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5" r:id="rId4"/>
    <p:sldId id="313" r:id="rId6"/>
    <p:sldId id="308" r:id="rId7"/>
    <p:sldId id="314" r:id="rId8"/>
    <p:sldId id="315" r:id="rId9"/>
    <p:sldId id="286" r:id="rId10"/>
    <p:sldId id="325" r:id="rId11"/>
    <p:sldId id="310" r:id="rId12"/>
    <p:sldId id="287" r:id="rId13"/>
    <p:sldId id="318" r:id="rId14"/>
    <p:sldId id="321" r:id="rId15"/>
    <p:sldId id="322" r:id="rId16"/>
    <p:sldId id="311" r:id="rId17"/>
    <p:sldId id="324" r:id="rId18"/>
    <p:sldId id="323" r:id="rId19"/>
    <p:sldId id="289" r:id="rId20"/>
    <p:sldId id="319" r:id="rId21"/>
    <p:sldId id="312" r:id="rId22"/>
    <p:sldId id="290" r:id="rId23"/>
    <p:sldId id="288" r:id="rId24"/>
    <p:sldId id="301" r:id="rId25"/>
    <p:sldId id="317" r:id="rId26"/>
    <p:sldId id="316" r:id="rId27"/>
    <p:sldId id="320" r:id="rId28"/>
    <p:sldId id="309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AA"/>
    <a:srgbClr val="CDBF97"/>
    <a:srgbClr val="365FA7"/>
    <a:srgbClr val="8D7545"/>
    <a:srgbClr val="ECE8E5"/>
    <a:srgbClr val="E4CBCB"/>
    <a:srgbClr val="A88755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24" autoAdjust="0"/>
    <p:restoredTop sz="94660"/>
  </p:normalViewPr>
  <p:slideViewPr>
    <p:cSldViewPr snapToGrid="0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59477" y="663189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/>
          <a:stretch>
            <a:fillRect/>
          </a:stretch>
        </p:blipFill>
        <p:spPr>
          <a:xfrm>
            <a:off x="0" y="0"/>
            <a:ext cx="10901166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矩形: 圆角 25"/>
          <p:cNvSpPr/>
          <p:nvPr/>
        </p:nvSpPr>
        <p:spPr>
          <a:xfrm>
            <a:off x="7706423" y="5330224"/>
            <a:ext cx="2247900" cy="5207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主讲人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595714" y="4320628"/>
            <a:ext cx="36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商业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计划书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模板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760433" y="4954456"/>
            <a:ext cx="2085975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7440198" y="1426085"/>
            <a:ext cx="38151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000" b="1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</a:t>
            </a:r>
            <a:endParaRPr lang="en-US" altLang="zh-CN" sz="8000" b="1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000" b="1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计划书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4992" y="3872266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18" name="Rounded Rectangle 26"/>
          <p:cNvSpPr/>
          <p:nvPr/>
        </p:nvSpPr>
        <p:spPr>
          <a:xfrm rot="18900000" flipH="1">
            <a:off x="1244158" y="3597728"/>
            <a:ext cx="1828800" cy="6400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Rounded Rectangle 2"/>
          <p:cNvSpPr/>
          <p:nvPr/>
        </p:nvSpPr>
        <p:spPr>
          <a:xfrm rot="2700000">
            <a:off x="1246062" y="2755930"/>
            <a:ext cx="1828800" cy="640080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Rounded Rectangle 29"/>
          <p:cNvSpPr/>
          <p:nvPr/>
        </p:nvSpPr>
        <p:spPr>
          <a:xfrm rot="18900000" flipH="1">
            <a:off x="2782674" y="3597728"/>
            <a:ext cx="1828800" cy="6400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Rounded Rectangle 30"/>
          <p:cNvSpPr/>
          <p:nvPr/>
        </p:nvSpPr>
        <p:spPr>
          <a:xfrm rot="2700000">
            <a:off x="2784578" y="2755930"/>
            <a:ext cx="1828800" cy="640080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Rounded Rectangle 33"/>
          <p:cNvSpPr/>
          <p:nvPr/>
        </p:nvSpPr>
        <p:spPr>
          <a:xfrm rot="2700000">
            <a:off x="9158657" y="3597728"/>
            <a:ext cx="1828800" cy="6400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Rounded Rectangle 34"/>
          <p:cNvSpPr/>
          <p:nvPr/>
        </p:nvSpPr>
        <p:spPr>
          <a:xfrm rot="18900000" flipH="1">
            <a:off x="9156753" y="2755930"/>
            <a:ext cx="1828800" cy="640080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Rounded Rectangle 35"/>
          <p:cNvSpPr/>
          <p:nvPr/>
        </p:nvSpPr>
        <p:spPr>
          <a:xfrm rot="2700000">
            <a:off x="7620141" y="3597728"/>
            <a:ext cx="1828800" cy="6400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ounded Rectangle 36"/>
          <p:cNvSpPr/>
          <p:nvPr/>
        </p:nvSpPr>
        <p:spPr>
          <a:xfrm rot="18900000" flipH="1">
            <a:off x="7618237" y="2755930"/>
            <a:ext cx="1828800" cy="640080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Rectangle 40"/>
          <p:cNvSpPr/>
          <p:nvPr/>
        </p:nvSpPr>
        <p:spPr>
          <a:xfrm rot="2700000">
            <a:off x="1497736" y="2891304"/>
            <a:ext cx="1321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Provident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Rectangle 41"/>
          <p:cNvSpPr/>
          <p:nvPr/>
        </p:nvSpPr>
        <p:spPr>
          <a:xfrm rot="2700000">
            <a:off x="3034348" y="2891304"/>
            <a:ext cx="1321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Provident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 42"/>
          <p:cNvSpPr/>
          <p:nvPr/>
        </p:nvSpPr>
        <p:spPr>
          <a:xfrm rot="18900000" flipH="1">
            <a:off x="7871815" y="2891304"/>
            <a:ext cx="1321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Provident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43"/>
          <p:cNvSpPr/>
          <p:nvPr/>
        </p:nvSpPr>
        <p:spPr>
          <a:xfrm rot="18900000" flipH="1">
            <a:off x="9408426" y="2891304"/>
            <a:ext cx="1321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Provident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8" name="a4c9cba4-bfb2-472f-8412-7525e76d05b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549148" y="2151078"/>
            <a:ext cx="3060529" cy="3533380"/>
            <a:chOff x="3940602" y="940594"/>
            <a:chExt cx="4310796" cy="4976813"/>
          </a:xfrm>
        </p:grpSpPr>
        <p:sp>
          <p:nvSpPr>
            <p:cNvPr id="59" name="íṧ1ïḓé"/>
            <p:cNvSpPr/>
            <p:nvPr/>
          </p:nvSpPr>
          <p:spPr bwMode="auto">
            <a:xfrm>
              <a:off x="4183206" y="1433813"/>
              <a:ext cx="3902261" cy="3832455"/>
            </a:xfrm>
            <a:custGeom>
              <a:avLst/>
              <a:gdLst>
                <a:gd name="T0" fmla="*/ 633 w 1879"/>
                <a:gd name="T1" fmla="*/ 210 h 1849"/>
                <a:gd name="T2" fmla="*/ 536 w 1879"/>
                <a:gd name="T3" fmla="*/ 486 h 1849"/>
                <a:gd name="T4" fmla="*/ 186 w 1879"/>
                <a:gd name="T5" fmla="*/ 754 h 1849"/>
                <a:gd name="T6" fmla="*/ 11 w 1879"/>
                <a:gd name="T7" fmla="*/ 1141 h 1849"/>
                <a:gd name="T8" fmla="*/ 266 w 1879"/>
                <a:gd name="T9" fmla="*/ 1470 h 1849"/>
                <a:gd name="T10" fmla="*/ 412 w 1879"/>
                <a:gd name="T11" fmla="*/ 1514 h 1849"/>
                <a:gd name="T12" fmla="*/ 613 w 1879"/>
                <a:gd name="T13" fmla="*/ 1785 h 1849"/>
                <a:gd name="T14" fmla="*/ 904 w 1879"/>
                <a:gd name="T15" fmla="*/ 1812 h 1849"/>
                <a:gd name="T16" fmla="*/ 1196 w 1879"/>
                <a:gd name="T17" fmla="*/ 1727 h 1849"/>
                <a:gd name="T18" fmla="*/ 1378 w 1879"/>
                <a:gd name="T19" fmla="*/ 1729 h 1849"/>
                <a:gd name="T20" fmla="*/ 1593 w 1879"/>
                <a:gd name="T21" fmla="*/ 1647 h 1849"/>
                <a:gd name="T22" fmla="*/ 1857 w 1879"/>
                <a:gd name="T23" fmla="*/ 1361 h 1849"/>
                <a:gd name="T24" fmla="*/ 1750 w 1879"/>
                <a:gd name="T25" fmla="*/ 914 h 1849"/>
                <a:gd name="T26" fmla="*/ 1784 w 1879"/>
                <a:gd name="T27" fmla="*/ 701 h 1849"/>
                <a:gd name="T28" fmla="*/ 1650 w 1879"/>
                <a:gd name="T29" fmla="*/ 449 h 1849"/>
                <a:gd name="T30" fmla="*/ 1423 w 1879"/>
                <a:gd name="T31" fmla="*/ 358 h 1849"/>
                <a:gd name="T32" fmla="*/ 1174 w 1879"/>
                <a:gd name="T33" fmla="*/ 142 h 1849"/>
                <a:gd name="T34" fmla="*/ 633 w 1879"/>
                <a:gd name="T35" fmla="*/ 210 h 1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9" h="1849">
                  <a:moveTo>
                    <a:pt x="633" y="210"/>
                  </a:moveTo>
                  <a:cubicBezTo>
                    <a:pt x="596" y="300"/>
                    <a:pt x="588" y="403"/>
                    <a:pt x="536" y="486"/>
                  </a:cubicBezTo>
                  <a:cubicBezTo>
                    <a:pt x="457" y="611"/>
                    <a:pt x="301" y="660"/>
                    <a:pt x="186" y="754"/>
                  </a:cubicBezTo>
                  <a:cubicBezTo>
                    <a:pt x="72" y="847"/>
                    <a:pt x="0" y="994"/>
                    <a:pt x="11" y="1141"/>
                  </a:cubicBezTo>
                  <a:cubicBezTo>
                    <a:pt x="22" y="1288"/>
                    <a:pt x="124" y="1428"/>
                    <a:pt x="266" y="1470"/>
                  </a:cubicBezTo>
                  <a:cubicBezTo>
                    <a:pt x="314" y="1484"/>
                    <a:pt x="368" y="1488"/>
                    <a:pt x="412" y="1514"/>
                  </a:cubicBezTo>
                  <a:cubicBezTo>
                    <a:pt x="510" y="1571"/>
                    <a:pt x="525" y="1712"/>
                    <a:pt x="613" y="1785"/>
                  </a:cubicBezTo>
                  <a:cubicBezTo>
                    <a:pt x="691" y="1849"/>
                    <a:pt x="807" y="1841"/>
                    <a:pt x="904" y="1812"/>
                  </a:cubicBezTo>
                  <a:cubicBezTo>
                    <a:pt x="1001" y="1782"/>
                    <a:pt x="1095" y="1733"/>
                    <a:pt x="1196" y="1727"/>
                  </a:cubicBezTo>
                  <a:cubicBezTo>
                    <a:pt x="1257" y="1724"/>
                    <a:pt x="1318" y="1735"/>
                    <a:pt x="1378" y="1729"/>
                  </a:cubicBezTo>
                  <a:cubicBezTo>
                    <a:pt x="1455" y="1721"/>
                    <a:pt x="1526" y="1684"/>
                    <a:pt x="1593" y="1647"/>
                  </a:cubicBezTo>
                  <a:cubicBezTo>
                    <a:pt x="1711" y="1582"/>
                    <a:pt x="1837" y="1494"/>
                    <a:pt x="1857" y="1361"/>
                  </a:cubicBezTo>
                  <a:cubicBezTo>
                    <a:pt x="1879" y="1208"/>
                    <a:pt x="1748" y="1069"/>
                    <a:pt x="1750" y="914"/>
                  </a:cubicBezTo>
                  <a:cubicBezTo>
                    <a:pt x="1751" y="842"/>
                    <a:pt x="1781" y="773"/>
                    <a:pt x="1784" y="701"/>
                  </a:cubicBezTo>
                  <a:cubicBezTo>
                    <a:pt x="1788" y="601"/>
                    <a:pt x="1734" y="502"/>
                    <a:pt x="1650" y="449"/>
                  </a:cubicBezTo>
                  <a:cubicBezTo>
                    <a:pt x="1580" y="406"/>
                    <a:pt x="1496" y="395"/>
                    <a:pt x="1423" y="358"/>
                  </a:cubicBezTo>
                  <a:cubicBezTo>
                    <a:pt x="1325" y="308"/>
                    <a:pt x="1258" y="214"/>
                    <a:pt x="1174" y="142"/>
                  </a:cubicBezTo>
                  <a:cubicBezTo>
                    <a:pt x="1024" y="11"/>
                    <a:pt x="720" y="0"/>
                    <a:pt x="633" y="210"/>
                  </a:cubicBezTo>
                  <a:close/>
                </a:path>
              </a:pathLst>
            </a:custGeom>
            <a:solidFill>
              <a:srgbClr val="686DFD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ïsḻíďê"/>
            <p:cNvSpPr/>
            <p:nvPr/>
          </p:nvSpPr>
          <p:spPr bwMode="auto">
            <a:xfrm>
              <a:off x="6230462" y="2733803"/>
              <a:ext cx="1069975" cy="355896"/>
            </a:xfrm>
            <a:custGeom>
              <a:avLst/>
              <a:gdLst>
                <a:gd name="T0" fmla="*/ 286 w 515"/>
                <a:gd name="T1" fmla="*/ 42 h 172"/>
                <a:gd name="T2" fmla="*/ 346 w 515"/>
                <a:gd name="T3" fmla="*/ 28 h 172"/>
                <a:gd name="T4" fmla="*/ 401 w 515"/>
                <a:gd name="T5" fmla="*/ 65 h 172"/>
                <a:gd name="T6" fmla="*/ 460 w 515"/>
                <a:gd name="T7" fmla="*/ 91 h 172"/>
                <a:gd name="T8" fmla="*/ 487 w 515"/>
                <a:gd name="T9" fmla="*/ 91 h 172"/>
                <a:gd name="T10" fmla="*/ 515 w 515"/>
                <a:gd name="T11" fmla="*/ 126 h 172"/>
                <a:gd name="T12" fmla="*/ 328 w 515"/>
                <a:gd name="T13" fmla="*/ 150 h 172"/>
                <a:gd name="T14" fmla="*/ 237 w 515"/>
                <a:gd name="T15" fmla="*/ 155 h 172"/>
                <a:gd name="T16" fmla="*/ 209 w 515"/>
                <a:gd name="T17" fmla="*/ 134 h 172"/>
                <a:gd name="T18" fmla="*/ 138 w 515"/>
                <a:gd name="T19" fmla="*/ 139 h 172"/>
                <a:gd name="T20" fmla="*/ 112 w 515"/>
                <a:gd name="T21" fmla="*/ 121 h 172"/>
                <a:gd name="T22" fmla="*/ 13 w 515"/>
                <a:gd name="T23" fmla="*/ 94 h 172"/>
                <a:gd name="T24" fmla="*/ 2 w 515"/>
                <a:gd name="T25" fmla="*/ 82 h 172"/>
                <a:gd name="T26" fmla="*/ 14 w 515"/>
                <a:gd name="T27" fmla="*/ 65 h 172"/>
                <a:gd name="T28" fmla="*/ 37 w 515"/>
                <a:gd name="T29" fmla="*/ 64 h 172"/>
                <a:gd name="T30" fmla="*/ 95 w 515"/>
                <a:gd name="T31" fmla="*/ 53 h 172"/>
                <a:gd name="T32" fmla="*/ 119 w 515"/>
                <a:gd name="T33" fmla="*/ 46 h 172"/>
                <a:gd name="T34" fmla="*/ 162 w 515"/>
                <a:gd name="T35" fmla="*/ 65 h 172"/>
                <a:gd name="T36" fmla="*/ 157 w 515"/>
                <a:gd name="T37" fmla="*/ 30 h 172"/>
                <a:gd name="T38" fmla="*/ 196 w 515"/>
                <a:gd name="T39" fmla="*/ 8 h 172"/>
                <a:gd name="T40" fmla="*/ 286 w 515"/>
                <a:gd name="T41" fmla="*/ 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5" h="172">
                  <a:moveTo>
                    <a:pt x="286" y="42"/>
                  </a:moveTo>
                  <a:cubicBezTo>
                    <a:pt x="299" y="24"/>
                    <a:pt x="326" y="21"/>
                    <a:pt x="346" y="28"/>
                  </a:cubicBezTo>
                  <a:cubicBezTo>
                    <a:pt x="367" y="36"/>
                    <a:pt x="384" y="51"/>
                    <a:pt x="401" y="65"/>
                  </a:cubicBezTo>
                  <a:cubicBezTo>
                    <a:pt x="418" y="78"/>
                    <a:pt x="438" y="91"/>
                    <a:pt x="460" y="91"/>
                  </a:cubicBezTo>
                  <a:cubicBezTo>
                    <a:pt x="469" y="91"/>
                    <a:pt x="478" y="90"/>
                    <a:pt x="487" y="91"/>
                  </a:cubicBezTo>
                  <a:cubicBezTo>
                    <a:pt x="503" y="95"/>
                    <a:pt x="515" y="109"/>
                    <a:pt x="515" y="126"/>
                  </a:cubicBezTo>
                  <a:cubicBezTo>
                    <a:pt x="451" y="123"/>
                    <a:pt x="388" y="131"/>
                    <a:pt x="328" y="150"/>
                  </a:cubicBezTo>
                  <a:cubicBezTo>
                    <a:pt x="298" y="160"/>
                    <a:pt x="264" y="172"/>
                    <a:pt x="237" y="155"/>
                  </a:cubicBezTo>
                  <a:cubicBezTo>
                    <a:pt x="227" y="148"/>
                    <a:pt x="220" y="138"/>
                    <a:pt x="209" y="134"/>
                  </a:cubicBezTo>
                  <a:cubicBezTo>
                    <a:pt x="186" y="126"/>
                    <a:pt x="161" y="146"/>
                    <a:pt x="138" y="139"/>
                  </a:cubicBezTo>
                  <a:cubicBezTo>
                    <a:pt x="128" y="135"/>
                    <a:pt x="121" y="127"/>
                    <a:pt x="112" y="121"/>
                  </a:cubicBezTo>
                  <a:cubicBezTo>
                    <a:pt x="83" y="102"/>
                    <a:pt x="43" y="110"/>
                    <a:pt x="13" y="94"/>
                  </a:cubicBezTo>
                  <a:cubicBezTo>
                    <a:pt x="7" y="92"/>
                    <a:pt x="3" y="87"/>
                    <a:pt x="2" y="82"/>
                  </a:cubicBezTo>
                  <a:cubicBezTo>
                    <a:pt x="0" y="74"/>
                    <a:pt x="7" y="67"/>
                    <a:pt x="14" y="65"/>
                  </a:cubicBezTo>
                  <a:cubicBezTo>
                    <a:pt x="22" y="63"/>
                    <a:pt x="30" y="64"/>
                    <a:pt x="37" y="64"/>
                  </a:cubicBezTo>
                  <a:cubicBezTo>
                    <a:pt x="57" y="66"/>
                    <a:pt x="77" y="62"/>
                    <a:pt x="95" y="53"/>
                  </a:cubicBezTo>
                  <a:cubicBezTo>
                    <a:pt x="103" y="49"/>
                    <a:pt x="110" y="44"/>
                    <a:pt x="119" y="46"/>
                  </a:cubicBezTo>
                  <a:cubicBezTo>
                    <a:pt x="135" y="48"/>
                    <a:pt x="147" y="72"/>
                    <a:pt x="162" y="65"/>
                  </a:cubicBezTo>
                  <a:cubicBezTo>
                    <a:pt x="151" y="70"/>
                    <a:pt x="156" y="34"/>
                    <a:pt x="157" y="30"/>
                  </a:cubicBezTo>
                  <a:cubicBezTo>
                    <a:pt x="164" y="19"/>
                    <a:pt x="184" y="11"/>
                    <a:pt x="196" y="8"/>
                  </a:cubicBezTo>
                  <a:cubicBezTo>
                    <a:pt x="229" y="0"/>
                    <a:pt x="268" y="12"/>
                    <a:pt x="286" y="42"/>
                  </a:cubicBezTo>
                  <a:close/>
                </a:path>
              </a:pathLst>
            </a:custGeom>
            <a:solidFill>
              <a:srgbClr val="686DFD">
                <a:alpha val="77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îŝḻíḓé"/>
            <p:cNvSpPr/>
            <p:nvPr/>
          </p:nvSpPr>
          <p:spPr bwMode="auto">
            <a:xfrm>
              <a:off x="5456876" y="940594"/>
              <a:ext cx="1703949" cy="1875603"/>
            </a:xfrm>
            <a:custGeom>
              <a:avLst/>
              <a:gdLst>
                <a:gd name="T0" fmla="*/ 778 w 1489"/>
                <a:gd name="T1" fmla="*/ 0 h 1639"/>
                <a:gd name="T2" fmla="*/ 0 w 1489"/>
                <a:gd name="T3" fmla="*/ 826 h 1639"/>
                <a:gd name="T4" fmla="*/ 359 w 1489"/>
                <a:gd name="T5" fmla="*/ 826 h 1639"/>
                <a:gd name="T6" fmla="*/ 359 w 1489"/>
                <a:gd name="T7" fmla="*/ 1639 h 1639"/>
                <a:gd name="T8" fmla="*/ 1148 w 1489"/>
                <a:gd name="T9" fmla="*/ 1639 h 1639"/>
                <a:gd name="T10" fmla="*/ 1148 w 1489"/>
                <a:gd name="T11" fmla="*/ 819 h 1639"/>
                <a:gd name="T12" fmla="*/ 1489 w 1489"/>
                <a:gd name="T13" fmla="*/ 819 h 1639"/>
                <a:gd name="T14" fmla="*/ 778 w 1489"/>
                <a:gd name="T15" fmla="*/ 0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9" h="1639">
                  <a:moveTo>
                    <a:pt x="778" y="0"/>
                  </a:moveTo>
                  <a:lnTo>
                    <a:pt x="0" y="826"/>
                  </a:lnTo>
                  <a:lnTo>
                    <a:pt x="359" y="826"/>
                  </a:lnTo>
                  <a:lnTo>
                    <a:pt x="359" y="1639"/>
                  </a:lnTo>
                  <a:lnTo>
                    <a:pt x="1148" y="1639"/>
                  </a:lnTo>
                  <a:lnTo>
                    <a:pt x="1148" y="819"/>
                  </a:lnTo>
                  <a:lnTo>
                    <a:pt x="1489" y="819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ïṩlídê"/>
            <p:cNvSpPr/>
            <p:nvPr/>
          </p:nvSpPr>
          <p:spPr bwMode="auto">
            <a:xfrm>
              <a:off x="4386902" y="2146747"/>
              <a:ext cx="1115749" cy="1349198"/>
            </a:xfrm>
            <a:custGeom>
              <a:avLst/>
              <a:gdLst>
                <a:gd name="T0" fmla="*/ 0 w 975"/>
                <a:gd name="T1" fmla="*/ 527 h 1179"/>
                <a:gd name="T2" fmla="*/ 479 w 975"/>
                <a:gd name="T3" fmla="*/ 0 h 1179"/>
                <a:gd name="T4" fmla="*/ 975 w 975"/>
                <a:gd name="T5" fmla="*/ 516 h 1179"/>
                <a:gd name="T6" fmla="*/ 672 w 975"/>
                <a:gd name="T7" fmla="*/ 516 h 1179"/>
                <a:gd name="T8" fmla="*/ 672 w 975"/>
                <a:gd name="T9" fmla="*/ 1179 h 1179"/>
                <a:gd name="T10" fmla="*/ 249 w 975"/>
                <a:gd name="T11" fmla="*/ 1179 h 1179"/>
                <a:gd name="T12" fmla="*/ 249 w 975"/>
                <a:gd name="T13" fmla="*/ 527 h 1179"/>
                <a:gd name="T14" fmla="*/ 0 w 975"/>
                <a:gd name="T15" fmla="*/ 52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5" h="1179">
                  <a:moveTo>
                    <a:pt x="0" y="527"/>
                  </a:moveTo>
                  <a:lnTo>
                    <a:pt x="479" y="0"/>
                  </a:lnTo>
                  <a:lnTo>
                    <a:pt x="975" y="516"/>
                  </a:lnTo>
                  <a:lnTo>
                    <a:pt x="672" y="516"/>
                  </a:lnTo>
                  <a:lnTo>
                    <a:pt x="672" y="1179"/>
                  </a:lnTo>
                  <a:lnTo>
                    <a:pt x="249" y="1179"/>
                  </a:lnTo>
                  <a:lnTo>
                    <a:pt x="249" y="527"/>
                  </a:lnTo>
                  <a:lnTo>
                    <a:pt x="0" y="527"/>
                  </a:ln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iṥḷíde"/>
            <p:cNvSpPr/>
            <p:nvPr/>
          </p:nvSpPr>
          <p:spPr bwMode="auto">
            <a:xfrm>
              <a:off x="7134505" y="1842348"/>
              <a:ext cx="1116893" cy="1349198"/>
            </a:xfrm>
            <a:custGeom>
              <a:avLst/>
              <a:gdLst>
                <a:gd name="T0" fmla="*/ 0 w 976"/>
                <a:gd name="T1" fmla="*/ 525 h 1179"/>
                <a:gd name="T2" fmla="*/ 481 w 976"/>
                <a:gd name="T3" fmla="*/ 0 h 1179"/>
                <a:gd name="T4" fmla="*/ 976 w 976"/>
                <a:gd name="T5" fmla="*/ 514 h 1179"/>
                <a:gd name="T6" fmla="*/ 671 w 976"/>
                <a:gd name="T7" fmla="*/ 514 h 1179"/>
                <a:gd name="T8" fmla="*/ 671 w 976"/>
                <a:gd name="T9" fmla="*/ 1179 h 1179"/>
                <a:gd name="T10" fmla="*/ 248 w 976"/>
                <a:gd name="T11" fmla="*/ 1179 h 1179"/>
                <a:gd name="T12" fmla="*/ 248 w 976"/>
                <a:gd name="T13" fmla="*/ 525 h 1179"/>
                <a:gd name="T14" fmla="*/ 0 w 976"/>
                <a:gd name="T15" fmla="*/ 52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6" h="1179">
                  <a:moveTo>
                    <a:pt x="0" y="525"/>
                  </a:moveTo>
                  <a:lnTo>
                    <a:pt x="481" y="0"/>
                  </a:lnTo>
                  <a:lnTo>
                    <a:pt x="976" y="514"/>
                  </a:lnTo>
                  <a:lnTo>
                    <a:pt x="671" y="514"/>
                  </a:lnTo>
                  <a:lnTo>
                    <a:pt x="671" y="1179"/>
                  </a:lnTo>
                  <a:lnTo>
                    <a:pt x="248" y="1179"/>
                  </a:lnTo>
                  <a:lnTo>
                    <a:pt x="248" y="525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îṥlïďê"/>
            <p:cNvSpPr/>
            <p:nvPr/>
          </p:nvSpPr>
          <p:spPr bwMode="auto">
            <a:xfrm>
              <a:off x="5502650" y="2843662"/>
              <a:ext cx="716368" cy="1719970"/>
            </a:xfrm>
            <a:custGeom>
              <a:avLst/>
              <a:gdLst>
                <a:gd name="T0" fmla="*/ 344 w 345"/>
                <a:gd name="T1" fmla="*/ 352 h 830"/>
                <a:gd name="T2" fmla="*/ 328 w 345"/>
                <a:gd name="T3" fmla="*/ 743 h 830"/>
                <a:gd name="T4" fmla="*/ 160 w 345"/>
                <a:gd name="T5" fmla="*/ 824 h 830"/>
                <a:gd name="T6" fmla="*/ 140 w 345"/>
                <a:gd name="T7" fmla="*/ 830 h 830"/>
                <a:gd name="T8" fmla="*/ 148 w 345"/>
                <a:gd name="T9" fmla="*/ 659 h 830"/>
                <a:gd name="T10" fmla="*/ 131 w 345"/>
                <a:gd name="T11" fmla="*/ 727 h 830"/>
                <a:gd name="T12" fmla="*/ 82 w 345"/>
                <a:gd name="T13" fmla="*/ 775 h 830"/>
                <a:gd name="T14" fmla="*/ 21 w 345"/>
                <a:gd name="T15" fmla="*/ 751 h 830"/>
                <a:gd name="T16" fmla="*/ 0 w 345"/>
                <a:gd name="T17" fmla="*/ 679 h 830"/>
                <a:gd name="T18" fmla="*/ 78 w 345"/>
                <a:gd name="T19" fmla="*/ 603 h 830"/>
                <a:gd name="T20" fmla="*/ 170 w 345"/>
                <a:gd name="T21" fmla="*/ 408 h 830"/>
                <a:gd name="T22" fmla="*/ 184 w 345"/>
                <a:gd name="T23" fmla="*/ 402 h 830"/>
                <a:gd name="T24" fmla="*/ 237 w 345"/>
                <a:gd name="T25" fmla="*/ 381 h 830"/>
                <a:gd name="T26" fmla="*/ 271 w 345"/>
                <a:gd name="T27" fmla="*/ 131 h 830"/>
                <a:gd name="T28" fmla="*/ 271 w 345"/>
                <a:gd name="T29" fmla="*/ 0 h 830"/>
                <a:gd name="T30" fmla="*/ 338 w 345"/>
                <a:gd name="T31" fmla="*/ 0 h 830"/>
                <a:gd name="T32" fmla="*/ 344 w 345"/>
                <a:gd name="T33" fmla="*/ 149 h 830"/>
                <a:gd name="T34" fmla="*/ 344 w 345"/>
                <a:gd name="T35" fmla="*/ 35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830">
                  <a:moveTo>
                    <a:pt x="344" y="352"/>
                  </a:moveTo>
                  <a:cubicBezTo>
                    <a:pt x="344" y="352"/>
                    <a:pt x="344" y="710"/>
                    <a:pt x="328" y="743"/>
                  </a:cubicBezTo>
                  <a:cubicBezTo>
                    <a:pt x="316" y="770"/>
                    <a:pt x="206" y="808"/>
                    <a:pt x="160" y="824"/>
                  </a:cubicBezTo>
                  <a:cubicBezTo>
                    <a:pt x="148" y="828"/>
                    <a:pt x="140" y="830"/>
                    <a:pt x="140" y="830"/>
                  </a:cubicBezTo>
                  <a:cubicBezTo>
                    <a:pt x="148" y="659"/>
                    <a:pt x="148" y="659"/>
                    <a:pt x="148" y="659"/>
                  </a:cubicBezTo>
                  <a:cubicBezTo>
                    <a:pt x="145" y="683"/>
                    <a:pt x="139" y="705"/>
                    <a:pt x="131" y="727"/>
                  </a:cubicBezTo>
                  <a:cubicBezTo>
                    <a:pt x="121" y="757"/>
                    <a:pt x="104" y="783"/>
                    <a:pt x="82" y="775"/>
                  </a:cubicBezTo>
                  <a:cubicBezTo>
                    <a:pt x="34" y="760"/>
                    <a:pt x="21" y="751"/>
                    <a:pt x="21" y="751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0" y="679"/>
                    <a:pt x="77" y="645"/>
                    <a:pt x="78" y="603"/>
                  </a:cubicBezTo>
                  <a:cubicBezTo>
                    <a:pt x="80" y="561"/>
                    <a:pt x="104" y="436"/>
                    <a:pt x="170" y="408"/>
                  </a:cubicBezTo>
                  <a:cubicBezTo>
                    <a:pt x="184" y="402"/>
                    <a:pt x="184" y="402"/>
                    <a:pt x="184" y="402"/>
                  </a:cubicBezTo>
                  <a:cubicBezTo>
                    <a:pt x="237" y="381"/>
                    <a:pt x="237" y="381"/>
                    <a:pt x="237" y="381"/>
                  </a:cubicBezTo>
                  <a:cubicBezTo>
                    <a:pt x="237" y="381"/>
                    <a:pt x="281" y="245"/>
                    <a:pt x="271" y="131"/>
                  </a:cubicBezTo>
                  <a:cubicBezTo>
                    <a:pt x="262" y="17"/>
                    <a:pt x="271" y="0"/>
                    <a:pt x="271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8" y="0"/>
                    <a:pt x="343" y="117"/>
                    <a:pt x="344" y="149"/>
                  </a:cubicBezTo>
                  <a:cubicBezTo>
                    <a:pt x="345" y="182"/>
                    <a:pt x="344" y="352"/>
                    <a:pt x="344" y="352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šľîďè"/>
            <p:cNvSpPr/>
            <p:nvPr/>
          </p:nvSpPr>
          <p:spPr bwMode="auto">
            <a:xfrm>
              <a:off x="5883722" y="2843662"/>
              <a:ext cx="251759" cy="891455"/>
            </a:xfrm>
            <a:custGeom>
              <a:avLst/>
              <a:gdLst>
                <a:gd name="T0" fmla="*/ 110 w 121"/>
                <a:gd name="T1" fmla="*/ 289 h 430"/>
                <a:gd name="T2" fmla="*/ 80 w 121"/>
                <a:gd name="T3" fmla="*/ 375 h 430"/>
                <a:gd name="T4" fmla="*/ 58 w 121"/>
                <a:gd name="T5" fmla="*/ 421 h 430"/>
                <a:gd name="T6" fmla="*/ 8 w 121"/>
                <a:gd name="T7" fmla="*/ 407 h 430"/>
                <a:gd name="T8" fmla="*/ 0 w 121"/>
                <a:gd name="T9" fmla="*/ 403 h 430"/>
                <a:gd name="T10" fmla="*/ 53 w 121"/>
                <a:gd name="T11" fmla="*/ 381 h 430"/>
                <a:gd name="T12" fmla="*/ 87 w 121"/>
                <a:gd name="T13" fmla="*/ 131 h 430"/>
                <a:gd name="T14" fmla="*/ 87 w 121"/>
                <a:gd name="T15" fmla="*/ 0 h 430"/>
                <a:gd name="T16" fmla="*/ 94 w 121"/>
                <a:gd name="T17" fmla="*/ 0 h 430"/>
                <a:gd name="T18" fmla="*/ 97 w 121"/>
                <a:gd name="T19" fmla="*/ 2 h 430"/>
                <a:gd name="T20" fmla="*/ 105 w 121"/>
                <a:gd name="T21" fmla="*/ 26 h 430"/>
                <a:gd name="T22" fmla="*/ 103 w 121"/>
                <a:gd name="T23" fmla="*/ 101 h 430"/>
                <a:gd name="T24" fmla="*/ 96 w 121"/>
                <a:gd name="T25" fmla="*/ 136 h 430"/>
                <a:gd name="T26" fmla="*/ 105 w 121"/>
                <a:gd name="T27" fmla="*/ 169 h 430"/>
                <a:gd name="T28" fmla="*/ 116 w 121"/>
                <a:gd name="T29" fmla="*/ 181 h 430"/>
                <a:gd name="T30" fmla="*/ 119 w 121"/>
                <a:gd name="T31" fmla="*/ 195 h 430"/>
                <a:gd name="T32" fmla="*/ 110 w 121"/>
                <a:gd name="T33" fmla="*/ 289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430">
                  <a:moveTo>
                    <a:pt x="110" y="289"/>
                  </a:moveTo>
                  <a:cubicBezTo>
                    <a:pt x="103" y="319"/>
                    <a:pt x="91" y="347"/>
                    <a:pt x="80" y="375"/>
                  </a:cubicBezTo>
                  <a:cubicBezTo>
                    <a:pt x="74" y="387"/>
                    <a:pt x="70" y="414"/>
                    <a:pt x="58" y="421"/>
                  </a:cubicBezTo>
                  <a:cubicBezTo>
                    <a:pt x="45" y="430"/>
                    <a:pt x="21" y="412"/>
                    <a:pt x="8" y="407"/>
                  </a:cubicBezTo>
                  <a:cubicBezTo>
                    <a:pt x="6" y="405"/>
                    <a:pt x="3" y="404"/>
                    <a:pt x="0" y="403"/>
                  </a:cubicBezTo>
                  <a:cubicBezTo>
                    <a:pt x="53" y="381"/>
                    <a:pt x="53" y="381"/>
                    <a:pt x="53" y="381"/>
                  </a:cubicBezTo>
                  <a:cubicBezTo>
                    <a:pt x="53" y="381"/>
                    <a:pt x="97" y="245"/>
                    <a:pt x="87" y="131"/>
                  </a:cubicBezTo>
                  <a:cubicBezTo>
                    <a:pt x="78" y="17"/>
                    <a:pt x="87" y="0"/>
                    <a:pt x="87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1"/>
                    <a:pt x="96" y="1"/>
                    <a:pt x="97" y="2"/>
                  </a:cubicBezTo>
                  <a:cubicBezTo>
                    <a:pt x="104" y="8"/>
                    <a:pt x="105" y="17"/>
                    <a:pt x="105" y="26"/>
                  </a:cubicBezTo>
                  <a:cubicBezTo>
                    <a:pt x="107" y="51"/>
                    <a:pt x="108" y="76"/>
                    <a:pt x="103" y="101"/>
                  </a:cubicBezTo>
                  <a:cubicBezTo>
                    <a:pt x="100" y="112"/>
                    <a:pt x="98" y="124"/>
                    <a:pt x="96" y="136"/>
                  </a:cubicBezTo>
                  <a:cubicBezTo>
                    <a:pt x="95" y="147"/>
                    <a:pt x="97" y="160"/>
                    <a:pt x="105" y="169"/>
                  </a:cubicBezTo>
                  <a:cubicBezTo>
                    <a:pt x="109" y="173"/>
                    <a:pt x="114" y="176"/>
                    <a:pt x="116" y="181"/>
                  </a:cubicBezTo>
                  <a:cubicBezTo>
                    <a:pt x="118" y="186"/>
                    <a:pt x="119" y="190"/>
                    <a:pt x="119" y="195"/>
                  </a:cubicBezTo>
                  <a:cubicBezTo>
                    <a:pt x="121" y="227"/>
                    <a:pt x="118" y="258"/>
                    <a:pt x="110" y="289"/>
                  </a:cubicBezTo>
                  <a:close/>
                </a:path>
              </a:pathLst>
            </a:custGeom>
            <a:solidFill>
              <a:srgbClr val="252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ṡľïḍé"/>
            <p:cNvSpPr/>
            <p:nvPr/>
          </p:nvSpPr>
          <p:spPr bwMode="auto">
            <a:xfrm>
              <a:off x="5773863" y="4012051"/>
              <a:ext cx="139612" cy="553869"/>
            </a:xfrm>
            <a:custGeom>
              <a:avLst/>
              <a:gdLst>
                <a:gd name="T0" fmla="*/ 50 w 67"/>
                <a:gd name="T1" fmla="*/ 224 h 267"/>
                <a:gd name="T2" fmla="*/ 42 w 67"/>
                <a:gd name="T3" fmla="*/ 241 h 267"/>
                <a:gd name="T4" fmla="*/ 39 w 67"/>
                <a:gd name="T5" fmla="*/ 249 h 267"/>
                <a:gd name="T6" fmla="*/ 35 w 67"/>
                <a:gd name="T7" fmla="*/ 254 h 267"/>
                <a:gd name="T8" fmla="*/ 29 w 67"/>
                <a:gd name="T9" fmla="*/ 260 h 267"/>
                <a:gd name="T10" fmla="*/ 9 w 67"/>
                <a:gd name="T11" fmla="*/ 267 h 267"/>
                <a:gd name="T12" fmla="*/ 17 w 67"/>
                <a:gd name="T13" fmla="*/ 96 h 267"/>
                <a:gd name="T14" fmla="*/ 0 w 67"/>
                <a:gd name="T15" fmla="*/ 164 h 267"/>
                <a:gd name="T16" fmla="*/ 14 w 67"/>
                <a:gd name="T17" fmla="*/ 73 h 267"/>
                <a:gd name="T18" fmla="*/ 27 w 67"/>
                <a:gd name="T19" fmla="*/ 0 h 267"/>
                <a:gd name="T20" fmla="*/ 37 w 67"/>
                <a:gd name="T21" fmla="*/ 20 h 267"/>
                <a:gd name="T22" fmla="*/ 49 w 67"/>
                <a:gd name="T23" fmla="*/ 110 h 267"/>
                <a:gd name="T24" fmla="*/ 66 w 67"/>
                <a:gd name="T25" fmla="*/ 167 h 267"/>
                <a:gd name="T26" fmla="*/ 50 w 67"/>
                <a:gd name="T27" fmla="*/ 22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267">
                  <a:moveTo>
                    <a:pt x="50" y="224"/>
                  </a:moveTo>
                  <a:cubicBezTo>
                    <a:pt x="46" y="229"/>
                    <a:pt x="44" y="235"/>
                    <a:pt x="42" y="241"/>
                  </a:cubicBezTo>
                  <a:cubicBezTo>
                    <a:pt x="41" y="243"/>
                    <a:pt x="40" y="246"/>
                    <a:pt x="39" y="249"/>
                  </a:cubicBezTo>
                  <a:cubicBezTo>
                    <a:pt x="38" y="251"/>
                    <a:pt x="37" y="252"/>
                    <a:pt x="35" y="254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16" y="264"/>
                    <a:pt x="9" y="267"/>
                    <a:pt x="9" y="267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4" y="119"/>
                    <a:pt x="8" y="142"/>
                    <a:pt x="0" y="164"/>
                  </a:cubicBezTo>
                  <a:cubicBezTo>
                    <a:pt x="3" y="134"/>
                    <a:pt x="14" y="91"/>
                    <a:pt x="14" y="73"/>
                  </a:cubicBezTo>
                  <a:cubicBezTo>
                    <a:pt x="15" y="48"/>
                    <a:pt x="19" y="23"/>
                    <a:pt x="27" y="0"/>
                  </a:cubicBezTo>
                  <a:cubicBezTo>
                    <a:pt x="33" y="4"/>
                    <a:pt x="35" y="12"/>
                    <a:pt x="37" y="20"/>
                  </a:cubicBezTo>
                  <a:cubicBezTo>
                    <a:pt x="41" y="50"/>
                    <a:pt x="40" y="81"/>
                    <a:pt x="49" y="110"/>
                  </a:cubicBezTo>
                  <a:cubicBezTo>
                    <a:pt x="54" y="129"/>
                    <a:pt x="65" y="147"/>
                    <a:pt x="66" y="167"/>
                  </a:cubicBezTo>
                  <a:cubicBezTo>
                    <a:pt x="67" y="187"/>
                    <a:pt x="59" y="206"/>
                    <a:pt x="50" y="224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îšľiḓè"/>
            <p:cNvSpPr/>
            <p:nvPr/>
          </p:nvSpPr>
          <p:spPr bwMode="auto">
            <a:xfrm>
              <a:off x="5256614" y="4008618"/>
              <a:ext cx="615665" cy="391370"/>
            </a:xfrm>
            <a:custGeom>
              <a:avLst/>
              <a:gdLst>
                <a:gd name="T0" fmla="*/ 293 w 296"/>
                <a:gd name="T1" fmla="*/ 130 h 189"/>
                <a:gd name="T2" fmla="*/ 260 w 296"/>
                <a:gd name="T3" fmla="*/ 162 h 189"/>
                <a:gd name="T4" fmla="*/ 254 w 296"/>
                <a:gd name="T5" fmla="*/ 164 h 189"/>
                <a:gd name="T6" fmla="*/ 58 w 296"/>
                <a:gd name="T7" fmla="*/ 188 h 189"/>
                <a:gd name="T8" fmla="*/ 47 w 296"/>
                <a:gd name="T9" fmla="*/ 181 h 189"/>
                <a:gd name="T10" fmla="*/ 2 w 296"/>
                <a:gd name="T11" fmla="*/ 35 h 189"/>
                <a:gd name="T12" fmla="*/ 9 w 296"/>
                <a:gd name="T13" fmla="*/ 21 h 189"/>
                <a:gd name="T14" fmla="*/ 11 w 296"/>
                <a:gd name="T15" fmla="*/ 21 h 189"/>
                <a:gd name="T16" fmla="*/ 192 w 296"/>
                <a:gd name="T17" fmla="*/ 0 h 189"/>
                <a:gd name="T18" fmla="*/ 204 w 296"/>
                <a:gd name="T19" fmla="*/ 8 h 189"/>
                <a:gd name="T20" fmla="*/ 234 w 296"/>
                <a:gd name="T21" fmla="*/ 104 h 189"/>
                <a:gd name="T22" fmla="*/ 236 w 296"/>
                <a:gd name="T23" fmla="*/ 112 h 189"/>
                <a:gd name="T24" fmla="*/ 285 w 296"/>
                <a:gd name="T25" fmla="*/ 112 h 189"/>
                <a:gd name="T26" fmla="*/ 296 w 296"/>
                <a:gd name="T27" fmla="*/ 123 h 189"/>
                <a:gd name="T28" fmla="*/ 293 w 296"/>
                <a:gd name="T2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6" h="189">
                  <a:moveTo>
                    <a:pt x="293" y="130"/>
                  </a:moveTo>
                  <a:cubicBezTo>
                    <a:pt x="260" y="162"/>
                    <a:pt x="260" y="162"/>
                    <a:pt x="260" y="162"/>
                  </a:cubicBezTo>
                  <a:cubicBezTo>
                    <a:pt x="259" y="163"/>
                    <a:pt x="256" y="164"/>
                    <a:pt x="254" y="164"/>
                  </a:cubicBezTo>
                  <a:cubicBezTo>
                    <a:pt x="58" y="188"/>
                    <a:pt x="58" y="188"/>
                    <a:pt x="58" y="188"/>
                  </a:cubicBezTo>
                  <a:cubicBezTo>
                    <a:pt x="53" y="189"/>
                    <a:pt x="48" y="186"/>
                    <a:pt x="47" y="18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29"/>
                    <a:pt x="3" y="23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8" y="0"/>
                    <a:pt x="202" y="3"/>
                    <a:pt x="204" y="8"/>
                  </a:cubicBezTo>
                  <a:cubicBezTo>
                    <a:pt x="234" y="104"/>
                    <a:pt x="234" y="104"/>
                    <a:pt x="234" y="104"/>
                  </a:cubicBezTo>
                  <a:cubicBezTo>
                    <a:pt x="235" y="109"/>
                    <a:pt x="236" y="112"/>
                    <a:pt x="236" y="112"/>
                  </a:cubicBezTo>
                  <a:cubicBezTo>
                    <a:pt x="285" y="112"/>
                    <a:pt x="285" y="112"/>
                    <a:pt x="285" y="112"/>
                  </a:cubicBezTo>
                  <a:cubicBezTo>
                    <a:pt x="291" y="112"/>
                    <a:pt x="296" y="117"/>
                    <a:pt x="296" y="123"/>
                  </a:cubicBezTo>
                  <a:cubicBezTo>
                    <a:pt x="296" y="126"/>
                    <a:pt x="295" y="128"/>
                    <a:pt x="293" y="130"/>
                  </a:cubicBez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išļiḓe"/>
            <p:cNvSpPr/>
            <p:nvPr/>
          </p:nvSpPr>
          <p:spPr bwMode="auto">
            <a:xfrm>
              <a:off x="6058808" y="2760123"/>
              <a:ext cx="130457" cy="89260"/>
            </a:xfrm>
            <a:custGeom>
              <a:avLst/>
              <a:gdLst>
                <a:gd name="T0" fmla="*/ 1 w 63"/>
                <a:gd name="T1" fmla="*/ 9 h 43"/>
                <a:gd name="T2" fmla="*/ 3 w 63"/>
                <a:gd name="T3" fmla="*/ 1 h 43"/>
                <a:gd name="T4" fmla="*/ 10 w 63"/>
                <a:gd name="T5" fmla="*/ 2 h 43"/>
                <a:gd name="T6" fmla="*/ 14 w 63"/>
                <a:gd name="T7" fmla="*/ 8 h 43"/>
                <a:gd name="T8" fmla="*/ 19 w 63"/>
                <a:gd name="T9" fmla="*/ 17 h 43"/>
                <a:gd name="T10" fmla="*/ 25 w 63"/>
                <a:gd name="T11" fmla="*/ 24 h 43"/>
                <a:gd name="T12" fmla="*/ 37 w 63"/>
                <a:gd name="T13" fmla="*/ 26 h 43"/>
                <a:gd name="T14" fmla="*/ 58 w 63"/>
                <a:gd name="T15" fmla="*/ 25 h 43"/>
                <a:gd name="T16" fmla="*/ 61 w 63"/>
                <a:gd name="T17" fmla="*/ 26 h 43"/>
                <a:gd name="T18" fmla="*/ 63 w 63"/>
                <a:gd name="T19" fmla="*/ 30 h 43"/>
                <a:gd name="T20" fmla="*/ 60 w 63"/>
                <a:gd name="T21" fmla="*/ 40 h 43"/>
                <a:gd name="T22" fmla="*/ 36 w 63"/>
                <a:gd name="T23" fmla="*/ 41 h 43"/>
                <a:gd name="T24" fmla="*/ 13 w 63"/>
                <a:gd name="T25" fmla="*/ 41 h 43"/>
                <a:gd name="T26" fmla="*/ 1 w 63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43">
                  <a:moveTo>
                    <a:pt x="1" y="9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2" y="3"/>
                    <a:pt x="13" y="5"/>
                    <a:pt x="14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20"/>
                    <a:pt x="22" y="22"/>
                    <a:pt x="25" y="24"/>
                  </a:cubicBezTo>
                  <a:cubicBezTo>
                    <a:pt x="28" y="26"/>
                    <a:pt x="33" y="27"/>
                    <a:pt x="37" y="26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9" y="25"/>
                    <a:pt x="60" y="25"/>
                    <a:pt x="61" y="26"/>
                  </a:cubicBezTo>
                  <a:cubicBezTo>
                    <a:pt x="62" y="27"/>
                    <a:pt x="63" y="28"/>
                    <a:pt x="63" y="30"/>
                  </a:cubicBezTo>
                  <a:cubicBezTo>
                    <a:pt x="62" y="33"/>
                    <a:pt x="62" y="37"/>
                    <a:pt x="60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29" y="41"/>
                    <a:pt x="19" y="43"/>
                    <a:pt x="13" y="41"/>
                  </a:cubicBezTo>
                  <a:cubicBezTo>
                    <a:pt x="3" y="38"/>
                    <a:pt x="1" y="17"/>
                    <a:pt x="1" y="9"/>
                  </a:cubicBezTo>
                  <a:close/>
                </a:path>
              </a:pathLst>
            </a:custGeom>
            <a:solidFill>
              <a:srgbClr val="FFE9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ïṡḻîďè"/>
            <p:cNvSpPr/>
            <p:nvPr/>
          </p:nvSpPr>
          <p:spPr bwMode="auto">
            <a:xfrm>
              <a:off x="5783018" y="4382823"/>
              <a:ext cx="545859" cy="1317156"/>
            </a:xfrm>
            <a:custGeom>
              <a:avLst/>
              <a:gdLst>
                <a:gd name="T0" fmla="*/ 201 w 263"/>
                <a:gd name="T1" fmla="*/ 398 h 635"/>
                <a:gd name="T2" fmla="*/ 177 w 263"/>
                <a:gd name="T3" fmla="*/ 474 h 635"/>
                <a:gd name="T4" fmla="*/ 161 w 263"/>
                <a:gd name="T5" fmla="*/ 463 h 635"/>
                <a:gd name="T6" fmla="*/ 139 w 263"/>
                <a:gd name="T7" fmla="*/ 449 h 635"/>
                <a:gd name="T8" fmla="*/ 175 w 263"/>
                <a:gd name="T9" fmla="*/ 252 h 635"/>
                <a:gd name="T10" fmla="*/ 144 w 263"/>
                <a:gd name="T11" fmla="*/ 187 h 635"/>
                <a:gd name="T12" fmla="*/ 125 w 263"/>
                <a:gd name="T13" fmla="*/ 617 h 635"/>
                <a:gd name="T14" fmla="*/ 77 w 263"/>
                <a:gd name="T15" fmla="*/ 635 h 635"/>
                <a:gd name="T16" fmla="*/ 4 w 263"/>
                <a:gd name="T17" fmla="*/ 87 h 635"/>
                <a:gd name="T18" fmla="*/ 193 w 263"/>
                <a:gd name="T19" fmla="*/ 0 h 635"/>
                <a:gd name="T20" fmla="*/ 256 w 263"/>
                <a:gd name="T21" fmla="*/ 200 h 635"/>
                <a:gd name="T22" fmla="*/ 201 w 263"/>
                <a:gd name="T23" fmla="*/ 398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3" h="635">
                  <a:moveTo>
                    <a:pt x="201" y="398"/>
                  </a:moveTo>
                  <a:cubicBezTo>
                    <a:pt x="199" y="411"/>
                    <a:pt x="177" y="474"/>
                    <a:pt x="177" y="474"/>
                  </a:cubicBezTo>
                  <a:cubicBezTo>
                    <a:pt x="161" y="463"/>
                    <a:pt x="161" y="463"/>
                    <a:pt x="161" y="463"/>
                  </a:cubicBezTo>
                  <a:cubicBezTo>
                    <a:pt x="139" y="449"/>
                    <a:pt x="139" y="449"/>
                    <a:pt x="139" y="449"/>
                  </a:cubicBezTo>
                  <a:cubicBezTo>
                    <a:pt x="139" y="449"/>
                    <a:pt x="178" y="270"/>
                    <a:pt x="175" y="252"/>
                  </a:cubicBezTo>
                  <a:cubicBezTo>
                    <a:pt x="171" y="234"/>
                    <a:pt x="144" y="187"/>
                    <a:pt x="144" y="187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77" y="635"/>
                    <a:pt x="77" y="635"/>
                    <a:pt x="77" y="635"/>
                  </a:cubicBezTo>
                  <a:cubicBezTo>
                    <a:pt x="77" y="635"/>
                    <a:pt x="0" y="171"/>
                    <a:pt x="4" y="87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249" y="165"/>
                    <a:pt x="256" y="200"/>
                  </a:cubicBezTo>
                  <a:cubicBezTo>
                    <a:pt x="263" y="235"/>
                    <a:pt x="203" y="385"/>
                    <a:pt x="201" y="398"/>
                  </a:cubicBez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ïṥḷidê"/>
            <p:cNvSpPr/>
            <p:nvPr/>
          </p:nvSpPr>
          <p:spPr bwMode="auto">
            <a:xfrm>
              <a:off x="6054231" y="5314330"/>
              <a:ext cx="193397" cy="209418"/>
            </a:xfrm>
            <a:custGeom>
              <a:avLst/>
              <a:gdLst>
                <a:gd name="T0" fmla="*/ 0 w 93"/>
                <a:gd name="T1" fmla="*/ 48 h 101"/>
                <a:gd name="T2" fmla="*/ 84 w 93"/>
                <a:gd name="T3" fmla="*/ 101 h 101"/>
                <a:gd name="T4" fmla="*/ 78 w 93"/>
                <a:gd name="T5" fmla="*/ 64 h 101"/>
                <a:gd name="T6" fmla="*/ 46 w 93"/>
                <a:gd name="T7" fmla="*/ 25 h 101"/>
                <a:gd name="T8" fmla="*/ 8 w 93"/>
                <a:gd name="T9" fmla="*/ 0 h 101"/>
                <a:gd name="T10" fmla="*/ 0 w 93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1">
                  <a:moveTo>
                    <a:pt x="0" y="48"/>
                  </a:moveTo>
                  <a:cubicBezTo>
                    <a:pt x="84" y="101"/>
                    <a:pt x="84" y="101"/>
                    <a:pt x="84" y="101"/>
                  </a:cubicBezTo>
                  <a:cubicBezTo>
                    <a:pt x="84" y="101"/>
                    <a:pt x="93" y="85"/>
                    <a:pt x="78" y="64"/>
                  </a:cubicBezTo>
                  <a:cubicBezTo>
                    <a:pt x="62" y="44"/>
                    <a:pt x="46" y="25"/>
                    <a:pt x="46" y="2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iṡľïḍê"/>
            <p:cNvSpPr/>
            <p:nvPr/>
          </p:nvSpPr>
          <p:spPr bwMode="auto">
            <a:xfrm>
              <a:off x="5888299" y="5662215"/>
              <a:ext cx="163644" cy="255192"/>
            </a:xfrm>
            <a:custGeom>
              <a:avLst/>
              <a:gdLst>
                <a:gd name="T0" fmla="*/ 27 w 79"/>
                <a:gd name="T1" fmla="*/ 18 h 123"/>
                <a:gd name="T2" fmla="*/ 10 w 79"/>
                <a:gd name="T3" fmla="*/ 96 h 123"/>
                <a:gd name="T4" fmla="*/ 56 w 79"/>
                <a:gd name="T5" fmla="*/ 70 h 123"/>
                <a:gd name="T6" fmla="*/ 79 w 79"/>
                <a:gd name="T7" fmla="*/ 18 h 123"/>
                <a:gd name="T8" fmla="*/ 74 w 79"/>
                <a:gd name="T9" fmla="*/ 0 h 123"/>
                <a:gd name="T10" fmla="*/ 27 w 79"/>
                <a:gd name="T11" fmla="*/ 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23">
                  <a:moveTo>
                    <a:pt x="27" y="18"/>
                  </a:moveTo>
                  <a:cubicBezTo>
                    <a:pt x="27" y="18"/>
                    <a:pt x="0" y="69"/>
                    <a:pt x="10" y="96"/>
                  </a:cubicBezTo>
                  <a:cubicBezTo>
                    <a:pt x="20" y="123"/>
                    <a:pt x="43" y="90"/>
                    <a:pt x="56" y="70"/>
                  </a:cubicBezTo>
                  <a:cubicBezTo>
                    <a:pt x="67" y="53"/>
                    <a:pt x="79" y="18"/>
                    <a:pt x="79" y="18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27" y="1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îś1íďè"/>
            <p:cNvSpPr/>
            <p:nvPr/>
          </p:nvSpPr>
          <p:spPr bwMode="auto">
            <a:xfrm>
              <a:off x="6071396" y="4688367"/>
              <a:ext cx="163644" cy="654573"/>
            </a:xfrm>
            <a:custGeom>
              <a:avLst/>
              <a:gdLst>
                <a:gd name="T0" fmla="*/ 79 w 79"/>
                <a:gd name="T1" fmla="*/ 81 h 316"/>
                <a:gd name="T2" fmla="*/ 22 w 79"/>
                <a:gd name="T3" fmla="*/ 316 h 316"/>
                <a:gd name="T4" fmla="*/ 0 w 79"/>
                <a:gd name="T5" fmla="*/ 302 h 316"/>
                <a:gd name="T6" fmla="*/ 36 w 79"/>
                <a:gd name="T7" fmla="*/ 105 h 316"/>
                <a:gd name="T8" fmla="*/ 5 w 79"/>
                <a:gd name="T9" fmla="*/ 40 h 316"/>
                <a:gd name="T10" fmla="*/ 35 w 79"/>
                <a:gd name="T11" fmla="*/ 9 h 316"/>
                <a:gd name="T12" fmla="*/ 79 w 79"/>
                <a:gd name="T13" fmla="*/ 8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316">
                  <a:moveTo>
                    <a:pt x="79" y="81"/>
                  </a:moveTo>
                  <a:cubicBezTo>
                    <a:pt x="22" y="316"/>
                    <a:pt x="22" y="316"/>
                    <a:pt x="22" y="316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39" y="123"/>
                    <a:pt x="36" y="105"/>
                  </a:cubicBezTo>
                  <a:cubicBezTo>
                    <a:pt x="32" y="87"/>
                    <a:pt x="5" y="40"/>
                    <a:pt x="5" y="40"/>
                  </a:cubicBezTo>
                  <a:cubicBezTo>
                    <a:pt x="5" y="40"/>
                    <a:pt x="27" y="0"/>
                    <a:pt x="35" y="9"/>
                  </a:cubicBezTo>
                  <a:cubicBezTo>
                    <a:pt x="43" y="17"/>
                    <a:pt x="79" y="81"/>
                    <a:pt x="79" y="8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îṩḷîďe"/>
            <p:cNvSpPr/>
            <p:nvPr/>
          </p:nvSpPr>
          <p:spPr bwMode="auto">
            <a:xfrm>
              <a:off x="5783018" y="4532734"/>
              <a:ext cx="179665" cy="1168390"/>
            </a:xfrm>
            <a:custGeom>
              <a:avLst/>
              <a:gdLst>
                <a:gd name="T0" fmla="*/ 37 w 87"/>
                <a:gd name="T1" fmla="*/ 0 h 564"/>
                <a:gd name="T2" fmla="*/ 87 w 87"/>
                <a:gd name="T3" fmla="*/ 560 h 564"/>
                <a:gd name="T4" fmla="*/ 78 w 87"/>
                <a:gd name="T5" fmla="*/ 564 h 564"/>
                <a:gd name="T6" fmla="*/ 5 w 87"/>
                <a:gd name="T7" fmla="*/ 16 h 564"/>
                <a:gd name="T8" fmla="*/ 37 w 87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64">
                  <a:moveTo>
                    <a:pt x="37" y="0"/>
                  </a:moveTo>
                  <a:cubicBezTo>
                    <a:pt x="87" y="560"/>
                    <a:pt x="87" y="560"/>
                    <a:pt x="87" y="560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4"/>
                    <a:pt x="0" y="97"/>
                    <a:pt x="5" y="16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Slíḑé"/>
            <p:cNvSpPr/>
            <p:nvPr/>
          </p:nvSpPr>
          <p:spPr bwMode="auto">
            <a:xfrm>
              <a:off x="5742965" y="4223757"/>
              <a:ext cx="106426" cy="89260"/>
            </a:xfrm>
            <a:custGeom>
              <a:avLst/>
              <a:gdLst>
                <a:gd name="T0" fmla="*/ 51 w 51"/>
                <a:gd name="T1" fmla="*/ 8 h 43"/>
                <a:gd name="T2" fmla="*/ 13 w 51"/>
                <a:gd name="T3" fmla="*/ 43 h 43"/>
                <a:gd name="T4" fmla="*/ 0 w 51"/>
                <a:gd name="T5" fmla="*/ 0 h 43"/>
                <a:gd name="T6" fmla="*/ 2 w 51"/>
                <a:gd name="T7" fmla="*/ 8 h 43"/>
                <a:gd name="T8" fmla="*/ 51 w 51"/>
                <a:gd name="T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3">
                  <a:moveTo>
                    <a:pt x="51" y="8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2" y="8"/>
                    <a:pt x="2" y="8"/>
                  </a:cubicBezTo>
                  <a:lnTo>
                    <a:pt x="51" y="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íṡľiďê"/>
            <p:cNvSpPr/>
            <p:nvPr/>
          </p:nvSpPr>
          <p:spPr bwMode="auto">
            <a:xfrm>
              <a:off x="5261191" y="4039515"/>
              <a:ext cx="506951" cy="360473"/>
            </a:xfrm>
            <a:custGeom>
              <a:avLst/>
              <a:gdLst>
                <a:gd name="T0" fmla="*/ 0 w 244"/>
                <a:gd name="T1" fmla="*/ 20 h 174"/>
                <a:gd name="T2" fmla="*/ 180 w 244"/>
                <a:gd name="T3" fmla="*/ 0 h 174"/>
                <a:gd name="T4" fmla="*/ 195 w 244"/>
                <a:gd name="T5" fmla="*/ 9 h 174"/>
                <a:gd name="T6" fmla="*/ 244 w 244"/>
                <a:gd name="T7" fmla="*/ 150 h 174"/>
                <a:gd name="T8" fmla="*/ 56 w 244"/>
                <a:gd name="T9" fmla="*/ 174 h 174"/>
                <a:gd name="T10" fmla="*/ 0 w 244"/>
                <a:gd name="T11" fmla="*/ 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" h="174">
                  <a:moveTo>
                    <a:pt x="0" y="2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7" y="0"/>
                    <a:pt x="192" y="3"/>
                    <a:pt x="195" y="9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56" y="174"/>
                    <a:pt x="56" y="174"/>
                    <a:pt x="56" y="174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ïṩḷîďè"/>
            <p:cNvSpPr/>
            <p:nvPr/>
          </p:nvSpPr>
          <p:spPr bwMode="auto">
            <a:xfrm>
              <a:off x="5773863" y="3222444"/>
              <a:ext cx="264347" cy="557303"/>
            </a:xfrm>
            <a:custGeom>
              <a:avLst/>
              <a:gdLst>
                <a:gd name="T0" fmla="*/ 100 w 127"/>
                <a:gd name="T1" fmla="*/ 162 h 269"/>
                <a:gd name="T2" fmla="*/ 106 w 127"/>
                <a:gd name="T3" fmla="*/ 198 h 269"/>
                <a:gd name="T4" fmla="*/ 113 w 127"/>
                <a:gd name="T5" fmla="*/ 242 h 269"/>
                <a:gd name="T6" fmla="*/ 113 w 127"/>
                <a:gd name="T7" fmla="*/ 242 h 269"/>
                <a:gd name="T8" fmla="*/ 113 w 127"/>
                <a:gd name="T9" fmla="*/ 246 h 269"/>
                <a:gd name="T10" fmla="*/ 34 w 127"/>
                <a:gd name="T11" fmla="*/ 211 h 269"/>
                <a:gd name="T12" fmla="*/ 0 w 127"/>
                <a:gd name="T13" fmla="*/ 95 h 269"/>
                <a:gd name="T14" fmla="*/ 98 w 127"/>
                <a:gd name="T15" fmla="*/ 35 h 269"/>
                <a:gd name="T16" fmla="*/ 121 w 127"/>
                <a:gd name="T17" fmla="*/ 132 h 269"/>
                <a:gd name="T18" fmla="*/ 113 w 127"/>
                <a:gd name="T19" fmla="*/ 145 h 269"/>
                <a:gd name="T20" fmla="*/ 100 w 127"/>
                <a:gd name="T21" fmla="*/ 16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269">
                  <a:moveTo>
                    <a:pt x="100" y="162"/>
                  </a:moveTo>
                  <a:cubicBezTo>
                    <a:pt x="95" y="173"/>
                    <a:pt x="106" y="198"/>
                    <a:pt x="106" y="198"/>
                  </a:cubicBezTo>
                  <a:cubicBezTo>
                    <a:pt x="106" y="198"/>
                    <a:pt x="117" y="220"/>
                    <a:pt x="113" y="242"/>
                  </a:cubicBezTo>
                  <a:cubicBezTo>
                    <a:pt x="113" y="242"/>
                    <a:pt x="113" y="242"/>
                    <a:pt x="113" y="242"/>
                  </a:cubicBezTo>
                  <a:cubicBezTo>
                    <a:pt x="113" y="244"/>
                    <a:pt x="113" y="245"/>
                    <a:pt x="113" y="246"/>
                  </a:cubicBezTo>
                  <a:cubicBezTo>
                    <a:pt x="107" y="269"/>
                    <a:pt x="32" y="244"/>
                    <a:pt x="34" y="211"/>
                  </a:cubicBezTo>
                  <a:cubicBezTo>
                    <a:pt x="37" y="179"/>
                    <a:pt x="0" y="95"/>
                    <a:pt x="0" y="95"/>
                  </a:cubicBezTo>
                  <a:cubicBezTo>
                    <a:pt x="22" y="0"/>
                    <a:pt x="92" y="30"/>
                    <a:pt x="98" y="35"/>
                  </a:cubicBezTo>
                  <a:cubicBezTo>
                    <a:pt x="104" y="40"/>
                    <a:pt x="127" y="115"/>
                    <a:pt x="121" y="132"/>
                  </a:cubicBezTo>
                  <a:cubicBezTo>
                    <a:pt x="119" y="137"/>
                    <a:pt x="117" y="141"/>
                    <a:pt x="113" y="145"/>
                  </a:cubicBezTo>
                  <a:cubicBezTo>
                    <a:pt x="108" y="152"/>
                    <a:pt x="103" y="155"/>
                    <a:pt x="100" y="162"/>
                  </a:cubicBezTo>
                  <a:close/>
                </a:path>
              </a:pathLst>
            </a:custGeom>
            <a:solidFill>
              <a:srgbClr val="FFE9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i$ļïḓè"/>
            <p:cNvSpPr/>
            <p:nvPr/>
          </p:nvSpPr>
          <p:spPr bwMode="auto">
            <a:xfrm>
              <a:off x="5691470" y="3186969"/>
              <a:ext cx="306688" cy="385649"/>
            </a:xfrm>
            <a:custGeom>
              <a:avLst/>
              <a:gdLst>
                <a:gd name="T0" fmla="*/ 138 w 148"/>
                <a:gd name="T1" fmla="*/ 52 h 186"/>
                <a:gd name="T2" fmla="*/ 138 w 148"/>
                <a:gd name="T3" fmla="*/ 17 h 186"/>
                <a:gd name="T4" fmla="*/ 90 w 148"/>
                <a:gd name="T5" fmla="*/ 4 h 186"/>
                <a:gd name="T6" fmla="*/ 49 w 148"/>
                <a:gd name="T7" fmla="*/ 17 h 186"/>
                <a:gd name="T8" fmla="*/ 18 w 148"/>
                <a:gd name="T9" fmla="*/ 65 h 186"/>
                <a:gd name="T10" fmla="*/ 5 w 148"/>
                <a:gd name="T11" fmla="*/ 99 h 186"/>
                <a:gd name="T12" fmla="*/ 26 w 148"/>
                <a:gd name="T13" fmla="*/ 139 h 186"/>
                <a:gd name="T14" fmla="*/ 46 w 148"/>
                <a:gd name="T15" fmla="*/ 169 h 186"/>
                <a:gd name="T16" fmla="*/ 69 w 148"/>
                <a:gd name="T17" fmla="*/ 186 h 186"/>
                <a:gd name="T18" fmla="*/ 68 w 148"/>
                <a:gd name="T19" fmla="*/ 142 h 186"/>
                <a:gd name="T20" fmla="*/ 55 w 148"/>
                <a:gd name="T21" fmla="*/ 144 h 186"/>
                <a:gd name="T22" fmla="*/ 61 w 148"/>
                <a:gd name="T23" fmla="*/ 123 h 186"/>
                <a:gd name="T24" fmla="*/ 54 w 148"/>
                <a:gd name="T25" fmla="*/ 90 h 186"/>
                <a:gd name="T26" fmla="*/ 138 w 148"/>
                <a:gd name="T27" fmla="*/ 5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86">
                  <a:moveTo>
                    <a:pt x="138" y="52"/>
                  </a:moveTo>
                  <a:cubicBezTo>
                    <a:pt x="138" y="52"/>
                    <a:pt x="148" y="26"/>
                    <a:pt x="138" y="17"/>
                  </a:cubicBezTo>
                  <a:cubicBezTo>
                    <a:pt x="127" y="8"/>
                    <a:pt x="110" y="5"/>
                    <a:pt x="90" y="4"/>
                  </a:cubicBezTo>
                  <a:cubicBezTo>
                    <a:pt x="70" y="4"/>
                    <a:pt x="64" y="0"/>
                    <a:pt x="49" y="17"/>
                  </a:cubicBezTo>
                  <a:cubicBezTo>
                    <a:pt x="33" y="34"/>
                    <a:pt x="28" y="60"/>
                    <a:pt x="18" y="65"/>
                  </a:cubicBezTo>
                  <a:cubicBezTo>
                    <a:pt x="9" y="69"/>
                    <a:pt x="0" y="84"/>
                    <a:pt x="5" y="99"/>
                  </a:cubicBezTo>
                  <a:cubicBezTo>
                    <a:pt x="10" y="114"/>
                    <a:pt x="23" y="138"/>
                    <a:pt x="26" y="139"/>
                  </a:cubicBezTo>
                  <a:cubicBezTo>
                    <a:pt x="28" y="140"/>
                    <a:pt x="45" y="158"/>
                    <a:pt x="46" y="169"/>
                  </a:cubicBezTo>
                  <a:cubicBezTo>
                    <a:pt x="47" y="180"/>
                    <a:pt x="69" y="186"/>
                    <a:pt x="69" y="186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8" y="142"/>
                    <a:pt x="66" y="154"/>
                    <a:pt x="55" y="144"/>
                  </a:cubicBezTo>
                  <a:cubicBezTo>
                    <a:pt x="45" y="134"/>
                    <a:pt x="60" y="123"/>
                    <a:pt x="61" y="123"/>
                  </a:cubicBezTo>
                  <a:cubicBezTo>
                    <a:pt x="63" y="124"/>
                    <a:pt x="49" y="101"/>
                    <a:pt x="54" y="90"/>
                  </a:cubicBezTo>
                  <a:cubicBezTo>
                    <a:pt x="58" y="79"/>
                    <a:pt x="82" y="20"/>
                    <a:pt x="138" y="52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ïŝľîdè"/>
            <p:cNvSpPr/>
            <p:nvPr/>
          </p:nvSpPr>
          <p:spPr bwMode="auto">
            <a:xfrm>
              <a:off x="5905464" y="3518833"/>
              <a:ext cx="112147" cy="224294"/>
            </a:xfrm>
            <a:custGeom>
              <a:avLst/>
              <a:gdLst>
                <a:gd name="T0" fmla="*/ 50 w 54"/>
                <a:gd name="T1" fmla="*/ 100 h 108"/>
                <a:gd name="T2" fmla="*/ 50 w 54"/>
                <a:gd name="T3" fmla="*/ 100 h 108"/>
                <a:gd name="T4" fmla="*/ 47 w 54"/>
                <a:gd name="T5" fmla="*/ 104 h 108"/>
                <a:gd name="T6" fmla="*/ 33 w 54"/>
                <a:gd name="T7" fmla="*/ 106 h 108"/>
                <a:gd name="T8" fmla="*/ 21 w 54"/>
                <a:gd name="T9" fmla="*/ 97 h 108"/>
                <a:gd name="T10" fmla="*/ 4 w 54"/>
                <a:gd name="T11" fmla="*/ 35 h 108"/>
                <a:gd name="T12" fmla="*/ 8 w 54"/>
                <a:gd name="T13" fmla="*/ 23 h 108"/>
                <a:gd name="T14" fmla="*/ 32 w 54"/>
                <a:gd name="T15" fmla="*/ 9 h 108"/>
                <a:gd name="T16" fmla="*/ 50 w 54"/>
                <a:gd name="T17" fmla="*/ 2 h 108"/>
                <a:gd name="T18" fmla="*/ 37 w 54"/>
                <a:gd name="T19" fmla="*/ 19 h 108"/>
                <a:gd name="T20" fmla="*/ 43 w 54"/>
                <a:gd name="T21" fmla="*/ 55 h 108"/>
                <a:gd name="T22" fmla="*/ 50 w 54"/>
                <a:gd name="T23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08">
                  <a:moveTo>
                    <a:pt x="50" y="100"/>
                  </a:move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49" y="103"/>
                    <a:pt x="47" y="104"/>
                  </a:cubicBezTo>
                  <a:cubicBezTo>
                    <a:pt x="43" y="108"/>
                    <a:pt x="38" y="108"/>
                    <a:pt x="33" y="106"/>
                  </a:cubicBezTo>
                  <a:cubicBezTo>
                    <a:pt x="28" y="104"/>
                    <a:pt x="24" y="101"/>
                    <a:pt x="21" y="97"/>
                  </a:cubicBezTo>
                  <a:cubicBezTo>
                    <a:pt x="6" y="80"/>
                    <a:pt x="0" y="57"/>
                    <a:pt x="4" y="35"/>
                  </a:cubicBezTo>
                  <a:cubicBezTo>
                    <a:pt x="5" y="31"/>
                    <a:pt x="6" y="27"/>
                    <a:pt x="8" y="23"/>
                  </a:cubicBezTo>
                  <a:cubicBezTo>
                    <a:pt x="14" y="16"/>
                    <a:pt x="23" y="13"/>
                    <a:pt x="32" y="9"/>
                  </a:cubicBezTo>
                  <a:cubicBezTo>
                    <a:pt x="41" y="6"/>
                    <a:pt x="47" y="0"/>
                    <a:pt x="50" y="2"/>
                  </a:cubicBezTo>
                  <a:cubicBezTo>
                    <a:pt x="45" y="9"/>
                    <a:pt x="40" y="13"/>
                    <a:pt x="37" y="19"/>
                  </a:cubicBezTo>
                  <a:cubicBezTo>
                    <a:pt x="32" y="30"/>
                    <a:pt x="43" y="55"/>
                    <a:pt x="43" y="55"/>
                  </a:cubicBezTo>
                  <a:cubicBezTo>
                    <a:pt x="43" y="55"/>
                    <a:pt x="54" y="77"/>
                    <a:pt x="50" y="100"/>
                  </a:cubicBezTo>
                  <a:close/>
                </a:path>
              </a:pathLst>
            </a:custGeom>
            <a:solidFill>
              <a:srgbClr val="FFDFD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îSḷîḓe"/>
            <p:cNvSpPr/>
            <p:nvPr/>
          </p:nvSpPr>
          <p:spPr bwMode="auto">
            <a:xfrm>
              <a:off x="6810652" y="3094276"/>
              <a:ext cx="1168390" cy="480630"/>
            </a:xfrm>
            <a:custGeom>
              <a:avLst/>
              <a:gdLst>
                <a:gd name="T0" fmla="*/ 8 w 563"/>
                <a:gd name="T1" fmla="*/ 111 h 232"/>
                <a:gd name="T2" fmla="*/ 57 w 563"/>
                <a:gd name="T3" fmla="*/ 199 h 232"/>
                <a:gd name="T4" fmla="*/ 149 w 563"/>
                <a:gd name="T5" fmla="*/ 202 h 232"/>
                <a:gd name="T6" fmla="*/ 308 w 563"/>
                <a:gd name="T7" fmla="*/ 230 h 232"/>
                <a:gd name="T8" fmla="*/ 412 w 563"/>
                <a:gd name="T9" fmla="*/ 210 h 232"/>
                <a:gd name="T10" fmla="*/ 469 w 563"/>
                <a:gd name="T11" fmla="*/ 187 h 232"/>
                <a:gd name="T12" fmla="*/ 521 w 563"/>
                <a:gd name="T13" fmla="*/ 184 h 232"/>
                <a:gd name="T14" fmla="*/ 553 w 563"/>
                <a:gd name="T15" fmla="*/ 112 h 232"/>
                <a:gd name="T16" fmla="*/ 484 w 563"/>
                <a:gd name="T17" fmla="*/ 64 h 232"/>
                <a:gd name="T18" fmla="*/ 399 w 563"/>
                <a:gd name="T19" fmla="*/ 63 h 232"/>
                <a:gd name="T20" fmla="*/ 316 w 563"/>
                <a:gd name="T21" fmla="*/ 14 h 232"/>
                <a:gd name="T22" fmla="*/ 191 w 563"/>
                <a:gd name="T23" fmla="*/ 62 h 232"/>
                <a:gd name="T24" fmla="*/ 139 w 563"/>
                <a:gd name="T25" fmla="*/ 24 h 232"/>
                <a:gd name="T26" fmla="*/ 70 w 563"/>
                <a:gd name="T27" fmla="*/ 52 h 232"/>
                <a:gd name="T28" fmla="*/ 8 w 563"/>
                <a:gd name="T29" fmla="*/ 11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232">
                  <a:moveTo>
                    <a:pt x="8" y="111"/>
                  </a:moveTo>
                  <a:cubicBezTo>
                    <a:pt x="0" y="147"/>
                    <a:pt x="22" y="187"/>
                    <a:pt x="57" y="199"/>
                  </a:cubicBezTo>
                  <a:cubicBezTo>
                    <a:pt x="86" y="210"/>
                    <a:pt x="118" y="202"/>
                    <a:pt x="149" y="202"/>
                  </a:cubicBezTo>
                  <a:cubicBezTo>
                    <a:pt x="203" y="202"/>
                    <a:pt x="254" y="227"/>
                    <a:pt x="308" y="230"/>
                  </a:cubicBezTo>
                  <a:cubicBezTo>
                    <a:pt x="344" y="232"/>
                    <a:pt x="379" y="226"/>
                    <a:pt x="412" y="210"/>
                  </a:cubicBezTo>
                  <a:cubicBezTo>
                    <a:pt x="430" y="201"/>
                    <a:pt x="448" y="189"/>
                    <a:pt x="469" y="187"/>
                  </a:cubicBezTo>
                  <a:cubicBezTo>
                    <a:pt x="486" y="185"/>
                    <a:pt x="504" y="189"/>
                    <a:pt x="521" y="184"/>
                  </a:cubicBezTo>
                  <a:cubicBezTo>
                    <a:pt x="549" y="176"/>
                    <a:pt x="563" y="140"/>
                    <a:pt x="553" y="112"/>
                  </a:cubicBezTo>
                  <a:cubicBezTo>
                    <a:pt x="543" y="85"/>
                    <a:pt x="514" y="67"/>
                    <a:pt x="484" y="64"/>
                  </a:cubicBezTo>
                  <a:cubicBezTo>
                    <a:pt x="456" y="62"/>
                    <a:pt x="426" y="72"/>
                    <a:pt x="399" y="63"/>
                  </a:cubicBezTo>
                  <a:cubicBezTo>
                    <a:pt x="368" y="54"/>
                    <a:pt x="347" y="24"/>
                    <a:pt x="316" y="14"/>
                  </a:cubicBezTo>
                  <a:cubicBezTo>
                    <a:pt x="272" y="0"/>
                    <a:pt x="227" y="32"/>
                    <a:pt x="191" y="62"/>
                  </a:cubicBezTo>
                  <a:cubicBezTo>
                    <a:pt x="183" y="40"/>
                    <a:pt x="162" y="25"/>
                    <a:pt x="139" y="24"/>
                  </a:cubicBezTo>
                  <a:cubicBezTo>
                    <a:pt x="115" y="23"/>
                    <a:pt x="92" y="43"/>
                    <a:pt x="70" y="52"/>
                  </a:cubicBezTo>
                  <a:cubicBezTo>
                    <a:pt x="42" y="64"/>
                    <a:pt x="16" y="77"/>
                    <a:pt x="8" y="111"/>
                  </a:cubicBezTo>
                  <a:close/>
                </a:path>
              </a:pathLst>
            </a:custGeom>
            <a:solidFill>
              <a:srgbClr val="686DFD">
                <a:alpha val="77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îšḷïḍe"/>
            <p:cNvSpPr/>
            <p:nvPr/>
          </p:nvSpPr>
          <p:spPr bwMode="auto">
            <a:xfrm>
              <a:off x="3940602" y="3216722"/>
              <a:ext cx="1167245" cy="482919"/>
            </a:xfrm>
            <a:custGeom>
              <a:avLst/>
              <a:gdLst>
                <a:gd name="T0" fmla="*/ 8 w 562"/>
                <a:gd name="T1" fmla="*/ 111 h 233"/>
                <a:gd name="T2" fmla="*/ 56 w 562"/>
                <a:gd name="T3" fmla="*/ 199 h 233"/>
                <a:gd name="T4" fmla="*/ 148 w 562"/>
                <a:gd name="T5" fmla="*/ 202 h 233"/>
                <a:gd name="T6" fmla="*/ 307 w 562"/>
                <a:gd name="T7" fmla="*/ 230 h 233"/>
                <a:gd name="T8" fmla="*/ 411 w 562"/>
                <a:gd name="T9" fmla="*/ 210 h 233"/>
                <a:gd name="T10" fmla="*/ 468 w 562"/>
                <a:gd name="T11" fmla="*/ 187 h 233"/>
                <a:gd name="T12" fmla="*/ 520 w 562"/>
                <a:gd name="T13" fmla="*/ 184 h 233"/>
                <a:gd name="T14" fmla="*/ 552 w 562"/>
                <a:gd name="T15" fmla="*/ 112 h 233"/>
                <a:gd name="T16" fmla="*/ 483 w 562"/>
                <a:gd name="T17" fmla="*/ 64 h 233"/>
                <a:gd name="T18" fmla="*/ 398 w 562"/>
                <a:gd name="T19" fmla="*/ 64 h 233"/>
                <a:gd name="T20" fmla="*/ 316 w 562"/>
                <a:gd name="T21" fmla="*/ 15 h 233"/>
                <a:gd name="T22" fmla="*/ 190 w 562"/>
                <a:gd name="T23" fmla="*/ 62 h 233"/>
                <a:gd name="T24" fmla="*/ 138 w 562"/>
                <a:gd name="T25" fmla="*/ 24 h 233"/>
                <a:gd name="T26" fmla="*/ 69 w 562"/>
                <a:gd name="T27" fmla="*/ 52 h 233"/>
                <a:gd name="T28" fmla="*/ 8 w 562"/>
                <a:gd name="T29" fmla="*/ 11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2" h="233">
                  <a:moveTo>
                    <a:pt x="8" y="111"/>
                  </a:moveTo>
                  <a:cubicBezTo>
                    <a:pt x="0" y="147"/>
                    <a:pt x="21" y="187"/>
                    <a:pt x="56" y="199"/>
                  </a:cubicBezTo>
                  <a:cubicBezTo>
                    <a:pt x="85" y="210"/>
                    <a:pt x="117" y="202"/>
                    <a:pt x="148" y="202"/>
                  </a:cubicBezTo>
                  <a:cubicBezTo>
                    <a:pt x="202" y="202"/>
                    <a:pt x="253" y="227"/>
                    <a:pt x="307" y="230"/>
                  </a:cubicBezTo>
                  <a:cubicBezTo>
                    <a:pt x="343" y="233"/>
                    <a:pt x="379" y="226"/>
                    <a:pt x="411" y="210"/>
                  </a:cubicBezTo>
                  <a:cubicBezTo>
                    <a:pt x="430" y="202"/>
                    <a:pt x="448" y="190"/>
                    <a:pt x="468" y="187"/>
                  </a:cubicBezTo>
                  <a:cubicBezTo>
                    <a:pt x="485" y="185"/>
                    <a:pt x="503" y="189"/>
                    <a:pt x="520" y="184"/>
                  </a:cubicBezTo>
                  <a:cubicBezTo>
                    <a:pt x="548" y="176"/>
                    <a:pt x="562" y="140"/>
                    <a:pt x="552" y="112"/>
                  </a:cubicBezTo>
                  <a:cubicBezTo>
                    <a:pt x="542" y="85"/>
                    <a:pt x="513" y="67"/>
                    <a:pt x="483" y="64"/>
                  </a:cubicBezTo>
                  <a:cubicBezTo>
                    <a:pt x="455" y="62"/>
                    <a:pt x="425" y="72"/>
                    <a:pt x="398" y="64"/>
                  </a:cubicBezTo>
                  <a:cubicBezTo>
                    <a:pt x="367" y="54"/>
                    <a:pt x="346" y="25"/>
                    <a:pt x="316" y="15"/>
                  </a:cubicBezTo>
                  <a:cubicBezTo>
                    <a:pt x="271" y="0"/>
                    <a:pt x="226" y="32"/>
                    <a:pt x="190" y="62"/>
                  </a:cubicBezTo>
                  <a:cubicBezTo>
                    <a:pt x="182" y="40"/>
                    <a:pt x="161" y="25"/>
                    <a:pt x="138" y="24"/>
                  </a:cubicBezTo>
                  <a:cubicBezTo>
                    <a:pt x="114" y="24"/>
                    <a:pt x="91" y="43"/>
                    <a:pt x="69" y="52"/>
                  </a:cubicBezTo>
                  <a:cubicBezTo>
                    <a:pt x="41" y="64"/>
                    <a:pt x="15" y="78"/>
                    <a:pt x="8" y="111"/>
                  </a:cubicBezTo>
                  <a:close/>
                </a:path>
              </a:pathLst>
            </a:custGeom>
            <a:solidFill>
              <a:srgbClr val="686DFD">
                <a:alpha val="77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íṩľíḍè"/>
            <p:cNvSpPr/>
            <p:nvPr/>
          </p:nvSpPr>
          <p:spPr bwMode="auto">
            <a:xfrm>
              <a:off x="5495784" y="4361080"/>
              <a:ext cx="129313" cy="38908"/>
            </a:xfrm>
            <a:custGeom>
              <a:avLst/>
              <a:gdLst>
                <a:gd name="T0" fmla="*/ 9 w 62"/>
                <a:gd name="T1" fmla="*/ 18 h 19"/>
                <a:gd name="T2" fmla="*/ 21 w 62"/>
                <a:gd name="T3" fmla="*/ 19 h 19"/>
                <a:gd name="T4" fmla="*/ 44 w 62"/>
                <a:gd name="T5" fmla="*/ 17 h 19"/>
                <a:gd name="T6" fmla="*/ 52 w 62"/>
                <a:gd name="T7" fmla="*/ 16 h 19"/>
                <a:gd name="T8" fmla="*/ 62 w 62"/>
                <a:gd name="T9" fmla="*/ 5 h 19"/>
                <a:gd name="T10" fmla="*/ 62 w 62"/>
                <a:gd name="T11" fmla="*/ 2 h 19"/>
                <a:gd name="T12" fmla="*/ 56 w 62"/>
                <a:gd name="T13" fmla="*/ 2 h 19"/>
                <a:gd name="T14" fmla="*/ 50 w 62"/>
                <a:gd name="T15" fmla="*/ 6 h 19"/>
                <a:gd name="T16" fmla="*/ 46 w 62"/>
                <a:gd name="T17" fmla="*/ 5 h 19"/>
                <a:gd name="T18" fmla="*/ 34 w 62"/>
                <a:gd name="T19" fmla="*/ 2 h 19"/>
                <a:gd name="T20" fmla="*/ 32 w 62"/>
                <a:gd name="T21" fmla="*/ 2 h 19"/>
                <a:gd name="T22" fmla="*/ 29 w 62"/>
                <a:gd name="T23" fmla="*/ 9 h 19"/>
                <a:gd name="T24" fmla="*/ 22 w 62"/>
                <a:gd name="T25" fmla="*/ 5 h 19"/>
                <a:gd name="T26" fmla="*/ 16 w 62"/>
                <a:gd name="T27" fmla="*/ 10 h 19"/>
                <a:gd name="T28" fmla="*/ 11 w 62"/>
                <a:gd name="T29" fmla="*/ 6 h 19"/>
                <a:gd name="T30" fmla="*/ 9 w 62"/>
                <a:gd name="T31" fmla="*/ 6 h 19"/>
                <a:gd name="T32" fmla="*/ 8 w 62"/>
                <a:gd name="T33" fmla="*/ 7 h 19"/>
                <a:gd name="T34" fmla="*/ 7 w 62"/>
                <a:gd name="T35" fmla="*/ 11 h 19"/>
                <a:gd name="T36" fmla="*/ 0 w 62"/>
                <a:gd name="T37" fmla="*/ 11 h 19"/>
                <a:gd name="T38" fmla="*/ 9 w 62"/>
                <a:gd name="T3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9">
                  <a:moveTo>
                    <a:pt x="9" y="18"/>
                  </a:moveTo>
                  <a:cubicBezTo>
                    <a:pt x="13" y="19"/>
                    <a:pt x="17" y="19"/>
                    <a:pt x="21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7" y="17"/>
                    <a:pt x="49" y="17"/>
                    <a:pt x="52" y="16"/>
                  </a:cubicBezTo>
                  <a:cubicBezTo>
                    <a:pt x="57" y="14"/>
                    <a:pt x="61" y="10"/>
                    <a:pt x="62" y="5"/>
                  </a:cubicBezTo>
                  <a:cubicBezTo>
                    <a:pt x="62" y="4"/>
                    <a:pt x="62" y="3"/>
                    <a:pt x="62" y="2"/>
                  </a:cubicBezTo>
                  <a:cubicBezTo>
                    <a:pt x="61" y="0"/>
                    <a:pt x="58" y="0"/>
                    <a:pt x="56" y="2"/>
                  </a:cubicBezTo>
                  <a:cubicBezTo>
                    <a:pt x="54" y="3"/>
                    <a:pt x="53" y="5"/>
                    <a:pt x="50" y="6"/>
                  </a:cubicBezTo>
                  <a:cubicBezTo>
                    <a:pt x="49" y="6"/>
                    <a:pt x="48" y="5"/>
                    <a:pt x="46" y="5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29" y="2"/>
                    <a:pt x="29" y="6"/>
                    <a:pt x="29" y="9"/>
                  </a:cubicBezTo>
                  <a:cubicBezTo>
                    <a:pt x="27" y="6"/>
                    <a:pt x="25" y="5"/>
                    <a:pt x="22" y="5"/>
                  </a:cubicBezTo>
                  <a:cubicBezTo>
                    <a:pt x="19" y="5"/>
                    <a:pt x="16" y="7"/>
                    <a:pt x="16" y="1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9" y="6"/>
                  </a:cubicBezTo>
                  <a:cubicBezTo>
                    <a:pt x="9" y="6"/>
                    <a:pt x="9" y="6"/>
                    <a:pt x="8" y="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0" y="7"/>
                    <a:pt x="0" y="11"/>
                  </a:cubicBezTo>
                  <a:cubicBezTo>
                    <a:pt x="0" y="14"/>
                    <a:pt x="7" y="18"/>
                    <a:pt x="9" y="18"/>
                  </a:cubicBezTo>
                  <a:close/>
                </a:path>
              </a:pathLst>
            </a:custGeom>
            <a:solidFill>
              <a:srgbClr val="FFE9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8" name="椭圆 97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438685" y="661738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18" name="Freeform 26"/>
          <p:cNvSpPr/>
          <p:nvPr/>
        </p:nvSpPr>
        <p:spPr>
          <a:xfrm>
            <a:off x="5649800" y="1805650"/>
            <a:ext cx="2323609" cy="2315943"/>
          </a:xfrm>
          <a:custGeom>
            <a:avLst/>
            <a:gdLst>
              <a:gd name="connsiteX0" fmla="*/ 411867 w 3055980"/>
              <a:gd name="connsiteY0" fmla="*/ 2468997 h 3045899"/>
              <a:gd name="connsiteX1" fmla="*/ 496817 w 3055980"/>
              <a:gd name="connsiteY1" fmla="*/ 2562466 h 3045899"/>
              <a:gd name="connsiteX2" fmla="*/ 1236454 w 3055980"/>
              <a:gd name="connsiteY2" fmla="*/ 2961238 h 3045899"/>
              <a:gd name="connsiteX3" fmla="*/ 1363430 w 3055980"/>
              <a:gd name="connsiteY3" fmla="*/ 2980617 h 3045899"/>
              <a:gd name="connsiteX4" fmla="*/ 1359581 w 3055980"/>
              <a:gd name="connsiteY4" fmla="*/ 2993017 h 3045899"/>
              <a:gd name="connsiteX5" fmla="*/ 1355825 w 3055980"/>
              <a:gd name="connsiteY5" fmla="*/ 3030274 h 3045899"/>
              <a:gd name="connsiteX6" fmla="*/ 1357400 w 3055980"/>
              <a:gd name="connsiteY6" fmla="*/ 3045899 h 3045899"/>
              <a:gd name="connsiteX7" fmla="*/ 1220047 w 3055980"/>
              <a:gd name="connsiteY7" fmla="*/ 3024937 h 3045899"/>
              <a:gd name="connsiteX8" fmla="*/ 447538 w 3055980"/>
              <a:gd name="connsiteY8" fmla="*/ 2608442 h 3045899"/>
              <a:gd name="connsiteX9" fmla="*/ 357338 w 3055980"/>
              <a:gd name="connsiteY9" fmla="*/ 2509197 h 3045899"/>
              <a:gd name="connsiteX10" fmla="*/ 407619 w 3055980"/>
              <a:gd name="connsiteY10" fmla="*/ 2475297 h 3045899"/>
              <a:gd name="connsiteX11" fmla="*/ 164497 w 3055980"/>
              <a:gd name="connsiteY11" fmla="*/ 841018 h 3045899"/>
              <a:gd name="connsiteX12" fmla="*/ 194395 w 3055980"/>
              <a:gd name="connsiteY12" fmla="*/ 861176 h 3045899"/>
              <a:gd name="connsiteX13" fmla="*/ 225535 w 3055980"/>
              <a:gd name="connsiteY13" fmla="*/ 870842 h 3045899"/>
              <a:gd name="connsiteX14" fmla="*/ 183291 w 3055980"/>
              <a:gd name="connsiteY14" fmla="*/ 958536 h 3045899"/>
              <a:gd name="connsiteX15" fmla="*/ 68323 w 3055980"/>
              <a:gd name="connsiteY15" fmla="*/ 1527990 h 3045899"/>
              <a:gd name="connsiteX16" fmla="*/ 183291 w 3055980"/>
              <a:gd name="connsiteY16" fmla="*/ 2097444 h 3045899"/>
              <a:gd name="connsiteX17" fmla="*/ 218290 w 3055980"/>
              <a:gd name="connsiteY17" fmla="*/ 2170097 h 3045899"/>
              <a:gd name="connsiteX18" fmla="*/ 204942 w 3055980"/>
              <a:gd name="connsiteY18" fmla="*/ 2174241 h 3045899"/>
              <a:gd name="connsiteX19" fmla="*/ 159605 w 3055980"/>
              <a:gd name="connsiteY19" fmla="*/ 2204808 h 3045899"/>
              <a:gd name="connsiteX20" fmla="*/ 120077 w 3055980"/>
              <a:gd name="connsiteY20" fmla="*/ 2122753 h 3045899"/>
              <a:gd name="connsiteX21" fmla="*/ 0 w 3055980"/>
              <a:gd name="connsiteY21" fmla="*/ 1527990 h 3045899"/>
              <a:gd name="connsiteX22" fmla="*/ 120077 w 3055980"/>
              <a:gd name="connsiteY22" fmla="*/ 933227 h 3045899"/>
              <a:gd name="connsiteX23" fmla="*/ 1527990 w 3055980"/>
              <a:gd name="connsiteY23" fmla="*/ 0 h 3045899"/>
              <a:gd name="connsiteX24" fmla="*/ 3055980 w 3055980"/>
              <a:gd name="connsiteY24" fmla="*/ 1527990 h 3045899"/>
              <a:gd name="connsiteX25" fmla="*/ 1835934 w 3055980"/>
              <a:gd name="connsiteY25" fmla="*/ 3024937 h 3045899"/>
              <a:gd name="connsiteX26" fmla="*/ 1724377 w 3055980"/>
              <a:gd name="connsiteY26" fmla="*/ 3041962 h 3045899"/>
              <a:gd name="connsiteX27" fmla="*/ 1725555 w 3055980"/>
              <a:gd name="connsiteY27" fmla="*/ 3030274 h 3045899"/>
              <a:gd name="connsiteX28" fmla="*/ 1721799 w 3055980"/>
              <a:gd name="connsiteY28" fmla="*/ 2993017 h 3045899"/>
              <a:gd name="connsiteX29" fmla="*/ 1717100 w 3055980"/>
              <a:gd name="connsiteY29" fmla="*/ 2977878 h 3045899"/>
              <a:gd name="connsiteX30" fmla="*/ 1826133 w 3055980"/>
              <a:gd name="connsiteY30" fmla="*/ 2961238 h 3045899"/>
              <a:gd name="connsiteX31" fmla="*/ 2994263 w 3055980"/>
              <a:gd name="connsiteY31" fmla="*/ 1527990 h 3045899"/>
              <a:gd name="connsiteX32" fmla="*/ 1531293 w 3055980"/>
              <a:gd name="connsiteY32" fmla="*/ 65020 h 3045899"/>
              <a:gd name="connsiteX33" fmla="*/ 496817 w 3055980"/>
              <a:gd name="connsiteY33" fmla="*/ 493514 h 3045899"/>
              <a:gd name="connsiteX34" fmla="*/ 413771 w 3055980"/>
              <a:gd name="connsiteY34" fmla="*/ 584888 h 3045899"/>
              <a:gd name="connsiteX35" fmla="*/ 397072 w 3055980"/>
              <a:gd name="connsiteY35" fmla="*/ 560119 h 3045899"/>
              <a:gd name="connsiteX36" fmla="*/ 364919 w 3055980"/>
              <a:gd name="connsiteY36" fmla="*/ 538441 h 3045899"/>
              <a:gd name="connsiteX37" fmla="*/ 447538 w 3055980"/>
              <a:gd name="connsiteY37" fmla="*/ 447538 h 3045899"/>
              <a:gd name="connsiteX38" fmla="*/ 1527990 w 3055980"/>
              <a:gd name="connsiteY38" fmla="*/ 0 h 3045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055980" h="3045899">
                <a:moveTo>
                  <a:pt x="411867" y="2468997"/>
                </a:moveTo>
                <a:lnTo>
                  <a:pt x="496817" y="2562466"/>
                </a:lnTo>
                <a:cubicBezTo>
                  <a:pt x="695377" y="2761026"/>
                  <a:pt x="950747" y="2902774"/>
                  <a:pt x="1236454" y="2961238"/>
                </a:cubicBezTo>
                <a:lnTo>
                  <a:pt x="1363430" y="2980617"/>
                </a:lnTo>
                <a:lnTo>
                  <a:pt x="1359581" y="2993017"/>
                </a:lnTo>
                <a:cubicBezTo>
                  <a:pt x="1357119" y="3005052"/>
                  <a:pt x="1355825" y="3017512"/>
                  <a:pt x="1355825" y="3030274"/>
                </a:cubicBezTo>
                <a:lnTo>
                  <a:pt x="1357400" y="3045899"/>
                </a:lnTo>
                <a:lnTo>
                  <a:pt x="1220047" y="3024937"/>
                </a:lnTo>
                <a:cubicBezTo>
                  <a:pt x="921642" y="2963874"/>
                  <a:pt x="654922" y="2815826"/>
                  <a:pt x="447538" y="2608442"/>
                </a:cubicBezTo>
                <a:lnTo>
                  <a:pt x="357338" y="2509197"/>
                </a:lnTo>
                <a:lnTo>
                  <a:pt x="407619" y="2475297"/>
                </a:lnTo>
                <a:close/>
                <a:moveTo>
                  <a:pt x="164497" y="841018"/>
                </a:moveTo>
                <a:lnTo>
                  <a:pt x="194395" y="861176"/>
                </a:lnTo>
                <a:lnTo>
                  <a:pt x="225535" y="870842"/>
                </a:lnTo>
                <a:lnTo>
                  <a:pt x="183291" y="958536"/>
                </a:lnTo>
                <a:cubicBezTo>
                  <a:pt x="109260" y="1133564"/>
                  <a:pt x="68323" y="1325996"/>
                  <a:pt x="68323" y="1527990"/>
                </a:cubicBezTo>
                <a:cubicBezTo>
                  <a:pt x="68323" y="1729984"/>
                  <a:pt x="109260" y="1922417"/>
                  <a:pt x="183291" y="2097444"/>
                </a:cubicBezTo>
                <a:lnTo>
                  <a:pt x="218290" y="2170097"/>
                </a:lnTo>
                <a:lnTo>
                  <a:pt x="204942" y="2174241"/>
                </a:lnTo>
                <a:lnTo>
                  <a:pt x="159605" y="2204808"/>
                </a:lnTo>
                <a:lnTo>
                  <a:pt x="120077" y="2122753"/>
                </a:lnTo>
                <a:cubicBezTo>
                  <a:pt x="42757" y="1939947"/>
                  <a:pt x="0" y="1738962"/>
                  <a:pt x="0" y="1527990"/>
                </a:cubicBezTo>
                <a:cubicBezTo>
                  <a:pt x="0" y="1317019"/>
                  <a:pt x="42757" y="1116034"/>
                  <a:pt x="120077" y="933227"/>
                </a:cubicBezTo>
                <a:close/>
                <a:moveTo>
                  <a:pt x="1527990" y="0"/>
                </a:moveTo>
                <a:cubicBezTo>
                  <a:pt x="2371876" y="0"/>
                  <a:pt x="3055980" y="684104"/>
                  <a:pt x="3055980" y="1527990"/>
                </a:cubicBezTo>
                <a:cubicBezTo>
                  <a:pt x="3055980" y="2266390"/>
                  <a:pt x="2532213" y="2882458"/>
                  <a:pt x="1835934" y="3024937"/>
                </a:cubicBezTo>
                <a:lnTo>
                  <a:pt x="1724377" y="3041962"/>
                </a:lnTo>
                <a:lnTo>
                  <a:pt x="1725555" y="3030274"/>
                </a:lnTo>
                <a:cubicBezTo>
                  <a:pt x="1725555" y="3017512"/>
                  <a:pt x="1724262" y="3005052"/>
                  <a:pt x="1721799" y="2993017"/>
                </a:cubicBezTo>
                <a:lnTo>
                  <a:pt x="1717100" y="2977878"/>
                </a:lnTo>
                <a:lnTo>
                  <a:pt x="1826133" y="2961238"/>
                </a:lnTo>
                <a:cubicBezTo>
                  <a:pt x="2492783" y="2824821"/>
                  <a:pt x="2994263" y="2234969"/>
                  <a:pt x="2994263" y="1527990"/>
                </a:cubicBezTo>
                <a:cubicBezTo>
                  <a:pt x="2994263" y="720014"/>
                  <a:pt x="2339269" y="65020"/>
                  <a:pt x="1531293" y="65020"/>
                </a:cubicBezTo>
                <a:cubicBezTo>
                  <a:pt x="1127305" y="65020"/>
                  <a:pt x="761563" y="228769"/>
                  <a:pt x="496817" y="493514"/>
                </a:cubicBezTo>
                <a:lnTo>
                  <a:pt x="413771" y="584888"/>
                </a:lnTo>
                <a:lnTo>
                  <a:pt x="397072" y="560119"/>
                </a:lnTo>
                <a:lnTo>
                  <a:pt x="364919" y="538441"/>
                </a:lnTo>
                <a:lnTo>
                  <a:pt x="447538" y="447538"/>
                </a:lnTo>
                <a:cubicBezTo>
                  <a:pt x="724050" y="171026"/>
                  <a:pt x="1106047" y="0"/>
                  <a:pt x="1527990" y="0"/>
                </a:cubicBezTo>
                <a:close/>
              </a:path>
            </a:pathLst>
          </a:custGeom>
          <a:solidFill>
            <a:schemeClr val="accent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 27"/>
          <p:cNvSpPr/>
          <p:nvPr/>
        </p:nvSpPr>
        <p:spPr>
          <a:xfrm>
            <a:off x="3743628" y="1805650"/>
            <a:ext cx="2323609" cy="2314446"/>
          </a:xfrm>
          <a:custGeom>
            <a:avLst/>
            <a:gdLst>
              <a:gd name="connsiteX0" fmla="*/ 2644086 w 3055980"/>
              <a:gd name="connsiteY0" fmla="*/ 2476295 h 3043931"/>
              <a:gd name="connsiteX1" fmla="*/ 2696455 w 3055980"/>
              <a:gd name="connsiteY1" fmla="*/ 2511604 h 3043931"/>
              <a:gd name="connsiteX2" fmla="*/ 2608443 w 3055980"/>
              <a:gd name="connsiteY2" fmla="*/ 2608442 h 3043931"/>
              <a:gd name="connsiteX3" fmla="*/ 1835934 w 3055980"/>
              <a:gd name="connsiteY3" fmla="*/ 3024937 h 3043931"/>
              <a:gd name="connsiteX4" fmla="*/ 1711479 w 3055980"/>
              <a:gd name="connsiteY4" fmla="*/ 3043931 h 3043931"/>
              <a:gd name="connsiteX5" fmla="*/ 1712855 w 3055980"/>
              <a:gd name="connsiteY5" fmla="*/ 3030274 h 3043931"/>
              <a:gd name="connsiteX6" fmla="*/ 1709099 w 3055980"/>
              <a:gd name="connsiteY6" fmla="*/ 2993017 h 3043931"/>
              <a:gd name="connsiteX7" fmla="*/ 1704974 w 3055980"/>
              <a:gd name="connsiteY7" fmla="*/ 2979729 h 3043931"/>
              <a:gd name="connsiteX8" fmla="*/ 1826133 w 3055980"/>
              <a:gd name="connsiteY8" fmla="*/ 2961238 h 3043931"/>
              <a:gd name="connsiteX9" fmla="*/ 2565769 w 3055980"/>
              <a:gd name="connsiteY9" fmla="*/ 2562466 h 3043931"/>
              <a:gd name="connsiteX10" fmla="*/ 2890073 w 3055980"/>
              <a:gd name="connsiteY10" fmla="*/ 838089 h 3043931"/>
              <a:gd name="connsiteX11" fmla="*/ 2935903 w 3055980"/>
              <a:gd name="connsiteY11" fmla="*/ 933227 h 3043931"/>
              <a:gd name="connsiteX12" fmla="*/ 3055980 w 3055980"/>
              <a:gd name="connsiteY12" fmla="*/ 1527990 h 3043931"/>
              <a:gd name="connsiteX13" fmla="*/ 2935903 w 3055980"/>
              <a:gd name="connsiteY13" fmla="*/ 2122753 h 3043931"/>
              <a:gd name="connsiteX14" fmla="*/ 2894964 w 3055980"/>
              <a:gd name="connsiteY14" fmla="*/ 2207737 h 3043931"/>
              <a:gd name="connsiteX15" fmla="*/ 2845283 w 3055980"/>
              <a:gd name="connsiteY15" fmla="*/ 2174241 h 3043931"/>
              <a:gd name="connsiteX16" fmla="*/ 2842689 w 3055980"/>
              <a:gd name="connsiteY16" fmla="*/ 2173435 h 3043931"/>
              <a:gd name="connsiteX17" fmla="*/ 2879296 w 3055980"/>
              <a:gd name="connsiteY17" fmla="*/ 2097444 h 3043931"/>
              <a:gd name="connsiteX18" fmla="*/ 2994263 w 3055980"/>
              <a:gd name="connsiteY18" fmla="*/ 1527990 h 3043931"/>
              <a:gd name="connsiteX19" fmla="*/ 2879296 w 3055980"/>
              <a:gd name="connsiteY19" fmla="*/ 958536 h 3043931"/>
              <a:gd name="connsiteX20" fmla="*/ 2835443 w 3055980"/>
              <a:gd name="connsiteY20" fmla="*/ 867504 h 3043931"/>
              <a:gd name="connsiteX21" fmla="*/ 2855830 w 3055980"/>
              <a:gd name="connsiteY21" fmla="*/ 861176 h 3043931"/>
              <a:gd name="connsiteX22" fmla="*/ 1527990 w 3055980"/>
              <a:gd name="connsiteY22" fmla="*/ 0 h 3043931"/>
              <a:gd name="connsiteX23" fmla="*/ 2608443 w 3055980"/>
              <a:gd name="connsiteY23" fmla="*/ 447538 h 3043931"/>
              <a:gd name="connsiteX24" fmla="*/ 2688874 w 3055980"/>
              <a:gd name="connsiteY24" fmla="*/ 536035 h 3043931"/>
              <a:gd name="connsiteX25" fmla="*/ 2653153 w 3055980"/>
              <a:gd name="connsiteY25" fmla="*/ 560119 h 3043931"/>
              <a:gd name="connsiteX26" fmla="*/ 2641718 w 3055980"/>
              <a:gd name="connsiteY26" fmla="*/ 577079 h 3043931"/>
              <a:gd name="connsiteX27" fmla="*/ 2565769 w 3055980"/>
              <a:gd name="connsiteY27" fmla="*/ 493514 h 3043931"/>
              <a:gd name="connsiteX28" fmla="*/ 1531293 w 3055980"/>
              <a:gd name="connsiteY28" fmla="*/ 65020 h 3043931"/>
              <a:gd name="connsiteX29" fmla="*/ 68323 w 3055980"/>
              <a:gd name="connsiteY29" fmla="*/ 1527990 h 3043931"/>
              <a:gd name="connsiteX30" fmla="*/ 1236454 w 3055980"/>
              <a:gd name="connsiteY30" fmla="*/ 2961238 h 3043931"/>
              <a:gd name="connsiteX31" fmla="*/ 1351305 w 3055980"/>
              <a:gd name="connsiteY31" fmla="*/ 2978766 h 3043931"/>
              <a:gd name="connsiteX32" fmla="*/ 1346881 w 3055980"/>
              <a:gd name="connsiteY32" fmla="*/ 2993017 h 3043931"/>
              <a:gd name="connsiteX33" fmla="*/ 1343125 w 3055980"/>
              <a:gd name="connsiteY33" fmla="*/ 3030274 h 3043931"/>
              <a:gd name="connsiteX34" fmla="*/ 1344502 w 3055980"/>
              <a:gd name="connsiteY34" fmla="*/ 3043931 h 3043931"/>
              <a:gd name="connsiteX35" fmla="*/ 1220047 w 3055980"/>
              <a:gd name="connsiteY35" fmla="*/ 3024937 h 3043931"/>
              <a:gd name="connsiteX36" fmla="*/ 0 w 3055980"/>
              <a:gd name="connsiteY36" fmla="*/ 1527990 h 3043931"/>
              <a:gd name="connsiteX37" fmla="*/ 1527990 w 3055980"/>
              <a:gd name="connsiteY37" fmla="*/ 0 h 3043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055980" h="3043931">
                <a:moveTo>
                  <a:pt x="2644086" y="2476295"/>
                </a:moveTo>
                <a:lnTo>
                  <a:pt x="2696455" y="2511604"/>
                </a:lnTo>
                <a:lnTo>
                  <a:pt x="2608443" y="2608442"/>
                </a:lnTo>
                <a:cubicBezTo>
                  <a:pt x="2401059" y="2815826"/>
                  <a:pt x="2134339" y="2963874"/>
                  <a:pt x="1835934" y="3024937"/>
                </a:cubicBezTo>
                <a:lnTo>
                  <a:pt x="1711479" y="3043931"/>
                </a:lnTo>
                <a:lnTo>
                  <a:pt x="1712855" y="3030274"/>
                </a:lnTo>
                <a:cubicBezTo>
                  <a:pt x="1712855" y="3017512"/>
                  <a:pt x="1711562" y="3005052"/>
                  <a:pt x="1709099" y="2993017"/>
                </a:cubicBezTo>
                <a:lnTo>
                  <a:pt x="1704974" y="2979729"/>
                </a:lnTo>
                <a:lnTo>
                  <a:pt x="1826133" y="2961238"/>
                </a:lnTo>
                <a:cubicBezTo>
                  <a:pt x="2111840" y="2902774"/>
                  <a:pt x="2367211" y="2761026"/>
                  <a:pt x="2565769" y="2562466"/>
                </a:cubicBezTo>
                <a:close/>
                <a:moveTo>
                  <a:pt x="2890073" y="838089"/>
                </a:moveTo>
                <a:lnTo>
                  <a:pt x="2935903" y="933227"/>
                </a:lnTo>
                <a:cubicBezTo>
                  <a:pt x="3013224" y="1116034"/>
                  <a:pt x="3055980" y="1317019"/>
                  <a:pt x="3055980" y="1527990"/>
                </a:cubicBezTo>
                <a:cubicBezTo>
                  <a:pt x="3055980" y="1738962"/>
                  <a:pt x="3013224" y="1939947"/>
                  <a:pt x="2935903" y="2122753"/>
                </a:cubicBezTo>
                <a:lnTo>
                  <a:pt x="2894964" y="2207737"/>
                </a:lnTo>
                <a:lnTo>
                  <a:pt x="2845283" y="2174241"/>
                </a:lnTo>
                <a:lnTo>
                  <a:pt x="2842689" y="2173435"/>
                </a:lnTo>
                <a:lnTo>
                  <a:pt x="2879296" y="2097444"/>
                </a:lnTo>
                <a:cubicBezTo>
                  <a:pt x="2953326" y="1922417"/>
                  <a:pt x="2994263" y="1729984"/>
                  <a:pt x="2994263" y="1527990"/>
                </a:cubicBezTo>
                <a:cubicBezTo>
                  <a:pt x="2994263" y="1325996"/>
                  <a:pt x="2953326" y="1133564"/>
                  <a:pt x="2879296" y="958536"/>
                </a:cubicBezTo>
                <a:lnTo>
                  <a:pt x="2835443" y="867504"/>
                </a:lnTo>
                <a:lnTo>
                  <a:pt x="2855830" y="861176"/>
                </a:lnTo>
                <a:close/>
                <a:moveTo>
                  <a:pt x="1527990" y="0"/>
                </a:moveTo>
                <a:cubicBezTo>
                  <a:pt x="1949933" y="0"/>
                  <a:pt x="2331931" y="171026"/>
                  <a:pt x="2608443" y="447538"/>
                </a:cubicBezTo>
                <a:lnTo>
                  <a:pt x="2688874" y="536035"/>
                </a:lnTo>
                <a:lnTo>
                  <a:pt x="2653153" y="560119"/>
                </a:lnTo>
                <a:lnTo>
                  <a:pt x="2641718" y="577079"/>
                </a:lnTo>
                <a:lnTo>
                  <a:pt x="2565769" y="493514"/>
                </a:lnTo>
                <a:cubicBezTo>
                  <a:pt x="2301024" y="228769"/>
                  <a:pt x="1935281" y="65020"/>
                  <a:pt x="1531293" y="65020"/>
                </a:cubicBezTo>
                <a:cubicBezTo>
                  <a:pt x="723317" y="65020"/>
                  <a:pt x="68323" y="720014"/>
                  <a:pt x="68323" y="1527990"/>
                </a:cubicBezTo>
                <a:cubicBezTo>
                  <a:pt x="68323" y="2234969"/>
                  <a:pt x="569803" y="2824821"/>
                  <a:pt x="1236454" y="2961238"/>
                </a:cubicBezTo>
                <a:lnTo>
                  <a:pt x="1351305" y="2978766"/>
                </a:lnTo>
                <a:lnTo>
                  <a:pt x="1346881" y="2993017"/>
                </a:lnTo>
                <a:cubicBezTo>
                  <a:pt x="1344419" y="3005052"/>
                  <a:pt x="1343125" y="3017512"/>
                  <a:pt x="1343125" y="3030274"/>
                </a:cubicBezTo>
                <a:lnTo>
                  <a:pt x="1344502" y="3043931"/>
                </a:lnTo>
                <a:lnTo>
                  <a:pt x="1220047" y="3024937"/>
                </a:lnTo>
                <a:cubicBezTo>
                  <a:pt x="523767" y="2882458"/>
                  <a:pt x="0" y="2266390"/>
                  <a:pt x="0" y="1527990"/>
                </a:cubicBezTo>
                <a:cubicBezTo>
                  <a:pt x="0" y="684104"/>
                  <a:pt x="684104" y="0"/>
                  <a:pt x="1527990" y="0"/>
                </a:cubicBezTo>
                <a:close/>
              </a:path>
            </a:pathLst>
          </a:custGeom>
          <a:solidFill>
            <a:schemeClr val="accent3"/>
          </a:solidFill>
          <a:ln w="57150">
            <a:solidFill>
              <a:srgbClr val="0035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Freeform 28"/>
          <p:cNvSpPr/>
          <p:nvPr/>
        </p:nvSpPr>
        <p:spPr>
          <a:xfrm>
            <a:off x="4691119" y="3561173"/>
            <a:ext cx="2323609" cy="2316522"/>
          </a:xfrm>
          <a:custGeom>
            <a:avLst/>
            <a:gdLst>
              <a:gd name="connsiteX0" fmla="*/ 2902882 w 3055980"/>
              <a:gd name="connsiteY0" fmla="*/ 855361 h 3046661"/>
              <a:gd name="connsiteX1" fmla="*/ 2935903 w 3055980"/>
              <a:gd name="connsiteY1" fmla="*/ 923908 h 3046661"/>
              <a:gd name="connsiteX2" fmla="*/ 3055980 w 3055980"/>
              <a:gd name="connsiteY2" fmla="*/ 1518671 h 3046661"/>
              <a:gd name="connsiteX3" fmla="*/ 1527990 w 3055980"/>
              <a:gd name="connsiteY3" fmla="*/ 3046661 h 3046661"/>
              <a:gd name="connsiteX4" fmla="*/ 0 w 3055980"/>
              <a:gd name="connsiteY4" fmla="*/ 1518671 h 3046661"/>
              <a:gd name="connsiteX5" fmla="*/ 120077 w 3055980"/>
              <a:gd name="connsiteY5" fmla="*/ 923908 h 3046661"/>
              <a:gd name="connsiteX6" fmla="*/ 141985 w 3055980"/>
              <a:gd name="connsiteY6" fmla="*/ 878431 h 3046661"/>
              <a:gd name="connsiteX7" fmla="*/ 176157 w 3055980"/>
              <a:gd name="connsiteY7" fmla="*/ 901470 h 3046661"/>
              <a:gd name="connsiteX8" fmla="*/ 202372 w 3055980"/>
              <a:gd name="connsiteY8" fmla="*/ 909607 h 3046661"/>
              <a:gd name="connsiteX9" fmla="*/ 183291 w 3055980"/>
              <a:gd name="connsiteY9" fmla="*/ 949217 h 3046661"/>
              <a:gd name="connsiteX10" fmla="*/ 68323 w 3055980"/>
              <a:gd name="connsiteY10" fmla="*/ 1518671 h 3046661"/>
              <a:gd name="connsiteX11" fmla="*/ 1531293 w 3055980"/>
              <a:gd name="connsiteY11" fmla="*/ 2981641 h 3046661"/>
              <a:gd name="connsiteX12" fmla="*/ 2994263 w 3055980"/>
              <a:gd name="connsiteY12" fmla="*/ 1518671 h 3046661"/>
              <a:gd name="connsiteX13" fmla="*/ 2879296 w 3055980"/>
              <a:gd name="connsiteY13" fmla="*/ 949217 h 3046661"/>
              <a:gd name="connsiteX14" fmla="*/ 2852237 w 3055980"/>
              <a:gd name="connsiteY14" fmla="*/ 893047 h 3046661"/>
              <a:gd name="connsiteX15" fmla="*/ 2898507 w 3055980"/>
              <a:gd name="connsiteY15" fmla="*/ 861851 h 3046661"/>
              <a:gd name="connsiteX16" fmla="*/ 1335914 w 3055980"/>
              <a:gd name="connsiteY16" fmla="*/ 3503 h 3046661"/>
              <a:gd name="connsiteX17" fmla="*/ 1333434 w 3055980"/>
              <a:gd name="connsiteY17" fmla="*/ 11492 h 3046661"/>
              <a:gd name="connsiteX18" fmla="*/ 1329678 w 3055980"/>
              <a:gd name="connsiteY18" fmla="*/ 48749 h 3046661"/>
              <a:gd name="connsiteX19" fmla="*/ 1331885 w 3055980"/>
              <a:gd name="connsiteY19" fmla="*/ 70643 h 3046661"/>
              <a:gd name="connsiteX20" fmla="*/ 1200901 w 3055980"/>
              <a:gd name="connsiteY20" fmla="*/ 93163 h 3046661"/>
              <a:gd name="connsiteX21" fmla="*/ 402395 w 3055980"/>
              <a:gd name="connsiteY21" fmla="*/ 588086 h 3046661"/>
              <a:gd name="connsiteX22" fmla="*/ 385634 w 3055980"/>
              <a:gd name="connsiteY22" fmla="*/ 610500 h 3046661"/>
              <a:gd name="connsiteX23" fmla="*/ 378834 w 3055980"/>
              <a:gd name="connsiteY23" fmla="*/ 600413 h 3046661"/>
              <a:gd name="connsiteX24" fmla="*/ 332256 w 3055980"/>
              <a:gd name="connsiteY24" fmla="*/ 569010 h 3046661"/>
              <a:gd name="connsiteX25" fmla="*/ 348919 w 3055980"/>
              <a:gd name="connsiteY25" fmla="*/ 546727 h 3046661"/>
              <a:gd name="connsiteX26" fmla="*/ 1182913 w 3055980"/>
              <a:gd name="connsiteY26" fmla="*/ 29808 h 3046661"/>
              <a:gd name="connsiteX27" fmla="*/ 1692085 w 3055980"/>
              <a:gd name="connsiteY27" fmla="*/ 0 h 3046661"/>
              <a:gd name="connsiteX28" fmla="*/ 1703445 w 3055980"/>
              <a:gd name="connsiteY28" fmla="*/ 645 h 3046661"/>
              <a:gd name="connsiteX29" fmla="*/ 2707062 w 3055980"/>
              <a:gd name="connsiteY29" fmla="*/ 546727 h 3046661"/>
              <a:gd name="connsiteX30" fmla="*/ 2713483 w 3055980"/>
              <a:gd name="connsiteY30" fmla="*/ 555315 h 3046661"/>
              <a:gd name="connsiteX31" fmla="*/ 2695829 w 3055980"/>
              <a:gd name="connsiteY31" fmla="*/ 560795 h 3046661"/>
              <a:gd name="connsiteX32" fmla="*/ 2658353 w 3055980"/>
              <a:gd name="connsiteY32" fmla="*/ 586062 h 3046661"/>
              <a:gd name="connsiteX33" fmla="*/ 2565769 w 3055980"/>
              <a:gd name="connsiteY33" fmla="*/ 484195 h 3046661"/>
              <a:gd name="connsiteX34" fmla="*/ 1826133 w 3055980"/>
              <a:gd name="connsiteY34" fmla="*/ 85424 h 3046661"/>
              <a:gd name="connsiteX35" fmla="*/ 1697687 w 3055980"/>
              <a:gd name="connsiteY35" fmla="*/ 65820 h 3046661"/>
              <a:gd name="connsiteX36" fmla="*/ 1699408 w 3055980"/>
              <a:gd name="connsiteY36" fmla="*/ 48749 h 3046661"/>
              <a:gd name="connsiteX37" fmla="*/ 1695652 w 3055980"/>
              <a:gd name="connsiteY37" fmla="*/ 11492 h 304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055980" h="3046661">
                <a:moveTo>
                  <a:pt x="2902882" y="855361"/>
                </a:moveTo>
                <a:lnTo>
                  <a:pt x="2935903" y="923908"/>
                </a:lnTo>
                <a:cubicBezTo>
                  <a:pt x="3013224" y="1106715"/>
                  <a:pt x="3055980" y="1307700"/>
                  <a:pt x="3055980" y="1518671"/>
                </a:cubicBezTo>
                <a:cubicBezTo>
                  <a:pt x="3055980" y="2362557"/>
                  <a:pt x="2371876" y="3046661"/>
                  <a:pt x="1527990" y="3046661"/>
                </a:cubicBezTo>
                <a:cubicBezTo>
                  <a:pt x="684104" y="3046661"/>
                  <a:pt x="0" y="2362557"/>
                  <a:pt x="0" y="1518671"/>
                </a:cubicBezTo>
                <a:cubicBezTo>
                  <a:pt x="0" y="1307700"/>
                  <a:pt x="42757" y="1106715"/>
                  <a:pt x="120077" y="923908"/>
                </a:cubicBezTo>
                <a:lnTo>
                  <a:pt x="141985" y="878431"/>
                </a:lnTo>
                <a:lnTo>
                  <a:pt x="176157" y="901470"/>
                </a:lnTo>
                <a:lnTo>
                  <a:pt x="202372" y="909607"/>
                </a:lnTo>
                <a:lnTo>
                  <a:pt x="183291" y="949217"/>
                </a:lnTo>
                <a:cubicBezTo>
                  <a:pt x="109260" y="1124245"/>
                  <a:pt x="68323" y="1316677"/>
                  <a:pt x="68323" y="1518671"/>
                </a:cubicBezTo>
                <a:cubicBezTo>
                  <a:pt x="68323" y="2326647"/>
                  <a:pt x="723317" y="2981641"/>
                  <a:pt x="1531293" y="2981641"/>
                </a:cubicBezTo>
                <a:cubicBezTo>
                  <a:pt x="2339269" y="2981641"/>
                  <a:pt x="2994263" y="2326647"/>
                  <a:pt x="2994263" y="1518671"/>
                </a:cubicBezTo>
                <a:cubicBezTo>
                  <a:pt x="2994263" y="1316677"/>
                  <a:pt x="2953326" y="1124245"/>
                  <a:pt x="2879296" y="949217"/>
                </a:cubicBezTo>
                <a:lnTo>
                  <a:pt x="2852237" y="893047"/>
                </a:lnTo>
                <a:lnTo>
                  <a:pt x="2898507" y="861851"/>
                </a:lnTo>
                <a:close/>
                <a:moveTo>
                  <a:pt x="1335914" y="3503"/>
                </a:moveTo>
                <a:lnTo>
                  <a:pt x="1333434" y="11492"/>
                </a:lnTo>
                <a:cubicBezTo>
                  <a:pt x="1330972" y="23527"/>
                  <a:pt x="1329678" y="35987"/>
                  <a:pt x="1329678" y="48749"/>
                </a:cubicBezTo>
                <a:lnTo>
                  <a:pt x="1331885" y="70643"/>
                </a:lnTo>
                <a:lnTo>
                  <a:pt x="1200901" y="93163"/>
                </a:lnTo>
                <a:cubicBezTo>
                  <a:pt x="882376" y="166692"/>
                  <a:pt x="603643" y="344230"/>
                  <a:pt x="402395" y="588086"/>
                </a:cubicBezTo>
                <a:lnTo>
                  <a:pt x="385634" y="610500"/>
                </a:lnTo>
                <a:lnTo>
                  <a:pt x="378834" y="600413"/>
                </a:lnTo>
                <a:lnTo>
                  <a:pt x="332256" y="569010"/>
                </a:lnTo>
                <a:lnTo>
                  <a:pt x="348919" y="546727"/>
                </a:lnTo>
                <a:cubicBezTo>
                  <a:pt x="559111" y="292034"/>
                  <a:pt x="850232" y="106605"/>
                  <a:pt x="1182913" y="29808"/>
                </a:cubicBezTo>
                <a:close/>
                <a:moveTo>
                  <a:pt x="1692085" y="0"/>
                </a:moveTo>
                <a:lnTo>
                  <a:pt x="1703445" y="645"/>
                </a:lnTo>
                <a:cubicBezTo>
                  <a:pt x="2106461" y="46719"/>
                  <a:pt x="2461838" y="249585"/>
                  <a:pt x="2707062" y="546727"/>
                </a:cubicBezTo>
                <a:lnTo>
                  <a:pt x="2713483" y="555315"/>
                </a:lnTo>
                <a:lnTo>
                  <a:pt x="2695829" y="560795"/>
                </a:lnTo>
                <a:lnTo>
                  <a:pt x="2658353" y="586062"/>
                </a:lnTo>
                <a:lnTo>
                  <a:pt x="2565769" y="484195"/>
                </a:lnTo>
                <a:cubicBezTo>
                  <a:pt x="2367211" y="285636"/>
                  <a:pt x="2111840" y="143888"/>
                  <a:pt x="1826133" y="85424"/>
                </a:cubicBezTo>
                <a:lnTo>
                  <a:pt x="1697687" y="65820"/>
                </a:lnTo>
                <a:lnTo>
                  <a:pt x="1699408" y="48749"/>
                </a:lnTo>
                <a:cubicBezTo>
                  <a:pt x="1699408" y="35987"/>
                  <a:pt x="1698115" y="23527"/>
                  <a:pt x="1695652" y="11492"/>
                </a:cubicBezTo>
                <a:close/>
              </a:path>
            </a:pathLst>
          </a:custGeom>
          <a:solidFill>
            <a:schemeClr val="accent4"/>
          </a:solidFill>
          <a:ln w="57150">
            <a:solidFill>
              <a:srgbClr val="CDBF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Oval 29"/>
          <p:cNvSpPr/>
          <p:nvPr/>
        </p:nvSpPr>
        <p:spPr>
          <a:xfrm>
            <a:off x="5790391" y="2271406"/>
            <a:ext cx="132657" cy="132657"/>
          </a:xfrm>
          <a:prstGeom prst="ellipse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Oval 30"/>
          <p:cNvSpPr/>
          <p:nvPr/>
        </p:nvSpPr>
        <p:spPr>
          <a:xfrm>
            <a:off x="5790391" y="3523748"/>
            <a:ext cx="132657" cy="1326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31"/>
          <p:cNvSpPr/>
          <p:nvPr/>
        </p:nvSpPr>
        <p:spPr>
          <a:xfrm>
            <a:off x="4839104" y="4047004"/>
            <a:ext cx="132657" cy="132657"/>
          </a:xfrm>
          <a:prstGeom prst="ellipse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32"/>
          <p:cNvSpPr/>
          <p:nvPr/>
        </p:nvSpPr>
        <p:spPr>
          <a:xfrm>
            <a:off x="6752524" y="4047004"/>
            <a:ext cx="132657" cy="132657"/>
          </a:xfrm>
          <a:prstGeom prst="ellipse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41"/>
          <p:cNvSpPr/>
          <p:nvPr/>
        </p:nvSpPr>
        <p:spPr>
          <a:xfrm>
            <a:off x="4477137" y="2206670"/>
            <a:ext cx="827714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sz="40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Rectangle 42"/>
          <p:cNvSpPr/>
          <p:nvPr/>
        </p:nvSpPr>
        <p:spPr>
          <a:xfrm>
            <a:off x="3767720" y="2938739"/>
            <a:ext cx="1857415" cy="7571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numCol="1" spcCol="4572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Eget Provident Et, Enim Ex Erat Massa Vitae Luctus Et.</a:t>
            </a:r>
            <a:endParaRPr kumimoji="0" lang="en-US" sz="12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 44"/>
          <p:cNvSpPr/>
          <p:nvPr/>
        </p:nvSpPr>
        <p:spPr>
          <a:xfrm>
            <a:off x="6397746" y="2206670"/>
            <a:ext cx="827714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sz="40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45"/>
          <p:cNvSpPr/>
          <p:nvPr/>
        </p:nvSpPr>
        <p:spPr>
          <a:xfrm>
            <a:off x="6077414" y="2938739"/>
            <a:ext cx="1751806" cy="7571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numCol="1" spcCol="4572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Eget Provident Et, Enim Ex Erat Massa Vitae Luctus Et.</a:t>
            </a:r>
            <a:endParaRPr kumimoji="0" lang="en-US" sz="12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Rectangle 47"/>
          <p:cNvSpPr/>
          <p:nvPr/>
        </p:nvSpPr>
        <p:spPr>
          <a:xfrm>
            <a:off x="5452681" y="4032995"/>
            <a:ext cx="827714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en-US" sz="40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Rectangle 48"/>
          <p:cNvSpPr/>
          <p:nvPr/>
        </p:nvSpPr>
        <p:spPr>
          <a:xfrm>
            <a:off x="4905432" y="4676307"/>
            <a:ext cx="1794965" cy="7571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numCol="1" spcCol="4572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0"/>
                <a:effectLst/>
                <a:uLnTx/>
                <a:uFillTx/>
                <a:cs typeface="+mn-ea"/>
                <a:sym typeface="+mn-lt"/>
              </a:rPr>
              <a:t>Eget Provident Et, Enim Ex Erat Massa Vitae Luctus Et.</a:t>
            </a:r>
            <a:endParaRPr kumimoji="0" lang="en-US" sz="1200" b="0" i="0" u="none" strike="noStrike" kern="1200" cap="none" spc="0" normalizeH="0" baseline="0" noProof="0" dirty="0">
              <a:ln w="0"/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38715" y="2270418"/>
            <a:ext cx="3487978" cy="1194826"/>
            <a:chOff x="8386921" y="2138442"/>
            <a:chExt cx="2501951" cy="859095"/>
          </a:xfrm>
        </p:grpSpPr>
        <p:sp>
          <p:nvSpPr>
            <p:cNvPr id="36" name="矩形 35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338715" y="3968104"/>
            <a:ext cx="3487978" cy="1194826"/>
            <a:chOff x="8386921" y="2138442"/>
            <a:chExt cx="2501951" cy="859095"/>
          </a:xfrm>
        </p:grpSpPr>
        <p:sp>
          <p:nvSpPr>
            <p:cNvPr id="39" name="矩形 38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9778" y="4107605"/>
            <a:ext cx="3489348" cy="1195275"/>
            <a:chOff x="7776547" y="2138119"/>
            <a:chExt cx="2502934" cy="859418"/>
          </a:xfrm>
        </p:grpSpPr>
        <p:sp>
          <p:nvSpPr>
            <p:cNvPr id="45" name="矩形 44"/>
            <p:cNvSpPr/>
            <p:nvPr/>
          </p:nvSpPr>
          <p:spPr>
            <a:xfrm>
              <a:off x="7776547" y="2138119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图片 116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grpSp>
        <p:nvGrpSpPr>
          <p:cNvPr id="18" name="d4bb4698-23fc-42a4-b87b-fdea6506c3b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320625" y="2298224"/>
            <a:ext cx="4819810" cy="3319940"/>
            <a:chOff x="3016251" y="1239838"/>
            <a:chExt cx="6356350" cy="4378326"/>
          </a:xfrm>
        </p:grpSpPr>
        <p:sp>
          <p:nvSpPr>
            <p:cNvPr id="19" name="íŝľiḋé"/>
            <p:cNvSpPr/>
            <p:nvPr/>
          </p:nvSpPr>
          <p:spPr bwMode="auto">
            <a:xfrm>
              <a:off x="3086101" y="1271588"/>
              <a:ext cx="6286500" cy="4113213"/>
            </a:xfrm>
            <a:custGeom>
              <a:avLst/>
              <a:gdLst>
                <a:gd name="T0" fmla="*/ 483 w 1647"/>
                <a:gd name="T1" fmla="*/ 270 h 1078"/>
                <a:gd name="T2" fmla="*/ 746 w 1647"/>
                <a:gd name="T3" fmla="*/ 176 h 1078"/>
                <a:gd name="T4" fmla="*/ 1314 w 1647"/>
                <a:gd name="T5" fmla="*/ 117 h 1078"/>
                <a:gd name="T6" fmla="*/ 1569 w 1647"/>
                <a:gd name="T7" fmla="*/ 684 h 1078"/>
                <a:gd name="T8" fmla="*/ 775 w 1647"/>
                <a:gd name="T9" fmla="*/ 1058 h 1078"/>
                <a:gd name="T10" fmla="*/ 18 w 1647"/>
                <a:gd name="T11" fmla="*/ 563 h 1078"/>
                <a:gd name="T12" fmla="*/ 483 w 1647"/>
                <a:gd name="T13" fmla="*/ 27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7" h="1078">
                  <a:moveTo>
                    <a:pt x="483" y="270"/>
                  </a:moveTo>
                  <a:cubicBezTo>
                    <a:pt x="483" y="270"/>
                    <a:pt x="584" y="297"/>
                    <a:pt x="746" y="176"/>
                  </a:cubicBezTo>
                  <a:cubicBezTo>
                    <a:pt x="908" y="55"/>
                    <a:pt x="1102" y="0"/>
                    <a:pt x="1314" y="117"/>
                  </a:cubicBezTo>
                  <a:cubicBezTo>
                    <a:pt x="1526" y="234"/>
                    <a:pt x="1647" y="488"/>
                    <a:pt x="1569" y="684"/>
                  </a:cubicBezTo>
                  <a:cubicBezTo>
                    <a:pt x="1499" y="863"/>
                    <a:pt x="1236" y="1078"/>
                    <a:pt x="775" y="1058"/>
                  </a:cubicBezTo>
                  <a:cubicBezTo>
                    <a:pt x="315" y="1039"/>
                    <a:pt x="0" y="773"/>
                    <a:pt x="18" y="563"/>
                  </a:cubicBezTo>
                  <a:cubicBezTo>
                    <a:pt x="33" y="379"/>
                    <a:pt x="136" y="244"/>
                    <a:pt x="483" y="270"/>
                  </a:cubicBezTo>
                </a:path>
              </a:pathLst>
            </a:custGeom>
            <a:solidFill>
              <a:srgbClr val="F1F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ísḷiďe"/>
            <p:cNvSpPr/>
            <p:nvPr/>
          </p:nvSpPr>
          <p:spPr bwMode="auto">
            <a:xfrm>
              <a:off x="3390901" y="5006976"/>
              <a:ext cx="5654675" cy="60325"/>
            </a:xfrm>
            <a:custGeom>
              <a:avLst/>
              <a:gdLst>
                <a:gd name="T0" fmla="*/ 1171 w 1481"/>
                <a:gd name="T1" fmla="*/ 0 h 16"/>
                <a:gd name="T2" fmla="*/ 1131 w 1481"/>
                <a:gd name="T3" fmla="*/ 16 h 16"/>
                <a:gd name="T4" fmla="*/ 1481 w 1481"/>
                <a:gd name="T5" fmla="*/ 8 h 16"/>
                <a:gd name="T6" fmla="*/ 1171 w 1481"/>
                <a:gd name="T7" fmla="*/ 0 h 16"/>
                <a:gd name="T8" fmla="*/ 316 w 1481"/>
                <a:gd name="T9" fmla="*/ 0 h 16"/>
                <a:gd name="T10" fmla="*/ 0 w 1481"/>
                <a:gd name="T11" fmla="*/ 8 h 16"/>
                <a:gd name="T12" fmla="*/ 360 w 1481"/>
                <a:gd name="T13" fmla="*/ 16 h 16"/>
                <a:gd name="T14" fmla="*/ 316 w 1481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1" h="16">
                  <a:moveTo>
                    <a:pt x="1171" y="0"/>
                  </a:moveTo>
                  <a:cubicBezTo>
                    <a:pt x="1158" y="5"/>
                    <a:pt x="1145" y="11"/>
                    <a:pt x="1131" y="16"/>
                  </a:cubicBezTo>
                  <a:cubicBezTo>
                    <a:pt x="1341" y="14"/>
                    <a:pt x="1481" y="11"/>
                    <a:pt x="1481" y="8"/>
                  </a:cubicBezTo>
                  <a:cubicBezTo>
                    <a:pt x="1481" y="4"/>
                    <a:pt x="1359" y="2"/>
                    <a:pt x="1171" y="0"/>
                  </a:cubicBezTo>
                  <a:moveTo>
                    <a:pt x="316" y="0"/>
                  </a:moveTo>
                  <a:cubicBezTo>
                    <a:pt x="125" y="1"/>
                    <a:pt x="0" y="4"/>
                    <a:pt x="0" y="8"/>
                  </a:cubicBezTo>
                  <a:cubicBezTo>
                    <a:pt x="0" y="11"/>
                    <a:pt x="144" y="15"/>
                    <a:pt x="360" y="16"/>
                  </a:cubicBezTo>
                  <a:cubicBezTo>
                    <a:pt x="345" y="11"/>
                    <a:pt x="330" y="5"/>
                    <a:pt x="316" y="0"/>
                  </a:cubicBezTo>
                </a:path>
              </a:pathLst>
            </a:custGeom>
            <a:solidFill>
              <a:srgbClr val="EC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îṣ1íďê"/>
            <p:cNvSpPr/>
            <p:nvPr/>
          </p:nvSpPr>
          <p:spPr bwMode="auto">
            <a:xfrm>
              <a:off x="4597401" y="4999038"/>
              <a:ext cx="3263900" cy="76200"/>
            </a:xfrm>
            <a:custGeom>
              <a:avLst/>
              <a:gdLst>
                <a:gd name="T0" fmla="*/ 424 w 855"/>
                <a:gd name="T1" fmla="*/ 0 h 20"/>
                <a:gd name="T2" fmla="*/ 0 w 855"/>
                <a:gd name="T3" fmla="*/ 2 h 20"/>
                <a:gd name="T4" fmla="*/ 44 w 855"/>
                <a:gd name="T5" fmla="*/ 18 h 20"/>
                <a:gd name="T6" fmla="*/ 424 w 855"/>
                <a:gd name="T7" fmla="*/ 20 h 20"/>
                <a:gd name="T8" fmla="*/ 815 w 855"/>
                <a:gd name="T9" fmla="*/ 18 h 20"/>
                <a:gd name="T10" fmla="*/ 855 w 855"/>
                <a:gd name="T11" fmla="*/ 2 h 20"/>
                <a:gd name="T12" fmla="*/ 424 w 85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5" h="20">
                  <a:moveTo>
                    <a:pt x="424" y="0"/>
                  </a:moveTo>
                  <a:cubicBezTo>
                    <a:pt x="266" y="0"/>
                    <a:pt x="120" y="1"/>
                    <a:pt x="0" y="2"/>
                  </a:cubicBezTo>
                  <a:cubicBezTo>
                    <a:pt x="14" y="7"/>
                    <a:pt x="29" y="13"/>
                    <a:pt x="44" y="18"/>
                  </a:cubicBezTo>
                  <a:cubicBezTo>
                    <a:pt x="155" y="19"/>
                    <a:pt x="285" y="20"/>
                    <a:pt x="424" y="20"/>
                  </a:cubicBezTo>
                  <a:cubicBezTo>
                    <a:pt x="568" y="20"/>
                    <a:pt x="701" y="19"/>
                    <a:pt x="815" y="18"/>
                  </a:cubicBezTo>
                  <a:cubicBezTo>
                    <a:pt x="829" y="13"/>
                    <a:pt x="842" y="7"/>
                    <a:pt x="855" y="2"/>
                  </a:cubicBezTo>
                  <a:cubicBezTo>
                    <a:pt x="734" y="1"/>
                    <a:pt x="585" y="0"/>
                    <a:pt x="424" y="0"/>
                  </a:cubicBezTo>
                </a:path>
              </a:pathLst>
            </a:custGeom>
            <a:solidFill>
              <a:srgbClr val="DFD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ísļiḑê"/>
            <p:cNvSpPr/>
            <p:nvPr/>
          </p:nvSpPr>
          <p:spPr bwMode="auto">
            <a:xfrm>
              <a:off x="3719513" y="1744663"/>
              <a:ext cx="519113" cy="519113"/>
            </a:xfrm>
            <a:custGeom>
              <a:avLst/>
              <a:gdLst>
                <a:gd name="T0" fmla="*/ 126 w 136"/>
                <a:gd name="T1" fmla="*/ 50 h 136"/>
                <a:gd name="T2" fmla="*/ 86 w 136"/>
                <a:gd name="T3" fmla="*/ 126 h 136"/>
                <a:gd name="T4" fmla="*/ 10 w 136"/>
                <a:gd name="T5" fmla="*/ 86 h 136"/>
                <a:gd name="T6" fmla="*/ 50 w 136"/>
                <a:gd name="T7" fmla="*/ 10 h 136"/>
                <a:gd name="T8" fmla="*/ 126 w 136"/>
                <a:gd name="T9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6">
                  <a:moveTo>
                    <a:pt x="126" y="50"/>
                  </a:moveTo>
                  <a:cubicBezTo>
                    <a:pt x="136" y="82"/>
                    <a:pt x="118" y="116"/>
                    <a:pt x="86" y="126"/>
                  </a:cubicBezTo>
                  <a:cubicBezTo>
                    <a:pt x="54" y="136"/>
                    <a:pt x="20" y="118"/>
                    <a:pt x="10" y="86"/>
                  </a:cubicBezTo>
                  <a:cubicBezTo>
                    <a:pt x="0" y="54"/>
                    <a:pt x="18" y="20"/>
                    <a:pt x="50" y="10"/>
                  </a:cubicBezTo>
                  <a:cubicBezTo>
                    <a:pt x="82" y="0"/>
                    <a:pt x="116" y="18"/>
                    <a:pt x="126" y="50"/>
                  </a:cubicBezTo>
                  <a:close/>
                </a:path>
              </a:pathLst>
            </a:custGeom>
            <a:solidFill>
              <a:srgbClr val="FD6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îsḷïďè"/>
            <p:cNvSpPr/>
            <p:nvPr/>
          </p:nvSpPr>
          <p:spPr bwMode="auto">
            <a:xfrm>
              <a:off x="3833813" y="1862138"/>
              <a:ext cx="263525" cy="268288"/>
            </a:xfrm>
            <a:custGeom>
              <a:avLst/>
              <a:gdLst>
                <a:gd name="T0" fmla="*/ 44 w 69"/>
                <a:gd name="T1" fmla="*/ 5 h 70"/>
                <a:gd name="T2" fmla="*/ 35 w 69"/>
                <a:gd name="T3" fmla="*/ 23 h 70"/>
                <a:gd name="T4" fmla="*/ 32 w 69"/>
                <a:gd name="T5" fmla="*/ 24 h 70"/>
                <a:gd name="T6" fmla="*/ 14 w 69"/>
                <a:gd name="T7" fmla="*/ 14 h 70"/>
                <a:gd name="T8" fmla="*/ 7 w 69"/>
                <a:gd name="T9" fmla="*/ 45 h 70"/>
                <a:gd name="T10" fmla="*/ 48 w 69"/>
                <a:gd name="T11" fmla="*/ 70 h 70"/>
                <a:gd name="T12" fmla="*/ 68 w 69"/>
                <a:gd name="T13" fmla="*/ 26 h 70"/>
                <a:gd name="T14" fmla="*/ 44 w 69"/>
                <a:gd name="T1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70">
                  <a:moveTo>
                    <a:pt x="44" y="5"/>
                  </a:moveTo>
                  <a:cubicBezTo>
                    <a:pt x="36" y="7"/>
                    <a:pt x="35" y="16"/>
                    <a:pt x="35" y="23"/>
                  </a:cubicBezTo>
                  <a:cubicBezTo>
                    <a:pt x="35" y="25"/>
                    <a:pt x="33" y="25"/>
                    <a:pt x="32" y="24"/>
                  </a:cubicBezTo>
                  <a:cubicBezTo>
                    <a:pt x="29" y="18"/>
                    <a:pt x="22" y="12"/>
                    <a:pt x="14" y="14"/>
                  </a:cubicBezTo>
                  <a:cubicBezTo>
                    <a:pt x="0" y="19"/>
                    <a:pt x="0" y="36"/>
                    <a:pt x="7" y="45"/>
                  </a:cubicBezTo>
                  <a:cubicBezTo>
                    <a:pt x="13" y="54"/>
                    <a:pt x="48" y="70"/>
                    <a:pt x="48" y="70"/>
                  </a:cubicBezTo>
                  <a:cubicBezTo>
                    <a:pt x="48" y="70"/>
                    <a:pt x="67" y="37"/>
                    <a:pt x="68" y="26"/>
                  </a:cubicBezTo>
                  <a:cubicBezTo>
                    <a:pt x="69" y="15"/>
                    <a:pt x="59" y="0"/>
                    <a:pt x="44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i$ḷiďê"/>
            <p:cNvSpPr/>
            <p:nvPr/>
          </p:nvSpPr>
          <p:spPr bwMode="auto">
            <a:xfrm>
              <a:off x="4551363" y="1239838"/>
              <a:ext cx="1638300" cy="355600"/>
            </a:xfrm>
            <a:custGeom>
              <a:avLst/>
              <a:gdLst>
                <a:gd name="T0" fmla="*/ 409 w 429"/>
                <a:gd name="T1" fmla="*/ 91 h 93"/>
                <a:gd name="T2" fmla="*/ 25 w 429"/>
                <a:gd name="T3" fmla="*/ 93 h 93"/>
                <a:gd name="T4" fmla="*/ 2 w 429"/>
                <a:gd name="T5" fmla="*/ 69 h 93"/>
                <a:gd name="T6" fmla="*/ 1 w 429"/>
                <a:gd name="T7" fmla="*/ 30 h 93"/>
                <a:gd name="T8" fmla="*/ 29 w 429"/>
                <a:gd name="T9" fmla="*/ 0 h 93"/>
                <a:gd name="T10" fmla="*/ 410 w 429"/>
                <a:gd name="T11" fmla="*/ 0 h 93"/>
                <a:gd name="T12" fmla="*/ 429 w 429"/>
                <a:gd name="T13" fmla="*/ 19 h 93"/>
                <a:gd name="T14" fmla="*/ 428 w 429"/>
                <a:gd name="T15" fmla="*/ 71 h 93"/>
                <a:gd name="T16" fmla="*/ 409 w 429"/>
                <a:gd name="T17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9" h="93">
                  <a:moveTo>
                    <a:pt x="409" y="91"/>
                  </a:moveTo>
                  <a:cubicBezTo>
                    <a:pt x="25" y="93"/>
                    <a:pt x="25" y="93"/>
                    <a:pt x="25" y="93"/>
                  </a:cubicBezTo>
                  <a:cubicBezTo>
                    <a:pt x="12" y="93"/>
                    <a:pt x="2" y="82"/>
                    <a:pt x="2" y="6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14"/>
                    <a:pt x="13" y="0"/>
                    <a:pt x="29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21" y="0"/>
                    <a:pt x="429" y="8"/>
                    <a:pt x="429" y="19"/>
                  </a:cubicBezTo>
                  <a:cubicBezTo>
                    <a:pt x="428" y="71"/>
                    <a:pt x="428" y="71"/>
                    <a:pt x="428" y="71"/>
                  </a:cubicBezTo>
                  <a:cubicBezTo>
                    <a:pt x="428" y="82"/>
                    <a:pt x="420" y="91"/>
                    <a:pt x="409" y="91"/>
                  </a:cubicBezTo>
                  <a:close/>
                </a:path>
              </a:pathLst>
            </a:custGeom>
            <a:solidFill>
              <a:srgbClr val="6D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iS1íḍê"/>
            <p:cNvSpPr/>
            <p:nvPr/>
          </p:nvSpPr>
          <p:spPr bwMode="auto">
            <a:xfrm>
              <a:off x="5972176" y="1573213"/>
              <a:ext cx="130175" cy="144463"/>
            </a:xfrm>
            <a:custGeom>
              <a:avLst/>
              <a:gdLst>
                <a:gd name="T0" fmla="*/ 0 w 34"/>
                <a:gd name="T1" fmla="*/ 0 h 38"/>
                <a:gd name="T2" fmla="*/ 32 w 34"/>
                <a:gd name="T3" fmla="*/ 38 h 38"/>
                <a:gd name="T4" fmla="*/ 34 w 34"/>
                <a:gd name="T5" fmla="*/ 1 h 38"/>
                <a:gd name="T6" fmla="*/ 0 w 34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cubicBezTo>
                    <a:pt x="0" y="0"/>
                    <a:pt x="32" y="38"/>
                    <a:pt x="32" y="38"/>
                  </a:cubicBezTo>
                  <a:cubicBezTo>
                    <a:pt x="32" y="38"/>
                    <a:pt x="34" y="1"/>
                    <a:pt x="34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ïsḻïḑê"/>
            <p:cNvSpPr/>
            <p:nvPr/>
          </p:nvSpPr>
          <p:spPr bwMode="auto">
            <a:xfrm>
              <a:off x="4665663" y="1347788"/>
              <a:ext cx="1393825" cy="52388"/>
            </a:xfrm>
            <a:custGeom>
              <a:avLst/>
              <a:gdLst>
                <a:gd name="T0" fmla="*/ 364 w 365"/>
                <a:gd name="T1" fmla="*/ 5 h 14"/>
                <a:gd name="T2" fmla="*/ 358 w 365"/>
                <a:gd name="T3" fmla="*/ 13 h 14"/>
                <a:gd name="T4" fmla="*/ 353 w 365"/>
                <a:gd name="T5" fmla="*/ 13 h 14"/>
                <a:gd name="T6" fmla="*/ 5 w 365"/>
                <a:gd name="T7" fmla="*/ 14 h 14"/>
                <a:gd name="T8" fmla="*/ 0 w 365"/>
                <a:gd name="T9" fmla="*/ 9 h 14"/>
                <a:gd name="T10" fmla="*/ 5 w 365"/>
                <a:gd name="T11" fmla="*/ 3 h 14"/>
                <a:gd name="T12" fmla="*/ 352 w 365"/>
                <a:gd name="T13" fmla="*/ 0 h 14"/>
                <a:gd name="T14" fmla="*/ 364 w 365"/>
                <a:gd name="T1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5" h="14">
                  <a:moveTo>
                    <a:pt x="364" y="5"/>
                  </a:moveTo>
                  <a:cubicBezTo>
                    <a:pt x="365" y="9"/>
                    <a:pt x="362" y="13"/>
                    <a:pt x="358" y="13"/>
                  </a:cubicBezTo>
                  <a:cubicBezTo>
                    <a:pt x="353" y="13"/>
                    <a:pt x="353" y="13"/>
                    <a:pt x="35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2"/>
                    <a:pt x="0" y="9"/>
                  </a:cubicBezTo>
                  <a:cubicBezTo>
                    <a:pt x="0" y="6"/>
                    <a:pt x="2" y="3"/>
                    <a:pt x="5" y="3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60" y="0"/>
                    <a:pt x="363" y="2"/>
                    <a:pt x="364" y="5"/>
                  </a:cubicBezTo>
                  <a:close/>
                </a:path>
              </a:pathLst>
            </a:custGeom>
            <a:solidFill>
              <a:srgbClr val="F1F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7" name="iṩľîḓé"/>
            <p:cNvSpPr/>
            <p:nvPr/>
          </p:nvSpPr>
          <p:spPr bwMode="auto">
            <a:xfrm>
              <a:off x="4665663" y="1446213"/>
              <a:ext cx="588963" cy="46038"/>
            </a:xfrm>
            <a:custGeom>
              <a:avLst/>
              <a:gdLst>
                <a:gd name="T0" fmla="*/ 0 w 154"/>
                <a:gd name="T1" fmla="*/ 7 h 12"/>
                <a:gd name="T2" fmla="*/ 0 w 154"/>
                <a:gd name="T3" fmla="*/ 7 h 12"/>
                <a:gd name="T4" fmla="*/ 5 w 154"/>
                <a:gd name="T5" fmla="*/ 12 h 12"/>
                <a:gd name="T6" fmla="*/ 149 w 154"/>
                <a:gd name="T7" fmla="*/ 10 h 12"/>
                <a:gd name="T8" fmla="*/ 154 w 154"/>
                <a:gd name="T9" fmla="*/ 5 h 12"/>
                <a:gd name="T10" fmla="*/ 149 w 154"/>
                <a:gd name="T11" fmla="*/ 0 h 12"/>
                <a:gd name="T12" fmla="*/ 5 w 154"/>
                <a:gd name="T13" fmla="*/ 2 h 12"/>
                <a:gd name="T14" fmla="*/ 0 w 154"/>
                <a:gd name="T15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2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52" y="10"/>
                    <a:pt x="154" y="8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F1F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ïś1îḑe"/>
            <p:cNvSpPr/>
            <p:nvPr/>
          </p:nvSpPr>
          <p:spPr bwMode="auto">
            <a:xfrm>
              <a:off x="8032751" y="1381126"/>
              <a:ext cx="493713" cy="492125"/>
            </a:xfrm>
            <a:custGeom>
              <a:avLst/>
              <a:gdLst>
                <a:gd name="T0" fmla="*/ 125 w 129"/>
                <a:gd name="T1" fmla="*/ 71 h 129"/>
                <a:gd name="T2" fmla="*/ 58 w 129"/>
                <a:gd name="T3" fmla="*/ 125 h 129"/>
                <a:gd name="T4" fmla="*/ 4 w 129"/>
                <a:gd name="T5" fmla="*/ 58 h 129"/>
                <a:gd name="T6" fmla="*/ 71 w 129"/>
                <a:gd name="T7" fmla="*/ 4 h 129"/>
                <a:gd name="T8" fmla="*/ 125 w 129"/>
                <a:gd name="T9" fmla="*/ 7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29">
                  <a:moveTo>
                    <a:pt x="125" y="71"/>
                  </a:moveTo>
                  <a:cubicBezTo>
                    <a:pt x="122" y="105"/>
                    <a:pt x="92" y="129"/>
                    <a:pt x="58" y="125"/>
                  </a:cubicBezTo>
                  <a:cubicBezTo>
                    <a:pt x="24" y="122"/>
                    <a:pt x="0" y="92"/>
                    <a:pt x="4" y="58"/>
                  </a:cubicBezTo>
                  <a:cubicBezTo>
                    <a:pt x="7" y="24"/>
                    <a:pt x="38" y="0"/>
                    <a:pt x="71" y="4"/>
                  </a:cubicBezTo>
                  <a:cubicBezTo>
                    <a:pt x="105" y="8"/>
                    <a:pt x="129" y="38"/>
                    <a:pt x="125" y="71"/>
                  </a:cubicBezTo>
                  <a:close/>
                </a:path>
              </a:pathLst>
            </a:custGeom>
            <a:solidFill>
              <a:srgbClr val="FFB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9" name="ïṡlídé"/>
            <p:cNvSpPr/>
            <p:nvPr/>
          </p:nvSpPr>
          <p:spPr bwMode="auto">
            <a:xfrm>
              <a:off x="8140701" y="1492251"/>
              <a:ext cx="277813" cy="274638"/>
            </a:xfrm>
            <a:custGeom>
              <a:avLst/>
              <a:gdLst>
                <a:gd name="T0" fmla="*/ 72 w 73"/>
                <a:gd name="T1" fmla="*/ 36 h 72"/>
                <a:gd name="T2" fmla="*/ 69 w 73"/>
                <a:gd name="T3" fmla="*/ 47 h 72"/>
                <a:gd name="T4" fmla="*/ 63 w 73"/>
                <a:gd name="T5" fmla="*/ 54 h 72"/>
                <a:gd name="T6" fmla="*/ 54 w 73"/>
                <a:gd name="T7" fmla="*/ 56 h 72"/>
                <a:gd name="T8" fmla="*/ 48 w 73"/>
                <a:gd name="T9" fmla="*/ 54 h 72"/>
                <a:gd name="T10" fmla="*/ 45 w 73"/>
                <a:gd name="T11" fmla="*/ 50 h 72"/>
                <a:gd name="T12" fmla="*/ 45 w 73"/>
                <a:gd name="T13" fmla="*/ 50 h 72"/>
                <a:gd name="T14" fmla="*/ 32 w 73"/>
                <a:gd name="T15" fmla="*/ 54 h 72"/>
                <a:gd name="T16" fmla="*/ 20 w 73"/>
                <a:gd name="T17" fmla="*/ 48 h 72"/>
                <a:gd name="T18" fmla="*/ 17 w 73"/>
                <a:gd name="T19" fmla="*/ 35 h 72"/>
                <a:gd name="T20" fmla="*/ 25 w 73"/>
                <a:gd name="T21" fmla="*/ 21 h 72"/>
                <a:gd name="T22" fmla="*/ 41 w 73"/>
                <a:gd name="T23" fmla="*/ 17 h 72"/>
                <a:gd name="T24" fmla="*/ 49 w 73"/>
                <a:gd name="T25" fmla="*/ 19 h 72"/>
                <a:gd name="T26" fmla="*/ 56 w 73"/>
                <a:gd name="T27" fmla="*/ 21 h 72"/>
                <a:gd name="T28" fmla="*/ 53 w 73"/>
                <a:gd name="T29" fmla="*/ 42 h 72"/>
                <a:gd name="T30" fmla="*/ 55 w 73"/>
                <a:gd name="T31" fmla="*/ 49 h 72"/>
                <a:gd name="T32" fmla="*/ 60 w 73"/>
                <a:gd name="T33" fmla="*/ 45 h 72"/>
                <a:gd name="T34" fmla="*/ 63 w 73"/>
                <a:gd name="T35" fmla="*/ 35 h 72"/>
                <a:gd name="T36" fmla="*/ 61 w 73"/>
                <a:gd name="T37" fmla="*/ 22 h 72"/>
                <a:gd name="T38" fmla="*/ 54 w 73"/>
                <a:gd name="T39" fmla="*/ 13 h 72"/>
                <a:gd name="T40" fmla="*/ 42 w 73"/>
                <a:gd name="T41" fmla="*/ 9 h 72"/>
                <a:gd name="T42" fmla="*/ 27 w 73"/>
                <a:gd name="T43" fmla="*/ 11 h 72"/>
                <a:gd name="T44" fmla="*/ 16 w 73"/>
                <a:gd name="T45" fmla="*/ 20 h 72"/>
                <a:gd name="T46" fmla="*/ 10 w 73"/>
                <a:gd name="T47" fmla="*/ 35 h 72"/>
                <a:gd name="T48" fmla="*/ 15 w 73"/>
                <a:gd name="T49" fmla="*/ 54 h 72"/>
                <a:gd name="T50" fmla="*/ 33 w 73"/>
                <a:gd name="T51" fmla="*/ 63 h 72"/>
                <a:gd name="T52" fmla="*/ 43 w 73"/>
                <a:gd name="T53" fmla="*/ 63 h 72"/>
                <a:gd name="T54" fmla="*/ 54 w 73"/>
                <a:gd name="T55" fmla="*/ 61 h 72"/>
                <a:gd name="T56" fmla="*/ 53 w 73"/>
                <a:gd name="T57" fmla="*/ 69 h 72"/>
                <a:gd name="T58" fmla="*/ 32 w 73"/>
                <a:gd name="T59" fmla="*/ 71 h 72"/>
                <a:gd name="T60" fmla="*/ 7 w 73"/>
                <a:gd name="T61" fmla="*/ 60 h 72"/>
                <a:gd name="T62" fmla="*/ 1 w 73"/>
                <a:gd name="T63" fmla="*/ 34 h 72"/>
                <a:gd name="T64" fmla="*/ 8 w 73"/>
                <a:gd name="T65" fmla="*/ 16 h 72"/>
                <a:gd name="T66" fmla="*/ 23 w 73"/>
                <a:gd name="T67" fmla="*/ 3 h 72"/>
                <a:gd name="T68" fmla="*/ 43 w 73"/>
                <a:gd name="T69" fmla="*/ 0 h 72"/>
                <a:gd name="T70" fmla="*/ 60 w 73"/>
                <a:gd name="T71" fmla="*/ 6 h 72"/>
                <a:gd name="T72" fmla="*/ 70 w 73"/>
                <a:gd name="T73" fmla="*/ 19 h 72"/>
                <a:gd name="T74" fmla="*/ 72 w 73"/>
                <a:gd name="T75" fmla="*/ 36 h 72"/>
                <a:gd name="T76" fmla="*/ 27 w 73"/>
                <a:gd name="T77" fmla="*/ 36 h 72"/>
                <a:gd name="T78" fmla="*/ 34 w 73"/>
                <a:gd name="T79" fmla="*/ 46 h 72"/>
                <a:gd name="T80" fmla="*/ 40 w 73"/>
                <a:gd name="T81" fmla="*/ 44 h 72"/>
                <a:gd name="T82" fmla="*/ 44 w 73"/>
                <a:gd name="T83" fmla="*/ 35 h 72"/>
                <a:gd name="T84" fmla="*/ 45 w 73"/>
                <a:gd name="T85" fmla="*/ 26 h 72"/>
                <a:gd name="T86" fmla="*/ 40 w 73"/>
                <a:gd name="T87" fmla="*/ 25 h 72"/>
                <a:gd name="T88" fmla="*/ 31 w 73"/>
                <a:gd name="T89" fmla="*/ 27 h 72"/>
                <a:gd name="T90" fmla="*/ 27 w 73"/>
                <a:gd name="T91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72">
                  <a:moveTo>
                    <a:pt x="72" y="36"/>
                  </a:moveTo>
                  <a:cubicBezTo>
                    <a:pt x="72" y="40"/>
                    <a:pt x="71" y="44"/>
                    <a:pt x="69" y="47"/>
                  </a:cubicBezTo>
                  <a:cubicBezTo>
                    <a:pt x="68" y="50"/>
                    <a:pt x="65" y="53"/>
                    <a:pt x="63" y="54"/>
                  </a:cubicBezTo>
                  <a:cubicBezTo>
                    <a:pt x="60" y="56"/>
                    <a:pt x="57" y="57"/>
                    <a:pt x="54" y="56"/>
                  </a:cubicBezTo>
                  <a:cubicBezTo>
                    <a:pt x="52" y="56"/>
                    <a:pt x="50" y="56"/>
                    <a:pt x="48" y="54"/>
                  </a:cubicBezTo>
                  <a:cubicBezTo>
                    <a:pt x="47" y="53"/>
                    <a:pt x="46" y="52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1" y="53"/>
                    <a:pt x="37" y="55"/>
                    <a:pt x="32" y="54"/>
                  </a:cubicBezTo>
                  <a:cubicBezTo>
                    <a:pt x="27" y="54"/>
                    <a:pt x="23" y="52"/>
                    <a:pt x="20" y="48"/>
                  </a:cubicBezTo>
                  <a:cubicBezTo>
                    <a:pt x="18" y="45"/>
                    <a:pt x="17" y="40"/>
                    <a:pt x="17" y="35"/>
                  </a:cubicBezTo>
                  <a:cubicBezTo>
                    <a:pt x="18" y="29"/>
                    <a:pt x="20" y="24"/>
                    <a:pt x="25" y="21"/>
                  </a:cubicBezTo>
                  <a:cubicBezTo>
                    <a:pt x="29" y="18"/>
                    <a:pt x="34" y="16"/>
                    <a:pt x="41" y="17"/>
                  </a:cubicBezTo>
                  <a:cubicBezTo>
                    <a:pt x="43" y="17"/>
                    <a:pt x="46" y="18"/>
                    <a:pt x="49" y="19"/>
                  </a:cubicBezTo>
                  <a:cubicBezTo>
                    <a:pt x="52" y="19"/>
                    <a:pt x="54" y="20"/>
                    <a:pt x="56" y="21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2" y="46"/>
                    <a:pt x="53" y="48"/>
                    <a:pt x="55" y="49"/>
                  </a:cubicBezTo>
                  <a:cubicBezTo>
                    <a:pt x="57" y="49"/>
                    <a:pt x="59" y="48"/>
                    <a:pt x="60" y="45"/>
                  </a:cubicBezTo>
                  <a:cubicBezTo>
                    <a:pt x="62" y="42"/>
                    <a:pt x="62" y="39"/>
                    <a:pt x="63" y="35"/>
                  </a:cubicBezTo>
                  <a:cubicBezTo>
                    <a:pt x="63" y="30"/>
                    <a:pt x="63" y="26"/>
                    <a:pt x="61" y="22"/>
                  </a:cubicBezTo>
                  <a:cubicBezTo>
                    <a:pt x="60" y="18"/>
                    <a:pt x="57" y="15"/>
                    <a:pt x="54" y="13"/>
                  </a:cubicBezTo>
                  <a:cubicBezTo>
                    <a:pt x="51" y="11"/>
                    <a:pt x="47" y="9"/>
                    <a:pt x="42" y="9"/>
                  </a:cubicBezTo>
                  <a:cubicBezTo>
                    <a:pt x="37" y="8"/>
                    <a:pt x="31" y="9"/>
                    <a:pt x="27" y="11"/>
                  </a:cubicBezTo>
                  <a:cubicBezTo>
                    <a:pt x="22" y="13"/>
                    <a:pt x="18" y="16"/>
                    <a:pt x="16" y="20"/>
                  </a:cubicBezTo>
                  <a:cubicBezTo>
                    <a:pt x="13" y="24"/>
                    <a:pt x="11" y="29"/>
                    <a:pt x="10" y="35"/>
                  </a:cubicBezTo>
                  <a:cubicBezTo>
                    <a:pt x="10" y="43"/>
                    <a:pt x="11" y="50"/>
                    <a:pt x="15" y="54"/>
                  </a:cubicBezTo>
                  <a:cubicBezTo>
                    <a:pt x="19" y="59"/>
                    <a:pt x="25" y="62"/>
                    <a:pt x="33" y="63"/>
                  </a:cubicBezTo>
                  <a:cubicBezTo>
                    <a:pt x="36" y="63"/>
                    <a:pt x="39" y="63"/>
                    <a:pt x="43" y="63"/>
                  </a:cubicBezTo>
                  <a:cubicBezTo>
                    <a:pt x="47" y="63"/>
                    <a:pt x="50" y="62"/>
                    <a:pt x="54" y="61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47" y="71"/>
                    <a:pt x="40" y="72"/>
                    <a:pt x="32" y="71"/>
                  </a:cubicBezTo>
                  <a:cubicBezTo>
                    <a:pt x="21" y="70"/>
                    <a:pt x="13" y="66"/>
                    <a:pt x="7" y="60"/>
                  </a:cubicBezTo>
                  <a:cubicBezTo>
                    <a:pt x="2" y="53"/>
                    <a:pt x="0" y="45"/>
                    <a:pt x="1" y="34"/>
                  </a:cubicBezTo>
                  <a:cubicBezTo>
                    <a:pt x="2" y="27"/>
                    <a:pt x="4" y="21"/>
                    <a:pt x="8" y="16"/>
                  </a:cubicBezTo>
                  <a:cubicBezTo>
                    <a:pt x="11" y="10"/>
                    <a:pt x="16" y="6"/>
                    <a:pt x="23" y="3"/>
                  </a:cubicBezTo>
                  <a:cubicBezTo>
                    <a:pt x="29" y="1"/>
                    <a:pt x="36" y="0"/>
                    <a:pt x="43" y="0"/>
                  </a:cubicBezTo>
                  <a:cubicBezTo>
                    <a:pt x="50" y="1"/>
                    <a:pt x="55" y="3"/>
                    <a:pt x="60" y="6"/>
                  </a:cubicBezTo>
                  <a:cubicBezTo>
                    <a:pt x="65" y="9"/>
                    <a:pt x="68" y="14"/>
                    <a:pt x="70" y="19"/>
                  </a:cubicBezTo>
                  <a:cubicBezTo>
                    <a:pt x="72" y="24"/>
                    <a:pt x="73" y="29"/>
                    <a:pt x="72" y="36"/>
                  </a:cubicBezTo>
                  <a:close/>
                  <a:moveTo>
                    <a:pt x="27" y="36"/>
                  </a:moveTo>
                  <a:cubicBezTo>
                    <a:pt x="27" y="42"/>
                    <a:pt x="29" y="46"/>
                    <a:pt x="34" y="46"/>
                  </a:cubicBezTo>
                  <a:cubicBezTo>
                    <a:pt x="36" y="47"/>
                    <a:pt x="39" y="46"/>
                    <a:pt x="40" y="44"/>
                  </a:cubicBezTo>
                  <a:cubicBezTo>
                    <a:pt x="42" y="42"/>
                    <a:pt x="43" y="40"/>
                    <a:pt x="44" y="3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5"/>
                    <a:pt x="42" y="25"/>
                    <a:pt x="40" y="25"/>
                  </a:cubicBezTo>
                  <a:cubicBezTo>
                    <a:pt x="37" y="25"/>
                    <a:pt x="34" y="25"/>
                    <a:pt x="31" y="27"/>
                  </a:cubicBezTo>
                  <a:cubicBezTo>
                    <a:pt x="29" y="29"/>
                    <a:pt x="28" y="32"/>
                    <a:pt x="27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iṩḷíḋê"/>
            <p:cNvSpPr/>
            <p:nvPr/>
          </p:nvSpPr>
          <p:spPr bwMode="auto">
            <a:xfrm>
              <a:off x="6961188" y="1554163"/>
              <a:ext cx="603250" cy="361950"/>
            </a:xfrm>
            <a:custGeom>
              <a:avLst/>
              <a:gdLst>
                <a:gd name="T0" fmla="*/ 102 w 158"/>
                <a:gd name="T1" fmla="*/ 94 h 95"/>
                <a:gd name="T2" fmla="*/ 44 w 158"/>
                <a:gd name="T3" fmla="*/ 92 h 95"/>
                <a:gd name="T4" fmla="*/ 1 w 158"/>
                <a:gd name="T5" fmla="*/ 46 h 95"/>
                <a:gd name="T6" fmla="*/ 51 w 158"/>
                <a:gd name="T7" fmla="*/ 2 h 95"/>
                <a:gd name="T8" fmla="*/ 123 w 158"/>
                <a:gd name="T9" fmla="*/ 6 h 95"/>
                <a:gd name="T10" fmla="*/ 156 w 158"/>
                <a:gd name="T11" fmla="*/ 45 h 95"/>
                <a:gd name="T12" fmla="*/ 102 w 158"/>
                <a:gd name="T13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95">
                  <a:moveTo>
                    <a:pt x="102" y="94"/>
                  </a:moveTo>
                  <a:cubicBezTo>
                    <a:pt x="44" y="92"/>
                    <a:pt x="44" y="92"/>
                    <a:pt x="44" y="92"/>
                  </a:cubicBezTo>
                  <a:cubicBezTo>
                    <a:pt x="19" y="92"/>
                    <a:pt x="0" y="71"/>
                    <a:pt x="1" y="46"/>
                  </a:cubicBezTo>
                  <a:cubicBezTo>
                    <a:pt x="3" y="20"/>
                    <a:pt x="25" y="0"/>
                    <a:pt x="51" y="2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43" y="7"/>
                    <a:pt x="158" y="25"/>
                    <a:pt x="156" y="45"/>
                  </a:cubicBezTo>
                  <a:cubicBezTo>
                    <a:pt x="154" y="73"/>
                    <a:pt x="130" y="95"/>
                    <a:pt x="102" y="94"/>
                  </a:cubicBezTo>
                  <a:close/>
                </a:path>
              </a:pathLst>
            </a:custGeom>
            <a:solidFill>
              <a:srgbClr val="5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ïšḷïḋè"/>
            <p:cNvSpPr/>
            <p:nvPr/>
          </p:nvSpPr>
          <p:spPr bwMode="auto">
            <a:xfrm>
              <a:off x="6994526" y="1885951"/>
              <a:ext cx="225425" cy="141288"/>
            </a:xfrm>
            <a:custGeom>
              <a:avLst/>
              <a:gdLst>
                <a:gd name="T0" fmla="*/ 44 w 142"/>
                <a:gd name="T1" fmla="*/ 0 h 89"/>
                <a:gd name="T2" fmla="*/ 0 w 142"/>
                <a:gd name="T3" fmla="*/ 89 h 89"/>
                <a:gd name="T4" fmla="*/ 142 w 142"/>
                <a:gd name="T5" fmla="*/ 0 h 89"/>
                <a:gd name="T6" fmla="*/ 44 w 142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9">
                  <a:moveTo>
                    <a:pt x="44" y="0"/>
                  </a:moveTo>
                  <a:lnTo>
                    <a:pt x="0" y="89"/>
                  </a:lnTo>
                  <a:lnTo>
                    <a:pt x="142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ïŝļïḓè"/>
            <p:cNvSpPr/>
            <p:nvPr/>
          </p:nvSpPr>
          <p:spPr bwMode="auto">
            <a:xfrm>
              <a:off x="7235826" y="1690688"/>
              <a:ext cx="79375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3" name="ïśľiḍé"/>
            <p:cNvSpPr/>
            <p:nvPr/>
          </p:nvSpPr>
          <p:spPr bwMode="auto">
            <a:xfrm>
              <a:off x="7089776" y="1690688"/>
              <a:ext cx="80963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4" name="îṩļiḑe"/>
            <p:cNvSpPr/>
            <p:nvPr/>
          </p:nvSpPr>
          <p:spPr bwMode="auto">
            <a:xfrm>
              <a:off x="7380288" y="1690688"/>
              <a:ext cx="76200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5" name="îś1íḓe"/>
            <p:cNvSpPr/>
            <p:nvPr/>
          </p:nvSpPr>
          <p:spPr bwMode="auto">
            <a:xfrm>
              <a:off x="4287838" y="2179638"/>
              <a:ext cx="3890963" cy="2762250"/>
            </a:xfrm>
            <a:custGeom>
              <a:avLst/>
              <a:gdLst>
                <a:gd name="T0" fmla="*/ 974 w 1019"/>
                <a:gd name="T1" fmla="*/ 724 h 724"/>
                <a:gd name="T2" fmla="*/ 46 w 1019"/>
                <a:gd name="T3" fmla="*/ 724 h 724"/>
                <a:gd name="T4" fmla="*/ 0 w 1019"/>
                <a:gd name="T5" fmla="*/ 679 h 724"/>
                <a:gd name="T6" fmla="*/ 0 w 1019"/>
                <a:gd name="T7" fmla="*/ 46 h 724"/>
                <a:gd name="T8" fmla="*/ 46 w 1019"/>
                <a:gd name="T9" fmla="*/ 0 h 724"/>
                <a:gd name="T10" fmla="*/ 974 w 1019"/>
                <a:gd name="T11" fmla="*/ 0 h 724"/>
                <a:gd name="T12" fmla="*/ 1019 w 1019"/>
                <a:gd name="T13" fmla="*/ 46 h 724"/>
                <a:gd name="T14" fmla="*/ 1019 w 1019"/>
                <a:gd name="T15" fmla="*/ 679 h 724"/>
                <a:gd name="T16" fmla="*/ 974 w 1019"/>
                <a:gd name="T17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9" h="724">
                  <a:moveTo>
                    <a:pt x="974" y="724"/>
                  </a:moveTo>
                  <a:cubicBezTo>
                    <a:pt x="46" y="724"/>
                    <a:pt x="46" y="724"/>
                    <a:pt x="46" y="724"/>
                  </a:cubicBezTo>
                  <a:cubicBezTo>
                    <a:pt x="21" y="724"/>
                    <a:pt x="0" y="704"/>
                    <a:pt x="0" y="67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974" y="0"/>
                    <a:pt x="974" y="0"/>
                    <a:pt x="974" y="0"/>
                  </a:cubicBezTo>
                  <a:cubicBezTo>
                    <a:pt x="999" y="0"/>
                    <a:pt x="1019" y="20"/>
                    <a:pt x="1019" y="46"/>
                  </a:cubicBezTo>
                  <a:cubicBezTo>
                    <a:pt x="1019" y="679"/>
                    <a:pt x="1019" y="679"/>
                    <a:pt x="1019" y="679"/>
                  </a:cubicBezTo>
                  <a:cubicBezTo>
                    <a:pt x="1019" y="704"/>
                    <a:pt x="999" y="724"/>
                    <a:pt x="974" y="724"/>
                  </a:cubicBezTo>
                </a:path>
              </a:pathLst>
            </a:custGeom>
            <a:solidFill>
              <a:srgbClr val="E3E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išlîďê"/>
            <p:cNvSpPr/>
            <p:nvPr/>
          </p:nvSpPr>
          <p:spPr bwMode="auto">
            <a:xfrm>
              <a:off x="4341813" y="2212976"/>
              <a:ext cx="3786188" cy="2693988"/>
            </a:xfrm>
            <a:custGeom>
              <a:avLst/>
              <a:gdLst>
                <a:gd name="T0" fmla="*/ 956 w 992"/>
                <a:gd name="T1" fmla="*/ 706 h 706"/>
                <a:gd name="T2" fmla="*/ 36 w 992"/>
                <a:gd name="T3" fmla="*/ 706 h 706"/>
                <a:gd name="T4" fmla="*/ 0 w 992"/>
                <a:gd name="T5" fmla="*/ 669 h 706"/>
                <a:gd name="T6" fmla="*/ 0 w 992"/>
                <a:gd name="T7" fmla="*/ 37 h 706"/>
                <a:gd name="T8" fmla="*/ 36 w 992"/>
                <a:gd name="T9" fmla="*/ 0 h 706"/>
                <a:gd name="T10" fmla="*/ 956 w 992"/>
                <a:gd name="T11" fmla="*/ 0 h 706"/>
                <a:gd name="T12" fmla="*/ 992 w 992"/>
                <a:gd name="T13" fmla="*/ 37 h 706"/>
                <a:gd name="T14" fmla="*/ 992 w 992"/>
                <a:gd name="T15" fmla="*/ 669 h 706"/>
                <a:gd name="T16" fmla="*/ 956 w 992"/>
                <a:gd name="T17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2" h="706">
                  <a:moveTo>
                    <a:pt x="956" y="706"/>
                  </a:moveTo>
                  <a:cubicBezTo>
                    <a:pt x="36" y="706"/>
                    <a:pt x="36" y="706"/>
                    <a:pt x="36" y="706"/>
                  </a:cubicBezTo>
                  <a:cubicBezTo>
                    <a:pt x="16" y="706"/>
                    <a:pt x="0" y="689"/>
                    <a:pt x="0" y="66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956" y="0"/>
                    <a:pt x="956" y="0"/>
                    <a:pt x="956" y="0"/>
                  </a:cubicBezTo>
                  <a:cubicBezTo>
                    <a:pt x="976" y="0"/>
                    <a:pt x="992" y="17"/>
                    <a:pt x="992" y="37"/>
                  </a:cubicBezTo>
                  <a:cubicBezTo>
                    <a:pt x="992" y="669"/>
                    <a:pt x="992" y="669"/>
                    <a:pt x="992" y="669"/>
                  </a:cubicBezTo>
                  <a:cubicBezTo>
                    <a:pt x="992" y="689"/>
                    <a:pt x="976" y="706"/>
                    <a:pt x="956" y="706"/>
                  </a:cubicBezTo>
                </a:path>
              </a:pathLst>
            </a:custGeom>
            <a:solidFill>
              <a:srgbClr val="6B6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ïş1ïḓê"/>
            <p:cNvSpPr/>
            <p:nvPr/>
          </p:nvSpPr>
          <p:spPr bwMode="auto">
            <a:xfrm>
              <a:off x="4505326" y="2343151"/>
              <a:ext cx="3459163" cy="2324100"/>
            </a:xfrm>
            <a:custGeom>
              <a:avLst/>
              <a:gdLst>
                <a:gd name="T0" fmla="*/ 884 w 906"/>
                <a:gd name="T1" fmla="*/ 609 h 609"/>
                <a:gd name="T2" fmla="*/ 22 w 906"/>
                <a:gd name="T3" fmla="*/ 609 h 609"/>
                <a:gd name="T4" fmla="*/ 0 w 906"/>
                <a:gd name="T5" fmla="*/ 587 h 609"/>
                <a:gd name="T6" fmla="*/ 0 w 906"/>
                <a:gd name="T7" fmla="*/ 22 h 609"/>
                <a:gd name="T8" fmla="*/ 22 w 906"/>
                <a:gd name="T9" fmla="*/ 0 h 609"/>
                <a:gd name="T10" fmla="*/ 884 w 906"/>
                <a:gd name="T11" fmla="*/ 0 h 609"/>
                <a:gd name="T12" fmla="*/ 906 w 906"/>
                <a:gd name="T13" fmla="*/ 22 h 609"/>
                <a:gd name="T14" fmla="*/ 906 w 906"/>
                <a:gd name="T15" fmla="*/ 587 h 609"/>
                <a:gd name="T16" fmla="*/ 884 w 906"/>
                <a:gd name="T17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6" h="609">
                  <a:moveTo>
                    <a:pt x="884" y="609"/>
                  </a:moveTo>
                  <a:cubicBezTo>
                    <a:pt x="22" y="609"/>
                    <a:pt x="22" y="609"/>
                    <a:pt x="22" y="609"/>
                  </a:cubicBezTo>
                  <a:cubicBezTo>
                    <a:pt x="9" y="609"/>
                    <a:pt x="0" y="599"/>
                    <a:pt x="0" y="58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884" y="0"/>
                    <a:pt x="884" y="0"/>
                    <a:pt x="884" y="0"/>
                  </a:cubicBezTo>
                  <a:cubicBezTo>
                    <a:pt x="896" y="0"/>
                    <a:pt x="906" y="10"/>
                    <a:pt x="906" y="22"/>
                  </a:cubicBezTo>
                  <a:cubicBezTo>
                    <a:pt x="906" y="587"/>
                    <a:pt x="906" y="587"/>
                    <a:pt x="906" y="587"/>
                  </a:cubicBezTo>
                  <a:cubicBezTo>
                    <a:pt x="906" y="599"/>
                    <a:pt x="896" y="609"/>
                    <a:pt x="884" y="609"/>
                  </a:cubicBezTo>
                </a:path>
              </a:pathLst>
            </a:cu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íṧļïḑé"/>
            <p:cNvSpPr/>
            <p:nvPr/>
          </p:nvSpPr>
          <p:spPr bwMode="auto">
            <a:xfrm>
              <a:off x="6151563" y="2251076"/>
              <a:ext cx="65088" cy="65088"/>
            </a:xfrm>
            <a:prstGeom prst="ellipse">
              <a:avLst/>
            </a:prstGeom>
            <a:solidFill>
              <a:srgbClr val="5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iS1iḑê"/>
            <p:cNvSpPr/>
            <p:nvPr/>
          </p:nvSpPr>
          <p:spPr bwMode="auto">
            <a:xfrm>
              <a:off x="4178301" y="4800601"/>
              <a:ext cx="4114800" cy="214313"/>
            </a:xfrm>
            <a:custGeom>
              <a:avLst/>
              <a:gdLst>
                <a:gd name="T0" fmla="*/ 4 w 1078"/>
                <a:gd name="T1" fmla="*/ 0 h 56"/>
                <a:gd name="T2" fmla="*/ 0 w 1078"/>
                <a:gd name="T3" fmla="*/ 18 h 56"/>
                <a:gd name="T4" fmla="*/ 38 w 1078"/>
                <a:gd name="T5" fmla="*/ 56 h 56"/>
                <a:gd name="T6" fmla="*/ 1040 w 1078"/>
                <a:gd name="T7" fmla="*/ 56 h 56"/>
                <a:gd name="T8" fmla="*/ 1078 w 1078"/>
                <a:gd name="T9" fmla="*/ 18 h 56"/>
                <a:gd name="T10" fmla="*/ 1073 w 1078"/>
                <a:gd name="T11" fmla="*/ 0 h 56"/>
                <a:gd name="T12" fmla="*/ 4 w 1078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8" h="56">
                  <a:moveTo>
                    <a:pt x="4" y="0"/>
                  </a:moveTo>
                  <a:cubicBezTo>
                    <a:pt x="2" y="5"/>
                    <a:pt x="0" y="11"/>
                    <a:pt x="0" y="18"/>
                  </a:cubicBezTo>
                  <a:cubicBezTo>
                    <a:pt x="0" y="39"/>
                    <a:pt x="17" y="56"/>
                    <a:pt x="38" y="56"/>
                  </a:cubicBezTo>
                  <a:cubicBezTo>
                    <a:pt x="1040" y="56"/>
                    <a:pt x="1040" y="56"/>
                    <a:pt x="1040" y="56"/>
                  </a:cubicBezTo>
                  <a:cubicBezTo>
                    <a:pt x="1061" y="56"/>
                    <a:pt x="1078" y="39"/>
                    <a:pt x="1078" y="18"/>
                  </a:cubicBezTo>
                  <a:cubicBezTo>
                    <a:pt x="1078" y="11"/>
                    <a:pt x="1076" y="5"/>
                    <a:pt x="1073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3E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íŝlîḍê"/>
            <p:cNvSpPr/>
            <p:nvPr/>
          </p:nvSpPr>
          <p:spPr bwMode="auto">
            <a:xfrm>
              <a:off x="4192588" y="4938713"/>
              <a:ext cx="4081463" cy="76200"/>
            </a:xfrm>
            <a:custGeom>
              <a:avLst/>
              <a:gdLst>
                <a:gd name="T0" fmla="*/ 0 w 1069"/>
                <a:gd name="T1" fmla="*/ 0 h 20"/>
                <a:gd name="T2" fmla="*/ 34 w 1069"/>
                <a:gd name="T3" fmla="*/ 20 h 20"/>
                <a:gd name="T4" fmla="*/ 1036 w 1069"/>
                <a:gd name="T5" fmla="*/ 20 h 20"/>
                <a:gd name="T6" fmla="*/ 1069 w 1069"/>
                <a:gd name="T7" fmla="*/ 0 h 20"/>
                <a:gd name="T8" fmla="*/ 0 w 106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" h="20">
                  <a:moveTo>
                    <a:pt x="0" y="0"/>
                  </a:moveTo>
                  <a:cubicBezTo>
                    <a:pt x="7" y="12"/>
                    <a:pt x="19" y="20"/>
                    <a:pt x="34" y="20"/>
                  </a:cubicBezTo>
                  <a:cubicBezTo>
                    <a:pt x="1036" y="20"/>
                    <a:pt x="1036" y="20"/>
                    <a:pt x="1036" y="20"/>
                  </a:cubicBezTo>
                  <a:cubicBezTo>
                    <a:pt x="1050" y="20"/>
                    <a:pt x="1063" y="12"/>
                    <a:pt x="10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8D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1" name="íṥḻîďê"/>
            <p:cNvSpPr/>
            <p:nvPr/>
          </p:nvSpPr>
          <p:spPr bwMode="auto">
            <a:xfrm>
              <a:off x="4765676" y="2816226"/>
              <a:ext cx="3114675" cy="1714500"/>
            </a:xfrm>
            <a:prstGeom prst="rect">
              <a:avLst/>
            </a:prstGeom>
            <a:solidFill>
              <a:srgbClr val="533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iṡľídè"/>
            <p:cNvSpPr/>
            <p:nvPr/>
          </p:nvSpPr>
          <p:spPr bwMode="auto">
            <a:xfrm>
              <a:off x="4651376" y="2701926"/>
              <a:ext cx="3114675" cy="1709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3" name="îšḷîḑê"/>
            <p:cNvSpPr/>
            <p:nvPr/>
          </p:nvSpPr>
          <p:spPr bwMode="auto">
            <a:xfrm>
              <a:off x="4651376" y="2701926"/>
              <a:ext cx="3114675" cy="170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4" name="íŝḷídé"/>
            <p:cNvSpPr/>
            <p:nvPr/>
          </p:nvSpPr>
          <p:spPr bwMode="auto">
            <a:xfrm>
              <a:off x="4651376" y="2473326"/>
              <a:ext cx="3114675" cy="228600"/>
            </a:xfrm>
            <a:custGeom>
              <a:avLst/>
              <a:gdLst>
                <a:gd name="T0" fmla="*/ 775 w 816"/>
                <a:gd name="T1" fmla="*/ 0 h 60"/>
                <a:gd name="T2" fmla="*/ 40 w 816"/>
                <a:gd name="T3" fmla="*/ 0 h 60"/>
                <a:gd name="T4" fmla="*/ 0 w 816"/>
                <a:gd name="T5" fmla="*/ 41 h 60"/>
                <a:gd name="T6" fmla="*/ 0 w 816"/>
                <a:gd name="T7" fmla="*/ 60 h 60"/>
                <a:gd name="T8" fmla="*/ 816 w 816"/>
                <a:gd name="T9" fmla="*/ 60 h 60"/>
                <a:gd name="T10" fmla="*/ 816 w 816"/>
                <a:gd name="T11" fmla="*/ 41 h 60"/>
                <a:gd name="T12" fmla="*/ 775 w 81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60">
                  <a:moveTo>
                    <a:pt x="775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16" y="60"/>
                    <a:pt x="816" y="60"/>
                    <a:pt x="816" y="60"/>
                  </a:cubicBezTo>
                  <a:cubicBezTo>
                    <a:pt x="816" y="41"/>
                    <a:pt x="816" y="41"/>
                    <a:pt x="816" y="41"/>
                  </a:cubicBezTo>
                  <a:cubicBezTo>
                    <a:pt x="816" y="18"/>
                    <a:pt x="798" y="0"/>
                    <a:pt x="775" y="0"/>
                  </a:cubicBezTo>
                  <a:close/>
                </a:path>
              </a:pathLst>
            </a:custGeom>
            <a:solidFill>
              <a:srgbClr val="6D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ïşlíde"/>
            <p:cNvSpPr/>
            <p:nvPr/>
          </p:nvSpPr>
          <p:spPr bwMode="auto">
            <a:xfrm>
              <a:off x="4838701" y="2557463"/>
              <a:ext cx="60325" cy="60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6" name="îṡļiḑe"/>
            <p:cNvSpPr/>
            <p:nvPr/>
          </p:nvSpPr>
          <p:spPr bwMode="auto">
            <a:xfrm>
              <a:off x="4940301" y="2557463"/>
              <a:ext cx="58738" cy="60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7" name="ïšḻîḑe"/>
            <p:cNvSpPr/>
            <p:nvPr/>
          </p:nvSpPr>
          <p:spPr bwMode="auto">
            <a:xfrm>
              <a:off x="5040313" y="2557463"/>
              <a:ext cx="60325" cy="60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8" name="iṧḻîḑé"/>
            <p:cNvSpPr/>
            <p:nvPr/>
          </p:nvSpPr>
          <p:spPr bwMode="auto">
            <a:xfrm>
              <a:off x="4819651" y="3805238"/>
              <a:ext cx="801688" cy="30163"/>
            </a:xfrm>
            <a:custGeom>
              <a:avLst/>
              <a:gdLst>
                <a:gd name="T0" fmla="*/ 5 w 210"/>
                <a:gd name="T1" fmla="*/ 8 h 8"/>
                <a:gd name="T2" fmla="*/ 205 w 210"/>
                <a:gd name="T3" fmla="*/ 8 h 8"/>
                <a:gd name="T4" fmla="*/ 205 w 210"/>
                <a:gd name="T5" fmla="*/ 0 h 8"/>
                <a:gd name="T6" fmla="*/ 5 w 210"/>
                <a:gd name="T7" fmla="*/ 0 h 8"/>
                <a:gd name="T8" fmla="*/ 5 w 2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">
                  <a:moveTo>
                    <a:pt x="5" y="8"/>
                  </a:moveTo>
                  <a:cubicBezTo>
                    <a:pt x="72" y="8"/>
                    <a:pt x="138" y="8"/>
                    <a:pt x="205" y="8"/>
                  </a:cubicBezTo>
                  <a:cubicBezTo>
                    <a:pt x="210" y="8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9" name="iŝ1ídé"/>
            <p:cNvSpPr/>
            <p:nvPr/>
          </p:nvSpPr>
          <p:spPr bwMode="auto">
            <a:xfrm>
              <a:off x="4819651" y="3892551"/>
              <a:ext cx="801688" cy="26988"/>
            </a:xfrm>
            <a:custGeom>
              <a:avLst/>
              <a:gdLst>
                <a:gd name="T0" fmla="*/ 5 w 210"/>
                <a:gd name="T1" fmla="*/ 7 h 7"/>
                <a:gd name="T2" fmla="*/ 205 w 210"/>
                <a:gd name="T3" fmla="*/ 7 h 7"/>
                <a:gd name="T4" fmla="*/ 205 w 210"/>
                <a:gd name="T5" fmla="*/ 0 h 7"/>
                <a:gd name="T6" fmla="*/ 5 w 210"/>
                <a:gd name="T7" fmla="*/ 0 h 7"/>
                <a:gd name="T8" fmla="*/ 5 w 21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7">
                  <a:moveTo>
                    <a:pt x="5" y="7"/>
                  </a:moveTo>
                  <a:cubicBezTo>
                    <a:pt x="72" y="7"/>
                    <a:pt x="138" y="7"/>
                    <a:pt x="205" y="7"/>
                  </a:cubicBezTo>
                  <a:cubicBezTo>
                    <a:pt x="210" y="7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0" name="išľíḑê"/>
            <p:cNvSpPr/>
            <p:nvPr/>
          </p:nvSpPr>
          <p:spPr bwMode="auto">
            <a:xfrm>
              <a:off x="4819651" y="3976688"/>
              <a:ext cx="801688" cy="30163"/>
            </a:xfrm>
            <a:custGeom>
              <a:avLst/>
              <a:gdLst>
                <a:gd name="T0" fmla="*/ 5 w 210"/>
                <a:gd name="T1" fmla="*/ 8 h 8"/>
                <a:gd name="T2" fmla="*/ 205 w 210"/>
                <a:gd name="T3" fmla="*/ 8 h 8"/>
                <a:gd name="T4" fmla="*/ 205 w 210"/>
                <a:gd name="T5" fmla="*/ 0 h 8"/>
                <a:gd name="T6" fmla="*/ 5 w 210"/>
                <a:gd name="T7" fmla="*/ 0 h 8"/>
                <a:gd name="T8" fmla="*/ 5 w 2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">
                  <a:moveTo>
                    <a:pt x="5" y="8"/>
                  </a:moveTo>
                  <a:cubicBezTo>
                    <a:pt x="72" y="8"/>
                    <a:pt x="138" y="8"/>
                    <a:pt x="205" y="8"/>
                  </a:cubicBezTo>
                  <a:cubicBezTo>
                    <a:pt x="210" y="8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1" name="îšlíḓé"/>
            <p:cNvSpPr/>
            <p:nvPr/>
          </p:nvSpPr>
          <p:spPr bwMode="auto">
            <a:xfrm>
              <a:off x="4819651" y="4064001"/>
              <a:ext cx="801688" cy="30163"/>
            </a:xfrm>
            <a:custGeom>
              <a:avLst/>
              <a:gdLst>
                <a:gd name="T0" fmla="*/ 5 w 210"/>
                <a:gd name="T1" fmla="*/ 8 h 8"/>
                <a:gd name="T2" fmla="*/ 205 w 210"/>
                <a:gd name="T3" fmla="*/ 8 h 8"/>
                <a:gd name="T4" fmla="*/ 205 w 210"/>
                <a:gd name="T5" fmla="*/ 0 h 8"/>
                <a:gd name="T6" fmla="*/ 5 w 210"/>
                <a:gd name="T7" fmla="*/ 0 h 8"/>
                <a:gd name="T8" fmla="*/ 5 w 2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">
                  <a:moveTo>
                    <a:pt x="5" y="8"/>
                  </a:moveTo>
                  <a:cubicBezTo>
                    <a:pt x="72" y="8"/>
                    <a:pt x="138" y="8"/>
                    <a:pt x="205" y="8"/>
                  </a:cubicBezTo>
                  <a:cubicBezTo>
                    <a:pt x="210" y="8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2" name="îṩľíḓê"/>
            <p:cNvSpPr/>
            <p:nvPr/>
          </p:nvSpPr>
          <p:spPr bwMode="auto">
            <a:xfrm>
              <a:off x="4819651" y="4148138"/>
              <a:ext cx="801688" cy="30163"/>
            </a:xfrm>
            <a:custGeom>
              <a:avLst/>
              <a:gdLst>
                <a:gd name="T0" fmla="*/ 5 w 210"/>
                <a:gd name="T1" fmla="*/ 8 h 8"/>
                <a:gd name="T2" fmla="*/ 205 w 210"/>
                <a:gd name="T3" fmla="*/ 8 h 8"/>
                <a:gd name="T4" fmla="*/ 205 w 210"/>
                <a:gd name="T5" fmla="*/ 0 h 8"/>
                <a:gd name="T6" fmla="*/ 5 w 210"/>
                <a:gd name="T7" fmla="*/ 0 h 8"/>
                <a:gd name="T8" fmla="*/ 5 w 2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">
                  <a:moveTo>
                    <a:pt x="5" y="8"/>
                  </a:moveTo>
                  <a:cubicBezTo>
                    <a:pt x="72" y="8"/>
                    <a:pt x="138" y="8"/>
                    <a:pt x="205" y="8"/>
                  </a:cubicBezTo>
                  <a:cubicBezTo>
                    <a:pt x="210" y="8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3" name="ïŝ1îḋè"/>
            <p:cNvSpPr/>
            <p:nvPr/>
          </p:nvSpPr>
          <p:spPr bwMode="auto">
            <a:xfrm>
              <a:off x="4819651" y="4235451"/>
              <a:ext cx="801688" cy="31750"/>
            </a:xfrm>
            <a:custGeom>
              <a:avLst/>
              <a:gdLst>
                <a:gd name="T0" fmla="*/ 5 w 210"/>
                <a:gd name="T1" fmla="*/ 8 h 8"/>
                <a:gd name="T2" fmla="*/ 205 w 210"/>
                <a:gd name="T3" fmla="*/ 8 h 8"/>
                <a:gd name="T4" fmla="*/ 205 w 210"/>
                <a:gd name="T5" fmla="*/ 0 h 8"/>
                <a:gd name="T6" fmla="*/ 5 w 210"/>
                <a:gd name="T7" fmla="*/ 0 h 8"/>
                <a:gd name="T8" fmla="*/ 5 w 2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">
                  <a:moveTo>
                    <a:pt x="5" y="8"/>
                  </a:moveTo>
                  <a:cubicBezTo>
                    <a:pt x="72" y="8"/>
                    <a:pt x="138" y="8"/>
                    <a:pt x="205" y="8"/>
                  </a:cubicBezTo>
                  <a:cubicBezTo>
                    <a:pt x="210" y="8"/>
                    <a:pt x="210" y="0"/>
                    <a:pt x="205" y="0"/>
                  </a:cubicBezTo>
                  <a:cubicBezTo>
                    <a:pt x="138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ï$ľîdè"/>
            <p:cNvSpPr/>
            <p:nvPr/>
          </p:nvSpPr>
          <p:spPr bwMode="auto">
            <a:xfrm>
              <a:off x="4868863" y="2900363"/>
              <a:ext cx="701675" cy="771525"/>
            </a:xfrm>
            <a:custGeom>
              <a:avLst/>
              <a:gdLst>
                <a:gd name="T0" fmla="*/ 92 w 184"/>
                <a:gd name="T1" fmla="*/ 202 h 202"/>
                <a:gd name="T2" fmla="*/ 92 w 184"/>
                <a:gd name="T3" fmla="*/ 202 h 202"/>
                <a:gd name="T4" fmla="*/ 0 w 184"/>
                <a:gd name="T5" fmla="*/ 110 h 202"/>
                <a:gd name="T6" fmla="*/ 0 w 184"/>
                <a:gd name="T7" fmla="*/ 92 h 202"/>
                <a:gd name="T8" fmla="*/ 92 w 184"/>
                <a:gd name="T9" fmla="*/ 0 h 202"/>
                <a:gd name="T10" fmla="*/ 184 w 184"/>
                <a:gd name="T11" fmla="*/ 92 h 202"/>
                <a:gd name="T12" fmla="*/ 184 w 184"/>
                <a:gd name="T13" fmla="*/ 110 h 202"/>
                <a:gd name="T14" fmla="*/ 92 w 184"/>
                <a:gd name="T1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202">
                  <a:moveTo>
                    <a:pt x="92" y="202"/>
                  </a:moveTo>
                  <a:cubicBezTo>
                    <a:pt x="92" y="202"/>
                    <a:pt x="92" y="202"/>
                    <a:pt x="92" y="202"/>
                  </a:cubicBezTo>
                  <a:cubicBezTo>
                    <a:pt x="41" y="202"/>
                    <a:pt x="0" y="161"/>
                    <a:pt x="0" y="11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3" y="0"/>
                    <a:pt x="184" y="41"/>
                    <a:pt x="184" y="92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184" y="161"/>
                    <a:pt x="143" y="202"/>
                    <a:pt x="92" y="202"/>
                  </a:cubicBezTo>
                  <a:close/>
                </a:path>
              </a:pathLst>
            </a:custGeom>
            <a:solidFill>
              <a:srgbClr val="F9D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5" name="iśliďé"/>
            <p:cNvSpPr/>
            <p:nvPr/>
          </p:nvSpPr>
          <p:spPr bwMode="auto">
            <a:xfrm>
              <a:off x="4994276" y="3155951"/>
              <a:ext cx="385763" cy="331788"/>
            </a:xfrm>
            <a:custGeom>
              <a:avLst/>
              <a:gdLst>
                <a:gd name="T0" fmla="*/ 86 w 101"/>
                <a:gd name="T1" fmla="*/ 63 h 87"/>
                <a:gd name="T2" fmla="*/ 75 w 101"/>
                <a:gd name="T3" fmla="*/ 70 h 87"/>
                <a:gd name="T4" fmla="*/ 56 w 101"/>
                <a:gd name="T5" fmla="*/ 70 h 87"/>
                <a:gd name="T6" fmla="*/ 46 w 101"/>
                <a:gd name="T7" fmla="*/ 63 h 87"/>
                <a:gd name="T8" fmla="*/ 43 w 101"/>
                <a:gd name="T9" fmla="*/ 55 h 87"/>
                <a:gd name="T10" fmla="*/ 79 w 101"/>
                <a:gd name="T11" fmla="*/ 55 h 87"/>
                <a:gd name="T12" fmla="*/ 101 w 101"/>
                <a:gd name="T13" fmla="*/ 12 h 87"/>
                <a:gd name="T14" fmla="*/ 27 w 101"/>
                <a:gd name="T15" fmla="*/ 14 h 87"/>
                <a:gd name="T16" fmla="*/ 22 w 101"/>
                <a:gd name="T17" fmla="*/ 0 h 87"/>
                <a:gd name="T18" fmla="*/ 4 w 101"/>
                <a:gd name="T19" fmla="*/ 0 h 87"/>
                <a:gd name="T20" fmla="*/ 0 w 101"/>
                <a:gd name="T21" fmla="*/ 4 h 87"/>
                <a:gd name="T22" fmla="*/ 4 w 101"/>
                <a:gd name="T23" fmla="*/ 9 h 87"/>
                <a:gd name="T24" fmla="*/ 16 w 101"/>
                <a:gd name="T25" fmla="*/ 9 h 87"/>
                <a:gd name="T26" fmla="*/ 38 w 101"/>
                <a:gd name="T27" fmla="*/ 66 h 87"/>
                <a:gd name="T28" fmla="*/ 34 w 101"/>
                <a:gd name="T29" fmla="*/ 75 h 87"/>
                <a:gd name="T30" fmla="*/ 46 w 101"/>
                <a:gd name="T31" fmla="*/ 87 h 87"/>
                <a:gd name="T32" fmla="*/ 56 w 101"/>
                <a:gd name="T33" fmla="*/ 79 h 87"/>
                <a:gd name="T34" fmla="*/ 75 w 101"/>
                <a:gd name="T35" fmla="*/ 79 h 87"/>
                <a:gd name="T36" fmla="*/ 86 w 101"/>
                <a:gd name="T37" fmla="*/ 87 h 87"/>
                <a:gd name="T38" fmla="*/ 97 w 101"/>
                <a:gd name="T39" fmla="*/ 75 h 87"/>
                <a:gd name="T40" fmla="*/ 86 w 101"/>
                <a:gd name="T41" fmla="*/ 6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7">
                  <a:moveTo>
                    <a:pt x="86" y="63"/>
                  </a:moveTo>
                  <a:cubicBezTo>
                    <a:pt x="81" y="63"/>
                    <a:pt x="77" y="66"/>
                    <a:pt x="75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5" y="66"/>
                    <a:pt x="51" y="64"/>
                    <a:pt x="46" y="63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5" y="69"/>
                    <a:pt x="34" y="72"/>
                    <a:pt x="34" y="75"/>
                  </a:cubicBezTo>
                  <a:cubicBezTo>
                    <a:pt x="34" y="81"/>
                    <a:pt x="39" y="87"/>
                    <a:pt x="46" y="87"/>
                  </a:cubicBezTo>
                  <a:cubicBezTo>
                    <a:pt x="50" y="87"/>
                    <a:pt x="55" y="84"/>
                    <a:pt x="56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7" y="84"/>
                    <a:pt x="81" y="87"/>
                    <a:pt x="86" y="87"/>
                  </a:cubicBezTo>
                  <a:cubicBezTo>
                    <a:pt x="92" y="87"/>
                    <a:pt x="97" y="81"/>
                    <a:pt x="97" y="75"/>
                  </a:cubicBezTo>
                  <a:cubicBezTo>
                    <a:pt x="97" y="68"/>
                    <a:pt x="92" y="63"/>
                    <a:pt x="8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6" name="îṣlïdé"/>
            <p:cNvSpPr/>
            <p:nvPr/>
          </p:nvSpPr>
          <p:spPr bwMode="auto">
            <a:xfrm>
              <a:off x="5788026" y="3892551"/>
              <a:ext cx="1763713" cy="442913"/>
            </a:xfrm>
            <a:custGeom>
              <a:avLst/>
              <a:gdLst>
                <a:gd name="T0" fmla="*/ 462 w 462"/>
                <a:gd name="T1" fmla="*/ 11 h 116"/>
                <a:gd name="T2" fmla="*/ 462 w 462"/>
                <a:gd name="T3" fmla="*/ 105 h 116"/>
                <a:gd name="T4" fmla="*/ 451 w 462"/>
                <a:gd name="T5" fmla="*/ 116 h 116"/>
                <a:gd name="T6" fmla="*/ 11 w 462"/>
                <a:gd name="T7" fmla="*/ 116 h 116"/>
                <a:gd name="T8" fmla="*/ 0 w 462"/>
                <a:gd name="T9" fmla="*/ 105 h 116"/>
                <a:gd name="T10" fmla="*/ 0 w 462"/>
                <a:gd name="T11" fmla="*/ 11 h 116"/>
                <a:gd name="T12" fmla="*/ 11 w 462"/>
                <a:gd name="T13" fmla="*/ 0 h 116"/>
                <a:gd name="T14" fmla="*/ 451 w 462"/>
                <a:gd name="T15" fmla="*/ 0 h 116"/>
                <a:gd name="T16" fmla="*/ 462 w 462"/>
                <a:gd name="T17" fmla="*/ 1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16">
                  <a:moveTo>
                    <a:pt x="462" y="11"/>
                  </a:moveTo>
                  <a:cubicBezTo>
                    <a:pt x="462" y="105"/>
                    <a:pt x="462" y="105"/>
                    <a:pt x="462" y="105"/>
                  </a:cubicBezTo>
                  <a:cubicBezTo>
                    <a:pt x="462" y="111"/>
                    <a:pt x="457" y="116"/>
                    <a:pt x="451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5" y="116"/>
                    <a:pt x="0" y="111"/>
                    <a:pt x="0" y="10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5" y="4"/>
                    <a:pt x="458" y="6"/>
                    <a:pt x="462" y="11"/>
                  </a:cubicBezTo>
                </a:path>
              </a:pathLst>
            </a:custGeom>
            <a:solidFill>
              <a:srgbClr val="E9E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7" name="ïş1iďe"/>
            <p:cNvSpPr/>
            <p:nvPr/>
          </p:nvSpPr>
          <p:spPr bwMode="auto">
            <a:xfrm>
              <a:off x="5868988" y="4041776"/>
              <a:ext cx="668338" cy="217488"/>
            </a:xfrm>
            <a:custGeom>
              <a:avLst/>
              <a:gdLst>
                <a:gd name="T0" fmla="*/ 171 w 175"/>
                <a:gd name="T1" fmla="*/ 0 h 57"/>
                <a:gd name="T2" fmla="*/ 4 w 175"/>
                <a:gd name="T3" fmla="*/ 0 h 57"/>
                <a:gd name="T4" fmla="*/ 0 w 175"/>
                <a:gd name="T5" fmla="*/ 3 h 57"/>
                <a:gd name="T6" fmla="*/ 0 w 175"/>
                <a:gd name="T7" fmla="*/ 53 h 57"/>
                <a:gd name="T8" fmla="*/ 4 w 175"/>
                <a:gd name="T9" fmla="*/ 57 h 57"/>
                <a:gd name="T10" fmla="*/ 171 w 175"/>
                <a:gd name="T11" fmla="*/ 57 h 57"/>
                <a:gd name="T12" fmla="*/ 175 w 175"/>
                <a:gd name="T13" fmla="*/ 53 h 57"/>
                <a:gd name="T14" fmla="*/ 175 w 175"/>
                <a:gd name="T15" fmla="*/ 3 h 57"/>
                <a:gd name="T16" fmla="*/ 171 w 175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57">
                  <a:moveTo>
                    <a:pt x="17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3" y="57"/>
                    <a:pt x="175" y="55"/>
                    <a:pt x="175" y="5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</a:path>
              </a:pathLst>
            </a:custGeom>
            <a:solidFill>
              <a:srgbClr val="E1E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8" name="íŝḻíḍè"/>
            <p:cNvSpPr/>
            <p:nvPr/>
          </p:nvSpPr>
          <p:spPr bwMode="auto">
            <a:xfrm>
              <a:off x="5948363" y="3979863"/>
              <a:ext cx="638175" cy="217488"/>
            </a:xfrm>
            <a:custGeom>
              <a:avLst/>
              <a:gdLst>
                <a:gd name="T0" fmla="*/ 164 w 167"/>
                <a:gd name="T1" fmla="*/ 57 h 57"/>
                <a:gd name="T2" fmla="*/ 3 w 167"/>
                <a:gd name="T3" fmla="*/ 57 h 57"/>
                <a:gd name="T4" fmla="*/ 0 w 167"/>
                <a:gd name="T5" fmla="*/ 54 h 57"/>
                <a:gd name="T6" fmla="*/ 0 w 167"/>
                <a:gd name="T7" fmla="*/ 3 h 57"/>
                <a:gd name="T8" fmla="*/ 3 w 167"/>
                <a:gd name="T9" fmla="*/ 0 h 57"/>
                <a:gd name="T10" fmla="*/ 164 w 167"/>
                <a:gd name="T11" fmla="*/ 0 h 57"/>
                <a:gd name="T12" fmla="*/ 167 w 167"/>
                <a:gd name="T13" fmla="*/ 3 h 57"/>
                <a:gd name="T14" fmla="*/ 167 w 167"/>
                <a:gd name="T15" fmla="*/ 54 h 57"/>
                <a:gd name="T16" fmla="*/ 164 w 167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57">
                  <a:moveTo>
                    <a:pt x="164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1" y="57"/>
                    <a:pt x="0" y="55"/>
                    <a:pt x="0" y="5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6" y="0"/>
                    <a:pt x="167" y="1"/>
                    <a:pt x="167" y="3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6" y="57"/>
                    <a:pt x="164" y="57"/>
                  </a:cubicBezTo>
                  <a:close/>
                </a:path>
              </a:pathLst>
            </a:cu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9" name="îṣļiḑè"/>
            <p:cNvSpPr/>
            <p:nvPr/>
          </p:nvSpPr>
          <p:spPr bwMode="auto">
            <a:xfrm>
              <a:off x="6024563" y="4044951"/>
              <a:ext cx="466725" cy="15875"/>
            </a:xfrm>
            <a:custGeom>
              <a:avLst/>
              <a:gdLst>
                <a:gd name="T0" fmla="*/ 120 w 122"/>
                <a:gd name="T1" fmla="*/ 4 h 4"/>
                <a:gd name="T2" fmla="*/ 2 w 122"/>
                <a:gd name="T3" fmla="*/ 4 h 4"/>
                <a:gd name="T4" fmla="*/ 0 w 122"/>
                <a:gd name="T5" fmla="*/ 2 h 4"/>
                <a:gd name="T6" fmla="*/ 2 w 122"/>
                <a:gd name="T7" fmla="*/ 0 h 4"/>
                <a:gd name="T8" fmla="*/ 120 w 122"/>
                <a:gd name="T9" fmla="*/ 0 h 4"/>
                <a:gd name="T10" fmla="*/ 122 w 122"/>
                <a:gd name="T11" fmla="*/ 2 h 4"/>
                <a:gd name="T12" fmla="*/ 120 w 12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4">
                  <a:moveTo>
                    <a:pt x="12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1" y="0"/>
                    <a:pt x="122" y="1"/>
                    <a:pt x="122" y="2"/>
                  </a:cubicBezTo>
                  <a:cubicBezTo>
                    <a:pt x="122" y="3"/>
                    <a:pt x="121" y="4"/>
                    <a:pt x="12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0" name="îSḷîḋè"/>
            <p:cNvSpPr/>
            <p:nvPr/>
          </p:nvSpPr>
          <p:spPr bwMode="auto">
            <a:xfrm>
              <a:off x="6024563" y="4117976"/>
              <a:ext cx="222250" cy="11113"/>
            </a:xfrm>
            <a:custGeom>
              <a:avLst/>
              <a:gdLst>
                <a:gd name="T0" fmla="*/ 56 w 58"/>
                <a:gd name="T1" fmla="*/ 3 h 3"/>
                <a:gd name="T2" fmla="*/ 2 w 58"/>
                <a:gd name="T3" fmla="*/ 3 h 3"/>
                <a:gd name="T4" fmla="*/ 0 w 58"/>
                <a:gd name="T5" fmla="*/ 2 h 3"/>
                <a:gd name="T6" fmla="*/ 2 w 58"/>
                <a:gd name="T7" fmla="*/ 0 h 3"/>
                <a:gd name="T8" fmla="*/ 56 w 58"/>
                <a:gd name="T9" fmla="*/ 0 h 3"/>
                <a:gd name="T10" fmla="*/ 58 w 58"/>
                <a:gd name="T11" fmla="*/ 2 h 3"/>
                <a:gd name="T12" fmla="*/ 56 w 5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">
                  <a:moveTo>
                    <a:pt x="5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3"/>
                    <a:pt x="57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1" name="íŝļîḓe"/>
            <p:cNvSpPr/>
            <p:nvPr/>
          </p:nvSpPr>
          <p:spPr bwMode="auto">
            <a:xfrm>
              <a:off x="6704013" y="4025901"/>
              <a:ext cx="119063" cy="111125"/>
            </a:xfrm>
            <a:custGeom>
              <a:avLst/>
              <a:gdLst>
                <a:gd name="T0" fmla="*/ 39 w 75"/>
                <a:gd name="T1" fmla="*/ 0 h 70"/>
                <a:gd name="T2" fmla="*/ 49 w 75"/>
                <a:gd name="T3" fmla="*/ 24 h 70"/>
                <a:gd name="T4" fmla="*/ 75 w 75"/>
                <a:gd name="T5" fmla="*/ 27 h 70"/>
                <a:gd name="T6" fmla="*/ 56 w 75"/>
                <a:gd name="T7" fmla="*/ 46 h 70"/>
                <a:gd name="T8" fmla="*/ 61 w 75"/>
                <a:gd name="T9" fmla="*/ 70 h 70"/>
                <a:gd name="T10" fmla="*/ 39 w 75"/>
                <a:gd name="T11" fmla="*/ 58 h 70"/>
                <a:gd name="T12" fmla="*/ 15 w 75"/>
                <a:gd name="T13" fmla="*/ 70 h 70"/>
                <a:gd name="T14" fmla="*/ 20 w 75"/>
                <a:gd name="T15" fmla="*/ 46 h 70"/>
                <a:gd name="T16" fmla="*/ 0 w 75"/>
                <a:gd name="T17" fmla="*/ 27 h 70"/>
                <a:gd name="T18" fmla="*/ 27 w 75"/>
                <a:gd name="T19" fmla="*/ 24 h 70"/>
                <a:gd name="T20" fmla="*/ 39 w 75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0">
                  <a:moveTo>
                    <a:pt x="39" y="0"/>
                  </a:moveTo>
                  <a:lnTo>
                    <a:pt x="49" y="24"/>
                  </a:lnTo>
                  <a:lnTo>
                    <a:pt x="75" y="27"/>
                  </a:lnTo>
                  <a:lnTo>
                    <a:pt x="56" y="46"/>
                  </a:lnTo>
                  <a:lnTo>
                    <a:pt x="61" y="70"/>
                  </a:lnTo>
                  <a:lnTo>
                    <a:pt x="39" y="58"/>
                  </a:lnTo>
                  <a:lnTo>
                    <a:pt x="15" y="70"/>
                  </a:lnTo>
                  <a:lnTo>
                    <a:pt x="20" y="46"/>
                  </a:lnTo>
                  <a:lnTo>
                    <a:pt x="0" y="27"/>
                  </a:lnTo>
                  <a:lnTo>
                    <a:pt x="27" y="2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2" name="îsļíḑè"/>
            <p:cNvSpPr/>
            <p:nvPr/>
          </p:nvSpPr>
          <p:spPr bwMode="auto">
            <a:xfrm>
              <a:off x="6869113" y="4025901"/>
              <a:ext cx="117475" cy="111125"/>
            </a:xfrm>
            <a:custGeom>
              <a:avLst/>
              <a:gdLst>
                <a:gd name="T0" fmla="*/ 36 w 74"/>
                <a:gd name="T1" fmla="*/ 0 h 70"/>
                <a:gd name="T2" fmla="*/ 48 w 74"/>
                <a:gd name="T3" fmla="*/ 24 h 70"/>
                <a:gd name="T4" fmla="*/ 74 w 74"/>
                <a:gd name="T5" fmla="*/ 27 h 70"/>
                <a:gd name="T6" fmla="*/ 55 w 74"/>
                <a:gd name="T7" fmla="*/ 46 h 70"/>
                <a:gd name="T8" fmla="*/ 60 w 74"/>
                <a:gd name="T9" fmla="*/ 70 h 70"/>
                <a:gd name="T10" fmla="*/ 36 w 74"/>
                <a:gd name="T11" fmla="*/ 58 h 70"/>
                <a:gd name="T12" fmla="*/ 14 w 74"/>
                <a:gd name="T13" fmla="*/ 70 h 70"/>
                <a:gd name="T14" fmla="*/ 19 w 74"/>
                <a:gd name="T15" fmla="*/ 46 h 70"/>
                <a:gd name="T16" fmla="*/ 0 w 74"/>
                <a:gd name="T17" fmla="*/ 27 h 70"/>
                <a:gd name="T18" fmla="*/ 26 w 74"/>
                <a:gd name="T19" fmla="*/ 24 h 70"/>
                <a:gd name="T20" fmla="*/ 36 w 74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0">
                  <a:moveTo>
                    <a:pt x="36" y="0"/>
                  </a:moveTo>
                  <a:lnTo>
                    <a:pt x="48" y="24"/>
                  </a:lnTo>
                  <a:lnTo>
                    <a:pt x="74" y="27"/>
                  </a:lnTo>
                  <a:lnTo>
                    <a:pt x="55" y="46"/>
                  </a:lnTo>
                  <a:lnTo>
                    <a:pt x="60" y="70"/>
                  </a:lnTo>
                  <a:lnTo>
                    <a:pt x="36" y="58"/>
                  </a:lnTo>
                  <a:lnTo>
                    <a:pt x="14" y="70"/>
                  </a:lnTo>
                  <a:lnTo>
                    <a:pt x="19" y="46"/>
                  </a:lnTo>
                  <a:lnTo>
                    <a:pt x="0" y="27"/>
                  </a:lnTo>
                  <a:lnTo>
                    <a:pt x="26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3" name="iṥlíḋè"/>
            <p:cNvSpPr/>
            <p:nvPr/>
          </p:nvSpPr>
          <p:spPr bwMode="auto">
            <a:xfrm>
              <a:off x="7032626" y="4025901"/>
              <a:ext cx="114300" cy="111125"/>
            </a:xfrm>
            <a:custGeom>
              <a:avLst/>
              <a:gdLst>
                <a:gd name="T0" fmla="*/ 36 w 72"/>
                <a:gd name="T1" fmla="*/ 0 h 70"/>
                <a:gd name="T2" fmla="*/ 48 w 72"/>
                <a:gd name="T3" fmla="*/ 24 h 70"/>
                <a:gd name="T4" fmla="*/ 72 w 72"/>
                <a:gd name="T5" fmla="*/ 27 h 70"/>
                <a:gd name="T6" fmla="*/ 56 w 72"/>
                <a:gd name="T7" fmla="*/ 46 h 70"/>
                <a:gd name="T8" fmla="*/ 58 w 72"/>
                <a:gd name="T9" fmla="*/ 70 h 70"/>
                <a:gd name="T10" fmla="*/ 36 w 72"/>
                <a:gd name="T11" fmla="*/ 58 h 70"/>
                <a:gd name="T12" fmla="*/ 12 w 72"/>
                <a:gd name="T13" fmla="*/ 70 h 70"/>
                <a:gd name="T14" fmla="*/ 17 w 72"/>
                <a:gd name="T15" fmla="*/ 46 h 70"/>
                <a:gd name="T16" fmla="*/ 0 w 72"/>
                <a:gd name="T17" fmla="*/ 27 h 70"/>
                <a:gd name="T18" fmla="*/ 24 w 72"/>
                <a:gd name="T19" fmla="*/ 24 h 70"/>
                <a:gd name="T20" fmla="*/ 36 w 72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70">
                  <a:moveTo>
                    <a:pt x="36" y="0"/>
                  </a:moveTo>
                  <a:lnTo>
                    <a:pt x="48" y="24"/>
                  </a:lnTo>
                  <a:lnTo>
                    <a:pt x="72" y="27"/>
                  </a:lnTo>
                  <a:lnTo>
                    <a:pt x="56" y="46"/>
                  </a:lnTo>
                  <a:lnTo>
                    <a:pt x="58" y="70"/>
                  </a:lnTo>
                  <a:lnTo>
                    <a:pt x="36" y="58"/>
                  </a:lnTo>
                  <a:lnTo>
                    <a:pt x="12" y="70"/>
                  </a:lnTo>
                  <a:lnTo>
                    <a:pt x="17" y="46"/>
                  </a:lnTo>
                  <a:lnTo>
                    <a:pt x="0" y="27"/>
                  </a:lnTo>
                  <a:lnTo>
                    <a:pt x="24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4" name="îṧḻïḍè"/>
            <p:cNvSpPr/>
            <p:nvPr/>
          </p:nvSpPr>
          <p:spPr bwMode="auto">
            <a:xfrm>
              <a:off x="7192963" y="4025901"/>
              <a:ext cx="119063" cy="111125"/>
            </a:xfrm>
            <a:custGeom>
              <a:avLst/>
              <a:gdLst>
                <a:gd name="T0" fmla="*/ 39 w 75"/>
                <a:gd name="T1" fmla="*/ 0 h 70"/>
                <a:gd name="T2" fmla="*/ 48 w 75"/>
                <a:gd name="T3" fmla="*/ 24 h 70"/>
                <a:gd name="T4" fmla="*/ 75 w 75"/>
                <a:gd name="T5" fmla="*/ 27 h 70"/>
                <a:gd name="T6" fmla="*/ 56 w 75"/>
                <a:gd name="T7" fmla="*/ 46 h 70"/>
                <a:gd name="T8" fmla="*/ 60 w 75"/>
                <a:gd name="T9" fmla="*/ 70 h 70"/>
                <a:gd name="T10" fmla="*/ 39 w 75"/>
                <a:gd name="T11" fmla="*/ 58 h 70"/>
                <a:gd name="T12" fmla="*/ 15 w 75"/>
                <a:gd name="T13" fmla="*/ 70 h 70"/>
                <a:gd name="T14" fmla="*/ 20 w 75"/>
                <a:gd name="T15" fmla="*/ 46 h 70"/>
                <a:gd name="T16" fmla="*/ 0 w 75"/>
                <a:gd name="T17" fmla="*/ 27 h 70"/>
                <a:gd name="T18" fmla="*/ 27 w 75"/>
                <a:gd name="T19" fmla="*/ 24 h 70"/>
                <a:gd name="T20" fmla="*/ 39 w 75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0">
                  <a:moveTo>
                    <a:pt x="39" y="0"/>
                  </a:moveTo>
                  <a:lnTo>
                    <a:pt x="48" y="24"/>
                  </a:lnTo>
                  <a:lnTo>
                    <a:pt x="75" y="27"/>
                  </a:lnTo>
                  <a:lnTo>
                    <a:pt x="56" y="46"/>
                  </a:lnTo>
                  <a:lnTo>
                    <a:pt x="60" y="70"/>
                  </a:lnTo>
                  <a:lnTo>
                    <a:pt x="39" y="58"/>
                  </a:lnTo>
                  <a:lnTo>
                    <a:pt x="15" y="70"/>
                  </a:lnTo>
                  <a:lnTo>
                    <a:pt x="20" y="46"/>
                  </a:lnTo>
                  <a:lnTo>
                    <a:pt x="0" y="27"/>
                  </a:lnTo>
                  <a:lnTo>
                    <a:pt x="27" y="2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5" name="iṩ1ïḋe"/>
            <p:cNvSpPr/>
            <p:nvPr/>
          </p:nvSpPr>
          <p:spPr bwMode="auto">
            <a:xfrm>
              <a:off x="7358063" y="4025901"/>
              <a:ext cx="117475" cy="111125"/>
            </a:xfrm>
            <a:custGeom>
              <a:avLst/>
              <a:gdLst>
                <a:gd name="T0" fmla="*/ 36 w 74"/>
                <a:gd name="T1" fmla="*/ 0 h 70"/>
                <a:gd name="T2" fmla="*/ 48 w 74"/>
                <a:gd name="T3" fmla="*/ 24 h 70"/>
                <a:gd name="T4" fmla="*/ 74 w 74"/>
                <a:gd name="T5" fmla="*/ 27 h 70"/>
                <a:gd name="T6" fmla="*/ 55 w 74"/>
                <a:gd name="T7" fmla="*/ 46 h 70"/>
                <a:gd name="T8" fmla="*/ 60 w 74"/>
                <a:gd name="T9" fmla="*/ 70 h 70"/>
                <a:gd name="T10" fmla="*/ 36 w 74"/>
                <a:gd name="T11" fmla="*/ 58 h 70"/>
                <a:gd name="T12" fmla="*/ 14 w 74"/>
                <a:gd name="T13" fmla="*/ 70 h 70"/>
                <a:gd name="T14" fmla="*/ 19 w 74"/>
                <a:gd name="T15" fmla="*/ 46 h 70"/>
                <a:gd name="T16" fmla="*/ 0 w 74"/>
                <a:gd name="T17" fmla="*/ 27 h 70"/>
                <a:gd name="T18" fmla="*/ 26 w 74"/>
                <a:gd name="T19" fmla="*/ 24 h 70"/>
                <a:gd name="T20" fmla="*/ 36 w 74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0">
                  <a:moveTo>
                    <a:pt x="36" y="0"/>
                  </a:moveTo>
                  <a:lnTo>
                    <a:pt x="48" y="24"/>
                  </a:lnTo>
                  <a:lnTo>
                    <a:pt x="74" y="27"/>
                  </a:lnTo>
                  <a:lnTo>
                    <a:pt x="55" y="46"/>
                  </a:lnTo>
                  <a:lnTo>
                    <a:pt x="60" y="70"/>
                  </a:lnTo>
                  <a:lnTo>
                    <a:pt x="36" y="58"/>
                  </a:lnTo>
                  <a:lnTo>
                    <a:pt x="14" y="70"/>
                  </a:lnTo>
                  <a:lnTo>
                    <a:pt x="19" y="46"/>
                  </a:lnTo>
                  <a:lnTo>
                    <a:pt x="0" y="27"/>
                  </a:lnTo>
                  <a:lnTo>
                    <a:pt x="26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6" name="ï$ḷîḓè"/>
            <p:cNvSpPr/>
            <p:nvPr/>
          </p:nvSpPr>
          <p:spPr bwMode="auto">
            <a:xfrm>
              <a:off x="5788026" y="2846388"/>
              <a:ext cx="1768475" cy="973138"/>
            </a:xfrm>
            <a:custGeom>
              <a:avLst/>
              <a:gdLst>
                <a:gd name="T0" fmla="*/ 463 w 463"/>
                <a:gd name="T1" fmla="*/ 16 h 255"/>
                <a:gd name="T2" fmla="*/ 463 w 463"/>
                <a:gd name="T3" fmla="*/ 239 h 255"/>
                <a:gd name="T4" fmla="*/ 447 w 463"/>
                <a:gd name="T5" fmla="*/ 255 h 255"/>
                <a:gd name="T6" fmla="*/ 16 w 463"/>
                <a:gd name="T7" fmla="*/ 255 h 255"/>
                <a:gd name="T8" fmla="*/ 0 w 463"/>
                <a:gd name="T9" fmla="*/ 239 h 255"/>
                <a:gd name="T10" fmla="*/ 0 w 463"/>
                <a:gd name="T11" fmla="*/ 16 h 255"/>
                <a:gd name="T12" fmla="*/ 16 w 463"/>
                <a:gd name="T13" fmla="*/ 0 h 255"/>
                <a:gd name="T14" fmla="*/ 447 w 463"/>
                <a:gd name="T15" fmla="*/ 0 h 255"/>
                <a:gd name="T16" fmla="*/ 463 w 463"/>
                <a:gd name="T17" fmla="*/ 1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255">
                  <a:moveTo>
                    <a:pt x="463" y="16"/>
                  </a:moveTo>
                  <a:cubicBezTo>
                    <a:pt x="463" y="239"/>
                    <a:pt x="463" y="239"/>
                    <a:pt x="463" y="239"/>
                  </a:cubicBezTo>
                  <a:cubicBezTo>
                    <a:pt x="463" y="248"/>
                    <a:pt x="456" y="255"/>
                    <a:pt x="447" y="255"/>
                  </a:cubicBezTo>
                  <a:cubicBezTo>
                    <a:pt x="16" y="255"/>
                    <a:pt x="16" y="255"/>
                    <a:pt x="16" y="255"/>
                  </a:cubicBezTo>
                  <a:cubicBezTo>
                    <a:pt x="7" y="255"/>
                    <a:pt x="0" y="248"/>
                    <a:pt x="0" y="23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54" y="6"/>
                    <a:pt x="457" y="10"/>
                    <a:pt x="463" y="16"/>
                  </a:cubicBezTo>
                  <a:close/>
                </a:path>
              </a:pathLst>
            </a:custGeom>
            <a:solidFill>
              <a:srgbClr val="E9E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7" name="îṣḻîḓè"/>
            <p:cNvSpPr/>
            <p:nvPr/>
          </p:nvSpPr>
          <p:spPr bwMode="auto">
            <a:xfrm>
              <a:off x="6788151" y="3025776"/>
              <a:ext cx="619125" cy="393700"/>
            </a:xfrm>
            <a:custGeom>
              <a:avLst/>
              <a:gdLst>
                <a:gd name="T0" fmla="*/ 126 w 162"/>
                <a:gd name="T1" fmla="*/ 30 h 103"/>
                <a:gd name="T2" fmla="*/ 112 w 162"/>
                <a:gd name="T3" fmla="*/ 33 h 103"/>
                <a:gd name="T4" fmla="*/ 70 w 162"/>
                <a:gd name="T5" fmla="*/ 0 h 103"/>
                <a:gd name="T6" fmla="*/ 28 w 162"/>
                <a:gd name="T7" fmla="*/ 39 h 103"/>
                <a:gd name="T8" fmla="*/ 0 w 162"/>
                <a:gd name="T9" fmla="*/ 71 h 103"/>
                <a:gd name="T10" fmla="*/ 32 w 162"/>
                <a:gd name="T11" fmla="*/ 103 h 103"/>
                <a:gd name="T12" fmla="*/ 39 w 162"/>
                <a:gd name="T13" fmla="*/ 102 h 103"/>
                <a:gd name="T14" fmla="*/ 126 w 162"/>
                <a:gd name="T15" fmla="*/ 102 h 103"/>
                <a:gd name="T16" fmla="*/ 162 w 162"/>
                <a:gd name="T17" fmla="*/ 66 h 103"/>
                <a:gd name="T18" fmla="*/ 126 w 162"/>
                <a:gd name="T19" fmla="*/ 3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03">
                  <a:moveTo>
                    <a:pt x="126" y="30"/>
                  </a:moveTo>
                  <a:cubicBezTo>
                    <a:pt x="121" y="30"/>
                    <a:pt x="116" y="31"/>
                    <a:pt x="112" y="33"/>
                  </a:cubicBezTo>
                  <a:cubicBezTo>
                    <a:pt x="108" y="14"/>
                    <a:pt x="91" y="0"/>
                    <a:pt x="70" y="0"/>
                  </a:cubicBezTo>
                  <a:cubicBezTo>
                    <a:pt x="48" y="0"/>
                    <a:pt x="30" y="17"/>
                    <a:pt x="28" y="39"/>
                  </a:cubicBezTo>
                  <a:cubicBezTo>
                    <a:pt x="12" y="41"/>
                    <a:pt x="0" y="54"/>
                    <a:pt x="0" y="71"/>
                  </a:cubicBezTo>
                  <a:cubicBezTo>
                    <a:pt x="0" y="89"/>
                    <a:pt x="14" y="103"/>
                    <a:pt x="32" y="103"/>
                  </a:cubicBezTo>
                  <a:cubicBezTo>
                    <a:pt x="34" y="103"/>
                    <a:pt x="37" y="103"/>
                    <a:pt x="39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46" y="102"/>
                    <a:pt x="162" y="86"/>
                    <a:pt x="162" y="66"/>
                  </a:cubicBezTo>
                  <a:cubicBezTo>
                    <a:pt x="162" y="46"/>
                    <a:pt x="146" y="30"/>
                    <a:pt x="12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8" name="ïś1ídê"/>
            <p:cNvSpPr/>
            <p:nvPr/>
          </p:nvSpPr>
          <p:spPr bwMode="auto">
            <a:xfrm>
              <a:off x="6980238" y="3351213"/>
              <a:ext cx="217488" cy="225425"/>
            </a:xfrm>
            <a:custGeom>
              <a:avLst/>
              <a:gdLst>
                <a:gd name="T0" fmla="*/ 120 w 137"/>
                <a:gd name="T1" fmla="*/ 62 h 142"/>
                <a:gd name="T2" fmla="*/ 120 w 137"/>
                <a:gd name="T3" fmla="*/ 0 h 142"/>
                <a:gd name="T4" fmla="*/ 16 w 137"/>
                <a:gd name="T5" fmla="*/ 0 h 142"/>
                <a:gd name="T6" fmla="*/ 16 w 137"/>
                <a:gd name="T7" fmla="*/ 62 h 142"/>
                <a:gd name="T8" fmla="*/ 0 w 137"/>
                <a:gd name="T9" fmla="*/ 62 h 142"/>
                <a:gd name="T10" fmla="*/ 69 w 137"/>
                <a:gd name="T11" fmla="*/ 142 h 142"/>
                <a:gd name="T12" fmla="*/ 137 w 137"/>
                <a:gd name="T13" fmla="*/ 62 h 142"/>
                <a:gd name="T14" fmla="*/ 120 w 137"/>
                <a:gd name="T15" fmla="*/ 6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42">
                  <a:moveTo>
                    <a:pt x="120" y="62"/>
                  </a:moveTo>
                  <a:lnTo>
                    <a:pt x="120" y="0"/>
                  </a:lnTo>
                  <a:lnTo>
                    <a:pt x="16" y="0"/>
                  </a:lnTo>
                  <a:lnTo>
                    <a:pt x="16" y="62"/>
                  </a:lnTo>
                  <a:lnTo>
                    <a:pt x="0" y="62"/>
                  </a:lnTo>
                  <a:lnTo>
                    <a:pt x="69" y="142"/>
                  </a:lnTo>
                  <a:lnTo>
                    <a:pt x="137" y="62"/>
                  </a:lnTo>
                  <a:lnTo>
                    <a:pt x="120" y="62"/>
                  </a:lnTo>
                  <a:close/>
                </a:path>
              </a:pathLst>
            </a:custGeom>
            <a:solidFill>
              <a:srgbClr val="F9D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9" name="iṡḻíḋè"/>
            <p:cNvSpPr/>
            <p:nvPr/>
          </p:nvSpPr>
          <p:spPr bwMode="auto">
            <a:xfrm>
              <a:off x="5883276" y="3495676"/>
              <a:ext cx="806450" cy="30163"/>
            </a:xfrm>
            <a:custGeom>
              <a:avLst/>
              <a:gdLst>
                <a:gd name="T0" fmla="*/ 5 w 211"/>
                <a:gd name="T1" fmla="*/ 8 h 8"/>
                <a:gd name="T2" fmla="*/ 206 w 211"/>
                <a:gd name="T3" fmla="*/ 8 h 8"/>
                <a:gd name="T4" fmla="*/ 206 w 211"/>
                <a:gd name="T5" fmla="*/ 0 h 8"/>
                <a:gd name="T6" fmla="*/ 5 w 211"/>
                <a:gd name="T7" fmla="*/ 0 h 8"/>
                <a:gd name="T8" fmla="*/ 5 w 21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8">
                  <a:moveTo>
                    <a:pt x="5" y="8"/>
                  </a:moveTo>
                  <a:cubicBezTo>
                    <a:pt x="72" y="8"/>
                    <a:pt x="139" y="8"/>
                    <a:pt x="206" y="8"/>
                  </a:cubicBezTo>
                  <a:cubicBezTo>
                    <a:pt x="211" y="8"/>
                    <a:pt x="211" y="0"/>
                    <a:pt x="206" y="0"/>
                  </a:cubicBezTo>
                  <a:cubicBezTo>
                    <a:pt x="139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0" name="íṩľíḓe"/>
            <p:cNvSpPr/>
            <p:nvPr/>
          </p:nvSpPr>
          <p:spPr bwMode="auto">
            <a:xfrm>
              <a:off x="5883276" y="3582988"/>
              <a:ext cx="806450" cy="31750"/>
            </a:xfrm>
            <a:custGeom>
              <a:avLst/>
              <a:gdLst>
                <a:gd name="T0" fmla="*/ 5 w 211"/>
                <a:gd name="T1" fmla="*/ 8 h 8"/>
                <a:gd name="T2" fmla="*/ 206 w 211"/>
                <a:gd name="T3" fmla="*/ 8 h 8"/>
                <a:gd name="T4" fmla="*/ 206 w 211"/>
                <a:gd name="T5" fmla="*/ 0 h 8"/>
                <a:gd name="T6" fmla="*/ 5 w 211"/>
                <a:gd name="T7" fmla="*/ 0 h 8"/>
                <a:gd name="T8" fmla="*/ 5 w 21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8">
                  <a:moveTo>
                    <a:pt x="5" y="8"/>
                  </a:moveTo>
                  <a:cubicBezTo>
                    <a:pt x="72" y="8"/>
                    <a:pt x="139" y="8"/>
                    <a:pt x="206" y="8"/>
                  </a:cubicBezTo>
                  <a:cubicBezTo>
                    <a:pt x="211" y="8"/>
                    <a:pt x="211" y="0"/>
                    <a:pt x="206" y="0"/>
                  </a:cubicBezTo>
                  <a:cubicBezTo>
                    <a:pt x="139" y="0"/>
                    <a:pt x="72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1" name="iŝḷíḍè"/>
            <p:cNvSpPr/>
            <p:nvPr/>
          </p:nvSpPr>
          <p:spPr bwMode="auto">
            <a:xfrm>
              <a:off x="5883276" y="3671888"/>
              <a:ext cx="806450" cy="25400"/>
            </a:xfrm>
            <a:custGeom>
              <a:avLst/>
              <a:gdLst>
                <a:gd name="T0" fmla="*/ 5 w 211"/>
                <a:gd name="T1" fmla="*/ 7 h 7"/>
                <a:gd name="T2" fmla="*/ 206 w 211"/>
                <a:gd name="T3" fmla="*/ 7 h 7"/>
                <a:gd name="T4" fmla="*/ 206 w 211"/>
                <a:gd name="T5" fmla="*/ 0 h 7"/>
                <a:gd name="T6" fmla="*/ 5 w 211"/>
                <a:gd name="T7" fmla="*/ 0 h 7"/>
                <a:gd name="T8" fmla="*/ 5 w 211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7">
                  <a:moveTo>
                    <a:pt x="5" y="7"/>
                  </a:moveTo>
                  <a:cubicBezTo>
                    <a:pt x="72" y="7"/>
                    <a:pt x="139" y="7"/>
                    <a:pt x="206" y="7"/>
                  </a:cubicBezTo>
                  <a:cubicBezTo>
                    <a:pt x="211" y="7"/>
                    <a:pt x="211" y="0"/>
                    <a:pt x="206" y="0"/>
                  </a:cubicBezTo>
                  <a:cubicBezTo>
                    <a:pt x="139" y="0"/>
                    <a:pt x="72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C5C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2" name="îṩḷiḓé"/>
            <p:cNvSpPr/>
            <p:nvPr/>
          </p:nvSpPr>
          <p:spPr bwMode="auto">
            <a:xfrm>
              <a:off x="5888038" y="3278188"/>
              <a:ext cx="782638" cy="65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3" name="íš1îde"/>
            <p:cNvSpPr/>
            <p:nvPr/>
          </p:nvSpPr>
          <p:spPr bwMode="auto">
            <a:xfrm>
              <a:off x="6154738" y="3278188"/>
              <a:ext cx="515938" cy="65088"/>
            </a:xfrm>
            <a:prstGeom prst="rect">
              <a:avLst/>
            </a:pr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0" name="iṣľiḓê"/>
            <p:cNvSpPr/>
            <p:nvPr/>
          </p:nvSpPr>
          <p:spPr bwMode="auto">
            <a:xfrm>
              <a:off x="5888038" y="3098801"/>
              <a:ext cx="782638" cy="65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1" name="iṩ1íḋè"/>
            <p:cNvSpPr/>
            <p:nvPr/>
          </p:nvSpPr>
          <p:spPr bwMode="auto">
            <a:xfrm>
              <a:off x="6423026" y="3098801"/>
              <a:ext cx="247650" cy="65088"/>
            </a:xfrm>
            <a:prstGeom prst="rect">
              <a:avLst/>
            </a:prstGeom>
            <a:solidFill>
              <a:srgbClr val="613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2" name="ï$ḻïḓe"/>
            <p:cNvSpPr/>
            <p:nvPr/>
          </p:nvSpPr>
          <p:spPr bwMode="auto">
            <a:xfrm>
              <a:off x="7743826" y="2354263"/>
              <a:ext cx="1449388" cy="2446338"/>
            </a:xfrm>
            <a:custGeom>
              <a:avLst/>
              <a:gdLst>
                <a:gd name="T0" fmla="*/ 36 w 380"/>
                <a:gd name="T1" fmla="*/ 641 h 641"/>
                <a:gd name="T2" fmla="*/ 4 w 380"/>
                <a:gd name="T3" fmla="*/ 514 h 641"/>
                <a:gd name="T4" fmla="*/ 111 w 380"/>
                <a:gd name="T5" fmla="*/ 314 h 641"/>
                <a:gd name="T6" fmla="*/ 118 w 380"/>
                <a:gd name="T7" fmla="*/ 311 h 641"/>
                <a:gd name="T8" fmla="*/ 131 w 380"/>
                <a:gd name="T9" fmla="*/ 284 h 641"/>
                <a:gd name="T10" fmla="*/ 242 w 380"/>
                <a:gd name="T11" fmla="*/ 185 h 641"/>
                <a:gd name="T12" fmla="*/ 335 w 380"/>
                <a:gd name="T13" fmla="*/ 1 h 641"/>
                <a:gd name="T14" fmla="*/ 338 w 380"/>
                <a:gd name="T15" fmla="*/ 0 h 641"/>
                <a:gd name="T16" fmla="*/ 244 w 380"/>
                <a:gd name="T17" fmla="*/ 188 h 641"/>
                <a:gd name="T18" fmla="*/ 134 w 380"/>
                <a:gd name="T19" fmla="*/ 286 h 641"/>
                <a:gd name="T20" fmla="*/ 122 w 380"/>
                <a:gd name="T21" fmla="*/ 310 h 641"/>
                <a:gd name="T22" fmla="*/ 157 w 380"/>
                <a:gd name="T23" fmla="*/ 302 h 641"/>
                <a:gd name="T24" fmla="*/ 228 w 380"/>
                <a:gd name="T25" fmla="*/ 339 h 641"/>
                <a:gd name="T26" fmla="*/ 217 w 380"/>
                <a:gd name="T27" fmla="*/ 400 h 641"/>
                <a:gd name="T28" fmla="*/ 151 w 380"/>
                <a:gd name="T29" fmla="*/ 422 h 641"/>
                <a:gd name="T30" fmla="*/ 114 w 380"/>
                <a:gd name="T31" fmla="*/ 384 h 641"/>
                <a:gd name="T32" fmla="*/ 116 w 380"/>
                <a:gd name="T33" fmla="*/ 316 h 641"/>
                <a:gd name="T34" fmla="*/ 112 w 380"/>
                <a:gd name="T35" fmla="*/ 317 h 641"/>
                <a:gd name="T36" fmla="*/ 8 w 380"/>
                <a:gd name="T37" fmla="*/ 514 h 641"/>
                <a:gd name="T38" fmla="*/ 40 w 380"/>
                <a:gd name="T39" fmla="*/ 640 h 641"/>
                <a:gd name="T40" fmla="*/ 36 w 380"/>
                <a:gd name="T41" fmla="*/ 641 h 641"/>
                <a:gd name="T42" fmla="*/ 120 w 380"/>
                <a:gd name="T43" fmla="*/ 314 h 641"/>
                <a:gd name="T44" fmla="*/ 117 w 380"/>
                <a:gd name="T45" fmla="*/ 383 h 641"/>
                <a:gd name="T46" fmla="*/ 153 w 380"/>
                <a:gd name="T47" fmla="*/ 419 h 641"/>
                <a:gd name="T48" fmla="*/ 215 w 380"/>
                <a:gd name="T49" fmla="*/ 398 h 641"/>
                <a:gd name="T50" fmla="*/ 225 w 380"/>
                <a:gd name="T51" fmla="*/ 340 h 641"/>
                <a:gd name="T52" fmla="*/ 120 w 380"/>
                <a:gd name="T53" fmla="*/ 3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0" h="641">
                  <a:moveTo>
                    <a:pt x="36" y="641"/>
                  </a:moveTo>
                  <a:cubicBezTo>
                    <a:pt x="36" y="641"/>
                    <a:pt x="9" y="583"/>
                    <a:pt x="4" y="514"/>
                  </a:cubicBezTo>
                  <a:cubicBezTo>
                    <a:pt x="0" y="450"/>
                    <a:pt x="16" y="364"/>
                    <a:pt x="111" y="314"/>
                  </a:cubicBezTo>
                  <a:cubicBezTo>
                    <a:pt x="111" y="314"/>
                    <a:pt x="114" y="313"/>
                    <a:pt x="118" y="311"/>
                  </a:cubicBezTo>
                  <a:cubicBezTo>
                    <a:pt x="121" y="302"/>
                    <a:pt x="126" y="293"/>
                    <a:pt x="131" y="284"/>
                  </a:cubicBezTo>
                  <a:cubicBezTo>
                    <a:pt x="158" y="242"/>
                    <a:pt x="201" y="213"/>
                    <a:pt x="242" y="185"/>
                  </a:cubicBezTo>
                  <a:cubicBezTo>
                    <a:pt x="314" y="136"/>
                    <a:pt x="375" y="95"/>
                    <a:pt x="335" y="1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80" y="96"/>
                    <a:pt x="314" y="140"/>
                    <a:pt x="244" y="188"/>
                  </a:cubicBezTo>
                  <a:cubicBezTo>
                    <a:pt x="203" y="215"/>
                    <a:pt x="160" y="244"/>
                    <a:pt x="134" y="286"/>
                  </a:cubicBezTo>
                  <a:cubicBezTo>
                    <a:pt x="130" y="294"/>
                    <a:pt x="125" y="302"/>
                    <a:pt x="122" y="310"/>
                  </a:cubicBezTo>
                  <a:cubicBezTo>
                    <a:pt x="131" y="307"/>
                    <a:pt x="143" y="303"/>
                    <a:pt x="157" y="302"/>
                  </a:cubicBezTo>
                  <a:cubicBezTo>
                    <a:pt x="190" y="300"/>
                    <a:pt x="214" y="313"/>
                    <a:pt x="228" y="339"/>
                  </a:cubicBezTo>
                  <a:cubicBezTo>
                    <a:pt x="238" y="358"/>
                    <a:pt x="234" y="381"/>
                    <a:pt x="217" y="400"/>
                  </a:cubicBezTo>
                  <a:cubicBezTo>
                    <a:pt x="203" y="417"/>
                    <a:pt x="177" y="431"/>
                    <a:pt x="151" y="422"/>
                  </a:cubicBezTo>
                  <a:cubicBezTo>
                    <a:pt x="134" y="416"/>
                    <a:pt x="121" y="403"/>
                    <a:pt x="114" y="384"/>
                  </a:cubicBezTo>
                  <a:cubicBezTo>
                    <a:pt x="107" y="364"/>
                    <a:pt x="108" y="340"/>
                    <a:pt x="116" y="316"/>
                  </a:cubicBezTo>
                  <a:cubicBezTo>
                    <a:pt x="114" y="317"/>
                    <a:pt x="112" y="317"/>
                    <a:pt x="112" y="317"/>
                  </a:cubicBezTo>
                  <a:cubicBezTo>
                    <a:pt x="19" y="366"/>
                    <a:pt x="4" y="451"/>
                    <a:pt x="8" y="514"/>
                  </a:cubicBezTo>
                  <a:cubicBezTo>
                    <a:pt x="12" y="582"/>
                    <a:pt x="39" y="639"/>
                    <a:pt x="40" y="640"/>
                  </a:cubicBezTo>
                  <a:lnTo>
                    <a:pt x="36" y="641"/>
                  </a:lnTo>
                  <a:close/>
                  <a:moveTo>
                    <a:pt x="120" y="314"/>
                  </a:moveTo>
                  <a:cubicBezTo>
                    <a:pt x="112" y="339"/>
                    <a:pt x="110" y="363"/>
                    <a:pt x="117" y="383"/>
                  </a:cubicBezTo>
                  <a:cubicBezTo>
                    <a:pt x="124" y="401"/>
                    <a:pt x="136" y="413"/>
                    <a:pt x="153" y="419"/>
                  </a:cubicBezTo>
                  <a:cubicBezTo>
                    <a:pt x="176" y="427"/>
                    <a:pt x="201" y="414"/>
                    <a:pt x="215" y="398"/>
                  </a:cubicBezTo>
                  <a:cubicBezTo>
                    <a:pt x="230" y="380"/>
                    <a:pt x="234" y="358"/>
                    <a:pt x="225" y="340"/>
                  </a:cubicBezTo>
                  <a:cubicBezTo>
                    <a:pt x="200" y="292"/>
                    <a:pt x="142" y="307"/>
                    <a:pt x="120" y="314"/>
                  </a:cubicBezTo>
                  <a:close/>
                </a:path>
              </a:pathLst>
            </a:custGeom>
            <a:solidFill>
              <a:srgbClr val="FFB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3" name="íśḻîďé"/>
            <p:cNvSpPr/>
            <p:nvPr/>
          </p:nvSpPr>
          <p:spPr bwMode="auto">
            <a:xfrm>
              <a:off x="8967788" y="2324101"/>
              <a:ext cx="77788" cy="61913"/>
            </a:xfrm>
            <a:custGeom>
              <a:avLst/>
              <a:gdLst>
                <a:gd name="T0" fmla="*/ 49 w 49"/>
                <a:gd name="T1" fmla="*/ 39 h 39"/>
                <a:gd name="T2" fmla="*/ 0 w 49"/>
                <a:gd name="T3" fmla="*/ 15 h 39"/>
                <a:gd name="T4" fmla="*/ 17 w 49"/>
                <a:gd name="T5" fmla="*/ 0 h 39"/>
                <a:gd name="T6" fmla="*/ 49 w 49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9">
                  <a:moveTo>
                    <a:pt x="49" y="39"/>
                  </a:moveTo>
                  <a:lnTo>
                    <a:pt x="0" y="15"/>
                  </a:lnTo>
                  <a:lnTo>
                    <a:pt x="17" y="0"/>
                  </a:lnTo>
                  <a:lnTo>
                    <a:pt x="49" y="39"/>
                  </a:lnTo>
                  <a:close/>
                </a:path>
              </a:pathLst>
            </a:custGeom>
            <a:solidFill>
              <a:srgbClr val="EC9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4" name="isļídè"/>
            <p:cNvSpPr/>
            <p:nvPr/>
          </p:nvSpPr>
          <p:spPr bwMode="auto">
            <a:xfrm>
              <a:off x="8750301" y="2071688"/>
              <a:ext cx="385763" cy="336550"/>
            </a:xfrm>
            <a:custGeom>
              <a:avLst/>
              <a:gdLst>
                <a:gd name="T0" fmla="*/ 0 w 101"/>
                <a:gd name="T1" fmla="*/ 0 h 88"/>
                <a:gd name="T2" fmla="*/ 39 w 101"/>
                <a:gd name="T3" fmla="*/ 88 h 88"/>
                <a:gd name="T4" fmla="*/ 64 w 101"/>
                <a:gd name="T5" fmla="*/ 66 h 88"/>
                <a:gd name="T6" fmla="*/ 77 w 101"/>
                <a:gd name="T7" fmla="*/ 82 h 88"/>
                <a:gd name="T8" fmla="*/ 77 w 101"/>
                <a:gd name="T9" fmla="*/ 59 h 88"/>
                <a:gd name="T10" fmla="*/ 101 w 101"/>
                <a:gd name="T11" fmla="*/ 44 h 88"/>
                <a:gd name="T12" fmla="*/ 0 w 101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8">
                  <a:moveTo>
                    <a:pt x="0" y="0"/>
                  </a:moveTo>
                  <a:cubicBezTo>
                    <a:pt x="39" y="88"/>
                    <a:pt x="39" y="88"/>
                    <a:pt x="39" y="88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4" y="66"/>
                    <a:pt x="77" y="85"/>
                    <a:pt x="77" y="82"/>
                  </a:cubicBezTo>
                  <a:cubicBezTo>
                    <a:pt x="77" y="79"/>
                    <a:pt x="77" y="59"/>
                    <a:pt x="77" y="59"/>
                  </a:cubicBezTo>
                  <a:cubicBezTo>
                    <a:pt x="101" y="44"/>
                    <a:pt x="101" y="44"/>
                    <a:pt x="101" y="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5" name="íṧľíde"/>
            <p:cNvSpPr/>
            <p:nvPr/>
          </p:nvSpPr>
          <p:spPr bwMode="auto">
            <a:xfrm>
              <a:off x="8755063" y="2071688"/>
              <a:ext cx="285750" cy="301625"/>
            </a:xfrm>
            <a:custGeom>
              <a:avLst/>
              <a:gdLst>
                <a:gd name="T0" fmla="*/ 0 w 180"/>
                <a:gd name="T1" fmla="*/ 0 h 190"/>
                <a:gd name="T2" fmla="*/ 178 w 180"/>
                <a:gd name="T3" fmla="*/ 142 h 190"/>
                <a:gd name="T4" fmla="*/ 180 w 180"/>
                <a:gd name="T5" fmla="*/ 190 h 190"/>
                <a:gd name="T6" fmla="*/ 159 w 180"/>
                <a:gd name="T7" fmla="*/ 157 h 190"/>
                <a:gd name="T8" fmla="*/ 0 w 180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90">
                  <a:moveTo>
                    <a:pt x="0" y="0"/>
                  </a:moveTo>
                  <a:lnTo>
                    <a:pt x="178" y="142"/>
                  </a:lnTo>
                  <a:lnTo>
                    <a:pt x="180" y="190"/>
                  </a:lnTo>
                  <a:lnTo>
                    <a:pt x="159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6" name="ïš1ïḋê"/>
            <p:cNvSpPr/>
            <p:nvPr/>
          </p:nvSpPr>
          <p:spPr bwMode="auto">
            <a:xfrm>
              <a:off x="3016251" y="5556251"/>
              <a:ext cx="1890713" cy="61913"/>
            </a:xfrm>
            <a:prstGeom prst="ellipse">
              <a:avLst/>
            </a:prstGeom>
            <a:solidFill>
              <a:srgbClr val="EC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7" name="i$lîdé"/>
            <p:cNvSpPr/>
            <p:nvPr/>
          </p:nvSpPr>
          <p:spPr bwMode="auto">
            <a:xfrm>
              <a:off x="3730626" y="3163888"/>
              <a:ext cx="492125" cy="530225"/>
            </a:xfrm>
            <a:custGeom>
              <a:avLst/>
              <a:gdLst>
                <a:gd name="T0" fmla="*/ 42 w 129"/>
                <a:gd name="T1" fmla="*/ 0 h 139"/>
                <a:gd name="T2" fmla="*/ 81 w 129"/>
                <a:gd name="T3" fmla="*/ 0 h 139"/>
                <a:gd name="T4" fmla="*/ 110 w 129"/>
                <a:gd name="T5" fmla="*/ 20 h 139"/>
                <a:gd name="T6" fmla="*/ 112 w 129"/>
                <a:gd name="T7" fmla="*/ 92 h 139"/>
                <a:gd name="T8" fmla="*/ 98 w 129"/>
                <a:gd name="T9" fmla="*/ 137 h 139"/>
                <a:gd name="T10" fmla="*/ 21 w 129"/>
                <a:gd name="T11" fmla="*/ 139 h 139"/>
                <a:gd name="T12" fmla="*/ 2 w 129"/>
                <a:gd name="T13" fmla="*/ 25 h 139"/>
                <a:gd name="T14" fmla="*/ 16 w 129"/>
                <a:gd name="T15" fmla="*/ 4 h 139"/>
                <a:gd name="T16" fmla="*/ 42 w 129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39">
                  <a:moveTo>
                    <a:pt x="4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99" y="2"/>
                    <a:pt x="110" y="20"/>
                  </a:cubicBezTo>
                  <a:cubicBezTo>
                    <a:pt x="120" y="36"/>
                    <a:pt x="129" y="71"/>
                    <a:pt x="112" y="92"/>
                  </a:cubicBezTo>
                  <a:cubicBezTo>
                    <a:pt x="112" y="92"/>
                    <a:pt x="97" y="126"/>
                    <a:pt x="98" y="137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15"/>
                    <a:pt x="7" y="6"/>
                    <a:pt x="16" y="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974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8" name="îṣlidê"/>
            <p:cNvSpPr/>
            <p:nvPr/>
          </p:nvSpPr>
          <p:spPr bwMode="auto">
            <a:xfrm>
              <a:off x="3517901" y="3098801"/>
              <a:ext cx="396875" cy="881063"/>
            </a:xfrm>
            <a:custGeom>
              <a:avLst/>
              <a:gdLst>
                <a:gd name="T0" fmla="*/ 90 w 104"/>
                <a:gd name="T1" fmla="*/ 23 h 231"/>
                <a:gd name="T2" fmla="*/ 44 w 104"/>
                <a:gd name="T3" fmla="*/ 135 h 231"/>
                <a:gd name="T4" fmla="*/ 104 w 104"/>
                <a:gd name="T5" fmla="*/ 216 h 231"/>
                <a:gd name="T6" fmla="*/ 89 w 104"/>
                <a:gd name="T7" fmla="*/ 231 h 231"/>
                <a:gd name="T8" fmla="*/ 20 w 104"/>
                <a:gd name="T9" fmla="*/ 144 h 231"/>
                <a:gd name="T10" fmla="*/ 90 w 104"/>
                <a:gd name="T11" fmla="*/ 2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231">
                  <a:moveTo>
                    <a:pt x="90" y="23"/>
                  </a:moveTo>
                  <a:cubicBezTo>
                    <a:pt x="94" y="27"/>
                    <a:pt x="103" y="53"/>
                    <a:pt x="44" y="135"/>
                  </a:cubicBezTo>
                  <a:cubicBezTo>
                    <a:pt x="44" y="135"/>
                    <a:pt x="93" y="188"/>
                    <a:pt x="104" y="216"/>
                  </a:cubicBezTo>
                  <a:cubicBezTo>
                    <a:pt x="89" y="231"/>
                    <a:pt x="89" y="231"/>
                    <a:pt x="89" y="231"/>
                  </a:cubicBezTo>
                  <a:cubicBezTo>
                    <a:pt x="89" y="231"/>
                    <a:pt x="41" y="177"/>
                    <a:pt x="20" y="144"/>
                  </a:cubicBezTo>
                  <a:cubicBezTo>
                    <a:pt x="0" y="111"/>
                    <a:pt x="67" y="0"/>
                    <a:pt x="90" y="23"/>
                  </a:cubicBezTo>
                  <a:close/>
                </a:path>
              </a:pathLst>
            </a:custGeom>
            <a:solidFill>
              <a:srgbClr val="FFC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9" name="iṩḷïdé"/>
            <p:cNvSpPr/>
            <p:nvPr/>
          </p:nvSpPr>
          <p:spPr bwMode="auto">
            <a:xfrm>
              <a:off x="3833813" y="3098801"/>
              <a:ext cx="939800" cy="415925"/>
            </a:xfrm>
            <a:custGeom>
              <a:avLst/>
              <a:gdLst>
                <a:gd name="T0" fmla="*/ 45 w 246"/>
                <a:gd name="T1" fmla="*/ 23 h 109"/>
                <a:gd name="T2" fmla="*/ 150 w 246"/>
                <a:gd name="T3" fmla="*/ 70 h 109"/>
                <a:gd name="T4" fmla="*/ 229 w 246"/>
                <a:gd name="T5" fmla="*/ 0 h 109"/>
                <a:gd name="T6" fmla="*/ 246 w 246"/>
                <a:gd name="T7" fmla="*/ 13 h 109"/>
                <a:gd name="T8" fmla="*/ 159 w 246"/>
                <a:gd name="T9" fmla="*/ 97 h 109"/>
                <a:gd name="T10" fmla="*/ 45 w 246"/>
                <a:gd name="T11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109">
                  <a:moveTo>
                    <a:pt x="45" y="23"/>
                  </a:moveTo>
                  <a:cubicBezTo>
                    <a:pt x="65" y="6"/>
                    <a:pt x="130" y="59"/>
                    <a:pt x="150" y="70"/>
                  </a:cubicBezTo>
                  <a:cubicBezTo>
                    <a:pt x="150" y="70"/>
                    <a:pt x="206" y="25"/>
                    <a:pt x="229" y="0"/>
                  </a:cubicBezTo>
                  <a:cubicBezTo>
                    <a:pt x="246" y="13"/>
                    <a:pt x="246" y="13"/>
                    <a:pt x="246" y="13"/>
                  </a:cubicBezTo>
                  <a:cubicBezTo>
                    <a:pt x="246" y="13"/>
                    <a:pt x="182" y="92"/>
                    <a:pt x="159" y="97"/>
                  </a:cubicBezTo>
                  <a:cubicBezTo>
                    <a:pt x="99" y="109"/>
                    <a:pt x="0" y="63"/>
                    <a:pt x="45" y="23"/>
                  </a:cubicBezTo>
                  <a:close/>
                </a:path>
              </a:pathLst>
            </a:custGeom>
            <a:solidFill>
              <a:srgbClr val="FFC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0" name="íšľîďè"/>
            <p:cNvSpPr/>
            <p:nvPr/>
          </p:nvSpPr>
          <p:spPr bwMode="auto">
            <a:xfrm>
              <a:off x="4678363" y="2832101"/>
              <a:ext cx="182563" cy="315913"/>
            </a:xfrm>
            <a:custGeom>
              <a:avLst/>
              <a:gdLst>
                <a:gd name="T0" fmla="*/ 0 w 48"/>
                <a:gd name="T1" fmla="*/ 82 h 83"/>
                <a:gd name="T2" fmla="*/ 10 w 48"/>
                <a:gd name="T3" fmla="*/ 53 h 83"/>
                <a:gd name="T4" fmla="*/ 12 w 48"/>
                <a:gd name="T5" fmla="*/ 44 h 83"/>
                <a:gd name="T6" fmla="*/ 41 w 48"/>
                <a:gd name="T7" fmla="*/ 0 h 83"/>
                <a:gd name="T8" fmla="*/ 32 w 48"/>
                <a:gd name="T9" fmla="*/ 31 h 83"/>
                <a:gd name="T10" fmla="*/ 40 w 48"/>
                <a:gd name="T11" fmla="*/ 60 h 83"/>
                <a:gd name="T12" fmla="*/ 25 w 48"/>
                <a:gd name="T13" fmla="*/ 83 h 83"/>
                <a:gd name="T14" fmla="*/ 0 w 48"/>
                <a:gd name="T15" fmla="*/ 8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83">
                  <a:moveTo>
                    <a:pt x="0" y="82"/>
                  </a:moveTo>
                  <a:cubicBezTo>
                    <a:pt x="0" y="82"/>
                    <a:pt x="10" y="74"/>
                    <a:pt x="10" y="53"/>
                  </a:cubicBezTo>
                  <a:cubicBezTo>
                    <a:pt x="10" y="50"/>
                    <a:pt x="11" y="47"/>
                    <a:pt x="12" y="4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8" y="6"/>
                    <a:pt x="32" y="31"/>
                  </a:cubicBezTo>
                  <a:cubicBezTo>
                    <a:pt x="32" y="31"/>
                    <a:pt x="44" y="49"/>
                    <a:pt x="40" y="60"/>
                  </a:cubicBezTo>
                  <a:cubicBezTo>
                    <a:pt x="36" y="70"/>
                    <a:pt x="25" y="83"/>
                    <a:pt x="25" y="83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FFC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1" name="ïṣ1ïďê"/>
            <p:cNvSpPr/>
            <p:nvPr/>
          </p:nvSpPr>
          <p:spPr bwMode="auto">
            <a:xfrm>
              <a:off x="3570288" y="2465388"/>
              <a:ext cx="874713" cy="1212850"/>
            </a:xfrm>
            <a:custGeom>
              <a:avLst/>
              <a:gdLst>
                <a:gd name="T0" fmla="*/ 88 w 229"/>
                <a:gd name="T1" fmla="*/ 42 h 318"/>
                <a:gd name="T2" fmla="*/ 75 w 229"/>
                <a:gd name="T3" fmla="*/ 52 h 318"/>
                <a:gd name="T4" fmla="*/ 66 w 229"/>
                <a:gd name="T5" fmla="*/ 57 h 318"/>
                <a:gd name="T6" fmla="*/ 33 w 229"/>
                <a:gd name="T7" fmla="*/ 87 h 318"/>
                <a:gd name="T8" fmla="*/ 21 w 229"/>
                <a:gd name="T9" fmla="*/ 163 h 318"/>
                <a:gd name="T10" fmla="*/ 16 w 229"/>
                <a:gd name="T11" fmla="*/ 173 h 318"/>
                <a:gd name="T12" fmla="*/ 41 w 229"/>
                <a:gd name="T13" fmla="*/ 240 h 318"/>
                <a:gd name="T14" fmla="*/ 114 w 229"/>
                <a:gd name="T15" fmla="*/ 316 h 318"/>
                <a:gd name="T16" fmla="*/ 185 w 229"/>
                <a:gd name="T17" fmla="*/ 249 h 318"/>
                <a:gd name="T18" fmla="*/ 202 w 229"/>
                <a:gd name="T19" fmla="*/ 214 h 318"/>
                <a:gd name="T20" fmla="*/ 188 w 229"/>
                <a:gd name="T21" fmla="*/ 148 h 318"/>
                <a:gd name="T22" fmla="*/ 176 w 229"/>
                <a:gd name="T23" fmla="*/ 103 h 318"/>
                <a:gd name="T24" fmla="*/ 88 w 229"/>
                <a:gd name="T25" fmla="*/ 4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318">
                  <a:moveTo>
                    <a:pt x="88" y="42"/>
                  </a:moveTo>
                  <a:cubicBezTo>
                    <a:pt x="83" y="45"/>
                    <a:pt x="79" y="49"/>
                    <a:pt x="75" y="52"/>
                  </a:cubicBezTo>
                  <a:cubicBezTo>
                    <a:pt x="73" y="54"/>
                    <a:pt x="71" y="56"/>
                    <a:pt x="66" y="57"/>
                  </a:cubicBezTo>
                  <a:cubicBezTo>
                    <a:pt x="60" y="59"/>
                    <a:pt x="32" y="54"/>
                    <a:pt x="33" y="87"/>
                  </a:cubicBezTo>
                  <a:cubicBezTo>
                    <a:pt x="34" y="113"/>
                    <a:pt x="30" y="139"/>
                    <a:pt x="21" y="163"/>
                  </a:cubicBezTo>
                  <a:cubicBezTo>
                    <a:pt x="19" y="166"/>
                    <a:pt x="18" y="170"/>
                    <a:pt x="16" y="173"/>
                  </a:cubicBezTo>
                  <a:cubicBezTo>
                    <a:pt x="0" y="215"/>
                    <a:pt x="27" y="214"/>
                    <a:pt x="41" y="240"/>
                  </a:cubicBezTo>
                  <a:cubicBezTo>
                    <a:pt x="55" y="266"/>
                    <a:pt x="27" y="313"/>
                    <a:pt x="114" y="316"/>
                  </a:cubicBezTo>
                  <a:cubicBezTo>
                    <a:pt x="159" y="318"/>
                    <a:pt x="206" y="295"/>
                    <a:pt x="185" y="249"/>
                  </a:cubicBezTo>
                  <a:cubicBezTo>
                    <a:pt x="185" y="249"/>
                    <a:pt x="186" y="224"/>
                    <a:pt x="202" y="214"/>
                  </a:cubicBezTo>
                  <a:cubicBezTo>
                    <a:pt x="218" y="205"/>
                    <a:pt x="229" y="158"/>
                    <a:pt x="188" y="148"/>
                  </a:cubicBezTo>
                  <a:cubicBezTo>
                    <a:pt x="146" y="138"/>
                    <a:pt x="176" y="123"/>
                    <a:pt x="176" y="103"/>
                  </a:cubicBezTo>
                  <a:cubicBezTo>
                    <a:pt x="177" y="60"/>
                    <a:pt x="151" y="0"/>
                    <a:pt x="88" y="42"/>
                  </a:cubicBezTo>
                  <a:close/>
                </a:path>
              </a:pathLst>
            </a:custGeom>
            <a:solidFill>
              <a:srgbClr val="5A5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2" name="iṣ1iḑé"/>
            <p:cNvSpPr/>
            <p:nvPr/>
          </p:nvSpPr>
          <p:spPr bwMode="auto">
            <a:xfrm>
              <a:off x="3436938" y="5254626"/>
              <a:ext cx="266700" cy="320675"/>
            </a:xfrm>
            <a:custGeom>
              <a:avLst/>
              <a:gdLst>
                <a:gd name="T0" fmla="*/ 23 w 70"/>
                <a:gd name="T1" fmla="*/ 0 h 84"/>
                <a:gd name="T2" fmla="*/ 0 w 70"/>
                <a:gd name="T3" fmla="*/ 60 h 84"/>
                <a:gd name="T4" fmla="*/ 67 w 70"/>
                <a:gd name="T5" fmla="*/ 84 h 84"/>
                <a:gd name="T6" fmla="*/ 59 w 70"/>
                <a:gd name="T7" fmla="*/ 65 h 84"/>
                <a:gd name="T8" fmla="*/ 34 w 70"/>
                <a:gd name="T9" fmla="*/ 55 h 84"/>
                <a:gd name="T10" fmla="*/ 50 w 70"/>
                <a:gd name="T11" fmla="*/ 10 h 84"/>
                <a:gd name="T12" fmla="*/ 23 w 70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4">
                  <a:moveTo>
                    <a:pt x="23" y="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70" y="77"/>
                    <a:pt x="67" y="68"/>
                    <a:pt x="59" y="6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50" y="10"/>
                    <a:pt x="50" y="10"/>
                    <a:pt x="50" y="1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FFC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3" name="íṥ1iḓè"/>
            <p:cNvSpPr/>
            <p:nvPr/>
          </p:nvSpPr>
          <p:spPr bwMode="auto">
            <a:xfrm>
              <a:off x="3436938" y="5430838"/>
              <a:ext cx="271463" cy="144463"/>
            </a:xfrm>
            <a:custGeom>
              <a:avLst/>
              <a:gdLst>
                <a:gd name="T0" fmla="*/ 6 w 71"/>
                <a:gd name="T1" fmla="*/ 0 h 38"/>
                <a:gd name="T2" fmla="*/ 34 w 71"/>
                <a:gd name="T3" fmla="*/ 9 h 38"/>
                <a:gd name="T4" fmla="*/ 62 w 71"/>
                <a:gd name="T5" fmla="*/ 20 h 38"/>
                <a:gd name="T6" fmla="*/ 67 w 71"/>
                <a:gd name="T7" fmla="*/ 38 h 38"/>
                <a:gd name="T8" fmla="*/ 0 w 71"/>
                <a:gd name="T9" fmla="*/ 14 h 38"/>
                <a:gd name="T10" fmla="*/ 6 w 71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38">
                  <a:moveTo>
                    <a:pt x="6" y="0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9" y="23"/>
                    <a:pt x="71" y="32"/>
                    <a:pt x="67" y="3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93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4" name="iṡḷîdé"/>
            <p:cNvSpPr/>
            <p:nvPr/>
          </p:nvSpPr>
          <p:spPr bwMode="auto">
            <a:xfrm>
              <a:off x="4048126" y="5327651"/>
              <a:ext cx="274638" cy="247650"/>
            </a:xfrm>
            <a:custGeom>
              <a:avLst/>
              <a:gdLst>
                <a:gd name="T0" fmla="*/ 0 w 72"/>
                <a:gd name="T1" fmla="*/ 1 h 65"/>
                <a:gd name="T2" fmla="*/ 1 w 72"/>
                <a:gd name="T3" fmla="*/ 65 h 65"/>
                <a:gd name="T4" fmla="*/ 72 w 72"/>
                <a:gd name="T5" fmla="*/ 63 h 65"/>
                <a:gd name="T6" fmla="*/ 58 w 72"/>
                <a:gd name="T7" fmla="*/ 48 h 65"/>
                <a:gd name="T8" fmla="*/ 30 w 72"/>
                <a:gd name="T9" fmla="*/ 48 h 65"/>
                <a:gd name="T10" fmla="*/ 29 w 72"/>
                <a:gd name="T11" fmla="*/ 0 h 65"/>
                <a:gd name="T12" fmla="*/ 0 w 72"/>
                <a:gd name="T1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65">
                  <a:moveTo>
                    <a:pt x="0" y="1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72" y="55"/>
                    <a:pt x="66" y="48"/>
                    <a:pt x="58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C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5" name="íşḷíḑè"/>
            <p:cNvSpPr/>
            <p:nvPr/>
          </p:nvSpPr>
          <p:spPr bwMode="auto">
            <a:xfrm>
              <a:off x="4048126" y="5510213"/>
              <a:ext cx="282575" cy="65088"/>
            </a:xfrm>
            <a:custGeom>
              <a:avLst/>
              <a:gdLst>
                <a:gd name="T0" fmla="*/ 0 w 74"/>
                <a:gd name="T1" fmla="*/ 2 h 17"/>
                <a:gd name="T2" fmla="*/ 30 w 74"/>
                <a:gd name="T3" fmla="*/ 0 h 17"/>
                <a:gd name="T4" fmla="*/ 60 w 74"/>
                <a:gd name="T5" fmla="*/ 0 h 17"/>
                <a:gd name="T6" fmla="*/ 72 w 74"/>
                <a:gd name="T7" fmla="*/ 15 h 17"/>
                <a:gd name="T8" fmla="*/ 1 w 74"/>
                <a:gd name="T9" fmla="*/ 17 h 17"/>
                <a:gd name="T10" fmla="*/ 0 w 74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7">
                  <a:moveTo>
                    <a:pt x="0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0"/>
                    <a:pt x="74" y="8"/>
                    <a:pt x="72" y="15"/>
                  </a:cubicBezTo>
                  <a:cubicBezTo>
                    <a:pt x="1" y="17"/>
                    <a:pt x="1" y="17"/>
                    <a:pt x="1" y="1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393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6" name="íṥlïḑè"/>
            <p:cNvSpPr/>
            <p:nvPr/>
          </p:nvSpPr>
          <p:spPr bwMode="auto">
            <a:xfrm>
              <a:off x="3857626" y="3683001"/>
              <a:ext cx="392113" cy="1731963"/>
            </a:xfrm>
            <a:custGeom>
              <a:avLst/>
              <a:gdLst>
                <a:gd name="T0" fmla="*/ 65 w 103"/>
                <a:gd name="T1" fmla="*/ 0 h 454"/>
                <a:gd name="T2" fmla="*/ 92 w 103"/>
                <a:gd name="T3" fmla="*/ 101 h 454"/>
                <a:gd name="T4" fmla="*/ 102 w 103"/>
                <a:gd name="T5" fmla="*/ 209 h 454"/>
                <a:gd name="T6" fmla="*/ 101 w 103"/>
                <a:gd name="T7" fmla="*/ 276 h 454"/>
                <a:gd name="T8" fmla="*/ 85 w 103"/>
                <a:gd name="T9" fmla="*/ 453 h 454"/>
                <a:gd name="T10" fmla="*/ 47 w 103"/>
                <a:gd name="T11" fmla="*/ 454 h 454"/>
                <a:gd name="T12" fmla="*/ 44 w 103"/>
                <a:gd name="T13" fmla="*/ 251 h 454"/>
                <a:gd name="T14" fmla="*/ 0 w 103"/>
                <a:gd name="T15" fmla="*/ 3 h 454"/>
                <a:gd name="T16" fmla="*/ 65 w 103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454">
                  <a:moveTo>
                    <a:pt x="65" y="0"/>
                  </a:moveTo>
                  <a:cubicBezTo>
                    <a:pt x="65" y="0"/>
                    <a:pt x="81" y="37"/>
                    <a:pt x="92" y="101"/>
                  </a:cubicBezTo>
                  <a:cubicBezTo>
                    <a:pt x="96" y="121"/>
                    <a:pt x="100" y="174"/>
                    <a:pt x="102" y="209"/>
                  </a:cubicBezTo>
                  <a:cubicBezTo>
                    <a:pt x="103" y="231"/>
                    <a:pt x="103" y="254"/>
                    <a:pt x="101" y="276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47" y="454"/>
                    <a:pt x="47" y="454"/>
                    <a:pt x="47" y="454"/>
                  </a:cubicBezTo>
                  <a:cubicBezTo>
                    <a:pt x="44" y="251"/>
                    <a:pt x="44" y="251"/>
                    <a:pt x="44" y="251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5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7" name="íŝļíďé"/>
            <p:cNvSpPr/>
            <p:nvPr/>
          </p:nvSpPr>
          <p:spPr bwMode="auto">
            <a:xfrm>
              <a:off x="3459163" y="3686176"/>
              <a:ext cx="546100" cy="1720850"/>
            </a:xfrm>
            <a:custGeom>
              <a:avLst/>
              <a:gdLst>
                <a:gd name="T0" fmla="*/ 91 w 143"/>
                <a:gd name="T1" fmla="*/ 2 h 451"/>
                <a:gd name="T2" fmla="*/ 64 w 143"/>
                <a:gd name="T3" fmla="*/ 123 h 451"/>
                <a:gd name="T4" fmla="*/ 64 w 143"/>
                <a:gd name="T5" fmla="*/ 149 h 451"/>
                <a:gd name="T6" fmla="*/ 33 w 143"/>
                <a:gd name="T7" fmla="*/ 338 h 451"/>
                <a:gd name="T8" fmla="*/ 0 w 143"/>
                <a:gd name="T9" fmla="*/ 440 h 451"/>
                <a:gd name="T10" fmla="*/ 38 w 143"/>
                <a:gd name="T11" fmla="*/ 451 h 451"/>
                <a:gd name="T12" fmla="*/ 114 w 143"/>
                <a:gd name="T13" fmla="*/ 260 h 451"/>
                <a:gd name="T14" fmla="*/ 141 w 143"/>
                <a:gd name="T15" fmla="*/ 116 h 451"/>
                <a:gd name="T16" fmla="*/ 143 w 143"/>
                <a:gd name="T17" fmla="*/ 0 h 451"/>
                <a:gd name="T18" fmla="*/ 91 w 143"/>
                <a:gd name="T19" fmla="*/ 2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451">
                  <a:moveTo>
                    <a:pt x="91" y="2"/>
                  </a:moveTo>
                  <a:cubicBezTo>
                    <a:pt x="91" y="2"/>
                    <a:pt x="61" y="47"/>
                    <a:pt x="64" y="123"/>
                  </a:cubicBezTo>
                  <a:cubicBezTo>
                    <a:pt x="64" y="149"/>
                    <a:pt x="64" y="149"/>
                    <a:pt x="64" y="149"/>
                  </a:cubicBezTo>
                  <a:cubicBezTo>
                    <a:pt x="63" y="213"/>
                    <a:pt x="53" y="277"/>
                    <a:pt x="33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8" y="451"/>
                    <a:pt x="38" y="451"/>
                    <a:pt x="38" y="451"/>
                  </a:cubicBezTo>
                  <a:cubicBezTo>
                    <a:pt x="114" y="260"/>
                    <a:pt x="114" y="260"/>
                    <a:pt x="114" y="260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91" y="2"/>
                  </a:lnTo>
                  <a:close/>
                </a:path>
              </a:pathLst>
            </a:custGeom>
            <a:solidFill>
              <a:srgbClr val="5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8" name="îSḻiḑé"/>
            <p:cNvSpPr/>
            <p:nvPr/>
          </p:nvSpPr>
          <p:spPr bwMode="auto">
            <a:xfrm>
              <a:off x="3822701" y="4052888"/>
              <a:ext cx="141288" cy="625475"/>
            </a:xfrm>
            <a:custGeom>
              <a:avLst/>
              <a:gdLst>
                <a:gd name="T0" fmla="*/ 89 w 89"/>
                <a:gd name="T1" fmla="*/ 159 h 394"/>
                <a:gd name="T2" fmla="*/ 72 w 89"/>
                <a:gd name="T3" fmla="*/ 19 h 394"/>
                <a:gd name="T4" fmla="*/ 0 w 89"/>
                <a:gd name="T5" fmla="*/ 0 h 394"/>
                <a:gd name="T6" fmla="*/ 55 w 89"/>
                <a:gd name="T7" fmla="*/ 99 h 394"/>
                <a:gd name="T8" fmla="*/ 46 w 89"/>
                <a:gd name="T9" fmla="*/ 394 h 394"/>
                <a:gd name="T10" fmla="*/ 89 w 89"/>
                <a:gd name="T11" fmla="*/ 159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94">
                  <a:moveTo>
                    <a:pt x="89" y="159"/>
                  </a:moveTo>
                  <a:lnTo>
                    <a:pt x="72" y="19"/>
                  </a:lnTo>
                  <a:lnTo>
                    <a:pt x="0" y="0"/>
                  </a:lnTo>
                  <a:lnTo>
                    <a:pt x="55" y="99"/>
                  </a:lnTo>
                  <a:lnTo>
                    <a:pt x="46" y="394"/>
                  </a:lnTo>
                  <a:lnTo>
                    <a:pt x="89" y="159"/>
                  </a:lnTo>
                  <a:close/>
                </a:path>
              </a:pathLst>
            </a:custGeom>
            <a:solidFill>
              <a:srgbClr val="3F00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18" name="椭圆 117"/>
          <p:cNvSpPr/>
          <p:nvPr/>
        </p:nvSpPr>
        <p:spPr>
          <a:xfrm>
            <a:off x="6824482" y="2166002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7501875" y="1975979"/>
            <a:ext cx="3601890" cy="1036961"/>
            <a:chOff x="8386921" y="2138442"/>
            <a:chExt cx="2583661" cy="745588"/>
          </a:xfrm>
        </p:grpSpPr>
        <p:sp>
          <p:nvSpPr>
            <p:cNvPr id="122" name="矩形 121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6787570" y="3551774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7464963" y="3361751"/>
            <a:ext cx="3601890" cy="1036961"/>
            <a:chOff x="8386921" y="2138442"/>
            <a:chExt cx="2583661" cy="745588"/>
          </a:xfrm>
        </p:grpSpPr>
        <p:sp>
          <p:nvSpPr>
            <p:cNvPr id="126" name="矩形 125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28" name="椭圆 127"/>
          <p:cNvSpPr/>
          <p:nvPr/>
        </p:nvSpPr>
        <p:spPr>
          <a:xfrm>
            <a:off x="6801611" y="486928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7479004" y="4679264"/>
            <a:ext cx="3601890" cy="1036961"/>
            <a:chOff x="8386921" y="2138442"/>
            <a:chExt cx="2583661" cy="745588"/>
          </a:xfrm>
        </p:grpSpPr>
        <p:sp>
          <p:nvSpPr>
            <p:cNvPr id="130" name="矩形 129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9" name="椭圆 108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24" grpId="0" animBg="1"/>
      <p:bldP spid="1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矩形: 圆角 24"/>
          <p:cNvSpPr/>
          <p:nvPr/>
        </p:nvSpPr>
        <p:spPr>
          <a:xfrm>
            <a:off x="1401543" y="5481086"/>
            <a:ext cx="2247900" cy="5207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主讲人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90834" y="4471490"/>
            <a:ext cx="36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商业计划书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55553" y="5105318"/>
            <a:ext cx="2085975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290834" y="1402244"/>
            <a:ext cx="3460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</a:t>
            </a:r>
            <a:endParaRPr lang="en-US" altLang="zh-CN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情况</a:t>
            </a:r>
            <a:endParaRPr lang="zh-CN" altLang="en-US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112" y="4023128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cxnSp>
        <p:nvCxnSpPr>
          <p:cNvPr id="158" name="Straight Connector 18"/>
          <p:cNvCxnSpPr/>
          <p:nvPr/>
        </p:nvCxnSpPr>
        <p:spPr>
          <a:xfrm>
            <a:off x="6254385" y="1978861"/>
            <a:ext cx="0" cy="316800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grpSp>
        <p:nvGrpSpPr>
          <p:cNvPr id="159" name="组合 158"/>
          <p:cNvGrpSpPr/>
          <p:nvPr/>
        </p:nvGrpSpPr>
        <p:grpSpPr>
          <a:xfrm>
            <a:off x="1759648" y="3465511"/>
            <a:ext cx="3834630" cy="2222434"/>
            <a:chOff x="7162800" y="3360173"/>
            <a:chExt cx="3834630" cy="2222434"/>
          </a:xfrm>
        </p:grpSpPr>
        <p:sp>
          <p:nvSpPr>
            <p:cNvPr id="160" name="文本框 159"/>
            <p:cNvSpPr txBox="1"/>
            <p:nvPr/>
          </p:nvSpPr>
          <p:spPr>
            <a:xfrm>
              <a:off x="7162800" y="336017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7162800" y="3742744"/>
              <a:ext cx="3834630" cy="1839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In modern times, papers are often used to refer to articles that carry out research in various academic fields and describe the results of academic research.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  <a:defRPr/>
              </a:pP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2" name="矩形 161"/>
          <p:cNvSpPr/>
          <p:nvPr/>
        </p:nvSpPr>
        <p:spPr>
          <a:xfrm>
            <a:off x="1847271" y="3070839"/>
            <a:ext cx="978450" cy="80304"/>
          </a:xfrm>
          <a:prstGeom prst="rect">
            <a:avLst/>
          </a:prstGeom>
          <a:solidFill>
            <a:srgbClr val="F3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1708848" y="1778639"/>
            <a:ext cx="3524312" cy="1168093"/>
            <a:chOff x="7566332" y="1725663"/>
            <a:chExt cx="3524312" cy="1168093"/>
          </a:xfrm>
        </p:grpSpPr>
        <p:sp>
          <p:nvSpPr>
            <p:cNvPr id="164" name="文本框 163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66" name="49dd8653-174d-436d-8999-1f827691341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46845" y="1623561"/>
            <a:ext cx="4306156" cy="4104637"/>
            <a:chOff x="3516313" y="968375"/>
            <a:chExt cx="5156200" cy="4914901"/>
          </a:xfrm>
        </p:grpSpPr>
        <p:sp>
          <p:nvSpPr>
            <p:cNvPr id="167" name="ísļíḓé"/>
            <p:cNvSpPr/>
            <p:nvPr/>
          </p:nvSpPr>
          <p:spPr bwMode="auto">
            <a:xfrm>
              <a:off x="3529013" y="1409700"/>
              <a:ext cx="5143500" cy="4108450"/>
            </a:xfrm>
            <a:custGeom>
              <a:avLst/>
              <a:gdLst>
                <a:gd name="T0" fmla="*/ 1544 w 1558"/>
                <a:gd name="T1" fmla="*/ 0 h 1247"/>
                <a:gd name="T2" fmla="*/ 1505 w 1558"/>
                <a:gd name="T3" fmla="*/ 32 h 1247"/>
                <a:gd name="T4" fmla="*/ 1292 w 1558"/>
                <a:gd name="T5" fmla="*/ 241 h 1247"/>
                <a:gd name="T6" fmla="*/ 1416 w 1558"/>
                <a:gd name="T7" fmla="*/ 284 h 1247"/>
                <a:gd name="T8" fmla="*/ 1414 w 1558"/>
                <a:gd name="T9" fmla="*/ 290 h 1247"/>
                <a:gd name="T10" fmla="*/ 1390 w 1558"/>
                <a:gd name="T11" fmla="*/ 345 h 1247"/>
                <a:gd name="T12" fmla="*/ 1365 w 1558"/>
                <a:gd name="T13" fmla="*/ 398 h 1247"/>
                <a:gd name="T14" fmla="*/ 1233 w 1558"/>
                <a:gd name="T15" fmla="*/ 594 h 1247"/>
                <a:gd name="T16" fmla="*/ 1072 w 1558"/>
                <a:gd name="T17" fmla="*/ 765 h 1247"/>
                <a:gd name="T18" fmla="*/ 984 w 1558"/>
                <a:gd name="T19" fmla="*/ 842 h 1247"/>
                <a:gd name="T20" fmla="*/ 961 w 1558"/>
                <a:gd name="T21" fmla="*/ 860 h 1247"/>
                <a:gd name="T22" fmla="*/ 950 w 1558"/>
                <a:gd name="T23" fmla="*/ 869 h 1247"/>
                <a:gd name="T24" fmla="*/ 938 w 1558"/>
                <a:gd name="T25" fmla="*/ 878 h 1247"/>
                <a:gd name="T26" fmla="*/ 915 w 1558"/>
                <a:gd name="T27" fmla="*/ 896 h 1247"/>
                <a:gd name="T28" fmla="*/ 903 w 1558"/>
                <a:gd name="T29" fmla="*/ 904 h 1247"/>
                <a:gd name="T30" fmla="*/ 892 w 1558"/>
                <a:gd name="T31" fmla="*/ 913 h 1247"/>
                <a:gd name="T32" fmla="*/ 693 w 1558"/>
                <a:gd name="T33" fmla="*/ 997 h 1247"/>
                <a:gd name="T34" fmla="*/ 471 w 1558"/>
                <a:gd name="T35" fmla="*/ 1030 h 1247"/>
                <a:gd name="T36" fmla="*/ 242 w 1558"/>
                <a:gd name="T37" fmla="*/ 1030 h 1247"/>
                <a:gd name="T38" fmla="*/ 127 w 1558"/>
                <a:gd name="T39" fmla="*/ 1021 h 1247"/>
                <a:gd name="T40" fmla="*/ 71 w 1558"/>
                <a:gd name="T41" fmla="*/ 1015 h 1247"/>
                <a:gd name="T42" fmla="*/ 43 w 1558"/>
                <a:gd name="T43" fmla="*/ 1011 h 1247"/>
                <a:gd name="T44" fmla="*/ 29 w 1558"/>
                <a:gd name="T45" fmla="*/ 1009 h 1247"/>
                <a:gd name="T46" fmla="*/ 22 w 1558"/>
                <a:gd name="T47" fmla="*/ 1008 h 1247"/>
                <a:gd name="T48" fmla="*/ 19 w 1558"/>
                <a:gd name="T49" fmla="*/ 1007 h 1247"/>
                <a:gd name="T50" fmla="*/ 0 w 1558"/>
                <a:gd name="T51" fmla="*/ 1003 h 1247"/>
                <a:gd name="T52" fmla="*/ 0 w 1558"/>
                <a:gd name="T53" fmla="*/ 1246 h 1247"/>
                <a:gd name="T54" fmla="*/ 0 w 1558"/>
                <a:gd name="T55" fmla="*/ 1246 h 1247"/>
                <a:gd name="T56" fmla="*/ 9 w 1558"/>
                <a:gd name="T57" fmla="*/ 1246 h 1247"/>
                <a:gd name="T58" fmla="*/ 25 w 1558"/>
                <a:gd name="T59" fmla="*/ 1246 h 1247"/>
                <a:gd name="T60" fmla="*/ 57 w 1558"/>
                <a:gd name="T61" fmla="*/ 1247 h 1247"/>
                <a:gd name="T62" fmla="*/ 120 w 1558"/>
                <a:gd name="T63" fmla="*/ 1246 h 1247"/>
                <a:gd name="T64" fmla="*/ 245 w 1558"/>
                <a:gd name="T65" fmla="*/ 1239 h 1247"/>
                <a:gd name="T66" fmla="*/ 494 w 1558"/>
                <a:gd name="T67" fmla="*/ 1206 h 1247"/>
                <a:gd name="T68" fmla="*/ 739 w 1558"/>
                <a:gd name="T69" fmla="*/ 1136 h 1247"/>
                <a:gd name="T70" fmla="*/ 798 w 1558"/>
                <a:gd name="T71" fmla="*/ 1110 h 1247"/>
                <a:gd name="T72" fmla="*/ 856 w 1558"/>
                <a:gd name="T73" fmla="*/ 1080 h 1247"/>
                <a:gd name="T74" fmla="*/ 912 w 1558"/>
                <a:gd name="T75" fmla="*/ 1044 h 1247"/>
                <a:gd name="T76" fmla="*/ 964 w 1558"/>
                <a:gd name="T77" fmla="*/ 1002 h 1247"/>
                <a:gd name="T78" fmla="*/ 975 w 1558"/>
                <a:gd name="T79" fmla="*/ 991 h 1247"/>
                <a:gd name="T80" fmla="*/ 987 w 1558"/>
                <a:gd name="T81" fmla="*/ 981 h 1247"/>
                <a:gd name="T82" fmla="*/ 1009 w 1558"/>
                <a:gd name="T83" fmla="*/ 959 h 1247"/>
                <a:gd name="T84" fmla="*/ 1020 w 1558"/>
                <a:gd name="T85" fmla="*/ 949 h 1247"/>
                <a:gd name="T86" fmla="*/ 1031 w 1558"/>
                <a:gd name="T87" fmla="*/ 938 h 1247"/>
                <a:gd name="T88" fmla="*/ 1052 w 1558"/>
                <a:gd name="T89" fmla="*/ 916 h 1247"/>
                <a:gd name="T90" fmla="*/ 1135 w 1558"/>
                <a:gd name="T91" fmla="*/ 824 h 1247"/>
                <a:gd name="T92" fmla="*/ 1280 w 1558"/>
                <a:gd name="T93" fmla="*/ 627 h 1247"/>
                <a:gd name="T94" fmla="*/ 1391 w 1558"/>
                <a:gd name="T95" fmla="*/ 410 h 1247"/>
                <a:gd name="T96" fmla="*/ 1410 w 1558"/>
                <a:gd name="T97" fmla="*/ 353 h 1247"/>
                <a:gd name="T98" fmla="*/ 1427 w 1558"/>
                <a:gd name="T99" fmla="*/ 295 h 1247"/>
                <a:gd name="T100" fmla="*/ 1429 w 1558"/>
                <a:gd name="T101" fmla="*/ 289 h 1247"/>
                <a:gd name="T102" fmla="*/ 1558 w 1558"/>
                <a:gd name="T103" fmla="*/ 333 h 1247"/>
                <a:gd name="T104" fmla="*/ 1544 w 1558"/>
                <a:gd name="T10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8" h="1247">
                  <a:moveTo>
                    <a:pt x="1544" y="0"/>
                  </a:moveTo>
                  <a:cubicBezTo>
                    <a:pt x="1505" y="32"/>
                    <a:pt x="1505" y="32"/>
                    <a:pt x="1505" y="32"/>
                  </a:cubicBezTo>
                  <a:cubicBezTo>
                    <a:pt x="1292" y="241"/>
                    <a:pt x="1292" y="241"/>
                    <a:pt x="1292" y="241"/>
                  </a:cubicBezTo>
                  <a:cubicBezTo>
                    <a:pt x="1416" y="284"/>
                    <a:pt x="1416" y="284"/>
                    <a:pt x="1416" y="284"/>
                  </a:cubicBezTo>
                  <a:cubicBezTo>
                    <a:pt x="1415" y="286"/>
                    <a:pt x="1414" y="288"/>
                    <a:pt x="1414" y="290"/>
                  </a:cubicBezTo>
                  <a:cubicBezTo>
                    <a:pt x="1406" y="309"/>
                    <a:pt x="1398" y="327"/>
                    <a:pt x="1390" y="345"/>
                  </a:cubicBezTo>
                  <a:cubicBezTo>
                    <a:pt x="1382" y="363"/>
                    <a:pt x="1374" y="381"/>
                    <a:pt x="1365" y="398"/>
                  </a:cubicBezTo>
                  <a:cubicBezTo>
                    <a:pt x="1327" y="468"/>
                    <a:pt x="1282" y="533"/>
                    <a:pt x="1233" y="594"/>
                  </a:cubicBezTo>
                  <a:cubicBezTo>
                    <a:pt x="1183" y="655"/>
                    <a:pt x="1130" y="712"/>
                    <a:pt x="1072" y="765"/>
                  </a:cubicBezTo>
                  <a:cubicBezTo>
                    <a:pt x="1044" y="792"/>
                    <a:pt x="1014" y="817"/>
                    <a:pt x="984" y="842"/>
                  </a:cubicBezTo>
                  <a:cubicBezTo>
                    <a:pt x="977" y="848"/>
                    <a:pt x="969" y="854"/>
                    <a:pt x="961" y="860"/>
                  </a:cubicBezTo>
                  <a:cubicBezTo>
                    <a:pt x="950" y="869"/>
                    <a:pt x="950" y="869"/>
                    <a:pt x="950" y="869"/>
                  </a:cubicBezTo>
                  <a:cubicBezTo>
                    <a:pt x="938" y="878"/>
                    <a:pt x="938" y="878"/>
                    <a:pt x="938" y="878"/>
                  </a:cubicBezTo>
                  <a:cubicBezTo>
                    <a:pt x="931" y="884"/>
                    <a:pt x="923" y="890"/>
                    <a:pt x="915" y="896"/>
                  </a:cubicBezTo>
                  <a:cubicBezTo>
                    <a:pt x="903" y="904"/>
                    <a:pt x="903" y="904"/>
                    <a:pt x="903" y="904"/>
                  </a:cubicBezTo>
                  <a:cubicBezTo>
                    <a:pt x="899" y="907"/>
                    <a:pt x="895" y="910"/>
                    <a:pt x="892" y="913"/>
                  </a:cubicBezTo>
                  <a:cubicBezTo>
                    <a:pt x="834" y="953"/>
                    <a:pt x="765" y="979"/>
                    <a:pt x="693" y="997"/>
                  </a:cubicBezTo>
                  <a:cubicBezTo>
                    <a:pt x="621" y="1015"/>
                    <a:pt x="546" y="1025"/>
                    <a:pt x="471" y="1030"/>
                  </a:cubicBezTo>
                  <a:cubicBezTo>
                    <a:pt x="395" y="1035"/>
                    <a:pt x="318" y="1034"/>
                    <a:pt x="242" y="1030"/>
                  </a:cubicBezTo>
                  <a:cubicBezTo>
                    <a:pt x="204" y="1028"/>
                    <a:pt x="165" y="1025"/>
                    <a:pt x="127" y="1021"/>
                  </a:cubicBezTo>
                  <a:cubicBezTo>
                    <a:pt x="108" y="1019"/>
                    <a:pt x="90" y="1017"/>
                    <a:pt x="71" y="1015"/>
                  </a:cubicBezTo>
                  <a:cubicBezTo>
                    <a:pt x="61" y="1014"/>
                    <a:pt x="52" y="1012"/>
                    <a:pt x="43" y="1011"/>
                  </a:cubicBezTo>
                  <a:cubicBezTo>
                    <a:pt x="29" y="1009"/>
                    <a:pt x="29" y="1009"/>
                    <a:pt x="29" y="1009"/>
                  </a:cubicBezTo>
                  <a:cubicBezTo>
                    <a:pt x="22" y="1008"/>
                    <a:pt x="22" y="1008"/>
                    <a:pt x="22" y="1008"/>
                  </a:cubicBezTo>
                  <a:cubicBezTo>
                    <a:pt x="19" y="1007"/>
                    <a:pt x="19" y="1007"/>
                    <a:pt x="19" y="1007"/>
                  </a:cubicBezTo>
                  <a:cubicBezTo>
                    <a:pt x="19" y="1007"/>
                    <a:pt x="8" y="1005"/>
                    <a:pt x="0" y="1003"/>
                  </a:cubicBezTo>
                  <a:cubicBezTo>
                    <a:pt x="0" y="1246"/>
                    <a:pt x="0" y="1246"/>
                    <a:pt x="0" y="1246"/>
                  </a:cubicBezTo>
                  <a:cubicBezTo>
                    <a:pt x="0" y="1246"/>
                    <a:pt x="0" y="1246"/>
                    <a:pt x="0" y="1246"/>
                  </a:cubicBezTo>
                  <a:cubicBezTo>
                    <a:pt x="9" y="1246"/>
                    <a:pt x="9" y="1246"/>
                    <a:pt x="9" y="1246"/>
                  </a:cubicBezTo>
                  <a:cubicBezTo>
                    <a:pt x="25" y="1246"/>
                    <a:pt x="25" y="1246"/>
                    <a:pt x="25" y="1246"/>
                  </a:cubicBezTo>
                  <a:cubicBezTo>
                    <a:pt x="36" y="1246"/>
                    <a:pt x="46" y="1247"/>
                    <a:pt x="57" y="1247"/>
                  </a:cubicBezTo>
                  <a:cubicBezTo>
                    <a:pt x="78" y="1246"/>
                    <a:pt x="99" y="1246"/>
                    <a:pt x="120" y="1246"/>
                  </a:cubicBezTo>
                  <a:cubicBezTo>
                    <a:pt x="162" y="1244"/>
                    <a:pt x="203" y="1242"/>
                    <a:pt x="245" y="1239"/>
                  </a:cubicBezTo>
                  <a:cubicBezTo>
                    <a:pt x="328" y="1232"/>
                    <a:pt x="411" y="1222"/>
                    <a:pt x="494" y="1206"/>
                  </a:cubicBezTo>
                  <a:cubicBezTo>
                    <a:pt x="576" y="1189"/>
                    <a:pt x="659" y="1168"/>
                    <a:pt x="739" y="1136"/>
                  </a:cubicBezTo>
                  <a:cubicBezTo>
                    <a:pt x="759" y="1128"/>
                    <a:pt x="779" y="1119"/>
                    <a:pt x="798" y="1110"/>
                  </a:cubicBezTo>
                  <a:cubicBezTo>
                    <a:pt x="818" y="1101"/>
                    <a:pt x="837" y="1091"/>
                    <a:pt x="856" y="1080"/>
                  </a:cubicBezTo>
                  <a:cubicBezTo>
                    <a:pt x="875" y="1069"/>
                    <a:pt x="894" y="1057"/>
                    <a:pt x="912" y="1044"/>
                  </a:cubicBezTo>
                  <a:cubicBezTo>
                    <a:pt x="930" y="1031"/>
                    <a:pt x="947" y="1017"/>
                    <a:pt x="964" y="1002"/>
                  </a:cubicBezTo>
                  <a:cubicBezTo>
                    <a:pt x="968" y="998"/>
                    <a:pt x="972" y="995"/>
                    <a:pt x="975" y="991"/>
                  </a:cubicBezTo>
                  <a:cubicBezTo>
                    <a:pt x="987" y="981"/>
                    <a:pt x="987" y="981"/>
                    <a:pt x="987" y="981"/>
                  </a:cubicBezTo>
                  <a:cubicBezTo>
                    <a:pt x="994" y="974"/>
                    <a:pt x="1001" y="966"/>
                    <a:pt x="1009" y="959"/>
                  </a:cubicBezTo>
                  <a:cubicBezTo>
                    <a:pt x="1020" y="949"/>
                    <a:pt x="1020" y="949"/>
                    <a:pt x="1020" y="949"/>
                  </a:cubicBezTo>
                  <a:cubicBezTo>
                    <a:pt x="1031" y="938"/>
                    <a:pt x="1031" y="938"/>
                    <a:pt x="1031" y="938"/>
                  </a:cubicBezTo>
                  <a:cubicBezTo>
                    <a:pt x="1038" y="930"/>
                    <a:pt x="1045" y="923"/>
                    <a:pt x="1052" y="916"/>
                  </a:cubicBezTo>
                  <a:cubicBezTo>
                    <a:pt x="1081" y="886"/>
                    <a:pt x="1108" y="856"/>
                    <a:pt x="1135" y="824"/>
                  </a:cubicBezTo>
                  <a:cubicBezTo>
                    <a:pt x="1188" y="762"/>
                    <a:pt x="1236" y="696"/>
                    <a:pt x="1280" y="627"/>
                  </a:cubicBezTo>
                  <a:cubicBezTo>
                    <a:pt x="1323" y="558"/>
                    <a:pt x="1361" y="486"/>
                    <a:pt x="1391" y="410"/>
                  </a:cubicBezTo>
                  <a:cubicBezTo>
                    <a:pt x="1398" y="391"/>
                    <a:pt x="1404" y="372"/>
                    <a:pt x="1410" y="353"/>
                  </a:cubicBezTo>
                  <a:cubicBezTo>
                    <a:pt x="1416" y="333"/>
                    <a:pt x="1422" y="314"/>
                    <a:pt x="1427" y="295"/>
                  </a:cubicBezTo>
                  <a:cubicBezTo>
                    <a:pt x="1428" y="293"/>
                    <a:pt x="1428" y="291"/>
                    <a:pt x="1429" y="289"/>
                  </a:cubicBezTo>
                  <a:cubicBezTo>
                    <a:pt x="1558" y="333"/>
                    <a:pt x="1558" y="333"/>
                    <a:pt x="1558" y="333"/>
                  </a:cubicBezTo>
                  <a:lnTo>
                    <a:pt x="1544" y="0"/>
                  </a:ln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îṩlïḍê"/>
            <p:cNvSpPr/>
            <p:nvPr/>
          </p:nvSpPr>
          <p:spPr bwMode="auto">
            <a:xfrm>
              <a:off x="5641976" y="2743200"/>
              <a:ext cx="201613" cy="66675"/>
            </a:xfrm>
            <a:custGeom>
              <a:avLst/>
              <a:gdLst>
                <a:gd name="T0" fmla="*/ 0 w 61"/>
                <a:gd name="T1" fmla="*/ 17 h 20"/>
                <a:gd name="T2" fmla="*/ 61 w 61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20">
                  <a:moveTo>
                    <a:pt x="0" y="17"/>
                  </a:moveTo>
                  <a:cubicBezTo>
                    <a:pt x="21" y="20"/>
                    <a:pt x="44" y="13"/>
                    <a:pt x="61" y="0"/>
                  </a:cubicBezTo>
                </a:path>
              </a:pathLst>
            </a:custGeom>
            <a:noFill/>
            <a:ln w="52388" cap="rnd">
              <a:solidFill>
                <a:srgbClr val="D0DB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iṧliḍê"/>
            <p:cNvSpPr/>
            <p:nvPr/>
          </p:nvSpPr>
          <p:spPr bwMode="auto">
            <a:xfrm>
              <a:off x="3675063" y="3024188"/>
              <a:ext cx="1795463" cy="131763"/>
            </a:xfrm>
            <a:custGeom>
              <a:avLst/>
              <a:gdLst>
                <a:gd name="T0" fmla="*/ 524 w 544"/>
                <a:gd name="T1" fmla="*/ 40 h 40"/>
                <a:gd name="T2" fmla="*/ 20 w 544"/>
                <a:gd name="T3" fmla="*/ 40 h 40"/>
                <a:gd name="T4" fmla="*/ 0 w 544"/>
                <a:gd name="T5" fmla="*/ 20 h 40"/>
                <a:gd name="T6" fmla="*/ 0 w 544"/>
                <a:gd name="T7" fmla="*/ 20 h 40"/>
                <a:gd name="T8" fmla="*/ 20 w 544"/>
                <a:gd name="T9" fmla="*/ 0 h 40"/>
                <a:gd name="T10" fmla="*/ 524 w 544"/>
                <a:gd name="T11" fmla="*/ 0 h 40"/>
                <a:gd name="T12" fmla="*/ 544 w 544"/>
                <a:gd name="T13" fmla="*/ 20 h 40"/>
                <a:gd name="T14" fmla="*/ 544 w 544"/>
                <a:gd name="T15" fmla="*/ 20 h 40"/>
                <a:gd name="T16" fmla="*/ 524 w 544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40">
                  <a:moveTo>
                    <a:pt x="524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5" y="0"/>
                    <a:pt x="544" y="9"/>
                    <a:pt x="544" y="20"/>
                  </a:cubicBezTo>
                  <a:cubicBezTo>
                    <a:pt x="544" y="20"/>
                    <a:pt x="544" y="20"/>
                    <a:pt x="544" y="20"/>
                  </a:cubicBezTo>
                  <a:cubicBezTo>
                    <a:pt x="544" y="31"/>
                    <a:pt x="535" y="40"/>
                    <a:pt x="524" y="40"/>
                  </a:cubicBez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isḷîdê"/>
            <p:cNvSpPr/>
            <p:nvPr/>
          </p:nvSpPr>
          <p:spPr bwMode="auto">
            <a:xfrm>
              <a:off x="3675063" y="3260725"/>
              <a:ext cx="1795463" cy="131763"/>
            </a:xfrm>
            <a:custGeom>
              <a:avLst/>
              <a:gdLst>
                <a:gd name="T0" fmla="*/ 524 w 544"/>
                <a:gd name="T1" fmla="*/ 40 h 40"/>
                <a:gd name="T2" fmla="*/ 20 w 544"/>
                <a:gd name="T3" fmla="*/ 40 h 40"/>
                <a:gd name="T4" fmla="*/ 0 w 544"/>
                <a:gd name="T5" fmla="*/ 20 h 40"/>
                <a:gd name="T6" fmla="*/ 0 w 544"/>
                <a:gd name="T7" fmla="*/ 20 h 40"/>
                <a:gd name="T8" fmla="*/ 20 w 544"/>
                <a:gd name="T9" fmla="*/ 0 h 40"/>
                <a:gd name="T10" fmla="*/ 524 w 544"/>
                <a:gd name="T11" fmla="*/ 0 h 40"/>
                <a:gd name="T12" fmla="*/ 544 w 544"/>
                <a:gd name="T13" fmla="*/ 20 h 40"/>
                <a:gd name="T14" fmla="*/ 544 w 544"/>
                <a:gd name="T15" fmla="*/ 20 h 40"/>
                <a:gd name="T16" fmla="*/ 524 w 544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40">
                  <a:moveTo>
                    <a:pt x="524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5" y="0"/>
                    <a:pt x="544" y="9"/>
                    <a:pt x="544" y="20"/>
                  </a:cubicBezTo>
                  <a:cubicBezTo>
                    <a:pt x="544" y="20"/>
                    <a:pt x="544" y="20"/>
                    <a:pt x="544" y="20"/>
                  </a:cubicBezTo>
                  <a:cubicBezTo>
                    <a:pt x="544" y="31"/>
                    <a:pt x="535" y="40"/>
                    <a:pt x="524" y="40"/>
                  </a:cubicBez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îsḷîḍe"/>
            <p:cNvSpPr/>
            <p:nvPr/>
          </p:nvSpPr>
          <p:spPr bwMode="auto">
            <a:xfrm>
              <a:off x="4479926" y="3260725"/>
              <a:ext cx="990600" cy="131763"/>
            </a:xfrm>
            <a:custGeom>
              <a:avLst/>
              <a:gdLst>
                <a:gd name="T0" fmla="*/ 280 w 300"/>
                <a:gd name="T1" fmla="*/ 0 h 40"/>
                <a:gd name="T2" fmla="*/ 0 w 300"/>
                <a:gd name="T3" fmla="*/ 0 h 40"/>
                <a:gd name="T4" fmla="*/ 0 w 300"/>
                <a:gd name="T5" fmla="*/ 40 h 40"/>
                <a:gd name="T6" fmla="*/ 280 w 300"/>
                <a:gd name="T7" fmla="*/ 40 h 40"/>
                <a:gd name="T8" fmla="*/ 300 w 300"/>
                <a:gd name="T9" fmla="*/ 20 h 40"/>
                <a:gd name="T10" fmla="*/ 280 w 300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40">
                  <a:moveTo>
                    <a:pt x="28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80" y="40"/>
                    <a:pt x="280" y="40"/>
                    <a:pt x="280" y="40"/>
                  </a:cubicBezTo>
                  <a:cubicBezTo>
                    <a:pt x="291" y="40"/>
                    <a:pt x="300" y="31"/>
                    <a:pt x="300" y="20"/>
                  </a:cubicBezTo>
                  <a:cubicBezTo>
                    <a:pt x="300" y="9"/>
                    <a:pt x="291" y="0"/>
                    <a:pt x="280" y="0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ïŝlidê"/>
            <p:cNvSpPr/>
            <p:nvPr/>
          </p:nvSpPr>
          <p:spPr bwMode="auto">
            <a:xfrm>
              <a:off x="3675063" y="3511550"/>
              <a:ext cx="1795463" cy="131763"/>
            </a:xfrm>
            <a:custGeom>
              <a:avLst/>
              <a:gdLst>
                <a:gd name="T0" fmla="*/ 524 w 544"/>
                <a:gd name="T1" fmla="*/ 40 h 40"/>
                <a:gd name="T2" fmla="*/ 20 w 544"/>
                <a:gd name="T3" fmla="*/ 40 h 40"/>
                <a:gd name="T4" fmla="*/ 0 w 544"/>
                <a:gd name="T5" fmla="*/ 20 h 40"/>
                <a:gd name="T6" fmla="*/ 0 w 544"/>
                <a:gd name="T7" fmla="*/ 20 h 40"/>
                <a:gd name="T8" fmla="*/ 20 w 544"/>
                <a:gd name="T9" fmla="*/ 0 h 40"/>
                <a:gd name="T10" fmla="*/ 524 w 544"/>
                <a:gd name="T11" fmla="*/ 0 h 40"/>
                <a:gd name="T12" fmla="*/ 544 w 544"/>
                <a:gd name="T13" fmla="*/ 20 h 40"/>
                <a:gd name="T14" fmla="*/ 544 w 544"/>
                <a:gd name="T15" fmla="*/ 20 h 40"/>
                <a:gd name="T16" fmla="*/ 524 w 544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40">
                  <a:moveTo>
                    <a:pt x="524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5" y="0"/>
                    <a:pt x="544" y="9"/>
                    <a:pt x="544" y="20"/>
                  </a:cubicBezTo>
                  <a:cubicBezTo>
                    <a:pt x="544" y="20"/>
                    <a:pt x="544" y="20"/>
                    <a:pt x="544" y="20"/>
                  </a:cubicBezTo>
                  <a:cubicBezTo>
                    <a:pt x="544" y="31"/>
                    <a:pt x="535" y="40"/>
                    <a:pt x="524" y="40"/>
                  </a:cubicBez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îsľidè"/>
            <p:cNvSpPr/>
            <p:nvPr/>
          </p:nvSpPr>
          <p:spPr bwMode="auto">
            <a:xfrm>
              <a:off x="4241801" y="3511550"/>
              <a:ext cx="1228725" cy="131763"/>
            </a:xfrm>
            <a:custGeom>
              <a:avLst/>
              <a:gdLst>
                <a:gd name="T0" fmla="*/ 352 w 372"/>
                <a:gd name="T1" fmla="*/ 0 h 40"/>
                <a:gd name="T2" fmla="*/ 0 w 372"/>
                <a:gd name="T3" fmla="*/ 0 h 40"/>
                <a:gd name="T4" fmla="*/ 0 w 372"/>
                <a:gd name="T5" fmla="*/ 40 h 40"/>
                <a:gd name="T6" fmla="*/ 352 w 372"/>
                <a:gd name="T7" fmla="*/ 40 h 40"/>
                <a:gd name="T8" fmla="*/ 372 w 372"/>
                <a:gd name="T9" fmla="*/ 20 h 40"/>
                <a:gd name="T10" fmla="*/ 352 w 37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40">
                  <a:moveTo>
                    <a:pt x="3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63" y="40"/>
                    <a:pt x="372" y="31"/>
                    <a:pt x="372" y="20"/>
                  </a:cubicBezTo>
                  <a:cubicBezTo>
                    <a:pt x="372" y="9"/>
                    <a:pt x="363" y="0"/>
                    <a:pt x="352" y="0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îṣľïḓé"/>
            <p:cNvSpPr/>
            <p:nvPr/>
          </p:nvSpPr>
          <p:spPr bwMode="auto">
            <a:xfrm>
              <a:off x="3675063" y="3775075"/>
              <a:ext cx="1795463" cy="131763"/>
            </a:xfrm>
            <a:custGeom>
              <a:avLst/>
              <a:gdLst>
                <a:gd name="T0" fmla="*/ 524 w 544"/>
                <a:gd name="T1" fmla="*/ 40 h 40"/>
                <a:gd name="T2" fmla="*/ 20 w 544"/>
                <a:gd name="T3" fmla="*/ 40 h 40"/>
                <a:gd name="T4" fmla="*/ 0 w 544"/>
                <a:gd name="T5" fmla="*/ 20 h 40"/>
                <a:gd name="T6" fmla="*/ 0 w 544"/>
                <a:gd name="T7" fmla="*/ 20 h 40"/>
                <a:gd name="T8" fmla="*/ 20 w 544"/>
                <a:gd name="T9" fmla="*/ 0 h 40"/>
                <a:gd name="T10" fmla="*/ 524 w 544"/>
                <a:gd name="T11" fmla="*/ 0 h 40"/>
                <a:gd name="T12" fmla="*/ 544 w 544"/>
                <a:gd name="T13" fmla="*/ 20 h 40"/>
                <a:gd name="T14" fmla="*/ 544 w 544"/>
                <a:gd name="T15" fmla="*/ 20 h 40"/>
                <a:gd name="T16" fmla="*/ 524 w 544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40">
                  <a:moveTo>
                    <a:pt x="524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5" y="0"/>
                    <a:pt x="544" y="9"/>
                    <a:pt x="544" y="20"/>
                  </a:cubicBezTo>
                  <a:cubicBezTo>
                    <a:pt x="544" y="20"/>
                    <a:pt x="544" y="20"/>
                    <a:pt x="544" y="20"/>
                  </a:cubicBezTo>
                  <a:cubicBezTo>
                    <a:pt x="544" y="31"/>
                    <a:pt x="535" y="40"/>
                    <a:pt x="524" y="40"/>
                  </a:cubicBez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îś1íḋè"/>
            <p:cNvSpPr/>
            <p:nvPr/>
          </p:nvSpPr>
          <p:spPr bwMode="auto">
            <a:xfrm>
              <a:off x="3978276" y="3775075"/>
              <a:ext cx="1492250" cy="131763"/>
            </a:xfrm>
            <a:custGeom>
              <a:avLst/>
              <a:gdLst>
                <a:gd name="T0" fmla="*/ 432 w 452"/>
                <a:gd name="T1" fmla="*/ 0 h 40"/>
                <a:gd name="T2" fmla="*/ 0 w 452"/>
                <a:gd name="T3" fmla="*/ 0 h 40"/>
                <a:gd name="T4" fmla="*/ 0 w 452"/>
                <a:gd name="T5" fmla="*/ 40 h 40"/>
                <a:gd name="T6" fmla="*/ 432 w 452"/>
                <a:gd name="T7" fmla="*/ 40 h 40"/>
                <a:gd name="T8" fmla="*/ 452 w 452"/>
                <a:gd name="T9" fmla="*/ 20 h 40"/>
                <a:gd name="T10" fmla="*/ 432 w 45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0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32" y="40"/>
                    <a:pt x="432" y="40"/>
                    <a:pt x="432" y="40"/>
                  </a:cubicBezTo>
                  <a:cubicBezTo>
                    <a:pt x="443" y="40"/>
                    <a:pt x="452" y="31"/>
                    <a:pt x="452" y="20"/>
                  </a:cubicBezTo>
                  <a:cubicBezTo>
                    <a:pt x="452" y="9"/>
                    <a:pt x="443" y="0"/>
                    <a:pt x="432" y="0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ïṧ1îďé"/>
            <p:cNvSpPr/>
            <p:nvPr/>
          </p:nvSpPr>
          <p:spPr bwMode="auto">
            <a:xfrm>
              <a:off x="3675063" y="4038600"/>
              <a:ext cx="1795463" cy="131763"/>
            </a:xfrm>
            <a:custGeom>
              <a:avLst/>
              <a:gdLst>
                <a:gd name="T0" fmla="*/ 524 w 544"/>
                <a:gd name="T1" fmla="*/ 40 h 40"/>
                <a:gd name="T2" fmla="*/ 20 w 544"/>
                <a:gd name="T3" fmla="*/ 40 h 40"/>
                <a:gd name="T4" fmla="*/ 0 w 544"/>
                <a:gd name="T5" fmla="*/ 20 h 40"/>
                <a:gd name="T6" fmla="*/ 0 w 544"/>
                <a:gd name="T7" fmla="*/ 20 h 40"/>
                <a:gd name="T8" fmla="*/ 20 w 544"/>
                <a:gd name="T9" fmla="*/ 0 h 40"/>
                <a:gd name="T10" fmla="*/ 524 w 544"/>
                <a:gd name="T11" fmla="*/ 0 h 40"/>
                <a:gd name="T12" fmla="*/ 544 w 544"/>
                <a:gd name="T13" fmla="*/ 20 h 40"/>
                <a:gd name="T14" fmla="*/ 544 w 544"/>
                <a:gd name="T15" fmla="*/ 20 h 40"/>
                <a:gd name="T16" fmla="*/ 524 w 544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40">
                  <a:moveTo>
                    <a:pt x="524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5" y="0"/>
                    <a:pt x="544" y="9"/>
                    <a:pt x="544" y="20"/>
                  </a:cubicBezTo>
                  <a:cubicBezTo>
                    <a:pt x="544" y="20"/>
                    <a:pt x="544" y="20"/>
                    <a:pt x="544" y="20"/>
                  </a:cubicBezTo>
                  <a:cubicBezTo>
                    <a:pt x="544" y="31"/>
                    <a:pt x="535" y="40"/>
                    <a:pt x="524" y="40"/>
                  </a:cubicBez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ïsḻiďé"/>
            <p:cNvSpPr/>
            <p:nvPr/>
          </p:nvSpPr>
          <p:spPr bwMode="auto">
            <a:xfrm>
              <a:off x="3978276" y="4038600"/>
              <a:ext cx="1492250" cy="131763"/>
            </a:xfrm>
            <a:custGeom>
              <a:avLst/>
              <a:gdLst>
                <a:gd name="T0" fmla="*/ 432 w 452"/>
                <a:gd name="T1" fmla="*/ 0 h 40"/>
                <a:gd name="T2" fmla="*/ 0 w 452"/>
                <a:gd name="T3" fmla="*/ 0 h 40"/>
                <a:gd name="T4" fmla="*/ 0 w 452"/>
                <a:gd name="T5" fmla="*/ 40 h 40"/>
                <a:gd name="T6" fmla="*/ 432 w 452"/>
                <a:gd name="T7" fmla="*/ 40 h 40"/>
                <a:gd name="T8" fmla="*/ 452 w 452"/>
                <a:gd name="T9" fmla="*/ 20 h 40"/>
                <a:gd name="T10" fmla="*/ 432 w 45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0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32" y="40"/>
                    <a:pt x="432" y="40"/>
                    <a:pt x="432" y="40"/>
                  </a:cubicBezTo>
                  <a:cubicBezTo>
                    <a:pt x="443" y="40"/>
                    <a:pt x="452" y="31"/>
                    <a:pt x="452" y="20"/>
                  </a:cubicBezTo>
                  <a:cubicBezTo>
                    <a:pt x="452" y="9"/>
                    <a:pt x="443" y="0"/>
                    <a:pt x="432" y="0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îSļíḋè"/>
            <p:cNvSpPr/>
            <p:nvPr/>
          </p:nvSpPr>
          <p:spPr bwMode="auto">
            <a:xfrm>
              <a:off x="4876801" y="3024188"/>
              <a:ext cx="593725" cy="131763"/>
            </a:xfrm>
            <a:custGeom>
              <a:avLst/>
              <a:gdLst>
                <a:gd name="T0" fmla="*/ 160 w 180"/>
                <a:gd name="T1" fmla="*/ 0 h 40"/>
                <a:gd name="T2" fmla="*/ 0 w 180"/>
                <a:gd name="T3" fmla="*/ 0 h 40"/>
                <a:gd name="T4" fmla="*/ 0 w 180"/>
                <a:gd name="T5" fmla="*/ 40 h 40"/>
                <a:gd name="T6" fmla="*/ 160 w 180"/>
                <a:gd name="T7" fmla="*/ 40 h 40"/>
                <a:gd name="T8" fmla="*/ 180 w 180"/>
                <a:gd name="T9" fmla="*/ 20 h 40"/>
                <a:gd name="T10" fmla="*/ 160 w 180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40">
                  <a:moveTo>
                    <a:pt x="1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71" y="40"/>
                    <a:pt x="180" y="31"/>
                    <a:pt x="180" y="20"/>
                  </a:cubicBezTo>
                  <a:cubicBezTo>
                    <a:pt x="180" y="9"/>
                    <a:pt x="171" y="0"/>
                    <a:pt x="160" y="0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îş1ídè"/>
            <p:cNvSpPr/>
            <p:nvPr/>
          </p:nvSpPr>
          <p:spPr bwMode="auto">
            <a:xfrm>
              <a:off x="3516313" y="3986213"/>
              <a:ext cx="4964113" cy="1897063"/>
            </a:xfrm>
            <a:custGeom>
              <a:avLst/>
              <a:gdLst>
                <a:gd name="T0" fmla="*/ 1504 w 1504"/>
                <a:gd name="T1" fmla="*/ 110 h 576"/>
                <a:gd name="T2" fmla="*/ 1350 w 1504"/>
                <a:gd name="T3" fmla="*/ 84 h 576"/>
                <a:gd name="T4" fmla="*/ 1253 w 1504"/>
                <a:gd name="T5" fmla="*/ 362 h 576"/>
                <a:gd name="T6" fmla="*/ 1118 w 1504"/>
                <a:gd name="T7" fmla="*/ 388 h 576"/>
                <a:gd name="T8" fmla="*/ 1051 w 1504"/>
                <a:gd name="T9" fmla="*/ 309 h 576"/>
                <a:gd name="T10" fmla="*/ 927 w 1504"/>
                <a:gd name="T11" fmla="*/ 314 h 576"/>
                <a:gd name="T12" fmla="*/ 830 w 1504"/>
                <a:gd name="T13" fmla="*/ 446 h 576"/>
                <a:gd name="T14" fmla="*/ 780 w 1504"/>
                <a:gd name="T15" fmla="*/ 477 h 576"/>
                <a:gd name="T16" fmla="*/ 646 w 1504"/>
                <a:gd name="T17" fmla="*/ 443 h 576"/>
                <a:gd name="T18" fmla="*/ 529 w 1504"/>
                <a:gd name="T19" fmla="*/ 460 h 576"/>
                <a:gd name="T20" fmla="*/ 456 w 1504"/>
                <a:gd name="T21" fmla="*/ 504 h 576"/>
                <a:gd name="T22" fmla="*/ 353 w 1504"/>
                <a:gd name="T23" fmla="*/ 524 h 576"/>
                <a:gd name="T24" fmla="*/ 128 w 1504"/>
                <a:gd name="T25" fmla="*/ 508 h 576"/>
                <a:gd name="T26" fmla="*/ 0 w 1504"/>
                <a:gd name="T27" fmla="*/ 576 h 576"/>
                <a:gd name="T28" fmla="*/ 780 w 1504"/>
                <a:gd name="T29" fmla="*/ 576 h 576"/>
                <a:gd name="T30" fmla="*/ 1504 w 1504"/>
                <a:gd name="T31" fmla="*/ 576 h 576"/>
                <a:gd name="T32" fmla="*/ 1504 w 1504"/>
                <a:gd name="T33" fmla="*/ 11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4" h="576">
                  <a:moveTo>
                    <a:pt x="1504" y="110"/>
                  </a:moveTo>
                  <a:cubicBezTo>
                    <a:pt x="1504" y="21"/>
                    <a:pt x="1379" y="0"/>
                    <a:pt x="1350" y="84"/>
                  </a:cubicBezTo>
                  <a:cubicBezTo>
                    <a:pt x="1253" y="362"/>
                    <a:pt x="1253" y="362"/>
                    <a:pt x="1253" y="362"/>
                  </a:cubicBezTo>
                  <a:cubicBezTo>
                    <a:pt x="1233" y="420"/>
                    <a:pt x="1158" y="434"/>
                    <a:pt x="1118" y="388"/>
                  </a:cubicBezTo>
                  <a:cubicBezTo>
                    <a:pt x="1051" y="309"/>
                    <a:pt x="1051" y="309"/>
                    <a:pt x="1051" y="309"/>
                  </a:cubicBezTo>
                  <a:cubicBezTo>
                    <a:pt x="1018" y="271"/>
                    <a:pt x="957" y="273"/>
                    <a:pt x="927" y="314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18" y="463"/>
                    <a:pt x="800" y="473"/>
                    <a:pt x="780" y="477"/>
                  </a:cubicBezTo>
                  <a:cubicBezTo>
                    <a:pt x="646" y="443"/>
                    <a:pt x="646" y="443"/>
                    <a:pt x="646" y="443"/>
                  </a:cubicBezTo>
                  <a:cubicBezTo>
                    <a:pt x="606" y="434"/>
                    <a:pt x="564" y="440"/>
                    <a:pt x="529" y="460"/>
                  </a:cubicBezTo>
                  <a:cubicBezTo>
                    <a:pt x="456" y="504"/>
                    <a:pt x="456" y="504"/>
                    <a:pt x="456" y="504"/>
                  </a:cubicBezTo>
                  <a:cubicBezTo>
                    <a:pt x="425" y="522"/>
                    <a:pt x="389" y="529"/>
                    <a:pt x="353" y="524"/>
                  </a:cubicBezTo>
                  <a:cubicBezTo>
                    <a:pt x="353" y="524"/>
                    <a:pt x="192" y="464"/>
                    <a:pt x="128" y="508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780" y="576"/>
                    <a:pt x="780" y="576"/>
                    <a:pt x="780" y="576"/>
                  </a:cubicBezTo>
                  <a:cubicBezTo>
                    <a:pt x="1504" y="576"/>
                    <a:pt x="1504" y="576"/>
                    <a:pt x="1504" y="576"/>
                  </a:cubicBezTo>
                  <a:lnTo>
                    <a:pt x="1504" y="110"/>
                  </a:lnTo>
                  <a:close/>
                </a:path>
              </a:pathLst>
            </a:custGeom>
            <a:solidFill>
              <a:srgbClr val="2F7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îṣľiḓe"/>
            <p:cNvSpPr/>
            <p:nvPr/>
          </p:nvSpPr>
          <p:spPr bwMode="auto">
            <a:xfrm>
              <a:off x="5483226" y="3340100"/>
              <a:ext cx="3043238" cy="2543175"/>
            </a:xfrm>
            <a:custGeom>
              <a:avLst/>
              <a:gdLst>
                <a:gd name="T0" fmla="*/ 0 w 922"/>
                <a:gd name="T1" fmla="*/ 772 h 772"/>
                <a:gd name="T2" fmla="*/ 73 w 922"/>
                <a:gd name="T3" fmla="*/ 727 h 772"/>
                <a:gd name="T4" fmla="*/ 113 w 922"/>
                <a:gd name="T5" fmla="*/ 722 h 772"/>
                <a:gd name="T6" fmla="*/ 168 w 922"/>
                <a:gd name="T7" fmla="*/ 736 h 772"/>
                <a:gd name="T8" fmla="*/ 221 w 922"/>
                <a:gd name="T9" fmla="*/ 718 h 772"/>
                <a:gd name="T10" fmla="*/ 291 w 922"/>
                <a:gd name="T11" fmla="*/ 634 h 772"/>
                <a:gd name="T12" fmla="*/ 375 w 922"/>
                <a:gd name="T13" fmla="*/ 638 h 772"/>
                <a:gd name="T14" fmla="*/ 409 w 922"/>
                <a:gd name="T15" fmla="*/ 687 h 772"/>
                <a:gd name="T16" fmla="*/ 489 w 922"/>
                <a:gd name="T17" fmla="*/ 695 h 772"/>
                <a:gd name="T18" fmla="*/ 525 w 922"/>
                <a:gd name="T19" fmla="*/ 659 h 772"/>
                <a:gd name="T20" fmla="*/ 586 w 922"/>
                <a:gd name="T21" fmla="*/ 649 h 772"/>
                <a:gd name="T22" fmla="*/ 618 w 922"/>
                <a:gd name="T23" fmla="*/ 665 h 772"/>
                <a:gd name="T24" fmla="*/ 691 w 922"/>
                <a:gd name="T25" fmla="*/ 634 h 772"/>
                <a:gd name="T26" fmla="*/ 890 w 922"/>
                <a:gd name="T27" fmla="*/ 18 h 772"/>
                <a:gd name="T28" fmla="*/ 922 w 922"/>
                <a:gd name="T29" fmla="*/ 23 h 772"/>
                <a:gd name="T30" fmla="*/ 908 w 922"/>
                <a:gd name="T31" fmla="*/ 772 h 772"/>
                <a:gd name="T32" fmla="*/ 0 w 922"/>
                <a:gd name="T33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2" h="772">
                  <a:moveTo>
                    <a:pt x="0" y="772"/>
                  </a:moveTo>
                  <a:cubicBezTo>
                    <a:pt x="73" y="727"/>
                    <a:pt x="73" y="727"/>
                    <a:pt x="73" y="727"/>
                  </a:cubicBezTo>
                  <a:cubicBezTo>
                    <a:pt x="85" y="720"/>
                    <a:pt x="100" y="718"/>
                    <a:pt x="113" y="722"/>
                  </a:cubicBezTo>
                  <a:cubicBezTo>
                    <a:pt x="168" y="736"/>
                    <a:pt x="168" y="736"/>
                    <a:pt x="168" y="736"/>
                  </a:cubicBezTo>
                  <a:cubicBezTo>
                    <a:pt x="187" y="741"/>
                    <a:pt x="208" y="734"/>
                    <a:pt x="221" y="718"/>
                  </a:cubicBezTo>
                  <a:cubicBezTo>
                    <a:pt x="291" y="634"/>
                    <a:pt x="291" y="634"/>
                    <a:pt x="291" y="634"/>
                  </a:cubicBezTo>
                  <a:cubicBezTo>
                    <a:pt x="314" y="607"/>
                    <a:pt x="356" y="609"/>
                    <a:pt x="375" y="638"/>
                  </a:cubicBezTo>
                  <a:cubicBezTo>
                    <a:pt x="409" y="687"/>
                    <a:pt x="409" y="687"/>
                    <a:pt x="409" y="687"/>
                  </a:cubicBezTo>
                  <a:cubicBezTo>
                    <a:pt x="427" y="715"/>
                    <a:pt x="466" y="718"/>
                    <a:pt x="489" y="695"/>
                  </a:cubicBezTo>
                  <a:cubicBezTo>
                    <a:pt x="525" y="659"/>
                    <a:pt x="525" y="659"/>
                    <a:pt x="525" y="659"/>
                  </a:cubicBezTo>
                  <a:cubicBezTo>
                    <a:pt x="541" y="643"/>
                    <a:pt x="566" y="639"/>
                    <a:pt x="586" y="649"/>
                  </a:cubicBezTo>
                  <a:cubicBezTo>
                    <a:pt x="618" y="665"/>
                    <a:pt x="618" y="665"/>
                    <a:pt x="618" y="665"/>
                  </a:cubicBezTo>
                  <a:cubicBezTo>
                    <a:pt x="646" y="679"/>
                    <a:pt x="681" y="665"/>
                    <a:pt x="691" y="634"/>
                  </a:cubicBezTo>
                  <a:cubicBezTo>
                    <a:pt x="890" y="18"/>
                    <a:pt x="890" y="18"/>
                    <a:pt x="890" y="18"/>
                  </a:cubicBezTo>
                  <a:cubicBezTo>
                    <a:pt x="896" y="0"/>
                    <a:pt x="922" y="4"/>
                    <a:pt x="922" y="23"/>
                  </a:cubicBezTo>
                  <a:cubicBezTo>
                    <a:pt x="908" y="772"/>
                    <a:pt x="908" y="772"/>
                    <a:pt x="908" y="772"/>
                  </a:cubicBezTo>
                  <a:lnTo>
                    <a:pt x="0" y="772"/>
                  </a:lnTo>
                  <a:close/>
                </a:path>
              </a:pathLst>
            </a:custGeom>
            <a:solidFill>
              <a:srgbClr val="031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iṥľïḋè"/>
            <p:cNvSpPr/>
            <p:nvPr/>
          </p:nvSpPr>
          <p:spPr bwMode="auto">
            <a:xfrm>
              <a:off x="4241801" y="5326063"/>
              <a:ext cx="26988" cy="557213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Slïḋê"/>
            <p:cNvSpPr/>
            <p:nvPr/>
          </p:nvSpPr>
          <p:spPr bwMode="auto">
            <a:xfrm>
              <a:off x="6078538" y="4884738"/>
              <a:ext cx="25400" cy="998538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íṣḷîḋé"/>
            <p:cNvSpPr/>
            <p:nvPr/>
          </p:nvSpPr>
          <p:spPr bwMode="auto">
            <a:xfrm>
              <a:off x="7397751" y="3827463"/>
              <a:ext cx="26988" cy="2055813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iśḻîďe"/>
            <p:cNvSpPr/>
            <p:nvPr/>
          </p:nvSpPr>
          <p:spPr bwMode="auto">
            <a:xfrm>
              <a:off x="6737351" y="4354513"/>
              <a:ext cx="26988" cy="1528763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iṩḷîdè"/>
            <p:cNvSpPr/>
            <p:nvPr/>
          </p:nvSpPr>
          <p:spPr bwMode="auto">
            <a:xfrm>
              <a:off x="5418138" y="5326063"/>
              <a:ext cx="25400" cy="557213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ṧlïďè"/>
            <p:cNvSpPr/>
            <p:nvPr/>
          </p:nvSpPr>
          <p:spPr bwMode="auto">
            <a:xfrm>
              <a:off x="4849813" y="5326063"/>
              <a:ext cx="26988" cy="557213"/>
            </a:xfrm>
            <a:prstGeom prst="rect">
              <a:avLst/>
            </a:pr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íŝḷiḑè"/>
            <p:cNvSpPr/>
            <p:nvPr/>
          </p:nvSpPr>
          <p:spPr bwMode="auto">
            <a:xfrm>
              <a:off x="6859588" y="1903413"/>
              <a:ext cx="601663" cy="504825"/>
            </a:xfrm>
            <a:custGeom>
              <a:avLst/>
              <a:gdLst>
                <a:gd name="T0" fmla="*/ 157 w 182"/>
                <a:gd name="T1" fmla="*/ 0 h 153"/>
                <a:gd name="T2" fmla="*/ 25 w 182"/>
                <a:gd name="T3" fmla="*/ 44 h 153"/>
                <a:gd name="T4" fmla="*/ 1 w 182"/>
                <a:gd name="T5" fmla="*/ 127 h 153"/>
                <a:gd name="T6" fmla="*/ 182 w 182"/>
                <a:gd name="T7" fmla="*/ 23 h 153"/>
                <a:gd name="T8" fmla="*/ 157 w 182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53">
                  <a:moveTo>
                    <a:pt x="157" y="0"/>
                  </a:moveTo>
                  <a:cubicBezTo>
                    <a:pt x="103" y="47"/>
                    <a:pt x="59" y="56"/>
                    <a:pt x="25" y="44"/>
                  </a:cubicBezTo>
                  <a:cubicBezTo>
                    <a:pt x="14" y="63"/>
                    <a:pt x="0" y="92"/>
                    <a:pt x="1" y="127"/>
                  </a:cubicBezTo>
                  <a:cubicBezTo>
                    <a:pt x="106" y="153"/>
                    <a:pt x="182" y="23"/>
                    <a:pt x="182" y="23"/>
                  </a:cubicBezTo>
                  <a:lnTo>
                    <a:pt x="157" y="0"/>
                  </a:lnTo>
                  <a:close/>
                </a:path>
              </a:pathLst>
            </a:custGeom>
            <a:gradFill>
              <a:gsLst>
                <a:gs pos="100000">
                  <a:srgbClr val="FFB271"/>
                </a:gs>
                <a:gs pos="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iṧḷiďè"/>
            <p:cNvSpPr/>
            <p:nvPr/>
          </p:nvSpPr>
          <p:spPr bwMode="auto">
            <a:xfrm>
              <a:off x="6507163" y="1695450"/>
              <a:ext cx="79375" cy="30163"/>
            </a:xfrm>
            <a:custGeom>
              <a:avLst/>
              <a:gdLst>
                <a:gd name="T0" fmla="*/ 50 w 50"/>
                <a:gd name="T1" fmla="*/ 19 h 19"/>
                <a:gd name="T2" fmla="*/ 0 w 50"/>
                <a:gd name="T3" fmla="*/ 0 h 19"/>
                <a:gd name="T4" fmla="*/ 50 w 50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9">
                  <a:moveTo>
                    <a:pt x="50" y="19"/>
                  </a:moveTo>
                  <a:lnTo>
                    <a:pt x="0" y="0"/>
                  </a:lnTo>
                  <a:lnTo>
                    <a:pt x="50" y="19"/>
                  </a:lnTo>
                  <a:close/>
                </a:path>
              </a:pathLst>
            </a:custGeom>
            <a:solidFill>
              <a:srgbClr val="023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îṧlîďé"/>
            <p:cNvSpPr/>
            <p:nvPr/>
          </p:nvSpPr>
          <p:spPr bwMode="auto">
            <a:xfrm>
              <a:off x="4173538" y="2181225"/>
              <a:ext cx="2366963" cy="622300"/>
            </a:xfrm>
            <a:custGeom>
              <a:avLst/>
              <a:gdLst>
                <a:gd name="T0" fmla="*/ 536 w 717"/>
                <a:gd name="T1" fmla="*/ 189 h 189"/>
                <a:gd name="T2" fmla="*/ 399 w 717"/>
                <a:gd name="T3" fmla="*/ 160 h 189"/>
                <a:gd name="T4" fmla="*/ 26 w 717"/>
                <a:gd name="T5" fmla="*/ 138 h 189"/>
                <a:gd name="T6" fmla="*/ 33 w 717"/>
                <a:gd name="T7" fmla="*/ 104 h 189"/>
                <a:gd name="T8" fmla="*/ 0 w 717"/>
                <a:gd name="T9" fmla="*/ 98 h 189"/>
                <a:gd name="T10" fmla="*/ 421 w 717"/>
                <a:gd name="T11" fmla="*/ 117 h 189"/>
                <a:gd name="T12" fmla="*/ 639 w 717"/>
                <a:gd name="T13" fmla="*/ 124 h 189"/>
                <a:gd name="T14" fmla="*/ 713 w 717"/>
                <a:gd name="T15" fmla="*/ 64 h 189"/>
                <a:gd name="T16" fmla="*/ 717 w 717"/>
                <a:gd name="T17" fmla="*/ 92 h 189"/>
                <a:gd name="T18" fmla="*/ 656 w 717"/>
                <a:gd name="T19" fmla="*/ 169 h 189"/>
                <a:gd name="T20" fmla="*/ 536 w 717"/>
                <a:gd name="T21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7" h="189">
                  <a:moveTo>
                    <a:pt x="536" y="189"/>
                  </a:moveTo>
                  <a:cubicBezTo>
                    <a:pt x="486" y="189"/>
                    <a:pt x="436" y="179"/>
                    <a:pt x="399" y="160"/>
                  </a:cubicBezTo>
                  <a:cubicBezTo>
                    <a:pt x="279" y="99"/>
                    <a:pt x="152" y="54"/>
                    <a:pt x="26" y="138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46" y="0"/>
                    <a:pt x="295" y="52"/>
                    <a:pt x="421" y="117"/>
                  </a:cubicBezTo>
                  <a:cubicBezTo>
                    <a:pt x="477" y="146"/>
                    <a:pt x="571" y="149"/>
                    <a:pt x="639" y="124"/>
                  </a:cubicBezTo>
                  <a:cubicBezTo>
                    <a:pt x="667" y="113"/>
                    <a:pt x="698" y="99"/>
                    <a:pt x="713" y="64"/>
                  </a:cubicBezTo>
                  <a:cubicBezTo>
                    <a:pt x="717" y="92"/>
                    <a:pt x="717" y="92"/>
                    <a:pt x="717" y="92"/>
                  </a:cubicBezTo>
                  <a:cubicBezTo>
                    <a:pt x="717" y="92"/>
                    <a:pt x="709" y="149"/>
                    <a:pt x="656" y="169"/>
                  </a:cubicBezTo>
                  <a:cubicBezTo>
                    <a:pt x="619" y="182"/>
                    <a:pt x="578" y="189"/>
                    <a:pt x="536" y="189"/>
                  </a:cubicBezTo>
                  <a:close/>
                </a:path>
              </a:pathLst>
            </a:custGeom>
            <a:solidFill>
              <a:srgbClr val="F47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iṩḷiḓê"/>
            <p:cNvSpPr/>
            <p:nvPr/>
          </p:nvSpPr>
          <p:spPr bwMode="auto">
            <a:xfrm>
              <a:off x="3529013" y="5514975"/>
              <a:ext cx="1588" cy="1588"/>
            </a:xfrm>
            <a:prstGeom prst="rect">
              <a:avLst/>
            </a:prstGeom>
            <a:solidFill>
              <a:srgbClr val="F47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śḻïḑè"/>
            <p:cNvSpPr/>
            <p:nvPr/>
          </p:nvSpPr>
          <p:spPr bwMode="auto">
            <a:xfrm>
              <a:off x="4700588" y="1792288"/>
              <a:ext cx="1790700" cy="836613"/>
            </a:xfrm>
            <a:custGeom>
              <a:avLst/>
              <a:gdLst>
                <a:gd name="T0" fmla="*/ 542 w 542"/>
                <a:gd name="T1" fmla="*/ 207 h 254"/>
                <a:gd name="T2" fmla="*/ 412 w 542"/>
                <a:gd name="T3" fmla="*/ 161 h 254"/>
                <a:gd name="T4" fmla="*/ 0 w 542"/>
                <a:gd name="T5" fmla="*/ 72 h 254"/>
                <a:gd name="T6" fmla="*/ 32 w 542"/>
                <a:gd name="T7" fmla="*/ 84 h 254"/>
                <a:gd name="T8" fmla="*/ 19 w 542"/>
                <a:gd name="T9" fmla="*/ 116 h 254"/>
                <a:gd name="T10" fmla="*/ 383 w 542"/>
                <a:gd name="T11" fmla="*/ 200 h 254"/>
                <a:gd name="T12" fmla="*/ 514 w 542"/>
                <a:gd name="T13" fmla="*/ 251 h 254"/>
                <a:gd name="T14" fmla="*/ 537 w 542"/>
                <a:gd name="T15" fmla="*/ 254 h 254"/>
                <a:gd name="T16" fmla="*/ 542 w 542"/>
                <a:gd name="T17" fmla="*/ 207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2" h="254">
                  <a:moveTo>
                    <a:pt x="542" y="207"/>
                  </a:moveTo>
                  <a:cubicBezTo>
                    <a:pt x="493" y="201"/>
                    <a:pt x="444" y="185"/>
                    <a:pt x="412" y="161"/>
                  </a:cubicBezTo>
                  <a:cubicBezTo>
                    <a:pt x="298" y="77"/>
                    <a:pt x="160" y="0"/>
                    <a:pt x="0" y="72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57" y="54"/>
                    <a:pt x="275" y="120"/>
                    <a:pt x="383" y="200"/>
                  </a:cubicBezTo>
                  <a:cubicBezTo>
                    <a:pt x="417" y="225"/>
                    <a:pt x="464" y="243"/>
                    <a:pt x="514" y="251"/>
                  </a:cubicBezTo>
                  <a:cubicBezTo>
                    <a:pt x="522" y="253"/>
                    <a:pt x="529" y="254"/>
                    <a:pt x="537" y="254"/>
                  </a:cubicBezTo>
                  <a:cubicBezTo>
                    <a:pt x="537" y="240"/>
                    <a:pt x="539" y="222"/>
                    <a:pt x="542" y="207"/>
                  </a:cubicBezTo>
                  <a:close/>
                </a:path>
              </a:pathLst>
            </a:custGeom>
            <a:solidFill>
              <a:srgbClr val="F47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ṥļíḍé"/>
            <p:cNvSpPr/>
            <p:nvPr/>
          </p:nvSpPr>
          <p:spPr bwMode="auto">
            <a:xfrm>
              <a:off x="4965701" y="4443413"/>
              <a:ext cx="320675" cy="468313"/>
            </a:xfrm>
            <a:custGeom>
              <a:avLst/>
              <a:gdLst>
                <a:gd name="T0" fmla="*/ 6 w 97"/>
                <a:gd name="T1" fmla="*/ 0 h 142"/>
                <a:gd name="T2" fmla="*/ 3 w 97"/>
                <a:gd name="T3" fmla="*/ 18 h 142"/>
                <a:gd name="T4" fmla="*/ 88 w 97"/>
                <a:gd name="T5" fmla="*/ 140 h 142"/>
                <a:gd name="T6" fmla="*/ 97 w 97"/>
                <a:gd name="T7" fmla="*/ 138 h 142"/>
                <a:gd name="T8" fmla="*/ 49 w 97"/>
                <a:gd name="T9" fmla="*/ 87 h 142"/>
                <a:gd name="T10" fmla="*/ 6 w 9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42">
                  <a:moveTo>
                    <a:pt x="6" y="0"/>
                  </a:moveTo>
                  <a:cubicBezTo>
                    <a:pt x="2" y="4"/>
                    <a:pt x="0" y="11"/>
                    <a:pt x="3" y="18"/>
                  </a:cubicBezTo>
                  <a:cubicBezTo>
                    <a:pt x="13" y="42"/>
                    <a:pt x="41" y="107"/>
                    <a:pt x="88" y="140"/>
                  </a:cubicBezTo>
                  <a:cubicBezTo>
                    <a:pt x="91" y="142"/>
                    <a:pt x="95" y="141"/>
                    <a:pt x="97" y="138"/>
                  </a:cubicBezTo>
                  <a:cubicBezTo>
                    <a:pt x="85" y="130"/>
                    <a:pt x="69" y="114"/>
                    <a:pt x="49" y="87"/>
                  </a:cubicBezTo>
                  <a:cubicBezTo>
                    <a:pt x="18" y="45"/>
                    <a:pt x="9" y="17"/>
                    <a:pt x="6" y="0"/>
                  </a:cubicBezTo>
                  <a:close/>
                </a:path>
              </a:pathLst>
            </a:custGeom>
            <a:solidFill>
              <a:srgbClr val="00C0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ïşḷîḑe"/>
            <p:cNvSpPr/>
            <p:nvPr/>
          </p:nvSpPr>
          <p:spPr bwMode="auto">
            <a:xfrm>
              <a:off x="4984751" y="4381500"/>
              <a:ext cx="314325" cy="517525"/>
            </a:xfrm>
            <a:custGeom>
              <a:avLst/>
              <a:gdLst>
                <a:gd name="T0" fmla="*/ 51 w 95"/>
                <a:gd name="T1" fmla="*/ 9 h 157"/>
                <a:gd name="T2" fmla="*/ 1 w 95"/>
                <a:gd name="T3" fmla="*/ 19 h 157"/>
                <a:gd name="T4" fmla="*/ 0 w 95"/>
                <a:gd name="T5" fmla="*/ 19 h 157"/>
                <a:gd name="T6" fmla="*/ 43 w 95"/>
                <a:gd name="T7" fmla="*/ 106 h 157"/>
                <a:gd name="T8" fmla="*/ 91 w 95"/>
                <a:gd name="T9" fmla="*/ 157 h 157"/>
                <a:gd name="T10" fmla="*/ 92 w 95"/>
                <a:gd name="T11" fmla="*/ 154 h 157"/>
                <a:gd name="T12" fmla="*/ 51 w 95"/>
                <a:gd name="T13" fmla="*/ 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57">
                  <a:moveTo>
                    <a:pt x="51" y="9"/>
                  </a:moveTo>
                  <a:cubicBezTo>
                    <a:pt x="51" y="9"/>
                    <a:pt x="23" y="0"/>
                    <a:pt x="1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3" y="36"/>
                    <a:pt x="12" y="64"/>
                    <a:pt x="43" y="106"/>
                  </a:cubicBezTo>
                  <a:cubicBezTo>
                    <a:pt x="63" y="133"/>
                    <a:pt x="79" y="149"/>
                    <a:pt x="91" y="157"/>
                  </a:cubicBezTo>
                  <a:cubicBezTo>
                    <a:pt x="91" y="156"/>
                    <a:pt x="92" y="155"/>
                    <a:pt x="92" y="154"/>
                  </a:cubicBezTo>
                  <a:cubicBezTo>
                    <a:pt x="95" y="127"/>
                    <a:pt x="42" y="107"/>
                    <a:pt x="51" y="9"/>
                  </a:cubicBezTo>
                  <a:close/>
                </a:path>
              </a:pathLst>
            </a:custGeom>
            <a:gradFill>
              <a:gsLst>
                <a:gs pos="100000">
                  <a:srgbClr val="0017A3"/>
                </a:gs>
                <a:gs pos="0">
                  <a:srgbClr val="190F08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îSļíďè"/>
            <p:cNvSpPr/>
            <p:nvPr/>
          </p:nvSpPr>
          <p:spPr bwMode="auto">
            <a:xfrm>
              <a:off x="5054601" y="4283075"/>
              <a:ext cx="177800" cy="212725"/>
            </a:xfrm>
            <a:custGeom>
              <a:avLst/>
              <a:gdLst>
                <a:gd name="T0" fmla="*/ 50 w 54"/>
                <a:gd name="T1" fmla="*/ 32 h 65"/>
                <a:gd name="T2" fmla="*/ 32 w 54"/>
                <a:gd name="T3" fmla="*/ 59 h 65"/>
                <a:gd name="T4" fmla="*/ 17 w 54"/>
                <a:gd name="T5" fmla="*/ 63 h 65"/>
                <a:gd name="T6" fmla="*/ 3 w 54"/>
                <a:gd name="T7" fmla="*/ 51 h 65"/>
                <a:gd name="T8" fmla="*/ 2 w 54"/>
                <a:gd name="T9" fmla="*/ 38 h 65"/>
                <a:gd name="T10" fmla="*/ 21 w 54"/>
                <a:gd name="T11" fmla="*/ 8 h 65"/>
                <a:gd name="T12" fmla="*/ 40 w 54"/>
                <a:gd name="T13" fmla="*/ 6 h 65"/>
                <a:gd name="T14" fmla="*/ 50 w 54"/>
                <a:gd name="T15" fmla="*/ 17 h 65"/>
                <a:gd name="T16" fmla="*/ 50 w 54"/>
                <a:gd name="T17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5">
                  <a:moveTo>
                    <a:pt x="50" y="32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8" y="63"/>
                    <a:pt x="22" y="65"/>
                    <a:pt x="17" y="63"/>
                  </a:cubicBezTo>
                  <a:cubicBezTo>
                    <a:pt x="12" y="61"/>
                    <a:pt x="7" y="57"/>
                    <a:pt x="3" y="51"/>
                  </a:cubicBezTo>
                  <a:cubicBezTo>
                    <a:pt x="0" y="47"/>
                    <a:pt x="0" y="42"/>
                    <a:pt x="2" y="3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5" y="1"/>
                    <a:pt x="35" y="0"/>
                    <a:pt x="40" y="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3" y="21"/>
                    <a:pt x="54" y="28"/>
                    <a:pt x="50" y="32"/>
                  </a:cubicBezTo>
                  <a:close/>
                </a:path>
              </a:pathLst>
            </a:custGeom>
            <a:gradFill>
              <a:gsLst>
                <a:gs pos="100000">
                  <a:srgbClr val="FFAC6F"/>
                </a:gs>
                <a:gs pos="0">
                  <a:srgbClr val="FF9566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ṩḻîḓé"/>
            <p:cNvSpPr/>
            <p:nvPr/>
          </p:nvSpPr>
          <p:spPr bwMode="auto">
            <a:xfrm>
              <a:off x="5110163" y="4605338"/>
              <a:ext cx="76200" cy="42863"/>
            </a:xfrm>
            <a:custGeom>
              <a:avLst/>
              <a:gdLst>
                <a:gd name="T0" fmla="*/ 20 w 23"/>
                <a:gd name="T1" fmla="*/ 13 h 13"/>
                <a:gd name="T2" fmla="*/ 18 w 23"/>
                <a:gd name="T3" fmla="*/ 11 h 13"/>
                <a:gd name="T4" fmla="*/ 12 w 23"/>
                <a:gd name="T5" fmla="*/ 5 h 13"/>
                <a:gd name="T6" fmla="*/ 4 w 23"/>
                <a:gd name="T7" fmla="*/ 6 h 13"/>
                <a:gd name="T8" fmla="*/ 1 w 23"/>
                <a:gd name="T9" fmla="*/ 6 h 13"/>
                <a:gd name="T10" fmla="*/ 2 w 23"/>
                <a:gd name="T11" fmla="*/ 3 h 13"/>
                <a:gd name="T12" fmla="*/ 14 w 23"/>
                <a:gd name="T13" fmla="*/ 2 h 13"/>
                <a:gd name="T14" fmla="*/ 22 w 23"/>
                <a:gd name="T15" fmla="*/ 10 h 13"/>
                <a:gd name="T16" fmla="*/ 21 w 23"/>
                <a:gd name="T17" fmla="*/ 13 h 13"/>
                <a:gd name="T18" fmla="*/ 20 w 23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3">
                  <a:moveTo>
                    <a:pt x="20" y="13"/>
                  </a:moveTo>
                  <a:cubicBezTo>
                    <a:pt x="19" y="13"/>
                    <a:pt x="19" y="12"/>
                    <a:pt x="18" y="11"/>
                  </a:cubicBezTo>
                  <a:cubicBezTo>
                    <a:pt x="18" y="9"/>
                    <a:pt x="15" y="6"/>
                    <a:pt x="12" y="5"/>
                  </a:cubicBezTo>
                  <a:cubicBezTo>
                    <a:pt x="9" y="4"/>
                    <a:pt x="6" y="5"/>
                    <a:pt x="4" y="6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5" y="1"/>
                    <a:pt x="9" y="0"/>
                    <a:pt x="14" y="2"/>
                  </a:cubicBezTo>
                  <a:cubicBezTo>
                    <a:pt x="18" y="3"/>
                    <a:pt x="21" y="6"/>
                    <a:pt x="22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1" y="13"/>
                    <a:pt x="21" y="13"/>
                    <a:pt x="20" y="13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Sḻïḑè"/>
            <p:cNvSpPr/>
            <p:nvPr/>
          </p:nvSpPr>
          <p:spPr bwMode="auto">
            <a:xfrm>
              <a:off x="5146676" y="4675188"/>
              <a:ext cx="69850" cy="41275"/>
            </a:xfrm>
            <a:custGeom>
              <a:avLst/>
              <a:gdLst>
                <a:gd name="T0" fmla="*/ 18 w 21"/>
                <a:gd name="T1" fmla="*/ 13 h 13"/>
                <a:gd name="T2" fmla="*/ 16 w 21"/>
                <a:gd name="T3" fmla="*/ 12 h 13"/>
                <a:gd name="T4" fmla="*/ 3 w 21"/>
                <a:gd name="T5" fmla="*/ 6 h 13"/>
                <a:gd name="T6" fmla="*/ 0 w 21"/>
                <a:gd name="T7" fmla="*/ 5 h 13"/>
                <a:gd name="T8" fmla="*/ 2 w 21"/>
                <a:gd name="T9" fmla="*/ 3 h 13"/>
                <a:gd name="T10" fmla="*/ 20 w 21"/>
                <a:gd name="T11" fmla="*/ 10 h 13"/>
                <a:gd name="T12" fmla="*/ 19 w 21"/>
                <a:gd name="T13" fmla="*/ 13 h 13"/>
                <a:gd name="T14" fmla="*/ 18 w 21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3">
                  <a:moveTo>
                    <a:pt x="18" y="13"/>
                  </a:moveTo>
                  <a:cubicBezTo>
                    <a:pt x="18" y="13"/>
                    <a:pt x="17" y="13"/>
                    <a:pt x="16" y="12"/>
                  </a:cubicBezTo>
                  <a:cubicBezTo>
                    <a:pt x="14" y="7"/>
                    <a:pt x="8" y="4"/>
                    <a:pt x="3" y="6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8" y="0"/>
                    <a:pt x="17" y="3"/>
                    <a:pt x="20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3"/>
                    <a:pt x="19" y="13"/>
                    <a:pt x="18" y="13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í$1íḍè"/>
            <p:cNvSpPr/>
            <p:nvPr/>
          </p:nvSpPr>
          <p:spPr bwMode="auto">
            <a:xfrm>
              <a:off x="5094288" y="2836863"/>
              <a:ext cx="1149350" cy="1577975"/>
            </a:xfrm>
            <a:custGeom>
              <a:avLst/>
              <a:gdLst>
                <a:gd name="T0" fmla="*/ 194 w 348"/>
                <a:gd name="T1" fmla="*/ 14 h 479"/>
                <a:gd name="T2" fmla="*/ 160 w 348"/>
                <a:gd name="T3" fmla="*/ 258 h 479"/>
                <a:gd name="T4" fmla="*/ 79 w 348"/>
                <a:gd name="T5" fmla="*/ 301 h 479"/>
                <a:gd name="T6" fmla="*/ 0 w 348"/>
                <a:gd name="T7" fmla="*/ 446 h 479"/>
                <a:gd name="T8" fmla="*/ 48 w 348"/>
                <a:gd name="T9" fmla="*/ 479 h 479"/>
                <a:gd name="T10" fmla="*/ 223 w 348"/>
                <a:gd name="T11" fmla="*/ 302 h 479"/>
                <a:gd name="T12" fmla="*/ 348 w 348"/>
                <a:gd name="T13" fmla="*/ 85 h 479"/>
                <a:gd name="T14" fmla="*/ 324 w 348"/>
                <a:gd name="T15" fmla="*/ 0 h 479"/>
                <a:gd name="T16" fmla="*/ 194 w 348"/>
                <a:gd name="T17" fmla="*/ 1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479">
                  <a:moveTo>
                    <a:pt x="194" y="14"/>
                  </a:moveTo>
                  <a:cubicBezTo>
                    <a:pt x="194" y="14"/>
                    <a:pt x="177" y="182"/>
                    <a:pt x="160" y="258"/>
                  </a:cubicBezTo>
                  <a:cubicBezTo>
                    <a:pt x="160" y="258"/>
                    <a:pt x="109" y="276"/>
                    <a:pt x="79" y="301"/>
                  </a:cubicBezTo>
                  <a:cubicBezTo>
                    <a:pt x="50" y="327"/>
                    <a:pt x="0" y="446"/>
                    <a:pt x="0" y="446"/>
                  </a:cubicBezTo>
                  <a:cubicBezTo>
                    <a:pt x="0" y="446"/>
                    <a:pt x="25" y="478"/>
                    <a:pt x="48" y="479"/>
                  </a:cubicBezTo>
                  <a:cubicBezTo>
                    <a:pt x="223" y="302"/>
                    <a:pt x="223" y="302"/>
                    <a:pt x="223" y="302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24" y="0"/>
                    <a:pt x="324" y="0"/>
                    <a:pt x="324" y="0"/>
                  </a:cubicBezTo>
                  <a:lnTo>
                    <a:pt x="194" y="14"/>
                  </a:lnTo>
                  <a:close/>
                </a:path>
              </a:pathLst>
            </a:custGeom>
            <a:gradFill>
              <a:gsLst>
                <a:gs pos="0">
                  <a:srgbClr val="0017A3"/>
                </a:gs>
                <a:gs pos="100000">
                  <a:srgbClr val="190F08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ï$lîḓê"/>
            <p:cNvSpPr/>
            <p:nvPr/>
          </p:nvSpPr>
          <p:spPr bwMode="auto">
            <a:xfrm>
              <a:off x="7602538" y="3082925"/>
              <a:ext cx="271463" cy="490538"/>
            </a:xfrm>
            <a:custGeom>
              <a:avLst/>
              <a:gdLst>
                <a:gd name="T0" fmla="*/ 0 w 82"/>
                <a:gd name="T1" fmla="*/ 147 h 149"/>
                <a:gd name="T2" fmla="*/ 17 w 82"/>
                <a:gd name="T3" fmla="*/ 141 h 149"/>
                <a:gd name="T4" fmla="*/ 81 w 82"/>
                <a:gd name="T5" fmla="*/ 6 h 149"/>
                <a:gd name="T6" fmla="*/ 76 w 82"/>
                <a:gd name="T7" fmla="*/ 0 h 149"/>
                <a:gd name="T8" fmla="*/ 55 w 82"/>
                <a:gd name="T9" fmla="*/ 66 h 149"/>
                <a:gd name="T10" fmla="*/ 0 w 82"/>
                <a:gd name="T11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49">
                  <a:moveTo>
                    <a:pt x="0" y="147"/>
                  </a:moveTo>
                  <a:cubicBezTo>
                    <a:pt x="6" y="149"/>
                    <a:pt x="13" y="146"/>
                    <a:pt x="17" y="141"/>
                  </a:cubicBezTo>
                  <a:cubicBezTo>
                    <a:pt x="34" y="120"/>
                    <a:pt x="76" y="63"/>
                    <a:pt x="81" y="6"/>
                  </a:cubicBezTo>
                  <a:cubicBezTo>
                    <a:pt x="82" y="3"/>
                    <a:pt x="79" y="0"/>
                    <a:pt x="76" y="0"/>
                  </a:cubicBezTo>
                  <a:cubicBezTo>
                    <a:pt x="74" y="14"/>
                    <a:pt x="68" y="35"/>
                    <a:pt x="55" y="66"/>
                  </a:cubicBezTo>
                  <a:cubicBezTo>
                    <a:pt x="33" y="114"/>
                    <a:pt x="14" y="136"/>
                    <a:pt x="0" y="147"/>
                  </a:cubicBezTo>
                  <a:close/>
                </a:path>
              </a:pathLst>
            </a:custGeom>
            <a:solidFill>
              <a:srgbClr val="00C0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ïṡḻîḓé"/>
            <p:cNvSpPr/>
            <p:nvPr/>
          </p:nvSpPr>
          <p:spPr bwMode="auto">
            <a:xfrm>
              <a:off x="7491413" y="3082925"/>
              <a:ext cx="361950" cy="484188"/>
            </a:xfrm>
            <a:custGeom>
              <a:avLst/>
              <a:gdLst>
                <a:gd name="T0" fmla="*/ 0 w 110"/>
                <a:gd name="T1" fmla="*/ 108 h 147"/>
                <a:gd name="T2" fmla="*/ 34 w 110"/>
                <a:gd name="T3" fmla="*/ 147 h 147"/>
                <a:gd name="T4" fmla="*/ 34 w 110"/>
                <a:gd name="T5" fmla="*/ 147 h 147"/>
                <a:gd name="T6" fmla="*/ 89 w 110"/>
                <a:gd name="T7" fmla="*/ 66 h 147"/>
                <a:gd name="T8" fmla="*/ 110 w 110"/>
                <a:gd name="T9" fmla="*/ 0 h 147"/>
                <a:gd name="T10" fmla="*/ 106 w 110"/>
                <a:gd name="T11" fmla="*/ 0 h 147"/>
                <a:gd name="T12" fmla="*/ 17 w 110"/>
                <a:gd name="T13" fmla="*/ 75 h 147"/>
                <a:gd name="T14" fmla="*/ 0 w 110"/>
                <a:gd name="T15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47">
                  <a:moveTo>
                    <a:pt x="0" y="108"/>
                  </a:moveTo>
                  <a:cubicBezTo>
                    <a:pt x="0" y="108"/>
                    <a:pt x="6" y="137"/>
                    <a:pt x="34" y="147"/>
                  </a:cubicBezTo>
                  <a:cubicBezTo>
                    <a:pt x="34" y="147"/>
                    <a:pt x="34" y="147"/>
                    <a:pt x="34" y="147"/>
                  </a:cubicBezTo>
                  <a:cubicBezTo>
                    <a:pt x="48" y="136"/>
                    <a:pt x="67" y="114"/>
                    <a:pt x="89" y="66"/>
                  </a:cubicBezTo>
                  <a:cubicBezTo>
                    <a:pt x="102" y="35"/>
                    <a:pt x="108" y="14"/>
                    <a:pt x="110" y="0"/>
                  </a:cubicBezTo>
                  <a:cubicBezTo>
                    <a:pt x="109" y="0"/>
                    <a:pt x="107" y="0"/>
                    <a:pt x="106" y="0"/>
                  </a:cubicBezTo>
                  <a:cubicBezTo>
                    <a:pt x="88" y="8"/>
                    <a:pt x="51" y="64"/>
                    <a:pt x="17" y="75"/>
                  </a:cubicBezTo>
                  <a:cubicBezTo>
                    <a:pt x="1" y="80"/>
                    <a:pt x="13" y="99"/>
                    <a:pt x="0" y="108"/>
                  </a:cubicBezTo>
                  <a:close/>
                </a:path>
              </a:pathLst>
            </a:custGeom>
            <a:gradFill>
              <a:gsLst>
                <a:gs pos="100000">
                  <a:srgbClr val="0017A3"/>
                </a:gs>
                <a:gs pos="0">
                  <a:srgbClr val="190F08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íṡlîďe"/>
            <p:cNvSpPr/>
            <p:nvPr/>
          </p:nvSpPr>
          <p:spPr bwMode="auto">
            <a:xfrm>
              <a:off x="7354888" y="3275013"/>
              <a:ext cx="219075" cy="169863"/>
            </a:xfrm>
            <a:custGeom>
              <a:avLst/>
              <a:gdLst>
                <a:gd name="T0" fmla="*/ 30 w 66"/>
                <a:gd name="T1" fmla="*/ 2 h 52"/>
                <a:gd name="T2" fmla="*/ 58 w 66"/>
                <a:gd name="T3" fmla="*/ 19 h 52"/>
                <a:gd name="T4" fmla="*/ 64 w 66"/>
                <a:gd name="T5" fmla="*/ 33 h 52"/>
                <a:gd name="T6" fmla="*/ 53 w 66"/>
                <a:gd name="T7" fmla="*/ 49 h 52"/>
                <a:gd name="T8" fmla="*/ 40 w 66"/>
                <a:gd name="T9" fmla="*/ 50 h 52"/>
                <a:gd name="T10" fmla="*/ 9 w 66"/>
                <a:gd name="T11" fmla="*/ 34 h 52"/>
                <a:gd name="T12" fmla="*/ 5 w 66"/>
                <a:gd name="T13" fmla="*/ 15 h 52"/>
                <a:gd name="T14" fmla="*/ 15 w 66"/>
                <a:gd name="T15" fmla="*/ 5 h 52"/>
                <a:gd name="T16" fmla="*/ 30 w 66"/>
                <a:gd name="T17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52">
                  <a:moveTo>
                    <a:pt x="30" y="2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63" y="22"/>
                    <a:pt x="66" y="28"/>
                    <a:pt x="64" y="33"/>
                  </a:cubicBezTo>
                  <a:cubicBezTo>
                    <a:pt x="62" y="38"/>
                    <a:pt x="59" y="44"/>
                    <a:pt x="53" y="49"/>
                  </a:cubicBezTo>
                  <a:cubicBezTo>
                    <a:pt x="49" y="52"/>
                    <a:pt x="44" y="52"/>
                    <a:pt x="40" y="5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" y="31"/>
                    <a:pt x="0" y="21"/>
                    <a:pt x="5" y="1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0"/>
                    <a:pt x="25" y="0"/>
                    <a:pt x="30" y="2"/>
                  </a:cubicBezTo>
                  <a:close/>
                </a:path>
              </a:pathLst>
            </a:custGeom>
            <a:gradFill>
              <a:gsLst>
                <a:gs pos="100000">
                  <a:srgbClr val="FFAC6F"/>
                </a:gs>
                <a:gs pos="0">
                  <a:srgbClr val="FF9566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îSḷiḓè"/>
            <p:cNvSpPr/>
            <p:nvPr/>
          </p:nvSpPr>
          <p:spPr bwMode="auto">
            <a:xfrm>
              <a:off x="7648576" y="3248025"/>
              <a:ext cx="66675" cy="104775"/>
            </a:xfrm>
            <a:custGeom>
              <a:avLst/>
              <a:gdLst>
                <a:gd name="T0" fmla="*/ 18 w 20"/>
                <a:gd name="T1" fmla="*/ 32 h 32"/>
                <a:gd name="T2" fmla="*/ 17 w 20"/>
                <a:gd name="T3" fmla="*/ 31 h 32"/>
                <a:gd name="T4" fmla="*/ 0 w 20"/>
                <a:gd name="T5" fmla="*/ 2 h 32"/>
                <a:gd name="T6" fmla="*/ 2 w 20"/>
                <a:gd name="T7" fmla="*/ 0 h 32"/>
                <a:gd name="T8" fmla="*/ 4 w 20"/>
                <a:gd name="T9" fmla="*/ 2 h 32"/>
                <a:gd name="T10" fmla="*/ 19 w 20"/>
                <a:gd name="T11" fmla="*/ 29 h 32"/>
                <a:gd name="T12" fmla="*/ 19 w 20"/>
                <a:gd name="T13" fmla="*/ 31 h 32"/>
                <a:gd name="T14" fmla="*/ 18 w 20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2">
                  <a:moveTo>
                    <a:pt x="18" y="32"/>
                  </a:moveTo>
                  <a:cubicBezTo>
                    <a:pt x="18" y="32"/>
                    <a:pt x="17" y="32"/>
                    <a:pt x="17" y="31"/>
                  </a:cubicBezTo>
                  <a:cubicBezTo>
                    <a:pt x="8" y="23"/>
                    <a:pt x="0" y="1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"/>
                    <a:pt x="11" y="20"/>
                    <a:pt x="19" y="29"/>
                  </a:cubicBezTo>
                  <a:cubicBezTo>
                    <a:pt x="20" y="29"/>
                    <a:pt x="20" y="31"/>
                    <a:pt x="19" y="31"/>
                  </a:cubicBezTo>
                  <a:cubicBezTo>
                    <a:pt x="19" y="32"/>
                    <a:pt x="19" y="32"/>
                    <a:pt x="18" y="32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îşľíḍè"/>
            <p:cNvSpPr/>
            <p:nvPr/>
          </p:nvSpPr>
          <p:spPr bwMode="auto">
            <a:xfrm>
              <a:off x="7688263" y="3198813"/>
              <a:ext cx="66675" cy="95250"/>
            </a:xfrm>
            <a:custGeom>
              <a:avLst/>
              <a:gdLst>
                <a:gd name="T0" fmla="*/ 18 w 20"/>
                <a:gd name="T1" fmla="*/ 29 h 29"/>
                <a:gd name="T2" fmla="*/ 18 w 20"/>
                <a:gd name="T3" fmla="*/ 29 h 29"/>
                <a:gd name="T4" fmla="*/ 4 w 20"/>
                <a:gd name="T5" fmla="*/ 19 h 29"/>
                <a:gd name="T6" fmla="*/ 2 w 20"/>
                <a:gd name="T7" fmla="*/ 2 h 29"/>
                <a:gd name="T8" fmla="*/ 4 w 20"/>
                <a:gd name="T9" fmla="*/ 1 h 29"/>
                <a:gd name="T10" fmla="*/ 6 w 20"/>
                <a:gd name="T11" fmla="*/ 3 h 29"/>
                <a:gd name="T12" fmla="*/ 7 w 20"/>
                <a:gd name="T13" fmla="*/ 17 h 29"/>
                <a:gd name="T14" fmla="*/ 18 w 20"/>
                <a:gd name="T15" fmla="*/ 25 h 29"/>
                <a:gd name="T16" fmla="*/ 20 w 20"/>
                <a:gd name="T17" fmla="*/ 28 h 29"/>
                <a:gd name="T18" fmla="*/ 18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2" y="28"/>
                    <a:pt x="7" y="24"/>
                    <a:pt x="4" y="19"/>
                  </a:cubicBezTo>
                  <a:cubicBezTo>
                    <a:pt x="1" y="14"/>
                    <a:pt x="0" y="7"/>
                    <a:pt x="2" y="2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ubicBezTo>
                    <a:pt x="4" y="7"/>
                    <a:pt x="5" y="12"/>
                    <a:pt x="7" y="17"/>
                  </a:cubicBezTo>
                  <a:cubicBezTo>
                    <a:pt x="10" y="21"/>
                    <a:pt x="14" y="24"/>
                    <a:pt x="18" y="25"/>
                  </a:cubicBezTo>
                  <a:cubicBezTo>
                    <a:pt x="20" y="26"/>
                    <a:pt x="20" y="27"/>
                    <a:pt x="20" y="28"/>
                  </a:cubicBezTo>
                  <a:cubicBezTo>
                    <a:pt x="20" y="29"/>
                    <a:pt x="19" y="29"/>
                    <a:pt x="18" y="29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ï$ļiḑê"/>
            <p:cNvSpPr/>
            <p:nvPr/>
          </p:nvSpPr>
          <p:spPr bwMode="auto">
            <a:xfrm>
              <a:off x="5718176" y="2647950"/>
              <a:ext cx="1739900" cy="758825"/>
            </a:xfrm>
            <a:custGeom>
              <a:avLst/>
              <a:gdLst>
                <a:gd name="T0" fmla="*/ 6 w 527"/>
                <a:gd name="T1" fmla="*/ 57 h 230"/>
                <a:gd name="T2" fmla="*/ 0 w 527"/>
                <a:gd name="T3" fmla="*/ 104 h 230"/>
                <a:gd name="T4" fmla="*/ 175 w 527"/>
                <a:gd name="T5" fmla="*/ 170 h 230"/>
                <a:gd name="T6" fmla="*/ 329 w 527"/>
                <a:gd name="T7" fmla="*/ 96 h 230"/>
                <a:gd name="T8" fmla="*/ 505 w 527"/>
                <a:gd name="T9" fmla="*/ 230 h 230"/>
                <a:gd name="T10" fmla="*/ 527 w 527"/>
                <a:gd name="T11" fmla="*/ 186 h 230"/>
                <a:gd name="T12" fmla="*/ 382 w 527"/>
                <a:gd name="T13" fmla="*/ 24 h 230"/>
                <a:gd name="T14" fmla="*/ 320 w 527"/>
                <a:gd name="T15" fmla="*/ 9 h 230"/>
                <a:gd name="T16" fmla="*/ 127 w 527"/>
                <a:gd name="T17" fmla="*/ 65 h 230"/>
                <a:gd name="T18" fmla="*/ 6 w 527"/>
                <a:gd name="T19" fmla="*/ 5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7" h="230">
                  <a:moveTo>
                    <a:pt x="6" y="57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34" y="216"/>
                    <a:pt x="175" y="170"/>
                  </a:cubicBezTo>
                  <a:cubicBezTo>
                    <a:pt x="316" y="123"/>
                    <a:pt x="329" y="96"/>
                    <a:pt x="329" y="96"/>
                  </a:cubicBezTo>
                  <a:cubicBezTo>
                    <a:pt x="329" y="96"/>
                    <a:pt x="331" y="172"/>
                    <a:pt x="505" y="230"/>
                  </a:cubicBezTo>
                  <a:cubicBezTo>
                    <a:pt x="505" y="230"/>
                    <a:pt x="526" y="207"/>
                    <a:pt x="527" y="186"/>
                  </a:cubicBezTo>
                  <a:cubicBezTo>
                    <a:pt x="382" y="24"/>
                    <a:pt x="382" y="24"/>
                    <a:pt x="382" y="24"/>
                  </a:cubicBezTo>
                  <a:cubicBezTo>
                    <a:pt x="362" y="3"/>
                    <a:pt x="347" y="0"/>
                    <a:pt x="320" y="9"/>
                  </a:cubicBezTo>
                  <a:cubicBezTo>
                    <a:pt x="259" y="31"/>
                    <a:pt x="145" y="65"/>
                    <a:pt x="127" y="65"/>
                  </a:cubicBezTo>
                  <a:lnTo>
                    <a:pt x="6" y="57"/>
                  </a:lnTo>
                  <a:close/>
                </a:path>
              </a:pathLst>
            </a:custGeom>
            <a:gradFill>
              <a:gsLst>
                <a:gs pos="100000">
                  <a:srgbClr val="0017A3"/>
                </a:gs>
                <a:gs pos="0">
                  <a:srgbClr val="190F08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i$ḷïďè"/>
            <p:cNvSpPr/>
            <p:nvPr/>
          </p:nvSpPr>
          <p:spPr bwMode="auto">
            <a:xfrm>
              <a:off x="5443538" y="1627188"/>
              <a:ext cx="1211263" cy="1360488"/>
            </a:xfrm>
            <a:custGeom>
              <a:avLst/>
              <a:gdLst>
                <a:gd name="T0" fmla="*/ 140 w 367"/>
                <a:gd name="T1" fmla="*/ 21 h 413"/>
                <a:gd name="T2" fmla="*/ 0 w 367"/>
                <a:gd name="T3" fmla="*/ 112 h 413"/>
                <a:gd name="T4" fmla="*/ 61 w 367"/>
                <a:gd name="T5" fmla="*/ 164 h 413"/>
                <a:gd name="T6" fmla="*/ 122 w 367"/>
                <a:gd name="T7" fmla="*/ 117 h 413"/>
                <a:gd name="T8" fmla="*/ 77 w 367"/>
                <a:gd name="T9" fmla="*/ 390 h 413"/>
                <a:gd name="T10" fmla="*/ 84 w 367"/>
                <a:gd name="T11" fmla="*/ 401 h 413"/>
                <a:gd name="T12" fmla="*/ 250 w 367"/>
                <a:gd name="T13" fmla="*/ 366 h 413"/>
                <a:gd name="T14" fmla="*/ 351 w 367"/>
                <a:gd name="T15" fmla="*/ 142 h 413"/>
                <a:gd name="T16" fmla="*/ 366 w 367"/>
                <a:gd name="T17" fmla="*/ 65 h 413"/>
                <a:gd name="T18" fmla="*/ 346 w 367"/>
                <a:gd name="T19" fmla="*/ 30 h 413"/>
                <a:gd name="T20" fmla="*/ 140 w 367"/>
                <a:gd name="T21" fmla="*/ 2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7" h="413">
                  <a:moveTo>
                    <a:pt x="140" y="21"/>
                  </a:moveTo>
                  <a:cubicBezTo>
                    <a:pt x="99" y="31"/>
                    <a:pt x="36" y="64"/>
                    <a:pt x="0" y="112"/>
                  </a:cubicBezTo>
                  <a:cubicBezTo>
                    <a:pt x="16" y="124"/>
                    <a:pt x="41" y="144"/>
                    <a:pt x="61" y="164"/>
                  </a:cubicBezTo>
                  <a:cubicBezTo>
                    <a:pt x="72" y="149"/>
                    <a:pt x="96" y="129"/>
                    <a:pt x="122" y="117"/>
                  </a:cubicBezTo>
                  <a:cubicBezTo>
                    <a:pt x="124" y="214"/>
                    <a:pt x="96" y="305"/>
                    <a:pt x="77" y="390"/>
                  </a:cubicBezTo>
                  <a:cubicBezTo>
                    <a:pt x="75" y="395"/>
                    <a:pt x="79" y="400"/>
                    <a:pt x="84" y="401"/>
                  </a:cubicBezTo>
                  <a:cubicBezTo>
                    <a:pt x="112" y="405"/>
                    <a:pt x="194" y="413"/>
                    <a:pt x="250" y="366"/>
                  </a:cubicBezTo>
                  <a:cubicBezTo>
                    <a:pt x="351" y="142"/>
                    <a:pt x="351" y="142"/>
                    <a:pt x="351" y="142"/>
                  </a:cubicBezTo>
                  <a:cubicBezTo>
                    <a:pt x="362" y="118"/>
                    <a:pt x="367" y="91"/>
                    <a:pt x="366" y="65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6" y="30"/>
                    <a:pt x="231" y="0"/>
                    <a:pt x="140" y="21"/>
                  </a:cubicBezTo>
                  <a:close/>
                </a:path>
              </a:pathLst>
            </a:custGeom>
            <a:gradFill>
              <a:gsLst>
                <a:gs pos="0">
                  <a:srgbClr val="FF8054"/>
                </a:gs>
                <a:gs pos="100000">
                  <a:srgbClr val="FFDD2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îslíḑe"/>
            <p:cNvSpPr/>
            <p:nvPr/>
          </p:nvSpPr>
          <p:spPr bwMode="auto">
            <a:xfrm>
              <a:off x="5176838" y="1660525"/>
              <a:ext cx="1144588" cy="1468438"/>
            </a:xfrm>
            <a:custGeom>
              <a:avLst/>
              <a:gdLst>
                <a:gd name="T0" fmla="*/ 289 w 347"/>
                <a:gd name="T1" fmla="*/ 0 h 446"/>
                <a:gd name="T2" fmla="*/ 279 w 347"/>
                <a:gd name="T3" fmla="*/ 21 h 446"/>
                <a:gd name="T4" fmla="*/ 295 w 347"/>
                <a:gd name="T5" fmla="*/ 39 h 446"/>
                <a:gd name="T6" fmla="*/ 320 w 347"/>
                <a:gd name="T7" fmla="*/ 44 h 446"/>
                <a:gd name="T8" fmla="*/ 164 w 347"/>
                <a:gd name="T9" fmla="*/ 430 h 446"/>
                <a:gd name="T10" fmla="*/ 32 w 347"/>
                <a:gd name="T11" fmla="*/ 357 h 446"/>
                <a:gd name="T12" fmla="*/ 173 w 347"/>
                <a:gd name="T13" fmla="*/ 287 h 446"/>
                <a:gd name="T14" fmla="*/ 198 w 347"/>
                <a:gd name="T15" fmla="*/ 134 h 446"/>
                <a:gd name="T16" fmla="*/ 121 w 347"/>
                <a:gd name="T17" fmla="*/ 322 h 446"/>
                <a:gd name="T18" fmla="*/ 77 w 347"/>
                <a:gd name="T19" fmla="*/ 338 h 446"/>
                <a:gd name="T20" fmla="*/ 76 w 347"/>
                <a:gd name="T21" fmla="*/ 102 h 446"/>
                <a:gd name="T22" fmla="*/ 289 w 347"/>
                <a:gd name="T23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7" h="446">
                  <a:moveTo>
                    <a:pt x="289" y="0"/>
                  </a:moveTo>
                  <a:cubicBezTo>
                    <a:pt x="281" y="2"/>
                    <a:pt x="277" y="12"/>
                    <a:pt x="279" y="21"/>
                  </a:cubicBezTo>
                  <a:cubicBezTo>
                    <a:pt x="281" y="29"/>
                    <a:pt x="288" y="35"/>
                    <a:pt x="295" y="39"/>
                  </a:cubicBezTo>
                  <a:cubicBezTo>
                    <a:pt x="303" y="42"/>
                    <a:pt x="320" y="44"/>
                    <a:pt x="320" y="44"/>
                  </a:cubicBezTo>
                  <a:cubicBezTo>
                    <a:pt x="320" y="44"/>
                    <a:pt x="347" y="318"/>
                    <a:pt x="164" y="430"/>
                  </a:cubicBezTo>
                  <a:cubicBezTo>
                    <a:pt x="137" y="446"/>
                    <a:pt x="32" y="357"/>
                    <a:pt x="32" y="357"/>
                  </a:cubicBezTo>
                  <a:cubicBezTo>
                    <a:pt x="32" y="357"/>
                    <a:pt x="141" y="349"/>
                    <a:pt x="173" y="287"/>
                  </a:cubicBezTo>
                  <a:cubicBezTo>
                    <a:pt x="191" y="255"/>
                    <a:pt x="198" y="134"/>
                    <a:pt x="198" y="134"/>
                  </a:cubicBezTo>
                  <a:cubicBezTo>
                    <a:pt x="198" y="134"/>
                    <a:pt x="57" y="210"/>
                    <a:pt x="121" y="322"/>
                  </a:cubicBezTo>
                  <a:cubicBezTo>
                    <a:pt x="125" y="329"/>
                    <a:pt x="77" y="338"/>
                    <a:pt x="77" y="338"/>
                  </a:cubicBezTo>
                  <a:cubicBezTo>
                    <a:pt x="77" y="338"/>
                    <a:pt x="0" y="208"/>
                    <a:pt x="76" y="102"/>
                  </a:cubicBezTo>
                  <a:cubicBezTo>
                    <a:pt x="149" y="1"/>
                    <a:pt x="289" y="0"/>
                    <a:pt x="289" y="0"/>
                  </a:cubicBezTo>
                  <a:close/>
                </a:path>
              </a:pathLst>
            </a:custGeom>
            <a:gradFill>
              <a:gsLst>
                <a:gs pos="0">
                  <a:srgbClr val="006AF1"/>
                </a:gs>
                <a:gs pos="100000">
                  <a:srgbClr val="0028BA"/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iṧlïḓè"/>
            <p:cNvSpPr/>
            <p:nvPr/>
          </p:nvSpPr>
          <p:spPr bwMode="auto">
            <a:xfrm>
              <a:off x="6103938" y="1465263"/>
              <a:ext cx="260350" cy="366713"/>
            </a:xfrm>
            <a:custGeom>
              <a:avLst/>
              <a:gdLst>
                <a:gd name="T0" fmla="*/ 24 w 79"/>
                <a:gd name="T1" fmla="*/ 0 h 111"/>
                <a:gd name="T2" fmla="*/ 1 w 79"/>
                <a:gd name="T3" fmla="*/ 78 h 111"/>
                <a:gd name="T4" fmla="*/ 5 w 79"/>
                <a:gd name="T5" fmla="*/ 91 h 111"/>
                <a:gd name="T6" fmla="*/ 73 w 79"/>
                <a:gd name="T7" fmla="*/ 93 h 111"/>
                <a:gd name="T8" fmla="*/ 79 w 79"/>
                <a:gd name="T9" fmla="*/ 82 h 111"/>
                <a:gd name="T10" fmla="*/ 76 w 79"/>
                <a:gd name="T11" fmla="*/ 16 h 111"/>
                <a:gd name="T12" fmla="*/ 24 w 79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1">
                  <a:moveTo>
                    <a:pt x="24" y="0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0" y="83"/>
                    <a:pt x="1" y="88"/>
                    <a:pt x="5" y="91"/>
                  </a:cubicBezTo>
                  <a:cubicBezTo>
                    <a:pt x="16" y="99"/>
                    <a:pt x="39" y="111"/>
                    <a:pt x="73" y="93"/>
                  </a:cubicBezTo>
                  <a:cubicBezTo>
                    <a:pt x="77" y="91"/>
                    <a:pt x="79" y="87"/>
                    <a:pt x="79" y="82"/>
                  </a:cubicBezTo>
                  <a:cubicBezTo>
                    <a:pt x="76" y="16"/>
                    <a:pt x="76" y="16"/>
                    <a:pt x="76" y="16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0">
                  <a:srgbClr val="FFB271"/>
                </a:gs>
                <a:gs pos="10000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îṣľïdê"/>
            <p:cNvSpPr/>
            <p:nvPr/>
          </p:nvSpPr>
          <p:spPr bwMode="auto">
            <a:xfrm>
              <a:off x="6067426" y="1158875"/>
              <a:ext cx="433388" cy="434975"/>
            </a:xfrm>
            <a:custGeom>
              <a:avLst/>
              <a:gdLst>
                <a:gd name="T0" fmla="*/ 80 w 131"/>
                <a:gd name="T1" fmla="*/ 0 h 132"/>
                <a:gd name="T2" fmla="*/ 116 w 131"/>
                <a:gd name="T3" fmla="*/ 70 h 132"/>
                <a:gd name="T4" fmla="*/ 103 w 131"/>
                <a:gd name="T5" fmla="*/ 121 h 132"/>
                <a:gd name="T6" fmla="*/ 28 w 131"/>
                <a:gd name="T7" fmla="*/ 99 h 132"/>
                <a:gd name="T8" fmla="*/ 1 w 131"/>
                <a:gd name="T9" fmla="*/ 47 h 132"/>
                <a:gd name="T10" fmla="*/ 80 w 131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132">
                  <a:moveTo>
                    <a:pt x="80" y="0"/>
                  </a:moveTo>
                  <a:cubicBezTo>
                    <a:pt x="80" y="0"/>
                    <a:pt x="110" y="45"/>
                    <a:pt x="116" y="70"/>
                  </a:cubicBezTo>
                  <a:cubicBezTo>
                    <a:pt x="123" y="95"/>
                    <a:pt x="131" y="111"/>
                    <a:pt x="103" y="121"/>
                  </a:cubicBezTo>
                  <a:cubicBezTo>
                    <a:pt x="74" y="132"/>
                    <a:pt x="46" y="122"/>
                    <a:pt x="28" y="99"/>
                  </a:cubicBezTo>
                  <a:cubicBezTo>
                    <a:pt x="28" y="99"/>
                    <a:pt x="0" y="64"/>
                    <a:pt x="1" y="47"/>
                  </a:cubicBezTo>
                  <a:cubicBezTo>
                    <a:pt x="3" y="30"/>
                    <a:pt x="80" y="0"/>
                    <a:pt x="80" y="0"/>
                  </a:cubicBezTo>
                  <a:close/>
                </a:path>
              </a:pathLst>
            </a:custGeom>
            <a:gradFill>
              <a:gsLst>
                <a:gs pos="0">
                  <a:srgbClr val="FFB271"/>
                </a:gs>
                <a:gs pos="100000">
                  <a:srgbClr val="FFA86C"/>
                </a:gs>
              </a:gsLst>
              <a:lin ang="54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îṡ1íḑé"/>
            <p:cNvSpPr/>
            <p:nvPr/>
          </p:nvSpPr>
          <p:spPr bwMode="auto">
            <a:xfrm>
              <a:off x="6388101" y="1257300"/>
              <a:ext cx="92075" cy="139700"/>
            </a:xfrm>
            <a:custGeom>
              <a:avLst/>
              <a:gdLst>
                <a:gd name="T0" fmla="*/ 1 w 28"/>
                <a:gd name="T1" fmla="*/ 0 h 42"/>
                <a:gd name="T2" fmla="*/ 28 w 28"/>
                <a:gd name="T3" fmla="*/ 29 h 42"/>
                <a:gd name="T4" fmla="*/ 9 w 28"/>
                <a:gd name="T5" fmla="*/ 42 h 42"/>
                <a:gd name="T6" fmla="*/ 0 w 28"/>
                <a:gd name="T7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2">
                  <a:moveTo>
                    <a:pt x="1" y="0"/>
                  </a:moveTo>
                  <a:cubicBezTo>
                    <a:pt x="9" y="10"/>
                    <a:pt x="18" y="20"/>
                    <a:pt x="28" y="29"/>
                  </a:cubicBezTo>
                  <a:cubicBezTo>
                    <a:pt x="22" y="33"/>
                    <a:pt x="16" y="38"/>
                    <a:pt x="9" y="42"/>
                  </a:cubicBezTo>
                  <a:cubicBezTo>
                    <a:pt x="6" y="30"/>
                    <a:pt x="3" y="17"/>
                    <a:pt x="0" y="5"/>
                  </a:cubicBezTo>
                </a:path>
              </a:pathLst>
            </a:custGeom>
            <a:gradFill>
              <a:gsLst>
                <a:gs pos="100000">
                  <a:srgbClr val="FFB271"/>
                </a:gs>
                <a:gs pos="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ḷíḍé"/>
            <p:cNvSpPr/>
            <p:nvPr/>
          </p:nvSpPr>
          <p:spPr bwMode="auto">
            <a:xfrm>
              <a:off x="5926138" y="968375"/>
              <a:ext cx="485775" cy="560388"/>
            </a:xfrm>
            <a:custGeom>
              <a:avLst/>
              <a:gdLst>
                <a:gd name="T0" fmla="*/ 139 w 147"/>
                <a:gd name="T1" fmla="*/ 15 h 170"/>
                <a:gd name="T2" fmla="*/ 122 w 147"/>
                <a:gd name="T3" fmla="*/ 3 h 170"/>
                <a:gd name="T4" fmla="*/ 121 w 147"/>
                <a:gd name="T5" fmla="*/ 3 h 170"/>
                <a:gd name="T6" fmla="*/ 117 w 147"/>
                <a:gd name="T7" fmla="*/ 2 h 170"/>
                <a:gd name="T8" fmla="*/ 75 w 147"/>
                <a:gd name="T9" fmla="*/ 28 h 170"/>
                <a:gd name="T10" fmla="*/ 73 w 147"/>
                <a:gd name="T11" fmla="*/ 36 h 170"/>
                <a:gd name="T12" fmla="*/ 24 w 147"/>
                <a:gd name="T13" fmla="*/ 93 h 170"/>
                <a:gd name="T14" fmla="*/ 21 w 147"/>
                <a:gd name="T15" fmla="*/ 95 h 170"/>
                <a:gd name="T16" fmla="*/ 9 w 147"/>
                <a:gd name="T17" fmla="*/ 100 h 170"/>
                <a:gd name="T18" fmla="*/ 34 w 147"/>
                <a:gd name="T19" fmla="*/ 145 h 170"/>
                <a:gd name="T20" fmla="*/ 34 w 147"/>
                <a:gd name="T21" fmla="*/ 148 h 170"/>
                <a:gd name="T22" fmla="*/ 43 w 147"/>
                <a:gd name="T23" fmla="*/ 164 h 170"/>
                <a:gd name="T24" fmla="*/ 77 w 147"/>
                <a:gd name="T25" fmla="*/ 165 h 170"/>
                <a:gd name="T26" fmla="*/ 78 w 147"/>
                <a:gd name="T27" fmla="*/ 162 h 170"/>
                <a:gd name="T28" fmla="*/ 69 w 147"/>
                <a:gd name="T29" fmla="*/ 141 h 170"/>
                <a:gd name="T30" fmla="*/ 70 w 147"/>
                <a:gd name="T31" fmla="*/ 138 h 170"/>
                <a:gd name="T32" fmla="*/ 78 w 147"/>
                <a:gd name="T33" fmla="*/ 137 h 170"/>
                <a:gd name="T34" fmla="*/ 79 w 147"/>
                <a:gd name="T35" fmla="*/ 136 h 170"/>
                <a:gd name="T36" fmla="*/ 80 w 147"/>
                <a:gd name="T37" fmla="*/ 130 h 170"/>
                <a:gd name="T38" fmla="*/ 73 w 147"/>
                <a:gd name="T39" fmla="*/ 99 h 170"/>
                <a:gd name="T40" fmla="*/ 145 w 147"/>
                <a:gd name="T41" fmla="*/ 49 h 170"/>
                <a:gd name="T42" fmla="*/ 147 w 147"/>
                <a:gd name="T43" fmla="*/ 36 h 170"/>
                <a:gd name="T44" fmla="*/ 139 w 147"/>
                <a:gd name="T45" fmla="*/ 1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170">
                  <a:moveTo>
                    <a:pt x="139" y="15"/>
                  </a:moveTo>
                  <a:cubicBezTo>
                    <a:pt x="134" y="9"/>
                    <a:pt x="128" y="5"/>
                    <a:pt x="122" y="3"/>
                  </a:cubicBezTo>
                  <a:cubicBezTo>
                    <a:pt x="122" y="3"/>
                    <a:pt x="121" y="3"/>
                    <a:pt x="121" y="3"/>
                  </a:cubicBezTo>
                  <a:cubicBezTo>
                    <a:pt x="119" y="3"/>
                    <a:pt x="118" y="3"/>
                    <a:pt x="117" y="2"/>
                  </a:cubicBezTo>
                  <a:cubicBezTo>
                    <a:pt x="99" y="0"/>
                    <a:pt x="80" y="11"/>
                    <a:pt x="75" y="28"/>
                  </a:cubicBezTo>
                  <a:cubicBezTo>
                    <a:pt x="74" y="30"/>
                    <a:pt x="73" y="33"/>
                    <a:pt x="73" y="36"/>
                  </a:cubicBezTo>
                  <a:cubicBezTo>
                    <a:pt x="40" y="49"/>
                    <a:pt x="20" y="68"/>
                    <a:pt x="24" y="93"/>
                  </a:cubicBezTo>
                  <a:cubicBezTo>
                    <a:pt x="24" y="94"/>
                    <a:pt x="23" y="95"/>
                    <a:pt x="21" y="95"/>
                  </a:cubicBezTo>
                  <a:cubicBezTo>
                    <a:pt x="18" y="94"/>
                    <a:pt x="14" y="94"/>
                    <a:pt x="9" y="100"/>
                  </a:cubicBezTo>
                  <a:cubicBezTo>
                    <a:pt x="0" y="110"/>
                    <a:pt x="8" y="131"/>
                    <a:pt x="34" y="145"/>
                  </a:cubicBezTo>
                  <a:cubicBezTo>
                    <a:pt x="35" y="146"/>
                    <a:pt x="35" y="147"/>
                    <a:pt x="34" y="148"/>
                  </a:cubicBezTo>
                  <a:cubicBezTo>
                    <a:pt x="31" y="151"/>
                    <a:pt x="26" y="159"/>
                    <a:pt x="43" y="164"/>
                  </a:cubicBezTo>
                  <a:cubicBezTo>
                    <a:pt x="60" y="170"/>
                    <a:pt x="72" y="167"/>
                    <a:pt x="77" y="165"/>
                  </a:cubicBezTo>
                  <a:cubicBezTo>
                    <a:pt x="78" y="165"/>
                    <a:pt x="78" y="163"/>
                    <a:pt x="78" y="162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8" y="140"/>
                    <a:pt x="69" y="139"/>
                    <a:pt x="70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81" y="135"/>
                    <a:pt x="82" y="132"/>
                    <a:pt x="80" y="130"/>
                  </a:cubicBezTo>
                  <a:cubicBezTo>
                    <a:pt x="75" y="123"/>
                    <a:pt x="63" y="106"/>
                    <a:pt x="73" y="99"/>
                  </a:cubicBezTo>
                  <a:cubicBezTo>
                    <a:pt x="85" y="91"/>
                    <a:pt x="137" y="70"/>
                    <a:pt x="145" y="49"/>
                  </a:cubicBezTo>
                  <a:cubicBezTo>
                    <a:pt x="146" y="45"/>
                    <a:pt x="147" y="41"/>
                    <a:pt x="147" y="36"/>
                  </a:cubicBezTo>
                  <a:cubicBezTo>
                    <a:pt x="147" y="36"/>
                    <a:pt x="145" y="21"/>
                    <a:pt x="139" y="15"/>
                  </a:cubicBezTo>
                  <a:close/>
                </a:path>
              </a:pathLst>
            </a:custGeom>
            <a:solidFill>
              <a:srgbClr val="003D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íṣlíḍé"/>
            <p:cNvSpPr/>
            <p:nvPr/>
          </p:nvSpPr>
          <p:spPr bwMode="auto">
            <a:xfrm>
              <a:off x="6061076" y="1336675"/>
              <a:ext cx="128588" cy="149225"/>
            </a:xfrm>
            <a:custGeom>
              <a:avLst/>
              <a:gdLst>
                <a:gd name="T0" fmla="*/ 39 w 39"/>
                <a:gd name="T1" fmla="*/ 29 h 45"/>
                <a:gd name="T2" fmla="*/ 12 w 39"/>
                <a:gd name="T3" fmla="*/ 11 h 45"/>
                <a:gd name="T4" fmla="*/ 38 w 39"/>
                <a:gd name="T5" fmla="*/ 44 h 45"/>
                <a:gd name="T6" fmla="*/ 39 w 39"/>
                <a:gd name="T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5">
                  <a:moveTo>
                    <a:pt x="39" y="29"/>
                  </a:moveTo>
                  <a:cubicBezTo>
                    <a:pt x="39" y="29"/>
                    <a:pt x="25" y="0"/>
                    <a:pt x="12" y="11"/>
                  </a:cubicBezTo>
                  <a:cubicBezTo>
                    <a:pt x="0" y="22"/>
                    <a:pt x="26" y="45"/>
                    <a:pt x="38" y="44"/>
                  </a:cubicBezTo>
                  <a:lnTo>
                    <a:pt x="39" y="29"/>
                  </a:lnTo>
                  <a:close/>
                </a:path>
              </a:pathLst>
            </a:custGeom>
            <a:gradFill>
              <a:gsLst>
                <a:gs pos="100000">
                  <a:srgbClr val="FFB271"/>
                </a:gs>
                <a:gs pos="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iṡlíḍé"/>
            <p:cNvSpPr/>
            <p:nvPr/>
          </p:nvSpPr>
          <p:spPr bwMode="auto">
            <a:xfrm>
              <a:off x="6361113" y="1682750"/>
              <a:ext cx="984250" cy="1143000"/>
            </a:xfrm>
            <a:custGeom>
              <a:avLst/>
              <a:gdLst>
                <a:gd name="T0" fmla="*/ 68 w 298"/>
                <a:gd name="T1" fmla="*/ 13 h 347"/>
                <a:gd name="T2" fmla="*/ 176 w 298"/>
                <a:gd name="T3" fmla="*/ 111 h 347"/>
                <a:gd name="T4" fmla="*/ 266 w 298"/>
                <a:gd name="T5" fmla="*/ 90 h 347"/>
                <a:gd name="T6" fmla="*/ 298 w 298"/>
                <a:gd name="T7" fmla="*/ 133 h 347"/>
                <a:gd name="T8" fmla="*/ 102 w 298"/>
                <a:gd name="T9" fmla="*/ 174 h 347"/>
                <a:gd name="T10" fmla="*/ 69 w 298"/>
                <a:gd name="T11" fmla="*/ 147 h 347"/>
                <a:gd name="T12" fmla="*/ 45 w 298"/>
                <a:gd name="T13" fmla="*/ 258 h 347"/>
                <a:gd name="T14" fmla="*/ 53 w 298"/>
                <a:gd name="T15" fmla="*/ 326 h 347"/>
                <a:gd name="T16" fmla="*/ 0 w 298"/>
                <a:gd name="T17" fmla="*/ 347 h 347"/>
                <a:gd name="T18" fmla="*/ 24 w 298"/>
                <a:gd name="T19" fmla="*/ 168 h 347"/>
                <a:gd name="T20" fmla="*/ 2 w 298"/>
                <a:gd name="T21" fmla="*/ 30 h 347"/>
                <a:gd name="T22" fmla="*/ 9 w 298"/>
                <a:gd name="T23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" h="347">
                  <a:moveTo>
                    <a:pt x="68" y="13"/>
                  </a:moveTo>
                  <a:cubicBezTo>
                    <a:pt x="84" y="31"/>
                    <a:pt x="135" y="103"/>
                    <a:pt x="176" y="111"/>
                  </a:cubicBezTo>
                  <a:cubicBezTo>
                    <a:pt x="239" y="123"/>
                    <a:pt x="266" y="90"/>
                    <a:pt x="266" y="90"/>
                  </a:cubicBezTo>
                  <a:cubicBezTo>
                    <a:pt x="298" y="133"/>
                    <a:pt x="298" y="133"/>
                    <a:pt x="298" y="133"/>
                  </a:cubicBezTo>
                  <a:cubicBezTo>
                    <a:pt x="298" y="133"/>
                    <a:pt x="226" y="248"/>
                    <a:pt x="102" y="174"/>
                  </a:cubicBezTo>
                  <a:cubicBezTo>
                    <a:pt x="83" y="162"/>
                    <a:pt x="69" y="147"/>
                    <a:pt x="69" y="147"/>
                  </a:cubicBezTo>
                  <a:cubicBezTo>
                    <a:pt x="69" y="147"/>
                    <a:pt x="48" y="208"/>
                    <a:pt x="45" y="258"/>
                  </a:cubicBezTo>
                  <a:cubicBezTo>
                    <a:pt x="42" y="307"/>
                    <a:pt x="53" y="326"/>
                    <a:pt x="53" y="326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47"/>
                    <a:pt x="18" y="247"/>
                    <a:pt x="24" y="168"/>
                  </a:cubicBezTo>
                  <a:cubicBezTo>
                    <a:pt x="29" y="90"/>
                    <a:pt x="27" y="74"/>
                    <a:pt x="2" y="3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adFill>
              <a:gsLst>
                <a:gs pos="0">
                  <a:srgbClr val="006AF1"/>
                </a:gs>
                <a:gs pos="100000">
                  <a:srgbClr val="0028BA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iSľíḑê"/>
            <p:cNvSpPr/>
            <p:nvPr/>
          </p:nvSpPr>
          <p:spPr bwMode="auto">
            <a:xfrm>
              <a:off x="7210426" y="1958975"/>
              <a:ext cx="184150" cy="214313"/>
            </a:xfrm>
            <a:custGeom>
              <a:avLst/>
              <a:gdLst>
                <a:gd name="T0" fmla="*/ 46 w 56"/>
                <a:gd name="T1" fmla="*/ 65 h 65"/>
                <a:gd name="T2" fmla="*/ 40 w 56"/>
                <a:gd name="T3" fmla="*/ 61 h 65"/>
                <a:gd name="T4" fmla="*/ 10 w 56"/>
                <a:gd name="T5" fmla="*/ 23 h 65"/>
                <a:gd name="T6" fmla="*/ 3 w 56"/>
                <a:gd name="T7" fmla="*/ 14 h 65"/>
                <a:gd name="T8" fmla="*/ 4 w 56"/>
                <a:gd name="T9" fmla="*/ 3 h 65"/>
                <a:gd name="T10" fmla="*/ 16 w 56"/>
                <a:gd name="T11" fmla="*/ 4 h 65"/>
                <a:gd name="T12" fmla="*/ 22 w 56"/>
                <a:gd name="T13" fmla="*/ 12 h 65"/>
                <a:gd name="T14" fmla="*/ 53 w 56"/>
                <a:gd name="T15" fmla="*/ 52 h 65"/>
                <a:gd name="T16" fmla="*/ 51 w 56"/>
                <a:gd name="T17" fmla="*/ 63 h 65"/>
                <a:gd name="T18" fmla="*/ 46 w 56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5">
                  <a:moveTo>
                    <a:pt x="46" y="65"/>
                  </a:moveTo>
                  <a:cubicBezTo>
                    <a:pt x="44" y="65"/>
                    <a:pt x="41" y="63"/>
                    <a:pt x="40" y="61"/>
                  </a:cubicBezTo>
                  <a:cubicBezTo>
                    <a:pt x="26" y="41"/>
                    <a:pt x="17" y="30"/>
                    <a:pt x="10" y="23"/>
                  </a:cubicBezTo>
                  <a:cubicBezTo>
                    <a:pt x="8" y="20"/>
                    <a:pt x="5" y="17"/>
                    <a:pt x="3" y="14"/>
                  </a:cubicBezTo>
                  <a:cubicBezTo>
                    <a:pt x="0" y="11"/>
                    <a:pt x="1" y="6"/>
                    <a:pt x="4" y="3"/>
                  </a:cubicBezTo>
                  <a:cubicBezTo>
                    <a:pt x="8" y="0"/>
                    <a:pt x="13" y="1"/>
                    <a:pt x="16" y="4"/>
                  </a:cubicBezTo>
                  <a:cubicBezTo>
                    <a:pt x="18" y="7"/>
                    <a:pt x="20" y="9"/>
                    <a:pt x="22" y="12"/>
                  </a:cubicBezTo>
                  <a:cubicBezTo>
                    <a:pt x="29" y="20"/>
                    <a:pt x="38" y="31"/>
                    <a:pt x="53" y="52"/>
                  </a:cubicBezTo>
                  <a:cubicBezTo>
                    <a:pt x="56" y="56"/>
                    <a:pt x="55" y="61"/>
                    <a:pt x="51" y="63"/>
                  </a:cubicBezTo>
                  <a:cubicBezTo>
                    <a:pt x="50" y="64"/>
                    <a:pt x="48" y="65"/>
                    <a:pt x="46" y="65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íś1ïḋè"/>
            <p:cNvSpPr/>
            <p:nvPr/>
          </p:nvSpPr>
          <p:spPr bwMode="auto">
            <a:xfrm>
              <a:off x="7354888" y="1679575"/>
              <a:ext cx="307975" cy="336550"/>
            </a:xfrm>
            <a:custGeom>
              <a:avLst/>
              <a:gdLst>
                <a:gd name="T0" fmla="*/ 7 w 93"/>
                <a:gd name="T1" fmla="*/ 0 h 102"/>
                <a:gd name="T2" fmla="*/ 17 w 93"/>
                <a:gd name="T3" fmla="*/ 10 h 102"/>
                <a:gd name="T4" fmla="*/ 20 w 93"/>
                <a:gd name="T5" fmla="*/ 24 h 102"/>
                <a:gd name="T6" fmla="*/ 21 w 93"/>
                <a:gd name="T7" fmla="*/ 47 h 102"/>
                <a:gd name="T8" fmla="*/ 52 w 93"/>
                <a:gd name="T9" fmla="*/ 22 h 102"/>
                <a:gd name="T10" fmla="*/ 90 w 93"/>
                <a:gd name="T11" fmla="*/ 17 h 102"/>
                <a:gd name="T12" fmla="*/ 49 w 93"/>
                <a:gd name="T13" fmla="*/ 42 h 102"/>
                <a:gd name="T14" fmla="*/ 93 w 93"/>
                <a:gd name="T15" fmla="*/ 30 h 102"/>
                <a:gd name="T16" fmla="*/ 58 w 93"/>
                <a:gd name="T17" fmla="*/ 47 h 102"/>
                <a:gd name="T18" fmla="*/ 80 w 93"/>
                <a:gd name="T19" fmla="*/ 41 h 102"/>
                <a:gd name="T20" fmla="*/ 89 w 93"/>
                <a:gd name="T21" fmla="*/ 42 h 102"/>
                <a:gd name="T22" fmla="*/ 52 w 93"/>
                <a:gd name="T23" fmla="*/ 62 h 102"/>
                <a:gd name="T24" fmla="*/ 80 w 93"/>
                <a:gd name="T25" fmla="*/ 51 h 102"/>
                <a:gd name="T26" fmla="*/ 75 w 93"/>
                <a:gd name="T27" fmla="*/ 60 h 102"/>
                <a:gd name="T28" fmla="*/ 21 w 93"/>
                <a:gd name="T29" fmla="*/ 102 h 102"/>
                <a:gd name="T30" fmla="*/ 3 w 93"/>
                <a:gd name="T31" fmla="*/ 61 h 102"/>
                <a:gd name="T32" fmla="*/ 7 w 93"/>
                <a:gd name="T3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102">
                  <a:moveTo>
                    <a:pt x="7" y="0"/>
                  </a:moveTo>
                  <a:cubicBezTo>
                    <a:pt x="11" y="1"/>
                    <a:pt x="15" y="5"/>
                    <a:pt x="17" y="10"/>
                  </a:cubicBezTo>
                  <a:cubicBezTo>
                    <a:pt x="19" y="14"/>
                    <a:pt x="20" y="19"/>
                    <a:pt x="20" y="24"/>
                  </a:cubicBezTo>
                  <a:cubicBezTo>
                    <a:pt x="20" y="32"/>
                    <a:pt x="21" y="39"/>
                    <a:pt x="21" y="47"/>
                  </a:cubicBezTo>
                  <a:cubicBezTo>
                    <a:pt x="30" y="36"/>
                    <a:pt x="40" y="28"/>
                    <a:pt x="52" y="22"/>
                  </a:cubicBezTo>
                  <a:cubicBezTo>
                    <a:pt x="63" y="16"/>
                    <a:pt x="77" y="14"/>
                    <a:pt x="90" y="17"/>
                  </a:cubicBezTo>
                  <a:cubicBezTo>
                    <a:pt x="78" y="27"/>
                    <a:pt x="64" y="36"/>
                    <a:pt x="49" y="42"/>
                  </a:cubicBezTo>
                  <a:cubicBezTo>
                    <a:pt x="61" y="32"/>
                    <a:pt x="77" y="28"/>
                    <a:pt x="93" y="30"/>
                  </a:cubicBezTo>
                  <a:cubicBezTo>
                    <a:pt x="82" y="38"/>
                    <a:pt x="70" y="44"/>
                    <a:pt x="58" y="47"/>
                  </a:cubicBezTo>
                  <a:cubicBezTo>
                    <a:pt x="65" y="45"/>
                    <a:pt x="72" y="43"/>
                    <a:pt x="80" y="41"/>
                  </a:cubicBezTo>
                  <a:cubicBezTo>
                    <a:pt x="83" y="40"/>
                    <a:pt x="87" y="39"/>
                    <a:pt x="89" y="42"/>
                  </a:cubicBezTo>
                  <a:cubicBezTo>
                    <a:pt x="77" y="49"/>
                    <a:pt x="65" y="56"/>
                    <a:pt x="52" y="62"/>
                  </a:cubicBezTo>
                  <a:cubicBezTo>
                    <a:pt x="62" y="58"/>
                    <a:pt x="71" y="55"/>
                    <a:pt x="80" y="51"/>
                  </a:cubicBezTo>
                  <a:cubicBezTo>
                    <a:pt x="82" y="54"/>
                    <a:pt x="78" y="58"/>
                    <a:pt x="75" y="60"/>
                  </a:cubicBezTo>
                  <a:cubicBezTo>
                    <a:pt x="55" y="72"/>
                    <a:pt x="37" y="86"/>
                    <a:pt x="21" y="102"/>
                  </a:cubicBezTo>
                  <a:cubicBezTo>
                    <a:pt x="9" y="84"/>
                    <a:pt x="0" y="83"/>
                    <a:pt x="3" y="61"/>
                  </a:cubicBezTo>
                  <a:cubicBezTo>
                    <a:pt x="4" y="56"/>
                    <a:pt x="9" y="1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rgbClr val="FFB271"/>
                </a:gs>
                <a:gs pos="10000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śļïḋé"/>
            <p:cNvSpPr/>
            <p:nvPr/>
          </p:nvSpPr>
          <p:spPr bwMode="auto">
            <a:xfrm>
              <a:off x="4173538" y="2181225"/>
              <a:ext cx="2366963" cy="622300"/>
            </a:xfrm>
            <a:custGeom>
              <a:avLst/>
              <a:gdLst>
                <a:gd name="T0" fmla="*/ 536 w 717"/>
                <a:gd name="T1" fmla="*/ 189 h 189"/>
                <a:gd name="T2" fmla="*/ 399 w 717"/>
                <a:gd name="T3" fmla="*/ 160 h 189"/>
                <a:gd name="T4" fmla="*/ 26 w 717"/>
                <a:gd name="T5" fmla="*/ 138 h 189"/>
                <a:gd name="T6" fmla="*/ 33 w 717"/>
                <a:gd name="T7" fmla="*/ 104 h 189"/>
                <a:gd name="T8" fmla="*/ 0 w 717"/>
                <a:gd name="T9" fmla="*/ 98 h 189"/>
                <a:gd name="T10" fmla="*/ 421 w 717"/>
                <a:gd name="T11" fmla="*/ 117 h 189"/>
                <a:gd name="T12" fmla="*/ 639 w 717"/>
                <a:gd name="T13" fmla="*/ 124 h 189"/>
                <a:gd name="T14" fmla="*/ 713 w 717"/>
                <a:gd name="T15" fmla="*/ 64 h 189"/>
                <a:gd name="T16" fmla="*/ 717 w 717"/>
                <a:gd name="T17" fmla="*/ 92 h 189"/>
                <a:gd name="T18" fmla="*/ 656 w 717"/>
                <a:gd name="T19" fmla="*/ 169 h 189"/>
                <a:gd name="T20" fmla="*/ 536 w 717"/>
                <a:gd name="T21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7" h="189">
                  <a:moveTo>
                    <a:pt x="536" y="189"/>
                  </a:moveTo>
                  <a:cubicBezTo>
                    <a:pt x="486" y="189"/>
                    <a:pt x="436" y="179"/>
                    <a:pt x="399" y="160"/>
                  </a:cubicBezTo>
                  <a:cubicBezTo>
                    <a:pt x="279" y="99"/>
                    <a:pt x="152" y="54"/>
                    <a:pt x="26" y="138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46" y="0"/>
                    <a:pt x="295" y="52"/>
                    <a:pt x="421" y="117"/>
                  </a:cubicBezTo>
                  <a:cubicBezTo>
                    <a:pt x="477" y="146"/>
                    <a:pt x="571" y="149"/>
                    <a:pt x="639" y="124"/>
                  </a:cubicBezTo>
                  <a:cubicBezTo>
                    <a:pt x="667" y="113"/>
                    <a:pt x="698" y="99"/>
                    <a:pt x="713" y="64"/>
                  </a:cubicBezTo>
                  <a:cubicBezTo>
                    <a:pt x="717" y="92"/>
                    <a:pt x="717" y="92"/>
                    <a:pt x="717" y="92"/>
                  </a:cubicBezTo>
                  <a:cubicBezTo>
                    <a:pt x="717" y="92"/>
                    <a:pt x="709" y="149"/>
                    <a:pt x="656" y="169"/>
                  </a:cubicBezTo>
                  <a:cubicBezTo>
                    <a:pt x="619" y="182"/>
                    <a:pt x="578" y="189"/>
                    <a:pt x="536" y="189"/>
                  </a:cubicBezTo>
                  <a:close/>
                </a:path>
              </a:pathLst>
            </a:custGeom>
            <a:solidFill>
              <a:srgbClr val="FF3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íṥľîḍe"/>
            <p:cNvSpPr/>
            <p:nvPr/>
          </p:nvSpPr>
          <p:spPr bwMode="auto">
            <a:xfrm>
              <a:off x="4791076" y="3198813"/>
              <a:ext cx="1131888" cy="566738"/>
            </a:xfrm>
            <a:custGeom>
              <a:avLst/>
              <a:gdLst>
                <a:gd name="T0" fmla="*/ 665 w 713"/>
                <a:gd name="T1" fmla="*/ 357 h 357"/>
                <a:gd name="T2" fmla="*/ 0 w 713"/>
                <a:gd name="T3" fmla="*/ 170 h 357"/>
                <a:gd name="T4" fmla="*/ 47 w 713"/>
                <a:gd name="T5" fmla="*/ 0 h 357"/>
                <a:gd name="T6" fmla="*/ 713 w 713"/>
                <a:gd name="T7" fmla="*/ 184 h 357"/>
                <a:gd name="T8" fmla="*/ 665 w 713"/>
                <a:gd name="T9" fmla="*/ 357 h 357"/>
                <a:gd name="T10" fmla="*/ 665 w 713"/>
                <a:gd name="T11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3" h="357">
                  <a:moveTo>
                    <a:pt x="665" y="357"/>
                  </a:moveTo>
                  <a:lnTo>
                    <a:pt x="0" y="170"/>
                  </a:lnTo>
                  <a:lnTo>
                    <a:pt x="47" y="0"/>
                  </a:lnTo>
                  <a:lnTo>
                    <a:pt x="713" y="184"/>
                  </a:lnTo>
                  <a:lnTo>
                    <a:pt x="665" y="357"/>
                  </a:lnTo>
                  <a:lnTo>
                    <a:pt x="665" y="357"/>
                  </a:lnTo>
                  <a:close/>
                </a:path>
              </a:pathLst>
            </a:custGeom>
            <a:solidFill>
              <a:srgbClr val="8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islïḑê"/>
            <p:cNvSpPr/>
            <p:nvPr/>
          </p:nvSpPr>
          <p:spPr bwMode="auto">
            <a:xfrm>
              <a:off x="4806951" y="2954338"/>
              <a:ext cx="1171575" cy="615950"/>
            </a:xfrm>
            <a:custGeom>
              <a:avLst/>
              <a:gdLst>
                <a:gd name="T0" fmla="*/ 344 w 355"/>
                <a:gd name="T1" fmla="*/ 86 h 187"/>
                <a:gd name="T2" fmla="*/ 53 w 355"/>
                <a:gd name="T3" fmla="*/ 5 h 187"/>
                <a:gd name="T4" fmla="*/ 51 w 355"/>
                <a:gd name="T5" fmla="*/ 4 h 187"/>
                <a:gd name="T6" fmla="*/ 16 w 355"/>
                <a:gd name="T7" fmla="*/ 24 h 187"/>
                <a:gd name="T8" fmla="*/ 3 w 355"/>
                <a:gd name="T9" fmla="*/ 69 h 187"/>
                <a:gd name="T10" fmla="*/ 11 w 355"/>
                <a:gd name="T11" fmla="*/ 96 h 187"/>
                <a:gd name="T12" fmla="*/ 23 w 355"/>
                <a:gd name="T13" fmla="*/ 105 h 187"/>
                <a:gd name="T14" fmla="*/ 163 w 355"/>
                <a:gd name="T15" fmla="*/ 173 h 187"/>
                <a:gd name="T16" fmla="*/ 318 w 355"/>
                <a:gd name="T17" fmla="*/ 187 h 187"/>
                <a:gd name="T18" fmla="*/ 332 w 355"/>
                <a:gd name="T19" fmla="*/ 185 h 187"/>
                <a:gd name="T20" fmla="*/ 352 w 355"/>
                <a:gd name="T21" fmla="*/ 114 h 187"/>
                <a:gd name="T22" fmla="*/ 344 w 355"/>
                <a:gd name="T23" fmla="*/ 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5" h="187">
                  <a:moveTo>
                    <a:pt x="344" y="86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36" y="0"/>
                    <a:pt x="20" y="9"/>
                    <a:pt x="16" y="24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80"/>
                    <a:pt x="3" y="89"/>
                    <a:pt x="11" y="96"/>
                  </a:cubicBezTo>
                  <a:cubicBezTo>
                    <a:pt x="14" y="99"/>
                    <a:pt x="18" y="102"/>
                    <a:pt x="23" y="105"/>
                  </a:cubicBezTo>
                  <a:cubicBezTo>
                    <a:pt x="163" y="173"/>
                    <a:pt x="163" y="173"/>
                    <a:pt x="163" y="173"/>
                  </a:cubicBezTo>
                  <a:cubicBezTo>
                    <a:pt x="318" y="187"/>
                    <a:pt x="318" y="187"/>
                    <a:pt x="318" y="187"/>
                  </a:cubicBezTo>
                  <a:cubicBezTo>
                    <a:pt x="323" y="187"/>
                    <a:pt x="328" y="186"/>
                    <a:pt x="332" y="185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5" y="104"/>
                    <a:pt x="351" y="93"/>
                    <a:pt x="344" y="86"/>
                  </a:cubicBezTo>
                  <a:close/>
                </a:path>
              </a:pathLst>
            </a:custGeom>
            <a:gradFill>
              <a:gsLst>
                <a:gs pos="100000">
                  <a:srgbClr val="FF7A5F"/>
                </a:gs>
                <a:gs pos="0">
                  <a:srgbClr val="FF7A5F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îśḻíḋé"/>
            <p:cNvSpPr/>
            <p:nvPr/>
          </p:nvSpPr>
          <p:spPr bwMode="auto">
            <a:xfrm>
              <a:off x="4724401" y="3287713"/>
              <a:ext cx="1174750" cy="731838"/>
            </a:xfrm>
            <a:custGeom>
              <a:avLst/>
              <a:gdLst>
                <a:gd name="T0" fmla="*/ 186 w 356"/>
                <a:gd name="T1" fmla="*/ 76 h 222"/>
                <a:gd name="T2" fmla="*/ 47 w 356"/>
                <a:gd name="T3" fmla="*/ 8 h 222"/>
                <a:gd name="T4" fmla="*/ 35 w 356"/>
                <a:gd name="T5" fmla="*/ 0 h 222"/>
                <a:gd name="T6" fmla="*/ 5 w 356"/>
                <a:gd name="T7" fmla="*/ 109 h 222"/>
                <a:gd name="T8" fmla="*/ 25 w 356"/>
                <a:gd name="T9" fmla="*/ 144 h 222"/>
                <a:gd name="T10" fmla="*/ 290 w 356"/>
                <a:gd name="T11" fmla="*/ 218 h 222"/>
                <a:gd name="T12" fmla="*/ 325 w 356"/>
                <a:gd name="T13" fmla="*/ 198 h 222"/>
                <a:gd name="T14" fmla="*/ 356 w 356"/>
                <a:gd name="T15" fmla="*/ 88 h 222"/>
                <a:gd name="T16" fmla="*/ 341 w 356"/>
                <a:gd name="T17" fmla="*/ 90 h 222"/>
                <a:gd name="T18" fmla="*/ 186 w 356"/>
                <a:gd name="T19" fmla="*/ 7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6" h="222">
                  <a:moveTo>
                    <a:pt x="186" y="76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2" y="5"/>
                    <a:pt x="38" y="3"/>
                    <a:pt x="35" y="0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0" y="124"/>
                    <a:pt x="9" y="140"/>
                    <a:pt x="25" y="144"/>
                  </a:cubicBezTo>
                  <a:cubicBezTo>
                    <a:pt x="290" y="218"/>
                    <a:pt x="290" y="218"/>
                    <a:pt x="290" y="218"/>
                  </a:cubicBezTo>
                  <a:cubicBezTo>
                    <a:pt x="305" y="222"/>
                    <a:pt x="321" y="213"/>
                    <a:pt x="325" y="198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1" y="90"/>
                    <a:pt x="347" y="90"/>
                    <a:pt x="341" y="90"/>
                  </a:cubicBezTo>
                  <a:cubicBezTo>
                    <a:pt x="186" y="76"/>
                    <a:pt x="186" y="76"/>
                    <a:pt x="186" y="76"/>
                  </a:cubicBezTo>
                  <a:close/>
                </a:path>
              </a:pathLst>
            </a:custGeom>
            <a:gradFill>
              <a:gsLst>
                <a:gs pos="0">
                  <a:srgbClr val="FF1E25"/>
                </a:gs>
                <a:gs pos="100000">
                  <a:srgbClr val="FF7A5F"/>
                </a:gs>
              </a:gsLst>
              <a:lin ang="120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iŝļïḋe"/>
            <p:cNvSpPr/>
            <p:nvPr/>
          </p:nvSpPr>
          <p:spPr bwMode="auto">
            <a:xfrm>
              <a:off x="5226051" y="3402013"/>
              <a:ext cx="231775" cy="260350"/>
            </a:xfrm>
            <a:custGeom>
              <a:avLst/>
              <a:gdLst>
                <a:gd name="T0" fmla="*/ 108 w 146"/>
                <a:gd name="T1" fmla="*/ 164 h 164"/>
                <a:gd name="T2" fmla="*/ 0 w 146"/>
                <a:gd name="T3" fmla="*/ 135 h 164"/>
                <a:gd name="T4" fmla="*/ 38 w 146"/>
                <a:gd name="T5" fmla="*/ 0 h 164"/>
                <a:gd name="T6" fmla="*/ 146 w 146"/>
                <a:gd name="T7" fmla="*/ 30 h 164"/>
                <a:gd name="T8" fmla="*/ 108 w 146"/>
                <a:gd name="T9" fmla="*/ 164 h 164"/>
                <a:gd name="T10" fmla="*/ 108 w 146"/>
                <a:gd name="T1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64">
                  <a:moveTo>
                    <a:pt x="108" y="164"/>
                  </a:moveTo>
                  <a:lnTo>
                    <a:pt x="0" y="135"/>
                  </a:lnTo>
                  <a:lnTo>
                    <a:pt x="38" y="0"/>
                  </a:lnTo>
                  <a:lnTo>
                    <a:pt x="146" y="30"/>
                  </a:lnTo>
                  <a:lnTo>
                    <a:pt x="108" y="164"/>
                  </a:lnTo>
                  <a:lnTo>
                    <a:pt x="108" y="164"/>
                  </a:lnTo>
                  <a:close/>
                </a:path>
              </a:pathLst>
            </a:custGeom>
            <a:solidFill>
              <a:srgbClr val="FFD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îṣlîḋe"/>
            <p:cNvSpPr/>
            <p:nvPr/>
          </p:nvSpPr>
          <p:spPr bwMode="auto">
            <a:xfrm>
              <a:off x="5268913" y="3452813"/>
              <a:ext cx="142875" cy="160338"/>
            </a:xfrm>
            <a:custGeom>
              <a:avLst/>
              <a:gdLst>
                <a:gd name="T0" fmla="*/ 67 w 90"/>
                <a:gd name="T1" fmla="*/ 101 h 101"/>
                <a:gd name="T2" fmla="*/ 0 w 90"/>
                <a:gd name="T3" fmla="*/ 83 h 101"/>
                <a:gd name="T4" fmla="*/ 23 w 90"/>
                <a:gd name="T5" fmla="*/ 0 h 101"/>
                <a:gd name="T6" fmla="*/ 90 w 90"/>
                <a:gd name="T7" fmla="*/ 18 h 101"/>
                <a:gd name="T8" fmla="*/ 67 w 90"/>
                <a:gd name="T9" fmla="*/ 101 h 101"/>
                <a:gd name="T10" fmla="*/ 67 w 90"/>
                <a:gd name="T1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01">
                  <a:moveTo>
                    <a:pt x="67" y="101"/>
                  </a:moveTo>
                  <a:lnTo>
                    <a:pt x="0" y="83"/>
                  </a:lnTo>
                  <a:lnTo>
                    <a:pt x="23" y="0"/>
                  </a:lnTo>
                  <a:lnTo>
                    <a:pt x="90" y="18"/>
                  </a:lnTo>
                  <a:lnTo>
                    <a:pt x="67" y="101"/>
                  </a:lnTo>
                  <a:lnTo>
                    <a:pt x="67" y="101"/>
                  </a:lnTo>
                  <a:close/>
                </a:path>
              </a:pathLst>
            </a:custGeom>
            <a:solidFill>
              <a:srgbClr val="FF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iṩ1ïďê"/>
            <p:cNvSpPr/>
            <p:nvPr/>
          </p:nvSpPr>
          <p:spPr bwMode="auto">
            <a:xfrm>
              <a:off x="5246688" y="3024188"/>
              <a:ext cx="71438" cy="39688"/>
            </a:xfrm>
            <a:custGeom>
              <a:avLst/>
              <a:gdLst>
                <a:gd name="T0" fmla="*/ 41 w 45"/>
                <a:gd name="T1" fmla="*/ 25 h 25"/>
                <a:gd name="T2" fmla="*/ 0 w 45"/>
                <a:gd name="T3" fmla="*/ 12 h 25"/>
                <a:gd name="T4" fmla="*/ 4 w 45"/>
                <a:gd name="T5" fmla="*/ 0 h 25"/>
                <a:gd name="T6" fmla="*/ 45 w 45"/>
                <a:gd name="T7" fmla="*/ 12 h 25"/>
                <a:gd name="T8" fmla="*/ 41 w 45"/>
                <a:gd name="T9" fmla="*/ 25 h 25"/>
                <a:gd name="T10" fmla="*/ 41 w 45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5">
                  <a:moveTo>
                    <a:pt x="41" y="25"/>
                  </a:moveTo>
                  <a:lnTo>
                    <a:pt x="0" y="12"/>
                  </a:lnTo>
                  <a:lnTo>
                    <a:pt x="4" y="0"/>
                  </a:lnTo>
                  <a:lnTo>
                    <a:pt x="45" y="12"/>
                  </a:lnTo>
                  <a:lnTo>
                    <a:pt x="41" y="25"/>
                  </a:lnTo>
                  <a:lnTo>
                    <a:pt x="41" y="25"/>
                  </a:lnTo>
                  <a:close/>
                </a:path>
              </a:pathLst>
            </a:custGeom>
            <a:solidFill>
              <a:srgbClr val="FF3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iŝļídè"/>
            <p:cNvSpPr/>
            <p:nvPr/>
          </p:nvSpPr>
          <p:spPr bwMode="auto">
            <a:xfrm>
              <a:off x="5608638" y="3125788"/>
              <a:ext cx="73025" cy="36513"/>
            </a:xfrm>
            <a:custGeom>
              <a:avLst/>
              <a:gdLst>
                <a:gd name="T0" fmla="*/ 42 w 46"/>
                <a:gd name="T1" fmla="*/ 23 h 23"/>
                <a:gd name="T2" fmla="*/ 0 w 46"/>
                <a:gd name="T3" fmla="*/ 13 h 23"/>
                <a:gd name="T4" fmla="*/ 2 w 46"/>
                <a:gd name="T5" fmla="*/ 0 h 23"/>
                <a:gd name="T6" fmla="*/ 46 w 46"/>
                <a:gd name="T7" fmla="*/ 11 h 23"/>
                <a:gd name="T8" fmla="*/ 42 w 46"/>
                <a:gd name="T9" fmla="*/ 23 h 23"/>
                <a:gd name="T10" fmla="*/ 42 w 4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3">
                  <a:moveTo>
                    <a:pt x="42" y="23"/>
                  </a:moveTo>
                  <a:lnTo>
                    <a:pt x="0" y="13"/>
                  </a:lnTo>
                  <a:lnTo>
                    <a:pt x="2" y="0"/>
                  </a:lnTo>
                  <a:lnTo>
                    <a:pt x="46" y="11"/>
                  </a:lnTo>
                  <a:lnTo>
                    <a:pt x="42" y="23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FF3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îṩḷíḍe"/>
            <p:cNvSpPr/>
            <p:nvPr/>
          </p:nvSpPr>
          <p:spPr bwMode="auto">
            <a:xfrm>
              <a:off x="5259388" y="2921000"/>
              <a:ext cx="431800" cy="222250"/>
            </a:xfrm>
            <a:custGeom>
              <a:avLst/>
              <a:gdLst>
                <a:gd name="T0" fmla="*/ 73 w 131"/>
                <a:gd name="T1" fmla="*/ 10 h 67"/>
                <a:gd name="T2" fmla="*/ 0 w 131"/>
                <a:gd name="T3" fmla="*/ 32 h 67"/>
                <a:gd name="T4" fmla="*/ 16 w 131"/>
                <a:gd name="T5" fmla="*/ 36 h 67"/>
                <a:gd name="T6" fmla="*/ 71 w 131"/>
                <a:gd name="T7" fmla="*/ 19 h 67"/>
                <a:gd name="T8" fmla="*/ 109 w 131"/>
                <a:gd name="T9" fmla="*/ 62 h 67"/>
                <a:gd name="T10" fmla="*/ 125 w 131"/>
                <a:gd name="T11" fmla="*/ 67 h 67"/>
                <a:gd name="T12" fmla="*/ 73 w 131"/>
                <a:gd name="T13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67">
                  <a:moveTo>
                    <a:pt x="73" y="10"/>
                  </a:moveTo>
                  <a:cubicBezTo>
                    <a:pt x="39" y="0"/>
                    <a:pt x="6" y="10"/>
                    <a:pt x="0" y="3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0" y="20"/>
                    <a:pt x="45" y="12"/>
                    <a:pt x="71" y="19"/>
                  </a:cubicBezTo>
                  <a:cubicBezTo>
                    <a:pt x="97" y="27"/>
                    <a:pt x="114" y="46"/>
                    <a:pt x="109" y="62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31" y="45"/>
                    <a:pt x="108" y="19"/>
                    <a:pt x="73" y="10"/>
                  </a:cubicBezTo>
                  <a:close/>
                </a:path>
              </a:pathLst>
            </a:custGeom>
            <a:solidFill>
              <a:srgbClr val="FF3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š1iḓé"/>
            <p:cNvSpPr/>
            <p:nvPr/>
          </p:nvSpPr>
          <p:spPr bwMode="auto">
            <a:xfrm>
              <a:off x="6051551" y="1627188"/>
              <a:ext cx="214313" cy="214313"/>
            </a:xfrm>
            <a:custGeom>
              <a:avLst/>
              <a:gdLst>
                <a:gd name="T0" fmla="*/ 57 w 65"/>
                <a:gd name="T1" fmla="*/ 65 h 65"/>
                <a:gd name="T2" fmla="*/ 56 w 65"/>
                <a:gd name="T3" fmla="*/ 65 h 65"/>
                <a:gd name="T4" fmla="*/ 15 w 65"/>
                <a:gd name="T5" fmla="*/ 52 h 65"/>
                <a:gd name="T6" fmla="*/ 0 w 65"/>
                <a:gd name="T7" fmla="*/ 23 h 65"/>
                <a:gd name="T8" fmla="*/ 11 w 65"/>
                <a:gd name="T9" fmla="*/ 2 h 65"/>
                <a:gd name="T10" fmla="*/ 22 w 65"/>
                <a:gd name="T11" fmla="*/ 4 h 65"/>
                <a:gd name="T12" fmla="*/ 20 w 65"/>
                <a:gd name="T13" fmla="*/ 15 h 65"/>
                <a:gd name="T14" fmla="*/ 16 w 65"/>
                <a:gd name="T15" fmla="*/ 23 h 65"/>
                <a:gd name="T16" fmla="*/ 25 w 65"/>
                <a:gd name="T17" fmla="*/ 40 h 65"/>
                <a:gd name="T18" fmla="*/ 58 w 65"/>
                <a:gd name="T19" fmla="*/ 49 h 65"/>
                <a:gd name="T20" fmla="*/ 65 w 65"/>
                <a:gd name="T21" fmla="*/ 58 h 65"/>
                <a:gd name="T22" fmla="*/ 57 w 65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5">
                  <a:moveTo>
                    <a:pt x="57" y="65"/>
                  </a:moveTo>
                  <a:cubicBezTo>
                    <a:pt x="57" y="65"/>
                    <a:pt x="56" y="65"/>
                    <a:pt x="56" y="65"/>
                  </a:cubicBezTo>
                  <a:cubicBezTo>
                    <a:pt x="43" y="64"/>
                    <a:pt x="28" y="62"/>
                    <a:pt x="15" y="52"/>
                  </a:cubicBezTo>
                  <a:cubicBezTo>
                    <a:pt x="8" y="46"/>
                    <a:pt x="0" y="35"/>
                    <a:pt x="0" y="23"/>
                  </a:cubicBezTo>
                  <a:cubicBezTo>
                    <a:pt x="0" y="15"/>
                    <a:pt x="4" y="8"/>
                    <a:pt x="11" y="2"/>
                  </a:cubicBezTo>
                  <a:cubicBezTo>
                    <a:pt x="14" y="0"/>
                    <a:pt x="19" y="0"/>
                    <a:pt x="22" y="4"/>
                  </a:cubicBezTo>
                  <a:cubicBezTo>
                    <a:pt x="25" y="7"/>
                    <a:pt x="24" y="12"/>
                    <a:pt x="20" y="15"/>
                  </a:cubicBezTo>
                  <a:cubicBezTo>
                    <a:pt x="18" y="17"/>
                    <a:pt x="16" y="20"/>
                    <a:pt x="16" y="23"/>
                  </a:cubicBezTo>
                  <a:cubicBezTo>
                    <a:pt x="16" y="29"/>
                    <a:pt x="21" y="36"/>
                    <a:pt x="25" y="40"/>
                  </a:cubicBezTo>
                  <a:cubicBezTo>
                    <a:pt x="33" y="46"/>
                    <a:pt x="44" y="48"/>
                    <a:pt x="58" y="49"/>
                  </a:cubicBezTo>
                  <a:cubicBezTo>
                    <a:pt x="62" y="50"/>
                    <a:pt x="65" y="54"/>
                    <a:pt x="65" y="58"/>
                  </a:cubicBezTo>
                  <a:cubicBezTo>
                    <a:pt x="64" y="62"/>
                    <a:pt x="61" y="65"/>
                    <a:pt x="57" y="65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ïṥlíďê"/>
            <p:cNvSpPr/>
            <p:nvPr/>
          </p:nvSpPr>
          <p:spPr bwMode="auto">
            <a:xfrm>
              <a:off x="6329363" y="1660525"/>
              <a:ext cx="88900" cy="150813"/>
            </a:xfrm>
            <a:custGeom>
              <a:avLst/>
              <a:gdLst>
                <a:gd name="T0" fmla="*/ 9 w 27"/>
                <a:gd name="T1" fmla="*/ 46 h 46"/>
                <a:gd name="T2" fmla="*/ 5 w 27"/>
                <a:gd name="T3" fmla="*/ 45 h 46"/>
                <a:gd name="T4" fmla="*/ 3 w 27"/>
                <a:gd name="T5" fmla="*/ 33 h 46"/>
                <a:gd name="T6" fmla="*/ 9 w 27"/>
                <a:gd name="T7" fmla="*/ 10 h 46"/>
                <a:gd name="T8" fmla="*/ 15 w 27"/>
                <a:gd name="T9" fmla="*/ 1 h 46"/>
                <a:gd name="T10" fmla="*/ 24 w 27"/>
                <a:gd name="T11" fmla="*/ 7 h 46"/>
                <a:gd name="T12" fmla="*/ 16 w 27"/>
                <a:gd name="T13" fmla="*/ 43 h 46"/>
                <a:gd name="T14" fmla="*/ 9 w 27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6">
                  <a:moveTo>
                    <a:pt x="9" y="46"/>
                  </a:moveTo>
                  <a:cubicBezTo>
                    <a:pt x="8" y="46"/>
                    <a:pt x="6" y="46"/>
                    <a:pt x="5" y="45"/>
                  </a:cubicBezTo>
                  <a:cubicBezTo>
                    <a:pt x="1" y="42"/>
                    <a:pt x="0" y="37"/>
                    <a:pt x="3" y="33"/>
                  </a:cubicBezTo>
                  <a:cubicBezTo>
                    <a:pt x="8" y="27"/>
                    <a:pt x="10" y="18"/>
                    <a:pt x="9" y="10"/>
                  </a:cubicBezTo>
                  <a:cubicBezTo>
                    <a:pt x="8" y="6"/>
                    <a:pt x="10" y="2"/>
                    <a:pt x="15" y="1"/>
                  </a:cubicBezTo>
                  <a:cubicBezTo>
                    <a:pt x="19" y="0"/>
                    <a:pt x="23" y="3"/>
                    <a:pt x="24" y="7"/>
                  </a:cubicBezTo>
                  <a:cubicBezTo>
                    <a:pt x="27" y="20"/>
                    <a:pt x="24" y="33"/>
                    <a:pt x="16" y="43"/>
                  </a:cubicBezTo>
                  <a:cubicBezTo>
                    <a:pt x="14" y="45"/>
                    <a:pt x="12" y="46"/>
                    <a:pt x="9" y="46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ïṩḻiḓe"/>
            <p:cNvSpPr/>
            <p:nvPr/>
          </p:nvSpPr>
          <p:spPr bwMode="auto">
            <a:xfrm>
              <a:off x="5440363" y="2708275"/>
              <a:ext cx="314325" cy="341313"/>
            </a:xfrm>
            <a:custGeom>
              <a:avLst/>
              <a:gdLst>
                <a:gd name="T0" fmla="*/ 95 w 95"/>
                <a:gd name="T1" fmla="*/ 47 h 104"/>
                <a:gd name="T2" fmla="*/ 82 w 95"/>
                <a:gd name="T3" fmla="*/ 52 h 104"/>
                <a:gd name="T4" fmla="*/ 68 w 95"/>
                <a:gd name="T5" fmla="*/ 47 h 104"/>
                <a:gd name="T6" fmla="*/ 48 w 95"/>
                <a:gd name="T7" fmla="*/ 36 h 104"/>
                <a:gd name="T8" fmla="*/ 54 w 95"/>
                <a:gd name="T9" fmla="*/ 75 h 104"/>
                <a:gd name="T10" fmla="*/ 47 w 95"/>
                <a:gd name="T11" fmla="*/ 101 h 104"/>
                <a:gd name="T12" fmla="*/ 40 w 95"/>
                <a:gd name="T13" fmla="*/ 99 h 104"/>
                <a:gd name="T14" fmla="*/ 38 w 95"/>
                <a:gd name="T15" fmla="*/ 63 h 104"/>
                <a:gd name="T16" fmla="*/ 29 w 95"/>
                <a:gd name="T17" fmla="*/ 100 h 104"/>
                <a:gd name="T18" fmla="*/ 29 w 95"/>
                <a:gd name="T19" fmla="*/ 68 h 104"/>
                <a:gd name="T20" fmla="*/ 24 w 95"/>
                <a:gd name="T21" fmla="*/ 90 h 104"/>
                <a:gd name="T22" fmla="*/ 17 w 95"/>
                <a:gd name="T23" fmla="*/ 92 h 104"/>
                <a:gd name="T24" fmla="*/ 19 w 95"/>
                <a:gd name="T25" fmla="*/ 55 h 104"/>
                <a:gd name="T26" fmla="*/ 15 w 95"/>
                <a:gd name="T27" fmla="*/ 85 h 104"/>
                <a:gd name="T28" fmla="*/ 10 w 95"/>
                <a:gd name="T29" fmla="*/ 76 h 104"/>
                <a:gd name="T30" fmla="*/ 0 w 95"/>
                <a:gd name="T31" fmla="*/ 8 h 104"/>
                <a:gd name="T32" fmla="*/ 45 w 95"/>
                <a:gd name="T33" fmla="*/ 14 h 104"/>
                <a:gd name="T34" fmla="*/ 95 w 95"/>
                <a:gd name="T35" fmla="*/ 4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104">
                  <a:moveTo>
                    <a:pt x="95" y="47"/>
                  </a:moveTo>
                  <a:cubicBezTo>
                    <a:pt x="92" y="51"/>
                    <a:pt x="87" y="52"/>
                    <a:pt x="82" y="52"/>
                  </a:cubicBezTo>
                  <a:cubicBezTo>
                    <a:pt x="77" y="51"/>
                    <a:pt x="72" y="49"/>
                    <a:pt x="68" y="47"/>
                  </a:cubicBezTo>
                  <a:cubicBezTo>
                    <a:pt x="61" y="43"/>
                    <a:pt x="55" y="40"/>
                    <a:pt x="48" y="36"/>
                  </a:cubicBezTo>
                  <a:cubicBezTo>
                    <a:pt x="53" y="49"/>
                    <a:pt x="55" y="62"/>
                    <a:pt x="54" y="75"/>
                  </a:cubicBezTo>
                  <a:cubicBezTo>
                    <a:pt x="53" y="85"/>
                    <a:pt x="52" y="93"/>
                    <a:pt x="47" y="101"/>
                  </a:cubicBezTo>
                  <a:cubicBezTo>
                    <a:pt x="45" y="104"/>
                    <a:pt x="40" y="103"/>
                    <a:pt x="40" y="99"/>
                  </a:cubicBezTo>
                  <a:cubicBezTo>
                    <a:pt x="38" y="87"/>
                    <a:pt x="36" y="76"/>
                    <a:pt x="38" y="63"/>
                  </a:cubicBezTo>
                  <a:cubicBezTo>
                    <a:pt x="40" y="78"/>
                    <a:pt x="40" y="101"/>
                    <a:pt x="29" y="100"/>
                  </a:cubicBezTo>
                  <a:cubicBezTo>
                    <a:pt x="23" y="99"/>
                    <a:pt x="26" y="80"/>
                    <a:pt x="29" y="68"/>
                  </a:cubicBezTo>
                  <a:cubicBezTo>
                    <a:pt x="27" y="75"/>
                    <a:pt x="25" y="82"/>
                    <a:pt x="24" y="90"/>
                  </a:cubicBezTo>
                  <a:cubicBezTo>
                    <a:pt x="23" y="93"/>
                    <a:pt x="20" y="92"/>
                    <a:pt x="17" y="92"/>
                  </a:cubicBezTo>
                  <a:cubicBezTo>
                    <a:pt x="12" y="87"/>
                    <a:pt x="18" y="69"/>
                    <a:pt x="19" y="55"/>
                  </a:cubicBezTo>
                  <a:cubicBezTo>
                    <a:pt x="17" y="65"/>
                    <a:pt x="16" y="75"/>
                    <a:pt x="15" y="85"/>
                  </a:cubicBezTo>
                  <a:cubicBezTo>
                    <a:pt x="11" y="85"/>
                    <a:pt x="10" y="80"/>
                    <a:pt x="10" y="76"/>
                  </a:cubicBezTo>
                  <a:cubicBezTo>
                    <a:pt x="9" y="53"/>
                    <a:pt x="6" y="30"/>
                    <a:pt x="0" y="8"/>
                  </a:cubicBezTo>
                  <a:cubicBezTo>
                    <a:pt x="22" y="7"/>
                    <a:pt x="28" y="0"/>
                    <a:pt x="45" y="14"/>
                  </a:cubicBezTo>
                  <a:cubicBezTo>
                    <a:pt x="49" y="17"/>
                    <a:pt x="94" y="50"/>
                    <a:pt x="95" y="47"/>
                  </a:cubicBezTo>
                  <a:close/>
                </a:path>
              </a:pathLst>
            </a:custGeom>
            <a:gradFill>
              <a:gsLst>
                <a:gs pos="100000">
                  <a:srgbClr val="FFB271"/>
                </a:gs>
                <a:gs pos="0">
                  <a:srgbClr val="FF805D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îŝľiḋè"/>
            <p:cNvSpPr/>
            <p:nvPr/>
          </p:nvSpPr>
          <p:spPr bwMode="auto">
            <a:xfrm>
              <a:off x="5314951" y="2341563"/>
              <a:ext cx="274638" cy="431800"/>
            </a:xfrm>
            <a:custGeom>
              <a:avLst/>
              <a:gdLst>
                <a:gd name="T0" fmla="*/ 79 w 83"/>
                <a:gd name="T1" fmla="*/ 115 h 131"/>
                <a:gd name="T2" fmla="*/ 70 w 83"/>
                <a:gd name="T3" fmla="*/ 19 h 131"/>
                <a:gd name="T4" fmla="*/ 21 w 83"/>
                <a:gd name="T5" fmla="*/ 5 h 131"/>
                <a:gd name="T6" fmla="*/ 1 w 83"/>
                <a:gd name="T7" fmla="*/ 0 h 131"/>
                <a:gd name="T8" fmla="*/ 35 w 83"/>
                <a:gd name="T9" fmla="*/ 131 h 131"/>
                <a:gd name="T10" fmla="*/ 79 w 83"/>
                <a:gd name="T11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31">
                  <a:moveTo>
                    <a:pt x="79" y="115"/>
                  </a:moveTo>
                  <a:cubicBezTo>
                    <a:pt x="58" y="79"/>
                    <a:pt x="59" y="47"/>
                    <a:pt x="70" y="19"/>
                  </a:cubicBezTo>
                  <a:cubicBezTo>
                    <a:pt x="53" y="16"/>
                    <a:pt x="37" y="11"/>
                    <a:pt x="21" y="5"/>
                  </a:cubicBezTo>
                  <a:cubicBezTo>
                    <a:pt x="14" y="3"/>
                    <a:pt x="7" y="0"/>
                    <a:pt x="1" y="0"/>
                  </a:cubicBezTo>
                  <a:cubicBezTo>
                    <a:pt x="0" y="71"/>
                    <a:pt x="35" y="131"/>
                    <a:pt x="35" y="131"/>
                  </a:cubicBezTo>
                  <a:cubicBezTo>
                    <a:pt x="35" y="131"/>
                    <a:pt x="83" y="122"/>
                    <a:pt x="79" y="115"/>
                  </a:cubicBezTo>
                  <a:close/>
                </a:path>
              </a:pathLst>
            </a:custGeom>
            <a:gradFill>
              <a:gsLst>
                <a:gs pos="0">
                  <a:srgbClr val="006AF1"/>
                </a:gs>
                <a:gs pos="100000">
                  <a:srgbClr val="0028BA"/>
                </a:gs>
              </a:gsLst>
              <a:lin ang="162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ïŝḷiḋê"/>
            <p:cNvSpPr/>
            <p:nvPr/>
          </p:nvSpPr>
          <p:spPr bwMode="auto">
            <a:xfrm>
              <a:off x="5407026" y="2684463"/>
              <a:ext cx="188913" cy="109538"/>
            </a:xfrm>
            <a:custGeom>
              <a:avLst/>
              <a:gdLst>
                <a:gd name="T0" fmla="*/ 8 w 57"/>
                <a:gd name="T1" fmla="*/ 33 h 33"/>
                <a:gd name="T2" fmla="*/ 0 w 57"/>
                <a:gd name="T3" fmla="*/ 26 h 33"/>
                <a:gd name="T4" fmla="*/ 7 w 57"/>
                <a:gd name="T5" fmla="*/ 17 h 33"/>
                <a:gd name="T6" fmla="*/ 42 w 57"/>
                <a:gd name="T7" fmla="*/ 3 h 33"/>
                <a:gd name="T8" fmla="*/ 54 w 57"/>
                <a:gd name="T9" fmla="*/ 4 h 33"/>
                <a:gd name="T10" fmla="*/ 53 w 57"/>
                <a:gd name="T11" fmla="*/ 15 h 33"/>
                <a:gd name="T12" fmla="*/ 8 w 57"/>
                <a:gd name="T13" fmla="*/ 33 h 33"/>
                <a:gd name="T14" fmla="*/ 8 w 57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3">
                  <a:moveTo>
                    <a:pt x="8" y="33"/>
                  </a:moveTo>
                  <a:cubicBezTo>
                    <a:pt x="4" y="33"/>
                    <a:pt x="0" y="30"/>
                    <a:pt x="0" y="26"/>
                  </a:cubicBezTo>
                  <a:cubicBezTo>
                    <a:pt x="0" y="21"/>
                    <a:pt x="3" y="18"/>
                    <a:pt x="7" y="17"/>
                  </a:cubicBezTo>
                  <a:cubicBezTo>
                    <a:pt x="20" y="17"/>
                    <a:pt x="33" y="11"/>
                    <a:pt x="42" y="3"/>
                  </a:cubicBezTo>
                  <a:cubicBezTo>
                    <a:pt x="46" y="0"/>
                    <a:pt x="51" y="0"/>
                    <a:pt x="54" y="4"/>
                  </a:cubicBezTo>
                  <a:cubicBezTo>
                    <a:pt x="57" y="7"/>
                    <a:pt x="56" y="12"/>
                    <a:pt x="53" y="15"/>
                  </a:cubicBezTo>
                  <a:cubicBezTo>
                    <a:pt x="41" y="26"/>
                    <a:pt x="25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lose/>
                </a:path>
              </a:pathLst>
            </a:custGeom>
            <a:solidFill>
              <a:srgbClr val="D0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28" name="椭圆 227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9" name="文本框 228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运营情况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38" name="椭圆 37"/>
          <p:cNvSpPr/>
          <p:nvPr/>
        </p:nvSpPr>
        <p:spPr>
          <a:xfrm>
            <a:off x="7055043" y="3974669"/>
            <a:ext cx="957944" cy="957944"/>
          </a:xfrm>
          <a:prstGeom prst="ellipse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05787" y="266969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输入文字标题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7105787" y="3000193"/>
            <a:ext cx="420449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please change your text and thank you for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yoursupport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for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Baiyi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designAdd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title text here to explain and change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097509" y="392666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8122795" y="4261459"/>
            <a:ext cx="3187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please change your text and thank you for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yoursupport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for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Baiyi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designAdd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title text here to explain and change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Freeform 33"/>
          <p:cNvSpPr>
            <a:spLocks noEditPoints="1"/>
          </p:cNvSpPr>
          <p:nvPr/>
        </p:nvSpPr>
        <p:spPr bwMode="auto">
          <a:xfrm>
            <a:off x="7309137" y="4230454"/>
            <a:ext cx="449757" cy="446375"/>
          </a:xfrm>
          <a:custGeom>
            <a:avLst/>
            <a:gdLst>
              <a:gd name="T0" fmla="*/ 8 w 178"/>
              <a:gd name="T1" fmla="*/ 0 h 177"/>
              <a:gd name="T2" fmla="*/ 0 w 178"/>
              <a:gd name="T3" fmla="*/ 170 h 177"/>
              <a:gd name="T4" fmla="*/ 142 w 178"/>
              <a:gd name="T5" fmla="*/ 177 h 177"/>
              <a:gd name="T6" fmla="*/ 158 w 178"/>
              <a:gd name="T7" fmla="*/ 174 h 177"/>
              <a:gd name="T8" fmla="*/ 170 w 178"/>
              <a:gd name="T9" fmla="*/ 169 h 177"/>
              <a:gd name="T10" fmla="*/ 175 w 178"/>
              <a:gd name="T11" fmla="*/ 62 h 177"/>
              <a:gd name="T12" fmla="*/ 178 w 178"/>
              <a:gd name="T13" fmla="*/ 7 h 177"/>
              <a:gd name="T14" fmla="*/ 142 w 178"/>
              <a:gd name="T15" fmla="*/ 56 h 177"/>
              <a:gd name="T16" fmla="*/ 135 w 178"/>
              <a:gd name="T17" fmla="*/ 72 h 177"/>
              <a:gd name="T18" fmla="*/ 14 w 178"/>
              <a:gd name="T19" fmla="*/ 163 h 177"/>
              <a:gd name="T20" fmla="*/ 164 w 178"/>
              <a:gd name="T21" fmla="*/ 14 h 177"/>
              <a:gd name="T22" fmla="*/ 158 w 178"/>
              <a:gd name="T23" fmla="*/ 49 h 177"/>
              <a:gd name="T24" fmla="*/ 167 w 178"/>
              <a:gd name="T25" fmla="*/ 157 h 177"/>
              <a:gd name="T26" fmla="*/ 164 w 178"/>
              <a:gd name="T27" fmla="*/ 163 h 177"/>
              <a:gd name="T28" fmla="*/ 158 w 178"/>
              <a:gd name="T29" fmla="*/ 166 h 177"/>
              <a:gd name="T30" fmla="*/ 149 w 178"/>
              <a:gd name="T31" fmla="*/ 141 h 177"/>
              <a:gd name="T32" fmla="*/ 167 w 178"/>
              <a:gd name="T33" fmla="*/ 138 h 177"/>
              <a:gd name="T34" fmla="*/ 167 w 178"/>
              <a:gd name="T35" fmla="*/ 123 h 177"/>
              <a:gd name="T36" fmla="*/ 164 w 178"/>
              <a:gd name="T37" fmla="*/ 129 h 177"/>
              <a:gd name="T38" fmla="*/ 149 w 178"/>
              <a:gd name="T39" fmla="*/ 132 h 177"/>
              <a:gd name="T40" fmla="*/ 158 w 178"/>
              <a:gd name="T41" fmla="*/ 107 h 177"/>
              <a:gd name="T42" fmla="*/ 167 w 178"/>
              <a:gd name="T43" fmla="*/ 123 h 177"/>
              <a:gd name="T44" fmla="*/ 167 w 178"/>
              <a:gd name="T45" fmla="*/ 90 h 177"/>
              <a:gd name="T46" fmla="*/ 158 w 178"/>
              <a:gd name="T47" fmla="*/ 98 h 177"/>
              <a:gd name="T48" fmla="*/ 149 w 178"/>
              <a:gd name="T49" fmla="*/ 72 h 177"/>
              <a:gd name="T50" fmla="*/ 158 w 178"/>
              <a:gd name="T51" fmla="*/ 63 h 177"/>
              <a:gd name="T52" fmla="*/ 167 w 178"/>
              <a:gd name="T53" fmla="*/ 90 h 177"/>
              <a:gd name="T54" fmla="*/ 106 w 178"/>
              <a:gd name="T55" fmla="*/ 96 h 177"/>
              <a:gd name="T56" fmla="*/ 97 w 178"/>
              <a:gd name="T57" fmla="*/ 91 h 177"/>
              <a:gd name="T58" fmla="*/ 106 w 178"/>
              <a:gd name="T59" fmla="*/ 72 h 177"/>
              <a:gd name="T60" fmla="*/ 79 w 178"/>
              <a:gd name="T61" fmla="*/ 45 h 177"/>
              <a:gd name="T62" fmla="*/ 53 w 178"/>
              <a:gd name="T63" fmla="*/ 72 h 177"/>
              <a:gd name="T64" fmla="*/ 61 w 178"/>
              <a:gd name="T65" fmla="*/ 91 h 177"/>
              <a:gd name="T66" fmla="*/ 48 w 178"/>
              <a:gd name="T67" fmla="*/ 104 h 177"/>
              <a:gd name="T68" fmla="*/ 46 w 178"/>
              <a:gd name="T69" fmla="*/ 119 h 177"/>
              <a:gd name="T70" fmla="*/ 108 w 178"/>
              <a:gd name="T71" fmla="*/ 123 h 177"/>
              <a:gd name="T72" fmla="*/ 112 w 178"/>
              <a:gd name="T73" fmla="*/ 112 h 177"/>
              <a:gd name="T74" fmla="*/ 106 w 178"/>
              <a:gd name="T75" fmla="*/ 96 h 177"/>
              <a:gd name="T76" fmla="*/ 67 w 178"/>
              <a:gd name="T77" fmla="*/ 59 h 177"/>
              <a:gd name="T78" fmla="*/ 92 w 178"/>
              <a:gd name="T79" fmla="*/ 59 h 177"/>
              <a:gd name="T80" fmla="*/ 92 w 178"/>
              <a:gd name="T81" fmla="*/ 85 h 177"/>
              <a:gd name="T82" fmla="*/ 61 w 178"/>
              <a:gd name="T83" fmla="*/ 72 h 177"/>
              <a:gd name="T84" fmla="*/ 104 w 178"/>
              <a:gd name="T85" fmla="*/ 114 h 177"/>
              <a:gd name="T86" fmla="*/ 55 w 178"/>
              <a:gd name="T87" fmla="*/ 114 h 177"/>
              <a:gd name="T88" fmla="*/ 56 w 178"/>
              <a:gd name="T89" fmla="*/ 107 h 177"/>
              <a:gd name="T90" fmla="*/ 69 w 178"/>
              <a:gd name="T91" fmla="*/ 98 h 177"/>
              <a:gd name="T92" fmla="*/ 95 w 178"/>
              <a:gd name="T93" fmla="*/ 99 h 177"/>
              <a:gd name="T94" fmla="*/ 103 w 178"/>
              <a:gd name="T95" fmla="*/ 107 h 177"/>
              <a:gd name="T96" fmla="*/ 104 w 178"/>
              <a:gd name="T97" fmla="*/ 11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8" h="177">
                <a:moveTo>
                  <a:pt x="171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4"/>
                  <a:pt x="4" y="177"/>
                  <a:pt x="8" y="177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44" y="177"/>
                  <a:pt x="146" y="176"/>
                  <a:pt x="148" y="174"/>
                </a:cubicBezTo>
                <a:cubicBezTo>
                  <a:pt x="158" y="174"/>
                  <a:pt x="158" y="174"/>
                  <a:pt x="158" y="174"/>
                </a:cubicBezTo>
                <a:cubicBezTo>
                  <a:pt x="163" y="174"/>
                  <a:pt x="167" y="172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3" y="166"/>
                  <a:pt x="175" y="162"/>
                  <a:pt x="175" y="157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7" y="61"/>
                  <a:pt x="178" y="58"/>
                  <a:pt x="178" y="56"/>
                </a:cubicBezTo>
                <a:cubicBezTo>
                  <a:pt x="178" y="7"/>
                  <a:pt x="178" y="7"/>
                  <a:pt x="178" y="7"/>
                </a:cubicBezTo>
                <a:cubicBezTo>
                  <a:pt x="178" y="3"/>
                  <a:pt x="175" y="0"/>
                  <a:pt x="171" y="0"/>
                </a:cubicBezTo>
                <a:close/>
                <a:moveTo>
                  <a:pt x="142" y="56"/>
                </a:moveTo>
                <a:cubicBezTo>
                  <a:pt x="142" y="56"/>
                  <a:pt x="142" y="56"/>
                  <a:pt x="142" y="56"/>
                </a:cubicBezTo>
                <a:cubicBezTo>
                  <a:pt x="138" y="60"/>
                  <a:pt x="135" y="66"/>
                  <a:pt x="135" y="72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4" y="163"/>
                  <a:pt x="14" y="163"/>
                  <a:pt x="14" y="163"/>
                </a:cubicBezTo>
                <a:cubicBezTo>
                  <a:pt x="14" y="14"/>
                  <a:pt x="14" y="14"/>
                  <a:pt x="14" y="14"/>
                </a:cubicBezTo>
                <a:cubicBezTo>
                  <a:pt x="164" y="14"/>
                  <a:pt x="164" y="14"/>
                  <a:pt x="164" y="14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2" y="49"/>
                  <a:pt x="146" y="52"/>
                  <a:pt x="142" y="56"/>
                </a:cubicBezTo>
                <a:close/>
                <a:moveTo>
                  <a:pt x="167" y="157"/>
                </a:moveTo>
                <a:cubicBezTo>
                  <a:pt x="167" y="157"/>
                  <a:pt x="167" y="157"/>
                  <a:pt x="167" y="157"/>
                </a:cubicBezTo>
                <a:cubicBezTo>
                  <a:pt x="167" y="160"/>
                  <a:pt x="166" y="162"/>
                  <a:pt x="164" y="163"/>
                </a:cubicBezTo>
                <a:cubicBezTo>
                  <a:pt x="164" y="163"/>
                  <a:pt x="164" y="163"/>
                  <a:pt x="164" y="163"/>
                </a:cubicBezTo>
                <a:cubicBezTo>
                  <a:pt x="163" y="165"/>
                  <a:pt x="160" y="166"/>
                  <a:pt x="158" y="166"/>
                </a:cubicBezTo>
                <a:cubicBezTo>
                  <a:pt x="149" y="166"/>
                  <a:pt x="149" y="166"/>
                  <a:pt x="149" y="166"/>
                </a:cubicBezTo>
                <a:cubicBezTo>
                  <a:pt x="149" y="141"/>
                  <a:pt x="149" y="141"/>
                  <a:pt x="149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1" y="141"/>
                  <a:pt x="164" y="140"/>
                  <a:pt x="167" y="138"/>
                </a:cubicBezTo>
                <a:cubicBezTo>
                  <a:pt x="167" y="157"/>
                  <a:pt x="167" y="157"/>
                  <a:pt x="167" y="157"/>
                </a:cubicBezTo>
                <a:close/>
                <a:moveTo>
                  <a:pt x="167" y="123"/>
                </a:moveTo>
                <a:cubicBezTo>
                  <a:pt x="167" y="123"/>
                  <a:pt x="167" y="123"/>
                  <a:pt x="167" y="123"/>
                </a:cubicBezTo>
                <a:cubicBezTo>
                  <a:pt x="167" y="126"/>
                  <a:pt x="166" y="128"/>
                  <a:pt x="164" y="129"/>
                </a:cubicBezTo>
                <a:cubicBezTo>
                  <a:pt x="163" y="131"/>
                  <a:pt x="160" y="132"/>
                  <a:pt x="158" y="132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158" y="107"/>
                  <a:pt x="158" y="107"/>
                  <a:pt x="158" y="107"/>
                </a:cubicBezTo>
                <a:cubicBezTo>
                  <a:pt x="161" y="107"/>
                  <a:pt x="164" y="106"/>
                  <a:pt x="167" y="104"/>
                </a:cubicBezTo>
                <a:cubicBezTo>
                  <a:pt x="167" y="123"/>
                  <a:pt x="167" y="123"/>
                  <a:pt x="167" y="123"/>
                </a:cubicBezTo>
                <a:close/>
                <a:moveTo>
                  <a:pt x="167" y="90"/>
                </a:moveTo>
                <a:cubicBezTo>
                  <a:pt x="167" y="90"/>
                  <a:pt x="167" y="90"/>
                  <a:pt x="167" y="90"/>
                </a:cubicBezTo>
                <a:cubicBezTo>
                  <a:pt x="167" y="92"/>
                  <a:pt x="166" y="94"/>
                  <a:pt x="164" y="96"/>
                </a:cubicBezTo>
                <a:cubicBezTo>
                  <a:pt x="163" y="97"/>
                  <a:pt x="160" y="98"/>
                  <a:pt x="158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0"/>
                  <a:pt x="150" y="68"/>
                  <a:pt x="152" y="66"/>
                </a:cubicBezTo>
                <a:cubicBezTo>
                  <a:pt x="153" y="64"/>
                  <a:pt x="156" y="63"/>
                  <a:pt x="158" y="63"/>
                </a:cubicBezTo>
                <a:cubicBezTo>
                  <a:pt x="167" y="63"/>
                  <a:pt x="167" y="63"/>
                  <a:pt x="167" y="63"/>
                </a:cubicBezTo>
                <a:cubicBezTo>
                  <a:pt x="167" y="90"/>
                  <a:pt x="167" y="90"/>
                  <a:pt x="167" y="90"/>
                </a:cubicBezTo>
                <a:close/>
                <a:moveTo>
                  <a:pt x="106" y="96"/>
                </a:moveTo>
                <a:cubicBezTo>
                  <a:pt x="106" y="96"/>
                  <a:pt x="106" y="96"/>
                  <a:pt x="106" y="96"/>
                </a:cubicBezTo>
                <a:cubicBezTo>
                  <a:pt x="104" y="94"/>
                  <a:pt x="101" y="93"/>
                  <a:pt x="98" y="91"/>
                </a:cubicBezTo>
                <a:cubicBezTo>
                  <a:pt x="97" y="91"/>
                  <a:pt x="97" y="91"/>
                  <a:pt x="97" y="91"/>
                </a:cubicBezTo>
                <a:cubicBezTo>
                  <a:pt x="98" y="91"/>
                  <a:pt x="98" y="91"/>
                  <a:pt x="98" y="91"/>
                </a:cubicBezTo>
                <a:cubicBezTo>
                  <a:pt x="103" y="86"/>
                  <a:pt x="106" y="79"/>
                  <a:pt x="106" y="72"/>
                </a:cubicBezTo>
                <a:cubicBezTo>
                  <a:pt x="106" y="64"/>
                  <a:pt x="103" y="58"/>
                  <a:pt x="98" y="53"/>
                </a:cubicBezTo>
                <a:cubicBezTo>
                  <a:pt x="93" y="48"/>
                  <a:pt x="87" y="45"/>
                  <a:pt x="79" y="45"/>
                </a:cubicBezTo>
                <a:cubicBezTo>
                  <a:pt x="72" y="45"/>
                  <a:pt x="65" y="48"/>
                  <a:pt x="61" y="53"/>
                </a:cubicBezTo>
                <a:cubicBezTo>
                  <a:pt x="56" y="58"/>
                  <a:pt x="53" y="64"/>
                  <a:pt x="53" y="72"/>
                </a:cubicBezTo>
                <a:cubicBezTo>
                  <a:pt x="53" y="79"/>
                  <a:pt x="56" y="86"/>
                  <a:pt x="61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58" y="92"/>
                  <a:pt x="55" y="94"/>
                  <a:pt x="53" y="96"/>
                </a:cubicBezTo>
                <a:cubicBezTo>
                  <a:pt x="51" y="98"/>
                  <a:pt x="49" y="101"/>
                  <a:pt x="48" y="104"/>
                </a:cubicBezTo>
                <a:cubicBezTo>
                  <a:pt x="47" y="106"/>
                  <a:pt x="46" y="109"/>
                  <a:pt x="46" y="112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6" y="121"/>
                  <a:pt x="48" y="123"/>
                  <a:pt x="50" y="123"/>
                </a:cubicBezTo>
                <a:cubicBezTo>
                  <a:pt x="108" y="123"/>
                  <a:pt x="108" y="123"/>
                  <a:pt x="108" y="123"/>
                </a:cubicBezTo>
                <a:cubicBezTo>
                  <a:pt x="110" y="123"/>
                  <a:pt x="112" y="121"/>
                  <a:pt x="112" y="119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09"/>
                  <a:pt x="112" y="106"/>
                  <a:pt x="111" y="104"/>
                </a:cubicBezTo>
                <a:cubicBezTo>
                  <a:pt x="109" y="101"/>
                  <a:pt x="108" y="98"/>
                  <a:pt x="106" y="96"/>
                </a:cubicBezTo>
                <a:close/>
                <a:moveTo>
                  <a:pt x="67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70" y="56"/>
                  <a:pt x="74" y="54"/>
                  <a:pt x="79" y="54"/>
                </a:cubicBezTo>
                <a:cubicBezTo>
                  <a:pt x="84" y="54"/>
                  <a:pt x="89" y="56"/>
                  <a:pt x="92" y="59"/>
                </a:cubicBezTo>
                <a:cubicBezTo>
                  <a:pt x="95" y="62"/>
                  <a:pt x="97" y="67"/>
                  <a:pt x="97" y="72"/>
                </a:cubicBezTo>
                <a:cubicBezTo>
                  <a:pt x="97" y="77"/>
                  <a:pt x="95" y="81"/>
                  <a:pt x="92" y="85"/>
                </a:cubicBezTo>
                <a:cubicBezTo>
                  <a:pt x="85" y="91"/>
                  <a:pt x="74" y="91"/>
                  <a:pt x="67" y="85"/>
                </a:cubicBezTo>
                <a:cubicBezTo>
                  <a:pt x="63" y="81"/>
                  <a:pt x="61" y="77"/>
                  <a:pt x="61" y="72"/>
                </a:cubicBezTo>
                <a:cubicBezTo>
                  <a:pt x="61" y="67"/>
                  <a:pt x="63" y="62"/>
                  <a:pt x="67" y="59"/>
                </a:cubicBezTo>
                <a:close/>
                <a:moveTo>
                  <a:pt x="104" y="114"/>
                </a:moveTo>
                <a:cubicBezTo>
                  <a:pt x="104" y="114"/>
                  <a:pt x="104" y="114"/>
                  <a:pt x="10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5" y="110"/>
                  <a:pt x="55" y="109"/>
                  <a:pt x="56" y="107"/>
                </a:cubicBezTo>
                <a:cubicBezTo>
                  <a:pt x="56" y="105"/>
                  <a:pt x="58" y="104"/>
                  <a:pt x="59" y="102"/>
                </a:cubicBezTo>
                <a:cubicBezTo>
                  <a:pt x="61" y="100"/>
                  <a:pt x="65" y="98"/>
                  <a:pt x="69" y="98"/>
                </a:cubicBezTo>
                <a:cubicBezTo>
                  <a:pt x="90" y="98"/>
                  <a:pt x="90" y="98"/>
                  <a:pt x="90" y="98"/>
                </a:cubicBezTo>
                <a:cubicBezTo>
                  <a:pt x="92" y="98"/>
                  <a:pt x="93" y="99"/>
                  <a:pt x="95" y="99"/>
                </a:cubicBezTo>
                <a:cubicBezTo>
                  <a:pt x="97" y="100"/>
                  <a:pt x="98" y="101"/>
                  <a:pt x="100" y="102"/>
                </a:cubicBezTo>
                <a:cubicBezTo>
                  <a:pt x="101" y="104"/>
                  <a:pt x="102" y="105"/>
                  <a:pt x="103" y="107"/>
                </a:cubicBezTo>
                <a:cubicBezTo>
                  <a:pt x="104" y="109"/>
                  <a:pt x="104" y="110"/>
                  <a:pt x="104" y="112"/>
                </a:cubicBezTo>
                <a:cubicBezTo>
                  <a:pt x="104" y="114"/>
                  <a:pt x="104" y="114"/>
                  <a:pt x="10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4" name="9ad714c2-a275-48b1-b7a0-dea73e915c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86177" y="1748370"/>
            <a:ext cx="4933433" cy="4064636"/>
            <a:chOff x="3076576" y="1004888"/>
            <a:chExt cx="5859463" cy="4827588"/>
          </a:xfrm>
        </p:grpSpPr>
        <p:sp>
          <p:nvSpPr>
            <p:cNvPr id="45" name="îṣ1ïḑê"/>
            <p:cNvSpPr/>
            <p:nvPr/>
          </p:nvSpPr>
          <p:spPr bwMode="auto">
            <a:xfrm>
              <a:off x="3076576" y="1374776"/>
              <a:ext cx="5859463" cy="4457700"/>
            </a:xfrm>
            <a:custGeom>
              <a:avLst/>
              <a:gdLst>
                <a:gd name="T0" fmla="*/ 716 w 2910"/>
                <a:gd name="T1" fmla="*/ 282 h 2216"/>
                <a:gd name="T2" fmla="*/ 1414 w 2910"/>
                <a:gd name="T3" fmla="*/ 147 h 2216"/>
                <a:gd name="T4" fmla="*/ 1663 w 2910"/>
                <a:gd name="T5" fmla="*/ 444 h 2216"/>
                <a:gd name="T6" fmla="*/ 2005 w 2910"/>
                <a:gd name="T7" fmla="*/ 532 h 2216"/>
                <a:gd name="T8" fmla="*/ 2115 w 2910"/>
                <a:gd name="T9" fmla="*/ 391 h 2216"/>
                <a:gd name="T10" fmla="*/ 2599 w 2910"/>
                <a:gd name="T11" fmla="*/ 313 h 2216"/>
                <a:gd name="T12" fmla="*/ 2850 w 2910"/>
                <a:gd name="T13" fmla="*/ 758 h 2216"/>
                <a:gd name="T14" fmla="*/ 2756 w 2910"/>
                <a:gd name="T15" fmla="*/ 1339 h 2216"/>
                <a:gd name="T16" fmla="*/ 2840 w 2910"/>
                <a:gd name="T17" fmla="*/ 1881 h 2216"/>
                <a:gd name="T18" fmla="*/ 2904 w 2910"/>
                <a:gd name="T19" fmla="*/ 2054 h 2216"/>
                <a:gd name="T20" fmla="*/ 2825 w 2910"/>
                <a:gd name="T21" fmla="*/ 2207 h 2216"/>
                <a:gd name="T22" fmla="*/ 2750 w 2910"/>
                <a:gd name="T23" fmla="*/ 2214 h 2216"/>
                <a:gd name="T24" fmla="*/ 339 w 2910"/>
                <a:gd name="T25" fmla="*/ 2142 h 2216"/>
                <a:gd name="T26" fmla="*/ 193 w 2910"/>
                <a:gd name="T27" fmla="*/ 2116 h 2216"/>
                <a:gd name="T28" fmla="*/ 130 w 2910"/>
                <a:gd name="T29" fmla="*/ 1748 h 2216"/>
                <a:gd name="T30" fmla="*/ 259 w 2910"/>
                <a:gd name="T31" fmla="*/ 1363 h 2216"/>
                <a:gd name="T32" fmla="*/ 160 w 2910"/>
                <a:gd name="T33" fmla="*/ 771 h 2216"/>
                <a:gd name="T34" fmla="*/ 399 w 2910"/>
                <a:gd name="T35" fmla="*/ 588 h 2216"/>
                <a:gd name="T36" fmla="*/ 716 w 2910"/>
                <a:gd name="T37" fmla="*/ 282 h 2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0" h="2216">
                  <a:moveTo>
                    <a:pt x="716" y="282"/>
                  </a:moveTo>
                  <a:cubicBezTo>
                    <a:pt x="910" y="114"/>
                    <a:pt x="1205" y="0"/>
                    <a:pt x="1414" y="147"/>
                  </a:cubicBezTo>
                  <a:cubicBezTo>
                    <a:pt x="1520" y="222"/>
                    <a:pt x="1577" y="347"/>
                    <a:pt x="1663" y="444"/>
                  </a:cubicBezTo>
                  <a:cubicBezTo>
                    <a:pt x="1749" y="541"/>
                    <a:pt x="1901" y="609"/>
                    <a:pt x="2005" y="532"/>
                  </a:cubicBezTo>
                  <a:cubicBezTo>
                    <a:pt x="2053" y="496"/>
                    <a:pt x="2078" y="438"/>
                    <a:pt x="2115" y="391"/>
                  </a:cubicBezTo>
                  <a:cubicBezTo>
                    <a:pt x="2225" y="251"/>
                    <a:pt x="2444" y="225"/>
                    <a:pt x="2599" y="313"/>
                  </a:cubicBezTo>
                  <a:cubicBezTo>
                    <a:pt x="2753" y="400"/>
                    <a:pt x="2843" y="580"/>
                    <a:pt x="2850" y="758"/>
                  </a:cubicBezTo>
                  <a:cubicBezTo>
                    <a:pt x="2858" y="954"/>
                    <a:pt x="2779" y="1143"/>
                    <a:pt x="2756" y="1339"/>
                  </a:cubicBezTo>
                  <a:cubicBezTo>
                    <a:pt x="2734" y="1524"/>
                    <a:pt x="2763" y="1711"/>
                    <a:pt x="2840" y="1881"/>
                  </a:cubicBezTo>
                  <a:cubicBezTo>
                    <a:pt x="2866" y="1937"/>
                    <a:pt x="2897" y="1993"/>
                    <a:pt x="2904" y="2054"/>
                  </a:cubicBezTo>
                  <a:cubicBezTo>
                    <a:pt x="2910" y="2116"/>
                    <a:pt x="2883" y="2186"/>
                    <a:pt x="2825" y="2207"/>
                  </a:cubicBezTo>
                  <a:cubicBezTo>
                    <a:pt x="2801" y="2216"/>
                    <a:pt x="2775" y="2215"/>
                    <a:pt x="2750" y="2214"/>
                  </a:cubicBezTo>
                  <a:cubicBezTo>
                    <a:pt x="339" y="2142"/>
                    <a:pt x="339" y="2142"/>
                    <a:pt x="339" y="2142"/>
                  </a:cubicBezTo>
                  <a:cubicBezTo>
                    <a:pt x="289" y="2141"/>
                    <a:pt x="238" y="2139"/>
                    <a:pt x="193" y="2116"/>
                  </a:cubicBezTo>
                  <a:cubicBezTo>
                    <a:pt x="72" y="2052"/>
                    <a:pt x="76" y="1874"/>
                    <a:pt x="130" y="1748"/>
                  </a:cubicBezTo>
                  <a:cubicBezTo>
                    <a:pt x="184" y="1622"/>
                    <a:pt x="271" y="1500"/>
                    <a:pt x="259" y="1363"/>
                  </a:cubicBezTo>
                  <a:cubicBezTo>
                    <a:pt x="241" y="1160"/>
                    <a:pt x="0" y="972"/>
                    <a:pt x="160" y="771"/>
                  </a:cubicBezTo>
                  <a:cubicBezTo>
                    <a:pt x="218" y="698"/>
                    <a:pt x="329" y="651"/>
                    <a:pt x="399" y="588"/>
                  </a:cubicBezTo>
                  <a:cubicBezTo>
                    <a:pt x="509" y="490"/>
                    <a:pt x="605" y="378"/>
                    <a:pt x="716" y="282"/>
                  </a:cubicBezTo>
                </a:path>
              </a:pathLst>
            </a:custGeom>
            <a:solidFill>
              <a:srgbClr val="686DFD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íš1îḋe"/>
            <p:cNvSpPr/>
            <p:nvPr/>
          </p:nvSpPr>
          <p:spPr bwMode="auto">
            <a:xfrm>
              <a:off x="8348663" y="1404938"/>
              <a:ext cx="419100" cy="600075"/>
            </a:xfrm>
            <a:custGeom>
              <a:avLst/>
              <a:gdLst>
                <a:gd name="T0" fmla="*/ 56 w 208"/>
                <a:gd name="T1" fmla="*/ 57 h 298"/>
                <a:gd name="T2" fmla="*/ 116 w 208"/>
                <a:gd name="T3" fmla="*/ 226 h 298"/>
                <a:gd name="T4" fmla="*/ 176 w 208"/>
                <a:gd name="T5" fmla="*/ 189 h 298"/>
                <a:gd name="T6" fmla="*/ 208 w 208"/>
                <a:gd name="T7" fmla="*/ 222 h 298"/>
                <a:gd name="T8" fmla="*/ 138 w 208"/>
                <a:gd name="T9" fmla="*/ 289 h 298"/>
                <a:gd name="T10" fmla="*/ 11 w 208"/>
                <a:gd name="T11" fmla="*/ 146 h 298"/>
                <a:gd name="T12" fmla="*/ 7 w 208"/>
                <a:gd name="T13" fmla="*/ 0 h 298"/>
                <a:gd name="T14" fmla="*/ 56 w 208"/>
                <a:gd name="T15" fmla="*/ 5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98">
                  <a:moveTo>
                    <a:pt x="56" y="57"/>
                  </a:moveTo>
                  <a:cubicBezTo>
                    <a:pt x="56" y="57"/>
                    <a:pt x="88" y="214"/>
                    <a:pt x="116" y="226"/>
                  </a:cubicBezTo>
                  <a:cubicBezTo>
                    <a:pt x="144" y="238"/>
                    <a:pt x="174" y="188"/>
                    <a:pt x="176" y="189"/>
                  </a:cubicBezTo>
                  <a:cubicBezTo>
                    <a:pt x="178" y="189"/>
                    <a:pt x="208" y="222"/>
                    <a:pt x="208" y="222"/>
                  </a:cubicBezTo>
                  <a:cubicBezTo>
                    <a:pt x="208" y="222"/>
                    <a:pt x="191" y="273"/>
                    <a:pt x="138" y="289"/>
                  </a:cubicBezTo>
                  <a:cubicBezTo>
                    <a:pt x="109" y="298"/>
                    <a:pt x="23" y="203"/>
                    <a:pt x="11" y="146"/>
                  </a:cubicBezTo>
                  <a:cubicBezTo>
                    <a:pt x="1" y="98"/>
                    <a:pt x="0" y="48"/>
                    <a:pt x="7" y="0"/>
                  </a:cubicBezTo>
                  <a:cubicBezTo>
                    <a:pt x="7" y="0"/>
                    <a:pt x="41" y="9"/>
                    <a:pt x="56" y="57"/>
                  </a:cubicBez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îSlïḑè"/>
            <p:cNvSpPr/>
            <p:nvPr/>
          </p:nvSpPr>
          <p:spPr bwMode="auto">
            <a:xfrm>
              <a:off x="8348663" y="1404938"/>
              <a:ext cx="419100" cy="600075"/>
            </a:xfrm>
            <a:custGeom>
              <a:avLst/>
              <a:gdLst>
                <a:gd name="T0" fmla="*/ 56 w 208"/>
                <a:gd name="T1" fmla="*/ 57 h 298"/>
                <a:gd name="T2" fmla="*/ 116 w 208"/>
                <a:gd name="T3" fmla="*/ 226 h 298"/>
                <a:gd name="T4" fmla="*/ 176 w 208"/>
                <a:gd name="T5" fmla="*/ 189 h 298"/>
                <a:gd name="T6" fmla="*/ 208 w 208"/>
                <a:gd name="T7" fmla="*/ 222 h 298"/>
                <a:gd name="T8" fmla="*/ 138 w 208"/>
                <a:gd name="T9" fmla="*/ 289 h 298"/>
                <a:gd name="T10" fmla="*/ 11 w 208"/>
                <a:gd name="T11" fmla="*/ 146 h 298"/>
                <a:gd name="T12" fmla="*/ 7 w 208"/>
                <a:gd name="T13" fmla="*/ 0 h 298"/>
                <a:gd name="T14" fmla="*/ 56 w 208"/>
                <a:gd name="T15" fmla="*/ 5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98">
                  <a:moveTo>
                    <a:pt x="56" y="57"/>
                  </a:moveTo>
                  <a:cubicBezTo>
                    <a:pt x="56" y="57"/>
                    <a:pt x="88" y="214"/>
                    <a:pt x="116" y="226"/>
                  </a:cubicBezTo>
                  <a:cubicBezTo>
                    <a:pt x="144" y="238"/>
                    <a:pt x="174" y="188"/>
                    <a:pt x="176" y="189"/>
                  </a:cubicBezTo>
                  <a:cubicBezTo>
                    <a:pt x="178" y="189"/>
                    <a:pt x="208" y="222"/>
                    <a:pt x="208" y="222"/>
                  </a:cubicBezTo>
                  <a:cubicBezTo>
                    <a:pt x="208" y="222"/>
                    <a:pt x="191" y="273"/>
                    <a:pt x="138" y="289"/>
                  </a:cubicBezTo>
                  <a:cubicBezTo>
                    <a:pt x="109" y="298"/>
                    <a:pt x="23" y="203"/>
                    <a:pt x="11" y="146"/>
                  </a:cubicBezTo>
                  <a:cubicBezTo>
                    <a:pt x="1" y="98"/>
                    <a:pt x="0" y="48"/>
                    <a:pt x="7" y="0"/>
                  </a:cubicBezTo>
                  <a:cubicBezTo>
                    <a:pt x="7" y="0"/>
                    <a:pt x="41" y="9"/>
                    <a:pt x="56" y="57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40000"/>
                  </a:schemeClr>
                </a:gs>
                <a:gs pos="100000">
                  <a:srgbClr val="5256C8">
                    <a:alpha val="0"/>
                  </a:srgbClr>
                </a:gs>
              </a:gsLst>
              <a:lin ang="189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îṡľîḑé"/>
            <p:cNvSpPr/>
            <p:nvPr/>
          </p:nvSpPr>
          <p:spPr bwMode="auto">
            <a:xfrm>
              <a:off x="3649663" y="1631951"/>
              <a:ext cx="4398963" cy="1601788"/>
            </a:xfrm>
            <a:custGeom>
              <a:avLst/>
              <a:gdLst>
                <a:gd name="T0" fmla="*/ 2758 w 2771"/>
                <a:gd name="T1" fmla="*/ 42 h 1009"/>
                <a:gd name="T2" fmla="*/ 2022 w 2771"/>
                <a:gd name="T3" fmla="*/ 615 h 1009"/>
                <a:gd name="T4" fmla="*/ 1110 w 2771"/>
                <a:gd name="T5" fmla="*/ 0 h 1009"/>
                <a:gd name="T6" fmla="*/ 0 w 2771"/>
                <a:gd name="T7" fmla="*/ 994 h 1009"/>
                <a:gd name="T8" fmla="*/ 13 w 2771"/>
                <a:gd name="T9" fmla="*/ 1009 h 1009"/>
                <a:gd name="T10" fmla="*/ 1112 w 2771"/>
                <a:gd name="T11" fmla="*/ 27 h 1009"/>
                <a:gd name="T12" fmla="*/ 2022 w 2771"/>
                <a:gd name="T13" fmla="*/ 640 h 1009"/>
                <a:gd name="T14" fmla="*/ 2771 w 2771"/>
                <a:gd name="T15" fmla="*/ 59 h 1009"/>
                <a:gd name="T16" fmla="*/ 2758 w 2771"/>
                <a:gd name="T17" fmla="*/ 42 h 1009"/>
                <a:gd name="T18" fmla="*/ 2758 w 2771"/>
                <a:gd name="T19" fmla="*/ 42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71" h="1009">
                  <a:moveTo>
                    <a:pt x="2758" y="42"/>
                  </a:moveTo>
                  <a:lnTo>
                    <a:pt x="2022" y="615"/>
                  </a:lnTo>
                  <a:lnTo>
                    <a:pt x="1110" y="0"/>
                  </a:lnTo>
                  <a:lnTo>
                    <a:pt x="0" y="994"/>
                  </a:lnTo>
                  <a:lnTo>
                    <a:pt x="13" y="1009"/>
                  </a:lnTo>
                  <a:lnTo>
                    <a:pt x="1112" y="27"/>
                  </a:lnTo>
                  <a:lnTo>
                    <a:pt x="2022" y="640"/>
                  </a:lnTo>
                  <a:lnTo>
                    <a:pt x="2771" y="59"/>
                  </a:lnTo>
                  <a:lnTo>
                    <a:pt x="2758" y="42"/>
                  </a:lnTo>
                  <a:lnTo>
                    <a:pt x="2758" y="4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šļîḓè"/>
            <p:cNvSpPr/>
            <p:nvPr/>
          </p:nvSpPr>
          <p:spPr bwMode="auto">
            <a:xfrm>
              <a:off x="3649663" y="1631951"/>
              <a:ext cx="4398963" cy="1601788"/>
            </a:xfrm>
            <a:custGeom>
              <a:avLst/>
              <a:gdLst>
                <a:gd name="T0" fmla="*/ 2758 w 2771"/>
                <a:gd name="T1" fmla="*/ 42 h 1009"/>
                <a:gd name="T2" fmla="*/ 2022 w 2771"/>
                <a:gd name="T3" fmla="*/ 615 h 1009"/>
                <a:gd name="T4" fmla="*/ 1110 w 2771"/>
                <a:gd name="T5" fmla="*/ 0 h 1009"/>
                <a:gd name="T6" fmla="*/ 0 w 2771"/>
                <a:gd name="T7" fmla="*/ 994 h 1009"/>
                <a:gd name="T8" fmla="*/ 13 w 2771"/>
                <a:gd name="T9" fmla="*/ 1009 h 1009"/>
                <a:gd name="T10" fmla="*/ 1112 w 2771"/>
                <a:gd name="T11" fmla="*/ 27 h 1009"/>
                <a:gd name="T12" fmla="*/ 2022 w 2771"/>
                <a:gd name="T13" fmla="*/ 640 h 1009"/>
                <a:gd name="T14" fmla="*/ 2771 w 2771"/>
                <a:gd name="T15" fmla="*/ 59 h 1009"/>
                <a:gd name="T16" fmla="*/ 2758 w 2771"/>
                <a:gd name="T17" fmla="*/ 42 h 1009"/>
                <a:gd name="T18" fmla="*/ 2758 w 2771"/>
                <a:gd name="T19" fmla="*/ 42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71" h="1009">
                  <a:moveTo>
                    <a:pt x="2758" y="42"/>
                  </a:moveTo>
                  <a:lnTo>
                    <a:pt x="2022" y="615"/>
                  </a:lnTo>
                  <a:lnTo>
                    <a:pt x="1110" y="0"/>
                  </a:lnTo>
                  <a:lnTo>
                    <a:pt x="0" y="994"/>
                  </a:lnTo>
                  <a:lnTo>
                    <a:pt x="13" y="1009"/>
                  </a:lnTo>
                  <a:lnTo>
                    <a:pt x="1112" y="27"/>
                  </a:lnTo>
                  <a:lnTo>
                    <a:pt x="2022" y="640"/>
                  </a:lnTo>
                  <a:lnTo>
                    <a:pt x="2771" y="59"/>
                  </a:lnTo>
                  <a:lnTo>
                    <a:pt x="2758" y="42"/>
                  </a:lnTo>
                  <a:lnTo>
                    <a:pt x="2758" y="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íṥliḓé"/>
            <p:cNvSpPr/>
            <p:nvPr/>
          </p:nvSpPr>
          <p:spPr bwMode="auto">
            <a:xfrm>
              <a:off x="3663951" y="3867151"/>
              <a:ext cx="601663" cy="1849438"/>
            </a:xfrm>
            <a:prstGeom prst="rect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íṣľîďè"/>
            <p:cNvSpPr/>
            <p:nvPr/>
          </p:nvSpPr>
          <p:spPr bwMode="auto">
            <a:xfrm>
              <a:off x="3663951" y="3867151"/>
              <a:ext cx="601663" cy="184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iSḷïḋe"/>
            <p:cNvSpPr/>
            <p:nvPr/>
          </p:nvSpPr>
          <p:spPr bwMode="auto">
            <a:xfrm>
              <a:off x="6559551" y="3273426"/>
              <a:ext cx="600075" cy="2443163"/>
            </a:xfrm>
            <a:prstGeom prst="rect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šḷíďê"/>
            <p:cNvSpPr/>
            <p:nvPr/>
          </p:nvSpPr>
          <p:spPr bwMode="auto">
            <a:xfrm>
              <a:off x="6559551" y="3273426"/>
              <a:ext cx="600075" cy="244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S1íḑé"/>
            <p:cNvSpPr/>
            <p:nvPr/>
          </p:nvSpPr>
          <p:spPr bwMode="auto">
            <a:xfrm>
              <a:off x="5111751" y="2439988"/>
              <a:ext cx="600075" cy="3276600"/>
            </a:xfrm>
            <a:prstGeom prst="rect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íŝlïḍé"/>
            <p:cNvSpPr/>
            <p:nvPr/>
          </p:nvSpPr>
          <p:spPr bwMode="auto">
            <a:xfrm>
              <a:off x="5111751" y="2439988"/>
              <a:ext cx="600075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îṥlîḑê"/>
            <p:cNvSpPr/>
            <p:nvPr/>
          </p:nvSpPr>
          <p:spPr bwMode="auto">
            <a:xfrm>
              <a:off x="8008938" y="2270126"/>
              <a:ext cx="600075" cy="3446463"/>
            </a:xfrm>
            <a:prstGeom prst="rect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şļïḑè"/>
            <p:cNvSpPr/>
            <p:nvPr/>
          </p:nvSpPr>
          <p:spPr bwMode="auto">
            <a:xfrm>
              <a:off x="8008938" y="2270126"/>
              <a:ext cx="600075" cy="344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ïśļíďê"/>
            <p:cNvSpPr/>
            <p:nvPr/>
          </p:nvSpPr>
          <p:spPr bwMode="auto">
            <a:xfrm>
              <a:off x="3500438" y="3062288"/>
              <a:ext cx="319088" cy="319088"/>
            </a:xfrm>
            <a:custGeom>
              <a:avLst/>
              <a:gdLst>
                <a:gd name="T0" fmla="*/ 28 w 158"/>
                <a:gd name="T1" fmla="*/ 28 h 158"/>
                <a:gd name="T2" fmla="*/ 130 w 158"/>
                <a:gd name="T3" fmla="*/ 28 h 158"/>
                <a:gd name="T4" fmla="*/ 130 w 158"/>
                <a:gd name="T5" fmla="*/ 130 h 158"/>
                <a:gd name="T6" fmla="*/ 28 w 158"/>
                <a:gd name="T7" fmla="*/ 130 h 158"/>
                <a:gd name="T8" fmla="*/ 28 w 158"/>
                <a:gd name="T9" fmla="*/ 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58">
                  <a:moveTo>
                    <a:pt x="28" y="28"/>
                  </a:moveTo>
                  <a:cubicBezTo>
                    <a:pt x="56" y="0"/>
                    <a:pt x="102" y="0"/>
                    <a:pt x="130" y="28"/>
                  </a:cubicBezTo>
                  <a:cubicBezTo>
                    <a:pt x="158" y="56"/>
                    <a:pt x="158" y="102"/>
                    <a:pt x="130" y="130"/>
                  </a:cubicBezTo>
                  <a:cubicBezTo>
                    <a:pt x="102" y="158"/>
                    <a:pt x="56" y="158"/>
                    <a:pt x="28" y="130"/>
                  </a:cubicBezTo>
                  <a:cubicBezTo>
                    <a:pt x="0" y="102"/>
                    <a:pt x="0" y="56"/>
                    <a:pt x="28" y="28"/>
                  </a:cubicBezTo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îšļíḋé"/>
            <p:cNvSpPr/>
            <p:nvPr/>
          </p:nvSpPr>
          <p:spPr bwMode="auto">
            <a:xfrm>
              <a:off x="5267326" y="1508126"/>
              <a:ext cx="292100" cy="292100"/>
            </a:xfrm>
            <a:prstGeom prst="ellipse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îS1ïḍe"/>
            <p:cNvSpPr/>
            <p:nvPr/>
          </p:nvSpPr>
          <p:spPr bwMode="auto">
            <a:xfrm>
              <a:off x="6715126" y="2459038"/>
              <a:ext cx="290513" cy="292100"/>
            </a:xfrm>
            <a:prstGeom prst="ellipse">
              <a:avLst/>
            </a:pr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iśļiḋé"/>
            <p:cNvSpPr/>
            <p:nvPr/>
          </p:nvSpPr>
          <p:spPr bwMode="auto">
            <a:xfrm>
              <a:off x="3271838" y="5610226"/>
              <a:ext cx="5654675" cy="212725"/>
            </a:xfrm>
            <a:custGeom>
              <a:avLst/>
              <a:gdLst>
                <a:gd name="T0" fmla="*/ 2755 w 2808"/>
                <a:gd name="T1" fmla="*/ 106 h 106"/>
                <a:gd name="T2" fmla="*/ 53 w 2808"/>
                <a:gd name="T3" fmla="*/ 106 h 106"/>
                <a:gd name="T4" fmla="*/ 0 w 2808"/>
                <a:gd name="T5" fmla="*/ 54 h 106"/>
                <a:gd name="T6" fmla="*/ 0 w 2808"/>
                <a:gd name="T7" fmla="*/ 53 h 106"/>
                <a:gd name="T8" fmla="*/ 53 w 2808"/>
                <a:gd name="T9" fmla="*/ 0 h 106"/>
                <a:gd name="T10" fmla="*/ 53 w 2808"/>
                <a:gd name="T11" fmla="*/ 0 h 106"/>
                <a:gd name="T12" fmla="*/ 2755 w 2808"/>
                <a:gd name="T13" fmla="*/ 0 h 106"/>
                <a:gd name="T14" fmla="*/ 2808 w 2808"/>
                <a:gd name="T15" fmla="*/ 53 h 106"/>
                <a:gd name="T16" fmla="*/ 2755 w 2808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8" h="106">
                  <a:moveTo>
                    <a:pt x="2755" y="106"/>
                  </a:moveTo>
                  <a:cubicBezTo>
                    <a:pt x="53" y="106"/>
                    <a:pt x="53" y="106"/>
                    <a:pt x="53" y="106"/>
                  </a:cubicBezTo>
                  <a:cubicBezTo>
                    <a:pt x="24" y="106"/>
                    <a:pt x="0" y="83"/>
                    <a:pt x="0" y="5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755" y="0"/>
                    <a:pt x="2755" y="0"/>
                    <a:pt x="2755" y="0"/>
                  </a:cubicBezTo>
                  <a:cubicBezTo>
                    <a:pt x="2784" y="0"/>
                    <a:pt x="2808" y="24"/>
                    <a:pt x="2808" y="53"/>
                  </a:cubicBezTo>
                  <a:cubicBezTo>
                    <a:pt x="2808" y="83"/>
                    <a:pt x="2784" y="106"/>
                    <a:pt x="2755" y="106"/>
                  </a:cubicBezTo>
                </a:path>
              </a:pathLst>
            </a:custGeom>
            <a:solidFill>
              <a:srgbClr val="5256C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ïSľîḑê"/>
            <p:cNvSpPr/>
            <p:nvPr/>
          </p:nvSpPr>
          <p:spPr bwMode="auto">
            <a:xfrm>
              <a:off x="7951788" y="1404938"/>
              <a:ext cx="519113" cy="776288"/>
            </a:xfrm>
            <a:custGeom>
              <a:avLst/>
              <a:gdLst>
                <a:gd name="T0" fmla="*/ 114 w 258"/>
                <a:gd name="T1" fmla="*/ 8 h 386"/>
                <a:gd name="T2" fmla="*/ 28 w 258"/>
                <a:gd name="T3" fmla="*/ 54 h 386"/>
                <a:gd name="T4" fmla="*/ 20 w 258"/>
                <a:gd name="T5" fmla="*/ 369 h 386"/>
                <a:gd name="T6" fmla="*/ 241 w 258"/>
                <a:gd name="T7" fmla="*/ 318 h 386"/>
                <a:gd name="T8" fmla="*/ 204 w 258"/>
                <a:gd name="T9" fmla="*/ 0 h 386"/>
                <a:gd name="T10" fmla="*/ 114 w 258"/>
                <a:gd name="T11" fmla="*/ 8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386">
                  <a:moveTo>
                    <a:pt x="114" y="8"/>
                  </a:moveTo>
                  <a:cubicBezTo>
                    <a:pt x="114" y="8"/>
                    <a:pt x="52" y="22"/>
                    <a:pt x="28" y="54"/>
                  </a:cubicBezTo>
                  <a:cubicBezTo>
                    <a:pt x="3" y="87"/>
                    <a:pt x="0" y="351"/>
                    <a:pt x="20" y="369"/>
                  </a:cubicBezTo>
                  <a:cubicBezTo>
                    <a:pt x="39" y="386"/>
                    <a:pt x="258" y="350"/>
                    <a:pt x="241" y="318"/>
                  </a:cubicBezTo>
                  <a:cubicBezTo>
                    <a:pt x="208" y="256"/>
                    <a:pt x="236" y="0"/>
                    <a:pt x="204" y="0"/>
                  </a:cubicBezTo>
                  <a:cubicBezTo>
                    <a:pt x="172" y="0"/>
                    <a:pt x="114" y="8"/>
                    <a:pt x="114" y="8"/>
                  </a:cubicBez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íşľîḍè"/>
            <p:cNvSpPr/>
            <p:nvPr/>
          </p:nvSpPr>
          <p:spPr bwMode="auto">
            <a:xfrm>
              <a:off x="7951788" y="1614488"/>
              <a:ext cx="171450" cy="554038"/>
            </a:xfrm>
            <a:custGeom>
              <a:avLst/>
              <a:gdLst>
                <a:gd name="T0" fmla="*/ 85 w 85"/>
                <a:gd name="T1" fmla="*/ 1 h 275"/>
                <a:gd name="T2" fmla="*/ 65 w 85"/>
                <a:gd name="T3" fmla="*/ 266 h 275"/>
                <a:gd name="T4" fmla="*/ 20 w 85"/>
                <a:gd name="T5" fmla="*/ 264 h 275"/>
                <a:gd name="T6" fmla="*/ 21 w 85"/>
                <a:gd name="T7" fmla="*/ 60 h 275"/>
                <a:gd name="T8" fmla="*/ 85 w 85"/>
                <a:gd name="T9" fmla="*/ 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75">
                  <a:moveTo>
                    <a:pt x="85" y="1"/>
                  </a:moveTo>
                  <a:cubicBezTo>
                    <a:pt x="85" y="1"/>
                    <a:pt x="31" y="225"/>
                    <a:pt x="65" y="266"/>
                  </a:cubicBezTo>
                  <a:cubicBezTo>
                    <a:pt x="65" y="266"/>
                    <a:pt x="32" y="275"/>
                    <a:pt x="20" y="264"/>
                  </a:cubicBezTo>
                  <a:cubicBezTo>
                    <a:pt x="8" y="254"/>
                    <a:pt x="0" y="120"/>
                    <a:pt x="21" y="60"/>
                  </a:cubicBezTo>
                  <a:cubicBezTo>
                    <a:pt x="41" y="0"/>
                    <a:pt x="85" y="1"/>
                    <a:pt x="85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işḷíḋé"/>
            <p:cNvSpPr/>
            <p:nvPr/>
          </p:nvSpPr>
          <p:spPr bwMode="auto">
            <a:xfrm>
              <a:off x="8175626" y="1295401"/>
              <a:ext cx="130175" cy="204788"/>
            </a:xfrm>
            <a:custGeom>
              <a:avLst/>
              <a:gdLst>
                <a:gd name="T0" fmla="*/ 7 w 65"/>
                <a:gd name="T1" fmla="*/ 0 h 102"/>
                <a:gd name="T2" fmla="*/ 1 w 65"/>
                <a:gd name="T3" fmla="*/ 64 h 102"/>
                <a:gd name="T4" fmla="*/ 57 w 65"/>
                <a:gd name="T5" fmla="*/ 87 h 102"/>
                <a:gd name="T6" fmla="*/ 63 w 65"/>
                <a:gd name="T7" fmla="*/ 58 h 102"/>
                <a:gd name="T8" fmla="*/ 60 w 65"/>
                <a:gd name="T9" fmla="*/ 26 h 102"/>
                <a:gd name="T10" fmla="*/ 7 w 65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02">
                  <a:moveTo>
                    <a:pt x="7" y="0"/>
                  </a:moveTo>
                  <a:cubicBezTo>
                    <a:pt x="7" y="0"/>
                    <a:pt x="1" y="49"/>
                    <a:pt x="1" y="64"/>
                  </a:cubicBezTo>
                  <a:cubicBezTo>
                    <a:pt x="0" y="78"/>
                    <a:pt x="47" y="102"/>
                    <a:pt x="57" y="87"/>
                  </a:cubicBezTo>
                  <a:cubicBezTo>
                    <a:pt x="63" y="79"/>
                    <a:pt x="65" y="68"/>
                    <a:pt x="63" y="58"/>
                  </a:cubicBezTo>
                  <a:cubicBezTo>
                    <a:pt x="60" y="26"/>
                    <a:pt x="60" y="26"/>
                    <a:pt x="60" y="26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śľîdè"/>
            <p:cNvSpPr/>
            <p:nvPr/>
          </p:nvSpPr>
          <p:spPr bwMode="auto">
            <a:xfrm>
              <a:off x="8175626" y="1044576"/>
              <a:ext cx="233363" cy="365125"/>
            </a:xfrm>
            <a:custGeom>
              <a:avLst/>
              <a:gdLst>
                <a:gd name="T0" fmla="*/ 4 w 116"/>
                <a:gd name="T1" fmla="*/ 72 h 181"/>
                <a:gd name="T2" fmla="*/ 23 w 116"/>
                <a:gd name="T3" fmla="*/ 153 h 181"/>
                <a:gd name="T4" fmla="*/ 87 w 116"/>
                <a:gd name="T5" fmla="*/ 149 h 181"/>
                <a:gd name="T6" fmla="*/ 106 w 116"/>
                <a:gd name="T7" fmla="*/ 55 h 181"/>
                <a:gd name="T8" fmla="*/ 4 w 116"/>
                <a:gd name="T9" fmla="*/ 7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81">
                  <a:moveTo>
                    <a:pt x="4" y="72"/>
                  </a:moveTo>
                  <a:cubicBezTo>
                    <a:pt x="4" y="72"/>
                    <a:pt x="0" y="139"/>
                    <a:pt x="23" y="153"/>
                  </a:cubicBezTo>
                  <a:cubicBezTo>
                    <a:pt x="46" y="167"/>
                    <a:pt x="59" y="181"/>
                    <a:pt x="87" y="149"/>
                  </a:cubicBezTo>
                  <a:cubicBezTo>
                    <a:pt x="116" y="116"/>
                    <a:pt x="113" y="62"/>
                    <a:pt x="106" y="55"/>
                  </a:cubicBezTo>
                  <a:cubicBezTo>
                    <a:pt x="100" y="47"/>
                    <a:pt x="23" y="0"/>
                    <a:pt x="4" y="72"/>
                  </a:cubicBezTo>
                  <a:close/>
                </a:path>
              </a:pathLst>
            </a:custGeom>
            <a:solidFill>
              <a:srgbClr val="FFE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ïSļíḓe"/>
            <p:cNvSpPr/>
            <p:nvPr/>
          </p:nvSpPr>
          <p:spPr bwMode="auto">
            <a:xfrm>
              <a:off x="8121651" y="1004888"/>
              <a:ext cx="323850" cy="295275"/>
            </a:xfrm>
            <a:custGeom>
              <a:avLst/>
              <a:gdLst>
                <a:gd name="T0" fmla="*/ 6 w 161"/>
                <a:gd name="T1" fmla="*/ 47 h 147"/>
                <a:gd name="T2" fmla="*/ 1 w 161"/>
                <a:gd name="T3" fmla="*/ 95 h 147"/>
                <a:gd name="T4" fmla="*/ 8 w 161"/>
                <a:gd name="T5" fmla="*/ 95 h 147"/>
                <a:gd name="T6" fmla="*/ 13 w 161"/>
                <a:gd name="T7" fmla="*/ 119 h 147"/>
                <a:gd name="T8" fmla="*/ 18 w 161"/>
                <a:gd name="T9" fmla="*/ 123 h 147"/>
                <a:gd name="T10" fmla="*/ 34 w 161"/>
                <a:gd name="T11" fmla="*/ 147 h 147"/>
                <a:gd name="T12" fmla="*/ 31 w 161"/>
                <a:gd name="T13" fmla="*/ 111 h 147"/>
                <a:gd name="T14" fmla="*/ 36 w 161"/>
                <a:gd name="T15" fmla="*/ 93 h 147"/>
                <a:gd name="T16" fmla="*/ 40 w 161"/>
                <a:gd name="T17" fmla="*/ 92 h 147"/>
                <a:gd name="T18" fmla="*/ 45 w 161"/>
                <a:gd name="T19" fmla="*/ 87 h 147"/>
                <a:gd name="T20" fmla="*/ 52 w 161"/>
                <a:gd name="T21" fmla="*/ 77 h 147"/>
                <a:gd name="T22" fmla="*/ 64 w 161"/>
                <a:gd name="T23" fmla="*/ 65 h 147"/>
                <a:gd name="T24" fmla="*/ 77 w 161"/>
                <a:gd name="T25" fmla="*/ 72 h 147"/>
                <a:gd name="T26" fmla="*/ 117 w 161"/>
                <a:gd name="T27" fmla="*/ 71 h 147"/>
                <a:gd name="T28" fmla="*/ 135 w 161"/>
                <a:gd name="T29" fmla="*/ 83 h 147"/>
                <a:gd name="T30" fmla="*/ 141 w 161"/>
                <a:gd name="T31" fmla="*/ 103 h 147"/>
                <a:gd name="T32" fmla="*/ 91 w 161"/>
                <a:gd name="T33" fmla="*/ 13 h 147"/>
                <a:gd name="T34" fmla="*/ 62 w 161"/>
                <a:gd name="T35" fmla="*/ 23 h 147"/>
                <a:gd name="T36" fmla="*/ 58 w 161"/>
                <a:gd name="T37" fmla="*/ 18 h 147"/>
                <a:gd name="T38" fmla="*/ 49 w 161"/>
                <a:gd name="T39" fmla="*/ 20 h 147"/>
                <a:gd name="T40" fmla="*/ 33 w 161"/>
                <a:gd name="T41" fmla="*/ 23 h 147"/>
                <a:gd name="T42" fmla="*/ 6 w 161"/>
                <a:gd name="T43" fmla="*/ 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1" h="147">
                  <a:moveTo>
                    <a:pt x="6" y="47"/>
                  </a:moveTo>
                  <a:cubicBezTo>
                    <a:pt x="0" y="62"/>
                    <a:pt x="1" y="79"/>
                    <a:pt x="1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103"/>
                    <a:pt x="6" y="113"/>
                    <a:pt x="13" y="119"/>
                  </a:cubicBezTo>
                  <a:cubicBezTo>
                    <a:pt x="14" y="120"/>
                    <a:pt x="17" y="121"/>
                    <a:pt x="18" y="123"/>
                  </a:cubicBezTo>
                  <a:cubicBezTo>
                    <a:pt x="25" y="128"/>
                    <a:pt x="26" y="143"/>
                    <a:pt x="34" y="147"/>
                  </a:cubicBezTo>
                  <a:cubicBezTo>
                    <a:pt x="33" y="135"/>
                    <a:pt x="32" y="123"/>
                    <a:pt x="31" y="111"/>
                  </a:cubicBezTo>
                  <a:cubicBezTo>
                    <a:pt x="31" y="104"/>
                    <a:pt x="30" y="94"/>
                    <a:pt x="36" y="93"/>
                  </a:cubicBezTo>
                  <a:cubicBezTo>
                    <a:pt x="37" y="92"/>
                    <a:pt x="39" y="92"/>
                    <a:pt x="40" y="92"/>
                  </a:cubicBezTo>
                  <a:cubicBezTo>
                    <a:pt x="42" y="91"/>
                    <a:pt x="44" y="89"/>
                    <a:pt x="45" y="87"/>
                  </a:cubicBezTo>
                  <a:cubicBezTo>
                    <a:pt x="48" y="84"/>
                    <a:pt x="50" y="80"/>
                    <a:pt x="52" y="77"/>
                  </a:cubicBezTo>
                  <a:cubicBezTo>
                    <a:pt x="55" y="72"/>
                    <a:pt x="59" y="67"/>
                    <a:pt x="64" y="65"/>
                  </a:cubicBezTo>
                  <a:cubicBezTo>
                    <a:pt x="69" y="63"/>
                    <a:pt x="77" y="66"/>
                    <a:pt x="77" y="72"/>
                  </a:cubicBezTo>
                  <a:cubicBezTo>
                    <a:pt x="88" y="63"/>
                    <a:pt x="104" y="66"/>
                    <a:pt x="117" y="71"/>
                  </a:cubicBezTo>
                  <a:cubicBezTo>
                    <a:pt x="124" y="74"/>
                    <a:pt x="130" y="78"/>
                    <a:pt x="135" y="83"/>
                  </a:cubicBezTo>
                  <a:cubicBezTo>
                    <a:pt x="140" y="88"/>
                    <a:pt x="142" y="95"/>
                    <a:pt x="141" y="103"/>
                  </a:cubicBezTo>
                  <a:cubicBezTo>
                    <a:pt x="150" y="70"/>
                    <a:pt x="161" y="0"/>
                    <a:pt x="91" y="13"/>
                  </a:cubicBezTo>
                  <a:cubicBezTo>
                    <a:pt x="81" y="15"/>
                    <a:pt x="73" y="23"/>
                    <a:pt x="62" y="23"/>
                  </a:cubicBezTo>
                  <a:cubicBezTo>
                    <a:pt x="63" y="23"/>
                    <a:pt x="59" y="18"/>
                    <a:pt x="58" y="18"/>
                  </a:cubicBezTo>
                  <a:cubicBezTo>
                    <a:pt x="55" y="17"/>
                    <a:pt x="52" y="19"/>
                    <a:pt x="49" y="20"/>
                  </a:cubicBezTo>
                  <a:cubicBezTo>
                    <a:pt x="44" y="22"/>
                    <a:pt x="39" y="23"/>
                    <a:pt x="33" y="23"/>
                  </a:cubicBezTo>
                  <a:cubicBezTo>
                    <a:pt x="21" y="26"/>
                    <a:pt x="11" y="35"/>
                    <a:pt x="6" y="47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š1ïḑê"/>
            <p:cNvSpPr/>
            <p:nvPr/>
          </p:nvSpPr>
          <p:spPr bwMode="auto">
            <a:xfrm>
              <a:off x="7845426" y="1485901"/>
              <a:ext cx="415925" cy="542925"/>
            </a:xfrm>
            <a:custGeom>
              <a:avLst/>
              <a:gdLst>
                <a:gd name="T0" fmla="*/ 95 w 207"/>
                <a:gd name="T1" fmla="*/ 0 h 270"/>
                <a:gd name="T2" fmla="*/ 138 w 207"/>
                <a:gd name="T3" fmla="*/ 65 h 270"/>
                <a:gd name="T4" fmla="*/ 76 w 207"/>
                <a:gd name="T5" fmla="*/ 149 h 270"/>
                <a:gd name="T6" fmla="*/ 207 w 207"/>
                <a:gd name="T7" fmla="*/ 237 h 270"/>
                <a:gd name="T8" fmla="*/ 167 w 207"/>
                <a:gd name="T9" fmla="*/ 270 h 270"/>
                <a:gd name="T10" fmla="*/ 10 w 207"/>
                <a:gd name="T11" fmla="*/ 170 h 270"/>
                <a:gd name="T12" fmla="*/ 95 w 207"/>
                <a:gd name="T1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70">
                  <a:moveTo>
                    <a:pt x="95" y="0"/>
                  </a:moveTo>
                  <a:cubicBezTo>
                    <a:pt x="95" y="0"/>
                    <a:pt x="146" y="15"/>
                    <a:pt x="138" y="65"/>
                  </a:cubicBezTo>
                  <a:cubicBezTo>
                    <a:pt x="138" y="65"/>
                    <a:pt x="69" y="135"/>
                    <a:pt x="76" y="149"/>
                  </a:cubicBezTo>
                  <a:cubicBezTo>
                    <a:pt x="83" y="163"/>
                    <a:pt x="207" y="237"/>
                    <a:pt x="207" y="237"/>
                  </a:cubicBezTo>
                  <a:cubicBezTo>
                    <a:pt x="167" y="270"/>
                    <a:pt x="167" y="270"/>
                    <a:pt x="167" y="270"/>
                  </a:cubicBezTo>
                  <a:cubicBezTo>
                    <a:pt x="167" y="270"/>
                    <a:pt x="20" y="217"/>
                    <a:pt x="10" y="170"/>
                  </a:cubicBezTo>
                  <a:cubicBezTo>
                    <a:pt x="0" y="122"/>
                    <a:pt x="24" y="49"/>
                    <a:pt x="95" y="0"/>
                  </a:cubicBez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íšlîde"/>
            <p:cNvSpPr/>
            <p:nvPr/>
          </p:nvSpPr>
          <p:spPr bwMode="auto">
            <a:xfrm>
              <a:off x="8461376" y="1538288"/>
              <a:ext cx="315913" cy="347663"/>
            </a:xfrm>
            <a:custGeom>
              <a:avLst/>
              <a:gdLst>
                <a:gd name="T0" fmla="*/ 199 w 199"/>
                <a:gd name="T1" fmla="*/ 8 h 219"/>
                <a:gd name="T2" fmla="*/ 145 w 199"/>
                <a:gd name="T3" fmla="*/ 208 h 219"/>
                <a:gd name="T4" fmla="*/ 0 w 199"/>
                <a:gd name="T5" fmla="*/ 219 h 219"/>
                <a:gd name="T6" fmla="*/ 44 w 199"/>
                <a:gd name="T7" fmla="*/ 0 h 219"/>
                <a:gd name="T8" fmla="*/ 199 w 199"/>
                <a:gd name="T9" fmla="*/ 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19">
                  <a:moveTo>
                    <a:pt x="199" y="8"/>
                  </a:moveTo>
                  <a:lnTo>
                    <a:pt x="145" y="208"/>
                  </a:lnTo>
                  <a:lnTo>
                    <a:pt x="0" y="219"/>
                  </a:lnTo>
                  <a:lnTo>
                    <a:pt x="44" y="0"/>
                  </a:lnTo>
                  <a:lnTo>
                    <a:pt x="199" y="8"/>
                  </a:lnTo>
                  <a:close/>
                </a:path>
              </a:pathLst>
            </a:custGeom>
            <a:solidFill>
              <a:srgbClr val="686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iSļïḓè"/>
            <p:cNvSpPr/>
            <p:nvPr/>
          </p:nvSpPr>
          <p:spPr bwMode="auto">
            <a:xfrm>
              <a:off x="8461376" y="1538288"/>
              <a:ext cx="315913" cy="347663"/>
            </a:xfrm>
            <a:custGeom>
              <a:avLst/>
              <a:gdLst>
                <a:gd name="T0" fmla="*/ 199 w 199"/>
                <a:gd name="T1" fmla="*/ 8 h 219"/>
                <a:gd name="T2" fmla="*/ 145 w 199"/>
                <a:gd name="T3" fmla="*/ 208 h 219"/>
                <a:gd name="T4" fmla="*/ 0 w 199"/>
                <a:gd name="T5" fmla="*/ 219 h 219"/>
                <a:gd name="T6" fmla="*/ 44 w 199"/>
                <a:gd name="T7" fmla="*/ 0 h 219"/>
                <a:gd name="T8" fmla="*/ 199 w 199"/>
                <a:gd name="T9" fmla="*/ 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19">
                  <a:moveTo>
                    <a:pt x="199" y="8"/>
                  </a:moveTo>
                  <a:lnTo>
                    <a:pt x="145" y="208"/>
                  </a:lnTo>
                  <a:lnTo>
                    <a:pt x="0" y="219"/>
                  </a:lnTo>
                  <a:lnTo>
                    <a:pt x="44" y="0"/>
                  </a:lnTo>
                  <a:lnTo>
                    <a:pt x="199" y="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60000"/>
                  </a:schemeClr>
                </a:gs>
                <a:gs pos="100000">
                  <a:srgbClr val="5256C8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íš1iďê"/>
            <p:cNvSpPr/>
            <p:nvPr/>
          </p:nvSpPr>
          <p:spPr bwMode="auto">
            <a:xfrm>
              <a:off x="8701088" y="1671638"/>
              <a:ext cx="98425" cy="161925"/>
            </a:xfrm>
            <a:custGeom>
              <a:avLst/>
              <a:gdLst>
                <a:gd name="T0" fmla="*/ 5 w 49"/>
                <a:gd name="T1" fmla="*/ 58 h 81"/>
                <a:gd name="T2" fmla="*/ 5 w 49"/>
                <a:gd name="T3" fmla="*/ 60 h 81"/>
                <a:gd name="T4" fmla="*/ 8 w 49"/>
                <a:gd name="T5" fmla="*/ 63 h 81"/>
                <a:gd name="T6" fmla="*/ 25 w 49"/>
                <a:gd name="T7" fmla="*/ 81 h 81"/>
                <a:gd name="T8" fmla="*/ 42 w 49"/>
                <a:gd name="T9" fmla="*/ 57 h 81"/>
                <a:gd name="T10" fmla="*/ 46 w 49"/>
                <a:gd name="T11" fmla="*/ 25 h 81"/>
                <a:gd name="T12" fmla="*/ 28 w 49"/>
                <a:gd name="T13" fmla="*/ 3 h 81"/>
                <a:gd name="T14" fmla="*/ 14 w 49"/>
                <a:gd name="T15" fmla="*/ 1 h 81"/>
                <a:gd name="T16" fmla="*/ 8 w 49"/>
                <a:gd name="T17" fmla="*/ 11 h 81"/>
                <a:gd name="T18" fmla="*/ 5 w 49"/>
                <a:gd name="T19" fmla="*/ 23 h 81"/>
                <a:gd name="T20" fmla="*/ 0 w 49"/>
                <a:gd name="T21" fmla="*/ 36 h 81"/>
                <a:gd name="T22" fmla="*/ 3 w 49"/>
                <a:gd name="T23" fmla="*/ 46 h 81"/>
                <a:gd name="T24" fmla="*/ 6 w 49"/>
                <a:gd name="T25" fmla="*/ 48 h 81"/>
                <a:gd name="T26" fmla="*/ 5 w 49"/>
                <a:gd name="T27" fmla="*/ 5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81">
                  <a:moveTo>
                    <a:pt x="5" y="58"/>
                  </a:moveTo>
                  <a:cubicBezTo>
                    <a:pt x="5" y="58"/>
                    <a:pt x="5" y="59"/>
                    <a:pt x="5" y="60"/>
                  </a:cubicBezTo>
                  <a:cubicBezTo>
                    <a:pt x="6" y="61"/>
                    <a:pt x="7" y="62"/>
                    <a:pt x="8" y="63"/>
                  </a:cubicBezTo>
                  <a:cubicBezTo>
                    <a:pt x="14" y="68"/>
                    <a:pt x="17" y="78"/>
                    <a:pt x="25" y="81"/>
                  </a:cubicBezTo>
                  <a:cubicBezTo>
                    <a:pt x="32" y="74"/>
                    <a:pt x="38" y="66"/>
                    <a:pt x="42" y="57"/>
                  </a:cubicBezTo>
                  <a:cubicBezTo>
                    <a:pt x="48" y="48"/>
                    <a:pt x="49" y="36"/>
                    <a:pt x="46" y="25"/>
                  </a:cubicBezTo>
                  <a:cubicBezTo>
                    <a:pt x="43" y="16"/>
                    <a:pt x="36" y="8"/>
                    <a:pt x="28" y="3"/>
                  </a:cubicBezTo>
                  <a:cubicBezTo>
                    <a:pt x="24" y="1"/>
                    <a:pt x="19" y="0"/>
                    <a:pt x="14" y="1"/>
                  </a:cubicBezTo>
                  <a:cubicBezTo>
                    <a:pt x="11" y="4"/>
                    <a:pt x="9" y="7"/>
                    <a:pt x="8" y="11"/>
                  </a:cubicBezTo>
                  <a:cubicBezTo>
                    <a:pt x="7" y="15"/>
                    <a:pt x="7" y="19"/>
                    <a:pt x="5" y="23"/>
                  </a:cubicBezTo>
                  <a:cubicBezTo>
                    <a:pt x="3" y="27"/>
                    <a:pt x="2" y="31"/>
                    <a:pt x="0" y="36"/>
                  </a:cubicBezTo>
                  <a:cubicBezTo>
                    <a:pt x="0" y="39"/>
                    <a:pt x="1" y="43"/>
                    <a:pt x="3" y="46"/>
                  </a:cubicBezTo>
                  <a:cubicBezTo>
                    <a:pt x="5" y="47"/>
                    <a:pt x="5" y="46"/>
                    <a:pt x="6" y="48"/>
                  </a:cubicBezTo>
                  <a:cubicBezTo>
                    <a:pt x="6" y="52"/>
                    <a:pt x="6" y="55"/>
                    <a:pt x="5" y="58"/>
                  </a:cubicBezTo>
                  <a:close/>
                </a:path>
              </a:pathLst>
            </a:custGeom>
            <a:solidFill>
              <a:srgbClr val="FFE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í$ḻïḓé"/>
            <p:cNvSpPr/>
            <p:nvPr/>
          </p:nvSpPr>
          <p:spPr bwMode="auto">
            <a:xfrm>
              <a:off x="8193088" y="1965326"/>
              <a:ext cx="190500" cy="128588"/>
            </a:xfrm>
            <a:custGeom>
              <a:avLst/>
              <a:gdLst>
                <a:gd name="T0" fmla="*/ 61 w 94"/>
                <a:gd name="T1" fmla="*/ 3 h 64"/>
                <a:gd name="T2" fmla="*/ 66 w 94"/>
                <a:gd name="T3" fmla="*/ 5 h 64"/>
                <a:gd name="T4" fmla="*/ 65 w 94"/>
                <a:gd name="T5" fmla="*/ 11 h 64"/>
                <a:gd name="T6" fmla="*/ 61 w 94"/>
                <a:gd name="T7" fmla="*/ 17 h 64"/>
                <a:gd name="T8" fmla="*/ 83 w 94"/>
                <a:gd name="T9" fmla="*/ 30 h 64"/>
                <a:gd name="T10" fmla="*/ 94 w 94"/>
                <a:gd name="T11" fmla="*/ 42 h 64"/>
                <a:gd name="T12" fmla="*/ 87 w 94"/>
                <a:gd name="T13" fmla="*/ 53 h 64"/>
                <a:gd name="T14" fmla="*/ 46 w 94"/>
                <a:gd name="T15" fmla="*/ 63 h 64"/>
                <a:gd name="T16" fmla="*/ 22 w 94"/>
                <a:gd name="T17" fmla="*/ 56 h 64"/>
                <a:gd name="T18" fmla="*/ 10 w 94"/>
                <a:gd name="T19" fmla="*/ 44 h 64"/>
                <a:gd name="T20" fmla="*/ 1 w 94"/>
                <a:gd name="T21" fmla="*/ 31 h 64"/>
                <a:gd name="T22" fmla="*/ 0 w 94"/>
                <a:gd name="T23" fmla="*/ 29 h 64"/>
                <a:gd name="T24" fmla="*/ 1 w 94"/>
                <a:gd name="T25" fmla="*/ 28 h 64"/>
                <a:gd name="T26" fmla="*/ 12 w 94"/>
                <a:gd name="T27" fmla="*/ 15 h 64"/>
                <a:gd name="T28" fmla="*/ 61 w 94"/>
                <a:gd name="T29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64">
                  <a:moveTo>
                    <a:pt x="61" y="3"/>
                  </a:moveTo>
                  <a:cubicBezTo>
                    <a:pt x="63" y="3"/>
                    <a:pt x="65" y="4"/>
                    <a:pt x="66" y="5"/>
                  </a:cubicBezTo>
                  <a:cubicBezTo>
                    <a:pt x="67" y="7"/>
                    <a:pt x="67" y="10"/>
                    <a:pt x="65" y="11"/>
                  </a:cubicBezTo>
                  <a:cubicBezTo>
                    <a:pt x="64" y="13"/>
                    <a:pt x="62" y="15"/>
                    <a:pt x="61" y="17"/>
                  </a:cubicBezTo>
                  <a:cubicBezTo>
                    <a:pt x="68" y="22"/>
                    <a:pt x="75" y="27"/>
                    <a:pt x="83" y="30"/>
                  </a:cubicBezTo>
                  <a:cubicBezTo>
                    <a:pt x="88" y="33"/>
                    <a:pt x="94" y="37"/>
                    <a:pt x="94" y="42"/>
                  </a:cubicBezTo>
                  <a:cubicBezTo>
                    <a:pt x="94" y="47"/>
                    <a:pt x="91" y="51"/>
                    <a:pt x="87" y="53"/>
                  </a:cubicBezTo>
                  <a:cubicBezTo>
                    <a:pt x="75" y="61"/>
                    <a:pt x="60" y="64"/>
                    <a:pt x="46" y="63"/>
                  </a:cubicBezTo>
                  <a:cubicBezTo>
                    <a:pt x="37" y="63"/>
                    <a:pt x="29" y="61"/>
                    <a:pt x="22" y="56"/>
                  </a:cubicBezTo>
                  <a:cubicBezTo>
                    <a:pt x="17" y="53"/>
                    <a:pt x="13" y="49"/>
                    <a:pt x="10" y="4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0"/>
                    <a:pt x="0" y="29"/>
                    <a:pt x="0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6" y="0"/>
                    <a:pt x="41" y="3"/>
                    <a:pt x="61" y="3"/>
                  </a:cubicBezTo>
                  <a:close/>
                </a:path>
              </a:pathLst>
            </a:custGeom>
            <a:solidFill>
              <a:srgbClr val="FFE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íšlíḓé"/>
            <p:cNvSpPr/>
            <p:nvPr/>
          </p:nvSpPr>
          <p:spPr bwMode="auto">
            <a:xfrm>
              <a:off x="8004176" y="2065338"/>
              <a:ext cx="803275" cy="733425"/>
            </a:xfrm>
            <a:custGeom>
              <a:avLst/>
              <a:gdLst>
                <a:gd name="T0" fmla="*/ 321 w 399"/>
                <a:gd name="T1" fmla="*/ 356 h 365"/>
                <a:gd name="T2" fmla="*/ 300 w 399"/>
                <a:gd name="T3" fmla="*/ 343 h 365"/>
                <a:gd name="T4" fmla="*/ 297 w 399"/>
                <a:gd name="T5" fmla="*/ 309 h 365"/>
                <a:gd name="T6" fmla="*/ 293 w 399"/>
                <a:gd name="T7" fmla="*/ 130 h 365"/>
                <a:gd name="T8" fmla="*/ 289 w 399"/>
                <a:gd name="T9" fmla="*/ 113 h 365"/>
                <a:gd name="T10" fmla="*/ 271 w 399"/>
                <a:gd name="T11" fmla="*/ 107 h 365"/>
                <a:gd name="T12" fmla="*/ 260 w 399"/>
                <a:gd name="T13" fmla="*/ 107 h 365"/>
                <a:gd name="T14" fmla="*/ 95 w 399"/>
                <a:gd name="T15" fmla="*/ 99 h 365"/>
                <a:gd name="T16" fmla="*/ 35 w 399"/>
                <a:gd name="T17" fmla="*/ 89 h 365"/>
                <a:gd name="T18" fmla="*/ 0 w 399"/>
                <a:gd name="T19" fmla="*/ 43 h 365"/>
                <a:gd name="T20" fmla="*/ 156 w 399"/>
                <a:gd name="T21" fmla="*/ 19 h 365"/>
                <a:gd name="T22" fmla="*/ 221 w 399"/>
                <a:gd name="T23" fmla="*/ 1 h 365"/>
                <a:gd name="T24" fmla="*/ 303 w 399"/>
                <a:gd name="T25" fmla="*/ 8 h 365"/>
                <a:gd name="T26" fmla="*/ 368 w 399"/>
                <a:gd name="T27" fmla="*/ 28 h 365"/>
                <a:gd name="T28" fmla="*/ 394 w 399"/>
                <a:gd name="T29" fmla="*/ 95 h 365"/>
                <a:gd name="T30" fmla="*/ 321 w 399"/>
                <a:gd name="T31" fmla="*/ 35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9" h="365">
                  <a:moveTo>
                    <a:pt x="321" y="356"/>
                  </a:moveTo>
                  <a:cubicBezTo>
                    <a:pt x="311" y="365"/>
                    <a:pt x="302" y="353"/>
                    <a:pt x="300" y="343"/>
                  </a:cubicBezTo>
                  <a:cubicBezTo>
                    <a:pt x="298" y="332"/>
                    <a:pt x="297" y="321"/>
                    <a:pt x="297" y="309"/>
                  </a:cubicBezTo>
                  <a:cubicBezTo>
                    <a:pt x="296" y="250"/>
                    <a:pt x="295" y="190"/>
                    <a:pt x="293" y="130"/>
                  </a:cubicBezTo>
                  <a:cubicBezTo>
                    <a:pt x="294" y="124"/>
                    <a:pt x="293" y="118"/>
                    <a:pt x="289" y="113"/>
                  </a:cubicBezTo>
                  <a:cubicBezTo>
                    <a:pt x="285" y="108"/>
                    <a:pt x="277" y="108"/>
                    <a:pt x="271" y="107"/>
                  </a:cubicBezTo>
                  <a:cubicBezTo>
                    <a:pt x="260" y="107"/>
                    <a:pt x="260" y="107"/>
                    <a:pt x="260" y="107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75" y="98"/>
                    <a:pt x="54" y="97"/>
                    <a:pt x="35" y="89"/>
                  </a:cubicBezTo>
                  <a:cubicBezTo>
                    <a:pt x="16" y="80"/>
                    <a:pt x="0" y="63"/>
                    <a:pt x="0" y="43"/>
                  </a:cubicBezTo>
                  <a:cubicBezTo>
                    <a:pt x="0" y="54"/>
                    <a:pt x="144" y="23"/>
                    <a:pt x="156" y="19"/>
                  </a:cubicBezTo>
                  <a:cubicBezTo>
                    <a:pt x="179" y="11"/>
                    <a:pt x="198" y="0"/>
                    <a:pt x="221" y="1"/>
                  </a:cubicBezTo>
                  <a:cubicBezTo>
                    <a:pt x="248" y="1"/>
                    <a:pt x="276" y="6"/>
                    <a:pt x="303" y="8"/>
                  </a:cubicBezTo>
                  <a:cubicBezTo>
                    <a:pt x="326" y="10"/>
                    <a:pt x="350" y="13"/>
                    <a:pt x="368" y="28"/>
                  </a:cubicBezTo>
                  <a:cubicBezTo>
                    <a:pt x="386" y="44"/>
                    <a:pt x="392" y="71"/>
                    <a:pt x="394" y="95"/>
                  </a:cubicBezTo>
                  <a:cubicBezTo>
                    <a:pt x="399" y="192"/>
                    <a:pt x="365" y="270"/>
                    <a:pt x="321" y="356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Sľïďè"/>
            <p:cNvSpPr/>
            <p:nvPr/>
          </p:nvSpPr>
          <p:spPr bwMode="auto">
            <a:xfrm>
              <a:off x="8485188" y="2200276"/>
              <a:ext cx="203200" cy="576263"/>
            </a:xfrm>
            <a:custGeom>
              <a:avLst/>
              <a:gdLst>
                <a:gd name="T0" fmla="*/ 71 w 101"/>
                <a:gd name="T1" fmla="*/ 287 h 287"/>
                <a:gd name="T2" fmla="*/ 55 w 101"/>
                <a:gd name="T3" fmla="*/ 279 h 287"/>
                <a:gd name="T4" fmla="*/ 59 w 101"/>
                <a:gd name="T5" fmla="*/ 242 h 287"/>
                <a:gd name="T6" fmla="*/ 55 w 101"/>
                <a:gd name="T7" fmla="*/ 63 h 287"/>
                <a:gd name="T8" fmla="*/ 51 w 101"/>
                <a:gd name="T9" fmla="*/ 46 h 287"/>
                <a:gd name="T10" fmla="*/ 32 w 101"/>
                <a:gd name="T11" fmla="*/ 40 h 287"/>
                <a:gd name="T12" fmla="*/ 21 w 101"/>
                <a:gd name="T13" fmla="*/ 40 h 287"/>
                <a:gd name="T14" fmla="*/ 0 w 101"/>
                <a:gd name="T15" fmla="*/ 0 h 287"/>
                <a:gd name="T16" fmla="*/ 85 w 101"/>
                <a:gd name="T17" fmla="*/ 23 h 287"/>
                <a:gd name="T18" fmla="*/ 71 w 101"/>
                <a:gd name="T1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287">
                  <a:moveTo>
                    <a:pt x="71" y="287"/>
                  </a:moveTo>
                  <a:cubicBezTo>
                    <a:pt x="55" y="279"/>
                    <a:pt x="55" y="279"/>
                    <a:pt x="55" y="279"/>
                  </a:cubicBezTo>
                  <a:cubicBezTo>
                    <a:pt x="57" y="267"/>
                    <a:pt x="59" y="255"/>
                    <a:pt x="59" y="242"/>
                  </a:cubicBezTo>
                  <a:cubicBezTo>
                    <a:pt x="57" y="183"/>
                    <a:pt x="56" y="123"/>
                    <a:pt x="55" y="63"/>
                  </a:cubicBezTo>
                  <a:cubicBezTo>
                    <a:pt x="55" y="57"/>
                    <a:pt x="54" y="51"/>
                    <a:pt x="51" y="46"/>
                  </a:cubicBezTo>
                  <a:cubicBezTo>
                    <a:pt x="46" y="41"/>
                    <a:pt x="39" y="41"/>
                    <a:pt x="32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9" y="0"/>
                    <a:pt x="85" y="23"/>
                  </a:cubicBezTo>
                  <a:cubicBezTo>
                    <a:pt x="101" y="45"/>
                    <a:pt x="71" y="287"/>
                    <a:pt x="71" y="28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íṩliḍe"/>
            <p:cNvSpPr/>
            <p:nvPr/>
          </p:nvSpPr>
          <p:spPr bwMode="auto">
            <a:xfrm>
              <a:off x="7991476" y="2095501"/>
              <a:ext cx="584200" cy="788988"/>
            </a:xfrm>
            <a:custGeom>
              <a:avLst/>
              <a:gdLst>
                <a:gd name="T0" fmla="*/ 290 w 290"/>
                <a:gd name="T1" fmla="*/ 145 h 392"/>
                <a:gd name="T2" fmla="*/ 279 w 290"/>
                <a:gd name="T3" fmla="*/ 189 h 392"/>
                <a:gd name="T4" fmla="*/ 240 w 290"/>
                <a:gd name="T5" fmla="*/ 280 h 392"/>
                <a:gd name="T6" fmla="*/ 196 w 290"/>
                <a:gd name="T7" fmla="*/ 378 h 392"/>
                <a:gd name="T8" fmla="*/ 183 w 290"/>
                <a:gd name="T9" fmla="*/ 391 h 392"/>
                <a:gd name="T10" fmla="*/ 170 w 290"/>
                <a:gd name="T11" fmla="*/ 378 h 392"/>
                <a:gd name="T12" fmla="*/ 169 w 290"/>
                <a:gd name="T13" fmla="*/ 367 h 392"/>
                <a:gd name="T14" fmla="*/ 176 w 290"/>
                <a:gd name="T15" fmla="*/ 182 h 392"/>
                <a:gd name="T16" fmla="*/ 175 w 290"/>
                <a:gd name="T17" fmla="*/ 171 h 392"/>
                <a:gd name="T18" fmla="*/ 166 w 290"/>
                <a:gd name="T19" fmla="*/ 163 h 392"/>
                <a:gd name="T20" fmla="*/ 78 w 290"/>
                <a:gd name="T21" fmla="*/ 119 h 392"/>
                <a:gd name="T22" fmla="*/ 4 w 290"/>
                <a:gd name="T23" fmla="*/ 56 h 392"/>
                <a:gd name="T24" fmla="*/ 1 w 290"/>
                <a:gd name="T25" fmla="*/ 43 h 392"/>
                <a:gd name="T26" fmla="*/ 20 w 290"/>
                <a:gd name="T27" fmla="*/ 31 h 392"/>
                <a:gd name="T28" fmla="*/ 181 w 290"/>
                <a:gd name="T29" fmla="*/ 5 h 392"/>
                <a:gd name="T30" fmla="*/ 261 w 290"/>
                <a:gd name="T31" fmla="*/ 77 h 392"/>
                <a:gd name="T32" fmla="*/ 290 w 290"/>
                <a:gd name="T33" fmla="*/ 14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0" h="392">
                  <a:moveTo>
                    <a:pt x="290" y="145"/>
                  </a:moveTo>
                  <a:cubicBezTo>
                    <a:pt x="290" y="160"/>
                    <a:pt x="285" y="175"/>
                    <a:pt x="279" y="189"/>
                  </a:cubicBezTo>
                  <a:cubicBezTo>
                    <a:pt x="267" y="220"/>
                    <a:pt x="254" y="250"/>
                    <a:pt x="240" y="280"/>
                  </a:cubicBezTo>
                  <a:cubicBezTo>
                    <a:pt x="225" y="313"/>
                    <a:pt x="211" y="345"/>
                    <a:pt x="196" y="378"/>
                  </a:cubicBezTo>
                  <a:cubicBezTo>
                    <a:pt x="193" y="384"/>
                    <a:pt x="190" y="390"/>
                    <a:pt x="183" y="391"/>
                  </a:cubicBezTo>
                  <a:cubicBezTo>
                    <a:pt x="176" y="392"/>
                    <a:pt x="172" y="386"/>
                    <a:pt x="170" y="378"/>
                  </a:cubicBezTo>
                  <a:cubicBezTo>
                    <a:pt x="169" y="374"/>
                    <a:pt x="169" y="371"/>
                    <a:pt x="169" y="367"/>
                  </a:cubicBezTo>
                  <a:cubicBezTo>
                    <a:pt x="169" y="305"/>
                    <a:pt x="171" y="244"/>
                    <a:pt x="176" y="182"/>
                  </a:cubicBezTo>
                  <a:cubicBezTo>
                    <a:pt x="177" y="178"/>
                    <a:pt x="176" y="175"/>
                    <a:pt x="175" y="171"/>
                  </a:cubicBezTo>
                  <a:cubicBezTo>
                    <a:pt x="173" y="168"/>
                    <a:pt x="170" y="165"/>
                    <a:pt x="166" y="163"/>
                  </a:cubicBezTo>
                  <a:cubicBezTo>
                    <a:pt x="138" y="147"/>
                    <a:pt x="107" y="135"/>
                    <a:pt x="78" y="119"/>
                  </a:cubicBezTo>
                  <a:cubicBezTo>
                    <a:pt x="49" y="104"/>
                    <a:pt x="21" y="84"/>
                    <a:pt x="4" y="56"/>
                  </a:cubicBezTo>
                  <a:cubicBezTo>
                    <a:pt x="2" y="52"/>
                    <a:pt x="0" y="48"/>
                    <a:pt x="1" y="43"/>
                  </a:cubicBezTo>
                  <a:cubicBezTo>
                    <a:pt x="2" y="35"/>
                    <a:pt x="12" y="33"/>
                    <a:pt x="20" y="31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217" y="0"/>
                    <a:pt x="243" y="52"/>
                    <a:pt x="261" y="77"/>
                  </a:cubicBezTo>
                  <a:cubicBezTo>
                    <a:pt x="276" y="97"/>
                    <a:pt x="290" y="120"/>
                    <a:pt x="290" y="145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ïslidê"/>
            <p:cNvSpPr/>
            <p:nvPr/>
          </p:nvSpPr>
          <p:spPr bwMode="auto">
            <a:xfrm>
              <a:off x="8308976" y="2833688"/>
              <a:ext cx="219075" cy="176213"/>
            </a:xfrm>
            <a:custGeom>
              <a:avLst/>
              <a:gdLst>
                <a:gd name="T0" fmla="*/ 12 w 109"/>
                <a:gd name="T1" fmla="*/ 0 h 88"/>
                <a:gd name="T2" fmla="*/ 0 w 109"/>
                <a:gd name="T3" fmla="*/ 53 h 88"/>
                <a:gd name="T4" fmla="*/ 52 w 109"/>
                <a:gd name="T5" fmla="*/ 85 h 88"/>
                <a:gd name="T6" fmla="*/ 103 w 109"/>
                <a:gd name="T7" fmla="*/ 85 h 88"/>
                <a:gd name="T8" fmla="*/ 88 w 109"/>
                <a:gd name="T9" fmla="*/ 62 h 88"/>
                <a:gd name="T10" fmla="*/ 48 w 109"/>
                <a:gd name="T11" fmla="*/ 51 h 88"/>
                <a:gd name="T12" fmla="*/ 36 w 109"/>
                <a:gd name="T13" fmla="*/ 18 h 88"/>
                <a:gd name="T14" fmla="*/ 12 w 109"/>
                <a:gd name="T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88">
                  <a:moveTo>
                    <a:pt x="12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40" y="82"/>
                    <a:pt x="52" y="85"/>
                  </a:cubicBezTo>
                  <a:cubicBezTo>
                    <a:pt x="64" y="88"/>
                    <a:pt x="103" y="85"/>
                    <a:pt x="103" y="85"/>
                  </a:cubicBezTo>
                  <a:cubicBezTo>
                    <a:pt x="103" y="85"/>
                    <a:pt x="109" y="69"/>
                    <a:pt x="88" y="62"/>
                  </a:cubicBezTo>
                  <a:cubicBezTo>
                    <a:pt x="75" y="57"/>
                    <a:pt x="62" y="54"/>
                    <a:pt x="48" y="51"/>
                  </a:cubicBezTo>
                  <a:cubicBezTo>
                    <a:pt x="40" y="42"/>
                    <a:pt x="36" y="30"/>
                    <a:pt x="36" y="18"/>
                  </a:cubicBezTo>
                  <a:cubicBezTo>
                    <a:pt x="36" y="18"/>
                    <a:pt x="21" y="21"/>
                    <a:pt x="12" y="0"/>
                  </a:cubicBezTo>
                  <a:close/>
                </a:path>
              </a:pathLst>
            </a:custGeom>
            <a:solidFill>
              <a:srgbClr val="252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iṧḻiḑè"/>
            <p:cNvSpPr/>
            <p:nvPr/>
          </p:nvSpPr>
          <p:spPr bwMode="auto">
            <a:xfrm>
              <a:off x="8575676" y="2744788"/>
              <a:ext cx="220663" cy="179388"/>
            </a:xfrm>
            <a:custGeom>
              <a:avLst/>
              <a:gdLst>
                <a:gd name="T0" fmla="*/ 12 w 109"/>
                <a:gd name="T1" fmla="*/ 0 h 89"/>
                <a:gd name="T2" fmla="*/ 0 w 109"/>
                <a:gd name="T3" fmla="*/ 54 h 89"/>
                <a:gd name="T4" fmla="*/ 52 w 109"/>
                <a:gd name="T5" fmla="*/ 86 h 89"/>
                <a:gd name="T6" fmla="*/ 103 w 109"/>
                <a:gd name="T7" fmla="*/ 86 h 89"/>
                <a:gd name="T8" fmla="*/ 89 w 109"/>
                <a:gd name="T9" fmla="*/ 62 h 89"/>
                <a:gd name="T10" fmla="*/ 49 w 109"/>
                <a:gd name="T11" fmla="*/ 52 h 89"/>
                <a:gd name="T12" fmla="*/ 37 w 109"/>
                <a:gd name="T13" fmla="*/ 18 h 89"/>
                <a:gd name="T14" fmla="*/ 12 w 109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89">
                  <a:moveTo>
                    <a:pt x="12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40" y="82"/>
                    <a:pt x="52" y="86"/>
                  </a:cubicBezTo>
                  <a:cubicBezTo>
                    <a:pt x="64" y="89"/>
                    <a:pt x="103" y="86"/>
                    <a:pt x="103" y="86"/>
                  </a:cubicBezTo>
                  <a:cubicBezTo>
                    <a:pt x="103" y="86"/>
                    <a:pt x="109" y="69"/>
                    <a:pt x="89" y="62"/>
                  </a:cubicBezTo>
                  <a:cubicBezTo>
                    <a:pt x="76" y="58"/>
                    <a:pt x="62" y="54"/>
                    <a:pt x="49" y="52"/>
                  </a:cubicBezTo>
                  <a:cubicBezTo>
                    <a:pt x="41" y="43"/>
                    <a:pt x="36" y="31"/>
                    <a:pt x="37" y="18"/>
                  </a:cubicBezTo>
                  <a:cubicBezTo>
                    <a:pt x="37" y="18"/>
                    <a:pt x="21" y="21"/>
                    <a:pt x="12" y="0"/>
                  </a:cubicBezTo>
                  <a:close/>
                </a:path>
              </a:pathLst>
            </a:custGeom>
            <a:solidFill>
              <a:srgbClr val="252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iṣ1ïḋe"/>
            <p:cNvSpPr/>
            <p:nvPr/>
          </p:nvSpPr>
          <p:spPr bwMode="auto">
            <a:xfrm>
              <a:off x="7991476" y="2157413"/>
              <a:ext cx="471488" cy="723900"/>
            </a:xfrm>
            <a:custGeom>
              <a:avLst/>
              <a:gdLst>
                <a:gd name="T0" fmla="*/ 183 w 234"/>
                <a:gd name="T1" fmla="*/ 360 h 360"/>
                <a:gd name="T2" fmla="*/ 170 w 234"/>
                <a:gd name="T3" fmla="*/ 346 h 360"/>
                <a:gd name="T4" fmla="*/ 169 w 234"/>
                <a:gd name="T5" fmla="*/ 336 h 360"/>
                <a:gd name="T6" fmla="*/ 176 w 234"/>
                <a:gd name="T7" fmla="*/ 151 h 360"/>
                <a:gd name="T8" fmla="*/ 175 w 234"/>
                <a:gd name="T9" fmla="*/ 140 h 360"/>
                <a:gd name="T10" fmla="*/ 166 w 234"/>
                <a:gd name="T11" fmla="*/ 132 h 360"/>
                <a:gd name="T12" fmla="*/ 78 w 234"/>
                <a:gd name="T13" fmla="*/ 88 h 360"/>
                <a:gd name="T14" fmla="*/ 4 w 234"/>
                <a:gd name="T15" fmla="*/ 25 h 360"/>
                <a:gd name="T16" fmla="*/ 1 w 234"/>
                <a:gd name="T17" fmla="*/ 12 h 360"/>
                <a:gd name="T18" fmla="*/ 20 w 234"/>
                <a:gd name="T19" fmla="*/ 0 h 360"/>
                <a:gd name="T20" fmla="*/ 187 w 234"/>
                <a:gd name="T21" fmla="*/ 107 h 360"/>
                <a:gd name="T22" fmla="*/ 183 w 234"/>
                <a:gd name="T23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60">
                  <a:moveTo>
                    <a:pt x="183" y="360"/>
                  </a:moveTo>
                  <a:cubicBezTo>
                    <a:pt x="170" y="346"/>
                    <a:pt x="170" y="346"/>
                    <a:pt x="170" y="346"/>
                  </a:cubicBezTo>
                  <a:cubicBezTo>
                    <a:pt x="169" y="343"/>
                    <a:pt x="169" y="339"/>
                    <a:pt x="169" y="336"/>
                  </a:cubicBezTo>
                  <a:cubicBezTo>
                    <a:pt x="169" y="274"/>
                    <a:pt x="171" y="212"/>
                    <a:pt x="176" y="151"/>
                  </a:cubicBezTo>
                  <a:cubicBezTo>
                    <a:pt x="177" y="147"/>
                    <a:pt x="176" y="144"/>
                    <a:pt x="175" y="140"/>
                  </a:cubicBezTo>
                  <a:cubicBezTo>
                    <a:pt x="173" y="137"/>
                    <a:pt x="170" y="134"/>
                    <a:pt x="166" y="132"/>
                  </a:cubicBezTo>
                  <a:cubicBezTo>
                    <a:pt x="138" y="116"/>
                    <a:pt x="107" y="104"/>
                    <a:pt x="78" y="88"/>
                  </a:cubicBezTo>
                  <a:cubicBezTo>
                    <a:pt x="49" y="73"/>
                    <a:pt x="21" y="53"/>
                    <a:pt x="4" y="25"/>
                  </a:cubicBezTo>
                  <a:cubicBezTo>
                    <a:pt x="2" y="21"/>
                    <a:pt x="0" y="16"/>
                    <a:pt x="1" y="12"/>
                  </a:cubicBezTo>
                  <a:cubicBezTo>
                    <a:pt x="2" y="4"/>
                    <a:pt x="12" y="1"/>
                    <a:pt x="20" y="0"/>
                  </a:cubicBezTo>
                  <a:cubicBezTo>
                    <a:pt x="20" y="0"/>
                    <a:pt x="141" y="76"/>
                    <a:pt x="187" y="107"/>
                  </a:cubicBezTo>
                  <a:cubicBezTo>
                    <a:pt x="234" y="138"/>
                    <a:pt x="183" y="360"/>
                    <a:pt x="183" y="36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运营情况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238"/>
            <a:ext cx="12192000" cy="6416762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213715" y="2389159"/>
            <a:ext cx="3487978" cy="1194826"/>
            <a:chOff x="8386921" y="2138442"/>
            <a:chExt cx="2501951" cy="859095"/>
          </a:xfrm>
        </p:grpSpPr>
        <p:sp>
          <p:nvSpPr>
            <p:cNvPr id="15" name="矩形 14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13715" y="4086845"/>
            <a:ext cx="3487978" cy="1194826"/>
            <a:chOff x="8386921" y="2138442"/>
            <a:chExt cx="2501951" cy="859095"/>
          </a:xfrm>
        </p:grpSpPr>
        <p:sp>
          <p:nvSpPr>
            <p:cNvPr id="18" name="矩形 17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348b10ae-884d-4d00-bfa9-aaad4ea11d9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952501" y="1723089"/>
            <a:ext cx="6639117" cy="4166358"/>
            <a:chOff x="3018631" y="1497807"/>
            <a:chExt cx="6154738" cy="3862387"/>
          </a:xfrm>
        </p:grpSpPr>
        <p:sp>
          <p:nvSpPr>
            <p:cNvPr id="36" name="íṥḻïḑe"/>
            <p:cNvSpPr/>
            <p:nvPr/>
          </p:nvSpPr>
          <p:spPr bwMode="auto">
            <a:xfrm>
              <a:off x="5206206" y="1929607"/>
              <a:ext cx="554038" cy="557213"/>
            </a:xfrm>
            <a:custGeom>
              <a:avLst/>
              <a:gdLst>
                <a:gd name="T0" fmla="*/ 146 w 168"/>
                <a:gd name="T1" fmla="*/ 28 h 169"/>
                <a:gd name="T2" fmla="*/ 144 w 168"/>
                <a:gd name="T3" fmla="*/ 25 h 169"/>
                <a:gd name="T4" fmla="*/ 137 w 168"/>
                <a:gd name="T5" fmla="*/ 19 h 169"/>
                <a:gd name="T6" fmla="*/ 125 w 168"/>
                <a:gd name="T7" fmla="*/ 11 h 169"/>
                <a:gd name="T8" fmla="*/ 114 w 168"/>
                <a:gd name="T9" fmla="*/ 6 h 169"/>
                <a:gd name="T10" fmla="*/ 102 w 168"/>
                <a:gd name="T11" fmla="*/ 2 h 169"/>
                <a:gd name="T12" fmla="*/ 92 w 168"/>
                <a:gd name="T13" fmla="*/ 0 h 169"/>
                <a:gd name="T14" fmla="*/ 37 w 168"/>
                <a:gd name="T15" fmla="*/ 14 h 169"/>
                <a:gd name="T16" fmla="*/ 22 w 168"/>
                <a:gd name="T17" fmla="*/ 142 h 169"/>
                <a:gd name="T18" fmla="*/ 37 w 168"/>
                <a:gd name="T19" fmla="*/ 154 h 169"/>
                <a:gd name="T20" fmla="*/ 45 w 168"/>
                <a:gd name="T21" fmla="*/ 159 h 169"/>
                <a:gd name="T22" fmla="*/ 59 w 168"/>
                <a:gd name="T23" fmla="*/ 165 h 169"/>
                <a:gd name="T24" fmla="*/ 68 w 168"/>
                <a:gd name="T25" fmla="*/ 167 h 169"/>
                <a:gd name="T26" fmla="*/ 84 w 168"/>
                <a:gd name="T27" fmla="*/ 169 h 169"/>
                <a:gd name="T28" fmla="*/ 103 w 168"/>
                <a:gd name="T29" fmla="*/ 167 h 169"/>
                <a:gd name="T30" fmla="*/ 143 w 168"/>
                <a:gd name="T31" fmla="*/ 132 h 169"/>
                <a:gd name="T32" fmla="*/ 159 w 168"/>
                <a:gd name="T33" fmla="*/ 89 h 169"/>
                <a:gd name="T34" fmla="*/ 126 w 168"/>
                <a:gd name="T35" fmla="*/ 147 h 169"/>
                <a:gd name="T36" fmla="*/ 103 w 168"/>
                <a:gd name="T37" fmla="*/ 154 h 169"/>
                <a:gd name="T38" fmla="*/ 132 w 168"/>
                <a:gd name="T39" fmla="*/ 142 h 169"/>
                <a:gd name="T40" fmla="*/ 64 w 168"/>
                <a:gd name="T41" fmla="*/ 157 h 169"/>
                <a:gd name="T42" fmla="*/ 56 w 168"/>
                <a:gd name="T43" fmla="*/ 154 h 169"/>
                <a:gd name="T44" fmla="*/ 46 w 168"/>
                <a:gd name="T45" fmla="*/ 149 h 169"/>
                <a:gd name="T46" fmla="*/ 37 w 168"/>
                <a:gd name="T47" fmla="*/ 143 h 169"/>
                <a:gd name="T48" fmla="*/ 42 w 168"/>
                <a:gd name="T49" fmla="*/ 130 h 169"/>
                <a:gd name="T50" fmla="*/ 70 w 168"/>
                <a:gd name="T51" fmla="*/ 158 h 169"/>
                <a:gd name="T52" fmla="*/ 37 w 168"/>
                <a:gd name="T53" fmla="*/ 122 h 169"/>
                <a:gd name="T54" fmla="*/ 26 w 168"/>
                <a:gd name="T55" fmla="*/ 37 h 169"/>
                <a:gd name="T56" fmla="*/ 9 w 168"/>
                <a:gd name="T57" fmla="*/ 80 h 169"/>
                <a:gd name="T58" fmla="*/ 43 w 168"/>
                <a:gd name="T59" fmla="*/ 21 h 169"/>
                <a:gd name="T60" fmla="*/ 50 w 168"/>
                <a:gd name="T61" fmla="*/ 18 h 169"/>
                <a:gd name="T62" fmla="*/ 72 w 168"/>
                <a:gd name="T63" fmla="*/ 10 h 169"/>
                <a:gd name="T64" fmla="*/ 32 w 168"/>
                <a:gd name="T65" fmla="*/ 30 h 169"/>
                <a:gd name="T66" fmla="*/ 131 w 168"/>
                <a:gd name="T67" fmla="*/ 26 h 169"/>
                <a:gd name="T68" fmla="*/ 126 w 168"/>
                <a:gd name="T69" fmla="*/ 38 h 169"/>
                <a:gd name="T70" fmla="*/ 131 w 168"/>
                <a:gd name="T71" fmla="*/ 26 h 169"/>
                <a:gd name="T72" fmla="*/ 131 w 168"/>
                <a:gd name="T73" fmla="*/ 46 h 169"/>
                <a:gd name="T74" fmla="*/ 89 w 168"/>
                <a:gd name="T75" fmla="*/ 17 h 169"/>
                <a:gd name="T76" fmla="*/ 89 w 168"/>
                <a:gd name="T77" fmla="*/ 17 h 169"/>
                <a:gd name="T78" fmla="*/ 71 w 168"/>
                <a:gd name="T79" fmla="*/ 22 h 169"/>
                <a:gd name="T80" fmla="*/ 80 w 168"/>
                <a:gd name="T81" fmla="*/ 61 h 169"/>
                <a:gd name="T82" fmla="*/ 45 w 168"/>
                <a:gd name="T83" fmla="*/ 51 h 169"/>
                <a:gd name="T84" fmla="*/ 80 w 168"/>
                <a:gd name="T85" fmla="*/ 89 h 169"/>
                <a:gd name="T86" fmla="*/ 38 w 168"/>
                <a:gd name="T87" fmla="*/ 89 h 169"/>
                <a:gd name="T88" fmla="*/ 50 w 168"/>
                <a:gd name="T89" fmla="*/ 126 h 169"/>
                <a:gd name="T90" fmla="*/ 119 w 168"/>
                <a:gd name="T91" fmla="*/ 126 h 169"/>
                <a:gd name="T92" fmla="*/ 89 w 168"/>
                <a:gd name="T93" fmla="*/ 117 h 169"/>
                <a:gd name="T94" fmla="*/ 131 w 168"/>
                <a:gd name="T95" fmla="*/ 89 h 169"/>
                <a:gd name="T96" fmla="*/ 89 w 168"/>
                <a:gd name="T97" fmla="*/ 80 h 169"/>
                <a:gd name="T98" fmla="*/ 131 w 168"/>
                <a:gd name="T99" fmla="*/ 8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69">
                  <a:moveTo>
                    <a:pt x="168" y="84"/>
                  </a:moveTo>
                  <a:cubicBezTo>
                    <a:pt x="168" y="84"/>
                    <a:pt x="168" y="84"/>
                    <a:pt x="168" y="84"/>
                  </a:cubicBezTo>
                  <a:cubicBezTo>
                    <a:pt x="168" y="63"/>
                    <a:pt x="161" y="43"/>
                    <a:pt x="146" y="28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7"/>
                    <a:pt x="145" y="26"/>
                    <a:pt x="144" y="25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3"/>
                    <a:pt x="140" y="21"/>
                    <a:pt x="138" y="20"/>
                  </a:cubicBezTo>
                  <a:cubicBezTo>
                    <a:pt x="138" y="19"/>
                    <a:pt x="137" y="19"/>
                    <a:pt x="137" y="19"/>
                  </a:cubicBezTo>
                  <a:cubicBezTo>
                    <a:pt x="135" y="17"/>
                    <a:pt x="134" y="16"/>
                    <a:pt x="132" y="15"/>
                  </a:cubicBezTo>
                  <a:cubicBezTo>
                    <a:pt x="131" y="15"/>
                    <a:pt x="130" y="14"/>
                    <a:pt x="130" y="13"/>
                  </a:cubicBezTo>
                  <a:cubicBezTo>
                    <a:pt x="128" y="13"/>
                    <a:pt x="127" y="12"/>
                    <a:pt x="125" y="11"/>
                  </a:cubicBezTo>
                  <a:cubicBezTo>
                    <a:pt x="124" y="10"/>
                    <a:pt x="123" y="10"/>
                    <a:pt x="122" y="9"/>
                  </a:cubicBezTo>
                  <a:cubicBezTo>
                    <a:pt x="121" y="9"/>
                    <a:pt x="121" y="9"/>
                    <a:pt x="120" y="8"/>
                  </a:cubicBezTo>
                  <a:cubicBezTo>
                    <a:pt x="118" y="7"/>
                    <a:pt x="116" y="6"/>
                    <a:pt x="114" y="6"/>
                  </a:cubicBezTo>
                  <a:cubicBezTo>
                    <a:pt x="113" y="5"/>
                    <a:pt x="113" y="5"/>
                    <a:pt x="112" y="5"/>
                  </a:cubicBezTo>
                  <a:cubicBezTo>
                    <a:pt x="110" y="4"/>
                    <a:pt x="108" y="4"/>
                    <a:pt x="107" y="3"/>
                  </a:cubicBezTo>
                  <a:cubicBezTo>
                    <a:pt x="105" y="3"/>
                    <a:pt x="104" y="2"/>
                    <a:pt x="102" y="2"/>
                  </a:cubicBezTo>
                  <a:cubicBezTo>
                    <a:pt x="101" y="2"/>
                    <a:pt x="100" y="2"/>
                    <a:pt x="99" y="1"/>
                  </a:cubicBezTo>
                  <a:cubicBezTo>
                    <a:pt x="97" y="1"/>
                    <a:pt x="95" y="1"/>
                    <a:pt x="93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0"/>
                    <a:pt x="87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7" y="0"/>
                    <a:pt x="51" y="5"/>
                    <a:pt x="37" y="14"/>
                  </a:cubicBezTo>
                  <a:cubicBezTo>
                    <a:pt x="14" y="30"/>
                    <a:pt x="0" y="56"/>
                    <a:pt x="0" y="84"/>
                  </a:cubicBezTo>
                  <a:cubicBezTo>
                    <a:pt x="0" y="106"/>
                    <a:pt x="8" y="126"/>
                    <a:pt x="22" y="141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5" y="144"/>
                    <a:pt x="28" y="147"/>
                    <a:pt x="31" y="149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3" y="151"/>
                    <a:pt x="35" y="153"/>
                    <a:pt x="37" y="154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0" y="156"/>
                    <a:pt x="42" y="157"/>
                    <a:pt x="44" y="158"/>
                  </a:cubicBezTo>
                  <a:cubicBezTo>
                    <a:pt x="44" y="158"/>
                    <a:pt x="45" y="159"/>
                    <a:pt x="45" y="159"/>
                  </a:cubicBezTo>
                  <a:cubicBezTo>
                    <a:pt x="47" y="160"/>
                    <a:pt x="49" y="161"/>
                    <a:pt x="51" y="162"/>
                  </a:cubicBezTo>
                  <a:cubicBezTo>
                    <a:pt x="51" y="162"/>
                    <a:pt x="52" y="162"/>
                    <a:pt x="53" y="162"/>
                  </a:cubicBezTo>
                  <a:cubicBezTo>
                    <a:pt x="55" y="163"/>
                    <a:pt x="57" y="164"/>
                    <a:pt x="59" y="165"/>
                  </a:cubicBezTo>
                  <a:cubicBezTo>
                    <a:pt x="59" y="165"/>
                    <a:pt x="60" y="165"/>
                    <a:pt x="61" y="165"/>
                  </a:cubicBezTo>
                  <a:cubicBezTo>
                    <a:pt x="63" y="166"/>
                    <a:pt x="65" y="166"/>
                    <a:pt x="67" y="167"/>
                  </a:cubicBezTo>
                  <a:cubicBezTo>
                    <a:pt x="67" y="167"/>
                    <a:pt x="68" y="167"/>
                    <a:pt x="68" y="167"/>
                  </a:cubicBezTo>
                  <a:cubicBezTo>
                    <a:pt x="71" y="168"/>
                    <a:pt x="73" y="168"/>
                    <a:pt x="75" y="168"/>
                  </a:cubicBezTo>
                  <a:cubicBezTo>
                    <a:pt x="76" y="168"/>
                    <a:pt x="76" y="168"/>
                    <a:pt x="76" y="168"/>
                  </a:cubicBezTo>
                  <a:cubicBezTo>
                    <a:pt x="79" y="168"/>
                    <a:pt x="82" y="169"/>
                    <a:pt x="84" y="169"/>
                  </a:cubicBezTo>
                  <a:cubicBezTo>
                    <a:pt x="88" y="169"/>
                    <a:pt x="93" y="168"/>
                    <a:pt x="97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9" y="167"/>
                    <a:pt x="101" y="167"/>
                    <a:pt x="103" y="167"/>
                  </a:cubicBezTo>
                  <a:cubicBezTo>
                    <a:pt x="113" y="164"/>
                    <a:pt x="122" y="160"/>
                    <a:pt x="131" y="154"/>
                  </a:cubicBezTo>
                  <a:cubicBezTo>
                    <a:pt x="154" y="139"/>
                    <a:pt x="168" y="113"/>
                    <a:pt x="168" y="84"/>
                  </a:cubicBezTo>
                  <a:close/>
                  <a:moveTo>
                    <a:pt x="143" y="132"/>
                  </a:moveTo>
                  <a:cubicBezTo>
                    <a:pt x="139" y="128"/>
                    <a:pt x="135" y="125"/>
                    <a:pt x="131" y="122"/>
                  </a:cubicBezTo>
                  <a:cubicBezTo>
                    <a:pt x="136" y="112"/>
                    <a:pt x="139" y="101"/>
                    <a:pt x="140" y="89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105"/>
                    <a:pt x="152" y="119"/>
                    <a:pt x="143" y="132"/>
                  </a:cubicBezTo>
                  <a:close/>
                  <a:moveTo>
                    <a:pt x="131" y="143"/>
                  </a:moveTo>
                  <a:cubicBezTo>
                    <a:pt x="129" y="144"/>
                    <a:pt x="128" y="146"/>
                    <a:pt x="126" y="147"/>
                  </a:cubicBezTo>
                  <a:cubicBezTo>
                    <a:pt x="117" y="153"/>
                    <a:pt x="107" y="157"/>
                    <a:pt x="96" y="158"/>
                  </a:cubicBezTo>
                  <a:cubicBezTo>
                    <a:pt x="98" y="157"/>
                    <a:pt x="100" y="156"/>
                    <a:pt x="103" y="154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12" y="148"/>
                    <a:pt x="120" y="140"/>
                    <a:pt x="126" y="130"/>
                  </a:cubicBezTo>
                  <a:cubicBezTo>
                    <a:pt x="130" y="133"/>
                    <a:pt x="133" y="135"/>
                    <a:pt x="136" y="138"/>
                  </a:cubicBezTo>
                  <a:cubicBezTo>
                    <a:pt x="135" y="140"/>
                    <a:pt x="133" y="141"/>
                    <a:pt x="132" y="142"/>
                  </a:cubicBezTo>
                  <a:lnTo>
                    <a:pt x="131" y="143"/>
                  </a:lnTo>
                  <a:close/>
                  <a:moveTo>
                    <a:pt x="70" y="158"/>
                  </a:moveTo>
                  <a:cubicBezTo>
                    <a:pt x="68" y="158"/>
                    <a:pt x="66" y="157"/>
                    <a:pt x="64" y="157"/>
                  </a:cubicBezTo>
                  <a:cubicBezTo>
                    <a:pt x="64" y="157"/>
                    <a:pt x="63" y="156"/>
                    <a:pt x="63" y="156"/>
                  </a:cubicBezTo>
                  <a:cubicBezTo>
                    <a:pt x="61" y="156"/>
                    <a:pt x="59" y="155"/>
                    <a:pt x="57" y="154"/>
                  </a:cubicBezTo>
                  <a:cubicBezTo>
                    <a:pt x="57" y="154"/>
                    <a:pt x="56" y="154"/>
                    <a:pt x="56" y="154"/>
                  </a:cubicBezTo>
                  <a:cubicBezTo>
                    <a:pt x="54" y="153"/>
                    <a:pt x="53" y="152"/>
                    <a:pt x="51" y="152"/>
                  </a:cubicBezTo>
                  <a:cubicBezTo>
                    <a:pt x="51" y="151"/>
                    <a:pt x="50" y="151"/>
                    <a:pt x="49" y="151"/>
                  </a:cubicBezTo>
                  <a:cubicBezTo>
                    <a:pt x="48" y="150"/>
                    <a:pt x="47" y="149"/>
                    <a:pt x="46" y="149"/>
                  </a:cubicBezTo>
                  <a:cubicBezTo>
                    <a:pt x="45" y="148"/>
                    <a:pt x="44" y="148"/>
                    <a:pt x="43" y="147"/>
                  </a:cubicBezTo>
                  <a:cubicBezTo>
                    <a:pt x="42" y="146"/>
                    <a:pt x="41" y="146"/>
                    <a:pt x="40" y="145"/>
                  </a:cubicBezTo>
                  <a:cubicBezTo>
                    <a:pt x="39" y="144"/>
                    <a:pt x="38" y="143"/>
                    <a:pt x="37" y="143"/>
                  </a:cubicBezTo>
                  <a:cubicBezTo>
                    <a:pt x="36" y="142"/>
                    <a:pt x="36" y="141"/>
                    <a:pt x="35" y="141"/>
                  </a:cubicBezTo>
                  <a:cubicBezTo>
                    <a:pt x="34" y="140"/>
                    <a:pt x="33" y="139"/>
                    <a:pt x="32" y="138"/>
                  </a:cubicBezTo>
                  <a:cubicBezTo>
                    <a:pt x="35" y="135"/>
                    <a:pt x="39" y="133"/>
                    <a:pt x="42" y="130"/>
                  </a:cubicBezTo>
                  <a:cubicBezTo>
                    <a:pt x="50" y="142"/>
                    <a:pt x="60" y="152"/>
                    <a:pt x="72" y="158"/>
                  </a:cubicBezTo>
                  <a:cubicBezTo>
                    <a:pt x="72" y="158"/>
                    <a:pt x="72" y="158"/>
                    <a:pt x="72" y="158"/>
                  </a:cubicBezTo>
                  <a:cubicBezTo>
                    <a:pt x="71" y="158"/>
                    <a:pt x="71" y="158"/>
                    <a:pt x="70" y="158"/>
                  </a:cubicBezTo>
                  <a:close/>
                  <a:moveTo>
                    <a:pt x="9" y="89"/>
                  </a:moveTo>
                  <a:cubicBezTo>
                    <a:pt x="28" y="89"/>
                    <a:pt x="28" y="89"/>
                    <a:pt x="28" y="89"/>
                  </a:cubicBezTo>
                  <a:cubicBezTo>
                    <a:pt x="29" y="101"/>
                    <a:pt x="32" y="112"/>
                    <a:pt x="37" y="122"/>
                  </a:cubicBezTo>
                  <a:cubicBezTo>
                    <a:pt x="33" y="125"/>
                    <a:pt x="29" y="128"/>
                    <a:pt x="26" y="132"/>
                  </a:cubicBezTo>
                  <a:cubicBezTo>
                    <a:pt x="16" y="120"/>
                    <a:pt x="10" y="105"/>
                    <a:pt x="9" y="89"/>
                  </a:cubicBezTo>
                  <a:close/>
                  <a:moveTo>
                    <a:pt x="26" y="37"/>
                  </a:moveTo>
                  <a:cubicBezTo>
                    <a:pt x="29" y="41"/>
                    <a:pt x="33" y="44"/>
                    <a:pt x="37" y="46"/>
                  </a:cubicBezTo>
                  <a:cubicBezTo>
                    <a:pt x="32" y="57"/>
                    <a:pt x="29" y="68"/>
                    <a:pt x="2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0" y="64"/>
                    <a:pt x="16" y="49"/>
                    <a:pt x="26" y="37"/>
                  </a:cubicBezTo>
                  <a:close/>
                  <a:moveTo>
                    <a:pt x="38" y="25"/>
                  </a:moveTo>
                  <a:cubicBezTo>
                    <a:pt x="39" y="24"/>
                    <a:pt x="41" y="23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5" y="20"/>
                    <a:pt x="47" y="19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6" y="15"/>
                    <a:pt x="63" y="12"/>
                    <a:pt x="69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0"/>
                    <a:pt x="72" y="10"/>
                    <a:pt x="72" y="10"/>
                  </a:cubicBezTo>
                  <a:cubicBezTo>
                    <a:pt x="70" y="12"/>
                    <a:pt x="68" y="13"/>
                    <a:pt x="66" y="14"/>
                  </a:cubicBezTo>
                  <a:cubicBezTo>
                    <a:pt x="56" y="21"/>
                    <a:pt x="48" y="29"/>
                    <a:pt x="42" y="38"/>
                  </a:cubicBezTo>
                  <a:cubicBezTo>
                    <a:pt x="38" y="36"/>
                    <a:pt x="35" y="33"/>
                    <a:pt x="32" y="30"/>
                  </a:cubicBezTo>
                  <a:cubicBezTo>
                    <a:pt x="34" y="29"/>
                    <a:pt x="35" y="27"/>
                    <a:pt x="37" y="26"/>
                  </a:cubicBezTo>
                  <a:lnTo>
                    <a:pt x="38" y="25"/>
                  </a:lnTo>
                  <a:close/>
                  <a:moveTo>
                    <a:pt x="131" y="26"/>
                  </a:moveTo>
                  <a:cubicBezTo>
                    <a:pt x="132" y="27"/>
                    <a:pt x="134" y="28"/>
                    <a:pt x="135" y="29"/>
                  </a:cubicBezTo>
                  <a:cubicBezTo>
                    <a:pt x="135" y="29"/>
                    <a:pt x="136" y="30"/>
                    <a:pt x="136" y="30"/>
                  </a:cubicBezTo>
                  <a:cubicBezTo>
                    <a:pt x="133" y="33"/>
                    <a:pt x="130" y="36"/>
                    <a:pt x="126" y="38"/>
                  </a:cubicBezTo>
                  <a:cubicBezTo>
                    <a:pt x="119" y="27"/>
                    <a:pt x="108" y="17"/>
                    <a:pt x="96" y="10"/>
                  </a:cubicBezTo>
                  <a:cubicBezTo>
                    <a:pt x="108" y="12"/>
                    <a:pt x="120" y="17"/>
                    <a:pt x="130" y="25"/>
                  </a:cubicBezTo>
                  <a:lnTo>
                    <a:pt x="131" y="26"/>
                  </a:lnTo>
                  <a:close/>
                  <a:moveTo>
                    <a:pt x="159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39" y="68"/>
                    <a:pt x="136" y="57"/>
                    <a:pt x="131" y="46"/>
                  </a:cubicBezTo>
                  <a:cubicBezTo>
                    <a:pt x="135" y="44"/>
                    <a:pt x="139" y="41"/>
                    <a:pt x="142" y="37"/>
                  </a:cubicBezTo>
                  <a:cubicBezTo>
                    <a:pt x="152" y="49"/>
                    <a:pt x="158" y="64"/>
                    <a:pt x="159" y="80"/>
                  </a:cubicBezTo>
                  <a:close/>
                  <a:moveTo>
                    <a:pt x="89" y="17"/>
                  </a:moveTo>
                  <a:cubicBezTo>
                    <a:pt x="101" y="23"/>
                    <a:pt x="111" y="32"/>
                    <a:pt x="118" y="43"/>
                  </a:cubicBezTo>
                  <a:cubicBezTo>
                    <a:pt x="109" y="48"/>
                    <a:pt x="99" y="51"/>
                    <a:pt x="89" y="51"/>
                  </a:cubicBezTo>
                  <a:lnTo>
                    <a:pt x="89" y="17"/>
                  </a:lnTo>
                  <a:close/>
                  <a:moveTo>
                    <a:pt x="80" y="51"/>
                  </a:moveTo>
                  <a:cubicBezTo>
                    <a:pt x="69" y="51"/>
                    <a:pt x="59" y="48"/>
                    <a:pt x="50" y="43"/>
                  </a:cubicBezTo>
                  <a:cubicBezTo>
                    <a:pt x="55" y="35"/>
                    <a:pt x="62" y="28"/>
                    <a:pt x="71" y="22"/>
                  </a:cubicBezTo>
                  <a:cubicBezTo>
                    <a:pt x="74" y="20"/>
                    <a:pt x="77" y="18"/>
                    <a:pt x="80" y="17"/>
                  </a:cubicBezTo>
                  <a:lnTo>
                    <a:pt x="80" y="51"/>
                  </a:lnTo>
                  <a:close/>
                  <a:moveTo>
                    <a:pt x="80" y="61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70"/>
                    <a:pt x="41" y="60"/>
                    <a:pt x="45" y="51"/>
                  </a:cubicBezTo>
                  <a:cubicBezTo>
                    <a:pt x="56" y="57"/>
                    <a:pt x="68" y="60"/>
                    <a:pt x="80" y="61"/>
                  </a:cubicBezTo>
                  <a:close/>
                  <a:moveTo>
                    <a:pt x="38" y="89"/>
                  </a:moveTo>
                  <a:cubicBezTo>
                    <a:pt x="80" y="89"/>
                    <a:pt x="80" y="89"/>
                    <a:pt x="80" y="89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68" y="109"/>
                    <a:pt x="56" y="112"/>
                    <a:pt x="45" y="118"/>
                  </a:cubicBezTo>
                  <a:cubicBezTo>
                    <a:pt x="41" y="109"/>
                    <a:pt x="38" y="99"/>
                    <a:pt x="38" y="89"/>
                  </a:cubicBezTo>
                  <a:close/>
                  <a:moveTo>
                    <a:pt x="80" y="117"/>
                  </a:moveTo>
                  <a:cubicBezTo>
                    <a:pt x="80" y="152"/>
                    <a:pt x="80" y="152"/>
                    <a:pt x="80" y="152"/>
                  </a:cubicBezTo>
                  <a:cubicBezTo>
                    <a:pt x="67" y="146"/>
                    <a:pt x="57" y="137"/>
                    <a:pt x="50" y="126"/>
                  </a:cubicBezTo>
                  <a:cubicBezTo>
                    <a:pt x="59" y="121"/>
                    <a:pt x="69" y="118"/>
                    <a:pt x="80" y="117"/>
                  </a:cubicBezTo>
                  <a:close/>
                  <a:moveTo>
                    <a:pt x="89" y="117"/>
                  </a:moveTo>
                  <a:cubicBezTo>
                    <a:pt x="99" y="118"/>
                    <a:pt x="109" y="121"/>
                    <a:pt x="119" y="126"/>
                  </a:cubicBezTo>
                  <a:cubicBezTo>
                    <a:pt x="113" y="134"/>
                    <a:pt x="106" y="141"/>
                    <a:pt x="98" y="147"/>
                  </a:cubicBezTo>
                  <a:cubicBezTo>
                    <a:pt x="95" y="149"/>
                    <a:pt x="92" y="150"/>
                    <a:pt x="89" y="152"/>
                  </a:cubicBezTo>
                  <a:lnTo>
                    <a:pt x="89" y="117"/>
                  </a:lnTo>
                  <a:close/>
                  <a:moveTo>
                    <a:pt x="89" y="108"/>
                  </a:moveTo>
                  <a:cubicBezTo>
                    <a:pt x="89" y="89"/>
                    <a:pt x="89" y="89"/>
                    <a:pt x="89" y="89"/>
                  </a:cubicBezTo>
                  <a:cubicBezTo>
                    <a:pt x="131" y="89"/>
                    <a:pt x="131" y="89"/>
                    <a:pt x="131" y="89"/>
                  </a:cubicBezTo>
                  <a:cubicBezTo>
                    <a:pt x="130" y="99"/>
                    <a:pt x="128" y="109"/>
                    <a:pt x="123" y="118"/>
                  </a:cubicBezTo>
                  <a:cubicBezTo>
                    <a:pt x="113" y="112"/>
                    <a:pt x="101" y="109"/>
                    <a:pt x="89" y="108"/>
                  </a:cubicBezTo>
                  <a:close/>
                  <a:moveTo>
                    <a:pt x="89" y="80"/>
                  </a:moveTo>
                  <a:cubicBezTo>
                    <a:pt x="89" y="60"/>
                    <a:pt x="89" y="60"/>
                    <a:pt x="89" y="60"/>
                  </a:cubicBezTo>
                  <a:cubicBezTo>
                    <a:pt x="101" y="60"/>
                    <a:pt x="112" y="57"/>
                    <a:pt x="123" y="51"/>
                  </a:cubicBezTo>
                  <a:cubicBezTo>
                    <a:pt x="127" y="60"/>
                    <a:pt x="130" y="70"/>
                    <a:pt x="131" y="80"/>
                  </a:cubicBezTo>
                  <a:lnTo>
                    <a:pt x="89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$lïḑê"/>
            <p:cNvSpPr/>
            <p:nvPr/>
          </p:nvSpPr>
          <p:spPr bwMode="auto">
            <a:xfrm>
              <a:off x="5388769" y="1656557"/>
              <a:ext cx="190500" cy="180975"/>
            </a:xfrm>
            <a:custGeom>
              <a:avLst/>
              <a:gdLst>
                <a:gd name="T0" fmla="*/ 60 w 120"/>
                <a:gd name="T1" fmla="*/ 0 h 114"/>
                <a:gd name="T2" fmla="*/ 74 w 120"/>
                <a:gd name="T3" fmla="*/ 44 h 114"/>
                <a:gd name="T4" fmla="*/ 120 w 120"/>
                <a:gd name="T5" fmla="*/ 44 h 114"/>
                <a:gd name="T6" fmla="*/ 83 w 120"/>
                <a:gd name="T7" fmla="*/ 71 h 114"/>
                <a:gd name="T8" fmla="*/ 97 w 120"/>
                <a:gd name="T9" fmla="*/ 114 h 114"/>
                <a:gd name="T10" fmla="*/ 60 w 120"/>
                <a:gd name="T11" fmla="*/ 87 h 114"/>
                <a:gd name="T12" fmla="*/ 22 w 120"/>
                <a:gd name="T13" fmla="*/ 114 h 114"/>
                <a:gd name="T14" fmla="*/ 37 w 120"/>
                <a:gd name="T15" fmla="*/ 71 h 114"/>
                <a:gd name="T16" fmla="*/ 0 w 120"/>
                <a:gd name="T17" fmla="*/ 44 h 114"/>
                <a:gd name="T18" fmla="*/ 45 w 120"/>
                <a:gd name="T19" fmla="*/ 44 h 114"/>
                <a:gd name="T20" fmla="*/ 60 w 120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14">
                  <a:moveTo>
                    <a:pt x="60" y="0"/>
                  </a:moveTo>
                  <a:lnTo>
                    <a:pt x="74" y="44"/>
                  </a:lnTo>
                  <a:lnTo>
                    <a:pt x="120" y="44"/>
                  </a:lnTo>
                  <a:lnTo>
                    <a:pt x="83" y="71"/>
                  </a:lnTo>
                  <a:lnTo>
                    <a:pt x="97" y="114"/>
                  </a:lnTo>
                  <a:lnTo>
                    <a:pt x="60" y="87"/>
                  </a:lnTo>
                  <a:lnTo>
                    <a:pt x="22" y="114"/>
                  </a:lnTo>
                  <a:lnTo>
                    <a:pt x="37" y="71"/>
                  </a:lnTo>
                  <a:lnTo>
                    <a:pt x="0" y="44"/>
                  </a:lnTo>
                  <a:lnTo>
                    <a:pt x="45" y="4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iṡľïḋè"/>
            <p:cNvSpPr/>
            <p:nvPr/>
          </p:nvSpPr>
          <p:spPr bwMode="auto">
            <a:xfrm>
              <a:off x="5388769" y="2577307"/>
              <a:ext cx="190500" cy="184150"/>
            </a:xfrm>
            <a:custGeom>
              <a:avLst/>
              <a:gdLst>
                <a:gd name="T0" fmla="*/ 60 w 120"/>
                <a:gd name="T1" fmla="*/ 116 h 116"/>
                <a:gd name="T2" fmla="*/ 45 w 120"/>
                <a:gd name="T3" fmla="*/ 72 h 116"/>
                <a:gd name="T4" fmla="*/ 0 w 120"/>
                <a:gd name="T5" fmla="*/ 72 h 116"/>
                <a:gd name="T6" fmla="*/ 37 w 120"/>
                <a:gd name="T7" fmla="*/ 43 h 116"/>
                <a:gd name="T8" fmla="*/ 22 w 120"/>
                <a:gd name="T9" fmla="*/ 0 h 116"/>
                <a:gd name="T10" fmla="*/ 60 w 120"/>
                <a:gd name="T11" fmla="*/ 27 h 116"/>
                <a:gd name="T12" fmla="*/ 97 w 120"/>
                <a:gd name="T13" fmla="*/ 0 h 116"/>
                <a:gd name="T14" fmla="*/ 83 w 120"/>
                <a:gd name="T15" fmla="*/ 43 h 116"/>
                <a:gd name="T16" fmla="*/ 120 w 120"/>
                <a:gd name="T17" fmla="*/ 72 h 116"/>
                <a:gd name="T18" fmla="*/ 74 w 120"/>
                <a:gd name="T19" fmla="*/ 72 h 116"/>
                <a:gd name="T20" fmla="*/ 60 w 120"/>
                <a:gd name="T2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16">
                  <a:moveTo>
                    <a:pt x="60" y="116"/>
                  </a:moveTo>
                  <a:lnTo>
                    <a:pt x="45" y="72"/>
                  </a:lnTo>
                  <a:lnTo>
                    <a:pt x="0" y="72"/>
                  </a:lnTo>
                  <a:lnTo>
                    <a:pt x="37" y="43"/>
                  </a:lnTo>
                  <a:lnTo>
                    <a:pt x="22" y="0"/>
                  </a:lnTo>
                  <a:lnTo>
                    <a:pt x="60" y="27"/>
                  </a:lnTo>
                  <a:lnTo>
                    <a:pt x="97" y="0"/>
                  </a:lnTo>
                  <a:lnTo>
                    <a:pt x="83" y="43"/>
                  </a:lnTo>
                  <a:lnTo>
                    <a:pt x="120" y="72"/>
                  </a:lnTo>
                  <a:lnTo>
                    <a:pt x="74" y="72"/>
                  </a:lnTo>
                  <a:lnTo>
                    <a:pt x="60" y="116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íṥḷîďé"/>
            <p:cNvSpPr/>
            <p:nvPr/>
          </p:nvSpPr>
          <p:spPr bwMode="auto">
            <a:xfrm>
              <a:off x="5853906" y="2112169"/>
              <a:ext cx="184150" cy="193675"/>
            </a:xfrm>
            <a:custGeom>
              <a:avLst/>
              <a:gdLst>
                <a:gd name="T0" fmla="*/ 116 w 116"/>
                <a:gd name="T1" fmla="*/ 60 h 122"/>
                <a:gd name="T2" fmla="*/ 70 w 116"/>
                <a:gd name="T3" fmla="*/ 74 h 122"/>
                <a:gd name="T4" fmla="*/ 70 w 116"/>
                <a:gd name="T5" fmla="*/ 122 h 122"/>
                <a:gd name="T6" fmla="*/ 43 w 116"/>
                <a:gd name="T7" fmla="*/ 85 h 122"/>
                <a:gd name="T8" fmla="*/ 0 w 116"/>
                <a:gd name="T9" fmla="*/ 97 h 122"/>
                <a:gd name="T10" fmla="*/ 27 w 116"/>
                <a:gd name="T11" fmla="*/ 60 h 122"/>
                <a:gd name="T12" fmla="*/ 0 w 116"/>
                <a:gd name="T13" fmla="*/ 22 h 122"/>
                <a:gd name="T14" fmla="*/ 43 w 116"/>
                <a:gd name="T15" fmla="*/ 37 h 122"/>
                <a:gd name="T16" fmla="*/ 70 w 116"/>
                <a:gd name="T17" fmla="*/ 0 h 122"/>
                <a:gd name="T18" fmla="*/ 70 w 116"/>
                <a:gd name="T19" fmla="*/ 47 h 122"/>
                <a:gd name="T20" fmla="*/ 116 w 116"/>
                <a:gd name="T21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122">
                  <a:moveTo>
                    <a:pt x="116" y="60"/>
                  </a:moveTo>
                  <a:lnTo>
                    <a:pt x="70" y="74"/>
                  </a:lnTo>
                  <a:lnTo>
                    <a:pt x="70" y="122"/>
                  </a:lnTo>
                  <a:lnTo>
                    <a:pt x="43" y="85"/>
                  </a:lnTo>
                  <a:lnTo>
                    <a:pt x="0" y="97"/>
                  </a:lnTo>
                  <a:lnTo>
                    <a:pt x="27" y="60"/>
                  </a:lnTo>
                  <a:lnTo>
                    <a:pt x="0" y="22"/>
                  </a:lnTo>
                  <a:lnTo>
                    <a:pt x="43" y="37"/>
                  </a:lnTo>
                  <a:lnTo>
                    <a:pt x="70" y="0"/>
                  </a:lnTo>
                  <a:lnTo>
                    <a:pt x="70" y="47"/>
                  </a:lnTo>
                  <a:lnTo>
                    <a:pt x="116" y="60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iṥļïḑè"/>
            <p:cNvSpPr/>
            <p:nvPr/>
          </p:nvSpPr>
          <p:spPr bwMode="auto">
            <a:xfrm>
              <a:off x="4933156" y="2112169"/>
              <a:ext cx="180975" cy="190500"/>
            </a:xfrm>
            <a:custGeom>
              <a:avLst/>
              <a:gdLst>
                <a:gd name="T0" fmla="*/ 0 w 114"/>
                <a:gd name="T1" fmla="*/ 60 h 120"/>
                <a:gd name="T2" fmla="*/ 43 w 114"/>
                <a:gd name="T3" fmla="*/ 45 h 120"/>
                <a:gd name="T4" fmla="*/ 43 w 114"/>
                <a:gd name="T5" fmla="*/ 0 h 120"/>
                <a:gd name="T6" fmla="*/ 70 w 114"/>
                <a:gd name="T7" fmla="*/ 37 h 120"/>
                <a:gd name="T8" fmla="*/ 114 w 114"/>
                <a:gd name="T9" fmla="*/ 22 h 120"/>
                <a:gd name="T10" fmla="*/ 87 w 114"/>
                <a:gd name="T11" fmla="*/ 60 h 120"/>
                <a:gd name="T12" fmla="*/ 114 w 114"/>
                <a:gd name="T13" fmla="*/ 97 h 120"/>
                <a:gd name="T14" fmla="*/ 70 w 114"/>
                <a:gd name="T15" fmla="*/ 83 h 120"/>
                <a:gd name="T16" fmla="*/ 43 w 114"/>
                <a:gd name="T17" fmla="*/ 120 h 120"/>
                <a:gd name="T18" fmla="*/ 43 w 114"/>
                <a:gd name="T19" fmla="*/ 74 h 120"/>
                <a:gd name="T20" fmla="*/ 0 w 114"/>
                <a:gd name="T21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20">
                  <a:moveTo>
                    <a:pt x="0" y="60"/>
                  </a:moveTo>
                  <a:lnTo>
                    <a:pt x="43" y="45"/>
                  </a:lnTo>
                  <a:lnTo>
                    <a:pt x="43" y="0"/>
                  </a:lnTo>
                  <a:lnTo>
                    <a:pt x="70" y="37"/>
                  </a:lnTo>
                  <a:lnTo>
                    <a:pt x="114" y="22"/>
                  </a:lnTo>
                  <a:lnTo>
                    <a:pt x="87" y="60"/>
                  </a:lnTo>
                  <a:lnTo>
                    <a:pt x="114" y="97"/>
                  </a:lnTo>
                  <a:lnTo>
                    <a:pt x="70" y="83"/>
                  </a:lnTo>
                  <a:lnTo>
                    <a:pt x="43" y="120"/>
                  </a:lnTo>
                  <a:lnTo>
                    <a:pt x="43" y="74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iṥlídè"/>
            <p:cNvSpPr/>
            <p:nvPr/>
          </p:nvSpPr>
          <p:spPr bwMode="auto">
            <a:xfrm>
              <a:off x="5704681" y="1797844"/>
              <a:ext cx="188913" cy="192088"/>
            </a:xfrm>
            <a:custGeom>
              <a:avLst/>
              <a:gdLst>
                <a:gd name="T0" fmla="*/ 108 w 119"/>
                <a:gd name="T1" fmla="*/ 13 h 121"/>
                <a:gd name="T2" fmla="*/ 85 w 119"/>
                <a:gd name="T3" fmla="*/ 54 h 121"/>
                <a:gd name="T4" fmla="*/ 119 w 119"/>
                <a:gd name="T5" fmla="*/ 88 h 121"/>
                <a:gd name="T6" fmla="*/ 73 w 119"/>
                <a:gd name="T7" fmla="*/ 79 h 121"/>
                <a:gd name="T8" fmla="*/ 52 w 119"/>
                <a:gd name="T9" fmla="*/ 121 h 121"/>
                <a:gd name="T10" fmla="*/ 46 w 119"/>
                <a:gd name="T11" fmla="*/ 75 h 121"/>
                <a:gd name="T12" fmla="*/ 0 w 119"/>
                <a:gd name="T13" fmla="*/ 67 h 121"/>
                <a:gd name="T14" fmla="*/ 42 w 119"/>
                <a:gd name="T15" fmla="*/ 46 h 121"/>
                <a:gd name="T16" fmla="*/ 33 w 119"/>
                <a:gd name="T17" fmla="*/ 0 h 121"/>
                <a:gd name="T18" fmla="*/ 67 w 119"/>
                <a:gd name="T19" fmla="*/ 34 h 121"/>
                <a:gd name="T20" fmla="*/ 108 w 119"/>
                <a:gd name="T21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121">
                  <a:moveTo>
                    <a:pt x="108" y="13"/>
                  </a:moveTo>
                  <a:lnTo>
                    <a:pt x="85" y="54"/>
                  </a:lnTo>
                  <a:lnTo>
                    <a:pt x="119" y="88"/>
                  </a:lnTo>
                  <a:lnTo>
                    <a:pt x="73" y="79"/>
                  </a:lnTo>
                  <a:lnTo>
                    <a:pt x="52" y="121"/>
                  </a:lnTo>
                  <a:lnTo>
                    <a:pt x="46" y="75"/>
                  </a:lnTo>
                  <a:lnTo>
                    <a:pt x="0" y="67"/>
                  </a:lnTo>
                  <a:lnTo>
                    <a:pt x="42" y="46"/>
                  </a:lnTo>
                  <a:lnTo>
                    <a:pt x="33" y="0"/>
                  </a:lnTo>
                  <a:lnTo>
                    <a:pt x="67" y="34"/>
                  </a:lnTo>
                  <a:lnTo>
                    <a:pt x="108" y="13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îşlíḑé"/>
            <p:cNvSpPr/>
            <p:nvPr/>
          </p:nvSpPr>
          <p:spPr bwMode="auto">
            <a:xfrm>
              <a:off x="5074444" y="2428082"/>
              <a:ext cx="192088" cy="188913"/>
            </a:xfrm>
            <a:custGeom>
              <a:avLst/>
              <a:gdLst>
                <a:gd name="T0" fmla="*/ 13 w 121"/>
                <a:gd name="T1" fmla="*/ 108 h 119"/>
                <a:gd name="T2" fmla="*/ 33 w 121"/>
                <a:gd name="T3" fmla="*/ 67 h 119"/>
                <a:gd name="T4" fmla="*/ 0 w 121"/>
                <a:gd name="T5" fmla="*/ 33 h 119"/>
                <a:gd name="T6" fmla="*/ 46 w 121"/>
                <a:gd name="T7" fmla="*/ 42 h 119"/>
                <a:gd name="T8" fmla="*/ 67 w 121"/>
                <a:gd name="T9" fmla="*/ 0 h 119"/>
                <a:gd name="T10" fmla="*/ 75 w 121"/>
                <a:gd name="T11" fmla="*/ 46 h 119"/>
                <a:gd name="T12" fmla="*/ 121 w 121"/>
                <a:gd name="T13" fmla="*/ 52 h 119"/>
                <a:gd name="T14" fmla="*/ 79 w 121"/>
                <a:gd name="T15" fmla="*/ 73 h 119"/>
                <a:gd name="T16" fmla="*/ 85 w 121"/>
                <a:gd name="T17" fmla="*/ 119 h 119"/>
                <a:gd name="T18" fmla="*/ 54 w 121"/>
                <a:gd name="T19" fmla="*/ 87 h 119"/>
                <a:gd name="T20" fmla="*/ 13 w 121"/>
                <a:gd name="T21" fmla="*/ 10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19">
                  <a:moveTo>
                    <a:pt x="13" y="108"/>
                  </a:moveTo>
                  <a:lnTo>
                    <a:pt x="33" y="67"/>
                  </a:lnTo>
                  <a:lnTo>
                    <a:pt x="0" y="33"/>
                  </a:lnTo>
                  <a:lnTo>
                    <a:pt x="46" y="42"/>
                  </a:lnTo>
                  <a:lnTo>
                    <a:pt x="67" y="0"/>
                  </a:lnTo>
                  <a:lnTo>
                    <a:pt x="75" y="46"/>
                  </a:lnTo>
                  <a:lnTo>
                    <a:pt x="121" y="52"/>
                  </a:lnTo>
                  <a:lnTo>
                    <a:pt x="79" y="73"/>
                  </a:lnTo>
                  <a:lnTo>
                    <a:pt x="85" y="119"/>
                  </a:lnTo>
                  <a:lnTo>
                    <a:pt x="54" y="87"/>
                  </a:lnTo>
                  <a:lnTo>
                    <a:pt x="13" y="108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îṥľíḋe"/>
            <p:cNvSpPr/>
            <p:nvPr/>
          </p:nvSpPr>
          <p:spPr bwMode="auto">
            <a:xfrm>
              <a:off x="5704681" y="2428082"/>
              <a:ext cx="188913" cy="188913"/>
            </a:xfrm>
            <a:custGeom>
              <a:avLst/>
              <a:gdLst>
                <a:gd name="T0" fmla="*/ 108 w 119"/>
                <a:gd name="T1" fmla="*/ 108 h 119"/>
                <a:gd name="T2" fmla="*/ 67 w 119"/>
                <a:gd name="T3" fmla="*/ 87 h 119"/>
                <a:gd name="T4" fmla="*/ 33 w 119"/>
                <a:gd name="T5" fmla="*/ 119 h 119"/>
                <a:gd name="T6" fmla="*/ 40 w 119"/>
                <a:gd name="T7" fmla="*/ 73 h 119"/>
                <a:gd name="T8" fmla="*/ 0 w 119"/>
                <a:gd name="T9" fmla="*/ 52 h 119"/>
                <a:gd name="T10" fmla="*/ 46 w 119"/>
                <a:gd name="T11" fmla="*/ 46 h 119"/>
                <a:gd name="T12" fmla="*/ 52 w 119"/>
                <a:gd name="T13" fmla="*/ 0 h 119"/>
                <a:gd name="T14" fmla="*/ 73 w 119"/>
                <a:gd name="T15" fmla="*/ 42 h 119"/>
                <a:gd name="T16" fmla="*/ 119 w 119"/>
                <a:gd name="T17" fmla="*/ 33 h 119"/>
                <a:gd name="T18" fmla="*/ 85 w 119"/>
                <a:gd name="T19" fmla="*/ 67 h 119"/>
                <a:gd name="T20" fmla="*/ 108 w 119"/>
                <a:gd name="T21" fmla="*/ 10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119">
                  <a:moveTo>
                    <a:pt x="108" y="108"/>
                  </a:moveTo>
                  <a:lnTo>
                    <a:pt x="67" y="87"/>
                  </a:lnTo>
                  <a:lnTo>
                    <a:pt x="33" y="119"/>
                  </a:lnTo>
                  <a:lnTo>
                    <a:pt x="40" y="73"/>
                  </a:lnTo>
                  <a:lnTo>
                    <a:pt x="0" y="52"/>
                  </a:lnTo>
                  <a:lnTo>
                    <a:pt x="46" y="46"/>
                  </a:lnTo>
                  <a:lnTo>
                    <a:pt x="52" y="0"/>
                  </a:lnTo>
                  <a:lnTo>
                    <a:pt x="73" y="42"/>
                  </a:lnTo>
                  <a:lnTo>
                    <a:pt x="119" y="33"/>
                  </a:lnTo>
                  <a:lnTo>
                    <a:pt x="85" y="67"/>
                  </a:lnTo>
                  <a:lnTo>
                    <a:pt x="108" y="108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íşḻíďê"/>
            <p:cNvSpPr/>
            <p:nvPr/>
          </p:nvSpPr>
          <p:spPr bwMode="auto">
            <a:xfrm>
              <a:off x="5074444" y="1797844"/>
              <a:ext cx="192088" cy="192088"/>
            </a:xfrm>
            <a:custGeom>
              <a:avLst/>
              <a:gdLst>
                <a:gd name="T0" fmla="*/ 13 w 121"/>
                <a:gd name="T1" fmla="*/ 13 h 121"/>
                <a:gd name="T2" fmla="*/ 54 w 121"/>
                <a:gd name="T3" fmla="*/ 34 h 121"/>
                <a:gd name="T4" fmla="*/ 85 w 121"/>
                <a:gd name="T5" fmla="*/ 0 h 121"/>
                <a:gd name="T6" fmla="*/ 79 w 121"/>
                <a:gd name="T7" fmla="*/ 46 h 121"/>
                <a:gd name="T8" fmla="*/ 121 w 121"/>
                <a:gd name="T9" fmla="*/ 67 h 121"/>
                <a:gd name="T10" fmla="*/ 75 w 121"/>
                <a:gd name="T11" fmla="*/ 75 h 121"/>
                <a:gd name="T12" fmla="*/ 67 w 121"/>
                <a:gd name="T13" fmla="*/ 121 h 121"/>
                <a:gd name="T14" fmla="*/ 46 w 121"/>
                <a:gd name="T15" fmla="*/ 79 h 121"/>
                <a:gd name="T16" fmla="*/ 0 w 121"/>
                <a:gd name="T17" fmla="*/ 88 h 121"/>
                <a:gd name="T18" fmla="*/ 33 w 121"/>
                <a:gd name="T19" fmla="*/ 54 h 121"/>
                <a:gd name="T20" fmla="*/ 13 w 121"/>
                <a:gd name="T21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1">
                  <a:moveTo>
                    <a:pt x="13" y="13"/>
                  </a:moveTo>
                  <a:lnTo>
                    <a:pt x="54" y="34"/>
                  </a:lnTo>
                  <a:lnTo>
                    <a:pt x="85" y="0"/>
                  </a:lnTo>
                  <a:lnTo>
                    <a:pt x="79" y="46"/>
                  </a:lnTo>
                  <a:lnTo>
                    <a:pt x="121" y="67"/>
                  </a:lnTo>
                  <a:lnTo>
                    <a:pt x="75" y="75"/>
                  </a:lnTo>
                  <a:lnTo>
                    <a:pt x="67" y="121"/>
                  </a:lnTo>
                  <a:lnTo>
                    <a:pt x="46" y="79"/>
                  </a:lnTo>
                  <a:lnTo>
                    <a:pt x="0" y="88"/>
                  </a:lnTo>
                  <a:lnTo>
                    <a:pt x="33" y="5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3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íṧļíďê"/>
            <p:cNvSpPr/>
            <p:nvPr/>
          </p:nvSpPr>
          <p:spPr bwMode="auto">
            <a:xfrm>
              <a:off x="6812756" y="5258594"/>
              <a:ext cx="2159000" cy="101600"/>
            </a:xfrm>
            <a:prstGeom prst="ellipse">
              <a:avLst/>
            </a:prstGeom>
            <a:solidFill>
              <a:srgbClr val="DA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ṥḷiḓe"/>
            <p:cNvSpPr/>
            <p:nvPr/>
          </p:nvSpPr>
          <p:spPr bwMode="auto">
            <a:xfrm>
              <a:off x="7698581" y="4110832"/>
              <a:ext cx="1193800" cy="1193800"/>
            </a:xfrm>
            <a:custGeom>
              <a:avLst/>
              <a:gdLst>
                <a:gd name="T0" fmla="*/ 161 w 362"/>
                <a:gd name="T1" fmla="*/ 362 h 362"/>
                <a:gd name="T2" fmla="*/ 144 w 362"/>
                <a:gd name="T3" fmla="*/ 320 h 362"/>
                <a:gd name="T4" fmla="*/ 99 w 362"/>
                <a:gd name="T5" fmla="*/ 312 h 362"/>
                <a:gd name="T6" fmla="*/ 69 w 362"/>
                <a:gd name="T7" fmla="*/ 324 h 362"/>
                <a:gd name="T8" fmla="*/ 36 w 362"/>
                <a:gd name="T9" fmla="*/ 280 h 362"/>
                <a:gd name="T10" fmla="*/ 59 w 362"/>
                <a:gd name="T11" fmla="*/ 238 h 362"/>
                <a:gd name="T12" fmla="*/ 12 w 362"/>
                <a:gd name="T13" fmla="*/ 214 h 362"/>
                <a:gd name="T14" fmla="*/ 0 w 362"/>
                <a:gd name="T15" fmla="*/ 160 h 362"/>
                <a:gd name="T16" fmla="*/ 45 w 362"/>
                <a:gd name="T17" fmla="*/ 143 h 362"/>
                <a:gd name="T18" fmla="*/ 54 w 362"/>
                <a:gd name="T19" fmla="*/ 135 h 362"/>
                <a:gd name="T20" fmla="*/ 36 w 362"/>
                <a:gd name="T21" fmla="*/ 82 h 362"/>
                <a:gd name="T22" fmla="*/ 69 w 362"/>
                <a:gd name="T23" fmla="*/ 37 h 362"/>
                <a:gd name="T24" fmla="*/ 111 w 362"/>
                <a:gd name="T25" fmla="*/ 58 h 362"/>
                <a:gd name="T26" fmla="*/ 140 w 362"/>
                <a:gd name="T27" fmla="*/ 51 h 362"/>
                <a:gd name="T28" fmla="*/ 148 w 362"/>
                <a:gd name="T29" fmla="*/ 10 h 362"/>
                <a:gd name="T30" fmla="*/ 202 w 362"/>
                <a:gd name="T31" fmla="*/ 0 h 362"/>
                <a:gd name="T32" fmla="*/ 219 w 362"/>
                <a:gd name="T33" fmla="*/ 47 h 362"/>
                <a:gd name="T34" fmla="*/ 243 w 362"/>
                <a:gd name="T35" fmla="*/ 60 h 362"/>
                <a:gd name="T36" fmla="*/ 279 w 362"/>
                <a:gd name="T37" fmla="*/ 36 h 362"/>
                <a:gd name="T38" fmla="*/ 324 w 362"/>
                <a:gd name="T39" fmla="*/ 69 h 362"/>
                <a:gd name="T40" fmla="*/ 304 w 362"/>
                <a:gd name="T41" fmla="*/ 110 h 362"/>
                <a:gd name="T42" fmla="*/ 303 w 362"/>
                <a:gd name="T43" fmla="*/ 125 h 362"/>
                <a:gd name="T44" fmla="*/ 353 w 362"/>
                <a:gd name="T45" fmla="*/ 148 h 362"/>
                <a:gd name="T46" fmla="*/ 362 w 362"/>
                <a:gd name="T47" fmla="*/ 202 h 362"/>
                <a:gd name="T48" fmla="*/ 316 w 362"/>
                <a:gd name="T49" fmla="*/ 219 h 362"/>
                <a:gd name="T50" fmla="*/ 303 w 362"/>
                <a:gd name="T51" fmla="*/ 237 h 362"/>
                <a:gd name="T52" fmla="*/ 325 w 362"/>
                <a:gd name="T53" fmla="*/ 279 h 362"/>
                <a:gd name="T54" fmla="*/ 292 w 362"/>
                <a:gd name="T55" fmla="*/ 324 h 362"/>
                <a:gd name="T56" fmla="*/ 251 w 362"/>
                <a:gd name="T57" fmla="*/ 304 h 362"/>
                <a:gd name="T58" fmla="*/ 234 w 362"/>
                <a:gd name="T59" fmla="*/ 305 h 362"/>
                <a:gd name="T60" fmla="*/ 213 w 362"/>
                <a:gd name="T61" fmla="*/ 351 h 362"/>
                <a:gd name="T62" fmla="*/ 181 w 362"/>
                <a:gd name="T63" fmla="*/ 362 h 362"/>
                <a:gd name="T64" fmla="*/ 144 w 362"/>
                <a:gd name="T65" fmla="*/ 181 h 362"/>
                <a:gd name="T66" fmla="*/ 217 w 362"/>
                <a:gd name="T67" fmla="*/ 18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2" h="362">
                  <a:moveTo>
                    <a:pt x="181" y="362"/>
                  </a:moveTo>
                  <a:cubicBezTo>
                    <a:pt x="174" y="362"/>
                    <a:pt x="168" y="362"/>
                    <a:pt x="161" y="362"/>
                  </a:cubicBezTo>
                  <a:cubicBezTo>
                    <a:pt x="153" y="362"/>
                    <a:pt x="149" y="359"/>
                    <a:pt x="148" y="351"/>
                  </a:cubicBezTo>
                  <a:cubicBezTo>
                    <a:pt x="146" y="341"/>
                    <a:pt x="145" y="330"/>
                    <a:pt x="144" y="320"/>
                  </a:cubicBezTo>
                  <a:cubicBezTo>
                    <a:pt x="143" y="314"/>
                    <a:pt x="141" y="311"/>
                    <a:pt x="135" y="307"/>
                  </a:cubicBezTo>
                  <a:cubicBezTo>
                    <a:pt x="120" y="299"/>
                    <a:pt x="110" y="302"/>
                    <a:pt x="99" y="312"/>
                  </a:cubicBezTo>
                  <a:cubicBezTo>
                    <a:pt x="94" y="317"/>
                    <a:pt x="87" y="321"/>
                    <a:pt x="82" y="325"/>
                  </a:cubicBezTo>
                  <a:cubicBezTo>
                    <a:pt x="77" y="329"/>
                    <a:pt x="73" y="328"/>
                    <a:pt x="69" y="324"/>
                  </a:cubicBezTo>
                  <a:cubicBezTo>
                    <a:pt x="58" y="313"/>
                    <a:pt x="48" y="303"/>
                    <a:pt x="37" y="292"/>
                  </a:cubicBezTo>
                  <a:cubicBezTo>
                    <a:pt x="33" y="288"/>
                    <a:pt x="33" y="284"/>
                    <a:pt x="36" y="280"/>
                  </a:cubicBezTo>
                  <a:cubicBezTo>
                    <a:pt x="43" y="271"/>
                    <a:pt x="50" y="261"/>
                    <a:pt x="57" y="252"/>
                  </a:cubicBezTo>
                  <a:cubicBezTo>
                    <a:pt x="61" y="247"/>
                    <a:pt x="60" y="244"/>
                    <a:pt x="59" y="238"/>
                  </a:cubicBezTo>
                  <a:cubicBezTo>
                    <a:pt x="55" y="222"/>
                    <a:pt x="46" y="216"/>
                    <a:pt x="30" y="216"/>
                  </a:cubicBezTo>
                  <a:cubicBezTo>
                    <a:pt x="24" y="216"/>
                    <a:pt x="18" y="215"/>
                    <a:pt x="12" y="214"/>
                  </a:cubicBezTo>
                  <a:cubicBezTo>
                    <a:pt x="3" y="213"/>
                    <a:pt x="0" y="209"/>
                    <a:pt x="0" y="201"/>
                  </a:cubicBezTo>
                  <a:cubicBezTo>
                    <a:pt x="0" y="187"/>
                    <a:pt x="0" y="174"/>
                    <a:pt x="0" y="160"/>
                  </a:cubicBezTo>
                  <a:cubicBezTo>
                    <a:pt x="0" y="153"/>
                    <a:pt x="3" y="149"/>
                    <a:pt x="9" y="148"/>
                  </a:cubicBezTo>
                  <a:cubicBezTo>
                    <a:pt x="21" y="146"/>
                    <a:pt x="33" y="144"/>
                    <a:pt x="45" y="143"/>
                  </a:cubicBezTo>
                  <a:cubicBezTo>
                    <a:pt x="50" y="142"/>
                    <a:pt x="52" y="141"/>
                    <a:pt x="53" y="137"/>
                  </a:cubicBezTo>
                  <a:cubicBezTo>
                    <a:pt x="53" y="136"/>
                    <a:pt x="54" y="135"/>
                    <a:pt x="54" y="135"/>
                  </a:cubicBezTo>
                  <a:cubicBezTo>
                    <a:pt x="64" y="121"/>
                    <a:pt x="60" y="110"/>
                    <a:pt x="49" y="99"/>
                  </a:cubicBezTo>
                  <a:cubicBezTo>
                    <a:pt x="44" y="94"/>
                    <a:pt x="41" y="88"/>
                    <a:pt x="36" y="82"/>
                  </a:cubicBezTo>
                  <a:cubicBezTo>
                    <a:pt x="33" y="78"/>
                    <a:pt x="33" y="73"/>
                    <a:pt x="37" y="69"/>
                  </a:cubicBezTo>
                  <a:cubicBezTo>
                    <a:pt x="47" y="58"/>
                    <a:pt x="58" y="48"/>
                    <a:pt x="69" y="37"/>
                  </a:cubicBezTo>
                  <a:cubicBezTo>
                    <a:pt x="73" y="33"/>
                    <a:pt x="78" y="33"/>
                    <a:pt x="83" y="37"/>
                  </a:cubicBezTo>
                  <a:cubicBezTo>
                    <a:pt x="92" y="44"/>
                    <a:pt x="101" y="51"/>
                    <a:pt x="111" y="58"/>
                  </a:cubicBezTo>
                  <a:cubicBezTo>
                    <a:pt x="113" y="59"/>
                    <a:pt x="116" y="61"/>
                    <a:pt x="119" y="60"/>
                  </a:cubicBezTo>
                  <a:cubicBezTo>
                    <a:pt x="126" y="58"/>
                    <a:pt x="133" y="55"/>
                    <a:pt x="140" y="51"/>
                  </a:cubicBezTo>
                  <a:cubicBezTo>
                    <a:pt x="142" y="50"/>
                    <a:pt x="143" y="45"/>
                    <a:pt x="144" y="42"/>
                  </a:cubicBezTo>
                  <a:cubicBezTo>
                    <a:pt x="145" y="32"/>
                    <a:pt x="147" y="21"/>
                    <a:pt x="148" y="10"/>
                  </a:cubicBezTo>
                  <a:cubicBezTo>
                    <a:pt x="149" y="4"/>
                    <a:pt x="153" y="0"/>
                    <a:pt x="160" y="0"/>
                  </a:cubicBezTo>
                  <a:cubicBezTo>
                    <a:pt x="174" y="0"/>
                    <a:pt x="188" y="0"/>
                    <a:pt x="202" y="0"/>
                  </a:cubicBezTo>
                  <a:cubicBezTo>
                    <a:pt x="210" y="0"/>
                    <a:pt x="212" y="3"/>
                    <a:pt x="214" y="11"/>
                  </a:cubicBezTo>
                  <a:cubicBezTo>
                    <a:pt x="215" y="23"/>
                    <a:pt x="217" y="35"/>
                    <a:pt x="219" y="47"/>
                  </a:cubicBezTo>
                  <a:cubicBezTo>
                    <a:pt x="219" y="48"/>
                    <a:pt x="219" y="50"/>
                    <a:pt x="220" y="50"/>
                  </a:cubicBezTo>
                  <a:cubicBezTo>
                    <a:pt x="227" y="54"/>
                    <a:pt x="235" y="58"/>
                    <a:pt x="243" y="60"/>
                  </a:cubicBezTo>
                  <a:cubicBezTo>
                    <a:pt x="246" y="61"/>
                    <a:pt x="250" y="58"/>
                    <a:pt x="254" y="56"/>
                  </a:cubicBezTo>
                  <a:cubicBezTo>
                    <a:pt x="262" y="50"/>
                    <a:pt x="271" y="43"/>
                    <a:pt x="279" y="36"/>
                  </a:cubicBezTo>
                  <a:cubicBezTo>
                    <a:pt x="284" y="33"/>
                    <a:pt x="288" y="33"/>
                    <a:pt x="292" y="37"/>
                  </a:cubicBezTo>
                  <a:cubicBezTo>
                    <a:pt x="303" y="48"/>
                    <a:pt x="314" y="58"/>
                    <a:pt x="324" y="69"/>
                  </a:cubicBezTo>
                  <a:cubicBezTo>
                    <a:pt x="328" y="73"/>
                    <a:pt x="329" y="77"/>
                    <a:pt x="325" y="82"/>
                  </a:cubicBezTo>
                  <a:cubicBezTo>
                    <a:pt x="318" y="91"/>
                    <a:pt x="311" y="101"/>
                    <a:pt x="304" y="110"/>
                  </a:cubicBezTo>
                  <a:cubicBezTo>
                    <a:pt x="301" y="115"/>
                    <a:pt x="299" y="118"/>
                    <a:pt x="302" y="123"/>
                  </a:cubicBezTo>
                  <a:cubicBezTo>
                    <a:pt x="303" y="123"/>
                    <a:pt x="303" y="124"/>
                    <a:pt x="303" y="125"/>
                  </a:cubicBezTo>
                  <a:cubicBezTo>
                    <a:pt x="306" y="143"/>
                    <a:pt x="320" y="145"/>
                    <a:pt x="334" y="146"/>
                  </a:cubicBezTo>
                  <a:cubicBezTo>
                    <a:pt x="340" y="146"/>
                    <a:pt x="346" y="148"/>
                    <a:pt x="353" y="148"/>
                  </a:cubicBezTo>
                  <a:cubicBezTo>
                    <a:pt x="359" y="149"/>
                    <a:pt x="362" y="153"/>
                    <a:pt x="362" y="159"/>
                  </a:cubicBezTo>
                  <a:cubicBezTo>
                    <a:pt x="362" y="173"/>
                    <a:pt x="362" y="188"/>
                    <a:pt x="362" y="202"/>
                  </a:cubicBezTo>
                  <a:cubicBezTo>
                    <a:pt x="362" y="209"/>
                    <a:pt x="358" y="213"/>
                    <a:pt x="351" y="214"/>
                  </a:cubicBezTo>
                  <a:cubicBezTo>
                    <a:pt x="340" y="215"/>
                    <a:pt x="328" y="217"/>
                    <a:pt x="316" y="219"/>
                  </a:cubicBezTo>
                  <a:cubicBezTo>
                    <a:pt x="313" y="219"/>
                    <a:pt x="310" y="222"/>
                    <a:pt x="309" y="224"/>
                  </a:cubicBezTo>
                  <a:cubicBezTo>
                    <a:pt x="306" y="228"/>
                    <a:pt x="306" y="233"/>
                    <a:pt x="303" y="237"/>
                  </a:cubicBezTo>
                  <a:cubicBezTo>
                    <a:pt x="299" y="244"/>
                    <a:pt x="301" y="248"/>
                    <a:pt x="305" y="253"/>
                  </a:cubicBezTo>
                  <a:cubicBezTo>
                    <a:pt x="312" y="262"/>
                    <a:pt x="318" y="271"/>
                    <a:pt x="325" y="279"/>
                  </a:cubicBezTo>
                  <a:cubicBezTo>
                    <a:pt x="329" y="284"/>
                    <a:pt x="329" y="288"/>
                    <a:pt x="325" y="292"/>
                  </a:cubicBezTo>
                  <a:cubicBezTo>
                    <a:pt x="314" y="303"/>
                    <a:pt x="303" y="314"/>
                    <a:pt x="292" y="324"/>
                  </a:cubicBezTo>
                  <a:cubicBezTo>
                    <a:pt x="288" y="329"/>
                    <a:pt x="284" y="329"/>
                    <a:pt x="280" y="325"/>
                  </a:cubicBezTo>
                  <a:cubicBezTo>
                    <a:pt x="270" y="318"/>
                    <a:pt x="260" y="311"/>
                    <a:pt x="251" y="304"/>
                  </a:cubicBezTo>
                  <a:cubicBezTo>
                    <a:pt x="247" y="301"/>
                    <a:pt x="244" y="300"/>
                    <a:pt x="240" y="302"/>
                  </a:cubicBezTo>
                  <a:cubicBezTo>
                    <a:pt x="238" y="303"/>
                    <a:pt x="236" y="304"/>
                    <a:pt x="234" y="305"/>
                  </a:cubicBezTo>
                  <a:cubicBezTo>
                    <a:pt x="220" y="307"/>
                    <a:pt x="217" y="317"/>
                    <a:pt x="216" y="329"/>
                  </a:cubicBezTo>
                  <a:cubicBezTo>
                    <a:pt x="216" y="337"/>
                    <a:pt x="215" y="344"/>
                    <a:pt x="213" y="351"/>
                  </a:cubicBezTo>
                  <a:cubicBezTo>
                    <a:pt x="212" y="359"/>
                    <a:pt x="208" y="362"/>
                    <a:pt x="201" y="362"/>
                  </a:cubicBezTo>
                  <a:cubicBezTo>
                    <a:pt x="194" y="362"/>
                    <a:pt x="188" y="362"/>
                    <a:pt x="181" y="362"/>
                  </a:cubicBezTo>
                  <a:close/>
                  <a:moveTo>
                    <a:pt x="180" y="145"/>
                  </a:moveTo>
                  <a:cubicBezTo>
                    <a:pt x="160" y="145"/>
                    <a:pt x="144" y="160"/>
                    <a:pt x="144" y="181"/>
                  </a:cubicBezTo>
                  <a:cubicBezTo>
                    <a:pt x="144" y="201"/>
                    <a:pt x="160" y="217"/>
                    <a:pt x="181" y="217"/>
                  </a:cubicBezTo>
                  <a:cubicBezTo>
                    <a:pt x="201" y="218"/>
                    <a:pt x="217" y="201"/>
                    <a:pt x="217" y="181"/>
                  </a:cubicBezTo>
                  <a:cubicBezTo>
                    <a:pt x="217" y="160"/>
                    <a:pt x="201" y="145"/>
                    <a:pt x="180" y="145"/>
                  </a:cubicBez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îṧlïḋè"/>
            <p:cNvSpPr/>
            <p:nvPr/>
          </p:nvSpPr>
          <p:spPr bwMode="auto">
            <a:xfrm>
              <a:off x="8457406" y="3588544"/>
              <a:ext cx="609600" cy="608013"/>
            </a:xfrm>
            <a:custGeom>
              <a:avLst/>
              <a:gdLst>
                <a:gd name="T0" fmla="*/ 83 w 185"/>
                <a:gd name="T1" fmla="*/ 184 h 184"/>
                <a:gd name="T2" fmla="*/ 74 w 185"/>
                <a:gd name="T3" fmla="*/ 163 h 184"/>
                <a:gd name="T4" fmla="*/ 51 w 185"/>
                <a:gd name="T5" fmla="*/ 159 h 184"/>
                <a:gd name="T6" fmla="*/ 36 w 185"/>
                <a:gd name="T7" fmla="*/ 165 h 184"/>
                <a:gd name="T8" fmla="*/ 19 w 185"/>
                <a:gd name="T9" fmla="*/ 142 h 184"/>
                <a:gd name="T10" fmla="*/ 31 w 185"/>
                <a:gd name="T11" fmla="*/ 121 h 184"/>
                <a:gd name="T12" fmla="*/ 6 w 185"/>
                <a:gd name="T13" fmla="*/ 108 h 184"/>
                <a:gd name="T14" fmla="*/ 0 w 185"/>
                <a:gd name="T15" fmla="*/ 81 h 184"/>
                <a:gd name="T16" fmla="*/ 24 w 185"/>
                <a:gd name="T17" fmla="*/ 72 h 184"/>
                <a:gd name="T18" fmla="*/ 28 w 185"/>
                <a:gd name="T19" fmla="*/ 68 h 184"/>
                <a:gd name="T20" fmla="*/ 19 w 185"/>
                <a:gd name="T21" fmla="*/ 41 h 184"/>
                <a:gd name="T22" fmla="*/ 36 w 185"/>
                <a:gd name="T23" fmla="*/ 18 h 184"/>
                <a:gd name="T24" fmla="*/ 57 w 185"/>
                <a:gd name="T25" fmla="*/ 29 h 184"/>
                <a:gd name="T26" fmla="*/ 72 w 185"/>
                <a:gd name="T27" fmla="*/ 26 h 184"/>
                <a:gd name="T28" fmla="*/ 76 w 185"/>
                <a:gd name="T29" fmla="*/ 5 h 184"/>
                <a:gd name="T30" fmla="*/ 103 w 185"/>
                <a:gd name="T31" fmla="*/ 0 h 184"/>
                <a:gd name="T32" fmla="*/ 112 w 185"/>
                <a:gd name="T33" fmla="*/ 24 h 184"/>
                <a:gd name="T34" fmla="*/ 124 w 185"/>
                <a:gd name="T35" fmla="*/ 30 h 184"/>
                <a:gd name="T36" fmla="*/ 143 w 185"/>
                <a:gd name="T37" fmla="*/ 18 h 184"/>
                <a:gd name="T38" fmla="*/ 166 w 185"/>
                <a:gd name="T39" fmla="*/ 35 h 184"/>
                <a:gd name="T40" fmla="*/ 155 w 185"/>
                <a:gd name="T41" fmla="*/ 56 h 184"/>
                <a:gd name="T42" fmla="*/ 155 w 185"/>
                <a:gd name="T43" fmla="*/ 63 h 184"/>
                <a:gd name="T44" fmla="*/ 180 w 185"/>
                <a:gd name="T45" fmla="*/ 75 h 184"/>
                <a:gd name="T46" fmla="*/ 185 w 185"/>
                <a:gd name="T47" fmla="*/ 103 h 184"/>
                <a:gd name="T48" fmla="*/ 161 w 185"/>
                <a:gd name="T49" fmla="*/ 111 h 184"/>
                <a:gd name="T50" fmla="*/ 155 w 185"/>
                <a:gd name="T51" fmla="*/ 121 h 184"/>
                <a:gd name="T52" fmla="*/ 166 w 185"/>
                <a:gd name="T53" fmla="*/ 142 h 184"/>
                <a:gd name="T54" fmla="*/ 149 w 185"/>
                <a:gd name="T55" fmla="*/ 165 h 184"/>
                <a:gd name="T56" fmla="*/ 128 w 185"/>
                <a:gd name="T57" fmla="*/ 154 h 184"/>
                <a:gd name="T58" fmla="*/ 120 w 185"/>
                <a:gd name="T59" fmla="*/ 155 h 184"/>
                <a:gd name="T60" fmla="*/ 109 w 185"/>
                <a:gd name="T61" fmla="*/ 179 h 184"/>
                <a:gd name="T62" fmla="*/ 93 w 185"/>
                <a:gd name="T63" fmla="*/ 184 h 184"/>
                <a:gd name="T64" fmla="*/ 74 w 185"/>
                <a:gd name="T65" fmla="*/ 92 h 184"/>
                <a:gd name="T66" fmla="*/ 111 w 185"/>
                <a:gd name="T67" fmla="*/ 9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5" h="184">
                  <a:moveTo>
                    <a:pt x="93" y="184"/>
                  </a:moveTo>
                  <a:cubicBezTo>
                    <a:pt x="89" y="184"/>
                    <a:pt x="86" y="184"/>
                    <a:pt x="83" y="184"/>
                  </a:cubicBezTo>
                  <a:cubicBezTo>
                    <a:pt x="78" y="184"/>
                    <a:pt x="77" y="182"/>
                    <a:pt x="76" y="178"/>
                  </a:cubicBezTo>
                  <a:cubicBezTo>
                    <a:pt x="75" y="173"/>
                    <a:pt x="74" y="168"/>
                    <a:pt x="74" y="163"/>
                  </a:cubicBezTo>
                  <a:cubicBezTo>
                    <a:pt x="73" y="159"/>
                    <a:pt x="72" y="158"/>
                    <a:pt x="69" y="156"/>
                  </a:cubicBezTo>
                  <a:cubicBezTo>
                    <a:pt x="62" y="152"/>
                    <a:pt x="56" y="153"/>
                    <a:pt x="51" y="159"/>
                  </a:cubicBezTo>
                  <a:cubicBezTo>
                    <a:pt x="48" y="161"/>
                    <a:pt x="45" y="163"/>
                    <a:pt x="42" y="165"/>
                  </a:cubicBezTo>
                  <a:cubicBezTo>
                    <a:pt x="40" y="167"/>
                    <a:pt x="38" y="167"/>
                    <a:pt x="36" y="165"/>
                  </a:cubicBezTo>
                  <a:cubicBezTo>
                    <a:pt x="30" y="159"/>
                    <a:pt x="25" y="154"/>
                    <a:pt x="19" y="148"/>
                  </a:cubicBezTo>
                  <a:cubicBezTo>
                    <a:pt x="17" y="146"/>
                    <a:pt x="17" y="144"/>
                    <a:pt x="19" y="142"/>
                  </a:cubicBezTo>
                  <a:cubicBezTo>
                    <a:pt x="22" y="137"/>
                    <a:pt x="26" y="132"/>
                    <a:pt x="30" y="128"/>
                  </a:cubicBezTo>
                  <a:cubicBezTo>
                    <a:pt x="31" y="125"/>
                    <a:pt x="31" y="124"/>
                    <a:pt x="31" y="121"/>
                  </a:cubicBezTo>
                  <a:cubicBezTo>
                    <a:pt x="29" y="113"/>
                    <a:pt x="24" y="110"/>
                    <a:pt x="16" y="110"/>
                  </a:cubicBezTo>
                  <a:cubicBezTo>
                    <a:pt x="13" y="110"/>
                    <a:pt x="10" y="109"/>
                    <a:pt x="6" y="108"/>
                  </a:cubicBezTo>
                  <a:cubicBezTo>
                    <a:pt x="2" y="108"/>
                    <a:pt x="0" y="106"/>
                    <a:pt x="0" y="102"/>
                  </a:cubicBezTo>
                  <a:cubicBezTo>
                    <a:pt x="0" y="95"/>
                    <a:pt x="1" y="88"/>
                    <a:pt x="0" y="81"/>
                  </a:cubicBezTo>
                  <a:cubicBezTo>
                    <a:pt x="0" y="78"/>
                    <a:pt x="2" y="76"/>
                    <a:pt x="5" y="75"/>
                  </a:cubicBezTo>
                  <a:cubicBezTo>
                    <a:pt x="11" y="74"/>
                    <a:pt x="18" y="73"/>
                    <a:pt x="24" y="72"/>
                  </a:cubicBezTo>
                  <a:cubicBezTo>
                    <a:pt x="26" y="72"/>
                    <a:pt x="27" y="71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3" y="61"/>
                    <a:pt x="31" y="55"/>
                    <a:pt x="26" y="50"/>
                  </a:cubicBezTo>
                  <a:cubicBezTo>
                    <a:pt x="23" y="47"/>
                    <a:pt x="21" y="44"/>
                    <a:pt x="19" y="41"/>
                  </a:cubicBezTo>
                  <a:cubicBezTo>
                    <a:pt x="17" y="39"/>
                    <a:pt x="17" y="37"/>
                    <a:pt x="19" y="35"/>
                  </a:cubicBezTo>
                  <a:cubicBezTo>
                    <a:pt x="25" y="29"/>
                    <a:pt x="30" y="24"/>
                    <a:pt x="36" y="18"/>
                  </a:cubicBezTo>
                  <a:cubicBezTo>
                    <a:pt x="38" y="16"/>
                    <a:pt x="40" y="17"/>
                    <a:pt x="43" y="18"/>
                  </a:cubicBezTo>
                  <a:cubicBezTo>
                    <a:pt x="47" y="22"/>
                    <a:pt x="52" y="26"/>
                    <a:pt x="57" y="29"/>
                  </a:cubicBezTo>
                  <a:cubicBezTo>
                    <a:pt x="58" y="30"/>
                    <a:pt x="60" y="31"/>
                    <a:pt x="61" y="30"/>
                  </a:cubicBezTo>
                  <a:cubicBezTo>
                    <a:pt x="65" y="29"/>
                    <a:pt x="68" y="28"/>
                    <a:pt x="72" y="26"/>
                  </a:cubicBezTo>
                  <a:cubicBezTo>
                    <a:pt x="73" y="25"/>
                    <a:pt x="73" y="23"/>
                    <a:pt x="74" y="21"/>
                  </a:cubicBezTo>
                  <a:cubicBezTo>
                    <a:pt x="74" y="16"/>
                    <a:pt x="75" y="10"/>
                    <a:pt x="76" y="5"/>
                  </a:cubicBezTo>
                  <a:cubicBezTo>
                    <a:pt x="76" y="1"/>
                    <a:pt x="78" y="0"/>
                    <a:pt x="82" y="0"/>
                  </a:cubicBezTo>
                  <a:cubicBezTo>
                    <a:pt x="89" y="0"/>
                    <a:pt x="96" y="0"/>
                    <a:pt x="103" y="0"/>
                  </a:cubicBezTo>
                  <a:cubicBezTo>
                    <a:pt x="107" y="0"/>
                    <a:pt x="109" y="1"/>
                    <a:pt x="109" y="5"/>
                  </a:cubicBezTo>
                  <a:cubicBezTo>
                    <a:pt x="110" y="11"/>
                    <a:pt x="111" y="17"/>
                    <a:pt x="112" y="24"/>
                  </a:cubicBezTo>
                  <a:cubicBezTo>
                    <a:pt x="112" y="24"/>
                    <a:pt x="112" y="25"/>
                    <a:pt x="113" y="25"/>
                  </a:cubicBezTo>
                  <a:cubicBezTo>
                    <a:pt x="116" y="27"/>
                    <a:pt x="120" y="29"/>
                    <a:pt x="124" y="30"/>
                  </a:cubicBezTo>
                  <a:cubicBezTo>
                    <a:pt x="126" y="31"/>
                    <a:pt x="128" y="29"/>
                    <a:pt x="130" y="28"/>
                  </a:cubicBezTo>
                  <a:cubicBezTo>
                    <a:pt x="134" y="25"/>
                    <a:pt x="138" y="21"/>
                    <a:pt x="143" y="18"/>
                  </a:cubicBezTo>
                  <a:cubicBezTo>
                    <a:pt x="145" y="16"/>
                    <a:pt x="147" y="17"/>
                    <a:pt x="149" y="19"/>
                  </a:cubicBezTo>
                  <a:cubicBezTo>
                    <a:pt x="155" y="24"/>
                    <a:pt x="160" y="29"/>
                    <a:pt x="166" y="35"/>
                  </a:cubicBezTo>
                  <a:cubicBezTo>
                    <a:pt x="168" y="37"/>
                    <a:pt x="168" y="39"/>
                    <a:pt x="166" y="41"/>
                  </a:cubicBezTo>
                  <a:cubicBezTo>
                    <a:pt x="162" y="46"/>
                    <a:pt x="159" y="51"/>
                    <a:pt x="155" y="56"/>
                  </a:cubicBezTo>
                  <a:cubicBezTo>
                    <a:pt x="154" y="58"/>
                    <a:pt x="153" y="60"/>
                    <a:pt x="155" y="62"/>
                  </a:cubicBezTo>
                  <a:cubicBezTo>
                    <a:pt x="155" y="63"/>
                    <a:pt x="155" y="63"/>
                    <a:pt x="155" y="63"/>
                  </a:cubicBezTo>
                  <a:cubicBezTo>
                    <a:pt x="156" y="72"/>
                    <a:pt x="163" y="73"/>
                    <a:pt x="170" y="74"/>
                  </a:cubicBezTo>
                  <a:cubicBezTo>
                    <a:pt x="174" y="74"/>
                    <a:pt x="177" y="75"/>
                    <a:pt x="180" y="75"/>
                  </a:cubicBezTo>
                  <a:cubicBezTo>
                    <a:pt x="183" y="76"/>
                    <a:pt x="185" y="78"/>
                    <a:pt x="185" y="81"/>
                  </a:cubicBezTo>
                  <a:cubicBezTo>
                    <a:pt x="185" y="88"/>
                    <a:pt x="185" y="95"/>
                    <a:pt x="185" y="103"/>
                  </a:cubicBezTo>
                  <a:cubicBezTo>
                    <a:pt x="185" y="106"/>
                    <a:pt x="183" y="108"/>
                    <a:pt x="180" y="108"/>
                  </a:cubicBezTo>
                  <a:cubicBezTo>
                    <a:pt x="173" y="109"/>
                    <a:pt x="167" y="110"/>
                    <a:pt x="161" y="111"/>
                  </a:cubicBezTo>
                  <a:cubicBezTo>
                    <a:pt x="160" y="111"/>
                    <a:pt x="159" y="112"/>
                    <a:pt x="158" y="114"/>
                  </a:cubicBezTo>
                  <a:cubicBezTo>
                    <a:pt x="157" y="116"/>
                    <a:pt x="156" y="118"/>
                    <a:pt x="155" y="121"/>
                  </a:cubicBezTo>
                  <a:cubicBezTo>
                    <a:pt x="153" y="124"/>
                    <a:pt x="154" y="126"/>
                    <a:pt x="156" y="128"/>
                  </a:cubicBezTo>
                  <a:cubicBezTo>
                    <a:pt x="159" y="133"/>
                    <a:pt x="163" y="137"/>
                    <a:pt x="166" y="142"/>
                  </a:cubicBezTo>
                  <a:cubicBezTo>
                    <a:pt x="168" y="144"/>
                    <a:pt x="168" y="146"/>
                    <a:pt x="166" y="148"/>
                  </a:cubicBezTo>
                  <a:cubicBezTo>
                    <a:pt x="160" y="154"/>
                    <a:pt x="155" y="159"/>
                    <a:pt x="149" y="165"/>
                  </a:cubicBezTo>
                  <a:cubicBezTo>
                    <a:pt x="147" y="167"/>
                    <a:pt x="145" y="167"/>
                    <a:pt x="143" y="165"/>
                  </a:cubicBezTo>
                  <a:cubicBezTo>
                    <a:pt x="138" y="161"/>
                    <a:pt x="133" y="158"/>
                    <a:pt x="128" y="154"/>
                  </a:cubicBezTo>
                  <a:cubicBezTo>
                    <a:pt x="126" y="153"/>
                    <a:pt x="125" y="152"/>
                    <a:pt x="123" y="153"/>
                  </a:cubicBezTo>
                  <a:cubicBezTo>
                    <a:pt x="122" y="154"/>
                    <a:pt x="121" y="155"/>
                    <a:pt x="120" y="155"/>
                  </a:cubicBezTo>
                  <a:cubicBezTo>
                    <a:pt x="112" y="156"/>
                    <a:pt x="111" y="161"/>
                    <a:pt x="111" y="167"/>
                  </a:cubicBezTo>
                  <a:cubicBezTo>
                    <a:pt x="110" y="171"/>
                    <a:pt x="110" y="175"/>
                    <a:pt x="109" y="179"/>
                  </a:cubicBezTo>
                  <a:cubicBezTo>
                    <a:pt x="109" y="182"/>
                    <a:pt x="107" y="184"/>
                    <a:pt x="103" y="184"/>
                  </a:cubicBezTo>
                  <a:cubicBezTo>
                    <a:pt x="99" y="184"/>
                    <a:pt x="96" y="184"/>
                    <a:pt x="93" y="184"/>
                  </a:cubicBezTo>
                  <a:close/>
                  <a:moveTo>
                    <a:pt x="92" y="73"/>
                  </a:moveTo>
                  <a:cubicBezTo>
                    <a:pt x="82" y="73"/>
                    <a:pt x="74" y="81"/>
                    <a:pt x="74" y="92"/>
                  </a:cubicBezTo>
                  <a:cubicBezTo>
                    <a:pt x="74" y="102"/>
                    <a:pt x="82" y="110"/>
                    <a:pt x="92" y="110"/>
                  </a:cubicBezTo>
                  <a:cubicBezTo>
                    <a:pt x="103" y="110"/>
                    <a:pt x="111" y="102"/>
                    <a:pt x="111" y="92"/>
                  </a:cubicBezTo>
                  <a:cubicBezTo>
                    <a:pt x="111" y="81"/>
                    <a:pt x="103" y="73"/>
                    <a:pt x="92" y="73"/>
                  </a:cubicBez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işḻiďè"/>
            <p:cNvSpPr/>
            <p:nvPr/>
          </p:nvSpPr>
          <p:spPr bwMode="auto">
            <a:xfrm>
              <a:off x="6087269" y="1920082"/>
              <a:ext cx="3086100" cy="3424238"/>
            </a:xfrm>
            <a:custGeom>
              <a:avLst/>
              <a:gdLst>
                <a:gd name="T0" fmla="*/ 462 w 935"/>
                <a:gd name="T1" fmla="*/ 1038 h 1038"/>
                <a:gd name="T2" fmla="*/ 793 w 935"/>
                <a:gd name="T3" fmla="*/ 174 h 1038"/>
                <a:gd name="T4" fmla="*/ 174 w 935"/>
                <a:gd name="T5" fmla="*/ 142 h 1038"/>
                <a:gd name="T6" fmla="*/ 430 w 935"/>
                <a:gd name="T7" fmla="*/ 1018 h 1038"/>
                <a:gd name="T8" fmla="*/ 462 w 935"/>
                <a:gd name="T9" fmla="*/ 1038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5" h="1038">
                  <a:moveTo>
                    <a:pt x="462" y="1038"/>
                  </a:moveTo>
                  <a:cubicBezTo>
                    <a:pt x="935" y="780"/>
                    <a:pt x="793" y="174"/>
                    <a:pt x="793" y="174"/>
                  </a:cubicBezTo>
                  <a:cubicBezTo>
                    <a:pt x="487" y="0"/>
                    <a:pt x="174" y="142"/>
                    <a:pt x="174" y="142"/>
                  </a:cubicBezTo>
                  <a:cubicBezTo>
                    <a:pt x="174" y="142"/>
                    <a:pt x="0" y="776"/>
                    <a:pt x="430" y="1018"/>
                  </a:cubicBezTo>
                  <a:cubicBezTo>
                    <a:pt x="438" y="1023"/>
                    <a:pt x="462" y="1038"/>
                    <a:pt x="462" y="1038"/>
                  </a:cubicBezTo>
                  <a:close/>
                </a:path>
              </a:pathLst>
            </a:custGeom>
            <a:solidFill>
              <a:srgbClr val="026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íṣlíḍé"/>
            <p:cNvSpPr/>
            <p:nvPr/>
          </p:nvSpPr>
          <p:spPr bwMode="auto">
            <a:xfrm>
              <a:off x="6361906" y="2174082"/>
              <a:ext cx="2554288" cy="2830513"/>
            </a:xfrm>
            <a:custGeom>
              <a:avLst/>
              <a:gdLst>
                <a:gd name="T0" fmla="*/ 382 w 774"/>
                <a:gd name="T1" fmla="*/ 858 h 858"/>
                <a:gd name="T2" fmla="*/ 656 w 774"/>
                <a:gd name="T3" fmla="*/ 143 h 858"/>
                <a:gd name="T4" fmla="*/ 144 w 774"/>
                <a:gd name="T5" fmla="*/ 117 h 858"/>
                <a:gd name="T6" fmla="*/ 355 w 774"/>
                <a:gd name="T7" fmla="*/ 842 h 858"/>
                <a:gd name="T8" fmla="*/ 382 w 774"/>
                <a:gd name="T9" fmla="*/ 858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4" h="858">
                  <a:moveTo>
                    <a:pt x="382" y="858"/>
                  </a:moveTo>
                  <a:cubicBezTo>
                    <a:pt x="774" y="644"/>
                    <a:pt x="656" y="143"/>
                    <a:pt x="656" y="143"/>
                  </a:cubicBezTo>
                  <a:cubicBezTo>
                    <a:pt x="403" y="0"/>
                    <a:pt x="144" y="117"/>
                    <a:pt x="144" y="117"/>
                  </a:cubicBezTo>
                  <a:cubicBezTo>
                    <a:pt x="144" y="117"/>
                    <a:pt x="0" y="642"/>
                    <a:pt x="355" y="842"/>
                  </a:cubicBezTo>
                  <a:cubicBezTo>
                    <a:pt x="362" y="846"/>
                    <a:pt x="382" y="858"/>
                    <a:pt x="382" y="858"/>
                  </a:cubicBezTo>
                  <a:close/>
                </a:path>
              </a:pathLst>
            </a:custGeom>
            <a:solidFill>
              <a:srgbClr val="1C2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íṧļíďè"/>
            <p:cNvSpPr/>
            <p:nvPr/>
          </p:nvSpPr>
          <p:spPr bwMode="auto">
            <a:xfrm>
              <a:off x="7106444" y="3071019"/>
              <a:ext cx="1054100" cy="1049338"/>
            </a:xfrm>
            <a:custGeom>
              <a:avLst/>
              <a:gdLst>
                <a:gd name="T0" fmla="*/ 308 w 319"/>
                <a:gd name="T1" fmla="*/ 179 h 318"/>
                <a:gd name="T2" fmla="*/ 140 w 319"/>
                <a:gd name="T3" fmla="*/ 307 h 318"/>
                <a:gd name="T4" fmla="*/ 11 w 319"/>
                <a:gd name="T5" fmla="*/ 140 h 318"/>
                <a:gd name="T6" fmla="*/ 179 w 319"/>
                <a:gd name="T7" fmla="*/ 11 h 318"/>
                <a:gd name="T8" fmla="*/ 308 w 319"/>
                <a:gd name="T9" fmla="*/ 17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318">
                  <a:moveTo>
                    <a:pt x="308" y="179"/>
                  </a:moveTo>
                  <a:cubicBezTo>
                    <a:pt x="297" y="261"/>
                    <a:pt x="222" y="318"/>
                    <a:pt x="140" y="307"/>
                  </a:cubicBezTo>
                  <a:cubicBezTo>
                    <a:pt x="58" y="297"/>
                    <a:pt x="0" y="222"/>
                    <a:pt x="11" y="140"/>
                  </a:cubicBezTo>
                  <a:cubicBezTo>
                    <a:pt x="22" y="58"/>
                    <a:pt x="97" y="0"/>
                    <a:pt x="179" y="11"/>
                  </a:cubicBezTo>
                  <a:cubicBezTo>
                    <a:pt x="261" y="22"/>
                    <a:pt x="319" y="97"/>
                    <a:pt x="308" y="17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ïṡ1íḓe"/>
            <p:cNvSpPr/>
            <p:nvPr/>
          </p:nvSpPr>
          <p:spPr bwMode="auto">
            <a:xfrm>
              <a:off x="7417594" y="3272632"/>
              <a:ext cx="431800" cy="584200"/>
            </a:xfrm>
            <a:custGeom>
              <a:avLst/>
              <a:gdLst>
                <a:gd name="T0" fmla="*/ 111 w 131"/>
                <a:gd name="T1" fmla="*/ 65 h 177"/>
                <a:gd name="T2" fmla="*/ 115 w 131"/>
                <a:gd name="T3" fmla="*/ 65 h 177"/>
                <a:gd name="T4" fmla="*/ 131 w 131"/>
                <a:gd name="T5" fmla="*/ 81 h 177"/>
                <a:gd name="T6" fmla="*/ 131 w 131"/>
                <a:gd name="T7" fmla="*/ 161 h 177"/>
                <a:gd name="T8" fmla="*/ 116 w 131"/>
                <a:gd name="T9" fmla="*/ 176 h 177"/>
                <a:gd name="T10" fmla="*/ 78 w 131"/>
                <a:gd name="T11" fmla="*/ 176 h 177"/>
                <a:gd name="T12" fmla="*/ 16 w 131"/>
                <a:gd name="T13" fmla="*/ 177 h 177"/>
                <a:gd name="T14" fmla="*/ 0 w 131"/>
                <a:gd name="T15" fmla="*/ 165 h 177"/>
                <a:gd name="T16" fmla="*/ 0 w 131"/>
                <a:gd name="T17" fmla="*/ 161 h 177"/>
                <a:gd name="T18" fmla="*/ 0 w 131"/>
                <a:gd name="T19" fmla="*/ 81 h 177"/>
                <a:gd name="T20" fmla="*/ 9 w 131"/>
                <a:gd name="T21" fmla="*/ 67 h 177"/>
                <a:gd name="T22" fmla="*/ 16 w 131"/>
                <a:gd name="T23" fmla="*/ 65 h 177"/>
                <a:gd name="T24" fmla="*/ 20 w 131"/>
                <a:gd name="T25" fmla="*/ 65 h 177"/>
                <a:gd name="T26" fmla="*/ 20 w 131"/>
                <a:gd name="T27" fmla="*/ 64 h 177"/>
                <a:gd name="T28" fmla="*/ 20 w 131"/>
                <a:gd name="T29" fmla="*/ 49 h 177"/>
                <a:gd name="T30" fmla="*/ 58 w 131"/>
                <a:gd name="T31" fmla="*/ 4 h 177"/>
                <a:gd name="T32" fmla="*/ 110 w 131"/>
                <a:gd name="T33" fmla="*/ 40 h 177"/>
                <a:gd name="T34" fmla="*/ 111 w 131"/>
                <a:gd name="T35" fmla="*/ 49 h 177"/>
                <a:gd name="T36" fmla="*/ 111 w 131"/>
                <a:gd name="T37" fmla="*/ 64 h 177"/>
                <a:gd name="T38" fmla="*/ 111 w 131"/>
                <a:gd name="T39" fmla="*/ 65 h 177"/>
                <a:gd name="T40" fmla="*/ 65 w 131"/>
                <a:gd name="T41" fmla="*/ 74 h 177"/>
                <a:gd name="T42" fmla="*/ 16 w 131"/>
                <a:gd name="T43" fmla="*/ 74 h 177"/>
                <a:gd name="T44" fmla="*/ 8 w 131"/>
                <a:gd name="T45" fmla="*/ 82 h 177"/>
                <a:gd name="T46" fmla="*/ 8 w 131"/>
                <a:gd name="T47" fmla="*/ 160 h 177"/>
                <a:gd name="T48" fmla="*/ 16 w 131"/>
                <a:gd name="T49" fmla="*/ 168 h 177"/>
                <a:gd name="T50" fmla="*/ 115 w 131"/>
                <a:gd name="T51" fmla="*/ 168 h 177"/>
                <a:gd name="T52" fmla="*/ 116 w 131"/>
                <a:gd name="T53" fmla="*/ 168 h 177"/>
                <a:gd name="T54" fmla="*/ 123 w 131"/>
                <a:gd name="T55" fmla="*/ 161 h 177"/>
                <a:gd name="T56" fmla="*/ 123 w 131"/>
                <a:gd name="T57" fmla="*/ 81 h 177"/>
                <a:gd name="T58" fmla="*/ 119 w 131"/>
                <a:gd name="T59" fmla="*/ 75 h 177"/>
                <a:gd name="T60" fmla="*/ 115 w 131"/>
                <a:gd name="T61" fmla="*/ 74 h 177"/>
                <a:gd name="T62" fmla="*/ 65 w 131"/>
                <a:gd name="T63" fmla="*/ 74 h 177"/>
                <a:gd name="T64" fmla="*/ 102 w 131"/>
                <a:gd name="T65" fmla="*/ 65 h 177"/>
                <a:gd name="T66" fmla="*/ 102 w 131"/>
                <a:gd name="T67" fmla="*/ 64 h 177"/>
                <a:gd name="T68" fmla="*/ 102 w 131"/>
                <a:gd name="T69" fmla="*/ 49 h 177"/>
                <a:gd name="T70" fmla="*/ 101 w 131"/>
                <a:gd name="T71" fmla="*/ 40 h 177"/>
                <a:gd name="T72" fmla="*/ 59 w 131"/>
                <a:gd name="T73" fmla="*/ 13 h 177"/>
                <a:gd name="T74" fmla="*/ 29 w 131"/>
                <a:gd name="T75" fmla="*/ 47 h 177"/>
                <a:gd name="T76" fmla="*/ 29 w 131"/>
                <a:gd name="T77" fmla="*/ 65 h 177"/>
                <a:gd name="T78" fmla="*/ 29 w 131"/>
                <a:gd name="T79" fmla="*/ 65 h 177"/>
                <a:gd name="T80" fmla="*/ 102 w 131"/>
                <a:gd name="T81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" h="177">
                  <a:moveTo>
                    <a:pt x="111" y="65"/>
                  </a:moveTo>
                  <a:cubicBezTo>
                    <a:pt x="112" y="65"/>
                    <a:pt x="114" y="65"/>
                    <a:pt x="115" y="65"/>
                  </a:cubicBezTo>
                  <a:cubicBezTo>
                    <a:pt x="124" y="65"/>
                    <a:pt x="131" y="72"/>
                    <a:pt x="131" y="81"/>
                  </a:cubicBezTo>
                  <a:cubicBezTo>
                    <a:pt x="131" y="108"/>
                    <a:pt x="131" y="134"/>
                    <a:pt x="131" y="161"/>
                  </a:cubicBezTo>
                  <a:cubicBezTo>
                    <a:pt x="131" y="170"/>
                    <a:pt x="125" y="176"/>
                    <a:pt x="116" y="176"/>
                  </a:cubicBezTo>
                  <a:cubicBezTo>
                    <a:pt x="103" y="176"/>
                    <a:pt x="91" y="176"/>
                    <a:pt x="78" y="176"/>
                  </a:cubicBezTo>
                  <a:cubicBezTo>
                    <a:pt x="58" y="177"/>
                    <a:pt x="37" y="177"/>
                    <a:pt x="16" y="177"/>
                  </a:cubicBezTo>
                  <a:cubicBezTo>
                    <a:pt x="8" y="177"/>
                    <a:pt x="2" y="172"/>
                    <a:pt x="0" y="165"/>
                  </a:cubicBezTo>
                  <a:cubicBezTo>
                    <a:pt x="0" y="163"/>
                    <a:pt x="0" y="162"/>
                    <a:pt x="0" y="161"/>
                  </a:cubicBezTo>
                  <a:cubicBezTo>
                    <a:pt x="0" y="134"/>
                    <a:pt x="0" y="108"/>
                    <a:pt x="0" y="81"/>
                  </a:cubicBezTo>
                  <a:cubicBezTo>
                    <a:pt x="0" y="75"/>
                    <a:pt x="3" y="70"/>
                    <a:pt x="9" y="67"/>
                  </a:cubicBezTo>
                  <a:cubicBezTo>
                    <a:pt x="11" y="66"/>
                    <a:pt x="13" y="65"/>
                    <a:pt x="16" y="65"/>
                  </a:cubicBezTo>
                  <a:cubicBezTo>
                    <a:pt x="17" y="65"/>
                    <a:pt x="18" y="65"/>
                    <a:pt x="20" y="65"/>
                  </a:cubicBezTo>
                  <a:cubicBezTo>
                    <a:pt x="20" y="65"/>
                    <a:pt x="20" y="64"/>
                    <a:pt x="20" y="64"/>
                  </a:cubicBezTo>
                  <a:cubicBezTo>
                    <a:pt x="20" y="59"/>
                    <a:pt x="20" y="54"/>
                    <a:pt x="20" y="49"/>
                  </a:cubicBezTo>
                  <a:cubicBezTo>
                    <a:pt x="20" y="27"/>
                    <a:pt x="36" y="8"/>
                    <a:pt x="58" y="4"/>
                  </a:cubicBezTo>
                  <a:cubicBezTo>
                    <a:pt x="82" y="0"/>
                    <a:pt x="105" y="16"/>
                    <a:pt x="110" y="40"/>
                  </a:cubicBezTo>
                  <a:cubicBezTo>
                    <a:pt x="110" y="43"/>
                    <a:pt x="111" y="46"/>
                    <a:pt x="111" y="49"/>
                  </a:cubicBezTo>
                  <a:cubicBezTo>
                    <a:pt x="111" y="54"/>
                    <a:pt x="111" y="59"/>
                    <a:pt x="111" y="64"/>
                  </a:cubicBezTo>
                  <a:cubicBezTo>
                    <a:pt x="111" y="64"/>
                    <a:pt x="111" y="65"/>
                    <a:pt x="111" y="65"/>
                  </a:cubicBezTo>
                  <a:close/>
                  <a:moveTo>
                    <a:pt x="65" y="74"/>
                  </a:moveTo>
                  <a:cubicBezTo>
                    <a:pt x="49" y="74"/>
                    <a:pt x="32" y="74"/>
                    <a:pt x="16" y="74"/>
                  </a:cubicBezTo>
                  <a:cubicBezTo>
                    <a:pt x="11" y="74"/>
                    <a:pt x="8" y="77"/>
                    <a:pt x="8" y="82"/>
                  </a:cubicBezTo>
                  <a:cubicBezTo>
                    <a:pt x="8" y="108"/>
                    <a:pt x="8" y="134"/>
                    <a:pt x="8" y="160"/>
                  </a:cubicBezTo>
                  <a:cubicBezTo>
                    <a:pt x="8" y="165"/>
                    <a:pt x="11" y="168"/>
                    <a:pt x="16" y="168"/>
                  </a:cubicBezTo>
                  <a:cubicBezTo>
                    <a:pt x="49" y="168"/>
                    <a:pt x="82" y="168"/>
                    <a:pt x="115" y="168"/>
                  </a:cubicBezTo>
                  <a:cubicBezTo>
                    <a:pt x="115" y="168"/>
                    <a:pt x="115" y="168"/>
                    <a:pt x="116" y="168"/>
                  </a:cubicBezTo>
                  <a:cubicBezTo>
                    <a:pt x="120" y="168"/>
                    <a:pt x="123" y="165"/>
                    <a:pt x="123" y="161"/>
                  </a:cubicBezTo>
                  <a:cubicBezTo>
                    <a:pt x="123" y="134"/>
                    <a:pt x="123" y="107"/>
                    <a:pt x="123" y="81"/>
                  </a:cubicBezTo>
                  <a:cubicBezTo>
                    <a:pt x="123" y="78"/>
                    <a:pt x="121" y="76"/>
                    <a:pt x="119" y="75"/>
                  </a:cubicBezTo>
                  <a:cubicBezTo>
                    <a:pt x="118" y="74"/>
                    <a:pt x="116" y="74"/>
                    <a:pt x="115" y="74"/>
                  </a:cubicBezTo>
                  <a:cubicBezTo>
                    <a:pt x="98" y="74"/>
                    <a:pt x="82" y="74"/>
                    <a:pt x="65" y="74"/>
                  </a:cubicBezTo>
                  <a:close/>
                  <a:moveTo>
                    <a:pt x="102" y="65"/>
                  </a:moveTo>
                  <a:cubicBezTo>
                    <a:pt x="102" y="65"/>
                    <a:pt x="102" y="64"/>
                    <a:pt x="102" y="64"/>
                  </a:cubicBezTo>
                  <a:cubicBezTo>
                    <a:pt x="102" y="59"/>
                    <a:pt x="102" y="54"/>
                    <a:pt x="102" y="49"/>
                  </a:cubicBezTo>
                  <a:cubicBezTo>
                    <a:pt x="102" y="46"/>
                    <a:pt x="102" y="43"/>
                    <a:pt x="101" y="40"/>
                  </a:cubicBezTo>
                  <a:cubicBezTo>
                    <a:pt x="96" y="21"/>
                    <a:pt x="78" y="10"/>
                    <a:pt x="59" y="13"/>
                  </a:cubicBezTo>
                  <a:cubicBezTo>
                    <a:pt x="42" y="16"/>
                    <a:pt x="30" y="30"/>
                    <a:pt x="29" y="47"/>
                  </a:cubicBezTo>
                  <a:cubicBezTo>
                    <a:pt x="29" y="53"/>
                    <a:pt x="29" y="59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53" y="65"/>
                    <a:pt x="78" y="65"/>
                    <a:pt x="102" y="65"/>
                  </a:cubicBez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ïṥḻíḓè"/>
            <p:cNvSpPr/>
            <p:nvPr/>
          </p:nvSpPr>
          <p:spPr bwMode="auto">
            <a:xfrm>
              <a:off x="7555706" y="3548857"/>
              <a:ext cx="152400" cy="241300"/>
            </a:xfrm>
            <a:custGeom>
              <a:avLst/>
              <a:gdLst>
                <a:gd name="T0" fmla="*/ 10 w 46"/>
                <a:gd name="T1" fmla="*/ 51 h 73"/>
                <a:gd name="T2" fmla="*/ 10 w 46"/>
                <a:gd name="T3" fmla="*/ 42 h 73"/>
                <a:gd name="T4" fmla="*/ 10 w 46"/>
                <a:gd name="T5" fmla="*/ 41 h 73"/>
                <a:gd name="T6" fmla="*/ 2 w 46"/>
                <a:gd name="T7" fmla="*/ 18 h 73"/>
                <a:gd name="T8" fmla="*/ 20 w 46"/>
                <a:gd name="T9" fmla="*/ 2 h 73"/>
                <a:gd name="T10" fmla="*/ 45 w 46"/>
                <a:gd name="T11" fmla="*/ 21 h 73"/>
                <a:gd name="T12" fmla="*/ 37 w 46"/>
                <a:gd name="T13" fmla="*/ 41 h 73"/>
                <a:gd name="T14" fmla="*/ 37 w 46"/>
                <a:gd name="T15" fmla="*/ 42 h 73"/>
                <a:gd name="T16" fmla="*/ 37 w 46"/>
                <a:gd name="T17" fmla="*/ 59 h 73"/>
                <a:gd name="T18" fmla="*/ 26 w 46"/>
                <a:gd name="T19" fmla="*/ 72 h 73"/>
                <a:gd name="T20" fmla="*/ 10 w 46"/>
                <a:gd name="T21" fmla="*/ 59 h 73"/>
                <a:gd name="T22" fmla="*/ 10 w 46"/>
                <a:gd name="T23" fmla="*/ 51 h 73"/>
                <a:gd name="T24" fmla="*/ 19 w 46"/>
                <a:gd name="T25" fmla="*/ 49 h 73"/>
                <a:gd name="T26" fmla="*/ 19 w 46"/>
                <a:gd name="T27" fmla="*/ 59 h 73"/>
                <a:gd name="T28" fmla="*/ 22 w 46"/>
                <a:gd name="T29" fmla="*/ 63 h 73"/>
                <a:gd name="T30" fmla="*/ 28 w 46"/>
                <a:gd name="T31" fmla="*/ 59 h 73"/>
                <a:gd name="T32" fmla="*/ 28 w 46"/>
                <a:gd name="T33" fmla="*/ 40 h 73"/>
                <a:gd name="T34" fmla="*/ 31 w 46"/>
                <a:gd name="T35" fmla="*/ 35 h 73"/>
                <a:gd name="T36" fmla="*/ 36 w 46"/>
                <a:gd name="T37" fmla="*/ 21 h 73"/>
                <a:gd name="T38" fmla="*/ 25 w 46"/>
                <a:gd name="T39" fmla="*/ 10 h 73"/>
                <a:gd name="T40" fmla="*/ 11 w 46"/>
                <a:gd name="T41" fmla="*/ 19 h 73"/>
                <a:gd name="T42" fmla="*/ 17 w 46"/>
                <a:gd name="T43" fmla="*/ 35 h 73"/>
                <a:gd name="T44" fmla="*/ 19 w 46"/>
                <a:gd name="T45" fmla="*/ 39 h 73"/>
                <a:gd name="T46" fmla="*/ 19 w 46"/>
                <a:gd name="T4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" h="73">
                  <a:moveTo>
                    <a:pt x="10" y="51"/>
                  </a:moveTo>
                  <a:cubicBezTo>
                    <a:pt x="10" y="48"/>
                    <a:pt x="10" y="45"/>
                    <a:pt x="10" y="42"/>
                  </a:cubicBezTo>
                  <a:cubicBezTo>
                    <a:pt x="10" y="42"/>
                    <a:pt x="10" y="41"/>
                    <a:pt x="10" y="41"/>
                  </a:cubicBezTo>
                  <a:cubicBezTo>
                    <a:pt x="3" y="35"/>
                    <a:pt x="0" y="27"/>
                    <a:pt x="2" y="18"/>
                  </a:cubicBezTo>
                  <a:cubicBezTo>
                    <a:pt x="5" y="9"/>
                    <a:pt x="11" y="4"/>
                    <a:pt x="20" y="2"/>
                  </a:cubicBezTo>
                  <a:cubicBezTo>
                    <a:pt x="32" y="0"/>
                    <a:pt x="44" y="9"/>
                    <a:pt x="45" y="21"/>
                  </a:cubicBezTo>
                  <a:cubicBezTo>
                    <a:pt x="46" y="29"/>
                    <a:pt x="44" y="35"/>
                    <a:pt x="37" y="41"/>
                  </a:cubicBezTo>
                  <a:cubicBezTo>
                    <a:pt x="37" y="41"/>
                    <a:pt x="37" y="42"/>
                    <a:pt x="37" y="42"/>
                  </a:cubicBezTo>
                  <a:cubicBezTo>
                    <a:pt x="37" y="48"/>
                    <a:pt x="37" y="53"/>
                    <a:pt x="37" y="59"/>
                  </a:cubicBezTo>
                  <a:cubicBezTo>
                    <a:pt x="37" y="65"/>
                    <a:pt x="32" y="70"/>
                    <a:pt x="26" y="72"/>
                  </a:cubicBezTo>
                  <a:cubicBezTo>
                    <a:pt x="18" y="73"/>
                    <a:pt x="10" y="67"/>
                    <a:pt x="10" y="59"/>
                  </a:cubicBezTo>
                  <a:cubicBezTo>
                    <a:pt x="10" y="56"/>
                    <a:pt x="10" y="54"/>
                    <a:pt x="10" y="51"/>
                  </a:cubicBezTo>
                  <a:close/>
                  <a:moveTo>
                    <a:pt x="19" y="49"/>
                  </a:moveTo>
                  <a:cubicBezTo>
                    <a:pt x="19" y="52"/>
                    <a:pt x="19" y="55"/>
                    <a:pt x="19" y="59"/>
                  </a:cubicBezTo>
                  <a:cubicBezTo>
                    <a:pt x="19" y="61"/>
                    <a:pt x="20" y="62"/>
                    <a:pt x="22" y="63"/>
                  </a:cubicBezTo>
                  <a:cubicBezTo>
                    <a:pt x="25" y="64"/>
                    <a:pt x="28" y="62"/>
                    <a:pt x="28" y="59"/>
                  </a:cubicBezTo>
                  <a:cubicBezTo>
                    <a:pt x="28" y="52"/>
                    <a:pt x="28" y="46"/>
                    <a:pt x="28" y="40"/>
                  </a:cubicBezTo>
                  <a:cubicBezTo>
                    <a:pt x="28" y="37"/>
                    <a:pt x="29" y="36"/>
                    <a:pt x="31" y="35"/>
                  </a:cubicBezTo>
                  <a:cubicBezTo>
                    <a:pt x="35" y="32"/>
                    <a:pt x="38" y="26"/>
                    <a:pt x="36" y="21"/>
                  </a:cubicBezTo>
                  <a:cubicBezTo>
                    <a:pt x="35" y="15"/>
                    <a:pt x="30" y="11"/>
                    <a:pt x="25" y="10"/>
                  </a:cubicBezTo>
                  <a:cubicBezTo>
                    <a:pt x="19" y="10"/>
                    <a:pt x="13" y="14"/>
                    <a:pt x="11" y="19"/>
                  </a:cubicBezTo>
                  <a:cubicBezTo>
                    <a:pt x="9" y="25"/>
                    <a:pt x="11" y="32"/>
                    <a:pt x="17" y="35"/>
                  </a:cubicBezTo>
                  <a:cubicBezTo>
                    <a:pt x="18" y="36"/>
                    <a:pt x="19" y="37"/>
                    <a:pt x="19" y="39"/>
                  </a:cubicBezTo>
                  <a:cubicBezTo>
                    <a:pt x="19" y="42"/>
                    <a:pt x="19" y="46"/>
                    <a:pt x="19" y="49"/>
                  </a:cubicBez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ṩḷîḍê"/>
            <p:cNvSpPr/>
            <p:nvPr/>
          </p:nvSpPr>
          <p:spPr bwMode="auto">
            <a:xfrm>
              <a:off x="6050756" y="1497807"/>
              <a:ext cx="941388" cy="936625"/>
            </a:xfrm>
            <a:custGeom>
              <a:avLst/>
              <a:gdLst>
                <a:gd name="T0" fmla="*/ 165 w 285"/>
                <a:gd name="T1" fmla="*/ 207 h 284"/>
                <a:gd name="T2" fmla="*/ 141 w 285"/>
                <a:gd name="T3" fmla="*/ 14 h 284"/>
                <a:gd name="T4" fmla="*/ 72 w 285"/>
                <a:gd name="T5" fmla="*/ 195 h 284"/>
                <a:gd name="T6" fmla="*/ 82 w 285"/>
                <a:gd name="T7" fmla="*/ 282 h 284"/>
                <a:gd name="T8" fmla="*/ 140 w 285"/>
                <a:gd name="T9" fmla="*/ 284 h 284"/>
                <a:gd name="T10" fmla="*/ 165 w 285"/>
                <a:gd name="T11" fmla="*/ 20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" h="284">
                  <a:moveTo>
                    <a:pt x="165" y="207"/>
                  </a:moveTo>
                  <a:cubicBezTo>
                    <a:pt x="212" y="174"/>
                    <a:pt x="285" y="29"/>
                    <a:pt x="141" y="14"/>
                  </a:cubicBezTo>
                  <a:cubicBezTo>
                    <a:pt x="0" y="0"/>
                    <a:pt x="25" y="160"/>
                    <a:pt x="72" y="195"/>
                  </a:cubicBezTo>
                  <a:cubicBezTo>
                    <a:pt x="92" y="209"/>
                    <a:pt x="82" y="282"/>
                    <a:pt x="82" y="282"/>
                  </a:cubicBezTo>
                  <a:cubicBezTo>
                    <a:pt x="140" y="284"/>
                    <a:pt x="140" y="284"/>
                    <a:pt x="140" y="284"/>
                  </a:cubicBezTo>
                  <a:cubicBezTo>
                    <a:pt x="140" y="284"/>
                    <a:pt x="143" y="223"/>
                    <a:pt x="165" y="207"/>
                  </a:cubicBez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sḻiďe"/>
            <p:cNvSpPr/>
            <p:nvPr/>
          </p:nvSpPr>
          <p:spPr bwMode="auto">
            <a:xfrm>
              <a:off x="6288881" y="1672432"/>
              <a:ext cx="376238" cy="822325"/>
            </a:xfrm>
            <a:custGeom>
              <a:avLst/>
              <a:gdLst>
                <a:gd name="T0" fmla="*/ 30 w 114"/>
                <a:gd name="T1" fmla="*/ 231 h 249"/>
                <a:gd name="T2" fmla="*/ 50 w 114"/>
                <a:gd name="T3" fmla="*/ 87 h 249"/>
                <a:gd name="T4" fmla="*/ 30 w 114"/>
                <a:gd name="T5" fmla="*/ 43 h 249"/>
                <a:gd name="T6" fmla="*/ 14 w 114"/>
                <a:gd name="T7" fmla="*/ 48 h 249"/>
                <a:gd name="T8" fmla="*/ 38 w 114"/>
                <a:gd name="T9" fmla="*/ 101 h 249"/>
                <a:gd name="T10" fmla="*/ 78 w 114"/>
                <a:gd name="T11" fmla="*/ 61 h 249"/>
                <a:gd name="T12" fmla="*/ 72 w 114"/>
                <a:gd name="T13" fmla="*/ 4 h 249"/>
                <a:gd name="T14" fmla="*/ 55 w 114"/>
                <a:gd name="T15" fmla="*/ 34 h 249"/>
                <a:gd name="T16" fmla="*/ 63 w 114"/>
                <a:gd name="T17" fmla="*/ 91 h 249"/>
                <a:gd name="T18" fmla="*/ 111 w 114"/>
                <a:gd name="T19" fmla="*/ 71 h 249"/>
                <a:gd name="T20" fmla="*/ 97 w 114"/>
                <a:gd name="T21" fmla="*/ 60 h 249"/>
                <a:gd name="T22" fmla="*/ 75 w 114"/>
                <a:gd name="T23" fmla="*/ 94 h 249"/>
                <a:gd name="T24" fmla="*/ 44 w 114"/>
                <a:gd name="T25" fmla="*/ 248 h 249"/>
                <a:gd name="T26" fmla="*/ 48 w 114"/>
                <a:gd name="T27" fmla="*/ 248 h 249"/>
                <a:gd name="T28" fmla="*/ 63 w 114"/>
                <a:gd name="T29" fmla="*/ 141 h 249"/>
                <a:gd name="T30" fmla="*/ 93 w 114"/>
                <a:gd name="T31" fmla="*/ 69 h 249"/>
                <a:gd name="T32" fmla="*/ 103 w 114"/>
                <a:gd name="T33" fmla="*/ 60 h 249"/>
                <a:gd name="T34" fmla="*/ 101 w 114"/>
                <a:gd name="T35" fmla="*/ 79 h 249"/>
                <a:gd name="T36" fmla="*/ 71 w 114"/>
                <a:gd name="T37" fmla="*/ 93 h 249"/>
                <a:gd name="T38" fmla="*/ 57 w 114"/>
                <a:gd name="T39" fmla="*/ 52 h 249"/>
                <a:gd name="T40" fmla="*/ 67 w 114"/>
                <a:gd name="T41" fmla="*/ 8 h 249"/>
                <a:gd name="T42" fmla="*/ 71 w 114"/>
                <a:gd name="T43" fmla="*/ 6 h 249"/>
                <a:gd name="T44" fmla="*/ 78 w 114"/>
                <a:gd name="T45" fmla="*/ 14 h 249"/>
                <a:gd name="T46" fmla="*/ 79 w 114"/>
                <a:gd name="T47" fmla="*/ 41 h 249"/>
                <a:gd name="T48" fmla="*/ 54 w 114"/>
                <a:gd name="T49" fmla="*/ 94 h 249"/>
                <a:gd name="T50" fmla="*/ 13 w 114"/>
                <a:gd name="T51" fmla="*/ 59 h 249"/>
                <a:gd name="T52" fmla="*/ 19 w 114"/>
                <a:gd name="T53" fmla="*/ 47 h 249"/>
                <a:gd name="T54" fmla="*/ 35 w 114"/>
                <a:gd name="T55" fmla="*/ 52 h 249"/>
                <a:gd name="T56" fmla="*/ 47 w 114"/>
                <a:gd name="T57" fmla="*/ 111 h 249"/>
                <a:gd name="T58" fmla="*/ 26 w 114"/>
                <a:gd name="T59" fmla="*/ 231 h 249"/>
                <a:gd name="T60" fmla="*/ 30 w 114"/>
                <a:gd name="T61" fmla="*/ 23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249">
                  <a:moveTo>
                    <a:pt x="30" y="231"/>
                  </a:moveTo>
                  <a:cubicBezTo>
                    <a:pt x="33" y="183"/>
                    <a:pt x="57" y="136"/>
                    <a:pt x="50" y="87"/>
                  </a:cubicBezTo>
                  <a:cubicBezTo>
                    <a:pt x="48" y="74"/>
                    <a:pt x="44" y="51"/>
                    <a:pt x="30" y="43"/>
                  </a:cubicBezTo>
                  <a:cubicBezTo>
                    <a:pt x="24" y="40"/>
                    <a:pt x="18" y="42"/>
                    <a:pt x="14" y="48"/>
                  </a:cubicBezTo>
                  <a:cubicBezTo>
                    <a:pt x="0" y="67"/>
                    <a:pt x="16" y="97"/>
                    <a:pt x="38" y="101"/>
                  </a:cubicBezTo>
                  <a:cubicBezTo>
                    <a:pt x="60" y="104"/>
                    <a:pt x="73" y="78"/>
                    <a:pt x="78" y="61"/>
                  </a:cubicBezTo>
                  <a:cubicBezTo>
                    <a:pt x="83" y="49"/>
                    <a:pt x="92" y="10"/>
                    <a:pt x="72" y="4"/>
                  </a:cubicBezTo>
                  <a:cubicBezTo>
                    <a:pt x="59" y="0"/>
                    <a:pt x="56" y="27"/>
                    <a:pt x="55" y="34"/>
                  </a:cubicBezTo>
                  <a:cubicBezTo>
                    <a:pt x="52" y="50"/>
                    <a:pt x="49" y="78"/>
                    <a:pt x="63" y="91"/>
                  </a:cubicBezTo>
                  <a:cubicBezTo>
                    <a:pt x="78" y="104"/>
                    <a:pt x="106" y="87"/>
                    <a:pt x="111" y="71"/>
                  </a:cubicBezTo>
                  <a:cubicBezTo>
                    <a:pt x="114" y="61"/>
                    <a:pt x="106" y="54"/>
                    <a:pt x="97" y="60"/>
                  </a:cubicBezTo>
                  <a:cubicBezTo>
                    <a:pt x="87" y="67"/>
                    <a:pt x="80" y="83"/>
                    <a:pt x="75" y="94"/>
                  </a:cubicBezTo>
                  <a:cubicBezTo>
                    <a:pt x="54" y="141"/>
                    <a:pt x="44" y="196"/>
                    <a:pt x="44" y="248"/>
                  </a:cubicBezTo>
                  <a:cubicBezTo>
                    <a:pt x="44" y="249"/>
                    <a:pt x="48" y="249"/>
                    <a:pt x="48" y="248"/>
                  </a:cubicBezTo>
                  <a:cubicBezTo>
                    <a:pt x="48" y="212"/>
                    <a:pt x="54" y="176"/>
                    <a:pt x="63" y="141"/>
                  </a:cubicBezTo>
                  <a:cubicBezTo>
                    <a:pt x="70" y="116"/>
                    <a:pt x="78" y="90"/>
                    <a:pt x="93" y="69"/>
                  </a:cubicBezTo>
                  <a:cubicBezTo>
                    <a:pt x="95" y="67"/>
                    <a:pt x="100" y="60"/>
                    <a:pt x="103" y="60"/>
                  </a:cubicBezTo>
                  <a:cubicBezTo>
                    <a:pt x="113" y="60"/>
                    <a:pt x="104" y="76"/>
                    <a:pt x="101" y="79"/>
                  </a:cubicBezTo>
                  <a:cubicBezTo>
                    <a:pt x="95" y="86"/>
                    <a:pt x="81" y="97"/>
                    <a:pt x="71" y="93"/>
                  </a:cubicBezTo>
                  <a:cubicBezTo>
                    <a:pt x="57" y="88"/>
                    <a:pt x="57" y="64"/>
                    <a:pt x="57" y="52"/>
                  </a:cubicBezTo>
                  <a:cubicBezTo>
                    <a:pt x="58" y="38"/>
                    <a:pt x="59" y="20"/>
                    <a:pt x="67" y="8"/>
                  </a:cubicBezTo>
                  <a:cubicBezTo>
                    <a:pt x="68" y="6"/>
                    <a:pt x="69" y="5"/>
                    <a:pt x="71" y="6"/>
                  </a:cubicBezTo>
                  <a:cubicBezTo>
                    <a:pt x="74" y="6"/>
                    <a:pt x="77" y="12"/>
                    <a:pt x="78" y="14"/>
                  </a:cubicBezTo>
                  <a:cubicBezTo>
                    <a:pt x="81" y="23"/>
                    <a:pt x="80" y="32"/>
                    <a:pt x="79" y="41"/>
                  </a:cubicBezTo>
                  <a:cubicBezTo>
                    <a:pt x="77" y="59"/>
                    <a:pt x="69" y="82"/>
                    <a:pt x="54" y="94"/>
                  </a:cubicBezTo>
                  <a:cubicBezTo>
                    <a:pt x="33" y="111"/>
                    <a:pt x="10" y="81"/>
                    <a:pt x="13" y="59"/>
                  </a:cubicBezTo>
                  <a:cubicBezTo>
                    <a:pt x="14" y="55"/>
                    <a:pt x="16" y="50"/>
                    <a:pt x="19" y="47"/>
                  </a:cubicBezTo>
                  <a:cubicBezTo>
                    <a:pt x="25" y="40"/>
                    <a:pt x="32" y="47"/>
                    <a:pt x="35" y="52"/>
                  </a:cubicBezTo>
                  <a:cubicBezTo>
                    <a:pt x="46" y="69"/>
                    <a:pt x="48" y="91"/>
                    <a:pt x="47" y="111"/>
                  </a:cubicBezTo>
                  <a:cubicBezTo>
                    <a:pt x="45" y="151"/>
                    <a:pt x="29" y="190"/>
                    <a:pt x="26" y="231"/>
                  </a:cubicBezTo>
                  <a:cubicBezTo>
                    <a:pt x="26" y="232"/>
                    <a:pt x="30" y="232"/>
                    <a:pt x="30" y="23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îś1iḓê"/>
            <p:cNvSpPr/>
            <p:nvPr/>
          </p:nvSpPr>
          <p:spPr bwMode="auto">
            <a:xfrm>
              <a:off x="6255544" y="2424907"/>
              <a:ext cx="323850" cy="207963"/>
            </a:xfrm>
            <a:custGeom>
              <a:avLst/>
              <a:gdLst>
                <a:gd name="T0" fmla="*/ 7 w 98"/>
                <a:gd name="T1" fmla="*/ 0 h 63"/>
                <a:gd name="T2" fmla="*/ 19 w 98"/>
                <a:gd name="T3" fmla="*/ 22 h 63"/>
                <a:gd name="T4" fmla="*/ 46 w 98"/>
                <a:gd name="T5" fmla="*/ 62 h 63"/>
                <a:gd name="T6" fmla="*/ 71 w 98"/>
                <a:gd name="T7" fmla="*/ 30 h 63"/>
                <a:gd name="T8" fmla="*/ 89 w 98"/>
                <a:gd name="T9" fmla="*/ 4 h 63"/>
                <a:gd name="T10" fmla="*/ 7 w 98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63">
                  <a:moveTo>
                    <a:pt x="7" y="0"/>
                  </a:moveTo>
                  <a:cubicBezTo>
                    <a:pt x="7" y="0"/>
                    <a:pt x="0" y="22"/>
                    <a:pt x="19" y="22"/>
                  </a:cubicBezTo>
                  <a:cubicBezTo>
                    <a:pt x="19" y="22"/>
                    <a:pt x="7" y="60"/>
                    <a:pt x="46" y="62"/>
                  </a:cubicBezTo>
                  <a:cubicBezTo>
                    <a:pt x="75" y="63"/>
                    <a:pt x="71" y="30"/>
                    <a:pt x="71" y="30"/>
                  </a:cubicBezTo>
                  <a:cubicBezTo>
                    <a:pt x="71" y="30"/>
                    <a:pt x="98" y="32"/>
                    <a:pt x="89" y="4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90AA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íṡḻïdê"/>
            <p:cNvSpPr/>
            <p:nvPr/>
          </p:nvSpPr>
          <p:spPr bwMode="auto">
            <a:xfrm>
              <a:off x="6319044" y="2537619"/>
              <a:ext cx="168275" cy="6350"/>
            </a:xfrm>
            <a:prstGeom prst="line">
              <a:avLst/>
            </a:prstGeom>
            <a:noFill/>
            <a:ln w="12700" cap="rnd">
              <a:solidFill>
                <a:srgbClr val="FDFDF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iŝlïḋè"/>
            <p:cNvSpPr/>
            <p:nvPr/>
          </p:nvSpPr>
          <p:spPr bwMode="auto">
            <a:xfrm>
              <a:off x="6325394" y="2569369"/>
              <a:ext cx="150813" cy="11113"/>
            </a:xfrm>
            <a:prstGeom prst="line">
              <a:avLst/>
            </a:prstGeom>
            <a:noFill/>
            <a:ln w="12700" cap="rnd">
              <a:solidFill>
                <a:srgbClr val="FDFDF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îSḻïḍê"/>
            <p:cNvSpPr/>
            <p:nvPr/>
          </p:nvSpPr>
          <p:spPr bwMode="auto">
            <a:xfrm>
              <a:off x="5417344" y="5258594"/>
              <a:ext cx="933450" cy="101600"/>
            </a:xfrm>
            <a:prstGeom prst="ellipse">
              <a:avLst/>
            </a:prstGeom>
            <a:solidFill>
              <a:srgbClr val="DA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ïṥľïḍê"/>
            <p:cNvSpPr/>
            <p:nvPr/>
          </p:nvSpPr>
          <p:spPr bwMode="auto">
            <a:xfrm>
              <a:off x="5414169" y="3961607"/>
              <a:ext cx="936625" cy="1214438"/>
            </a:xfrm>
            <a:custGeom>
              <a:avLst/>
              <a:gdLst>
                <a:gd name="T0" fmla="*/ 104 w 590"/>
                <a:gd name="T1" fmla="*/ 611 h 765"/>
                <a:gd name="T2" fmla="*/ 590 w 590"/>
                <a:gd name="T3" fmla="*/ 611 h 765"/>
                <a:gd name="T4" fmla="*/ 590 w 590"/>
                <a:gd name="T5" fmla="*/ 0 h 765"/>
                <a:gd name="T6" fmla="*/ 0 w 590"/>
                <a:gd name="T7" fmla="*/ 0 h 765"/>
                <a:gd name="T8" fmla="*/ 0 w 590"/>
                <a:gd name="T9" fmla="*/ 765 h 765"/>
                <a:gd name="T10" fmla="*/ 104 w 590"/>
                <a:gd name="T11" fmla="*/ 611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" h="765">
                  <a:moveTo>
                    <a:pt x="104" y="611"/>
                  </a:moveTo>
                  <a:lnTo>
                    <a:pt x="590" y="611"/>
                  </a:lnTo>
                  <a:lnTo>
                    <a:pt x="590" y="0"/>
                  </a:lnTo>
                  <a:lnTo>
                    <a:pt x="0" y="0"/>
                  </a:lnTo>
                  <a:lnTo>
                    <a:pt x="0" y="765"/>
                  </a:lnTo>
                  <a:lnTo>
                    <a:pt x="104" y="611"/>
                  </a:lnTo>
                  <a:close/>
                </a:path>
              </a:pathLst>
            </a:custGeom>
            <a:solidFill>
              <a:srgbClr val="1C2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ṣľïḑè"/>
            <p:cNvSpPr/>
            <p:nvPr/>
          </p:nvSpPr>
          <p:spPr bwMode="auto">
            <a:xfrm>
              <a:off x="5796756" y="4252119"/>
              <a:ext cx="171450" cy="230188"/>
            </a:xfrm>
            <a:custGeom>
              <a:avLst/>
              <a:gdLst>
                <a:gd name="T0" fmla="*/ 44 w 52"/>
                <a:gd name="T1" fmla="*/ 26 h 70"/>
                <a:gd name="T2" fmla="*/ 46 w 52"/>
                <a:gd name="T3" fmla="*/ 26 h 70"/>
                <a:gd name="T4" fmla="*/ 52 w 52"/>
                <a:gd name="T5" fmla="*/ 32 h 70"/>
                <a:gd name="T6" fmla="*/ 52 w 52"/>
                <a:gd name="T7" fmla="*/ 64 h 70"/>
                <a:gd name="T8" fmla="*/ 46 w 52"/>
                <a:gd name="T9" fmla="*/ 70 h 70"/>
                <a:gd name="T10" fmla="*/ 31 w 52"/>
                <a:gd name="T11" fmla="*/ 70 h 70"/>
                <a:gd name="T12" fmla="*/ 6 w 52"/>
                <a:gd name="T13" fmla="*/ 70 h 70"/>
                <a:gd name="T14" fmla="*/ 0 w 52"/>
                <a:gd name="T15" fmla="*/ 65 h 70"/>
                <a:gd name="T16" fmla="*/ 0 w 52"/>
                <a:gd name="T17" fmla="*/ 64 h 70"/>
                <a:gd name="T18" fmla="*/ 0 w 52"/>
                <a:gd name="T19" fmla="*/ 32 h 70"/>
                <a:gd name="T20" fmla="*/ 4 w 52"/>
                <a:gd name="T21" fmla="*/ 27 h 70"/>
                <a:gd name="T22" fmla="*/ 6 w 52"/>
                <a:gd name="T23" fmla="*/ 26 h 70"/>
                <a:gd name="T24" fmla="*/ 8 w 52"/>
                <a:gd name="T25" fmla="*/ 26 h 70"/>
                <a:gd name="T26" fmla="*/ 8 w 52"/>
                <a:gd name="T27" fmla="*/ 26 h 70"/>
                <a:gd name="T28" fmla="*/ 8 w 52"/>
                <a:gd name="T29" fmla="*/ 20 h 70"/>
                <a:gd name="T30" fmla="*/ 23 w 52"/>
                <a:gd name="T31" fmla="*/ 2 h 70"/>
                <a:gd name="T32" fmla="*/ 44 w 52"/>
                <a:gd name="T33" fmla="*/ 16 h 70"/>
                <a:gd name="T34" fmla="*/ 44 w 52"/>
                <a:gd name="T35" fmla="*/ 20 h 70"/>
                <a:gd name="T36" fmla="*/ 44 w 52"/>
                <a:gd name="T37" fmla="*/ 25 h 70"/>
                <a:gd name="T38" fmla="*/ 44 w 52"/>
                <a:gd name="T39" fmla="*/ 26 h 70"/>
                <a:gd name="T40" fmla="*/ 26 w 52"/>
                <a:gd name="T41" fmla="*/ 29 h 70"/>
                <a:gd name="T42" fmla="*/ 6 w 52"/>
                <a:gd name="T43" fmla="*/ 30 h 70"/>
                <a:gd name="T44" fmla="*/ 3 w 52"/>
                <a:gd name="T45" fmla="*/ 33 h 70"/>
                <a:gd name="T46" fmla="*/ 4 w 52"/>
                <a:gd name="T47" fmla="*/ 64 h 70"/>
                <a:gd name="T48" fmla="*/ 7 w 52"/>
                <a:gd name="T49" fmla="*/ 67 h 70"/>
                <a:gd name="T50" fmla="*/ 45 w 52"/>
                <a:gd name="T51" fmla="*/ 66 h 70"/>
                <a:gd name="T52" fmla="*/ 46 w 52"/>
                <a:gd name="T53" fmla="*/ 66 h 70"/>
                <a:gd name="T54" fmla="*/ 49 w 52"/>
                <a:gd name="T55" fmla="*/ 64 h 70"/>
                <a:gd name="T56" fmla="*/ 49 w 52"/>
                <a:gd name="T57" fmla="*/ 32 h 70"/>
                <a:gd name="T58" fmla="*/ 47 w 52"/>
                <a:gd name="T59" fmla="*/ 30 h 70"/>
                <a:gd name="T60" fmla="*/ 46 w 52"/>
                <a:gd name="T61" fmla="*/ 29 h 70"/>
                <a:gd name="T62" fmla="*/ 26 w 52"/>
                <a:gd name="T63" fmla="*/ 29 h 70"/>
                <a:gd name="T64" fmla="*/ 40 w 52"/>
                <a:gd name="T65" fmla="*/ 26 h 70"/>
                <a:gd name="T66" fmla="*/ 40 w 52"/>
                <a:gd name="T67" fmla="*/ 26 h 70"/>
                <a:gd name="T68" fmla="*/ 40 w 52"/>
                <a:gd name="T69" fmla="*/ 19 h 70"/>
                <a:gd name="T70" fmla="*/ 40 w 52"/>
                <a:gd name="T71" fmla="*/ 16 h 70"/>
                <a:gd name="T72" fmla="*/ 23 w 52"/>
                <a:gd name="T73" fmla="*/ 5 h 70"/>
                <a:gd name="T74" fmla="*/ 12 w 52"/>
                <a:gd name="T75" fmla="*/ 19 h 70"/>
                <a:gd name="T76" fmla="*/ 12 w 52"/>
                <a:gd name="T77" fmla="*/ 26 h 70"/>
                <a:gd name="T78" fmla="*/ 12 w 52"/>
                <a:gd name="T79" fmla="*/ 26 h 70"/>
                <a:gd name="T80" fmla="*/ 40 w 52"/>
                <a:gd name="T81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70">
                  <a:moveTo>
                    <a:pt x="44" y="26"/>
                  </a:moveTo>
                  <a:cubicBezTo>
                    <a:pt x="45" y="26"/>
                    <a:pt x="45" y="26"/>
                    <a:pt x="46" y="26"/>
                  </a:cubicBezTo>
                  <a:cubicBezTo>
                    <a:pt x="49" y="26"/>
                    <a:pt x="52" y="29"/>
                    <a:pt x="52" y="32"/>
                  </a:cubicBezTo>
                  <a:cubicBezTo>
                    <a:pt x="52" y="43"/>
                    <a:pt x="52" y="53"/>
                    <a:pt x="52" y="64"/>
                  </a:cubicBezTo>
                  <a:cubicBezTo>
                    <a:pt x="52" y="67"/>
                    <a:pt x="49" y="70"/>
                    <a:pt x="46" y="70"/>
                  </a:cubicBezTo>
                  <a:cubicBezTo>
                    <a:pt x="41" y="70"/>
                    <a:pt x="36" y="70"/>
                    <a:pt x="31" y="70"/>
                  </a:cubicBezTo>
                  <a:cubicBezTo>
                    <a:pt x="23" y="70"/>
                    <a:pt x="15" y="70"/>
                    <a:pt x="6" y="70"/>
                  </a:cubicBezTo>
                  <a:cubicBezTo>
                    <a:pt x="3" y="70"/>
                    <a:pt x="1" y="68"/>
                    <a:pt x="0" y="65"/>
                  </a:cubicBezTo>
                  <a:cubicBezTo>
                    <a:pt x="0" y="65"/>
                    <a:pt x="0" y="64"/>
                    <a:pt x="0" y="64"/>
                  </a:cubicBezTo>
                  <a:cubicBezTo>
                    <a:pt x="0" y="53"/>
                    <a:pt x="0" y="43"/>
                    <a:pt x="0" y="32"/>
                  </a:cubicBezTo>
                  <a:cubicBezTo>
                    <a:pt x="0" y="30"/>
                    <a:pt x="1" y="28"/>
                    <a:pt x="4" y="27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7" y="26"/>
                    <a:pt x="7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4"/>
                    <a:pt x="8" y="22"/>
                    <a:pt x="8" y="20"/>
                  </a:cubicBezTo>
                  <a:cubicBezTo>
                    <a:pt x="8" y="11"/>
                    <a:pt x="14" y="4"/>
                    <a:pt x="23" y="2"/>
                  </a:cubicBezTo>
                  <a:cubicBezTo>
                    <a:pt x="32" y="0"/>
                    <a:pt x="42" y="7"/>
                    <a:pt x="44" y="16"/>
                  </a:cubicBezTo>
                  <a:cubicBezTo>
                    <a:pt x="44" y="17"/>
                    <a:pt x="44" y="18"/>
                    <a:pt x="44" y="20"/>
                  </a:cubicBezTo>
                  <a:cubicBezTo>
                    <a:pt x="44" y="22"/>
                    <a:pt x="44" y="24"/>
                    <a:pt x="44" y="25"/>
                  </a:cubicBezTo>
                  <a:lnTo>
                    <a:pt x="44" y="26"/>
                  </a:lnTo>
                  <a:close/>
                  <a:moveTo>
                    <a:pt x="26" y="29"/>
                  </a:moveTo>
                  <a:cubicBezTo>
                    <a:pt x="19" y="30"/>
                    <a:pt x="13" y="30"/>
                    <a:pt x="6" y="30"/>
                  </a:cubicBezTo>
                  <a:cubicBezTo>
                    <a:pt x="5" y="30"/>
                    <a:pt x="3" y="31"/>
                    <a:pt x="3" y="33"/>
                  </a:cubicBezTo>
                  <a:cubicBezTo>
                    <a:pt x="3" y="43"/>
                    <a:pt x="3" y="53"/>
                    <a:pt x="4" y="64"/>
                  </a:cubicBezTo>
                  <a:cubicBezTo>
                    <a:pt x="4" y="65"/>
                    <a:pt x="5" y="67"/>
                    <a:pt x="7" y="67"/>
                  </a:cubicBezTo>
                  <a:cubicBezTo>
                    <a:pt x="20" y="67"/>
                    <a:pt x="32" y="67"/>
                    <a:pt x="45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7" y="66"/>
                    <a:pt x="49" y="65"/>
                    <a:pt x="49" y="64"/>
                  </a:cubicBezTo>
                  <a:cubicBezTo>
                    <a:pt x="49" y="53"/>
                    <a:pt x="49" y="43"/>
                    <a:pt x="49" y="32"/>
                  </a:cubicBezTo>
                  <a:cubicBezTo>
                    <a:pt x="49" y="31"/>
                    <a:pt x="48" y="30"/>
                    <a:pt x="47" y="30"/>
                  </a:cubicBezTo>
                  <a:cubicBezTo>
                    <a:pt x="47" y="30"/>
                    <a:pt x="46" y="29"/>
                    <a:pt x="46" y="29"/>
                  </a:cubicBezTo>
                  <a:cubicBezTo>
                    <a:pt x="39" y="29"/>
                    <a:pt x="33" y="29"/>
                    <a:pt x="26" y="29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40" y="24"/>
                    <a:pt x="41" y="22"/>
                    <a:pt x="40" y="19"/>
                  </a:cubicBezTo>
                  <a:cubicBezTo>
                    <a:pt x="40" y="18"/>
                    <a:pt x="40" y="17"/>
                    <a:pt x="40" y="16"/>
                  </a:cubicBezTo>
                  <a:cubicBezTo>
                    <a:pt x="38" y="9"/>
                    <a:pt x="31" y="4"/>
                    <a:pt x="23" y="5"/>
                  </a:cubicBezTo>
                  <a:cubicBezTo>
                    <a:pt x="17" y="7"/>
                    <a:pt x="12" y="12"/>
                    <a:pt x="12" y="19"/>
                  </a:cubicBezTo>
                  <a:cubicBezTo>
                    <a:pt x="11" y="21"/>
                    <a:pt x="12" y="23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1" y="26"/>
                    <a:pt x="31" y="26"/>
                    <a:pt x="40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ṧḷïďè"/>
            <p:cNvSpPr/>
            <p:nvPr/>
          </p:nvSpPr>
          <p:spPr bwMode="auto">
            <a:xfrm>
              <a:off x="5853906" y="4361657"/>
              <a:ext cx="58738" cy="95250"/>
            </a:xfrm>
            <a:custGeom>
              <a:avLst/>
              <a:gdLst>
                <a:gd name="T0" fmla="*/ 4 w 18"/>
                <a:gd name="T1" fmla="*/ 21 h 29"/>
                <a:gd name="T2" fmla="*/ 4 w 18"/>
                <a:gd name="T3" fmla="*/ 17 h 29"/>
                <a:gd name="T4" fmla="*/ 4 w 18"/>
                <a:gd name="T5" fmla="*/ 17 h 29"/>
                <a:gd name="T6" fmla="*/ 1 w 18"/>
                <a:gd name="T7" fmla="*/ 8 h 29"/>
                <a:gd name="T8" fmla="*/ 8 w 18"/>
                <a:gd name="T9" fmla="*/ 1 h 29"/>
                <a:gd name="T10" fmla="*/ 18 w 18"/>
                <a:gd name="T11" fmla="*/ 9 h 29"/>
                <a:gd name="T12" fmla="*/ 15 w 18"/>
                <a:gd name="T13" fmla="*/ 16 h 29"/>
                <a:gd name="T14" fmla="*/ 14 w 18"/>
                <a:gd name="T15" fmla="*/ 17 h 29"/>
                <a:gd name="T16" fmla="*/ 14 w 18"/>
                <a:gd name="T17" fmla="*/ 24 h 29"/>
                <a:gd name="T18" fmla="*/ 10 w 18"/>
                <a:gd name="T19" fmla="*/ 29 h 29"/>
                <a:gd name="T20" fmla="*/ 4 w 18"/>
                <a:gd name="T21" fmla="*/ 24 h 29"/>
                <a:gd name="T22" fmla="*/ 4 w 18"/>
                <a:gd name="T23" fmla="*/ 21 h 29"/>
                <a:gd name="T24" fmla="*/ 7 w 18"/>
                <a:gd name="T25" fmla="*/ 20 h 29"/>
                <a:gd name="T26" fmla="*/ 7 w 18"/>
                <a:gd name="T27" fmla="*/ 24 h 29"/>
                <a:gd name="T28" fmla="*/ 9 w 18"/>
                <a:gd name="T29" fmla="*/ 25 h 29"/>
                <a:gd name="T30" fmla="*/ 11 w 18"/>
                <a:gd name="T31" fmla="*/ 24 h 29"/>
                <a:gd name="T32" fmla="*/ 11 w 18"/>
                <a:gd name="T33" fmla="*/ 16 h 29"/>
                <a:gd name="T34" fmla="*/ 12 w 18"/>
                <a:gd name="T35" fmla="*/ 14 h 29"/>
                <a:gd name="T36" fmla="*/ 14 w 18"/>
                <a:gd name="T37" fmla="*/ 9 h 29"/>
                <a:gd name="T38" fmla="*/ 10 w 18"/>
                <a:gd name="T39" fmla="*/ 5 h 29"/>
                <a:gd name="T40" fmla="*/ 4 w 18"/>
                <a:gd name="T41" fmla="*/ 8 h 29"/>
                <a:gd name="T42" fmla="*/ 6 w 18"/>
                <a:gd name="T43" fmla="*/ 14 h 29"/>
                <a:gd name="T44" fmla="*/ 7 w 18"/>
                <a:gd name="T45" fmla="*/ 16 h 29"/>
                <a:gd name="T46" fmla="*/ 7 w 18"/>
                <a:gd name="T47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9">
                  <a:moveTo>
                    <a:pt x="4" y="21"/>
                  </a:moveTo>
                  <a:cubicBezTo>
                    <a:pt x="4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4"/>
                    <a:pt x="0" y="11"/>
                    <a:pt x="1" y="8"/>
                  </a:cubicBezTo>
                  <a:cubicBezTo>
                    <a:pt x="2" y="4"/>
                    <a:pt x="4" y="2"/>
                    <a:pt x="8" y="1"/>
                  </a:cubicBezTo>
                  <a:cubicBezTo>
                    <a:pt x="12" y="0"/>
                    <a:pt x="17" y="4"/>
                    <a:pt x="18" y="9"/>
                  </a:cubicBezTo>
                  <a:cubicBezTo>
                    <a:pt x="18" y="12"/>
                    <a:pt x="17" y="14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9"/>
                    <a:pt x="14" y="21"/>
                    <a:pt x="14" y="24"/>
                  </a:cubicBezTo>
                  <a:cubicBezTo>
                    <a:pt x="14" y="26"/>
                    <a:pt x="13" y="28"/>
                    <a:pt x="10" y="29"/>
                  </a:cubicBezTo>
                  <a:cubicBezTo>
                    <a:pt x="7" y="29"/>
                    <a:pt x="4" y="27"/>
                    <a:pt x="4" y="24"/>
                  </a:cubicBezTo>
                  <a:cubicBezTo>
                    <a:pt x="4" y="23"/>
                    <a:pt x="4" y="22"/>
                    <a:pt x="4" y="21"/>
                  </a:cubicBezTo>
                  <a:close/>
                  <a:moveTo>
                    <a:pt x="7" y="20"/>
                  </a:moveTo>
                  <a:cubicBezTo>
                    <a:pt x="7" y="21"/>
                    <a:pt x="7" y="22"/>
                    <a:pt x="7" y="24"/>
                  </a:cubicBezTo>
                  <a:cubicBezTo>
                    <a:pt x="7" y="24"/>
                    <a:pt x="8" y="25"/>
                    <a:pt x="9" y="25"/>
                  </a:cubicBezTo>
                  <a:cubicBezTo>
                    <a:pt x="10" y="26"/>
                    <a:pt x="11" y="25"/>
                    <a:pt x="11" y="24"/>
                  </a:cubicBezTo>
                  <a:cubicBezTo>
                    <a:pt x="11" y="21"/>
                    <a:pt x="11" y="19"/>
                    <a:pt x="11" y="16"/>
                  </a:cubicBezTo>
                  <a:cubicBezTo>
                    <a:pt x="11" y="15"/>
                    <a:pt x="11" y="15"/>
                    <a:pt x="12" y="14"/>
                  </a:cubicBezTo>
                  <a:cubicBezTo>
                    <a:pt x="14" y="13"/>
                    <a:pt x="15" y="11"/>
                    <a:pt x="14" y="9"/>
                  </a:cubicBezTo>
                  <a:cubicBezTo>
                    <a:pt x="14" y="6"/>
                    <a:pt x="12" y="5"/>
                    <a:pt x="10" y="5"/>
                  </a:cubicBezTo>
                  <a:cubicBezTo>
                    <a:pt x="7" y="4"/>
                    <a:pt x="5" y="6"/>
                    <a:pt x="4" y="8"/>
                  </a:cubicBezTo>
                  <a:cubicBezTo>
                    <a:pt x="3" y="10"/>
                    <a:pt x="4" y="13"/>
                    <a:pt x="6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7" y="18"/>
                    <a:pt x="7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Sľïḑé"/>
            <p:cNvSpPr/>
            <p:nvPr/>
          </p:nvSpPr>
          <p:spPr bwMode="auto">
            <a:xfrm>
              <a:off x="5542756" y="4142582"/>
              <a:ext cx="679450" cy="587375"/>
            </a:xfrm>
            <a:custGeom>
              <a:avLst/>
              <a:gdLst>
                <a:gd name="T0" fmla="*/ 206 w 206"/>
                <a:gd name="T1" fmla="*/ 159 h 178"/>
                <a:gd name="T2" fmla="*/ 206 w 206"/>
                <a:gd name="T3" fmla="*/ 174 h 178"/>
                <a:gd name="T4" fmla="*/ 199 w 206"/>
                <a:gd name="T5" fmla="*/ 177 h 178"/>
                <a:gd name="T6" fmla="*/ 75 w 206"/>
                <a:gd name="T7" fmla="*/ 177 h 178"/>
                <a:gd name="T8" fmla="*/ 6 w 206"/>
                <a:gd name="T9" fmla="*/ 177 h 178"/>
                <a:gd name="T10" fmla="*/ 0 w 206"/>
                <a:gd name="T11" fmla="*/ 174 h 178"/>
                <a:gd name="T12" fmla="*/ 0 w 206"/>
                <a:gd name="T13" fmla="*/ 159 h 178"/>
                <a:gd name="T14" fmla="*/ 11 w 206"/>
                <a:gd name="T15" fmla="*/ 138 h 178"/>
                <a:gd name="T16" fmla="*/ 13 w 206"/>
                <a:gd name="T17" fmla="*/ 130 h 178"/>
                <a:gd name="T18" fmla="*/ 13 w 206"/>
                <a:gd name="T19" fmla="*/ 23 h 178"/>
                <a:gd name="T20" fmla="*/ 36 w 206"/>
                <a:gd name="T21" fmla="*/ 0 h 178"/>
                <a:gd name="T22" fmla="*/ 171 w 206"/>
                <a:gd name="T23" fmla="*/ 0 h 178"/>
                <a:gd name="T24" fmla="*/ 193 w 206"/>
                <a:gd name="T25" fmla="*/ 23 h 178"/>
                <a:gd name="T26" fmla="*/ 193 w 206"/>
                <a:gd name="T27" fmla="*/ 122 h 178"/>
                <a:gd name="T28" fmla="*/ 197 w 206"/>
                <a:gd name="T29" fmla="*/ 145 h 178"/>
                <a:gd name="T30" fmla="*/ 195 w 206"/>
                <a:gd name="T31" fmla="*/ 151 h 178"/>
                <a:gd name="T32" fmla="*/ 191 w 206"/>
                <a:gd name="T33" fmla="*/ 147 h 178"/>
                <a:gd name="T34" fmla="*/ 178 w 206"/>
                <a:gd name="T35" fmla="*/ 138 h 178"/>
                <a:gd name="T36" fmla="*/ 23 w 206"/>
                <a:gd name="T37" fmla="*/ 138 h 178"/>
                <a:gd name="T38" fmla="*/ 16 w 206"/>
                <a:gd name="T39" fmla="*/ 143 h 178"/>
                <a:gd name="T40" fmla="*/ 8 w 206"/>
                <a:gd name="T41" fmla="*/ 158 h 178"/>
                <a:gd name="T42" fmla="*/ 7 w 206"/>
                <a:gd name="T43" fmla="*/ 161 h 178"/>
                <a:gd name="T44" fmla="*/ 14 w 206"/>
                <a:gd name="T45" fmla="*/ 170 h 178"/>
                <a:gd name="T46" fmla="*/ 194 w 206"/>
                <a:gd name="T47" fmla="*/ 170 h 178"/>
                <a:gd name="T48" fmla="*/ 199 w 206"/>
                <a:gd name="T49" fmla="*/ 168 h 178"/>
                <a:gd name="T50" fmla="*/ 195 w 206"/>
                <a:gd name="T51" fmla="*/ 164 h 178"/>
                <a:gd name="T52" fmla="*/ 94 w 206"/>
                <a:gd name="T53" fmla="*/ 164 h 178"/>
                <a:gd name="T54" fmla="*/ 20 w 206"/>
                <a:gd name="T55" fmla="*/ 164 h 178"/>
                <a:gd name="T56" fmla="*/ 17 w 206"/>
                <a:gd name="T57" fmla="*/ 164 h 178"/>
                <a:gd name="T58" fmla="*/ 13 w 206"/>
                <a:gd name="T59" fmla="*/ 161 h 178"/>
                <a:gd name="T60" fmla="*/ 17 w 206"/>
                <a:gd name="T61" fmla="*/ 157 h 178"/>
                <a:gd name="T62" fmla="*/ 20 w 206"/>
                <a:gd name="T63" fmla="*/ 157 h 178"/>
                <a:gd name="T64" fmla="*/ 199 w 206"/>
                <a:gd name="T65" fmla="*/ 157 h 178"/>
                <a:gd name="T66" fmla="*/ 206 w 206"/>
                <a:gd name="T67" fmla="*/ 159 h 178"/>
                <a:gd name="T68" fmla="*/ 103 w 206"/>
                <a:gd name="T69" fmla="*/ 132 h 178"/>
                <a:gd name="T70" fmla="*/ 182 w 206"/>
                <a:gd name="T71" fmla="*/ 132 h 178"/>
                <a:gd name="T72" fmla="*/ 187 w 206"/>
                <a:gd name="T73" fmla="*/ 127 h 178"/>
                <a:gd name="T74" fmla="*/ 187 w 206"/>
                <a:gd name="T75" fmla="*/ 22 h 178"/>
                <a:gd name="T76" fmla="*/ 172 w 206"/>
                <a:gd name="T77" fmla="*/ 7 h 178"/>
                <a:gd name="T78" fmla="*/ 35 w 206"/>
                <a:gd name="T79" fmla="*/ 7 h 178"/>
                <a:gd name="T80" fmla="*/ 20 w 206"/>
                <a:gd name="T81" fmla="*/ 22 h 178"/>
                <a:gd name="T82" fmla="*/ 19 w 206"/>
                <a:gd name="T83" fmla="*/ 127 h 178"/>
                <a:gd name="T84" fmla="*/ 24 w 206"/>
                <a:gd name="T85" fmla="*/ 132 h 178"/>
                <a:gd name="T86" fmla="*/ 103 w 206"/>
                <a:gd name="T87" fmla="*/ 1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6" h="178">
                  <a:moveTo>
                    <a:pt x="206" y="159"/>
                  </a:moveTo>
                  <a:cubicBezTo>
                    <a:pt x="206" y="164"/>
                    <a:pt x="206" y="169"/>
                    <a:pt x="206" y="174"/>
                  </a:cubicBezTo>
                  <a:cubicBezTo>
                    <a:pt x="204" y="178"/>
                    <a:pt x="202" y="177"/>
                    <a:pt x="199" y="177"/>
                  </a:cubicBezTo>
                  <a:cubicBezTo>
                    <a:pt x="158" y="177"/>
                    <a:pt x="116" y="177"/>
                    <a:pt x="75" y="177"/>
                  </a:cubicBezTo>
                  <a:cubicBezTo>
                    <a:pt x="52" y="177"/>
                    <a:pt x="29" y="177"/>
                    <a:pt x="6" y="177"/>
                  </a:cubicBezTo>
                  <a:cubicBezTo>
                    <a:pt x="4" y="177"/>
                    <a:pt x="2" y="177"/>
                    <a:pt x="0" y="174"/>
                  </a:cubicBezTo>
                  <a:cubicBezTo>
                    <a:pt x="0" y="169"/>
                    <a:pt x="0" y="164"/>
                    <a:pt x="0" y="159"/>
                  </a:cubicBezTo>
                  <a:cubicBezTo>
                    <a:pt x="4" y="152"/>
                    <a:pt x="7" y="145"/>
                    <a:pt x="11" y="138"/>
                  </a:cubicBezTo>
                  <a:cubicBezTo>
                    <a:pt x="12" y="136"/>
                    <a:pt x="13" y="133"/>
                    <a:pt x="13" y="130"/>
                  </a:cubicBezTo>
                  <a:cubicBezTo>
                    <a:pt x="13" y="94"/>
                    <a:pt x="13" y="59"/>
                    <a:pt x="13" y="23"/>
                  </a:cubicBezTo>
                  <a:cubicBezTo>
                    <a:pt x="13" y="8"/>
                    <a:pt x="21" y="0"/>
                    <a:pt x="36" y="0"/>
                  </a:cubicBezTo>
                  <a:cubicBezTo>
                    <a:pt x="81" y="0"/>
                    <a:pt x="126" y="0"/>
                    <a:pt x="171" y="0"/>
                  </a:cubicBezTo>
                  <a:cubicBezTo>
                    <a:pt x="185" y="0"/>
                    <a:pt x="193" y="8"/>
                    <a:pt x="193" y="23"/>
                  </a:cubicBezTo>
                  <a:cubicBezTo>
                    <a:pt x="193" y="56"/>
                    <a:pt x="193" y="89"/>
                    <a:pt x="193" y="122"/>
                  </a:cubicBezTo>
                  <a:cubicBezTo>
                    <a:pt x="193" y="130"/>
                    <a:pt x="193" y="138"/>
                    <a:pt x="197" y="145"/>
                  </a:cubicBezTo>
                  <a:cubicBezTo>
                    <a:pt x="198" y="147"/>
                    <a:pt x="198" y="150"/>
                    <a:pt x="195" y="151"/>
                  </a:cubicBezTo>
                  <a:cubicBezTo>
                    <a:pt x="192" y="151"/>
                    <a:pt x="191" y="149"/>
                    <a:pt x="191" y="147"/>
                  </a:cubicBezTo>
                  <a:cubicBezTo>
                    <a:pt x="187" y="138"/>
                    <a:pt x="187" y="138"/>
                    <a:pt x="178" y="138"/>
                  </a:cubicBezTo>
                  <a:cubicBezTo>
                    <a:pt x="126" y="138"/>
                    <a:pt x="75" y="138"/>
                    <a:pt x="23" y="138"/>
                  </a:cubicBezTo>
                  <a:cubicBezTo>
                    <a:pt x="19" y="138"/>
                    <a:pt x="17" y="139"/>
                    <a:pt x="16" y="143"/>
                  </a:cubicBezTo>
                  <a:cubicBezTo>
                    <a:pt x="14" y="148"/>
                    <a:pt x="11" y="153"/>
                    <a:pt x="8" y="158"/>
                  </a:cubicBezTo>
                  <a:cubicBezTo>
                    <a:pt x="8" y="159"/>
                    <a:pt x="7" y="160"/>
                    <a:pt x="7" y="161"/>
                  </a:cubicBezTo>
                  <a:cubicBezTo>
                    <a:pt x="5" y="168"/>
                    <a:pt x="7" y="170"/>
                    <a:pt x="14" y="170"/>
                  </a:cubicBezTo>
                  <a:cubicBezTo>
                    <a:pt x="74" y="170"/>
                    <a:pt x="134" y="170"/>
                    <a:pt x="194" y="170"/>
                  </a:cubicBezTo>
                  <a:cubicBezTo>
                    <a:pt x="196" y="170"/>
                    <a:pt x="199" y="171"/>
                    <a:pt x="199" y="168"/>
                  </a:cubicBezTo>
                  <a:cubicBezTo>
                    <a:pt x="200" y="164"/>
                    <a:pt x="198" y="164"/>
                    <a:pt x="195" y="164"/>
                  </a:cubicBezTo>
                  <a:cubicBezTo>
                    <a:pt x="161" y="164"/>
                    <a:pt x="128" y="164"/>
                    <a:pt x="94" y="164"/>
                  </a:cubicBezTo>
                  <a:cubicBezTo>
                    <a:pt x="70" y="164"/>
                    <a:pt x="45" y="164"/>
                    <a:pt x="20" y="164"/>
                  </a:cubicBezTo>
                  <a:cubicBezTo>
                    <a:pt x="19" y="164"/>
                    <a:pt x="18" y="164"/>
                    <a:pt x="17" y="164"/>
                  </a:cubicBezTo>
                  <a:cubicBezTo>
                    <a:pt x="15" y="164"/>
                    <a:pt x="13" y="163"/>
                    <a:pt x="13" y="161"/>
                  </a:cubicBezTo>
                  <a:cubicBezTo>
                    <a:pt x="13" y="158"/>
                    <a:pt x="14" y="157"/>
                    <a:pt x="17" y="157"/>
                  </a:cubicBezTo>
                  <a:cubicBezTo>
                    <a:pt x="18" y="157"/>
                    <a:pt x="19" y="157"/>
                    <a:pt x="20" y="157"/>
                  </a:cubicBezTo>
                  <a:cubicBezTo>
                    <a:pt x="80" y="157"/>
                    <a:pt x="139" y="157"/>
                    <a:pt x="199" y="157"/>
                  </a:cubicBezTo>
                  <a:cubicBezTo>
                    <a:pt x="201" y="157"/>
                    <a:pt x="204" y="156"/>
                    <a:pt x="206" y="159"/>
                  </a:cubicBezTo>
                  <a:close/>
                  <a:moveTo>
                    <a:pt x="103" y="132"/>
                  </a:moveTo>
                  <a:cubicBezTo>
                    <a:pt x="129" y="132"/>
                    <a:pt x="155" y="131"/>
                    <a:pt x="182" y="132"/>
                  </a:cubicBezTo>
                  <a:cubicBezTo>
                    <a:pt x="185" y="132"/>
                    <a:pt x="187" y="131"/>
                    <a:pt x="187" y="127"/>
                  </a:cubicBezTo>
                  <a:cubicBezTo>
                    <a:pt x="186" y="92"/>
                    <a:pt x="187" y="57"/>
                    <a:pt x="187" y="22"/>
                  </a:cubicBezTo>
                  <a:cubicBezTo>
                    <a:pt x="187" y="12"/>
                    <a:pt x="182" y="7"/>
                    <a:pt x="172" y="7"/>
                  </a:cubicBezTo>
                  <a:cubicBezTo>
                    <a:pt x="126" y="7"/>
                    <a:pt x="80" y="7"/>
                    <a:pt x="35" y="7"/>
                  </a:cubicBezTo>
                  <a:cubicBezTo>
                    <a:pt x="25" y="7"/>
                    <a:pt x="20" y="12"/>
                    <a:pt x="20" y="22"/>
                  </a:cubicBezTo>
                  <a:cubicBezTo>
                    <a:pt x="20" y="57"/>
                    <a:pt x="20" y="92"/>
                    <a:pt x="19" y="127"/>
                  </a:cubicBezTo>
                  <a:cubicBezTo>
                    <a:pt x="19" y="131"/>
                    <a:pt x="21" y="132"/>
                    <a:pt x="24" y="132"/>
                  </a:cubicBezTo>
                  <a:cubicBezTo>
                    <a:pt x="51" y="131"/>
                    <a:pt x="77" y="132"/>
                    <a:pt x="103" y="1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šḷíḓê"/>
            <p:cNvSpPr/>
            <p:nvPr/>
          </p:nvSpPr>
          <p:spPr bwMode="auto">
            <a:xfrm>
              <a:off x="5628481" y="4196557"/>
              <a:ext cx="508000" cy="349250"/>
            </a:xfrm>
            <a:custGeom>
              <a:avLst/>
              <a:gdLst>
                <a:gd name="T0" fmla="*/ 77 w 154"/>
                <a:gd name="T1" fmla="*/ 0 h 106"/>
                <a:gd name="T2" fmla="*/ 148 w 154"/>
                <a:gd name="T3" fmla="*/ 0 h 106"/>
                <a:gd name="T4" fmla="*/ 154 w 154"/>
                <a:gd name="T5" fmla="*/ 6 h 106"/>
                <a:gd name="T6" fmla="*/ 154 w 154"/>
                <a:gd name="T7" fmla="*/ 87 h 106"/>
                <a:gd name="T8" fmla="*/ 154 w 154"/>
                <a:gd name="T9" fmla="*/ 91 h 106"/>
                <a:gd name="T10" fmla="*/ 151 w 154"/>
                <a:gd name="T11" fmla="*/ 93 h 106"/>
                <a:gd name="T12" fmla="*/ 148 w 154"/>
                <a:gd name="T13" fmla="*/ 91 h 106"/>
                <a:gd name="T14" fmla="*/ 148 w 154"/>
                <a:gd name="T15" fmla="*/ 86 h 106"/>
                <a:gd name="T16" fmla="*/ 148 w 154"/>
                <a:gd name="T17" fmla="*/ 11 h 106"/>
                <a:gd name="T18" fmla="*/ 143 w 154"/>
                <a:gd name="T19" fmla="*/ 6 h 106"/>
                <a:gd name="T20" fmla="*/ 11 w 154"/>
                <a:gd name="T21" fmla="*/ 6 h 106"/>
                <a:gd name="T22" fmla="*/ 6 w 154"/>
                <a:gd name="T23" fmla="*/ 11 h 106"/>
                <a:gd name="T24" fmla="*/ 6 w 154"/>
                <a:gd name="T25" fmla="*/ 95 h 106"/>
                <a:gd name="T26" fmla="*/ 11 w 154"/>
                <a:gd name="T27" fmla="*/ 100 h 106"/>
                <a:gd name="T28" fmla="*/ 145 w 154"/>
                <a:gd name="T29" fmla="*/ 100 h 106"/>
                <a:gd name="T30" fmla="*/ 149 w 154"/>
                <a:gd name="T31" fmla="*/ 100 h 106"/>
                <a:gd name="T32" fmla="*/ 154 w 154"/>
                <a:gd name="T33" fmla="*/ 103 h 106"/>
                <a:gd name="T34" fmla="*/ 149 w 154"/>
                <a:gd name="T35" fmla="*/ 106 h 106"/>
                <a:gd name="T36" fmla="*/ 5 w 154"/>
                <a:gd name="T37" fmla="*/ 106 h 106"/>
                <a:gd name="T38" fmla="*/ 0 w 154"/>
                <a:gd name="T39" fmla="*/ 100 h 106"/>
                <a:gd name="T40" fmla="*/ 0 w 154"/>
                <a:gd name="T41" fmla="*/ 5 h 106"/>
                <a:gd name="T42" fmla="*/ 5 w 154"/>
                <a:gd name="T43" fmla="*/ 0 h 106"/>
                <a:gd name="T44" fmla="*/ 77 w 154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4" h="106">
                  <a:moveTo>
                    <a:pt x="77" y="0"/>
                  </a:moveTo>
                  <a:cubicBezTo>
                    <a:pt x="101" y="0"/>
                    <a:pt x="124" y="0"/>
                    <a:pt x="148" y="0"/>
                  </a:cubicBezTo>
                  <a:cubicBezTo>
                    <a:pt x="154" y="0"/>
                    <a:pt x="154" y="0"/>
                    <a:pt x="154" y="6"/>
                  </a:cubicBezTo>
                  <a:cubicBezTo>
                    <a:pt x="154" y="33"/>
                    <a:pt x="154" y="60"/>
                    <a:pt x="154" y="87"/>
                  </a:cubicBezTo>
                  <a:cubicBezTo>
                    <a:pt x="154" y="88"/>
                    <a:pt x="154" y="89"/>
                    <a:pt x="154" y="91"/>
                  </a:cubicBezTo>
                  <a:cubicBezTo>
                    <a:pt x="154" y="92"/>
                    <a:pt x="153" y="93"/>
                    <a:pt x="151" y="93"/>
                  </a:cubicBezTo>
                  <a:cubicBezTo>
                    <a:pt x="149" y="93"/>
                    <a:pt x="148" y="92"/>
                    <a:pt x="148" y="91"/>
                  </a:cubicBezTo>
                  <a:cubicBezTo>
                    <a:pt x="148" y="89"/>
                    <a:pt x="148" y="88"/>
                    <a:pt x="148" y="86"/>
                  </a:cubicBezTo>
                  <a:cubicBezTo>
                    <a:pt x="148" y="61"/>
                    <a:pt x="148" y="36"/>
                    <a:pt x="148" y="11"/>
                  </a:cubicBezTo>
                  <a:cubicBezTo>
                    <a:pt x="148" y="7"/>
                    <a:pt x="147" y="6"/>
                    <a:pt x="143" y="6"/>
                  </a:cubicBezTo>
                  <a:cubicBezTo>
                    <a:pt x="99" y="6"/>
                    <a:pt x="55" y="6"/>
                    <a:pt x="11" y="6"/>
                  </a:cubicBezTo>
                  <a:cubicBezTo>
                    <a:pt x="7" y="6"/>
                    <a:pt x="6" y="7"/>
                    <a:pt x="6" y="11"/>
                  </a:cubicBezTo>
                  <a:cubicBezTo>
                    <a:pt x="6" y="39"/>
                    <a:pt x="6" y="67"/>
                    <a:pt x="6" y="95"/>
                  </a:cubicBezTo>
                  <a:cubicBezTo>
                    <a:pt x="6" y="99"/>
                    <a:pt x="7" y="100"/>
                    <a:pt x="11" y="100"/>
                  </a:cubicBezTo>
                  <a:cubicBezTo>
                    <a:pt x="56" y="99"/>
                    <a:pt x="101" y="100"/>
                    <a:pt x="145" y="100"/>
                  </a:cubicBezTo>
                  <a:cubicBezTo>
                    <a:pt x="146" y="100"/>
                    <a:pt x="148" y="100"/>
                    <a:pt x="149" y="100"/>
                  </a:cubicBezTo>
                  <a:cubicBezTo>
                    <a:pt x="151" y="99"/>
                    <a:pt x="154" y="99"/>
                    <a:pt x="154" y="103"/>
                  </a:cubicBezTo>
                  <a:cubicBezTo>
                    <a:pt x="154" y="106"/>
                    <a:pt x="151" y="106"/>
                    <a:pt x="149" y="106"/>
                  </a:cubicBezTo>
                  <a:cubicBezTo>
                    <a:pt x="101" y="106"/>
                    <a:pt x="53" y="106"/>
                    <a:pt x="5" y="106"/>
                  </a:cubicBezTo>
                  <a:cubicBezTo>
                    <a:pt x="1" y="106"/>
                    <a:pt x="0" y="105"/>
                    <a:pt x="0" y="100"/>
                  </a:cubicBezTo>
                  <a:cubicBezTo>
                    <a:pt x="0" y="69"/>
                    <a:pt x="0" y="37"/>
                    <a:pt x="0" y="5"/>
                  </a:cubicBezTo>
                  <a:cubicBezTo>
                    <a:pt x="0" y="1"/>
                    <a:pt x="1" y="0"/>
                    <a:pt x="5" y="0"/>
                  </a:cubicBezTo>
                  <a:cubicBezTo>
                    <a:pt x="29" y="0"/>
                    <a:pt x="53" y="0"/>
                    <a:pt x="77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íṧḻide"/>
            <p:cNvSpPr/>
            <p:nvPr/>
          </p:nvSpPr>
          <p:spPr bwMode="auto">
            <a:xfrm>
              <a:off x="4483894" y="2464594"/>
              <a:ext cx="498475" cy="623888"/>
            </a:xfrm>
            <a:custGeom>
              <a:avLst/>
              <a:gdLst>
                <a:gd name="T0" fmla="*/ 150 w 151"/>
                <a:gd name="T1" fmla="*/ 20 h 189"/>
                <a:gd name="T2" fmla="*/ 145 w 151"/>
                <a:gd name="T3" fmla="*/ 13 h 189"/>
                <a:gd name="T4" fmla="*/ 78 w 151"/>
                <a:gd name="T5" fmla="*/ 1 h 189"/>
                <a:gd name="T6" fmla="*/ 72 w 151"/>
                <a:gd name="T7" fmla="*/ 1 h 189"/>
                <a:gd name="T8" fmla="*/ 5 w 151"/>
                <a:gd name="T9" fmla="*/ 14 h 189"/>
                <a:gd name="T10" fmla="*/ 0 w 151"/>
                <a:gd name="T11" fmla="*/ 19 h 189"/>
                <a:gd name="T12" fmla="*/ 0 w 151"/>
                <a:gd name="T13" fmla="*/ 106 h 189"/>
                <a:gd name="T14" fmla="*/ 17 w 151"/>
                <a:gd name="T15" fmla="*/ 150 h 189"/>
                <a:gd name="T16" fmla="*/ 72 w 151"/>
                <a:gd name="T17" fmla="*/ 188 h 189"/>
                <a:gd name="T18" fmla="*/ 77 w 151"/>
                <a:gd name="T19" fmla="*/ 188 h 189"/>
                <a:gd name="T20" fmla="*/ 140 w 151"/>
                <a:gd name="T21" fmla="*/ 142 h 189"/>
                <a:gd name="T22" fmla="*/ 150 w 151"/>
                <a:gd name="T23" fmla="*/ 109 h 189"/>
                <a:gd name="T24" fmla="*/ 150 w 151"/>
                <a:gd name="T25" fmla="*/ 2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189">
                  <a:moveTo>
                    <a:pt x="150" y="20"/>
                  </a:moveTo>
                  <a:cubicBezTo>
                    <a:pt x="150" y="16"/>
                    <a:pt x="149" y="14"/>
                    <a:pt x="145" y="13"/>
                  </a:cubicBezTo>
                  <a:cubicBezTo>
                    <a:pt x="123" y="9"/>
                    <a:pt x="100" y="5"/>
                    <a:pt x="78" y="1"/>
                  </a:cubicBezTo>
                  <a:cubicBezTo>
                    <a:pt x="76" y="0"/>
                    <a:pt x="74" y="0"/>
                    <a:pt x="72" y="1"/>
                  </a:cubicBezTo>
                  <a:cubicBezTo>
                    <a:pt x="50" y="5"/>
                    <a:pt x="27" y="9"/>
                    <a:pt x="5" y="14"/>
                  </a:cubicBezTo>
                  <a:cubicBezTo>
                    <a:pt x="1" y="14"/>
                    <a:pt x="0" y="16"/>
                    <a:pt x="0" y="19"/>
                  </a:cubicBezTo>
                  <a:cubicBezTo>
                    <a:pt x="0" y="35"/>
                    <a:pt x="0" y="93"/>
                    <a:pt x="0" y="106"/>
                  </a:cubicBezTo>
                  <a:cubicBezTo>
                    <a:pt x="0" y="124"/>
                    <a:pt x="5" y="138"/>
                    <a:pt x="17" y="150"/>
                  </a:cubicBezTo>
                  <a:cubicBezTo>
                    <a:pt x="32" y="167"/>
                    <a:pt x="52" y="179"/>
                    <a:pt x="72" y="188"/>
                  </a:cubicBezTo>
                  <a:cubicBezTo>
                    <a:pt x="74" y="189"/>
                    <a:pt x="75" y="189"/>
                    <a:pt x="77" y="188"/>
                  </a:cubicBezTo>
                  <a:cubicBezTo>
                    <a:pt x="101" y="177"/>
                    <a:pt x="124" y="164"/>
                    <a:pt x="140" y="142"/>
                  </a:cubicBezTo>
                  <a:cubicBezTo>
                    <a:pt x="147" y="132"/>
                    <a:pt x="151" y="121"/>
                    <a:pt x="150" y="109"/>
                  </a:cubicBezTo>
                  <a:cubicBezTo>
                    <a:pt x="150" y="79"/>
                    <a:pt x="150" y="50"/>
                    <a:pt x="150" y="20"/>
                  </a:cubicBezTo>
                  <a:close/>
                </a:path>
              </a:pathLst>
            </a:custGeom>
            <a:solidFill>
              <a:srgbClr val="53D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íṣḻiḑè"/>
            <p:cNvSpPr/>
            <p:nvPr/>
          </p:nvSpPr>
          <p:spPr bwMode="auto">
            <a:xfrm>
              <a:off x="4612481" y="2636044"/>
              <a:ext cx="271463" cy="223838"/>
            </a:xfrm>
            <a:custGeom>
              <a:avLst/>
              <a:gdLst>
                <a:gd name="T0" fmla="*/ 0 w 171"/>
                <a:gd name="T1" fmla="*/ 81 h 141"/>
                <a:gd name="T2" fmla="*/ 62 w 171"/>
                <a:gd name="T3" fmla="*/ 141 h 141"/>
                <a:gd name="T4" fmla="*/ 171 w 171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141">
                  <a:moveTo>
                    <a:pt x="0" y="81"/>
                  </a:moveTo>
                  <a:lnTo>
                    <a:pt x="62" y="141"/>
                  </a:lnTo>
                  <a:lnTo>
                    <a:pt x="171" y="0"/>
                  </a:lnTo>
                </a:path>
              </a:pathLst>
            </a:custGeom>
            <a:noFill/>
            <a:ln w="52388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í$1ïdè"/>
            <p:cNvSpPr/>
            <p:nvPr/>
          </p:nvSpPr>
          <p:spPr bwMode="auto">
            <a:xfrm>
              <a:off x="3018631" y="5258594"/>
              <a:ext cx="2217738" cy="101600"/>
            </a:xfrm>
            <a:prstGeom prst="ellipse">
              <a:avLst/>
            </a:prstGeom>
            <a:solidFill>
              <a:srgbClr val="DA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îṥ1îḋè"/>
            <p:cNvSpPr/>
            <p:nvPr/>
          </p:nvSpPr>
          <p:spPr bwMode="auto">
            <a:xfrm>
              <a:off x="3425031" y="3704432"/>
              <a:ext cx="1135063" cy="1431925"/>
            </a:xfrm>
            <a:custGeom>
              <a:avLst/>
              <a:gdLst>
                <a:gd name="T0" fmla="*/ 219 w 344"/>
                <a:gd name="T1" fmla="*/ 0 h 434"/>
                <a:gd name="T2" fmla="*/ 180 w 344"/>
                <a:gd name="T3" fmla="*/ 317 h 434"/>
                <a:gd name="T4" fmla="*/ 0 w 344"/>
                <a:gd name="T5" fmla="*/ 411 h 434"/>
                <a:gd name="T6" fmla="*/ 12 w 344"/>
                <a:gd name="T7" fmla="*/ 434 h 434"/>
                <a:gd name="T8" fmla="*/ 232 w 344"/>
                <a:gd name="T9" fmla="*/ 345 h 434"/>
                <a:gd name="T10" fmla="*/ 344 w 344"/>
                <a:gd name="T11" fmla="*/ 117 h 434"/>
                <a:gd name="T12" fmla="*/ 219 w 344"/>
                <a:gd name="T1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434">
                  <a:moveTo>
                    <a:pt x="219" y="0"/>
                  </a:moveTo>
                  <a:cubicBezTo>
                    <a:pt x="219" y="0"/>
                    <a:pt x="144" y="29"/>
                    <a:pt x="180" y="317"/>
                  </a:cubicBezTo>
                  <a:cubicBezTo>
                    <a:pt x="180" y="317"/>
                    <a:pt x="114" y="321"/>
                    <a:pt x="0" y="411"/>
                  </a:cubicBezTo>
                  <a:cubicBezTo>
                    <a:pt x="12" y="434"/>
                    <a:pt x="12" y="434"/>
                    <a:pt x="12" y="434"/>
                  </a:cubicBezTo>
                  <a:cubicBezTo>
                    <a:pt x="12" y="434"/>
                    <a:pt x="177" y="401"/>
                    <a:pt x="232" y="345"/>
                  </a:cubicBezTo>
                  <a:cubicBezTo>
                    <a:pt x="302" y="273"/>
                    <a:pt x="344" y="117"/>
                    <a:pt x="344" y="117"/>
                  </a:cubicBezTo>
                  <a:cubicBezTo>
                    <a:pt x="344" y="117"/>
                    <a:pt x="269" y="73"/>
                    <a:pt x="219" y="0"/>
                  </a:cubicBezTo>
                  <a:close/>
                </a:path>
              </a:pathLst>
            </a:custGeom>
            <a:solidFill>
              <a:srgbClr val="1C2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ísḻïdé"/>
            <p:cNvSpPr/>
            <p:nvPr/>
          </p:nvSpPr>
          <p:spPr bwMode="auto">
            <a:xfrm>
              <a:off x="4140994" y="3704432"/>
              <a:ext cx="1131888" cy="1411288"/>
            </a:xfrm>
            <a:custGeom>
              <a:avLst/>
              <a:gdLst>
                <a:gd name="T0" fmla="*/ 253 w 343"/>
                <a:gd name="T1" fmla="*/ 91 h 428"/>
                <a:gd name="T2" fmla="*/ 317 w 343"/>
                <a:gd name="T3" fmla="*/ 239 h 428"/>
                <a:gd name="T4" fmla="*/ 60 w 343"/>
                <a:gd name="T5" fmla="*/ 428 h 428"/>
                <a:gd name="T6" fmla="*/ 44 w 343"/>
                <a:gd name="T7" fmla="*/ 403 h 428"/>
                <a:gd name="T8" fmla="*/ 157 w 343"/>
                <a:gd name="T9" fmla="*/ 287 h 428"/>
                <a:gd name="T10" fmla="*/ 141 w 343"/>
                <a:gd name="T11" fmla="*/ 181 h 428"/>
                <a:gd name="T12" fmla="*/ 2 w 343"/>
                <a:gd name="T13" fmla="*/ 0 h 428"/>
                <a:gd name="T14" fmla="*/ 127 w 343"/>
                <a:gd name="T15" fmla="*/ 117 h 428"/>
                <a:gd name="T16" fmla="*/ 253 w 343"/>
                <a:gd name="T17" fmla="*/ 9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3" h="428">
                  <a:moveTo>
                    <a:pt x="253" y="91"/>
                  </a:moveTo>
                  <a:cubicBezTo>
                    <a:pt x="260" y="85"/>
                    <a:pt x="343" y="172"/>
                    <a:pt x="317" y="239"/>
                  </a:cubicBezTo>
                  <a:cubicBezTo>
                    <a:pt x="280" y="335"/>
                    <a:pt x="60" y="428"/>
                    <a:pt x="60" y="428"/>
                  </a:cubicBezTo>
                  <a:cubicBezTo>
                    <a:pt x="44" y="403"/>
                    <a:pt x="44" y="403"/>
                    <a:pt x="44" y="403"/>
                  </a:cubicBezTo>
                  <a:cubicBezTo>
                    <a:pt x="44" y="403"/>
                    <a:pt x="109" y="336"/>
                    <a:pt x="157" y="287"/>
                  </a:cubicBezTo>
                  <a:cubicBezTo>
                    <a:pt x="205" y="237"/>
                    <a:pt x="282" y="251"/>
                    <a:pt x="141" y="181"/>
                  </a:cubicBezTo>
                  <a:cubicBezTo>
                    <a:pt x="0" y="112"/>
                    <a:pt x="2" y="0"/>
                    <a:pt x="2" y="0"/>
                  </a:cubicBezTo>
                  <a:cubicBezTo>
                    <a:pt x="2" y="0"/>
                    <a:pt x="60" y="80"/>
                    <a:pt x="127" y="117"/>
                  </a:cubicBezTo>
                  <a:cubicBezTo>
                    <a:pt x="194" y="154"/>
                    <a:pt x="224" y="117"/>
                    <a:pt x="253" y="91"/>
                  </a:cubicBezTo>
                  <a:close/>
                </a:path>
              </a:pathLst>
            </a:custGeom>
            <a:solidFill>
              <a:srgbClr val="026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ïşḻíḑê"/>
            <p:cNvSpPr/>
            <p:nvPr/>
          </p:nvSpPr>
          <p:spPr bwMode="auto">
            <a:xfrm>
              <a:off x="3312319" y="5072857"/>
              <a:ext cx="146050" cy="103188"/>
            </a:xfrm>
            <a:custGeom>
              <a:avLst/>
              <a:gdLst>
                <a:gd name="T0" fmla="*/ 75 w 92"/>
                <a:gd name="T1" fmla="*/ 0 h 65"/>
                <a:gd name="T2" fmla="*/ 0 w 92"/>
                <a:gd name="T3" fmla="*/ 27 h 65"/>
                <a:gd name="T4" fmla="*/ 4 w 92"/>
                <a:gd name="T5" fmla="*/ 65 h 65"/>
                <a:gd name="T6" fmla="*/ 92 w 92"/>
                <a:gd name="T7" fmla="*/ 31 h 65"/>
                <a:gd name="T8" fmla="*/ 75 w 92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65">
                  <a:moveTo>
                    <a:pt x="75" y="0"/>
                  </a:moveTo>
                  <a:lnTo>
                    <a:pt x="0" y="27"/>
                  </a:lnTo>
                  <a:lnTo>
                    <a:pt x="4" y="65"/>
                  </a:lnTo>
                  <a:lnTo>
                    <a:pt x="92" y="31"/>
                  </a:lnTo>
                  <a:lnTo>
                    <a:pt x="75" y="0"/>
                  </a:ln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íṧḷîḑe"/>
            <p:cNvSpPr/>
            <p:nvPr/>
          </p:nvSpPr>
          <p:spPr bwMode="auto">
            <a:xfrm>
              <a:off x="3236119" y="5099844"/>
              <a:ext cx="241300" cy="244475"/>
            </a:xfrm>
            <a:custGeom>
              <a:avLst/>
              <a:gdLst>
                <a:gd name="T0" fmla="*/ 25 w 73"/>
                <a:gd name="T1" fmla="*/ 23 h 74"/>
                <a:gd name="T2" fmla="*/ 69 w 73"/>
                <a:gd name="T3" fmla="*/ 59 h 74"/>
                <a:gd name="T4" fmla="*/ 35 w 73"/>
                <a:gd name="T5" fmla="*/ 67 h 74"/>
                <a:gd name="T6" fmla="*/ 5 w 73"/>
                <a:gd name="T7" fmla="*/ 11 h 74"/>
                <a:gd name="T8" fmla="*/ 23 w 73"/>
                <a:gd name="T9" fmla="*/ 5 h 74"/>
                <a:gd name="T10" fmla="*/ 25 w 73"/>
                <a:gd name="T11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4">
                  <a:moveTo>
                    <a:pt x="25" y="23"/>
                  </a:moveTo>
                  <a:cubicBezTo>
                    <a:pt x="29" y="45"/>
                    <a:pt x="57" y="51"/>
                    <a:pt x="69" y="59"/>
                  </a:cubicBezTo>
                  <a:cubicBezTo>
                    <a:pt x="73" y="62"/>
                    <a:pt x="68" y="74"/>
                    <a:pt x="35" y="67"/>
                  </a:cubicBezTo>
                  <a:cubicBezTo>
                    <a:pt x="3" y="59"/>
                    <a:pt x="0" y="22"/>
                    <a:pt x="5" y="11"/>
                  </a:cubicBezTo>
                  <a:cubicBezTo>
                    <a:pt x="5" y="11"/>
                    <a:pt x="11" y="0"/>
                    <a:pt x="23" y="5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íṩļiḍè"/>
            <p:cNvSpPr/>
            <p:nvPr/>
          </p:nvSpPr>
          <p:spPr bwMode="auto">
            <a:xfrm>
              <a:off x="4187031" y="5044282"/>
              <a:ext cx="141288" cy="131763"/>
            </a:xfrm>
            <a:custGeom>
              <a:avLst/>
              <a:gdLst>
                <a:gd name="T0" fmla="*/ 66 w 89"/>
                <a:gd name="T1" fmla="*/ 0 h 83"/>
                <a:gd name="T2" fmla="*/ 0 w 89"/>
                <a:gd name="T3" fmla="*/ 52 h 83"/>
                <a:gd name="T4" fmla="*/ 8 w 89"/>
                <a:gd name="T5" fmla="*/ 83 h 83"/>
                <a:gd name="T6" fmla="*/ 89 w 89"/>
                <a:gd name="T7" fmla="*/ 37 h 83"/>
                <a:gd name="T8" fmla="*/ 66 w 89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66" y="0"/>
                  </a:moveTo>
                  <a:lnTo>
                    <a:pt x="0" y="52"/>
                  </a:lnTo>
                  <a:lnTo>
                    <a:pt x="8" y="83"/>
                  </a:lnTo>
                  <a:lnTo>
                    <a:pt x="89" y="37"/>
                  </a:lnTo>
                  <a:lnTo>
                    <a:pt x="66" y="0"/>
                  </a:ln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îṧḻíďe"/>
            <p:cNvSpPr/>
            <p:nvPr/>
          </p:nvSpPr>
          <p:spPr bwMode="auto">
            <a:xfrm>
              <a:off x="4140994" y="5118894"/>
              <a:ext cx="233363" cy="214313"/>
            </a:xfrm>
            <a:custGeom>
              <a:avLst/>
              <a:gdLst>
                <a:gd name="T0" fmla="*/ 14 w 71"/>
                <a:gd name="T1" fmla="*/ 2 h 65"/>
                <a:gd name="T2" fmla="*/ 0 w 71"/>
                <a:gd name="T3" fmla="*/ 13 h 65"/>
                <a:gd name="T4" fmla="*/ 28 w 71"/>
                <a:gd name="T5" fmla="*/ 58 h 65"/>
                <a:gd name="T6" fmla="*/ 70 w 71"/>
                <a:gd name="T7" fmla="*/ 58 h 65"/>
                <a:gd name="T8" fmla="*/ 33 w 71"/>
                <a:gd name="T9" fmla="*/ 35 h 65"/>
                <a:gd name="T10" fmla="*/ 18 w 71"/>
                <a:gd name="T11" fmla="*/ 17 h 65"/>
                <a:gd name="T12" fmla="*/ 14 w 71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5">
                  <a:moveTo>
                    <a:pt x="14" y="2"/>
                  </a:moveTo>
                  <a:cubicBezTo>
                    <a:pt x="14" y="2"/>
                    <a:pt x="0" y="0"/>
                    <a:pt x="0" y="13"/>
                  </a:cubicBezTo>
                  <a:cubicBezTo>
                    <a:pt x="0" y="26"/>
                    <a:pt x="1" y="53"/>
                    <a:pt x="28" y="58"/>
                  </a:cubicBezTo>
                  <a:cubicBezTo>
                    <a:pt x="55" y="62"/>
                    <a:pt x="70" y="65"/>
                    <a:pt x="70" y="58"/>
                  </a:cubicBezTo>
                  <a:cubicBezTo>
                    <a:pt x="71" y="50"/>
                    <a:pt x="47" y="47"/>
                    <a:pt x="33" y="35"/>
                  </a:cubicBezTo>
                  <a:cubicBezTo>
                    <a:pt x="19" y="24"/>
                    <a:pt x="18" y="17"/>
                    <a:pt x="18" y="17"/>
                  </a:cubicBezTo>
                  <a:lnTo>
                    <a:pt x="14" y="2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ïŝļîḓe"/>
            <p:cNvSpPr/>
            <p:nvPr/>
          </p:nvSpPr>
          <p:spPr bwMode="auto">
            <a:xfrm>
              <a:off x="4088606" y="2831307"/>
              <a:ext cx="2463800" cy="1358900"/>
            </a:xfrm>
            <a:custGeom>
              <a:avLst/>
              <a:gdLst>
                <a:gd name="T0" fmla="*/ 412 w 747"/>
                <a:gd name="T1" fmla="*/ 256 h 412"/>
                <a:gd name="T2" fmla="*/ 345 w 747"/>
                <a:gd name="T3" fmla="*/ 298 h 412"/>
                <a:gd name="T4" fmla="*/ 206 w 747"/>
                <a:gd name="T5" fmla="*/ 397 h 412"/>
                <a:gd name="T6" fmla="*/ 18 w 747"/>
                <a:gd name="T7" fmla="*/ 265 h 412"/>
                <a:gd name="T8" fmla="*/ 142 w 747"/>
                <a:gd name="T9" fmla="*/ 147 h 412"/>
                <a:gd name="T10" fmla="*/ 544 w 747"/>
                <a:gd name="T11" fmla="*/ 44 h 412"/>
                <a:gd name="T12" fmla="*/ 731 w 747"/>
                <a:gd name="T13" fmla="*/ 0 h 412"/>
                <a:gd name="T14" fmla="*/ 747 w 747"/>
                <a:gd name="T15" fmla="*/ 30 h 412"/>
                <a:gd name="T16" fmla="*/ 469 w 747"/>
                <a:gd name="T17" fmla="*/ 165 h 412"/>
                <a:gd name="T18" fmla="*/ 726 w 747"/>
                <a:gd name="T19" fmla="*/ 212 h 412"/>
                <a:gd name="T20" fmla="*/ 726 w 747"/>
                <a:gd name="T21" fmla="*/ 237 h 412"/>
                <a:gd name="T22" fmla="*/ 725 w 747"/>
                <a:gd name="T23" fmla="*/ 238 h 412"/>
                <a:gd name="T24" fmla="*/ 555 w 747"/>
                <a:gd name="T25" fmla="*/ 270 h 412"/>
                <a:gd name="T26" fmla="*/ 546 w 747"/>
                <a:gd name="T27" fmla="*/ 270 h 412"/>
                <a:gd name="T28" fmla="*/ 376 w 747"/>
                <a:gd name="T29" fmla="*/ 23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7" h="412">
                  <a:moveTo>
                    <a:pt x="412" y="256"/>
                  </a:moveTo>
                  <a:cubicBezTo>
                    <a:pt x="398" y="271"/>
                    <a:pt x="378" y="282"/>
                    <a:pt x="345" y="298"/>
                  </a:cubicBezTo>
                  <a:cubicBezTo>
                    <a:pt x="295" y="321"/>
                    <a:pt x="248" y="389"/>
                    <a:pt x="206" y="397"/>
                  </a:cubicBezTo>
                  <a:cubicBezTo>
                    <a:pt x="128" y="412"/>
                    <a:pt x="18" y="265"/>
                    <a:pt x="18" y="265"/>
                  </a:cubicBezTo>
                  <a:cubicBezTo>
                    <a:pt x="18" y="265"/>
                    <a:pt x="0" y="243"/>
                    <a:pt x="142" y="147"/>
                  </a:cubicBezTo>
                  <a:cubicBezTo>
                    <a:pt x="284" y="51"/>
                    <a:pt x="544" y="44"/>
                    <a:pt x="544" y="44"/>
                  </a:cubicBezTo>
                  <a:cubicBezTo>
                    <a:pt x="544" y="44"/>
                    <a:pt x="673" y="27"/>
                    <a:pt x="731" y="0"/>
                  </a:cubicBezTo>
                  <a:cubicBezTo>
                    <a:pt x="747" y="30"/>
                    <a:pt x="747" y="30"/>
                    <a:pt x="747" y="30"/>
                  </a:cubicBezTo>
                  <a:cubicBezTo>
                    <a:pt x="469" y="165"/>
                    <a:pt x="469" y="165"/>
                    <a:pt x="469" y="165"/>
                  </a:cubicBezTo>
                  <a:cubicBezTo>
                    <a:pt x="541" y="217"/>
                    <a:pt x="683" y="214"/>
                    <a:pt x="726" y="212"/>
                  </a:cubicBezTo>
                  <a:cubicBezTo>
                    <a:pt x="726" y="212"/>
                    <a:pt x="725" y="229"/>
                    <a:pt x="726" y="237"/>
                  </a:cubicBezTo>
                  <a:cubicBezTo>
                    <a:pt x="725" y="238"/>
                    <a:pt x="725" y="238"/>
                    <a:pt x="725" y="238"/>
                  </a:cubicBezTo>
                  <a:cubicBezTo>
                    <a:pt x="643" y="276"/>
                    <a:pt x="555" y="270"/>
                    <a:pt x="555" y="270"/>
                  </a:cubicBezTo>
                  <a:cubicBezTo>
                    <a:pt x="546" y="270"/>
                    <a:pt x="546" y="270"/>
                    <a:pt x="546" y="270"/>
                  </a:cubicBezTo>
                  <a:cubicBezTo>
                    <a:pt x="546" y="270"/>
                    <a:pt x="417" y="274"/>
                    <a:pt x="376" y="236"/>
                  </a:cubicBezTo>
                </a:path>
              </a:pathLst>
            </a:custGeom>
            <a:gradFill>
              <a:gsLst>
                <a:gs pos="0">
                  <a:srgbClr val="00B8D0"/>
                </a:gs>
                <a:gs pos="100000">
                  <a:srgbClr val="00F3CD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iṥļíḋé"/>
            <p:cNvSpPr/>
            <p:nvPr/>
          </p:nvSpPr>
          <p:spPr bwMode="auto">
            <a:xfrm>
              <a:off x="5423694" y="2685257"/>
              <a:ext cx="501650" cy="669925"/>
            </a:xfrm>
            <a:custGeom>
              <a:avLst/>
              <a:gdLst>
                <a:gd name="T0" fmla="*/ 149 w 152"/>
                <a:gd name="T1" fmla="*/ 62 h 203"/>
                <a:gd name="T2" fmla="*/ 140 w 152"/>
                <a:gd name="T3" fmla="*/ 36 h 203"/>
                <a:gd name="T4" fmla="*/ 129 w 152"/>
                <a:gd name="T5" fmla="*/ 3 h 203"/>
                <a:gd name="T6" fmla="*/ 129 w 152"/>
                <a:gd name="T7" fmla="*/ 3 h 203"/>
                <a:gd name="T8" fmla="*/ 84 w 152"/>
                <a:gd name="T9" fmla="*/ 42 h 203"/>
                <a:gd name="T10" fmla="*/ 65 w 152"/>
                <a:gd name="T11" fmla="*/ 33 h 203"/>
                <a:gd name="T12" fmla="*/ 65 w 152"/>
                <a:gd name="T13" fmla="*/ 61 h 203"/>
                <a:gd name="T14" fmla="*/ 43 w 152"/>
                <a:gd name="T15" fmla="*/ 69 h 203"/>
                <a:gd name="T16" fmla="*/ 43 w 152"/>
                <a:gd name="T17" fmla="*/ 69 h 203"/>
                <a:gd name="T18" fmla="*/ 31 w 152"/>
                <a:gd name="T19" fmla="*/ 96 h 203"/>
                <a:gd name="T20" fmla="*/ 51 w 152"/>
                <a:gd name="T21" fmla="*/ 201 h 203"/>
                <a:gd name="T22" fmla="*/ 105 w 152"/>
                <a:gd name="T23" fmla="*/ 110 h 203"/>
                <a:gd name="T24" fmla="*/ 138 w 152"/>
                <a:gd name="T25" fmla="*/ 78 h 203"/>
                <a:gd name="T26" fmla="*/ 149 w 152"/>
                <a:gd name="T27" fmla="*/ 6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203">
                  <a:moveTo>
                    <a:pt x="149" y="62"/>
                  </a:moveTo>
                  <a:cubicBezTo>
                    <a:pt x="145" y="57"/>
                    <a:pt x="141" y="62"/>
                    <a:pt x="140" y="36"/>
                  </a:cubicBezTo>
                  <a:cubicBezTo>
                    <a:pt x="140" y="25"/>
                    <a:pt x="137" y="13"/>
                    <a:pt x="129" y="3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84" y="0"/>
                    <a:pt x="92" y="39"/>
                    <a:pt x="84" y="42"/>
                  </a:cubicBezTo>
                  <a:cubicBezTo>
                    <a:pt x="76" y="45"/>
                    <a:pt x="72" y="28"/>
                    <a:pt x="65" y="33"/>
                  </a:cubicBezTo>
                  <a:cubicBezTo>
                    <a:pt x="58" y="38"/>
                    <a:pt x="71" y="50"/>
                    <a:pt x="65" y="61"/>
                  </a:cubicBezTo>
                  <a:cubicBezTo>
                    <a:pt x="60" y="72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78"/>
                    <a:pt x="38" y="88"/>
                    <a:pt x="31" y="96"/>
                  </a:cubicBezTo>
                  <a:cubicBezTo>
                    <a:pt x="0" y="134"/>
                    <a:pt x="33" y="203"/>
                    <a:pt x="51" y="201"/>
                  </a:cubicBezTo>
                  <a:cubicBezTo>
                    <a:pt x="69" y="199"/>
                    <a:pt x="75" y="118"/>
                    <a:pt x="105" y="110"/>
                  </a:cubicBezTo>
                  <a:cubicBezTo>
                    <a:pt x="135" y="103"/>
                    <a:pt x="138" y="78"/>
                    <a:pt x="138" y="78"/>
                  </a:cubicBezTo>
                  <a:cubicBezTo>
                    <a:pt x="147" y="76"/>
                    <a:pt x="152" y="66"/>
                    <a:pt x="149" y="62"/>
                  </a:cubicBez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íSļiḍe"/>
            <p:cNvSpPr/>
            <p:nvPr/>
          </p:nvSpPr>
          <p:spPr bwMode="auto">
            <a:xfrm>
              <a:off x="5557044" y="2623344"/>
              <a:ext cx="293688" cy="300038"/>
            </a:xfrm>
            <a:custGeom>
              <a:avLst/>
              <a:gdLst>
                <a:gd name="T0" fmla="*/ 25 w 89"/>
                <a:gd name="T1" fmla="*/ 80 h 91"/>
                <a:gd name="T2" fmla="*/ 25 w 89"/>
                <a:gd name="T3" fmla="*/ 52 h 91"/>
                <a:gd name="T4" fmla="*/ 44 w 89"/>
                <a:gd name="T5" fmla="*/ 61 h 91"/>
                <a:gd name="T6" fmla="*/ 89 w 89"/>
                <a:gd name="T7" fmla="*/ 22 h 91"/>
                <a:gd name="T8" fmla="*/ 89 w 89"/>
                <a:gd name="T9" fmla="*/ 22 h 91"/>
                <a:gd name="T10" fmla="*/ 37 w 89"/>
                <a:gd name="T11" fmla="*/ 8 h 91"/>
                <a:gd name="T12" fmla="*/ 3 w 89"/>
                <a:gd name="T13" fmla="*/ 88 h 91"/>
                <a:gd name="T14" fmla="*/ 3 w 89"/>
                <a:gd name="T15" fmla="*/ 88 h 91"/>
                <a:gd name="T16" fmla="*/ 25 w 89"/>
                <a:gd name="T17" fmla="*/ 8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1">
                  <a:moveTo>
                    <a:pt x="25" y="80"/>
                  </a:moveTo>
                  <a:cubicBezTo>
                    <a:pt x="31" y="69"/>
                    <a:pt x="18" y="57"/>
                    <a:pt x="25" y="52"/>
                  </a:cubicBezTo>
                  <a:cubicBezTo>
                    <a:pt x="32" y="47"/>
                    <a:pt x="36" y="64"/>
                    <a:pt x="44" y="61"/>
                  </a:cubicBezTo>
                  <a:cubicBezTo>
                    <a:pt x="52" y="58"/>
                    <a:pt x="44" y="19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0" y="8"/>
                    <a:pt x="63" y="0"/>
                    <a:pt x="37" y="8"/>
                  </a:cubicBezTo>
                  <a:cubicBezTo>
                    <a:pt x="0" y="19"/>
                    <a:pt x="11" y="55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8"/>
                    <a:pt x="20" y="91"/>
                    <a:pt x="25" y="80"/>
                  </a:cubicBez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ïsḻïdê"/>
            <p:cNvSpPr/>
            <p:nvPr/>
          </p:nvSpPr>
          <p:spPr bwMode="auto">
            <a:xfrm>
              <a:off x="6506369" y="2694782"/>
              <a:ext cx="204788" cy="225425"/>
            </a:xfrm>
            <a:custGeom>
              <a:avLst/>
              <a:gdLst>
                <a:gd name="T0" fmla="*/ 13 w 62"/>
                <a:gd name="T1" fmla="*/ 68 h 68"/>
                <a:gd name="T2" fmla="*/ 44 w 62"/>
                <a:gd name="T3" fmla="*/ 50 h 68"/>
                <a:gd name="T4" fmla="*/ 62 w 62"/>
                <a:gd name="T5" fmla="*/ 32 h 68"/>
                <a:gd name="T6" fmla="*/ 22 w 62"/>
                <a:gd name="T7" fmla="*/ 27 h 68"/>
                <a:gd name="T8" fmla="*/ 0 w 62"/>
                <a:gd name="T9" fmla="*/ 43 h 68"/>
                <a:gd name="T10" fmla="*/ 13 w 62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8">
                  <a:moveTo>
                    <a:pt x="13" y="68"/>
                  </a:moveTo>
                  <a:cubicBezTo>
                    <a:pt x="30" y="59"/>
                    <a:pt x="43" y="52"/>
                    <a:pt x="44" y="50"/>
                  </a:cubicBezTo>
                  <a:cubicBezTo>
                    <a:pt x="47" y="43"/>
                    <a:pt x="62" y="32"/>
                    <a:pt x="62" y="32"/>
                  </a:cubicBezTo>
                  <a:cubicBezTo>
                    <a:pt x="60" y="0"/>
                    <a:pt x="27" y="13"/>
                    <a:pt x="22" y="27"/>
                  </a:cubicBezTo>
                  <a:cubicBezTo>
                    <a:pt x="20" y="33"/>
                    <a:pt x="11" y="38"/>
                    <a:pt x="0" y="43"/>
                  </a:cubicBezTo>
                  <a:lnTo>
                    <a:pt x="13" y="68"/>
                  </a:ln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ïṡḷîḋè"/>
            <p:cNvSpPr/>
            <p:nvPr/>
          </p:nvSpPr>
          <p:spPr bwMode="auto">
            <a:xfrm>
              <a:off x="6480969" y="3471069"/>
              <a:ext cx="257175" cy="141288"/>
            </a:xfrm>
            <a:custGeom>
              <a:avLst/>
              <a:gdLst>
                <a:gd name="T0" fmla="*/ 65 w 78"/>
                <a:gd name="T1" fmla="*/ 30 h 43"/>
                <a:gd name="T2" fmla="*/ 63 w 78"/>
                <a:gd name="T3" fmla="*/ 5 h 43"/>
                <a:gd name="T4" fmla="*/ 14 w 78"/>
                <a:gd name="T5" fmla="*/ 17 h 43"/>
                <a:gd name="T6" fmla="*/ 1 w 78"/>
                <a:gd name="T7" fmla="*/ 18 h 43"/>
                <a:gd name="T8" fmla="*/ 1 w 78"/>
                <a:gd name="T9" fmla="*/ 43 h 43"/>
                <a:gd name="T10" fmla="*/ 15 w 78"/>
                <a:gd name="T11" fmla="*/ 37 h 43"/>
                <a:gd name="T12" fmla="*/ 65 w 78"/>
                <a:gd name="T13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3">
                  <a:moveTo>
                    <a:pt x="65" y="30"/>
                  </a:moveTo>
                  <a:cubicBezTo>
                    <a:pt x="65" y="30"/>
                    <a:pt x="78" y="11"/>
                    <a:pt x="63" y="5"/>
                  </a:cubicBezTo>
                  <a:cubicBezTo>
                    <a:pt x="52" y="0"/>
                    <a:pt x="32" y="0"/>
                    <a:pt x="14" y="17"/>
                  </a:cubicBezTo>
                  <a:cubicBezTo>
                    <a:pt x="14" y="17"/>
                    <a:pt x="10" y="17"/>
                    <a:pt x="1" y="18"/>
                  </a:cubicBezTo>
                  <a:cubicBezTo>
                    <a:pt x="0" y="25"/>
                    <a:pt x="0" y="34"/>
                    <a:pt x="1" y="43"/>
                  </a:cubicBezTo>
                  <a:cubicBezTo>
                    <a:pt x="6" y="41"/>
                    <a:pt x="10" y="39"/>
                    <a:pt x="15" y="37"/>
                  </a:cubicBezTo>
                  <a:cubicBezTo>
                    <a:pt x="15" y="37"/>
                    <a:pt x="46" y="19"/>
                    <a:pt x="65" y="30"/>
                  </a:cubicBezTo>
                  <a:close/>
                </a:path>
              </a:pathLst>
            </a:custGeom>
            <a:gradFill>
              <a:gsLst>
                <a:gs pos="0">
                  <a:srgbClr val="F5E022"/>
                </a:gs>
                <a:gs pos="100000">
                  <a:srgbClr val="FFB34F"/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运营情况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18" name="AutoShape 4"/>
          <p:cNvSpPr>
            <a:spLocks noChangeAspect="1" noChangeArrowheads="1" noTextEdit="1"/>
          </p:cNvSpPr>
          <p:nvPr/>
        </p:nvSpPr>
        <p:spPr bwMode="auto">
          <a:xfrm>
            <a:off x="5455129" y="1483887"/>
            <a:ext cx="5389562" cy="4195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8412335" y="2023489"/>
            <a:ext cx="3487978" cy="1194826"/>
            <a:chOff x="8386921" y="2138442"/>
            <a:chExt cx="2501951" cy="859095"/>
          </a:xfrm>
        </p:grpSpPr>
        <p:sp>
          <p:nvSpPr>
            <p:cNvPr id="57" name="矩形 56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4" name="f45a7be6-a86c-4e06-aca0-c0aae464c0b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663011" y="1885536"/>
            <a:ext cx="4865978" cy="3840819"/>
            <a:chOff x="3365501" y="1265238"/>
            <a:chExt cx="5470525" cy="4318000"/>
          </a:xfrm>
        </p:grpSpPr>
        <p:sp>
          <p:nvSpPr>
            <p:cNvPr id="155" name="îṡļïḑê"/>
            <p:cNvSpPr/>
            <p:nvPr/>
          </p:nvSpPr>
          <p:spPr bwMode="auto">
            <a:xfrm>
              <a:off x="3937001" y="4613275"/>
              <a:ext cx="33338" cy="715963"/>
            </a:xfrm>
            <a:prstGeom prst="rect">
              <a:avLst/>
            </a:pr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işlîḓé"/>
            <p:cNvSpPr/>
            <p:nvPr/>
          </p:nvSpPr>
          <p:spPr bwMode="auto">
            <a:xfrm>
              <a:off x="3657601" y="5311775"/>
              <a:ext cx="592138" cy="165100"/>
            </a:xfrm>
            <a:custGeom>
              <a:avLst/>
              <a:gdLst>
                <a:gd name="T0" fmla="*/ 8 w 144"/>
                <a:gd name="T1" fmla="*/ 40 h 40"/>
                <a:gd name="T2" fmla="*/ 14 w 144"/>
                <a:gd name="T3" fmla="*/ 27 h 40"/>
                <a:gd name="T4" fmla="*/ 41 w 144"/>
                <a:gd name="T5" fmla="*/ 13 h 40"/>
                <a:gd name="T6" fmla="*/ 72 w 144"/>
                <a:gd name="T7" fmla="*/ 8 h 40"/>
                <a:gd name="T8" fmla="*/ 72 w 144"/>
                <a:gd name="T9" fmla="*/ 8 h 40"/>
                <a:gd name="T10" fmla="*/ 114 w 144"/>
                <a:gd name="T11" fmla="*/ 16 h 40"/>
                <a:gd name="T12" fmla="*/ 130 w 144"/>
                <a:gd name="T13" fmla="*/ 26 h 40"/>
                <a:gd name="T14" fmla="*/ 136 w 144"/>
                <a:gd name="T15" fmla="*/ 40 h 40"/>
                <a:gd name="T16" fmla="*/ 144 w 144"/>
                <a:gd name="T17" fmla="*/ 40 h 40"/>
                <a:gd name="T18" fmla="*/ 136 w 144"/>
                <a:gd name="T19" fmla="*/ 21 h 40"/>
                <a:gd name="T20" fmla="*/ 106 w 144"/>
                <a:gd name="T21" fmla="*/ 5 h 40"/>
                <a:gd name="T22" fmla="*/ 72 w 144"/>
                <a:gd name="T23" fmla="*/ 0 h 40"/>
                <a:gd name="T24" fmla="*/ 72 w 144"/>
                <a:gd name="T25" fmla="*/ 0 h 40"/>
                <a:gd name="T26" fmla="*/ 28 w 144"/>
                <a:gd name="T27" fmla="*/ 9 h 40"/>
                <a:gd name="T28" fmla="*/ 8 w 144"/>
                <a:gd name="T29" fmla="*/ 21 h 40"/>
                <a:gd name="T30" fmla="*/ 0 w 144"/>
                <a:gd name="T31" fmla="*/ 40 h 40"/>
                <a:gd name="T32" fmla="*/ 8 w 144"/>
                <a:gd name="T3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40">
                  <a:moveTo>
                    <a:pt x="8" y="40"/>
                  </a:moveTo>
                  <a:cubicBezTo>
                    <a:pt x="8" y="35"/>
                    <a:pt x="10" y="31"/>
                    <a:pt x="14" y="27"/>
                  </a:cubicBezTo>
                  <a:cubicBezTo>
                    <a:pt x="20" y="20"/>
                    <a:pt x="30" y="16"/>
                    <a:pt x="41" y="13"/>
                  </a:cubicBezTo>
                  <a:cubicBezTo>
                    <a:pt x="52" y="9"/>
                    <a:pt x="64" y="8"/>
                    <a:pt x="7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85" y="8"/>
                    <a:pt x="101" y="10"/>
                    <a:pt x="114" y="16"/>
                  </a:cubicBezTo>
                  <a:cubicBezTo>
                    <a:pt x="121" y="19"/>
                    <a:pt x="126" y="22"/>
                    <a:pt x="130" y="26"/>
                  </a:cubicBezTo>
                  <a:cubicBezTo>
                    <a:pt x="134" y="30"/>
                    <a:pt x="136" y="35"/>
                    <a:pt x="136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33"/>
                    <a:pt x="141" y="26"/>
                    <a:pt x="136" y="21"/>
                  </a:cubicBezTo>
                  <a:cubicBezTo>
                    <a:pt x="129" y="13"/>
                    <a:pt x="118" y="8"/>
                    <a:pt x="106" y="5"/>
                  </a:cubicBezTo>
                  <a:cubicBezTo>
                    <a:pt x="95" y="1"/>
                    <a:pt x="8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0" y="0"/>
                    <a:pt x="42" y="3"/>
                    <a:pt x="28" y="9"/>
                  </a:cubicBezTo>
                  <a:cubicBezTo>
                    <a:pt x="20" y="12"/>
                    <a:pt x="13" y="16"/>
                    <a:pt x="8" y="21"/>
                  </a:cubicBezTo>
                  <a:cubicBezTo>
                    <a:pt x="3" y="26"/>
                    <a:pt x="0" y="33"/>
                    <a:pt x="0" y="40"/>
                  </a:cubicBezTo>
                  <a:cubicBezTo>
                    <a:pt x="8" y="40"/>
                    <a:pt x="8" y="40"/>
                    <a:pt x="8" y="40"/>
                  </a:cubicBezTo>
                  <a:close/>
                </a:path>
              </a:pathLst>
            </a:cu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îṩḷiḓe"/>
            <p:cNvSpPr/>
            <p:nvPr/>
          </p:nvSpPr>
          <p:spPr bwMode="auto">
            <a:xfrm>
              <a:off x="3937001" y="5332413"/>
              <a:ext cx="33338" cy="173038"/>
            </a:xfrm>
            <a:prstGeom prst="rect">
              <a:avLst/>
            </a:pr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iś1îdê"/>
            <p:cNvSpPr/>
            <p:nvPr/>
          </p:nvSpPr>
          <p:spPr bwMode="auto">
            <a:xfrm>
              <a:off x="3937001" y="5332413"/>
              <a:ext cx="33338" cy="173038"/>
            </a:xfrm>
            <a:custGeom>
              <a:avLst/>
              <a:gdLst>
                <a:gd name="T0" fmla="*/ 21 w 21"/>
                <a:gd name="T1" fmla="*/ 109 h 109"/>
                <a:gd name="T2" fmla="*/ 21 w 21"/>
                <a:gd name="T3" fmla="*/ 0 h 109"/>
                <a:gd name="T4" fmla="*/ 0 w 21"/>
                <a:gd name="T5" fmla="*/ 0 h 109"/>
                <a:gd name="T6" fmla="*/ 0 w 21"/>
                <a:gd name="T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09">
                  <a:moveTo>
                    <a:pt x="21" y="109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0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isliḋe"/>
            <p:cNvSpPr/>
            <p:nvPr/>
          </p:nvSpPr>
          <p:spPr bwMode="auto">
            <a:xfrm>
              <a:off x="4184651" y="5456238"/>
              <a:ext cx="93663" cy="95250"/>
            </a:xfrm>
            <a:prstGeom prst="ellipse">
              <a:avLst/>
            </a:pr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îSlîḍé"/>
            <p:cNvSpPr/>
            <p:nvPr/>
          </p:nvSpPr>
          <p:spPr bwMode="auto">
            <a:xfrm>
              <a:off x="3908426" y="5456238"/>
              <a:ext cx="90488" cy="95250"/>
            </a:xfrm>
            <a:prstGeom prst="ellipse">
              <a:avLst/>
            </a:pr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iŝļíḓê"/>
            <p:cNvSpPr/>
            <p:nvPr/>
          </p:nvSpPr>
          <p:spPr bwMode="auto">
            <a:xfrm>
              <a:off x="3632201" y="5456238"/>
              <a:ext cx="90488" cy="95250"/>
            </a:xfrm>
            <a:prstGeom prst="ellipse">
              <a:avLst/>
            </a:pr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îSḻïḋé"/>
            <p:cNvSpPr/>
            <p:nvPr/>
          </p:nvSpPr>
          <p:spPr bwMode="auto">
            <a:xfrm>
              <a:off x="3414713" y="3687763"/>
              <a:ext cx="852488" cy="987425"/>
            </a:xfrm>
            <a:custGeom>
              <a:avLst/>
              <a:gdLst>
                <a:gd name="T0" fmla="*/ 124 w 207"/>
                <a:gd name="T1" fmla="*/ 167 h 240"/>
                <a:gd name="T2" fmla="*/ 124 w 207"/>
                <a:gd name="T3" fmla="*/ 40 h 240"/>
                <a:gd name="T4" fmla="*/ 84 w 207"/>
                <a:gd name="T5" fmla="*/ 0 h 240"/>
                <a:gd name="T6" fmla="*/ 40 w 207"/>
                <a:gd name="T7" fmla="*/ 0 h 240"/>
                <a:gd name="T8" fmla="*/ 0 w 207"/>
                <a:gd name="T9" fmla="*/ 40 h 240"/>
                <a:gd name="T10" fmla="*/ 0 w 207"/>
                <a:gd name="T11" fmla="*/ 182 h 240"/>
                <a:gd name="T12" fmla="*/ 57 w 207"/>
                <a:gd name="T13" fmla="*/ 240 h 240"/>
                <a:gd name="T14" fmla="*/ 123 w 207"/>
                <a:gd name="T15" fmla="*/ 240 h 240"/>
                <a:gd name="T16" fmla="*/ 201 w 207"/>
                <a:gd name="T17" fmla="*/ 240 h 240"/>
                <a:gd name="T18" fmla="*/ 207 w 207"/>
                <a:gd name="T19" fmla="*/ 233 h 240"/>
                <a:gd name="T20" fmla="*/ 201 w 207"/>
                <a:gd name="T21" fmla="*/ 226 h 240"/>
                <a:gd name="T22" fmla="*/ 183 w 207"/>
                <a:gd name="T23" fmla="*/ 226 h 240"/>
                <a:gd name="T24" fmla="*/ 124 w 207"/>
                <a:gd name="T25" fmla="*/ 16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124" y="167"/>
                  </a:moveTo>
                  <a:cubicBezTo>
                    <a:pt x="124" y="40"/>
                    <a:pt x="124" y="40"/>
                    <a:pt x="124" y="40"/>
                  </a:cubicBezTo>
                  <a:cubicBezTo>
                    <a:pt x="124" y="18"/>
                    <a:pt x="106" y="0"/>
                    <a:pt x="8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214"/>
                    <a:pt x="26" y="240"/>
                    <a:pt x="57" y="240"/>
                  </a:cubicBezTo>
                  <a:cubicBezTo>
                    <a:pt x="123" y="240"/>
                    <a:pt x="123" y="240"/>
                    <a:pt x="123" y="240"/>
                  </a:cubicBezTo>
                  <a:cubicBezTo>
                    <a:pt x="201" y="240"/>
                    <a:pt x="201" y="240"/>
                    <a:pt x="201" y="240"/>
                  </a:cubicBezTo>
                  <a:cubicBezTo>
                    <a:pt x="204" y="240"/>
                    <a:pt x="207" y="237"/>
                    <a:pt x="207" y="233"/>
                  </a:cubicBezTo>
                  <a:cubicBezTo>
                    <a:pt x="207" y="229"/>
                    <a:pt x="204" y="226"/>
                    <a:pt x="201" y="226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50" y="226"/>
                    <a:pt x="124" y="200"/>
                    <a:pt x="124" y="1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ï$ļíḑe"/>
            <p:cNvSpPr/>
            <p:nvPr/>
          </p:nvSpPr>
          <p:spPr bwMode="auto">
            <a:xfrm>
              <a:off x="4052888" y="3465513"/>
              <a:ext cx="1062038" cy="493713"/>
            </a:xfrm>
            <a:custGeom>
              <a:avLst/>
              <a:gdLst>
                <a:gd name="T0" fmla="*/ 255 w 258"/>
                <a:gd name="T1" fmla="*/ 14 h 120"/>
                <a:gd name="T2" fmla="*/ 245 w 258"/>
                <a:gd name="T3" fmla="*/ 16 h 120"/>
                <a:gd name="T4" fmla="*/ 237 w 258"/>
                <a:gd name="T5" fmla="*/ 18 h 120"/>
                <a:gd name="T6" fmla="*/ 248 w 258"/>
                <a:gd name="T7" fmla="*/ 15 h 120"/>
                <a:gd name="T8" fmla="*/ 247 w 258"/>
                <a:gd name="T9" fmla="*/ 10 h 120"/>
                <a:gd name="T10" fmla="*/ 224 w 258"/>
                <a:gd name="T11" fmla="*/ 15 h 120"/>
                <a:gd name="T12" fmla="*/ 220 w 258"/>
                <a:gd name="T13" fmla="*/ 16 h 120"/>
                <a:gd name="T14" fmla="*/ 215 w 258"/>
                <a:gd name="T15" fmla="*/ 15 h 120"/>
                <a:gd name="T16" fmla="*/ 215 w 258"/>
                <a:gd name="T17" fmla="*/ 15 h 120"/>
                <a:gd name="T18" fmla="*/ 215 w 258"/>
                <a:gd name="T19" fmla="*/ 15 h 120"/>
                <a:gd name="T20" fmla="*/ 216 w 258"/>
                <a:gd name="T21" fmla="*/ 14 h 120"/>
                <a:gd name="T22" fmla="*/ 223 w 258"/>
                <a:gd name="T23" fmla="*/ 9 h 120"/>
                <a:gd name="T24" fmla="*/ 218 w 258"/>
                <a:gd name="T25" fmla="*/ 4 h 120"/>
                <a:gd name="T26" fmla="*/ 207 w 258"/>
                <a:gd name="T27" fmla="*/ 11 h 120"/>
                <a:gd name="T28" fmla="*/ 193 w 258"/>
                <a:gd name="T29" fmla="*/ 17 h 120"/>
                <a:gd name="T30" fmla="*/ 190 w 258"/>
                <a:gd name="T31" fmla="*/ 19 h 120"/>
                <a:gd name="T32" fmla="*/ 187 w 258"/>
                <a:gd name="T33" fmla="*/ 22 h 120"/>
                <a:gd name="T34" fmla="*/ 182 w 258"/>
                <a:gd name="T35" fmla="*/ 25 h 120"/>
                <a:gd name="T36" fmla="*/ 172 w 258"/>
                <a:gd name="T37" fmla="*/ 30 h 120"/>
                <a:gd name="T38" fmla="*/ 152 w 258"/>
                <a:gd name="T39" fmla="*/ 41 h 120"/>
                <a:gd name="T40" fmla="*/ 112 w 258"/>
                <a:gd name="T41" fmla="*/ 63 h 120"/>
                <a:gd name="T42" fmla="*/ 99 w 258"/>
                <a:gd name="T43" fmla="*/ 71 h 120"/>
                <a:gd name="T44" fmla="*/ 95 w 258"/>
                <a:gd name="T45" fmla="*/ 65 h 120"/>
                <a:gd name="T46" fmla="*/ 52 w 258"/>
                <a:gd name="T47" fmla="*/ 9 h 120"/>
                <a:gd name="T48" fmla="*/ 25 w 258"/>
                <a:gd name="T49" fmla="*/ 2 h 120"/>
                <a:gd name="T50" fmla="*/ 12 w 258"/>
                <a:gd name="T51" fmla="*/ 3 h 120"/>
                <a:gd name="T52" fmla="*/ 2 w 258"/>
                <a:gd name="T53" fmla="*/ 12 h 120"/>
                <a:gd name="T54" fmla="*/ 5 w 258"/>
                <a:gd name="T55" fmla="*/ 29 h 120"/>
                <a:gd name="T56" fmla="*/ 30 w 258"/>
                <a:gd name="T57" fmla="*/ 63 h 120"/>
                <a:gd name="T58" fmla="*/ 64 w 258"/>
                <a:gd name="T59" fmla="*/ 100 h 120"/>
                <a:gd name="T60" fmla="*/ 85 w 258"/>
                <a:gd name="T61" fmla="*/ 115 h 120"/>
                <a:gd name="T62" fmla="*/ 96 w 258"/>
                <a:gd name="T63" fmla="*/ 119 h 120"/>
                <a:gd name="T64" fmla="*/ 110 w 258"/>
                <a:gd name="T65" fmla="*/ 115 h 120"/>
                <a:gd name="T66" fmla="*/ 115 w 258"/>
                <a:gd name="T67" fmla="*/ 112 h 120"/>
                <a:gd name="T68" fmla="*/ 120 w 258"/>
                <a:gd name="T69" fmla="*/ 107 h 120"/>
                <a:gd name="T70" fmla="*/ 173 w 258"/>
                <a:gd name="T71" fmla="*/ 62 h 120"/>
                <a:gd name="T72" fmla="*/ 195 w 258"/>
                <a:gd name="T73" fmla="*/ 42 h 120"/>
                <a:gd name="T74" fmla="*/ 217 w 258"/>
                <a:gd name="T75" fmla="*/ 35 h 120"/>
                <a:gd name="T76" fmla="*/ 217 w 258"/>
                <a:gd name="T77" fmla="*/ 35 h 120"/>
                <a:gd name="T78" fmla="*/ 247 w 258"/>
                <a:gd name="T79" fmla="*/ 33 h 120"/>
                <a:gd name="T80" fmla="*/ 246 w 258"/>
                <a:gd name="T81" fmla="*/ 28 h 120"/>
                <a:gd name="T82" fmla="*/ 228 w 258"/>
                <a:gd name="T83" fmla="*/ 31 h 120"/>
                <a:gd name="T84" fmla="*/ 229 w 258"/>
                <a:gd name="T85" fmla="*/ 30 h 120"/>
                <a:gd name="T86" fmla="*/ 237 w 258"/>
                <a:gd name="T87" fmla="*/ 29 h 120"/>
                <a:gd name="T88" fmla="*/ 254 w 258"/>
                <a:gd name="T89" fmla="*/ 26 h 120"/>
                <a:gd name="T90" fmla="*/ 252 w 258"/>
                <a:gd name="T91" fmla="*/ 21 h 120"/>
                <a:gd name="T92" fmla="*/ 235 w 258"/>
                <a:gd name="T93" fmla="*/ 24 h 120"/>
                <a:gd name="T94" fmla="*/ 229 w 258"/>
                <a:gd name="T95" fmla="*/ 25 h 120"/>
                <a:gd name="T96" fmla="*/ 229 w 258"/>
                <a:gd name="T97" fmla="*/ 24 h 120"/>
                <a:gd name="T98" fmla="*/ 236 w 258"/>
                <a:gd name="T99" fmla="*/ 23 h 120"/>
                <a:gd name="T100" fmla="*/ 247 w 258"/>
                <a:gd name="T101" fmla="*/ 21 h 120"/>
                <a:gd name="T102" fmla="*/ 254 w 258"/>
                <a:gd name="T103" fmla="*/ 19 h 120"/>
                <a:gd name="T104" fmla="*/ 257 w 258"/>
                <a:gd name="T105" fmla="*/ 18 h 120"/>
                <a:gd name="T106" fmla="*/ 257 w 258"/>
                <a:gd name="T107" fmla="*/ 18 h 120"/>
                <a:gd name="T108" fmla="*/ 255 w 258"/>
                <a:gd name="T109" fmla="*/ 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" h="120">
                  <a:moveTo>
                    <a:pt x="255" y="14"/>
                  </a:moveTo>
                  <a:cubicBezTo>
                    <a:pt x="252" y="14"/>
                    <a:pt x="248" y="16"/>
                    <a:pt x="245" y="16"/>
                  </a:cubicBezTo>
                  <a:cubicBezTo>
                    <a:pt x="244" y="16"/>
                    <a:pt x="238" y="18"/>
                    <a:pt x="237" y="18"/>
                  </a:cubicBezTo>
                  <a:cubicBezTo>
                    <a:pt x="239" y="17"/>
                    <a:pt x="246" y="15"/>
                    <a:pt x="248" y="15"/>
                  </a:cubicBezTo>
                  <a:cubicBezTo>
                    <a:pt x="251" y="14"/>
                    <a:pt x="250" y="9"/>
                    <a:pt x="247" y="10"/>
                  </a:cubicBezTo>
                  <a:cubicBezTo>
                    <a:pt x="239" y="12"/>
                    <a:pt x="232" y="15"/>
                    <a:pt x="224" y="15"/>
                  </a:cubicBezTo>
                  <a:cubicBezTo>
                    <a:pt x="223" y="16"/>
                    <a:pt x="221" y="16"/>
                    <a:pt x="220" y="16"/>
                  </a:cubicBezTo>
                  <a:cubicBezTo>
                    <a:pt x="218" y="16"/>
                    <a:pt x="217" y="16"/>
                    <a:pt x="215" y="15"/>
                  </a:cubicBezTo>
                  <a:cubicBezTo>
                    <a:pt x="215" y="15"/>
                    <a:pt x="215" y="15"/>
                    <a:pt x="215" y="15"/>
                  </a:cubicBezTo>
                  <a:cubicBezTo>
                    <a:pt x="215" y="15"/>
                    <a:pt x="215" y="15"/>
                    <a:pt x="215" y="15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19" y="13"/>
                    <a:pt x="221" y="11"/>
                    <a:pt x="223" y="9"/>
                  </a:cubicBezTo>
                  <a:cubicBezTo>
                    <a:pt x="226" y="5"/>
                    <a:pt x="221" y="0"/>
                    <a:pt x="218" y="4"/>
                  </a:cubicBezTo>
                  <a:cubicBezTo>
                    <a:pt x="215" y="7"/>
                    <a:pt x="211" y="9"/>
                    <a:pt x="207" y="11"/>
                  </a:cubicBezTo>
                  <a:cubicBezTo>
                    <a:pt x="202" y="13"/>
                    <a:pt x="197" y="14"/>
                    <a:pt x="193" y="17"/>
                  </a:cubicBezTo>
                  <a:cubicBezTo>
                    <a:pt x="192" y="17"/>
                    <a:pt x="191" y="18"/>
                    <a:pt x="190" y="19"/>
                  </a:cubicBezTo>
                  <a:cubicBezTo>
                    <a:pt x="189" y="20"/>
                    <a:pt x="188" y="21"/>
                    <a:pt x="187" y="22"/>
                  </a:cubicBezTo>
                  <a:cubicBezTo>
                    <a:pt x="186" y="24"/>
                    <a:pt x="184" y="24"/>
                    <a:pt x="182" y="25"/>
                  </a:cubicBezTo>
                  <a:cubicBezTo>
                    <a:pt x="179" y="27"/>
                    <a:pt x="176" y="28"/>
                    <a:pt x="172" y="30"/>
                  </a:cubicBezTo>
                  <a:cubicBezTo>
                    <a:pt x="165" y="34"/>
                    <a:pt x="159" y="37"/>
                    <a:pt x="152" y="41"/>
                  </a:cubicBezTo>
                  <a:cubicBezTo>
                    <a:pt x="138" y="48"/>
                    <a:pt x="125" y="55"/>
                    <a:pt x="112" y="63"/>
                  </a:cubicBezTo>
                  <a:cubicBezTo>
                    <a:pt x="108" y="66"/>
                    <a:pt x="103" y="68"/>
                    <a:pt x="99" y="71"/>
                  </a:cubicBezTo>
                  <a:cubicBezTo>
                    <a:pt x="97" y="69"/>
                    <a:pt x="96" y="67"/>
                    <a:pt x="95" y="65"/>
                  </a:cubicBezTo>
                  <a:cubicBezTo>
                    <a:pt x="82" y="47"/>
                    <a:pt x="69" y="25"/>
                    <a:pt x="52" y="9"/>
                  </a:cubicBezTo>
                  <a:cubicBezTo>
                    <a:pt x="45" y="2"/>
                    <a:pt x="34" y="2"/>
                    <a:pt x="25" y="2"/>
                  </a:cubicBezTo>
                  <a:cubicBezTo>
                    <a:pt x="20" y="2"/>
                    <a:pt x="16" y="2"/>
                    <a:pt x="12" y="3"/>
                  </a:cubicBezTo>
                  <a:cubicBezTo>
                    <a:pt x="7" y="5"/>
                    <a:pt x="3" y="8"/>
                    <a:pt x="2" y="12"/>
                  </a:cubicBezTo>
                  <a:cubicBezTo>
                    <a:pt x="0" y="17"/>
                    <a:pt x="2" y="24"/>
                    <a:pt x="5" y="29"/>
                  </a:cubicBezTo>
                  <a:cubicBezTo>
                    <a:pt x="11" y="43"/>
                    <a:pt x="20" y="52"/>
                    <a:pt x="30" y="63"/>
                  </a:cubicBezTo>
                  <a:cubicBezTo>
                    <a:pt x="40" y="76"/>
                    <a:pt x="52" y="88"/>
                    <a:pt x="64" y="100"/>
                  </a:cubicBezTo>
                  <a:cubicBezTo>
                    <a:pt x="70" y="107"/>
                    <a:pt x="77" y="112"/>
                    <a:pt x="85" y="115"/>
                  </a:cubicBezTo>
                  <a:cubicBezTo>
                    <a:pt x="88" y="117"/>
                    <a:pt x="92" y="119"/>
                    <a:pt x="96" y="119"/>
                  </a:cubicBezTo>
                  <a:cubicBezTo>
                    <a:pt x="102" y="120"/>
                    <a:pt x="106" y="118"/>
                    <a:pt x="110" y="115"/>
                  </a:cubicBezTo>
                  <a:cubicBezTo>
                    <a:pt x="112" y="114"/>
                    <a:pt x="114" y="113"/>
                    <a:pt x="115" y="112"/>
                  </a:cubicBezTo>
                  <a:cubicBezTo>
                    <a:pt x="116" y="110"/>
                    <a:pt x="118" y="109"/>
                    <a:pt x="120" y="107"/>
                  </a:cubicBezTo>
                  <a:cubicBezTo>
                    <a:pt x="138" y="92"/>
                    <a:pt x="155" y="77"/>
                    <a:pt x="173" y="62"/>
                  </a:cubicBezTo>
                  <a:cubicBezTo>
                    <a:pt x="180" y="55"/>
                    <a:pt x="188" y="48"/>
                    <a:pt x="195" y="42"/>
                  </a:cubicBezTo>
                  <a:cubicBezTo>
                    <a:pt x="202" y="37"/>
                    <a:pt x="209" y="35"/>
                    <a:pt x="217" y="35"/>
                  </a:cubicBezTo>
                  <a:cubicBezTo>
                    <a:pt x="217" y="35"/>
                    <a:pt x="217" y="35"/>
                    <a:pt x="217" y="35"/>
                  </a:cubicBezTo>
                  <a:cubicBezTo>
                    <a:pt x="226" y="37"/>
                    <a:pt x="239" y="36"/>
                    <a:pt x="247" y="33"/>
                  </a:cubicBezTo>
                  <a:cubicBezTo>
                    <a:pt x="250" y="33"/>
                    <a:pt x="249" y="28"/>
                    <a:pt x="246" y="28"/>
                  </a:cubicBezTo>
                  <a:cubicBezTo>
                    <a:pt x="242" y="29"/>
                    <a:pt x="232" y="31"/>
                    <a:pt x="228" y="31"/>
                  </a:cubicBezTo>
                  <a:cubicBezTo>
                    <a:pt x="229" y="30"/>
                    <a:pt x="229" y="30"/>
                    <a:pt x="229" y="30"/>
                  </a:cubicBezTo>
                  <a:cubicBezTo>
                    <a:pt x="231" y="30"/>
                    <a:pt x="234" y="30"/>
                    <a:pt x="237" y="29"/>
                  </a:cubicBezTo>
                  <a:cubicBezTo>
                    <a:pt x="241" y="29"/>
                    <a:pt x="250" y="26"/>
                    <a:pt x="254" y="26"/>
                  </a:cubicBezTo>
                  <a:cubicBezTo>
                    <a:pt x="257" y="25"/>
                    <a:pt x="256" y="20"/>
                    <a:pt x="252" y="21"/>
                  </a:cubicBezTo>
                  <a:cubicBezTo>
                    <a:pt x="248" y="21"/>
                    <a:pt x="240" y="24"/>
                    <a:pt x="235" y="24"/>
                  </a:cubicBezTo>
                  <a:cubicBezTo>
                    <a:pt x="233" y="25"/>
                    <a:pt x="231" y="25"/>
                    <a:pt x="229" y="25"/>
                  </a:cubicBezTo>
                  <a:cubicBezTo>
                    <a:pt x="229" y="24"/>
                    <a:pt x="229" y="24"/>
                    <a:pt x="229" y="24"/>
                  </a:cubicBezTo>
                  <a:cubicBezTo>
                    <a:pt x="232" y="24"/>
                    <a:pt x="234" y="24"/>
                    <a:pt x="236" y="23"/>
                  </a:cubicBezTo>
                  <a:cubicBezTo>
                    <a:pt x="238" y="23"/>
                    <a:pt x="245" y="22"/>
                    <a:pt x="247" y="21"/>
                  </a:cubicBezTo>
                  <a:cubicBezTo>
                    <a:pt x="249" y="21"/>
                    <a:pt x="252" y="19"/>
                    <a:pt x="254" y="19"/>
                  </a:cubicBezTo>
                  <a:cubicBezTo>
                    <a:pt x="255" y="20"/>
                    <a:pt x="256" y="19"/>
                    <a:pt x="257" y="18"/>
                  </a:cubicBezTo>
                  <a:cubicBezTo>
                    <a:pt x="257" y="18"/>
                    <a:pt x="257" y="18"/>
                    <a:pt x="257" y="18"/>
                  </a:cubicBezTo>
                  <a:cubicBezTo>
                    <a:pt x="258" y="17"/>
                    <a:pt x="257" y="15"/>
                    <a:pt x="255" y="14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iSlîďè"/>
            <p:cNvSpPr/>
            <p:nvPr/>
          </p:nvSpPr>
          <p:spPr bwMode="auto">
            <a:xfrm>
              <a:off x="4357688" y="5110163"/>
              <a:ext cx="411163" cy="449263"/>
            </a:xfrm>
            <a:custGeom>
              <a:avLst/>
              <a:gdLst>
                <a:gd name="T0" fmla="*/ 57 w 100"/>
                <a:gd name="T1" fmla="*/ 37 h 109"/>
                <a:gd name="T2" fmla="*/ 61 w 100"/>
                <a:gd name="T3" fmla="*/ 61 h 109"/>
                <a:gd name="T4" fmla="*/ 97 w 100"/>
                <a:gd name="T5" fmla="*/ 91 h 109"/>
                <a:gd name="T6" fmla="*/ 99 w 100"/>
                <a:gd name="T7" fmla="*/ 95 h 109"/>
                <a:gd name="T8" fmla="*/ 96 w 100"/>
                <a:gd name="T9" fmla="*/ 101 h 109"/>
                <a:gd name="T10" fmla="*/ 50 w 100"/>
                <a:gd name="T11" fmla="*/ 90 h 109"/>
                <a:gd name="T12" fmla="*/ 6 w 100"/>
                <a:gd name="T13" fmla="*/ 73 h 109"/>
                <a:gd name="T14" fmla="*/ 1 w 100"/>
                <a:gd name="T15" fmla="*/ 63 h 109"/>
                <a:gd name="T16" fmla="*/ 19 w 100"/>
                <a:gd name="T17" fmla="*/ 21 h 109"/>
                <a:gd name="T18" fmla="*/ 22 w 100"/>
                <a:gd name="T19" fmla="*/ 15 h 109"/>
                <a:gd name="T20" fmla="*/ 48 w 100"/>
                <a:gd name="T21" fmla="*/ 4 h 109"/>
                <a:gd name="T22" fmla="*/ 59 w 100"/>
                <a:gd name="T23" fmla="*/ 28 h 109"/>
                <a:gd name="T24" fmla="*/ 57 w 100"/>
                <a:gd name="T25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09">
                  <a:moveTo>
                    <a:pt x="57" y="37"/>
                  </a:moveTo>
                  <a:cubicBezTo>
                    <a:pt x="56" y="45"/>
                    <a:pt x="55" y="53"/>
                    <a:pt x="61" y="61"/>
                  </a:cubicBezTo>
                  <a:cubicBezTo>
                    <a:pt x="70" y="74"/>
                    <a:pt x="87" y="79"/>
                    <a:pt x="97" y="91"/>
                  </a:cubicBezTo>
                  <a:cubicBezTo>
                    <a:pt x="98" y="92"/>
                    <a:pt x="99" y="93"/>
                    <a:pt x="99" y="95"/>
                  </a:cubicBezTo>
                  <a:cubicBezTo>
                    <a:pt x="100" y="97"/>
                    <a:pt x="98" y="100"/>
                    <a:pt x="96" y="101"/>
                  </a:cubicBezTo>
                  <a:cubicBezTo>
                    <a:pt x="83" y="109"/>
                    <a:pt x="61" y="95"/>
                    <a:pt x="50" y="90"/>
                  </a:cubicBezTo>
                  <a:cubicBezTo>
                    <a:pt x="35" y="84"/>
                    <a:pt x="20" y="78"/>
                    <a:pt x="6" y="73"/>
                  </a:cubicBezTo>
                  <a:cubicBezTo>
                    <a:pt x="2" y="71"/>
                    <a:pt x="0" y="67"/>
                    <a:pt x="1" y="63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5"/>
                    <a:pt x="38" y="0"/>
                    <a:pt x="48" y="4"/>
                  </a:cubicBezTo>
                  <a:cubicBezTo>
                    <a:pt x="56" y="8"/>
                    <a:pt x="61" y="18"/>
                    <a:pt x="59" y="28"/>
                  </a:cubicBezTo>
                  <a:cubicBezTo>
                    <a:pt x="59" y="31"/>
                    <a:pt x="58" y="34"/>
                    <a:pt x="57" y="37"/>
                  </a:cubicBezTo>
                </a:path>
              </a:pathLst>
            </a:cu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îşḷiḋé"/>
            <p:cNvSpPr/>
            <p:nvPr/>
          </p:nvSpPr>
          <p:spPr bwMode="auto">
            <a:xfrm>
              <a:off x="5089526" y="5218113"/>
              <a:ext cx="547688" cy="320675"/>
            </a:xfrm>
            <a:custGeom>
              <a:avLst/>
              <a:gdLst>
                <a:gd name="T0" fmla="*/ 51 w 133"/>
                <a:gd name="T1" fmla="*/ 20 h 78"/>
                <a:gd name="T2" fmla="*/ 57 w 133"/>
                <a:gd name="T3" fmla="*/ 25 h 78"/>
                <a:gd name="T4" fmla="*/ 83 w 133"/>
                <a:gd name="T5" fmla="*/ 30 h 78"/>
                <a:gd name="T6" fmla="*/ 109 w 133"/>
                <a:gd name="T7" fmla="*/ 19 h 78"/>
                <a:gd name="T8" fmla="*/ 119 w 133"/>
                <a:gd name="T9" fmla="*/ 20 h 78"/>
                <a:gd name="T10" fmla="*/ 104 w 133"/>
                <a:gd name="T11" fmla="*/ 47 h 78"/>
                <a:gd name="T12" fmla="*/ 61 w 133"/>
                <a:gd name="T13" fmla="*/ 74 h 78"/>
                <a:gd name="T14" fmla="*/ 52 w 133"/>
                <a:gd name="T15" fmla="*/ 77 h 78"/>
                <a:gd name="T16" fmla="*/ 25 w 133"/>
                <a:gd name="T17" fmla="*/ 55 h 78"/>
                <a:gd name="T18" fmla="*/ 10 w 133"/>
                <a:gd name="T19" fmla="*/ 39 h 78"/>
                <a:gd name="T20" fmla="*/ 3 w 133"/>
                <a:gd name="T21" fmla="*/ 17 h 78"/>
                <a:gd name="T22" fmla="*/ 7 w 133"/>
                <a:gd name="T23" fmla="*/ 13 h 78"/>
                <a:gd name="T24" fmla="*/ 13 w 133"/>
                <a:gd name="T25" fmla="*/ 6 h 78"/>
                <a:gd name="T26" fmla="*/ 38 w 133"/>
                <a:gd name="T27" fmla="*/ 7 h 78"/>
                <a:gd name="T28" fmla="*/ 51 w 133"/>
                <a:gd name="T29" fmla="*/ 2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78">
                  <a:moveTo>
                    <a:pt x="51" y="20"/>
                  </a:moveTo>
                  <a:cubicBezTo>
                    <a:pt x="53" y="22"/>
                    <a:pt x="55" y="23"/>
                    <a:pt x="57" y="25"/>
                  </a:cubicBezTo>
                  <a:cubicBezTo>
                    <a:pt x="64" y="30"/>
                    <a:pt x="75" y="33"/>
                    <a:pt x="83" y="30"/>
                  </a:cubicBezTo>
                  <a:cubicBezTo>
                    <a:pt x="92" y="26"/>
                    <a:pt x="100" y="21"/>
                    <a:pt x="109" y="19"/>
                  </a:cubicBezTo>
                  <a:cubicBezTo>
                    <a:pt x="113" y="18"/>
                    <a:pt x="116" y="18"/>
                    <a:pt x="119" y="20"/>
                  </a:cubicBezTo>
                  <a:cubicBezTo>
                    <a:pt x="133" y="27"/>
                    <a:pt x="110" y="43"/>
                    <a:pt x="104" y="47"/>
                  </a:cubicBezTo>
                  <a:cubicBezTo>
                    <a:pt x="90" y="56"/>
                    <a:pt x="75" y="65"/>
                    <a:pt x="61" y="74"/>
                  </a:cubicBezTo>
                  <a:cubicBezTo>
                    <a:pt x="58" y="75"/>
                    <a:pt x="55" y="77"/>
                    <a:pt x="52" y="77"/>
                  </a:cubicBezTo>
                  <a:cubicBezTo>
                    <a:pt x="39" y="78"/>
                    <a:pt x="32" y="64"/>
                    <a:pt x="25" y="55"/>
                  </a:cubicBezTo>
                  <a:cubicBezTo>
                    <a:pt x="21" y="49"/>
                    <a:pt x="15" y="44"/>
                    <a:pt x="10" y="39"/>
                  </a:cubicBezTo>
                  <a:cubicBezTo>
                    <a:pt x="7" y="34"/>
                    <a:pt x="0" y="22"/>
                    <a:pt x="3" y="17"/>
                  </a:cubicBezTo>
                  <a:cubicBezTo>
                    <a:pt x="4" y="15"/>
                    <a:pt x="6" y="14"/>
                    <a:pt x="7" y="13"/>
                  </a:cubicBezTo>
                  <a:cubicBezTo>
                    <a:pt x="9" y="11"/>
                    <a:pt x="10" y="8"/>
                    <a:pt x="13" y="6"/>
                  </a:cubicBezTo>
                  <a:cubicBezTo>
                    <a:pt x="19" y="0"/>
                    <a:pt x="30" y="2"/>
                    <a:pt x="38" y="7"/>
                  </a:cubicBezTo>
                  <a:cubicBezTo>
                    <a:pt x="43" y="10"/>
                    <a:pt x="47" y="15"/>
                    <a:pt x="51" y="20"/>
                  </a:cubicBezTo>
                </a:path>
              </a:pathLst>
            </a:cu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i$1iďe"/>
            <p:cNvSpPr/>
            <p:nvPr/>
          </p:nvSpPr>
          <p:spPr bwMode="auto">
            <a:xfrm>
              <a:off x="4176713" y="4070350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íṣļide"/>
            <p:cNvSpPr/>
            <p:nvPr/>
          </p:nvSpPr>
          <p:spPr bwMode="auto">
            <a:xfrm>
              <a:off x="4056063" y="3482975"/>
              <a:ext cx="1588" cy="11113"/>
            </a:xfrm>
            <a:prstGeom prst="rect">
              <a:avLst/>
            </a:prstGeom>
            <a:solidFill>
              <a:srgbClr val="E6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ï$ḻîḋê"/>
            <p:cNvSpPr/>
            <p:nvPr/>
          </p:nvSpPr>
          <p:spPr bwMode="auto">
            <a:xfrm>
              <a:off x="4176713" y="4062413"/>
              <a:ext cx="0" cy="7938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6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îSľíḍè"/>
            <p:cNvSpPr/>
            <p:nvPr/>
          </p:nvSpPr>
          <p:spPr bwMode="auto">
            <a:xfrm>
              <a:off x="4179888" y="4037013"/>
              <a:ext cx="173038" cy="103188"/>
            </a:xfrm>
            <a:custGeom>
              <a:avLst/>
              <a:gdLst>
                <a:gd name="T0" fmla="*/ 41 w 42"/>
                <a:gd name="T1" fmla="*/ 0 h 25"/>
                <a:gd name="T2" fmla="*/ 0 w 42"/>
                <a:gd name="T3" fmla="*/ 8 h 25"/>
                <a:gd name="T4" fmla="*/ 24 w 42"/>
                <a:gd name="T5" fmla="*/ 23 h 25"/>
                <a:gd name="T6" fmla="*/ 41 w 4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5">
                  <a:moveTo>
                    <a:pt x="4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3" y="19"/>
                    <a:pt x="13" y="25"/>
                    <a:pt x="24" y="23"/>
                  </a:cubicBezTo>
                  <a:cubicBezTo>
                    <a:pt x="35" y="21"/>
                    <a:pt x="42" y="11"/>
                    <a:pt x="41" y="0"/>
                  </a:cubicBezTo>
                  <a:close/>
                </a:path>
              </a:pathLst>
            </a:custGeom>
            <a:solidFill>
              <a:srgbClr val="E6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íṥḷíḓé"/>
            <p:cNvSpPr/>
            <p:nvPr/>
          </p:nvSpPr>
          <p:spPr bwMode="auto">
            <a:xfrm>
              <a:off x="4278313" y="3452813"/>
              <a:ext cx="20638" cy="160338"/>
            </a:xfrm>
            <a:custGeom>
              <a:avLst/>
              <a:gdLst>
                <a:gd name="T0" fmla="*/ 13 w 13"/>
                <a:gd name="T1" fmla="*/ 101 h 101"/>
                <a:gd name="T2" fmla="*/ 0 w 13"/>
                <a:gd name="T3" fmla="*/ 0 h 101"/>
                <a:gd name="T4" fmla="*/ 13 w 13"/>
                <a:gd name="T5" fmla="*/ 101 h 101"/>
                <a:gd name="T6" fmla="*/ 13 w 13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1">
                  <a:moveTo>
                    <a:pt x="13" y="101"/>
                  </a:moveTo>
                  <a:lnTo>
                    <a:pt x="0" y="0"/>
                  </a:lnTo>
                  <a:lnTo>
                    <a:pt x="13" y="101"/>
                  </a:lnTo>
                  <a:lnTo>
                    <a:pt x="13" y="101"/>
                  </a:lnTo>
                  <a:close/>
                </a:path>
              </a:pathLst>
            </a:custGeom>
            <a:solidFill>
              <a:srgbClr val="D18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iṩḻíḑe"/>
            <p:cNvSpPr/>
            <p:nvPr/>
          </p:nvSpPr>
          <p:spPr bwMode="auto">
            <a:xfrm>
              <a:off x="4035426" y="3309938"/>
              <a:ext cx="325438" cy="439738"/>
            </a:xfrm>
            <a:custGeom>
              <a:avLst/>
              <a:gdLst>
                <a:gd name="T0" fmla="*/ 58 w 79"/>
                <a:gd name="T1" fmla="*/ 35 h 107"/>
                <a:gd name="T2" fmla="*/ 56 w 79"/>
                <a:gd name="T3" fmla="*/ 32 h 107"/>
                <a:gd name="T4" fmla="*/ 29 w 79"/>
                <a:gd name="T5" fmla="*/ 7 h 107"/>
                <a:gd name="T6" fmla="*/ 4 w 79"/>
                <a:gd name="T7" fmla="*/ 0 h 107"/>
                <a:gd name="T8" fmla="*/ 0 w 79"/>
                <a:gd name="T9" fmla="*/ 1 h 107"/>
                <a:gd name="T10" fmla="*/ 1 w 79"/>
                <a:gd name="T11" fmla="*/ 3 h 107"/>
                <a:gd name="T12" fmla="*/ 0 w 79"/>
                <a:gd name="T13" fmla="*/ 9 h 107"/>
                <a:gd name="T14" fmla="*/ 2 w 79"/>
                <a:gd name="T15" fmla="*/ 18 h 107"/>
                <a:gd name="T16" fmla="*/ 5 w 79"/>
                <a:gd name="T17" fmla="*/ 36 h 107"/>
                <a:gd name="T18" fmla="*/ 8 w 79"/>
                <a:gd name="T19" fmla="*/ 61 h 107"/>
                <a:gd name="T20" fmla="*/ 20 w 79"/>
                <a:gd name="T21" fmla="*/ 91 h 107"/>
                <a:gd name="T22" fmla="*/ 33 w 79"/>
                <a:gd name="T23" fmla="*/ 107 h 107"/>
                <a:gd name="T24" fmla="*/ 79 w 79"/>
                <a:gd name="T25" fmla="*/ 71 h 107"/>
                <a:gd name="T26" fmla="*/ 58 w 79"/>
                <a:gd name="T27" fmla="*/ 3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07">
                  <a:moveTo>
                    <a:pt x="58" y="35"/>
                  </a:moveTo>
                  <a:cubicBezTo>
                    <a:pt x="58" y="34"/>
                    <a:pt x="57" y="33"/>
                    <a:pt x="56" y="32"/>
                  </a:cubicBezTo>
                  <a:cubicBezTo>
                    <a:pt x="49" y="22"/>
                    <a:pt x="41" y="11"/>
                    <a:pt x="29" y="7"/>
                  </a:cubicBezTo>
                  <a:cubicBezTo>
                    <a:pt x="21" y="4"/>
                    <a:pt x="13" y="1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2"/>
                    <a:pt x="2" y="15"/>
                    <a:pt x="2" y="18"/>
                  </a:cubicBezTo>
                  <a:cubicBezTo>
                    <a:pt x="4" y="24"/>
                    <a:pt x="5" y="30"/>
                    <a:pt x="5" y="36"/>
                  </a:cubicBezTo>
                  <a:cubicBezTo>
                    <a:pt x="4" y="45"/>
                    <a:pt x="8" y="52"/>
                    <a:pt x="8" y="61"/>
                  </a:cubicBezTo>
                  <a:cubicBezTo>
                    <a:pt x="11" y="72"/>
                    <a:pt x="12" y="82"/>
                    <a:pt x="20" y="91"/>
                  </a:cubicBezTo>
                  <a:cubicBezTo>
                    <a:pt x="25" y="96"/>
                    <a:pt x="30" y="101"/>
                    <a:pt x="33" y="107"/>
                  </a:cubicBezTo>
                  <a:cubicBezTo>
                    <a:pt x="49" y="97"/>
                    <a:pt x="65" y="84"/>
                    <a:pt x="79" y="71"/>
                  </a:cubicBezTo>
                  <a:cubicBezTo>
                    <a:pt x="73" y="58"/>
                    <a:pt x="66" y="46"/>
                    <a:pt x="58" y="35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ṧlíde"/>
            <p:cNvSpPr/>
            <p:nvPr/>
          </p:nvSpPr>
          <p:spPr bwMode="auto">
            <a:xfrm>
              <a:off x="3879851" y="4271963"/>
              <a:ext cx="1008063" cy="382588"/>
            </a:xfrm>
            <a:custGeom>
              <a:avLst/>
              <a:gdLst>
                <a:gd name="T0" fmla="*/ 245 w 245"/>
                <a:gd name="T1" fmla="*/ 57 h 93"/>
                <a:gd name="T2" fmla="*/ 242 w 245"/>
                <a:gd name="T3" fmla="*/ 46 h 93"/>
                <a:gd name="T4" fmla="*/ 239 w 245"/>
                <a:gd name="T5" fmla="*/ 34 h 93"/>
                <a:gd name="T6" fmla="*/ 155 w 245"/>
                <a:gd name="T7" fmla="*/ 12 h 93"/>
                <a:gd name="T8" fmla="*/ 60 w 245"/>
                <a:gd name="T9" fmla="*/ 2 h 93"/>
                <a:gd name="T10" fmla="*/ 43 w 245"/>
                <a:gd name="T11" fmla="*/ 0 h 93"/>
                <a:gd name="T12" fmla="*/ 42 w 245"/>
                <a:gd name="T13" fmla="*/ 0 h 93"/>
                <a:gd name="T14" fmla="*/ 1 w 245"/>
                <a:gd name="T15" fmla="*/ 44 h 93"/>
                <a:gd name="T16" fmla="*/ 37 w 245"/>
                <a:gd name="T17" fmla="*/ 90 h 93"/>
                <a:gd name="T18" fmla="*/ 38 w 245"/>
                <a:gd name="T19" fmla="*/ 90 h 93"/>
                <a:gd name="T20" fmla="*/ 135 w 245"/>
                <a:gd name="T21" fmla="*/ 90 h 93"/>
                <a:gd name="T22" fmla="*/ 195 w 245"/>
                <a:gd name="T23" fmla="*/ 92 h 93"/>
                <a:gd name="T24" fmla="*/ 243 w 245"/>
                <a:gd name="T25" fmla="*/ 70 h 93"/>
                <a:gd name="T26" fmla="*/ 245 w 245"/>
                <a:gd name="T27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5" h="93">
                  <a:moveTo>
                    <a:pt x="245" y="57"/>
                  </a:moveTo>
                  <a:cubicBezTo>
                    <a:pt x="245" y="53"/>
                    <a:pt x="244" y="49"/>
                    <a:pt x="242" y="46"/>
                  </a:cubicBezTo>
                  <a:cubicBezTo>
                    <a:pt x="240" y="42"/>
                    <a:pt x="242" y="37"/>
                    <a:pt x="239" y="34"/>
                  </a:cubicBezTo>
                  <a:cubicBezTo>
                    <a:pt x="218" y="13"/>
                    <a:pt x="182" y="15"/>
                    <a:pt x="155" y="12"/>
                  </a:cubicBezTo>
                  <a:cubicBezTo>
                    <a:pt x="123" y="9"/>
                    <a:pt x="92" y="5"/>
                    <a:pt x="60" y="2"/>
                  </a:cubicBezTo>
                  <a:cubicBezTo>
                    <a:pt x="55" y="2"/>
                    <a:pt x="49" y="1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21" y="0"/>
                    <a:pt x="3" y="19"/>
                    <a:pt x="1" y="44"/>
                  </a:cubicBezTo>
                  <a:cubicBezTo>
                    <a:pt x="0" y="68"/>
                    <a:pt x="16" y="89"/>
                    <a:pt x="37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71" y="90"/>
                    <a:pt x="103" y="90"/>
                    <a:pt x="135" y="90"/>
                  </a:cubicBezTo>
                  <a:cubicBezTo>
                    <a:pt x="155" y="90"/>
                    <a:pt x="175" y="93"/>
                    <a:pt x="195" y="92"/>
                  </a:cubicBezTo>
                  <a:cubicBezTo>
                    <a:pt x="212" y="90"/>
                    <a:pt x="235" y="88"/>
                    <a:pt x="243" y="70"/>
                  </a:cubicBezTo>
                  <a:cubicBezTo>
                    <a:pt x="245" y="66"/>
                    <a:pt x="245" y="61"/>
                    <a:pt x="245" y="57"/>
                  </a:cubicBezTo>
                  <a:close/>
                </a:path>
              </a:pathLst>
            </a:custGeom>
            <a:solidFill>
              <a:srgbClr val="1E3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íSḻiḓé"/>
            <p:cNvSpPr/>
            <p:nvPr/>
          </p:nvSpPr>
          <p:spPr bwMode="auto">
            <a:xfrm>
              <a:off x="4402138" y="4337050"/>
              <a:ext cx="503238" cy="950913"/>
            </a:xfrm>
            <a:custGeom>
              <a:avLst/>
              <a:gdLst>
                <a:gd name="T0" fmla="*/ 108 w 122"/>
                <a:gd name="T1" fmla="*/ 13 h 231"/>
                <a:gd name="T2" fmla="*/ 95 w 122"/>
                <a:gd name="T3" fmla="*/ 5 h 231"/>
                <a:gd name="T4" fmla="*/ 71 w 122"/>
                <a:gd name="T5" fmla="*/ 0 h 231"/>
                <a:gd name="T6" fmla="*/ 54 w 122"/>
                <a:gd name="T7" fmla="*/ 2 h 231"/>
                <a:gd name="T8" fmla="*/ 42 w 122"/>
                <a:gd name="T9" fmla="*/ 14 h 231"/>
                <a:gd name="T10" fmla="*/ 46 w 122"/>
                <a:gd name="T11" fmla="*/ 37 h 231"/>
                <a:gd name="T12" fmla="*/ 39 w 122"/>
                <a:gd name="T13" fmla="*/ 65 h 231"/>
                <a:gd name="T14" fmla="*/ 26 w 122"/>
                <a:gd name="T15" fmla="*/ 123 h 231"/>
                <a:gd name="T16" fmla="*/ 0 w 122"/>
                <a:gd name="T17" fmla="*/ 219 h 231"/>
                <a:gd name="T18" fmla="*/ 56 w 122"/>
                <a:gd name="T19" fmla="*/ 231 h 231"/>
                <a:gd name="T20" fmla="*/ 76 w 122"/>
                <a:gd name="T21" fmla="*/ 172 h 231"/>
                <a:gd name="T22" fmla="*/ 115 w 122"/>
                <a:gd name="T23" fmla="*/ 59 h 231"/>
                <a:gd name="T24" fmla="*/ 108 w 122"/>
                <a:gd name="T25" fmla="*/ 1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231">
                  <a:moveTo>
                    <a:pt x="108" y="13"/>
                  </a:moveTo>
                  <a:cubicBezTo>
                    <a:pt x="104" y="10"/>
                    <a:pt x="100" y="7"/>
                    <a:pt x="95" y="5"/>
                  </a:cubicBezTo>
                  <a:cubicBezTo>
                    <a:pt x="88" y="2"/>
                    <a:pt x="79" y="0"/>
                    <a:pt x="71" y="0"/>
                  </a:cubicBezTo>
                  <a:cubicBezTo>
                    <a:pt x="65" y="0"/>
                    <a:pt x="59" y="0"/>
                    <a:pt x="54" y="2"/>
                  </a:cubicBezTo>
                  <a:cubicBezTo>
                    <a:pt x="48" y="4"/>
                    <a:pt x="43" y="9"/>
                    <a:pt x="42" y="14"/>
                  </a:cubicBezTo>
                  <a:cubicBezTo>
                    <a:pt x="39" y="23"/>
                    <a:pt x="45" y="29"/>
                    <a:pt x="46" y="37"/>
                  </a:cubicBezTo>
                  <a:cubicBezTo>
                    <a:pt x="46" y="45"/>
                    <a:pt x="41" y="57"/>
                    <a:pt x="39" y="65"/>
                  </a:cubicBezTo>
                  <a:cubicBezTo>
                    <a:pt x="35" y="85"/>
                    <a:pt x="30" y="104"/>
                    <a:pt x="26" y="123"/>
                  </a:cubicBezTo>
                  <a:cubicBezTo>
                    <a:pt x="18" y="155"/>
                    <a:pt x="9" y="187"/>
                    <a:pt x="0" y="219"/>
                  </a:cubicBezTo>
                  <a:cubicBezTo>
                    <a:pt x="19" y="223"/>
                    <a:pt x="37" y="227"/>
                    <a:pt x="56" y="231"/>
                  </a:cubicBezTo>
                  <a:cubicBezTo>
                    <a:pt x="63" y="211"/>
                    <a:pt x="70" y="192"/>
                    <a:pt x="76" y="172"/>
                  </a:cubicBezTo>
                  <a:cubicBezTo>
                    <a:pt x="89" y="134"/>
                    <a:pt x="102" y="97"/>
                    <a:pt x="115" y="59"/>
                  </a:cubicBezTo>
                  <a:cubicBezTo>
                    <a:pt x="121" y="43"/>
                    <a:pt x="122" y="26"/>
                    <a:pt x="108" y="13"/>
                  </a:cubicBezTo>
                  <a:close/>
                </a:path>
              </a:pathLst>
            </a:custGeom>
            <a:solidFill>
              <a:srgbClr val="1E3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íSḷïḑe"/>
            <p:cNvSpPr/>
            <p:nvPr/>
          </p:nvSpPr>
          <p:spPr bwMode="auto">
            <a:xfrm>
              <a:off x="3575051" y="4086225"/>
              <a:ext cx="674688" cy="555625"/>
            </a:xfrm>
            <a:custGeom>
              <a:avLst/>
              <a:gdLst>
                <a:gd name="T0" fmla="*/ 162 w 164"/>
                <a:gd name="T1" fmla="*/ 88 h 135"/>
                <a:gd name="T2" fmla="*/ 158 w 164"/>
                <a:gd name="T3" fmla="*/ 107 h 135"/>
                <a:gd name="T4" fmla="*/ 106 w 164"/>
                <a:gd name="T5" fmla="*/ 135 h 135"/>
                <a:gd name="T6" fmla="*/ 54 w 164"/>
                <a:gd name="T7" fmla="*/ 135 h 135"/>
                <a:gd name="T8" fmla="*/ 0 w 164"/>
                <a:gd name="T9" fmla="*/ 90 h 135"/>
                <a:gd name="T10" fmla="*/ 0 w 164"/>
                <a:gd name="T11" fmla="*/ 0 h 135"/>
                <a:gd name="T12" fmla="*/ 59 w 164"/>
                <a:gd name="T13" fmla="*/ 0 h 135"/>
                <a:gd name="T14" fmla="*/ 99 w 164"/>
                <a:gd name="T15" fmla="*/ 0 h 135"/>
                <a:gd name="T16" fmla="*/ 126 w 164"/>
                <a:gd name="T17" fmla="*/ 7 h 135"/>
                <a:gd name="T18" fmla="*/ 134 w 164"/>
                <a:gd name="T19" fmla="*/ 35 h 135"/>
                <a:gd name="T20" fmla="*/ 142 w 164"/>
                <a:gd name="T21" fmla="*/ 64 h 135"/>
                <a:gd name="T22" fmla="*/ 161 w 164"/>
                <a:gd name="T23" fmla="*/ 86 h 135"/>
                <a:gd name="T24" fmla="*/ 162 w 164"/>
                <a:gd name="T25" fmla="*/ 8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35">
                  <a:moveTo>
                    <a:pt x="162" y="88"/>
                  </a:moveTo>
                  <a:cubicBezTo>
                    <a:pt x="164" y="95"/>
                    <a:pt x="161" y="101"/>
                    <a:pt x="158" y="107"/>
                  </a:cubicBezTo>
                  <a:cubicBezTo>
                    <a:pt x="149" y="128"/>
                    <a:pt x="128" y="135"/>
                    <a:pt x="106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24" y="135"/>
                    <a:pt x="1" y="12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39" y="0"/>
                    <a:pt x="59" y="0"/>
                  </a:cubicBezTo>
                  <a:cubicBezTo>
                    <a:pt x="72" y="0"/>
                    <a:pt x="86" y="0"/>
                    <a:pt x="99" y="0"/>
                  </a:cubicBezTo>
                  <a:cubicBezTo>
                    <a:pt x="109" y="0"/>
                    <a:pt x="118" y="1"/>
                    <a:pt x="126" y="7"/>
                  </a:cubicBezTo>
                  <a:cubicBezTo>
                    <a:pt x="136" y="14"/>
                    <a:pt x="133" y="24"/>
                    <a:pt x="134" y="35"/>
                  </a:cubicBezTo>
                  <a:cubicBezTo>
                    <a:pt x="135" y="45"/>
                    <a:pt x="137" y="55"/>
                    <a:pt x="142" y="64"/>
                  </a:cubicBezTo>
                  <a:cubicBezTo>
                    <a:pt x="147" y="72"/>
                    <a:pt x="157" y="77"/>
                    <a:pt x="161" y="86"/>
                  </a:cubicBezTo>
                  <a:cubicBezTo>
                    <a:pt x="162" y="86"/>
                    <a:pt x="162" y="87"/>
                    <a:pt x="162" y="88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íşḷîḓè"/>
            <p:cNvSpPr/>
            <p:nvPr/>
          </p:nvSpPr>
          <p:spPr bwMode="auto">
            <a:xfrm>
              <a:off x="3559176" y="4264025"/>
              <a:ext cx="1279525" cy="566738"/>
            </a:xfrm>
            <a:custGeom>
              <a:avLst/>
              <a:gdLst>
                <a:gd name="T0" fmla="*/ 279 w 311"/>
                <a:gd name="T1" fmla="*/ 59 h 138"/>
                <a:gd name="T2" fmla="*/ 144 w 311"/>
                <a:gd name="T3" fmla="*/ 14 h 138"/>
                <a:gd name="T4" fmla="*/ 61 w 311"/>
                <a:gd name="T5" fmla="*/ 3 h 138"/>
                <a:gd name="T6" fmla="*/ 6 w 311"/>
                <a:gd name="T7" fmla="*/ 37 h 138"/>
                <a:gd name="T8" fmla="*/ 40 w 311"/>
                <a:gd name="T9" fmla="*/ 91 h 138"/>
                <a:gd name="T10" fmla="*/ 41 w 311"/>
                <a:gd name="T11" fmla="*/ 91 h 138"/>
                <a:gd name="T12" fmla="*/ 266 w 311"/>
                <a:gd name="T13" fmla="*/ 135 h 138"/>
                <a:gd name="T14" fmla="*/ 267 w 311"/>
                <a:gd name="T15" fmla="*/ 136 h 138"/>
                <a:gd name="T16" fmla="*/ 271 w 311"/>
                <a:gd name="T17" fmla="*/ 136 h 138"/>
                <a:gd name="T18" fmla="*/ 306 w 311"/>
                <a:gd name="T19" fmla="*/ 110 h 138"/>
                <a:gd name="T20" fmla="*/ 279 w 311"/>
                <a:gd name="T21" fmla="*/ 5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138">
                  <a:moveTo>
                    <a:pt x="279" y="59"/>
                  </a:moveTo>
                  <a:cubicBezTo>
                    <a:pt x="255" y="43"/>
                    <a:pt x="157" y="20"/>
                    <a:pt x="144" y="14"/>
                  </a:cubicBezTo>
                  <a:cubicBezTo>
                    <a:pt x="118" y="4"/>
                    <a:pt x="89" y="0"/>
                    <a:pt x="61" y="3"/>
                  </a:cubicBezTo>
                  <a:cubicBezTo>
                    <a:pt x="37" y="7"/>
                    <a:pt x="12" y="11"/>
                    <a:pt x="6" y="37"/>
                  </a:cubicBezTo>
                  <a:cubicBezTo>
                    <a:pt x="0" y="62"/>
                    <a:pt x="16" y="85"/>
                    <a:pt x="40" y="91"/>
                  </a:cubicBezTo>
                  <a:cubicBezTo>
                    <a:pt x="40" y="91"/>
                    <a:pt x="41" y="91"/>
                    <a:pt x="41" y="91"/>
                  </a:cubicBezTo>
                  <a:cubicBezTo>
                    <a:pt x="266" y="135"/>
                    <a:pt x="266" y="135"/>
                    <a:pt x="266" y="135"/>
                  </a:cubicBezTo>
                  <a:cubicBezTo>
                    <a:pt x="266" y="136"/>
                    <a:pt x="267" y="136"/>
                    <a:pt x="267" y="136"/>
                  </a:cubicBezTo>
                  <a:cubicBezTo>
                    <a:pt x="268" y="136"/>
                    <a:pt x="269" y="136"/>
                    <a:pt x="271" y="136"/>
                  </a:cubicBezTo>
                  <a:cubicBezTo>
                    <a:pt x="288" y="138"/>
                    <a:pt x="302" y="128"/>
                    <a:pt x="306" y="110"/>
                  </a:cubicBezTo>
                  <a:cubicBezTo>
                    <a:pt x="311" y="91"/>
                    <a:pt x="300" y="73"/>
                    <a:pt x="279" y="59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í$ḻïdé"/>
            <p:cNvSpPr/>
            <p:nvPr/>
          </p:nvSpPr>
          <p:spPr bwMode="auto">
            <a:xfrm>
              <a:off x="4410076" y="4476750"/>
              <a:ext cx="873125" cy="914400"/>
            </a:xfrm>
            <a:custGeom>
              <a:avLst/>
              <a:gdLst>
                <a:gd name="T0" fmla="*/ 212 w 212"/>
                <a:gd name="T1" fmla="*/ 188 h 222"/>
                <a:gd name="T2" fmla="*/ 96 w 212"/>
                <a:gd name="T3" fmla="*/ 31 h 222"/>
                <a:gd name="T4" fmla="*/ 82 w 212"/>
                <a:gd name="T5" fmla="*/ 14 h 222"/>
                <a:gd name="T6" fmla="*/ 14 w 212"/>
                <a:gd name="T7" fmla="*/ 14 h 222"/>
                <a:gd name="T8" fmla="*/ 18 w 212"/>
                <a:gd name="T9" fmla="*/ 58 h 222"/>
                <a:gd name="T10" fmla="*/ 28 w 212"/>
                <a:gd name="T11" fmla="*/ 75 h 222"/>
                <a:gd name="T12" fmla="*/ 171 w 212"/>
                <a:gd name="T13" fmla="*/ 222 h 222"/>
                <a:gd name="T14" fmla="*/ 212 w 212"/>
                <a:gd name="T15" fmla="*/ 1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22">
                  <a:moveTo>
                    <a:pt x="212" y="188"/>
                  </a:move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83" y="15"/>
                    <a:pt x="82" y="14"/>
                  </a:cubicBezTo>
                  <a:cubicBezTo>
                    <a:pt x="69" y="0"/>
                    <a:pt x="29" y="1"/>
                    <a:pt x="14" y="14"/>
                  </a:cubicBezTo>
                  <a:cubicBezTo>
                    <a:pt x="0" y="27"/>
                    <a:pt x="5" y="44"/>
                    <a:pt x="18" y="58"/>
                  </a:cubicBezTo>
                  <a:cubicBezTo>
                    <a:pt x="18" y="59"/>
                    <a:pt x="28" y="75"/>
                    <a:pt x="28" y="75"/>
                  </a:cubicBezTo>
                  <a:cubicBezTo>
                    <a:pt x="171" y="222"/>
                    <a:pt x="171" y="222"/>
                    <a:pt x="171" y="222"/>
                  </a:cubicBezTo>
                  <a:cubicBezTo>
                    <a:pt x="184" y="210"/>
                    <a:pt x="199" y="199"/>
                    <a:pt x="212" y="188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íṣḷïdè"/>
            <p:cNvSpPr/>
            <p:nvPr/>
          </p:nvSpPr>
          <p:spPr bwMode="auto">
            <a:xfrm>
              <a:off x="3479801" y="3297238"/>
              <a:ext cx="746125" cy="987425"/>
            </a:xfrm>
            <a:custGeom>
              <a:avLst/>
              <a:gdLst>
                <a:gd name="T0" fmla="*/ 168 w 181"/>
                <a:gd name="T1" fmla="*/ 22 h 240"/>
                <a:gd name="T2" fmla="*/ 165 w 181"/>
                <a:gd name="T3" fmla="*/ 18 h 240"/>
                <a:gd name="T4" fmla="*/ 158 w 181"/>
                <a:gd name="T5" fmla="*/ 11 h 240"/>
                <a:gd name="T6" fmla="*/ 107 w 181"/>
                <a:gd name="T7" fmla="*/ 1 h 240"/>
                <a:gd name="T8" fmla="*/ 52 w 181"/>
                <a:gd name="T9" fmla="*/ 9 h 240"/>
                <a:gd name="T10" fmla="*/ 8 w 181"/>
                <a:gd name="T11" fmla="*/ 51 h 240"/>
                <a:gd name="T12" fmla="*/ 14 w 181"/>
                <a:gd name="T13" fmla="*/ 118 h 240"/>
                <a:gd name="T14" fmla="*/ 23 w 181"/>
                <a:gd name="T15" fmla="*/ 240 h 240"/>
                <a:gd name="T16" fmla="*/ 83 w 181"/>
                <a:gd name="T17" fmla="*/ 238 h 240"/>
                <a:gd name="T18" fmla="*/ 157 w 181"/>
                <a:gd name="T19" fmla="*/ 227 h 240"/>
                <a:gd name="T20" fmla="*/ 169 w 181"/>
                <a:gd name="T21" fmla="*/ 138 h 240"/>
                <a:gd name="T22" fmla="*/ 177 w 181"/>
                <a:gd name="T23" fmla="*/ 80 h 240"/>
                <a:gd name="T24" fmla="*/ 171 w 181"/>
                <a:gd name="T25" fmla="*/ 25 h 240"/>
                <a:gd name="T26" fmla="*/ 168 w 181"/>
                <a:gd name="T27" fmla="*/ 2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240">
                  <a:moveTo>
                    <a:pt x="168" y="22"/>
                  </a:moveTo>
                  <a:cubicBezTo>
                    <a:pt x="167" y="20"/>
                    <a:pt x="166" y="19"/>
                    <a:pt x="165" y="18"/>
                  </a:cubicBezTo>
                  <a:cubicBezTo>
                    <a:pt x="163" y="15"/>
                    <a:pt x="161" y="13"/>
                    <a:pt x="158" y="11"/>
                  </a:cubicBezTo>
                  <a:cubicBezTo>
                    <a:pt x="144" y="1"/>
                    <a:pt x="124" y="2"/>
                    <a:pt x="107" y="1"/>
                  </a:cubicBezTo>
                  <a:cubicBezTo>
                    <a:pt x="89" y="0"/>
                    <a:pt x="70" y="1"/>
                    <a:pt x="52" y="9"/>
                  </a:cubicBezTo>
                  <a:cubicBezTo>
                    <a:pt x="33" y="16"/>
                    <a:pt x="16" y="32"/>
                    <a:pt x="8" y="51"/>
                  </a:cubicBezTo>
                  <a:cubicBezTo>
                    <a:pt x="0" y="71"/>
                    <a:pt x="12" y="97"/>
                    <a:pt x="14" y="118"/>
                  </a:cubicBezTo>
                  <a:cubicBezTo>
                    <a:pt x="18" y="159"/>
                    <a:pt x="21" y="199"/>
                    <a:pt x="23" y="240"/>
                  </a:cubicBezTo>
                  <a:cubicBezTo>
                    <a:pt x="43" y="239"/>
                    <a:pt x="63" y="239"/>
                    <a:pt x="83" y="238"/>
                  </a:cubicBezTo>
                  <a:cubicBezTo>
                    <a:pt x="107" y="237"/>
                    <a:pt x="134" y="236"/>
                    <a:pt x="157" y="227"/>
                  </a:cubicBezTo>
                  <a:cubicBezTo>
                    <a:pt x="160" y="197"/>
                    <a:pt x="166" y="168"/>
                    <a:pt x="169" y="138"/>
                  </a:cubicBezTo>
                  <a:cubicBezTo>
                    <a:pt x="172" y="119"/>
                    <a:pt x="173" y="99"/>
                    <a:pt x="177" y="80"/>
                  </a:cubicBezTo>
                  <a:cubicBezTo>
                    <a:pt x="180" y="63"/>
                    <a:pt x="181" y="40"/>
                    <a:pt x="171" y="25"/>
                  </a:cubicBezTo>
                  <a:cubicBezTo>
                    <a:pt x="170" y="24"/>
                    <a:pt x="169" y="23"/>
                    <a:pt x="168" y="22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îs1íḓè"/>
            <p:cNvSpPr/>
            <p:nvPr/>
          </p:nvSpPr>
          <p:spPr bwMode="auto">
            <a:xfrm>
              <a:off x="3843338" y="3116263"/>
              <a:ext cx="217488" cy="320675"/>
            </a:xfrm>
            <a:custGeom>
              <a:avLst/>
              <a:gdLst>
                <a:gd name="T0" fmla="*/ 20 w 53"/>
                <a:gd name="T1" fmla="*/ 76 h 78"/>
                <a:gd name="T2" fmla="*/ 20 w 53"/>
                <a:gd name="T3" fmla="*/ 76 h 78"/>
                <a:gd name="T4" fmla="*/ 3 w 53"/>
                <a:gd name="T5" fmla="*/ 50 h 78"/>
                <a:gd name="T6" fmla="*/ 13 w 53"/>
                <a:gd name="T7" fmla="*/ 0 h 78"/>
                <a:gd name="T8" fmla="*/ 53 w 53"/>
                <a:gd name="T9" fmla="*/ 7 h 78"/>
                <a:gd name="T10" fmla="*/ 45 w 53"/>
                <a:gd name="T11" fmla="*/ 58 h 78"/>
                <a:gd name="T12" fmla="*/ 20 w 53"/>
                <a:gd name="T13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8">
                  <a:moveTo>
                    <a:pt x="20" y="76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8" y="74"/>
                    <a:pt x="0" y="62"/>
                    <a:pt x="3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3" y="70"/>
                    <a:pt x="32" y="78"/>
                    <a:pt x="20" y="76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$ḻiďé"/>
            <p:cNvSpPr/>
            <p:nvPr/>
          </p:nvSpPr>
          <p:spPr bwMode="auto">
            <a:xfrm>
              <a:off x="3813176" y="2943225"/>
              <a:ext cx="284163" cy="328613"/>
            </a:xfrm>
            <a:custGeom>
              <a:avLst/>
              <a:gdLst>
                <a:gd name="T0" fmla="*/ 44 w 69"/>
                <a:gd name="T1" fmla="*/ 77 h 80"/>
                <a:gd name="T2" fmla="*/ 44 w 69"/>
                <a:gd name="T3" fmla="*/ 77 h 80"/>
                <a:gd name="T4" fmla="*/ 10 w 69"/>
                <a:gd name="T5" fmla="*/ 55 h 80"/>
                <a:gd name="T6" fmla="*/ 0 w 69"/>
                <a:gd name="T7" fmla="*/ 14 h 80"/>
                <a:gd name="T8" fmla="*/ 59 w 69"/>
                <a:gd name="T9" fmla="*/ 0 h 80"/>
                <a:gd name="T10" fmla="*/ 65 w 69"/>
                <a:gd name="T11" fmla="*/ 42 h 80"/>
                <a:gd name="T12" fmla="*/ 44 w 69"/>
                <a:gd name="T13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0">
                  <a:moveTo>
                    <a:pt x="44" y="77"/>
                  </a:moveTo>
                  <a:cubicBezTo>
                    <a:pt x="44" y="77"/>
                    <a:pt x="44" y="77"/>
                    <a:pt x="44" y="77"/>
                  </a:cubicBezTo>
                  <a:cubicBezTo>
                    <a:pt x="29" y="80"/>
                    <a:pt x="13" y="71"/>
                    <a:pt x="10" y="5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9" y="58"/>
                    <a:pt x="59" y="73"/>
                    <a:pt x="44" y="77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ïśḻîdé"/>
            <p:cNvSpPr/>
            <p:nvPr/>
          </p:nvSpPr>
          <p:spPr bwMode="auto">
            <a:xfrm>
              <a:off x="3797301" y="2811463"/>
              <a:ext cx="296863" cy="382588"/>
            </a:xfrm>
            <a:custGeom>
              <a:avLst/>
              <a:gdLst>
                <a:gd name="T0" fmla="*/ 63 w 72"/>
                <a:gd name="T1" fmla="*/ 41 h 93"/>
                <a:gd name="T2" fmla="*/ 32 w 72"/>
                <a:gd name="T3" fmla="*/ 53 h 93"/>
                <a:gd name="T4" fmla="*/ 22 w 72"/>
                <a:gd name="T5" fmla="*/ 63 h 93"/>
                <a:gd name="T6" fmla="*/ 22 w 72"/>
                <a:gd name="T7" fmla="*/ 79 h 93"/>
                <a:gd name="T8" fmla="*/ 14 w 72"/>
                <a:gd name="T9" fmla="*/ 93 h 93"/>
                <a:gd name="T10" fmla="*/ 5 w 72"/>
                <a:gd name="T11" fmla="*/ 67 h 93"/>
                <a:gd name="T12" fmla="*/ 7 w 72"/>
                <a:gd name="T13" fmla="*/ 38 h 93"/>
                <a:gd name="T14" fmla="*/ 54 w 72"/>
                <a:gd name="T15" fmla="*/ 8 h 93"/>
                <a:gd name="T16" fmla="*/ 59 w 72"/>
                <a:gd name="T17" fmla="*/ 0 h 93"/>
                <a:gd name="T18" fmla="*/ 65 w 72"/>
                <a:gd name="T19" fmla="*/ 8 h 93"/>
                <a:gd name="T20" fmla="*/ 72 w 72"/>
                <a:gd name="T21" fmla="*/ 26 h 93"/>
                <a:gd name="T22" fmla="*/ 69 w 72"/>
                <a:gd name="T23" fmla="*/ 36 h 93"/>
                <a:gd name="T24" fmla="*/ 63 w 72"/>
                <a:gd name="T25" fmla="*/ 4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93">
                  <a:moveTo>
                    <a:pt x="63" y="41"/>
                  </a:moveTo>
                  <a:cubicBezTo>
                    <a:pt x="53" y="46"/>
                    <a:pt x="42" y="48"/>
                    <a:pt x="32" y="53"/>
                  </a:cubicBezTo>
                  <a:cubicBezTo>
                    <a:pt x="28" y="56"/>
                    <a:pt x="23" y="58"/>
                    <a:pt x="22" y="63"/>
                  </a:cubicBezTo>
                  <a:cubicBezTo>
                    <a:pt x="20" y="68"/>
                    <a:pt x="22" y="74"/>
                    <a:pt x="22" y="79"/>
                  </a:cubicBezTo>
                  <a:cubicBezTo>
                    <a:pt x="23" y="85"/>
                    <a:pt x="18" y="88"/>
                    <a:pt x="14" y="93"/>
                  </a:cubicBezTo>
                  <a:cubicBezTo>
                    <a:pt x="15" y="92"/>
                    <a:pt x="7" y="70"/>
                    <a:pt x="5" y="67"/>
                  </a:cubicBezTo>
                  <a:cubicBezTo>
                    <a:pt x="2" y="57"/>
                    <a:pt x="0" y="47"/>
                    <a:pt x="7" y="38"/>
                  </a:cubicBezTo>
                  <a:cubicBezTo>
                    <a:pt x="19" y="23"/>
                    <a:pt x="45" y="24"/>
                    <a:pt x="54" y="8"/>
                  </a:cubicBezTo>
                  <a:cubicBezTo>
                    <a:pt x="55" y="6"/>
                    <a:pt x="57" y="0"/>
                    <a:pt x="59" y="0"/>
                  </a:cubicBezTo>
                  <a:cubicBezTo>
                    <a:pt x="61" y="0"/>
                    <a:pt x="64" y="6"/>
                    <a:pt x="65" y="8"/>
                  </a:cubicBezTo>
                  <a:cubicBezTo>
                    <a:pt x="68" y="14"/>
                    <a:pt x="71" y="20"/>
                    <a:pt x="72" y="26"/>
                  </a:cubicBezTo>
                  <a:cubicBezTo>
                    <a:pt x="72" y="30"/>
                    <a:pt x="71" y="33"/>
                    <a:pt x="69" y="36"/>
                  </a:cubicBezTo>
                  <a:cubicBezTo>
                    <a:pt x="68" y="38"/>
                    <a:pt x="65" y="40"/>
                    <a:pt x="63" y="41"/>
                  </a:cubicBezTo>
                  <a:close/>
                </a:path>
              </a:pathLst>
            </a:cu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iş1ïḋê"/>
            <p:cNvSpPr/>
            <p:nvPr/>
          </p:nvSpPr>
          <p:spPr bwMode="auto">
            <a:xfrm>
              <a:off x="3863976" y="3103563"/>
              <a:ext cx="52388" cy="58738"/>
            </a:xfrm>
            <a:custGeom>
              <a:avLst/>
              <a:gdLst>
                <a:gd name="T0" fmla="*/ 13 w 13"/>
                <a:gd name="T1" fmla="*/ 6 h 14"/>
                <a:gd name="T2" fmla="*/ 8 w 13"/>
                <a:gd name="T3" fmla="*/ 13 h 14"/>
                <a:gd name="T4" fmla="*/ 1 w 13"/>
                <a:gd name="T5" fmla="*/ 9 h 14"/>
                <a:gd name="T6" fmla="*/ 5 w 13"/>
                <a:gd name="T7" fmla="*/ 1 h 14"/>
                <a:gd name="T8" fmla="*/ 13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3" y="6"/>
                  </a:moveTo>
                  <a:cubicBezTo>
                    <a:pt x="13" y="9"/>
                    <a:pt x="11" y="12"/>
                    <a:pt x="8" y="13"/>
                  </a:cubicBezTo>
                  <a:cubicBezTo>
                    <a:pt x="5" y="14"/>
                    <a:pt x="1" y="12"/>
                    <a:pt x="1" y="9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9" y="0"/>
                    <a:pt x="12" y="2"/>
                    <a:pt x="13" y="6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iṥḻíďe"/>
            <p:cNvSpPr/>
            <p:nvPr/>
          </p:nvSpPr>
          <p:spPr bwMode="auto">
            <a:xfrm>
              <a:off x="3994151" y="3157538"/>
              <a:ext cx="66675" cy="25400"/>
            </a:xfrm>
            <a:custGeom>
              <a:avLst/>
              <a:gdLst>
                <a:gd name="T0" fmla="*/ 0 w 16"/>
                <a:gd name="T1" fmla="*/ 4 h 6"/>
                <a:gd name="T2" fmla="*/ 7 w 16"/>
                <a:gd name="T3" fmla="*/ 6 h 6"/>
                <a:gd name="T4" fmla="*/ 9 w 16"/>
                <a:gd name="T5" fmla="*/ 6 h 6"/>
                <a:gd name="T6" fmla="*/ 15 w 16"/>
                <a:gd name="T7" fmla="*/ 3 h 6"/>
                <a:gd name="T8" fmla="*/ 16 w 16"/>
                <a:gd name="T9" fmla="*/ 0 h 6"/>
                <a:gd name="T10" fmla="*/ 14 w 16"/>
                <a:gd name="T11" fmla="*/ 0 h 6"/>
                <a:gd name="T12" fmla="*/ 14 w 16"/>
                <a:gd name="T13" fmla="*/ 0 h 6"/>
                <a:gd name="T14" fmla="*/ 8 w 16"/>
                <a:gd name="T15" fmla="*/ 4 h 6"/>
                <a:gd name="T16" fmla="*/ 7 w 16"/>
                <a:gd name="T17" fmla="*/ 4 h 6"/>
                <a:gd name="T18" fmla="*/ 3 w 16"/>
                <a:gd name="T19" fmla="*/ 3 h 6"/>
                <a:gd name="T20" fmla="*/ 2 w 16"/>
                <a:gd name="T21" fmla="*/ 3 h 6"/>
                <a:gd name="T22" fmla="*/ 2 w 16"/>
                <a:gd name="T23" fmla="*/ 3 h 6"/>
                <a:gd name="T24" fmla="*/ 1 w 16"/>
                <a:gd name="T25" fmla="*/ 2 h 6"/>
                <a:gd name="T26" fmla="*/ 0 w 16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">
                  <a:moveTo>
                    <a:pt x="0" y="4"/>
                  </a:moveTo>
                  <a:cubicBezTo>
                    <a:pt x="0" y="4"/>
                    <a:pt x="3" y="6"/>
                    <a:pt x="7" y="6"/>
                  </a:cubicBezTo>
                  <a:cubicBezTo>
                    <a:pt x="7" y="6"/>
                    <a:pt x="8" y="6"/>
                    <a:pt x="9" y="6"/>
                  </a:cubicBezTo>
                  <a:cubicBezTo>
                    <a:pt x="12" y="5"/>
                    <a:pt x="14" y="4"/>
                    <a:pt x="15" y="3"/>
                  </a:cubicBezTo>
                  <a:cubicBezTo>
                    <a:pt x="15" y="1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1108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1ídè"/>
            <p:cNvSpPr/>
            <p:nvPr/>
          </p:nvSpPr>
          <p:spPr bwMode="auto">
            <a:xfrm>
              <a:off x="3500438" y="3465513"/>
              <a:ext cx="219075" cy="596900"/>
            </a:xfrm>
            <a:custGeom>
              <a:avLst/>
              <a:gdLst>
                <a:gd name="T0" fmla="*/ 1 w 53"/>
                <a:gd name="T1" fmla="*/ 145 h 145"/>
                <a:gd name="T2" fmla="*/ 43 w 53"/>
                <a:gd name="T3" fmla="*/ 145 h 145"/>
                <a:gd name="T4" fmla="*/ 53 w 53"/>
                <a:gd name="T5" fmla="*/ 26 h 145"/>
                <a:gd name="T6" fmla="*/ 43 w 53"/>
                <a:gd name="T7" fmla="*/ 6 h 145"/>
                <a:gd name="T8" fmla="*/ 18 w 53"/>
                <a:gd name="T9" fmla="*/ 4 h 145"/>
                <a:gd name="T10" fmla="*/ 5 w 53"/>
                <a:gd name="T11" fmla="*/ 19 h 145"/>
                <a:gd name="T12" fmla="*/ 0 w 53"/>
                <a:gd name="T13" fmla="*/ 42 h 145"/>
                <a:gd name="T14" fmla="*/ 0 w 53"/>
                <a:gd name="T15" fmla="*/ 59 h 145"/>
                <a:gd name="T16" fmla="*/ 0 w 53"/>
                <a:gd name="T17" fmla="*/ 96 h 145"/>
                <a:gd name="T18" fmla="*/ 1 w 53"/>
                <a:gd name="T1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45">
                  <a:moveTo>
                    <a:pt x="1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8"/>
                    <a:pt x="50" y="11"/>
                    <a:pt x="43" y="6"/>
                  </a:cubicBezTo>
                  <a:cubicBezTo>
                    <a:pt x="36" y="0"/>
                    <a:pt x="26" y="0"/>
                    <a:pt x="18" y="4"/>
                  </a:cubicBezTo>
                  <a:cubicBezTo>
                    <a:pt x="12" y="8"/>
                    <a:pt x="8" y="13"/>
                    <a:pt x="5" y="19"/>
                  </a:cubicBezTo>
                  <a:cubicBezTo>
                    <a:pt x="2" y="26"/>
                    <a:pt x="0" y="35"/>
                    <a:pt x="0" y="42"/>
                  </a:cubicBezTo>
                  <a:cubicBezTo>
                    <a:pt x="0" y="48"/>
                    <a:pt x="0" y="53"/>
                    <a:pt x="0" y="59"/>
                  </a:cubicBezTo>
                  <a:cubicBezTo>
                    <a:pt x="0" y="71"/>
                    <a:pt x="0" y="84"/>
                    <a:pt x="0" y="96"/>
                  </a:cubicBezTo>
                  <a:cubicBezTo>
                    <a:pt x="0" y="112"/>
                    <a:pt x="1" y="129"/>
                    <a:pt x="1" y="145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iš1íḋè"/>
            <p:cNvSpPr/>
            <p:nvPr/>
          </p:nvSpPr>
          <p:spPr bwMode="auto">
            <a:xfrm>
              <a:off x="3492501" y="3379788"/>
              <a:ext cx="242888" cy="304800"/>
            </a:xfrm>
            <a:custGeom>
              <a:avLst/>
              <a:gdLst>
                <a:gd name="T0" fmla="*/ 54 w 59"/>
                <a:gd name="T1" fmla="*/ 63 h 74"/>
                <a:gd name="T2" fmla="*/ 56 w 59"/>
                <a:gd name="T3" fmla="*/ 45 h 74"/>
                <a:gd name="T4" fmla="*/ 58 w 59"/>
                <a:gd name="T5" fmla="*/ 21 h 74"/>
                <a:gd name="T6" fmla="*/ 49 w 59"/>
                <a:gd name="T7" fmla="*/ 2 h 74"/>
                <a:gd name="T8" fmla="*/ 30 w 59"/>
                <a:gd name="T9" fmla="*/ 4 h 74"/>
                <a:gd name="T10" fmla="*/ 6 w 59"/>
                <a:gd name="T11" fmla="*/ 29 h 74"/>
                <a:gd name="T12" fmla="*/ 0 w 59"/>
                <a:gd name="T13" fmla="*/ 74 h 74"/>
                <a:gd name="T14" fmla="*/ 53 w 59"/>
                <a:gd name="T15" fmla="*/ 74 h 74"/>
                <a:gd name="T16" fmla="*/ 54 w 59"/>
                <a:gd name="T17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74">
                  <a:moveTo>
                    <a:pt x="54" y="63"/>
                  </a:moveTo>
                  <a:cubicBezTo>
                    <a:pt x="54" y="57"/>
                    <a:pt x="55" y="51"/>
                    <a:pt x="56" y="45"/>
                  </a:cubicBezTo>
                  <a:cubicBezTo>
                    <a:pt x="57" y="37"/>
                    <a:pt x="59" y="29"/>
                    <a:pt x="58" y="21"/>
                  </a:cubicBezTo>
                  <a:cubicBezTo>
                    <a:pt x="58" y="15"/>
                    <a:pt x="55" y="5"/>
                    <a:pt x="49" y="2"/>
                  </a:cubicBezTo>
                  <a:cubicBezTo>
                    <a:pt x="45" y="0"/>
                    <a:pt x="34" y="1"/>
                    <a:pt x="30" y="4"/>
                  </a:cubicBezTo>
                  <a:cubicBezTo>
                    <a:pt x="20" y="9"/>
                    <a:pt x="10" y="19"/>
                    <a:pt x="6" y="29"/>
                  </a:cubicBezTo>
                  <a:cubicBezTo>
                    <a:pt x="0" y="42"/>
                    <a:pt x="0" y="60"/>
                    <a:pt x="0" y="74"/>
                  </a:cubicBezTo>
                  <a:cubicBezTo>
                    <a:pt x="17" y="74"/>
                    <a:pt x="35" y="74"/>
                    <a:pt x="53" y="74"/>
                  </a:cubicBezTo>
                  <a:cubicBezTo>
                    <a:pt x="53" y="70"/>
                    <a:pt x="53" y="66"/>
                    <a:pt x="54" y="63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îsliďê"/>
            <p:cNvSpPr/>
            <p:nvPr/>
          </p:nvSpPr>
          <p:spPr bwMode="auto">
            <a:xfrm>
              <a:off x="3500438" y="3967163"/>
              <a:ext cx="712788" cy="177800"/>
            </a:xfrm>
            <a:custGeom>
              <a:avLst/>
              <a:gdLst>
                <a:gd name="T0" fmla="*/ 171 w 173"/>
                <a:gd name="T1" fmla="*/ 25 h 43"/>
                <a:gd name="T2" fmla="*/ 27 w 173"/>
                <a:gd name="T3" fmla="*/ 1 h 43"/>
                <a:gd name="T4" fmla="*/ 27 w 173"/>
                <a:gd name="T5" fmla="*/ 1 h 43"/>
                <a:gd name="T6" fmla="*/ 22 w 173"/>
                <a:gd name="T7" fmla="*/ 0 h 43"/>
                <a:gd name="T8" fmla="*/ 1 w 173"/>
                <a:gd name="T9" fmla="*/ 21 h 43"/>
                <a:gd name="T10" fmla="*/ 22 w 173"/>
                <a:gd name="T11" fmla="*/ 43 h 43"/>
                <a:gd name="T12" fmla="*/ 22 w 173"/>
                <a:gd name="T13" fmla="*/ 43 h 43"/>
                <a:gd name="T14" fmla="*/ 22 w 173"/>
                <a:gd name="T15" fmla="*/ 43 h 43"/>
                <a:gd name="T16" fmla="*/ 171 w 173"/>
                <a:gd name="T17" fmla="*/ 43 h 43"/>
                <a:gd name="T18" fmla="*/ 172 w 173"/>
                <a:gd name="T19" fmla="*/ 41 h 43"/>
                <a:gd name="T20" fmla="*/ 173 w 173"/>
                <a:gd name="T21" fmla="*/ 27 h 43"/>
                <a:gd name="T22" fmla="*/ 171 w 173"/>
                <a:gd name="T23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43">
                  <a:moveTo>
                    <a:pt x="171" y="25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11" y="0"/>
                    <a:pt x="1" y="9"/>
                    <a:pt x="1" y="21"/>
                  </a:cubicBezTo>
                  <a:cubicBezTo>
                    <a:pt x="0" y="33"/>
                    <a:pt x="10" y="42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72" y="43"/>
                    <a:pt x="172" y="42"/>
                    <a:pt x="172" y="41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73" y="26"/>
                    <a:pt x="172" y="25"/>
                    <a:pt x="171" y="25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îṥļiḓe"/>
            <p:cNvSpPr/>
            <p:nvPr/>
          </p:nvSpPr>
          <p:spPr bwMode="auto">
            <a:xfrm>
              <a:off x="4267201" y="4005263"/>
              <a:ext cx="147638" cy="57150"/>
            </a:xfrm>
            <a:custGeom>
              <a:avLst/>
              <a:gdLst>
                <a:gd name="T0" fmla="*/ 30 w 36"/>
                <a:gd name="T1" fmla="*/ 8 h 14"/>
                <a:gd name="T2" fmla="*/ 8 w 36"/>
                <a:gd name="T3" fmla="*/ 13 h 14"/>
                <a:gd name="T4" fmla="*/ 3 w 36"/>
                <a:gd name="T5" fmla="*/ 9 h 14"/>
                <a:gd name="T6" fmla="*/ 33 w 36"/>
                <a:gd name="T7" fmla="*/ 5 h 14"/>
                <a:gd name="T8" fmla="*/ 30 w 36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">
                  <a:moveTo>
                    <a:pt x="30" y="8"/>
                  </a:moveTo>
                  <a:cubicBezTo>
                    <a:pt x="21" y="7"/>
                    <a:pt x="17" y="9"/>
                    <a:pt x="8" y="13"/>
                  </a:cubicBezTo>
                  <a:cubicBezTo>
                    <a:pt x="5" y="14"/>
                    <a:pt x="0" y="10"/>
                    <a:pt x="3" y="9"/>
                  </a:cubicBezTo>
                  <a:cubicBezTo>
                    <a:pt x="13" y="4"/>
                    <a:pt x="24" y="0"/>
                    <a:pt x="33" y="5"/>
                  </a:cubicBezTo>
                  <a:cubicBezTo>
                    <a:pt x="36" y="6"/>
                    <a:pt x="33" y="9"/>
                    <a:pt x="30" y="8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íṧḻiḋè"/>
            <p:cNvSpPr/>
            <p:nvPr/>
          </p:nvSpPr>
          <p:spPr bwMode="auto">
            <a:xfrm>
              <a:off x="4143376" y="4033838"/>
              <a:ext cx="238125" cy="114300"/>
            </a:xfrm>
            <a:custGeom>
              <a:avLst/>
              <a:gdLst>
                <a:gd name="T0" fmla="*/ 9 w 58"/>
                <a:gd name="T1" fmla="*/ 12 h 28"/>
                <a:gd name="T2" fmla="*/ 25 w 58"/>
                <a:gd name="T3" fmla="*/ 4 h 28"/>
                <a:gd name="T4" fmla="*/ 53 w 58"/>
                <a:gd name="T5" fmla="*/ 3 h 28"/>
                <a:gd name="T6" fmla="*/ 48 w 58"/>
                <a:gd name="T7" fmla="*/ 15 h 28"/>
                <a:gd name="T8" fmla="*/ 35 w 58"/>
                <a:gd name="T9" fmla="*/ 27 h 28"/>
                <a:gd name="T10" fmla="*/ 18 w 58"/>
                <a:gd name="T11" fmla="*/ 27 h 28"/>
                <a:gd name="T12" fmla="*/ 9 w 58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8">
                  <a:moveTo>
                    <a:pt x="9" y="12"/>
                  </a:moveTo>
                  <a:cubicBezTo>
                    <a:pt x="14" y="7"/>
                    <a:pt x="20" y="6"/>
                    <a:pt x="25" y="4"/>
                  </a:cubicBezTo>
                  <a:cubicBezTo>
                    <a:pt x="33" y="2"/>
                    <a:pt x="40" y="0"/>
                    <a:pt x="53" y="3"/>
                  </a:cubicBezTo>
                  <a:cubicBezTo>
                    <a:pt x="58" y="4"/>
                    <a:pt x="50" y="11"/>
                    <a:pt x="48" y="15"/>
                  </a:cubicBezTo>
                  <a:cubicBezTo>
                    <a:pt x="44" y="20"/>
                    <a:pt x="39" y="28"/>
                    <a:pt x="35" y="27"/>
                  </a:cubicBezTo>
                  <a:cubicBezTo>
                    <a:pt x="27" y="26"/>
                    <a:pt x="27" y="26"/>
                    <a:pt x="18" y="27"/>
                  </a:cubicBezTo>
                  <a:cubicBezTo>
                    <a:pt x="7" y="28"/>
                    <a:pt x="0" y="22"/>
                    <a:pt x="9" y="12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íşlïdè"/>
            <p:cNvSpPr/>
            <p:nvPr/>
          </p:nvSpPr>
          <p:spPr bwMode="auto">
            <a:xfrm>
              <a:off x="4254501" y="4116388"/>
              <a:ext cx="139700" cy="85725"/>
            </a:xfrm>
            <a:custGeom>
              <a:avLst/>
              <a:gdLst>
                <a:gd name="T0" fmla="*/ 31 w 34"/>
                <a:gd name="T1" fmla="*/ 16 h 21"/>
                <a:gd name="T2" fmla="*/ 4 w 34"/>
                <a:gd name="T3" fmla="*/ 1 h 21"/>
                <a:gd name="T4" fmla="*/ 4 w 34"/>
                <a:gd name="T5" fmla="*/ 7 h 21"/>
                <a:gd name="T6" fmla="*/ 27 w 34"/>
                <a:gd name="T7" fmla="*/ 18 h 21"/>
                <a:gd name="T8" fmla="*/ 31 w 34"/>
                <a:gd name="T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31" y="16"/>
                  </a:moveTo>
                  <a:cubicBezTo>
                    <a:pt x="24" y="8"/>
                    <a:pt x="15" y="3"/>
                    <a:pt x="4" y="1"/>
                  </a:cubicBezTo>
                  <a:cubicBezTo>
                    <a:pt x="0" y="0"/>
                    <a:pt x="0" y="6"/>
                    <a:pt x="4" y="7"/>
                  </a:cubicBezTo>
                  <a:cubicBezTo>
                    <a:pt x="13" y="8"/>
                    <a:pt x="20" y="12"/>
                    <a:pt x="27" y="18"/>
                  </a:cubicBezTo>
                  <a:cubicBezTo>
                    <a:pt x="29" y="21"/>
                    <a:pt x="34" y="19"/>
                    <a:pt x="31" y="16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îṥlîḑe"/>
            <p:cNvSpPr/>
            <p:nvPr/>
          </p:nvSpPr>
          <p:spPr bwMode="auto">
            <a:xfrm>
              <a:off x="4249738" y="4062413"/>
              <a:ext cx="219075" cy="114300"/>
            </a:xfrm>
            <a:custGeom>
              <a:avLst/>
              <a:gdLst>
                <a:gd name="T0" fmla="*/ 51 w 53"/>
                <a:gd name="T1" fmla="*/ 25 h 28"/>
                <a:gd name="T2" fmla="*/ 4 w 53"/>
                <a:gd name="T3" fmla="*/ 3 h 28"/>
                <a:gd name="T4" fmla="*/ 5 w 53"/>
                <a:gd name="T5" fmla="*/ 8 h 28"/>
                <a:gd name="T6" fmla="*/ 45 w 53"/>
                <a:gd name="T7" fmla="*/ 25 h 28"/>
                <a:gd name="T8" fmla="*/ 51 w 53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8">
                  <a:moveTo>
                    <a:pt x="51" y="25"/>
                  </a:moveTo>
                  <a:cubicBezTo>
                    <a:pt x="38" y="7"/>
                    <a:pt x="24" y="0"/>
                    <a:pt x="4" y="3"/>
                  </a:cubicBezTo>
                  <a:cubicBezTo>
                    <a:pt x="0" y="3"/>
                    <a:pt x="1" y="9"/>
                    <a:pt x="5" y="8"/>
                  </a:cubicBezTo>
                  <a:cubicBezTo>
                    <a:pt x="22" y="7"/>
                    <a:pt x="36" y="11"/>
                    <a:pt x="45" y="25"/>
                  </a:cubicBezTo>
                  <a:cubicBezTo>
                    <a:pt x="48" y="28"/>
                    <a:pt x="53" y="28"/>
                    <a:pt x="51" y="25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ŝḷîḋe"/>
            <p:cNvSpPr/>
            <p:nvPr/>
          </p:nvSpPr>
          <p:spPr bwMode="auto">
            <a:xfrm>
              <a:off x="4221163" y="4086225"/>
              <a:ext cx="206375" cy="107950"/>
            </a:xfrm>
            <a:custGeom>
              <a:avLst/>
              <a:gdLst>
                <a:gd name="T0" fmla="*/ 48 w 50"/>
                <a:gd name="T1" fmla="*/ 23 h 26"/>
                <a:gd name="T2" fmla="*/ 27 w 50"/>
                <a:gd name="T3" fmla="*/ 4 h 26"/>
                <a:gd name="T4" fmla="*/ 4 w 50"/>
                <a:gd name="T5" fmla="*/ 1 h 26"/>
                <a:gd name="T6" fmla="*/ 5 w 50"/>
                <a:gd name="T7" fmla="*/ 7 h 26"/>
                <a:gd name="T8" fmla="*/ 28 w 50"/>
                <a:gd name="T9" fmla="*/ 12 h 26"/>
                <a:gd name="T10" fmla="*/ 42 w 50"/>
                <a:gd name="T11" fmla="*/ 24 h 26"/>
                <a:gd name="T12" fmla="*/ 48 w 50"/>
                <a:gd name="T13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6">
                  <a:moveTo>
                    <a:pt x="48" y="23"/>
                  </a:moveTo>
                  <a:cubicBezTo>
                    <a:pt x="42" y="16"/>
                    <a:pt x="35" y="9"/>
                    <a:pt x="27" y="4"/>
                  </a:cubicBezTo>
                  <a:cubicBezTo>
                    <a:pt x="20" y="0"/>
                    <a:pt x="12" y="1"/>
                    <a:pt x="4" y="1"/>
                  </a:cubicBezTo>
                  <a:cubicBezTo>
                    <a:pt x="0" y="2"/>
                    <a:pt x="2" y="7"/>
                    <a:pt x="5" y="7"/>
                  </a:cubicBezTo>
                  <a:cubicBezTo>
                    <a:pt x="14" y="6"/>
                    <a:pt x="21" y="6"/>
                    <a:pt x="28" y="12"/>
                  </a:cubicBezTo>
                  <a:cubicBezTo>
                    <a:pt x="34" y="16"/>
                    <a:pt x="38" y="18"/>
                    <a:pt x="42" y="24"/>
                  </a:cubicBezTo>
                  <a:cubicBezTo>
                    <a:pt x="45" y="26"/>
                    <a:pt x="50" y="25"/>
                    <a:pt x="48" y="23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şļiďè"/>
            <p:cNvSpPr/>
            <p:nvPr/>
          </p:nvSpPr>
          <p:spPr bwMode="auto">
            <a:xfrm>
              <a:off x="4337051" y="4041775"/>
              <a:ext cx="139700" cy="98425"/>
            </a:xfrm>
            <a:custGeom>
              <a:avLst/>
              <a:gdLst>
                <a:gd name="T0" fmla="*/ 6 w 34"/>
                <a:gd name="T1" fmla="*/ 1 h 24"/>
                <a:gd name="T2" fmla="*/ 3 w 34"/>
                <a:gd name="T3" fmla="*/ 6 h 24"/>
                <a:gd name="T4" fmla="*/ 27 w 34"/>
                <a:gd name="T5" fmla="*/ 21 h 24"/>
                <a:gd name="T6" fmla="*/ 32 w 34"/>
                <a:gd name="T7" fmla="*/ 19 h 24"/>
                <a:gd name="T8" fmla="*/ 6 w 34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6" y="1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4" y="10"/>
                    <a:pt x="19" y="12"/>
                    <a:pt x="27" y="21"/>
                  </a:cubicBezTo>
                  <a:cubicBezTo>
                    <a:pt x="30" y="24"/>
                    <a:pt x="34" y="22"/>
                    <a:pt x="32" y="19"/>
                  </a:cubicBezTo>
                  <a:cubicBezTo>
                    <a:pt x="23" y="9"/>
                    <a:pt x="18" y="6"/>
                    <a:pt x="6" y="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íşļïdè"/>
            <p:cNvSpPr/>
            <p:nvPr/>
          </p:nvSpPr>
          <p:spPr bwMode="auto">
            <a:xfrm>
              <a:off x="4497388" y="3067050"/>
              <a:ext cx="728663" cy="320675"/>
            </a:xfrm>
            <a:custGeom>
              <a:avLst/>
              <a:gdLst>
                <a:gd name="T0" fmla="*/ 147 w 177"/>
                <a:gd name="T1" fmla="*/ 17 h 78"/>
                <a:gd name="T2" fmla="*/ 12 w 177"/>
                <a:gd name="T3" fmla="*/ 17 h 78"/>
                <a:gd name="T4" fmla="*/ 0 w 177"/>
                <a:gd name="T5" fmla="*/ 0 h 78"/>
                <a:gd name="T6" fmla="*/ 0 w 177"/>
                <a:gd name="T7" fmla="*/ 48 h 78"/>
                <a:gd name="T8" fmla="*/ 29 w 177"/>
                <a:gd name="T9" fmla="*/ 78 h 78"/>
                <a:gd name="T10" fmla="*/ 147 w 177"/>
                <a:gd name="T11" fmla="*/ 78 h 78"/>
                <a:gd name="T12" fmla="*/ 177 w 177"/>
                <a:gd name="T13" fmla="*/ 48 h 78"/>
                <a:gd name="T14" fmla="*/ 177 w 177"/>
                <a:gd name="T15" fmla="*/ 47 h 78"/>
                <a:gd name="T16" fmla="*/ 147 w 177"/>
                <a:gd name="T17" fmla="*/ 1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78">
                  <a:moveTo>
                    <a:pt x="147" y="17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5"/>
                    <a:pt x="13" y="78"/>
                    <a:pt x="29" y="78"/>
                  </a:cubicBezTo>
                  <a:cubicBezTo>
                    <a:pt x="147" y="78"/>
                    <a:pt x="147" y="78"/>
                    <a:pt x="147" y="78"/>
                  </a:cubicBezTo>
                  <a:cubicBezTo>
                    <a:pt x="164" y="78"/>
                    <a:pt x="177" y="65"/>
                    <a:pt x="177" y="48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7" y="31"/>
                    <a:pt x="164" y="17"/>
                    <a:pt x="14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íşḷïdè"/>
            <p:cNvSpPr/>
            <p:nvPr/>
          </p:nvSpPr>
          <p:spPr bwMode="auto">
            <a:xfrm>
              <a:off x="4611688" y="3281363"/>
              <a:ext cx="519113" cy="28575"/>
            </a:xfrm>
            <a:prstGeom prst="rect">
              <a:avLst/>
            </a:pr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iṧ1ïḑè"/>
            <p:cNvSpPr/>
            <p:nvPr/>
          </p:nvSpPr>
          <p:spPr bwMode="auto">
            <a:xfrm>
              <a:off x="4611688" y="3214688"/>
              <a:ext cx="519113" cy="25400"/>
            </a:xfrm>
            <a:prstGeom prst="rect">
              <a:avLst/>
            </a:pr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îşḻíḑe"/>
            <p:cNvSpPr/>
            <p:nvPr/>
          </p:nvSpPr>
          <p:spPr bwMode="auto">
            <a:xfrm>
              <a:off x="4278313" y="4181475"/>
              <a:ext cx="717550" cy="28575"/>
            </a:xfrm>
            <a:custGeom>
              <a:avLst/>
              <a:gdLst>
                <a:gd name="T0" fmla="*/ 174 w 174"/>
                <a:gd name="T1" fmla="*/ 7 h 7"/>
                <a:gd name="T2" fmla="*/ 0 w 174"/>
                <a:gd name="T3" fmla="*/ 7 h 7"/>
                <a:gd name="T4" fmla="*/ 6 w 174"/>
                <a:gd name="T5" fmla="*/ 0 h 7"/>
                <a:gd name="T6" fmla="*/ 174 w 174"/>
                <a:gd name="T7" fmla="*/ 0 h 7"/>
                <a:gd name="T8" fmla="*/ 174 w 174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7">
                  <a:moveTo>
                    <a:pt x="174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74" y="0"/>
                    <a:pt x="174" y="0"/>
                    <a:pt x="174" y="0"/>
                  </a:cubicBezTo>
                  <a:lnTo>
                    <a:pt x="174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íṣļïḑe"/>
            <p:cNvSpPr/>
            <p:nvPr/>
          </p:nvSpPr>
          <p:spPr bwMode="auto">
            <a:xfrm>
              <a:off x="4402138" y="3783013"/>
              <a:ext cx="844550" cy="398463"/>
            </a:xfrm>
            <a:custGeom>
              <a:avLst/>
              <a:gdLst>
                <a:gd name="T0" fmla="*/ 174 w 205"/>
                <a:gd name="T1" fmla="*/ 97 h 97"/>
                <a:gd name="T2" fmla="*/ 0 w 205"/>
                <a:gd name="T3" fmla="*/ 97 h 97"/>
                <a:gd name="T4" fmla="*/ 31 w 205"/>
                <a:gd name="T5" fmla="*/ 6 h 97"/>
                <a:gd name="T6" fmla="*/ 39 w 205"/>
                <a:gd name="T7" fmla="*/ 0 h 97"/>
                <a:gd name="T8" fmla="*/ 196 w 205"/>
                <a:gd name="T9" fmla="*/ 0 h 97"/>
                <a:gd name="T10" fmla="*/ 204 w 205"/>
                <a:gd name="T11" fmla="*/ 10 h 97"/>
                <a:gd name="T12" fmla="*/ 174 w 205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7">
                  <a:moveTo>
                    <a:pt x="174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2"/>
                    <a:pt x="35" y="0"/>
                    <a:pt x="39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1" y="0"/>
                    <a:pt x="205" y="5"/>
                    <a:pt x="204" y="10"/>
                  </a:cubicBezTo>
                  <a:lnTo>
                    <a:pt x="174" y="97"/>
                  </a:ln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ï$1ïḍe"/>
            <p:cNvSpPr/>
            <p:nvPr/>
          </p:nvSpPr>
          <p:spPr bwMode="auto">
            <a:xfrm>
              <a:off x="4398963" y="4181475"/>
              <a:ext cx="719138" cy="28575"/>
            </a:xfrm>
            <a:prstGeom prst="rect">
              <a:avLst/>
            </a:pr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ïṣľïḋé"/>
            <p:cNvSpPr/>
            <p:nvPr/>
          </p:nvSpPr>
          <p:spPr bwMode="auto">
            <a:xfrm>
              <a:off x="4797426" y="3943350"/>
              <a:ext cx="66675" cy="61913"/>
            </a:xfrm>
            <a:custGeom>
              <a:avLst/>
              <a:gdLst>
                <a:gd name="T0" fmla="*/ 10 w 16"/>
                <a:gd name="T1" fmla="*/ 0 h 15"/>
                <a:gd name="T2" fmla="*/ 9 w 16"/>
                <a:gd name="T3" fmla="*/ 0 h 15"/>
                <a:gd name="T4" fmla="*/ 9 w 16"/>
                <a:gd name="T5" fmla="*/ 0 h 15"/>
                <a:gd name="T6" fmla="*/ 1 w 16"/>
                <a:gd name="T7" fmla="*/ 7 h 15"/>
                <a:gd name="T8" fmla="*/ 8 w 16"/>
                <a:gd name="T9" fmla="*/ 14 h 15"/>
                <a:gd name="T10" fmla="*/ 16 w 16"/>
                <a:gd name="T11" fmla="*/ 9 h 15"/>
                <a:gd name="T12" fmla="*/ 10 w 16"/>
                <a:gd name="T13" fmla="*/ 0 h 15"/>
                <a:gd name="T14" fmla="*/ 8 w 16"/>
                <a:gd name="T15" fmla="*/ 12 h 15"/>
                <a:gd name="T16" fmla="*/ 4 w 16"/>
                <a:gd name="T17" fmla="*/ 5 h 15"/>
                <a:gd name="T18" fmla="*/ 9 w 16"/>
                <a:gd name="T19" fmla="*/ 2 h 15"/>
                <a:gd name="T20" fmla="*/ 9 w 16"/>
                <a:gd name="T21" fmla="*/ 2 h 15"/>
                <a:gd name="T22" fmla="*/ 9 w 16"/>
                <a:gd name="T23" fmla="*/ 3 h 15"/>
                <a:gd name="T24" fmla="*/ 8 w 16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5">
                  <a:moveTo>
                    <a:pt x="1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4" y="14"/>
                    <a:pt x="8" y="14"/>
                  </a:cubicBezTo>
                  <a:cubicBezTo>
                    <a:pt x="12" y="15"/>
                    <a:pt x="15" y="12"/>
                    <a:pt x="16" y="9"/>
                  </a:cubicBezTo>
                  <a:cubicBezTo>
                    <a:pt x="16" y="5"/>
                    <a:pt x="14" y="1"/>
                    <a:pt x="10" y="0"/>
                  </a:cubicBezTo>
                  <a:close/>
                  <a:moveTo>
                    <a:pt x="8" y="12"/>
                  </a:moveTo>
                  <a:cubicBezTo>
                    <a:pt x="5" y="12"/>
                    <a:pt x="2" y="9"/>
                    <a:pt x="4" y="5"/>
                  </a:cubicBezTo>
                  <a:cubicBezTo>
                    <a:pt x="5" y="3"/>
                    <a:pt x="7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5" y="4"/>
                    <a:pt x="15" y="12"/>
                    <a:pt x="8" y="12"/>
                  </a:cubicBezTo>
                  <a:close/>
                </a:path>
              </a:pathLst>
            </a:custGeom>
            <a:solidFill>
              <a:srgbClr val="C9CD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íṣļíḍé"/>
            <p:cNvSpPr/>
            <p:nvPr/>
          </p:nvSpPr>
          <p:spPr bwMode="auto">
            <a:xfrm>
              <a:off x="6942138" y="1936750"/>
              <a:ext cx="144463" cy="261938"/>
            </a:xfrm>
            <a:custGeom>
              <a:avLst/>
              <a:gdLst>
                <a:gd name="T0" fmla="*/ 26 w 35"/>
                <a:gd name="T1" fmla="*/ 55 h 64"/>
                <a:gd name="T2" fmla="*/ 24 w 35"/>
                <a:gd name="T3" fmla="*/ 61 h 64"/>
                <a:gd name="T4" fmla="*/ 22 w 35"/>
                <a:gd name="T5" fmla="*/ 63 h 64"/>
                <a:gd name="T6" fmla="*/ 19 w 35"/>
                <a:gd name="T7" fmla="*/ 64 h 64"/>
                <a:gd name="T8" fmla="*/ 8 w 35"/>
                <a:gd name="T9" fmla="*/ 63 h 64"/>
                <a:gd name="T10" fmla="*/ 5 w 35"/>
                <a:gd name="T11" fmla="*/ 62 h 64"/>
                <a:gd name="T12" fmla="*/ 3 w 35"/>
                <a:gd name="T13" fmla="*/ 57 h 64"/>
                <a:gd name="T14" fmla="*/ 1 w 35"/>
                <a:gd name="T15" fmla="*/ 53 h 64"/>
                <a:gd name="T16" fmla="*/ 0 w 35"/>
                <a:gd name="T17" fmla="*/ 43 h 64"/>
                <a:gd name="T18" fmla="*/ 3 w 35"/>
                <a:gd name="T19" fmla="*/ 36 h 64"/>
                <a:gd name="T20" fmla="*/ 5 w 35"/>
                <a:gd name="T21" fmla="*/ 31 h 64"/>
                <a:gd name="T22" fmla="*/ 3 w 35"/>
                <a:gd name="T23" fmla="*/ 27 h 64"/>
                <a:gd name="T24" fmla="*/ 7 w 35"/>
                <a:gd name="T25" fmla="*/ 24 h 64"/>
                <a:gd name="T26" fmla="*/ 10 w 35"/>
                <a:gd name="T27" fmla="*/ 25 h 64"/>
                <a:gd name="T28" fmla="*/ 10 w 35"/>
                <a:gd name="T29" fmla="*/ 23 h 64"/>
                <a:gd name="T30" fmla="*/ 14 w 35"/>
                <a:gd name="T31" fmla="*/ 22 h 64"/>
                <a:gd name="T32" fmla="*/ 17 w 35"/>
                <a:gd name="T33" fmla="*/ 24 h 64"/>
                <a:gd name="T34" fmla="*/ 19 w 35"/>
                <a:gd name="T35" fmla="*/ 23 h 64"/>
                <a:gd name="T36" fmla="*/ 24 w 35"/>
                <a:gd name="T37" fmla="*/ 24 h 64"/>
                <a:gd name="T38" fmla="*/ 25 w 35"/>
                <a:gd name="T39" fmla="*/ 26 h 64"/>
                <a:gd name="T40" fmla="*/ 28 w 35"/>
                <a:gd name="T41" fmla="*/ 5 h 64"/>
                <a:gd name="T42" fmla="*/ 30 w 35"/>
                <a:gd name="T43" fmla="*/ 2 h 64"/>
                <a:gd name="T44" fmla="*/ 33 w 35"/>
                <a:gd name="T45" fmla="*/ 21 h 64"/>
                <a:gd name="T46" fmla="*/ 31 w 35"/>
                <a:gd name="T47" fmla="*/ 39 h 64"/>
                <a:gd name="T48" fmla="*/ 26 w 35"/>
                <a:gd name="T49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64">
                  <a:moveTo>
                    <a:pt x="26" y="55"/>
                  </a:moveTo>
                  <a:cubicBezTo>
                    <a:pt x="25" y="57"/>
                    <a:pt x="24" y="59"/>
                    <a:pt x="24" y="61"/>
                  </a:cubicBezTo>
                  <a:cubicBezTo>
                    <a:pt x="23" y="62"/>
                    <a:pt x="23" y="62"/>
                    <a:pt x="22" y="63"/>
                  </a:cubicBezTo>
                  <a:cubicBezTo>
                    <a:pt x="21" y="64"/>
                    <a:pt x="20" y="64"/>
                    <a:pt x="19" y="64"/>
                  </a:cubicBezTo>
                  <a:cubicBezTo>
                    <a:pt x="16" y="63"/>
                    <a:pt x="12" y="63"/>
                    <a:pt x="8" y="63"/>
                  </a:cubicBezTo>
                  <a:cubicBezTo>
                    <a:pt x="7" y="63"/>
                    <a:pt x="6" y="63"/>
                    <a:pt x="5" y="62"/>
                  </a:cubicBezTo>
                  <a:cubicBezTo>
                    <a:pt x="3" y="61"/>
                    <a:pt x="3" y="59"/>
                    <a:pt x="3" y="57"/>
                  </a:cubicBezTo>
                  <a:cubicBezTo>
                    <a:pt x="2" y="56"/>
                    <a:pt x="2" y="54"/>
                    <a:pt x="1" y="53"/>
                  </a:cubicBezTo>
                  <a:cubicBezTo>
                    <a:pt x="0" y="50"/>
                    <a:pt x="0" y="46"/>
                    <a:pt x="0" y="43"/>
                  </a:cubicBezTo>
                  <a:cubicBezTo>
                    <a:pt x="1" y="40"/>
                    <a:pt x="2" y="38"/>
                    <a:pt x="3" y="36"/>
                  </a:cubicBezTo>
                  <a:cubicBezTo>
                    <a:pt x="4" y="34"/>
                    <a:pt x="6" y="32"/>
                    <a:pt x="5" y="31"/>
                  </a:cubicBezTo>
                  <a:cubicBezTo>
                    <a:pt x="5" y="29"/>
                    <a:pt x="3" y="29"/>
                    <a:pt x="3" y="27"/>
                  </a:cubicBezTo>
                  <a:cubicBezTo>
                    <a:pt x="4" y="25"/>
                    <a:pt x="6" y="24"/>
                    <a:pt x="7" y="24"/>
                  </a:cubicBezTo>
                  <a:cubicBezTo>
                    <a:pt x="8" y="24"/>
                    <a:pt x="9" y="25"/>
                    <a:pt x="10" y="25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11" y="22"/>
                    <a:pt x="13" y="21"/>
                    <a:pt x="14" y="22"/>
                  </a:cubicBezTo>
                  <a:cubicBezTo>
                    <a:pt x="16" y="22"/>
                    <a:pt x="17" y="23"/>
                    <a:pt x="17" y="24"/>
                  </a:cubicBezTo>
                  <a:cubicBezTo>
                    <a:pt x="18" y="24"/>
                    <a:pt x="18" y="23"/>
                    <a:pt x="19" y="23"/>
                  </a:cubicBezTo>
                  <a:cubicBezTo>
                    <a:pt x="20" y="22"/>
                    <a:pt x="23" y="22"/>
                    <a:pt x="24" y="24"/>
                  </a:cubicBezTo>
                  <a:cubicBezTo>
                    <a:pt x="24" y="24"/>
                    <a:pt x="24" y="25"/>
                    <a:pt x="25" y="26"/>
                  </a:cubicBezTo>
                  <a:cubicBezTo>
                    <a:pt x="28" y="21"/>
                    <a:pt x="27" y="10"/>
                    <a:pt x="28" y="5"/>
                  </a:cubicBezTo>
                  <a:cubicBezTo>
                    <a:pt x="28" y="4"/>
                    <a:pt x="29" y="3"/>
                    <a:pt x="30" y="2"/>
                  </a:cubicBezTo>
                  <a:cubicBezTo>
                    <a:pt x="35" y="0"/>
                    <a:pt x="33" y="19"/>
                    <a:pt x="33" y="21"/>
                  </a:cubicBezTo>
                  <a:cubicBezTo>
                    <a:pt x="33" y="27"/>
                    <a:pt x="32" y="33"/>
                    <a:pt x="31" y="39"/>
                  </a:cubicBezTo>
                  <a:cubicBezTo>
                    <a:pt x="30" y="44"/>
                    <a:pt x="28" y="50"/>
                    <a:pt x="26" y="55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iŝľiḓê"/>
            <p:cNvSpPr/>
            <p:nvPr/>
          </p:nvSpPr>
          <p:spPr bwMode="auto">
            <a:xfrm>
              <a:off x="6921501" y="2105025"/>
              <a:ext cx="382588" cy="768350"/>
            </a:xfrm>
            <a:custGeom>
              <a:avLst/>
              <a:gdLst>
                <a:gd name="T0" fmla="*/ 82 w 93"/>
                <a:gd name="T1" fmla="*/ 143 h 187"/>
                <a:gd name="T2" fmla="*/ 73 w 93"/>
                <a:gd name="T3" fmla="*/ 132 h 187"/>
                <a:gd name="T4" fmla="*/ 42 w 93"/>
                <a:gd name="T5" fmla="*/ 102 h 187"/>
                <a:gd name="T6" fmla="*/ 34 w 93"/>
                <a:gd name="T7" fmla="*/ 92 h 187"/>
                <a:gd name="T8" fmla="*/ 30 w 93"/>
                <a:gd name="T9" fmla="*/ 63 h 187"/>
                <a:gd name="T10" fmla="*/ 30 w 93"/>
                <a:gd name="T11" fmla="*/ 33 h 187"/>
                <a:gd name="T12" fmla="*/ 30 w 93"/>
                <a:gd name="T13" fmla="*/ 19 h 187"/>
                <a:gd name="T14" fmla="*/ 31 w 93"/>
                <a:gd name="T15" fmla="*/ 9 h 187"/>
                <a:gd name="T16" fmla="*/ 28 w 93"/>
                <a:gd name="T17" fmla="*/ 1 h 187"/>
                <a:gd name="T18" fmla="*/ 21 w 93"/>
                <a:gd name="T19" fmla="*/ 1 h 187"/>
                <a:gd name="T20" fmla="*/ 10 w 93"/>
                <a:gd name="T21" fmla="*/ 9 h 187"/>
                <a:gd name="T22" fmla="*/ 7 w 93"/>
                <a:gd name="T23" fmla="*/ 22 h 187"/>
                <a:gd name="T24" fmla="*/ 1 w 93"/>
                <a:gd name="T25" fmla="*/ 79 h 187"/>
                <a:gd name="T26" fmla="*/ 3 w 93"/>
                <a:gd name="T27" fmla="*/ 101 h 187"/>
                <a:gd name="T28" fmla="*/ 27 w 93"/>
                <a:gd name="T29" fmla="*/ 141 h 187"/>
                <a:gd name="T30" fmla="*/ 61 w 93"/>
                <a:gd name="T31" fmla="*/ 178 h 187"/>
                <a:gd name="T32" fmla="*/ 69 w 93"/>
                <a:gd name="T33" fmla="*/ 183 h 187"/>
                <a:gd name="T34" fmla="*/ 91 w 93"/>
                <a:gd name="T35" fmla="*/ 171 h 187"/>
                <a:gd name="T36" fmla="*/ 82 w 93"/>
                <a:gd name="T37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187">
                  <a:moveTo>
                    <a:pt x="82" y="143"/>
                  </a:moveTo>
                  <a:cubicBezTo>
                    <a:pt x="79" y="139"/>
                    <a:pt x="76" y="135"/>
                    <a:pt x="73" y="132"/>
                  </a:cubicBezTo>
                  <a:cubicBezTo>
                    <a:pt x="64" y="121"/>
                    <a:pt x="52" y="113"/>
                    <a:pt x="42" y="102"/>
                  </a:cubicBezTo>
                  <a:cubicBezTo>
                    <a:pt x="39" y="99"/>
                    <a:pt x="36" y="96"/>
                    <a:pt x="34" y="92"/>
                  </a:cubicBezTo>
                  <a:cubicBezTo>
                    <a:pt x="30" y="84"/>
                    <a:pt x="30" y="73"/>
                    <a:pt x="30" y="63"/>
                  </a:cubicBezTo>
                  <a:cubicBezTo>
                    <a:pt x="30" y="53"/>
                    <a:pt x="30" y="43"/>
                    <a:pt x="30" y="33"/>
                  </a:cubicBezTo>
                  <a:cubicBezTo>
                    <a:pt x="30" y="28"/>
                    <a:pt x="30" y="23"/>
                    <a:pt x="30" y="19"/>
                  </a:cubicBezTo>
                  <a:cubicBezTo>
                    <a:pt x="30" y="15"/>
                    <a:pt x="31" y="12"/>
                    <a:pt x="31" y="9"/>
                  </a:cubicBezTo>
                  <a:cubicBezTo>
                    <a:pt x="32" y="6"/>
                    <a:pt x="30" y="2"/>
                    <a:pt x="28" y="1"/>
                  </a:cubicBezTo>
                  <a:cubicBezTo>
                    <a:pt x="26" y="0"/>
                    <a:pt x="23" y="0"/>
                    <a:pt x="21" y="1"/>
                  </a:cubicBezTo>
                  <a:cubicBezTo>
                    <a:pt x="16" y="2"/>
                    <a:pt x="12" y="5"/>
                    <a:pt x="10" y="9"/>
                  </a:cubicBezTo>
                  <a:cubicBezTo>
                    <a:pt x="8" y="13"/>
                    <a:pt x="7" y="18"/>
                    <a:pt x="7" y="22"/>
                  </a:cubicBezTo>
                  <a:cubicBezTo>
                    <a:pt x="4" y="41"/>
                    <a:pt x="0" y="60"/>
                    <a:pt x="1" y="79"/>
                  </a:cubicBezTo>
                  <a:cubicBezTo>
                    <a:pt x="2" y="86"/>
                    <a:pt x="1" y="94"/>
                    <a:pt x="3" y="101"/>
                  </a:cubicBezTo>
                  <a:cubicBezTo>
                    <a:pt x="7" y="115"/>
                    <a:pt x="18" y="130"/>
                    <a:pt x="27" y="141"/>
                  </a:cubicBezTo>
                  <a:cubicBezTo>
                    <a:pt x="37" y="154"/>
                    <a:pt x="48" y="167"/>
                    <a:pt x="61" y="178"/>
                  </a:cubicBezTo>
                  <a:cubicBezTo>
                    <a:pt x="63" y="180"/>
                    <a:pt x="66" y="182"/>
                    <a:pt x="69" y="183"/>
                  </a:cubicBezTo>
                  <a:cubicBezTo>
                    <a:pt x="78" y="187"/>
                    <a:pt x="89" y="180"/>
                    <a:pt x="91" y="171"/>
                  </a:cubicBezTo>
                  <a:cubicBezTo>
                    <a:pt x="93" y="161"/>
                    <a:pt x="88" y="152"/>
                    <a:pt x="82" y="143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šlîḓè"/>
            <p:cNvSpPr/>
            <p:nvPr/>
          </p:nvSpPr>
          <p:spPr bwMode="auto">
            <a:xfrm>
              <a:off x="7053263" y="4543425"/>
              <a:ext cx="227013" cy="546100"/>
            </a:xfrm>
            <a:custGeom>
              <a:avLst/>
              <a:gdLst>
                <a:gd name="T0" fmla="*/ 51 w 55"/>
                <a:gd name="T1" fmla="*/ 8 h 133"/>
                <a:gd name="T2" fmla="*/ 29 w 55"/>
                <a:gd name="T3" fmla="*/ 4 h 133"/>
                <a:gd name="T4" fmla="*/ 15 w 55"/>
                <a:gd name="T5" fmla="*/ 22 h 133"/>
                <a:gd name="T6" fmla="*/ 0 w 55"/>
                <a:gd name="T7" fmla="*/ 131 h 133"/>
                <a:gd name="T8" fmla="*/ 2 w 55"/>
                <a:gd name="T9" fmla="*/ 131 h 133"/>
                <a:gd name="T10" fmla="*/ 25 w 55"/>
                <a:gd name="T11" fmla="*/ 133 h 133"/>
                <a:gd name="T12" fmla="*/ 31 w 55"/>
                <a:gd name="T13" fmla="*/ 131 h 133"/>
                <a:gd name="T14" fmla="*/ 36 w 55"/>
                <a:gd name="T15" fmla="*/ 123 h 133"/>
                <a:gd name="T16" fmla="*/ 41 w 55"/>
                <a:gd name="T17" fmla="*/ 103 h 133"/>
                <a:gd name="T18" fmla="*/ 54 w 55"/>
                <a:gd name="T19" fmla="*/ 25 h 133"/>
                <a:gd name="T20" fmla="*/ 51 w 55"/>
                <a:gd name="T21" fmla="*/ 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33">
                  <a:moveTo>
                    <a:pt x="51" y="8"/>
                  </a:moveTo>
                  <a:cubicBezTo>
                    <a:pt x="47" y="1"/>
                    <a:pt x="36" y="0"/>
                    <a:pt x="29" y="4"/>
                  </a:cubicBezTo>
                  <a:cubicBezTo>
                    <a:pt x="22" y="8"/>
                    <a:pt x="18" y="15"/>
                    <a:pt x="15" y="22"/>
                  </a:cubicBezTo>
                  <a:cubicBezTo>
                    <a:pt x="10" y="58"/>
                    <a:pt x="8" y="95"/>
                    <a:pt x="0" y="131"/>
                  </a:cubicBezTo>
                  <a:cubicBezTo>
                    <a:pt x="1" y="131"/>
                    <a:pt x="2" y="131"/>
                    <a:pt x="2" y="131"/>
                  </a:cubicBezTo>
                  <a:cubicBezTo>
                    <a:pt x="10" y="133"/>
                    <a:pt x="18" y="133"/>
                    <a:pt x="25" y="133"/>
                  </a:cubicBezTo>
                  <a:cubicBezTo>
                    <a:pt x="27" y="133"/>
                    <a:pt x="29" y="132"/>
                    <a:pt x="31" y="131"/>
                  </a:cubicBezTo>
                  <a:cubicBezTo>
                    <a:pt x="34" y="129"/>
                    <a:pt x="35" y="126"/>
                    <a:pt x="36" y="123"/>
                  </a:cubicBezTo>
                  <a:cubicBezTo>
                    <a:pt x="37" y="120"/>
                    <a:pt x="39" y="113"/>
                    <a:pt x="41" y="103"/>
                  </a:cubicBezTo>
                  <a:cubicBezTo>
                    <a:pt x="47" y="78"/>
                    <a:pt x="51" y="51"/>
                    <a:pt x="54" y="25"/>
                  </a:cubicBezTo>
                  <a:cubicBezTo>
                    <a:pt x="54" y="19"/>
                    <a:pt x="55" y="13"/>
                    <a:pt x="51" y="8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ľídê"/>
            <p:cNvSpPr/>
            <p:nvPr/>
          </p:nvSpPr>
          <p:spPr bwMode="auto">
            <a:xfrm>
              <a:off x="6815138" y="4967288"/>
              <a:ext cx="414338" cy="184150"/>
            </a:xfrm>
            <a:custGeom>
              <a:avLst/>
              <a:gdLst>
                <a:gd name="T0" fmla="*/ 79 w 101"/>
                <a:gd name="T1" fmla="*/ 2 h 45"/>
                <a:gd name="T2" fmla="*/ 68 w 101"/>
                <a:gd name="T3" fmla="*/ 2 h 45"/>
                <a:gd name="T4" fmla="*/ 58 w 101"/>
                <a:gd name="T5" fmla="*/ 2 h 45"/>
                <a:gd name="T6" fmla="*/ 56 w 101"/>
                <a:gd name="T7" fmla="*/ 6 h 45"/>
                <a:gd name="T8" fmla="*/ 40 w 101"/>
                <a:gd name="T9" fmla="*/ 21 h 45"/>
                <a:gd name="T10" fmla="*/ 16 w 101"/>
                <a:gd name="T11" fmla="*/ 26 h 45"/>
                <a:gd name="T12" fmla="*/ 3 w 101"/>
                <a:gd name="T13" fmla="*/ 31 h 45"/>
                <a:gd name="T14" fmla="*/ 7 w 101"/>
                <a:gd name="T15" fmla="*/ 41 h 45"/>
                <a:gd name="T16" fmla="*/ 19 w 101"/>
                <a:gd name="T17" fmla="*/ 44 h 45"/>
                <a:gd name="T18" fmla="*/ 59 w 101"/>
                <a:gd name="T19" fmla="*/ 42 h 45"/>
                <a:gd name="T20" fmla="*/ 72 w 101"/>
                <a:gd name="T21" fmla="*/ 40 h 45"/>
                <a:gd name="T22" fmla="*/ 93 w 101"/>
                <a:gd name="T23" fmla="*/ 42 h 45"/>
                <a:gd name="T24" fmla="*/ 98 w 101"/>
                <a:gd name="T25" fmla="*/ 34 h 45"/>
                <a:gd name="T26" fmla="*/ 99 w 101"/>
                <a:gd name="T27" fmla="*/ 1 h 45"/>
                <a:gd name="T28" fmla="*/ 79 w 101"/>
                <a:gd name="T2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45">
                  <a:moveTo>
                    <a:pt x="79" y="2"/>
                  </a:moveTo>
                  <a:cubicBezTo>
                    <a:pt x="76" y="2"/>
                    <a:pt x="72" y="2"/>
                    <a:pt x="68" y="2"/>
                  </a:cubicBezTo>
                  <a:cubicBezTo>
                    <a:pt x="65" y="2"/>
                    <a:pt x="60" y="0"/>
                    <a:pt x="58" y="2"/>
                  </a:cubicBezTo>
                  <a:cubicBezTo>
                    <a:pt x="57" y="3"/>
                    <a:pt x="56" y="5"/>
                    <a:pt x="56" y="6"/>
                  </a:cubicBezTo>
                  <a:cubicBezTo>
                    <a:pt x="52" y="12"/>
                    <a:pt x="46" y="18"/>
                    <a:pt x="40" y="21"/>
                  </a:cubicBezTo>
                  <a:cubicBezTo>
                    <a:pt x="32" y="25"/>
                    <a:pt x="24" y="25"/>
                    <a:pt x="16" y="26"/>
                  </a:cubicBezTo>
                  <a:cubicBezTo>
                    <a:pt x="12" y="26"/>
                    <a:pt x="6" y="27"/>
                    <a:pt x="3" y="31"/>
                  </a:cubicBezTo>
                  <a:cubicBezTo>
                    <a:pt x="0" y="35"/>
                    <a:pt x="3" y="40"/>
                    <a:pt x="7" y="41"/>
                  </a:cubicBezTo>
                  <a:cubicBezTo>
                    <a:pt x="10" y="43"/>
                    <a:pt x="15" y="43"/>
                    <a:pt x="19" y="44"/>
                  </a:cubicBezTo>
                  <a:cubicBezTo>
                    <a:pt x="32" y="44"/>
                    <a:pt x="46" y="44"/>
                    <a:pt x="59" y="42"/>
                  </a:cubicBezTo>
                  <a:cubicBezTo>
                    <a:pt x="63" y="41"/>
                    <a:pt x="67" y="40"/>
                    <a:pt x="72" y="40"/>
                  </a:cubicBezTo>
                  <a:cubicBezTo>
                    <a:pt x="78" y="41"/>
                    <a:pt x="87" y="45"/>
                    <a:pt x="93" y="42"/>
                  </a:cubicBezTo>
                  <a:cubicBezTo>
                    <a:pt x="96" y="40"/>
                    <a:pt x="98" y="37"/>
                    <a:pt x="98" y="34"/>
                  </a:cubicBezTo>
                  <a:cubicBezTo>
                    <a:pt x="101" y="24"/>
                    <a:pt x="98" y="12"/>
                    <a:pt x="99" y="1"/>
                  </a:cubicBezTo>
                  <a:cubicBezTo>
                    <a:pt x="93" y="0"/>
                    <a:pt x="86" y="2"/>
                    <a:pt x="79" y="2"/>
                  </a:cubicBezTo>
                  <a:close/>
                </a:path>
              </a:pathLst>
            </a:custGeom>
            <a:solidFill>
              <a:srgbClr val="11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islïdê"/>
            <p:cNvSpPr/>
            <p:nvPr/>
          </p:nvSpPr>
          <p:spPr bwMode="auto">
            <a:xfrm>
              <a:off x="7089776" y="2647950"/>
              <a:ext cx="400050" cy="522288"/>
            </a:xfrm>
            <a:custGeom>
              <a:avLst/>
              <a:gdLst>
                <a:gd name="T0" fmla="*/ 96 w 97"/>
                <a:gd name="T1" fmla="*/ 44 h 127"/>
                <a:gd name="T2" fmla="*/ 75 w 97"/>
                <a:gd name="T3" fmla="*/ 14 h 127"/>
                <a:gd name="T4" fmla="*/ 61 w 97"/>
                <a:gd name="T5" fmla="*/ 11 h 127"/>
                <a:gd name="T6" fmla="*/ 37 w 97"/>
                <a:gd name="T7" fmla="*/ 0 h 127"/>
                <a:gd name="T8" fmla="*/ 31 w 97"/>
                <a:gd name="T9" fmla="*/ 6 h 127"/>
                <a:gd name="T10" fmla="*/ 8 w 97"/>
                <a:gd name="T11" fmla="*/ 35 h 127"/>
                <a:gd name="T12" fmla="*/ 7 w 97"/>
                <a:gd name="T13" fmla="*/ 47 h 127"/>
                <a:gd name="T14" fmla="*/ 20 w 97"/>
                <a:gd name="T15" fmla="*/ 60 h 127"/>
                <a:gd name="T16" fmla="*/ 33 w 97"/>
                <a:gd name="T17" fmla="*/ 75 h 127"/>
                <a:gd name="T18" fmla="*/ 34 w 97"/>
                <a:gd name="T19" fmla="*/ 86 h 127"/>
                <a:gd name="T20" fmla="*/ 34 w 97"/>
                <a:gd name="T21" fmla="*/ 109 h 127"/>
                <a:gd name="T22" fmla="*/ 35 w 97"/>
                <a:gd name="T23" fmla="*/ 124 h 127"/>
                <a:gd name="T24" fmla="*/ 47 w 97"/>
                <a:gd name="T25" fmla="*/ 123 h 127"/>
                <a:gd name="T26" fmla="*/ 71 w 97"/>
                <a:gd name="T27" fmla="*/ 106 h 127"/>
                <a:gd name="T28" fmla="*/ 92 w 97"/>
                <a:gd name="T29" fmla="*/ 76 h 127"/>
                <a:gd name="T30" fmla="*/ 96 w 97"/>
                <a:gd name="T31" fmla="*/ 4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127">
                  <a:moveTo>
                    <a:pt x="96" y="44"/>
                  </a:moveTo>
                  <a:cubicBezTo>
                    <a:pt x="95" y="29"/>
                    <a:pt x="86" y="20"/>
                    <a:pt x="75" y="14"/>
                  </a:cubicBezTo>
                  <a:cubicBezTo>
                    <a:pt x="70" y="13"/>
                    <a:pt x="65" y="13"/>
                    <a:pt x="61" y="11"/>
                  </a:cubicBezTo>
                  <a:cubicBezTo>
                    <a:pt x="52" y="9"/>
                    <a:pt x="45" y="3"/>
                    <a:pt x="37" y="0"/>
                  </a:cubicBezTo>
                  <a:cubicBezTo>
                    <a:pt x="35" y="1"/>
                    <a:pt x="34" y="3"/>
                    <a:pt x="31" y="6"/>
                  </a:cubicBezTo>
                  <a:cubicBezTo>
                    <a:pt x="23" y="16"/>
                    <a:pt x="16" y="25"/>
                    <a:pt x="8" y="35"/>
                  </a:cubicBezTo>
                  <a:cubicBezTo>
                    <a:pt x="3" y="41"/>
                    <a:pt x="0" y="42"/>
                    <a:pt x="7" y="47"/>
                  </a:cubicBezTo>
                  <a:cubicBezTo>
                    <a:pt x="11" y="51"/>
                    <a:pt x="16" y="56"/>
                    <a:pt x="20" y="60"/>
                  </a:cubicBezTo>
                  <a:cubicBezTo>
                    <a:pt x="25" y="64"/>
                    <a:pt x="31" y="69"/>
                    <a:pt x="33" y="75"/>
                  </a:cubicBezTo>
                  <a:cubicBezTo>
                    <a:pt x="34" y="79"/>
                    <a:pt x="34" y="83"/>
                    <a:pt x="34" y="86"/>
                  </a:cubicBezTo>
                  <a:cubicBezTo>
                    <a:pt x="35" y="94"/>
                    <a:pt x="34" y="102"/>
                    <a:pt x="34" y="109"/>
                  </a:cubicBezTo>
                  <a:cubicBezTo>
                    <a:pt x="34" y="113"/>
                    <a:pt x="32" y="121"/>
                    <a:pt x="35" y="124"/>
                  </a:cubicBezTo>
                  <a:cubicBezTo>
                    <a:pt x="38" y="127"/>
                    <a:pt x="44" y="124"/>
                    <a:pt x="47" y="123"/>
                  </a:cubicBezTo>
                  <a:cubicBezTo>
                    <a:pt x="56" y="119"/>
                    <a:pt x="64" y="113"/>
                    <a:pt x="71" y="106"/>
                  </a:cubicBezTo>
                  <a:cubicBezTo>
                    <a:pt x="80" y="96"/>
                    <a:pt x="88" y="89"/>
                    <a:pt x="92" y="76"/>
                  </a:cubicBezTo>
                  <a:cubicBezTo>
                    <a:pt x="95" y="66"/>
                    <a:pt x="97" y="55"/>
                    <a:pt x="96" y="44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ïṣḷídê"/>
            <p:cNvSpPr/>
            <p:nvPr/>
          </p:nvSpPr>
          <p:spPr bwMode="auto">
            <a:xfrm>
              <a:off x="7024688" y="3359150"/>
              <a:ext cx="481013" cy="1549400"/>
            </a:xfrm>
            <a:custGeom>
              <a:avLst/>
              <a:gdLst>
                <a:gd name="T0" fmla="*/ 94 w 117"/>
                <a:gd name="T1" fmla="*/ 204 h 377"/>
                <a:gd name="T2" fmla="*/ 111 w 117"/>
                <a:gd name="T3" fmla="*/ 111 h 377"/>
                <a:gd name="T4" fmla="*/ 117 w 117"/>
                <a:gd name="T5" fmla="*/ 76 h 377"/>
                <a:gd name="T6" fmla="*/ 117 w 117"/>
                <a:gd name="T7" fmla="*/ 74 h 377"/>
                <a:gd name="T8" fmla="*/ 93 w 117"/>
                <a:gd name="T9" fmla="*/ 21 h 377"/>
                <a:gd name="T10" fmla="*/ 77 w 117"/>
                <a:gd name="T11" fmla="*/ 7 h 377"/>
                <a:gd name="T12" fmla="*/ 61 w 117"/>
                <a:gd name="T13" fmla="*/ 0 h 377"/>
                <a:gd name="T14" fmla="*/ 46 w 117"/>
                <a:gd name="T15" fmla="*/ 10 h 377"/>
                <a:gd name="T16" fmla="*/ 44 w 117"/>
                <a:gd name="T17" fmla="*/ 14 h 377"/>
                <a:gd name="T18" fmla="*/ 44 w 117"/>
                <a:gd name="T19" fmla="*/ 21 h 377"/>
                <a:gd name="T20" fmla="*/ 42 w 117"/>
                <a:gd name="T21" fmla="*/ 23 h 377"/>
                <a:gd name="T22" fmla="*/ 41 w 117"/>
                <a:gd name="T23" fmla="*/ 29 h 377"/>
                <a:gd name="T24" fmla="*/ 30 w 117"/>
                <a:gd name="T25" fmla="*/ 103 h 377"/>
                <a:gd name="T26" fmla="*/ 0 w 117"/>
                <a:gd name="T27" fmla="*/ 371 h 377"/>
                <a:gd name="T28" fmla="*/ 59 w 117"/>
                <a:gd name="T29" fmla="*/ 377 h 377"/>
                <a:gd name="T30" fmla="*/ 94 w 117"/>
                <a:gd name="T31" fmla="*/ 204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377">
                  <a:moveTo>
                    <a:pt x="94" y="204"/>
                  </a:moveTo>
                  <a:cubicBezTo>
                    <a:pt x="99" y="173"/>
                    <a:pt x="104" y="142"/>
                    <a:pt x="111" y="111"/>
                  </a:cubicBezTo>
                  <a:cubicBezTo>
                    <a:pt x="113" y="99"/>
                    <a:pt x="115" y="88"/>
                    <a:pt x="117" y="76"/>
                  </a:cubicBezTo>
                  <a:cubicBezTo>
                    <a:pt x="117" y="75"/>
                    <a:pt x="117" y="74"/>
                    <a:pt x="117" y="74"/>
                  </a:cubicBezTo>
                  <a:cubicBezTo>
                    <a:pt x="116" y="52"/>
                    <a:pt x="107" y="35"/>
                    <a:pt x="93" y="21"/>
                  </a:cubicBezTo>
                  <a:cubicBezTo>
                    <a:pt x="89" y="16"/>
                    <a:pt x="83" y="11"/>
                    <a:pt x="77" y="7"/>
                  </a:cubicBezTo>
                  <a:cubicBezTo>
                    <a:pt x="73" y="3"/>
                    <a:pt x="67" y="0"/>
                    <a:pt x="61" y="0"/>
                  </a:cubicBezTo>
                  <a:cubicBezTo>
                    <a:pt x="55" y="0"/>
                    <a:pt x="49" y="5"/>
                    <a:pt x="46" y="10"/>
                  </a:cubicBezTo>
                  <a:cubicBezTo>
                    <a:pt x="45" y="12"/>
                    <a:pt x="45" y="13"/>
                    <a:pt x="44" y="14"/>
                  </a:cubicBezTo>
                  <a:cubicBezTo>
                    <a:pt x="44" y="16"/>
                    <a:pt x="44" y="18"/>
                    <a:pt x="44" y="21"/>
                  </a:cubicBezTo>
                  <a:cubicBezTo>
                    <a:pt x="44" y="22"/>
                    <a:pt x="43" y="23"/>
                    <a:pt x="42" y="23"/>
                  </a:cubicBezTo>
                  <a:cubicBezTo>
                    <a:pt x="41" y="25"/>
                    <a:pt x="41" y="27"/>
                    <a:pt x="41" y="29"/>
                  </a:cubicBezTo>
                  <a:cubicBezTo>
                    <a:pt x="37" y="54"/>
                    <a:pt x="33" y="78"/>
                    <a:pt x="30" y="103"/>
                  </a:cubicBezTo>
                  <a:cubicBezTo>
                    <a:pt x="28" y="127"/>
                    <a:pt x="5" y="309"/>
                    <a:pt x="0" y="371"/>
                  </a:cubicBezTo>
                  <a:cubicBezTo>
                    <a:pt x="17" y="373"/>
                    <a:pt x="59" y="377"/>
                    <a:pt x="59" y="377"/>
                  </a:cubicBezTo>
                  <a:cubicBezTo>
                    <a:pt x="73" y="324"/>
                    <a:pt x="84" y="258"/>
                    <a:pt x="94" y="204"/>
                  </a:cubicBezTo>
                  <a:close/>
                </a:path>
              </a:pathLst>
            </a:custGeom>
            <a:solidFill>
              <a:srgbClr val="CC4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íšlïďê"/>
            <p:cNvSpPr/>
            <p:nvPr/>
          </p:nvSpPr>
          <p:spPr bwMode="auto">
            <a:xfrm>
              <a:off x="7694613" y="4699000"/>
              <a:ext cx="182563" cy="341313"/>
            </a:xfrm>
            <a:custGeom>
              <a:avLst/>
              <a:gdLst>
                <a:gd name="T0" fmla="*/ 4 w 44"/>
                <a:gd name="T1" fmla="*/ 51 h 83"/>
                <a:gd name="T2" fmla="*/ 8 w 44"/>
                <a:gd name="T3" fmla="*/ 77 h 83"/>
                <a:gd name="T4" fmla="*/ 10 w 44"/>
                <a:gd name="T5" fmla="*/ 83 h 83"/>
                <a:gd name="T6" fmla="*/ 44 w 44"/>
                <a:gd name="T7" fmla="*/ 77 h 83"/>
                <a:gd name="T8" fmla="*/ 41 w 44"/>
                <a:gd name="T9" fmla="*/ 47 h 83"/>
                <a:gd name="T10" fmla="*/ 35 w 44"/>
                <a:gd name="T11" fmla="*/ 19 h 83"/>
                <a:gd name="T12" fmla="*/ 33 w 44"/>
                <a:gd name="T13" fmla="*/ 11 h 83"/>
                <a:gd name="T14" fmla="*/ 26 w 44"/>
                <a:gd name="T15" fmla="*/ 2 h 83"/>
                <a:gd name="T16" fmla="*/ 16 w 44"/>
                <a:gd name="T17" fmla="*/ 2 h 83"/>
                <a:gd name="T18" fmla="*/ 2 w 44"/>
                <a:gd name="T19" fmla="*/ 23 h 83"/>
                <a:gd name="T20" fmla="*/ 3 w 44"/>
                <a:gd name="T21" fmla="*/ 49 h 83"/>
                <a:gd name="T22" fmla="*/ 4 w 44"/>
                <a:gd name="T23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83">
                  <a:moveTo>
                    <a:pt x="4" y="51"/>
                  </a:moveTo>
                  <a:cubicBezTo>
                    <a:pt x="5" y="60"/>
                    <a:pt x="7" y="68"/>
                    <a:pt x="8" y="77"/>
                  </a:cubicBezTo>
                  <a:cubicBezTo>
                    <a:pt x="9" y="79"/>
                    <a:pt x="10" y="81"/>
                    <a:pt x="10" y="83"/>
                  </a:cubicBezTo>
                  <a:cubicBezTo>
                    <a:pt x="22" y="82"/>
                    <a:pt x="33" y="79"/>
                    <a:pt x="44" y="77"/>
                  </a:cubicBezTo>
                  <a:cubicBezTo>
                    <a:pt x="43" y="67"/>
                    <a:pt x="42" y="57"/>
                    <a:pt x="41" y="47"/>
                  </a:cubicBezTo>
                  <a:cubicBezTo>
                    <a:pt x="39" y="38"/>
                    <a:pt x="37" y="28"/>
                    <a:pt x="35" y="19"/>
                  </a:cubicBezTo>
                  <a:cubicBezTo>
                    <a:pt x="34" y="16"/>
                    <a:pt x="34" y="14"/>
                    <a:pt x="33" y="11"/>
                  </a:cubicBezTo>
                  <a:cubicBezTo>
                    <a:pt x="31" y="8"/>
                    <a:pt x="30" y="4"/>
                    <a:pt x="26" y="2"/>
                  </a:cubicBezTo>
                  <a:cubicBezTo>
                    <a:pt x="23" y="0"/>
                    <a:pt x="19" y="1"/>
                    <a:pt x="16" y="2"/>
                  </a:cubicBezTo>
                  <a:cubicBezTo>
                    <a:pt x="8" y="5"/>
                    <a:pt x="3" y="14"/>
                    <a:pt x="2" y="23"/>
                  </a:cubicBezTo>
                  <a:cubicBezTo>
                    <a:pt x="0" y="31"/>
                    <a:pt x="2" y="40"/>
                    <a:pt x="3" y="49"/>
                  </a:cubicBezTo>
                  <a:cubicBezTo>
                    <a:pt x="3" y="49"/>
                    <a:pt x="4" y="50"/>
                    <a:pt x="4" y="5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ïŝļiḑé"/>
            <p:cNvSpPr/>
            <p:nvPr/>
          </p:nvSpPr>
          <p:spPr bwMode="auto">
            <a:xfrm>
              <a:off x="7493001" y="4970463"/>
              <a:ext cx="407988" cy="185738"/>
            </a:xfrm>
            <a:custGeom>
              <a:avLst/>
              <a:gdLst>
                <a:gd name="T0" fmla="*/ 98 w 99"/>
                <a:gd name="T1" fmla="*/ 9 h 45"/>
                <a:gd name="T2" fmla="*/ 96 w 99"/>
                <a:gd name="T3" fmla="*/ 2 h 45"/>
                <a:gd name="T4" fmla="*/ 54 w 99"/>
                <a:gd name="T5" fmla="*/ 0 h 45"/>
                <a:gd name="T6" fmla="*/ 41 w 99"/>
                <a:gd name="T7" fmla="*/ 18 h 45"/>
                <a:gd name="T8" fmla="*/ 31 w 99"/>
                <a:gd name="T9" fmla="*/ 23 h 45"/>
                <a:gd name="T10" fmla="*/ 19 w 99"/>
                <a:gd name="T11" fmla="*/ 26 h 45"/>
                <a:gd name="T12" fmla="*/ 0 w 99"/>
                <a:gd name="T13" fmla="*/ 36 h 45"/>
                <a:gd name="T14" fmla="*/ 9 w 99"/>
                <a:gd name="T15" fmla="*/ 42 h 45"/>
                <a:gd name="T16" fmla="*/ 48 w 99"/>
                <a:gd name="T17" fmla="*/ 43 h 45"/>
                <a:gd name="T18" fmla="*/ 79 w 99"/>
                <a:gd name="T19" fmla="*/ 41 h 45"/>
                <a:gd name="T20" fmla="*/ 97 w 99"/>
                <a:gd name="T21" fmla="*/ 35 h 45"/>
                <a:gd name="T22" fmla="*/ 98 w 99"/>
                <a:gd name="T23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45">
                  <a:moveTo>
                    <a:pt x="98" y="9"/>
                  </a:moveTo>
                  <a:cubicBezTo>
                    <a:pt x="97" y="6"/>
                    <a:pt x="97" y="4"/>
                    <a:pt x="96" y="2"/>
                  </a:cubicBezTo>
                  <a:cubicBezTo>
                    <a:pt x="96" y="1"/>
                    <a:pt x="57" y="0"/>
                    <a:pt x="54" y="0"/>
                  </a:cubicBezTo>
                  <a:cubicBezTo>
                    <a:pt x="54" y="8"/>
                    <a:pt x="47" y="14"/>
                    <a:pt x="41" y="18"/>
                  </a:cubicBezTo>
                  <a:cubicBezTo>
                    <a:pt x="38" y="19"/>
                    <a:pt x="35" y="21"/>
                    <a:pt x="31" y="23"/>
                  </a:cubicBezTo>
                  <a:cubicBezTo>
                    <a:pt x="27" y="24"/>
                    <a:pt x="23" y="25"/>
                    <a:pt x="19" y="26"/>
                  </a:cubicBezTo>
                  <a:cubicBezTo>
                    <a:pt x="14" y="27"/>
                    <a:pt x="0" y="28"/>
                    <a:pt x="0" y="36"/>
                  </a:cubicBezTo>
                  <a:cubicBezTo>
                    <a:pt x="1" y="39"/>
                    <a:pt x="5" y="41"/>
                    <a:pt x="9" y="42"/>
                  </a:cubicBezTo>
                  <a:cubicBezTo>
                    <a:pt x="22" y="44"/>
                    <a:pt x="35" y="45"/>
                    <a:pt x="48" y="43"/>
                  </a:cubicBezTo>
                  <a:cubicBezTo>
                    <a:pt x="58" y="41"/>
                    <a:pt x="68" y="40"/>
                    <a:pt x="79" y="41"/>
                  </a:cubicBezTo>
                  <a:cubicBezTo>
                    <a:pt x="87" y="41"/>
                    <a:pt x="95" y="44"/>
                    <a:pt x="97" y="35"/>
                  </a:cubicBezTo>
                  <a:cubicBezTo>
                    <a:pt x="99" y="26"/>
                    <a:pt x="99" y="17"/>
                    <a:pt x="98" y="9"/>
                  </a:cubicBezTo>
                  <a:close/>
                </a:path>
              </a:pathLst>
            </a:custGeom>
            <a:solidFill>
              <a:srgbClr val="11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ï$ḻidé"/>
            <p:cNvSpPr/>
            <p:nvPr/>
          </p:nvSpPr>
          <p:spPr bwMode="auto">
            <a:xfrm>
              <a:off x="7353301" y="3375025"/>
              <a:ext cx="560388" cy="1543050"/>
            </a:xfrm>
            <a:custGeom>
              <a:avLst/>
              <a:gdLst>
                <a:gd name="T0" fmla="*/ 34 w 136"/>
                <a:gd name="T1" fmla="*/ 223 h 375"/>
                <a:gd name="T2" fmla="*/ 35 w 136"/>
                <a:gd name="T3" fmla="*/ 229 h 375"/>
                <a:gd name="T4" fmla="*/ 78 w 136"/>
                <a:gd name="T5" fmla="*/ 375 h 375"/>
                <a:gd name="T6" fmla="*/ 136 w 136"/>
                <a:gd name="T7" fmla="*/ 371 h 375"/>
                <a:gd name="T8" fmla="*/ 135 w 136"/>
                <a:gd name="T9" fmla="*/ 368 h 375"/>
                <a:gd name="T10" fmla="*/ 104 w 136"/>
                <a:gd name="T11" fmla="*/ 170 h 375"/>
                <a:gd name="T12" fmla="*/ 86 w 136"/>
                <a:gd name="T13" fmla="*/ 71 h 375"/>
                <a:gd name="T14" fmla="*/ 57 w 136"/>
                <a:gd name="T15" fmla="*/ 6 h 375"/>
                <a:gd name="T16" fmla="*/ 20 w 136"/>
                <a:gd name="T17" fmla="*/ 5 h 375"/>
                <a:gd name="T18" fmla="*/ 4 w 136"/>
                <a:gd name="T19" fmla="*/ 55 h 375"/>
                <a:gd name="T20" fmla="*/ 13 w 136"/>
                <a:gd name="T21" fmla="*/ 141 h 375"/>
                <a:gd name="T22" fmla="*/ 34 w 136"/>
                <a:gd name="T23" fmla="*/ 22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375">
                  <a:moveTo>
                    <a:pt x="34" y="223"/>
                  </a:moveTo>
                  <a:cubicBezTo>
                    <a:pt x="34" y="225"/>
                    <a:pt x="35" y="227"/>
                    <a:pt x="35" y="229"/>
                  </a:cubicBezTo>
                  <a:cubicBezTo>
                    <a:pt x="48" y="278"/>
                    <a:pt x="63" y="327"/>
                    <a:pt x="78" y="375"/>
                  </a:cubicBezTo>
                  <a:cubicBezTo>
                    <a:pt x="97" y="374"/>
                    <a:pt x="116" y="372"/>
                    <a:pt x="136" y="371"/>
                  </a:cubicBezTo>
                  <a:cubicBezTo>
                    <a:pt x="135" y="370"/>
                    <a:pt x="135" y="369"/>
                    <a:pt x="135" y="368"/>
                  </a:cubicBezTo>
                  <a:cubicBezTo>
                    <a:pt x="125" y="302"/>
                    <a:pt x="115" y="236"/>
                    <a:pt x="104" y="170"/>
                  </a:cubicBezTo>
                  <a:cubicBezTo>
                    <a:pt x="98" y="137"/>
                    <a:pt x="92" y="104"/>
                    <a:pt x="86" y="71"/>
                  </a:cubicBezTo>
                  <a:cubicBezTo>
                    <a:pt x="82" y="46"/>
                    <a:pt x="81" y="17"/>
                    <a:pt x="57" y="6"/>
                  </a:cubicBezTo>
                  <a:cubicBezTo>
                    <a:pt x="46" y="1"/>
                    <a:pt x="32" y="0"/>
                    <a:pt x="20" y="5"/>
                  </a:cubicBezTo>
                  <a:cubicBezTo>
                    <a:pt x="0" y="13"/>
                    <a:pt x="1" y="37"/>
                    <a:pt x="4" y="55"/>
                  </a:cubicBezTo>
                  <a:cubicBezTo>
                    <a:pt x="7" y="83"/>
                    <a:pt x="8" y="113"/>
                    <a:pt x="13" y="141"/>
                  </a:cubicBezTo>
                  <a:cubicBezTo>
                    <a:pt x="18" y="169"/>
                    <a:pt x="27" y="196"/>
                    <a:pt x="34" y="223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Sļïḋè"/>
            <p:cNvSpPr/>
            <p:nvPr/>
          </p:nvSpPr>
          <p:spPr bwMode="auto">
            <a:xfrm>
              <a:off x="7169151" y="2692400"/>
              <a:ext cx="592138" cy="868363"/>
            </a:xfrm>
            <a:custGeom>
              <a:avLst/>
              <a:gdLst>
                <a:gd name="T0" fmla="*/ 117 w 144"/>
                <a:gd name="T1" fmla="*/ 209 h 211"/>
                <a:gd name="T2" fmla="*/ 132 w 144"/>
                <a:gd name="T3" fmla="*/ 206 h 211"/>
                <a:gd name="T4" fmla="*/ 132 w 144"/>
                <a:gd name="T5" fmla="*/ 205 h 211"/>
                <a:gd name="T6" fmla="*/ 135 w 144"/>
                <a:gd name="T7" fmla="*/ 135 h 211"/>
                <a:gd name="T8" fmla="*/ 138 w 144"/>
                <a:gd name="T9" fmla="*/ 100 h 211"/>
                <a:gd name="T10" fmla="*/ 144 w 144"/>
                <a:gd name="T11" fmla="*/ 70 h 211"/>
                <a:gd name="T12" fmla="*/ 142 w 144"/>
                <a:gd name="T13" fmla="*/ 51 h 211"/>
                <a:gd name="T14" fmla="*/ 124 w 144"/>
                <a:gd name="T15" fmla="*/ 17 h 211"/>
                <a:gd name="T16" fmla="*/ 79 w 144"/>
                <a:gd name="T17" fmla="*/ 1 h 211"/>
                <a:gd name="T18" fmla="*/ 69 w 144"/>
                <a:gd name="T19" fmla="*/ 2 h 211"/>
                <a:gd name="T20" fmla="*/ 49 w 144"/>
                <a:gd name="T21" fmla="*/ 4 h 211"/>
                <a:gd name="T22" fmla="*/ 28 w 144"/>
                <a:gd name="T23" fmla="*/ 22 h 211"/>
                <a:gd name="T24" fmla="*/ 15 w 144"/>
                <a:gd name="T25" fmla="*/ 55 h 211"/>
                <a:gd name="T26" fmla="*/ 12 w 144"/>
                <a:gd name="T27" fmla="*/ 99 h 211"/>
                <a:gd name="T28" fmla="*/ 1 w 144"/>
                <a:gd name="T29" fmla="*/ 184 h 211"/>
                <a:gd name="T30" fmla="*/ 0 w 144"/>
                <a:gd name="T31" fmla="*/ 200 h 211"/>
                <a:gd name="T32" fmla="*/ 117 w 144"/>
                <a:gd name="T33" fmla="*/ 2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211">
                  <a:moveTo>
                    <a:pt x="117" y="209"/>
                  </a:moveTo>
                  <a:cubicBezTo>
                    <a:pt x="122" y="208"/>
                    <a:pt x="127" y="207"/>
                    <a:pt x="132" y="206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4" y="182"/>
                    <a:pt x="134" y="158"/>
                    <a:pt x="135" y="135"/>
                  </a:cubicBezTo>
                  <a:cubicBezTo>
                    <a:pt x="135" y="123"/>
                    <a:pt x="136" y="112"/>
                    <a:pt x="138" y="100"/>
                  </a:cubicBezTo>
                  <a:cubicBezTo>
                    <a:pt x="140" y="90"/>
                    <a:pt x="144" y="80"/>
                    <a:pt x="144" y="70"/>
                  </a:cubicBezTo>
                  <a:cubicBezTo>
                    <a:pt x="144" y="63"/>
                    <a:pt x="143" y="57"/>
                    <a:pt x="142" y="51"/>
                  </a:cubicBezTo>
                  <a:cubicBezTo>
                    <a:pt x="140" y="38"/>
                    <a:pt x="134" y="26"/>
                    <a:pt x="124" y="17"/>
                  </a:cubicBezTo>
                  <a:cubicBezTo>
                    <a:pt x="112" y="7"/>
                    <a:pt x="95" y="0"/>
                    <a:pt x="79" y="1"/>
                  </a:cubicBezTo>
                  <a:cubicBezTo>
                    <a:pt x="76" y="2"/>
                    <a:pt x="72" y="2"/>
                    <a:pt x="69" y="2"/>
                  </a:cubicBezTo>
                  <a:cubicBezTo>
                    <a:pt x="62" y="1"/>
                    <a:pt x="55" y="1"/>
                    <a:pt x="49" y="4"/>
                  </a:cubicBezTo>
                  <a:cubicBezTo>
                    <a:pt x="41" y="8"/>
                    <a:pt x="33" y="14"/>
                    <a:pt x="28" y="22"/>
                  </a:cubicBezTo>
                  <a:cubicBezTo>
                    <a:pt x="21" y="31"/>
                    <a:pt x="14" y="44"/>
                    <a:pt x="15" y="55"/>
                  </a:cubicBezTo>
                  <a:cubicBezTo>
                    <a:pt x="16" y="70"/>
                    <a:pt x="14" y="85"/>
                    <a:pt x="12" y="99"/>
                  </a:cubicBezTo>
                  <a:cubicBezTo>
                    <a:pt x="8" y="128"/>
                    <a:pt x="3" y="156"/>
                    <a:pt x="1" y="184"/>
                  </a:cubicBezTo>
                  <a:cubicBezTo>
                    <a:pt x="0" y="190"/>
                    <a:pt x="0" y="195"/>
                    <a:pt x="0" y="200"/>
                  </a:cubicBezTo>
                  <a:cubicBezTo>
                    <a:pt x="20" y="207"/>
                    <a:pt x="100" y="211"/>
                    <a:pt x="117" y="209"/>
                  </a:cubicBezTo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ļîḋe"/>
            <p:cNvSpPr/>
            <p:nvPr/>
          </p:nvSpPr>
          <p:spPr bwMode="auto">
            <a:xfrm>
              <a:off x="7159626" y="2976563"/>
              <a:ext cx="601663" cy="488950"/>
            </a:xfrm>
            <a:custGeom>
              <a:avLst/>
              <a:gdLst>
                <a:gd name="T0" fmla="*/ 145 w 146"/>
                <a:gd name="T1" fmla="*/ 25 h 119"/>
                <a:gd name="T2" fmla="*/ 116 w 146"/>
                <a:gd name="T3" fmla="*/ 12 h 119"/>
                <a:gd name="T4" fmla="*/ 84 w 146"/>
                <a:gd name="T5" fmla="*/ 84 h 119"/>
                <a:gd name="T6" fmla="*/ 35 w 146"/>
                <a:gd name="T7" fmla="*/ 52 h 119"/>
                <a:gd name="T8" fmla="*/ 11 w 146"/>
                <a:gd name="T9" fmla="*/ 36 h 119"/>
                <a:gd name="T10" fmla="*/ 0 w 146"/>
                <a:gd name="T11" fmla="*/ 50 h 119"/>
                <a:gd name="T12" fmla="*/ 23 w 146"/>
                <a:gd name="T13" fmla="*/ 71 h 119"/>
                <a:gd name="T14" fmla="*/ 71 w 146"/>
                <a:gd name="T15" fmla="*/ 110 h 119"/>
                <a:gd name="T16" fmla="*/ 98 w 146"/>
                <a:gd name="T17" fmla="*/ 117 h 119"/>
                <a:gd name="T18" fmla="*/ 112 w 146"/>
                <a:gd name="T19" fmla="*/ 108 h 119"/>
                <a:gd name="T20" fmla="*/ 142 w 146"/>
                <a:gd name="T21" fmla="*/ 45 h 119"/>
                <a:gd name="T22" fmla="*/ 145 w 146"/>
                <a:gd name="T23" fmla="*/ 2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19">
                  <a:moveTo>
                    <a:pt x="145" y="25"/>
                  </a:moveTo>
                  <a:cubicBezTo>
                    <a:pt x="143" y="14"/>
                    <a:pt x="127" y="0"/>
                    <a:pt x="116" y="12"/>
                  </a:cubicBezTo>
                  <a:cubicBezTo>
                    <a:pt x="98" y="30"/>
                    <a:pt x="91" y="62"/>
                    <a:pt x="84" y="84"/>
                  </a:cubicBezTo>
                  <a:cubicBezTo>
                    <a:pt x="86" y="79"/>
                    <a:pt x="41" y="55"/>
                    <a:pt x="35" y="52"/>
                  </a:cubicBezTo>
                  <a:cubicBezTo>
                    <a:pt x="25" y="47"/>
                    <a:pt x="17" y="43"/>
                    <a:pt x="11" y="36"/>
                  </a:cubicBezTo>
                  <a:cubicBezTo>
                    <a:pt x="7" y="40"/>
                    <a:pt x="3" y="45"/>
                    <a:pt x="0" y="50"/>
                  </a:cubicBezTo>
                  <a:cubicBezTo>
                    <a:pt x="7" y="57"/>
                    <a:pt x="15" y="63"/>
                    <a:pt x="23" y="71"/>
                  </a:cubicBezTo>
                  <a:cubicBezTo>
                    <a:pt x="37" y="86"/>
                    <a:pt x="52" y="99"/>
                    <a:pt x="71" y="110"/>
                  </a:cubicBezTo>
                  <a:cubicBezTo>
                    <a:pt x="79" y="115"/>
                    <a:pt x="89" y="119"/>
                    <a:pt x="98" y="117"/>
                  </a:cubicBezTo>
                  <a:cubicBezTo>
                    <a:pt x="104" y="116"/>
                    <a:pt x="108" y="112"/>
                    <a:pt x="112" y="108"/>
                  </a:cubicBezTo>
                  <a:cubicBezTo>
                    <a:pt x="130" y="91"/>
                    <a:pt x="136" y="68"/>
                    <a:pt x="142" y="45"/>
                  </a:cubicBezTo>
                  <a:cubicBezTo>
                    <a:pt x="144" y="39"/>
                    <a:pt x="146" y="32"/>
                    <a:pt x="145" y="25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isḻíḋê"/>
            <p:cNvSpPr/>
            <p:nvPr/>
          </p:nvSpPr>
          <p:spPr bwMode="auto">
            <a:xfrm>
              <a:off x="7539038" y="2720975"/>
              <a:ext cx="271463" cy="457200"/>
            </a:xfrm>
            <a:custGeom>
              <a:avLst/>
              <a:gdLst>
                <a:gd name="T0" fmla="*/ 60 w 66"/>
                <a:gd name="T1" fmla="*/ 38 h 111"/>
                <a:gd name="T2" fmla="*/ 62 w 66"/>
                <a:gd name="T3" fmla="*/ 46 h 111"/>
                <a:gd name="T4" fmla="*/ 53 w 66"/>
                <a:gd name="T5" fmla="*/ 110 h 111"/>
                <a:gd name="T6" fmla="*/ 51 w 66"/>
                <a:gd name="T7" fmla="*/ 111 h 111"/>
                <a:gd name="T8" fmla="*/ 50 w 66"/>
                <a:gd name="T9" fmla="*/ 111 h 111"/>
                <a:gd name="T10" fmla="*/ 0 w 66"/>
                <a:gd name="T11" fmla="*/ 98 h 111"/>
                <a:gd name="T12" fmla="*/ 1 w 66"/>
                <a:gd name="T13" fmla="*/ 87 h 111"/>
                <a:gd name="T14" fmla="*/ 4 w 66"/>
                <a:gd name="T15" fmla="*/ 71 h 111"/>
                <a:gd name="T16" fmla="*/ 10 w 66"/>
                <a:gd name="T17" fmla="*/ 38 h 111"/>
                <a:gd name="T18" fmla="*/ 11 w 66"/>
                <a:gd name="T19" fmla="*/ 18 h 111"/>
                <a:gd name="T20" fmla="*/ 14 w 66"/>
                <a:gd name="T21" fmla="*/ 3 h 111"/>
                <a:gd name="T22" fmla="*/ 41 w 66"/>
                <a:gd name="T23" fmla="*/ 14 h 111"/>
                <a:gd name="T24" fmla="*/ 50 w 66"/>
                <a:gd name="T25" fmla="*/ 22 h 111"/>
                <a:gd name="T26" fmla="*/ 60 w 66"/>
                <a:gd name="T27" fmla="*/ 3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11">
                  <a:moveTo>
                    <a:pt x="60" y="38"/>
                  </a:moveTo>
                  <a:cubicBezTo>
                    <a:pt x="61" y="41"/>
                    <a:pt x="61" y="44"/>
                    <a:pt x="62" y="46"/>
                  </a:cubicBezTo>
                  <a:cubicBezTo>
                    <a:pt x="66" y="67"/>
                    <a:pt x="59" y="90"/>
                    <a:pt x="53" y="110"/>
                  </a:cubicBezTo>
                  <a:cubicBezTo>
                    <a:pt x="53" y="110"/>
                    <a:pt x="52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33" y="107"/>
                    <a:pt x="17" y="103"/>
                    <a:pt x="0" y="98"/>
                  </a:cubicBezTo>
                  <a:cubicBezTo>
                    <a:pt x="2" y="95"/>
                    <a:pt x="1" y="91"/>
                    <a:pt x="1" y="87"/>
                  </a:cubicBezTo>
                  <a:cubicBezTo>
                    <a:pt x="2" y="82"/>
                    <a:pt x="3" y="76"/>
                    <a:pt x="4" y="71"/>
                  </a:cubicBezTo>
                  <a:cubicBezTo>
                    <a:pt x="5" y="60"/>
                    <a:pt x="7" y="49"/>
                    <a:pt x="10" y="38"/>
                  </a:cubicBezTo>
                  <a:cubicBezTo>
                    <a:pt x="11" y="31"/>
                    <a:pt x="12" y="25"/>
                    <a:pt x="11" y="18"/>
                  </a:cubicBezTo>
                  <a:cubicBezTo>
                    <a:pt x="11" y="14"/>
                    <a:pt x="10" y="5"/>
                    <a:pt x="14" y="3"/>
                  </a:cubicBezTo>
                  <a:cubicBezTo>
                    <a:pt x="22" y="0"/>
                    <a:pt x="35" y="10"/>
                    <a:pt x="41" y="14"/>
                  </a:cubicBezTo>
                  <a:cubicBezTo>
                    <a:pt x="44" y="17"/>
                    <a:pt x="47" y="19"/>
                    <a:pt x="50" y="22"/>
                  </a:cubicBezTo>
                  <a:cubicBezTo>
                    <a:pt x="55" y="26"/>
                    <a:pt x="58" y="32"/>
                    <a:pt x="60" y="38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íṧļîḓè"/>
            <p:cNvSpPr/>
            <p:nvPr/>
          </p:nvSpPr>
          <p:spPr bwMode="auto">
            <a:xfrm>
              <a:off x="7358063" y="2309813"/>
              <a:ext cx="317500" cy="498475"/>
            </a:xfrm>
            <a:custGeom>
              <a:avLst/>
              <a:gdLst>
                <a:gd name="T0" fmla="*/ 56 w 77"/>
                <a:gd name="T1" fmla="*/ 107 h 121"/>
                <a:gd name="T2" fmla="*/ 49 w 77"/>
                <a:gd name="T3" fmla="*/ 114 h 121"/>
                <a:gd name="T4" fmla="*/ 22 w 77"/>
                <a:gd name="T5" fmla="*/ 121 h 121"/>
                <a:gd name="T6" fmla="*/ 6 w 77"/>
                <a:gd name="T7" fmla="*/ 113 h 121"/>
                <a:gd name="T8" fmla="*/ 17 w 77"/>
                <a:gd name="T9" fmla="*/ 93 h 121"/>
                <a:gd name="T10" fmla="*/ 24 w 77"/>
                <a:gd name="T11" fmla="*/ 80 h 121"/>
                <a:gd name="T12" fmla="*/ 25 w 77"/>
                <a:gd name="T13" fmla="*/ 68 h 121"/>
                <a:gd name="T14" fmla="*/ 20 w 77"/>
                <a:gd name="T15" fmla="*/ 63 h 121"/>
                <a:gd name="T16" fmla="*/ 11 w 77"/>
                <a:gd name="T17" fmla="*/ 53 h 121"/>
                <a:gd name="T18" fmla="*/ 11 w 77"/>
                <a:gd name="T19" fmla="*/ 38 h 121"/>
                <a:gd name="T20" fmla="*/ 18 w 77"/>
                <a:gd name="T21" fmla="*/ 23 h 121"/>
                <a:gd name="T22" fmla="*/ 29 w 77"/>
                <a:gd name="T23" fmla="*/ 8 h 121"/>
                <a:gd name="T24" fmla="*/ 48 w 77"/>
                <a:gd name="T25" fmla="*/ 1 h 121"/>
                <a:gd name="T26" fmla="*/ 65 w 77"/>
                <a:gd name="T27" fmla="*/ 8 h 121"/>
                <a:gd name="T28" fmla="*/ 76 w 77"/>
                <a:gd name="T29" fmla="*/ 32 h 121"/>
                <a:gd name="T30" fmla="*/ 72 w 77"/>
                <a:gd name="T31" fmla="*/ 44 h 121"/>
                <a:gd name="T32" fmla="*/ 59 w 77"/>
                <a:gd name="T33" fmla="*/ 93 h 121"/>
                <a:gd name="T34" fmla="*/ 56 w 77"/>
                <a:gd name="T35" fmla="*/ 10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121">
                  <a:moveTo>
                    <a:pt x="56" y="107"/>
                  </a:moveTo>
                  <a:cubicBezTo>
                    <a:pt x="54" y="110"/>
                    <a:pt x="52" y="112"/>
                    <a:pt x="49" y="114"/>
                  </a:cubicBezTo>
                  <a:cubicBezTo>
                    <a:pt x="41" y="119"/>
                    <a:pt x="31" y="121"/>
                    <a:pt x="22" y="121"/>
                  </a:cubicBezTo>
                  <a:cubicBezTo>
                    <a:pt x="15" y="121"/>
                    <a:pt x="9" y="118"/>
                    <a:pt x="6" y="113"/>
                  </a:cubicBezTo>
                  <a:cubicBezTo>
                    <a:pt x="0" y="104"/>
                    <a:pt x="12" y="99"/>
                    <a:pt x="17" y="93"/>
                  </a:cubicBezTo>
                  <a:cubicBezTo>
                    <a:pt x="20" y="89"/>
                    <a:pt x="22" y="85"/>
                    <a:pt x="24" y="80"/>
                  </a:cubicBezTo>
                  <a:cubicBezTo>
                    <a:pt x="25" y="77"/>
                    <a:pt x="26" y="72"/>
                    <a:pt x="25" y="68"/>
                  </a:cubicBezTo>
                  <a:cubicBezTo>
                    <a:pt x="25" y="65"/>
                    <a:pt x="22" y="65"/>
                    <a:pt x="20" y="63"/>
                  </a:cubicBezTo>
                  <a:cubicBezTo>
                    <a:pt x="17" y="60"/>
                    <a:pt x="13" y="57"/>
                    <a:pt x="11" y="53"/>
                  </a:cubicBezTo>
                  <a:cubicBezTo>
                    <a:pt x="9" y="49"/>
                    <a:pt x="10" y="43"/>
                    <a:pt x="11" y="38"/>
                  </a:cubicBezTo>
                  <a:cubicBezTo>
                    <a:pt x="12" y="33"/>
                    <a:pt x="15" y="28"/>
                    <a:pt x="18" y="23"/>
                  </a:cubicBezTo>
                  <a:cubicBezTo>
                    <a:pt x="21" y="18"/>
                    <a:pt x="25" y="12"/>
                    <a:pt x="29" y="8"/>
                  </a:cubicBezTo>
                  <a:cubicBezTo>
                    <a:pt x="35" y="4"/>
                    <a:pt x="41" y="1"/>
                    <a:pt x="48" y="1"/>
                  </a:cubicBezTo>
                  <a:cubicBezTo>
                    <a:pt x="55" y="0"/>
                    <a:pt x="60" y="4"/>
                    <a:pt x="65" y="8"/>
                  </a:cubicBezTo>
                  <a:cubicBezTo>
                    <a:pt x="72" y="14"/>
                    <a:pt x="77" y="23"/>
                    <a:pt x="76" y="32"/>
                  </a:cubicBezTo>
                  <a:cubicBezTo>
                    <a:pt x="75" y="36"/>
                    <a:pt x="74" y="40"/>
                    <a:pt x="72" y="44"/>
                  </a:cubicBezTo>
                  <a:cubicBezTo>
                    <a:pt x="67" y="60"/>
                    <a:pt x="61" y="76"/>
                    <a:pt x="59" y="93"/>
                  </a:cubicBezTo>
                  <a:cubicBezTo>
                    <a:pt x="58" y="98"/>
                    <a:pt x="58" y="103"/>
                    <a:pt x="56" y="107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íSļïďê"/>
            <p:cNvSpPr/>
            <p:nvPr/>
          </p:nvSpPr>
          <p:spPr bwMode="auto">
            <a:xfrm>
              <a:off x="7461251" y="2236788"/>
              <a:ext cx="279400" cy="354013"/>
            </a:xfrm>
            <a:custGeom>
              <a:avLst/>
              <a:gdLst>
                <a:gd name="T0" fmla="*/ 66 w 68"/>
                <a:gd name="T1" fmla="*/ 32 h 86"/>
                <a:gd name="T2" fmla="*/ 66 w 68"/>
                <a:gd name="T3" fmla="*/ 32 h 86"/>
                <a:gd name="T4" fmla="*/ 68 w 68"/>
                <a:gd name="T5" fmla="*/ 27 h 86"/>
                <a:gd name="T6" fmla="*/ 64 w 68"/>
                <a:gd name="T7" fmla="*/ 19 h 86"/>
                <a:gd name="T8" fmla="*/ 55 w 68"/>
                <a:gd name="T9" fmla="*/ 16 h 86"/>
                <a:gd name="T10" fmla="*/ 51 w 68"/>
                <a:gd name="T11" fmla="*/ 16 h 86"/>
                <a:gd name="T12" fmla="*/ 44 w 68"/>
                <a:gd name="T13" fmla="*/ 7 h 86"/>
                <a:gd name="T14" fmla="*/ 28 w 68"/>
                <a:gd name="T15" fmla="*/ 3 h 86"/>
                <a:gd name="T16" fmla="*/ 20 w 68"/>
                <a:gd name="T17" fmla="*/ 8 h 86"/>
                <a:gd name="T18" fmla="*/ 15 w 68"/>
                <a:gd name="T19" fmla="*/ 7 h 86"/>
                <a:gd name="T20" fmla="*/ 1 w 68"/>
                <a:gd name="T21" fmla="*/ 17 h 86"/>
                <a:gd name="T22" fmla="*/ 18 w 68"/>
                <a:gd name="T23" fmla="*/ 33 h 86"/>
                <a:gd name="T24" fmla="*/ 30 w 68"/>
                <a:gd name="T25" fmla="*/ 40 h 86"/>
                <a:gd name="T26" fmla="*/ 31 w 68"/>
                <a:gd name="T27" fmla="*/ 46 h 86"/>
                <a:gd name="T28" fmla="*/ 26 w 68"/>
                <a:gd name="T29" fmla="*/ 63 h 86"/>
                <a:gd name="T30" fmla="*/ 31 w 68"/>
                <a:gd name="T31" fmla="*/ 78 h 86"/>
                <a:gd name="T32" fmla="*/ 42 w 68"/>
                <a:gd name="T33" fmla="*/ 81 h 86"/>
                <a:gd name="T34" fmla="*/ 60 w 68"/>
                <a:gd name="T35" fmla="*/ 59 h 86"/>
                <a:gd name="T36" fmla="*/ 65 w 68"/>
                <a:gd name="T37" fmla="*/ 47 h 86"/>
                <a:gd name="T38" fmla="*/ 66 w 68"/>
                <a:gd name="T39" fmla="*/ 3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86">
                  <a:moveTo>
                    <a:pt x="66" y="32"/>
                  </a:moveTo>
                  <a:cubicBezTo>
                    <a:pt x="66" y="32"/>
                    <a:pt x="66" y="32"/>
                    <a:pt x="66" y="32"/>
                  </a:cubicBezTo>
                  <a:cubicBezTo>
                    <a:pt x="67" y="30"/>
                    <a:pt x="67" y="29"/>
                    <a:pt x="68" y="27"/>
                  </a:cubicBezTo>
                  <a:cubicBezTo>
                    <a:pt x="68" y="24"/>
                    <a:pt x="67" y="21"/>
                    <a:pt x="64" y="19"/>
                  </a:cubicBezTo>
                  <a:cubicBezTo>
                    <a:pt x="62" y="17"/>
                    <a:pt x="58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47" y="15"/>
                    <a:pt x="46" y="10"/>
                    <a:pt x="44" y="7"/>
                  </a:cubicBezTo>
                  <a:cubicBezTo>
                    <a:pt x="41" y="2"/>
                    <a:pt x="33" y="0"/>
                    <a:pt x="28" y="3"/>
                  </a:cubicBezTo>
                  <a:cubicBezTo>
                    <a:pt x="25" y="5"/>
                    <a:pt x="23" y="8"/>
                    <a:pt x="20" y="8"/>
                  </a:cubicBezTo>
                  <a:cubicBezTo>
                    <a:pt x="18" y="8"/>
                    <a:pt x="16" y="7"/>
                    <a:pt x="15" y="7"/>
                  </a:cubicBezTo>
                  <a:cubicBezTo>
                    <a:pt x="8" y="4"/>
                    <a:pt x="1" y="10"/>
                    <a:pt x="1" y="17"/>
                  </a:cubicBezTo>
                  <a:cubicBezTo>
                    <a:pt x="0" y="27"/>
                    <a:pt x="11" y="30"/>
                    <a:pt x="18" y="33"/>
                  </a:cubicBezTo>
                  <a:cubicBezTo>
                    <a:pt x="23" y="34"/>
                    <a:pt x="27" y="36"/>
                    <a:pt x="30" y="40"/>
                  </a:cubicBezTo>
                  <a:cubicBezTo>
                    <a:pt x="31" y="42"/>
                    <a:pt x="32" y="44"/>
                    <a:pt x="31" y="46"/>
                  </a:cubicBezTo>
                  <a:cubicBezTo>
                    <a:pt x="31" y="52"/>
                    <a:pt x="27" y="57"/>
                    <a:pt x="26" y="63"/>
                  </a:cubicBezTo>
                  <a:cubicBezTo>
                    <a:pt x="26" y="68"/>
                    <a:pt x="27" y="74"/>
                    <a:pt x="31" y="78"/>
                  </a:cubicBezTo>
                  <a:cubicBezTo>
                    <a:pt x="34" y="81"/>
                    <a:pt x="38" y="86"/>
                    <a:pt x="42" y="81"/>
                  </a:cubicBezTo>
                  <a:cubicBezTo>
                    <a:pt x="48" y="74"/>
                    <a:pt x="55" y="67"/>
                    <a:pt x="60" y="59"/>
                  </a:cubicBezTo>
                  <a:cubicBezTo>
                    <a:pt x="62" y="56"/>
                    <a:pt x="65" y="51"/>
                    <a:pt x="65" y="47"/>
                  </a:cubicBezTo>
                  <a:cubicBezTo>
                    <a:pt x="66" y="42"/>
                    <a:pt x="64" y="37"/>
                    <a:pt x="66" y="32"/>
                  </a:cubicBez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ṧľiďe"/>
            <p:cNvSpPr/>
            <p:nvPr/>
          </p:nvSpPr>
          <p:spPr bwMode="auto">
            <a:xfrm>
              <a:off x="7543801" y="2438400"/>
              <a:ext cx="60325" cy="57150"/>
            </a:xfrm>
            <a:custGeom>
              <a:avLst/>
              <a:gdLst>
                <a:gd name="T0" fmla="*/ 13 w 15"/>
                <a:gd name="T1" fmla="*/ 2 h 14"/>
                <a:gd name="T2" fmla="*/ 4 w 15"/>
                <a:gd name="T3" fmla="*/ 1 h 14"/>
                <a:gd name="T4" fmla="*/ 1 w 15"/>
                <a:gd name="T5" fmla="*/ 7 h 14"/>
                <a:gd name="T6" fmla="*/ 1 w 15"/>
                <a:gd name="T7" fmla="*/ 8 h 14"/>
                <a:gd name="T8" fmla="*/ 3 w 15"/>
                <a:gd name="T9" fmla="*/ 12 h 14"/>
                <a:gd name="T10" fmla="*/ 13 w 15"/>
                <a:gd name="T11" fmla="*/ 11 h 14"/>
                <a:gd name="T12" fmla="*/ 14 w 15"/>
                <a:gd name="T13" fmla="*/ 8 h 14"/>
                <a:gd name="T14" fmla="*/ 13 w 15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4">
                  <a:moveTo>
                    <a:pt x="13" y="2"/>
                  </a:moveTo>
                  <a:cubicBezTo>
                    <a:pt x="11" y="0"/>
                    <a:pt x="7" y="0"/>
                    <a:pt x="4" y="1"/>
                  </a:cubicBezTo>
                  <a:cubicBezTo>
                    <a:pt x="2" y="2"/>
                    <a:pt x="0" y="5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1" y="11"/>
                    <a:pt x="3" y="12"/>
                  </a:cubicBezTo>
                  <a:cubicBezTo>
                    <a:pt x="6" y="14"/>
                    <a:pt x="11" y="14"/>
                    <a:pt x="13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5"/>
                    <a:pt x="14" y="4"/>
                    <a:pt x="13" y="2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ŝḷïḓê"/>
            <p:cNvSpPr/>
            <p:nvPr/>
          </p:nvSpPr>
          <p:spPr bwMode="auto">
            <a:xfrm>
              <a:off x="6999288" y="2844800"/>
              <a:ext cx="190500" cy="271463"/>
            </a:xfrm>
            <a:custGeom>
              <a:avLst/>
              <a:gdLst>
                <a:gd name="T0" fmla="*/ 1 w 46"/>
                <a:gd name="T1" fmla="*/ 5 h 66"/>
                <a:gd name="T2" fmla="*/ 28 w 46"/>
                <a:gd name="T3" fmla="*/ 64 h 66"/>
                <a:gd name="T4" fmla="*/ 32 w 46"/>
                <a:gd name="T5" fmla="*/ 65 h 66"/>
                <a:gd name="T6" fmla="*/ 39 w 46"/>
                <a:gd name="T7" fmla="*/ 63 h 66"/>
                <a:gd name="T8" fmla="*/ 44 w 46"/>
                <a:gd name="T9" fmla="*/ 51 h 66"/>
                <a:gd name="T10" fmla="*/ 23 w 46"/>
                <a:gd name="T11" fmla="*/ 3 h 66"/>
                <a:gd name="T12" fmla="*/ 18 w 46"/>
                <a:gd name="T13" fmla="*/ 0 h 66"/>
                <a:gd name="T14" fmla="*/ 4 w 46"/>
                <a:gd name="T15" fmla="*/ 0 h 66"/>
                <a:gd name="T16" fmla="*/ 1 w 46"/>
                <a:gd name="T17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66">
                  <a:moveTo>
                    <a:pt x="1" y="5"/>
                  </a:moveTo>
                  <a:cubicBezTo>
                    <a:pt x="28" y="64"/>
                    <a:pt x="28" y="64"/>
                    <a:pt x="28" y="64"/>
                  </a:cubicBezTo>
                  <a:cubicBezTo>
                    <a:pt x="29" y="65"/>
                    <a:pt x="31" y="66"/>
                    <a:pt x="32" y="65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4" y="61"/>
                    <a:pt x="46" y="56"/>
                    <a:pt x="44" y="5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18" y="0"/>
                  </a:cubicBezTo>
                  <a:cubicBezTo>
                    <a:pt x="14" y="0"/>
                    <a:pt x="8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404D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iśľídè"/>
            <p:cNvSpPr/>
            <p:nvPr/>
          </p:nvSpPr>
          <p:spPr bwMode="auto">
            <a:xfrm>
              <a:off x="6988176" y="2844800"/>
              <a:ext cx="192088" cy="271463"/>
            </a:xfrm>
            <a:custGeom>
              <a:avLst/>
              <a:gdLst>
                <a:gd name="T0" fmla="*/ 1 w 47"/>
                <a:gd name="T1" fmla="*/ 5 h 66"/>
                <a:gd name="T2" fmla="*/ 30 w 47"/>
                <a:gd name="T3" fmla="*/ 66 h 66"/>
                <a:gd name="T4" fmla="*/ 42 w 47"/>
                <a:gd name="T5" fmla="*/ 62 h 66"/>
                <a:gd name="T6" fmla="*/ 46 w 47"/>
                <a:gd name="T7" fmla="*/ 54 h 66"/>
                <a:gd name="T8" fmla="*/ 22 w 47"/>
                <a:gd name="T9" fmla="*/ 0 h 66"/>
                <a:gd name="T10" fmla="*/ 4 w 47"/>
                <a:gd name="T11" fmla="*/ 0 h 66"/>
                <a:gd name="T12" fmla="*/ 1 w 47"/>
                <a:gd name="T13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66">
                  <a:moveTo>
                    <a:pt x="1" y="5"/>
                  </a:moveTo>
                  <a:cubicBezTo>
                    <a:pt x="30" y="66"/>
                    <a:pt x="30" y="66"/>
                    <a:pt x="30" y="6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5" y="61"/>
                    <a:pt x="47" y="57"/>
                    <a:pt x="46" y="5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1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îṩḻiḓè"/>
            <p:cNvSpPr/>
            <p:nvPr/>
          </p:nvSpPr>
          <p:spPr bwMode="auto">
            <a:xfrm>
              <a:off x="7065963" y="2984500"/>
              <a:ext cx="168275" cy="217488"/>
            </a:xfrm>
            <a:custGeom>
              <a:avLst/>
              <a:gdLst>
                <a:gd name="T0" fmla="*/ 36 w 41"/>
                <a:gd name="T1" fmla="*/ 37 h 53"/>
                <a:gd name="T2" fmla="*/ 34 w 41"/>
                <a:gd name="T3" fmla="*/ 33 h 53"/>
                <a:gd name="T4" fmla="*/ 30 w 41"/>
                <a:gd name="T5" fmla="*/ 19 h 53"/>
                <a:gd name="T6" fmla="*/ 26 w 41"/>
                <a:gd name="T7" fmla="*/ 10 h 53"/>
                <a:gd name="T8" fmla="*/ 25 w 41"/>
                <a:gd name="T9" fmla="*/ 11 h 53"/>
                <a:gd name="T10" fmla="*/ 24 w 41"/>
                <a:gd name="T11" fmla="*/ 12 h 53"/>
                <a:gd name="T12" fmla="*/ 25 w 41"/>
                <a:gd name="T13" fmla="*/ 21 h 53"/>
                <a:gd name="T14" fmla="*/ 22 w 41"/>
                <a:gd name="T15" fmla="*/ 22 h 53"/>
                <a:gd name="T16" fmla="*/ 19 w 41"/>
                <a:gd name="T17" fmla="*/ 19 h 53"/>
                <a:gd name="T18" fmla="*/ 8 w 41"/>
                <a:gd name="T19" fmla="*/ 3 h 53"/>
                <a:gd name="T20" fmla="*/ 7 w 41"/>
                <a:gd name="T21" fmla="*/ 6 h 53"/>
                <a:gd name="T22" fmla="*/ 11 w 41"/>
                <a:gd name="T23" fmla="*/ 17 h 53"/>
                <a:gd name="T24" fmla="*/ 11 w 41"/>
                <a:gd name="T25" fmla="*/ 19 h 53"/>
                <a:gd name="T26" fmla="*/ 10 w 41"/>
                <a:gd name="T27" fmla="*/ 21 h 53"/>
                <a:gd name="T28" fmla="*/ 21 w 41"/>
                <a:gd name="T29" fmla="*/ 48 h 53"/>
                <a:gd name="T30" fmla="*/ 25 w 41"/>
                <a:gd name="T31" fmla="*/ 51 h 53"/>
                <a:gd name="T32" fmla="*/ 29 w 41"/>
                <a:gd name="T33" fmla="*/ 53 h 53"/>
                <a:gd name="T34" fmla="*/ 32 w 41"/>
                <a:gd name="T35" fmla="*/ 53 h 53"/>
                <a:gd name="T36" fmla="*/ 38 w 41"/>
                <a:gd name="T37" fmla="*/ 41 h 53"/>
                <a:gd name="T38" fmla="*/ 36 w 41"/>
                <a:gd name="T3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53">
                  <a:moveTo>
                    <a:pt x="36" y="37"/>
                  </a:moveTo>
                  <a:cubicBezTo>
                    <a:pt x="35" y="35"/>
                    <a:pt x="35" y="34"/>
                    <a:pt x="34" y="33"/>
                  </a:cubicBezTo>
                  <a:cubicBezTo>
                    <a:pt x="32" y="29"/>
                    <a:pt x="31" y="24"/>
                    <a:pt x="30" y="19"/>
                  </a:cubicBezTo>
                  <a:cubicBezTo>
                    <a:pt x="30" y="17"/>
                    <a:pt x="29" y="11"/>
                    <a:pt x="26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5" y="14"/>
                    <a:pt x="27" y="19"/>
                    <a:pt x="25" y="21"/>
                  </a:cubicBezTo>
                  <a:cubicBezTo>
                    <a:pt x="25" y="22"/>
                    <a:pt x="23" y="22"/>
                    <a:pt x="22" y="22"/>
                  </a:cubicBezTo>
                  <a:cubicBezTo>
                    <a:pt x="21" y="21"/>
                    <a:pt x="20" y="20"/>
                    <a:pt x="19" y="19"/>
                  </a:cubicBezTo>
                  <a:cubicBezTo>
                    <a:pt x="18" y="17"/>
                    <a:pt x="12" y="0"/>
                    <a:pt x="8" y="3"/>
                  </a:cubicBezTo>
                  <a:cubicBezTo>
                    <a:pt x="7" y="4"/>
                    <a:pt x="7" y="5"/>
                    <a:pt x="7" y="6"/>
                  </a:cubicBezTo>
                  <a:cubicBezTo>
                    <a:pt x="8" y="10"/>
                    <a:pt x="10" y="13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20"/>
                    <a:pt x="10" y="20"/>
                    <a:pt x="10" y="21"/>
                  </a:cubicBezTo>
                  <a:cubicBezTo>
                    <a:pt x="0" y="29"/>
                    <a:pt x="15" y="42"/>
                    <a:pt x="21" y="48"/>
                  </a:cubicBezTo>
                  <a:cubicBezTo>
                    <a:pt x="22" y="49"/>
                    <a:pt x="23" y="50"/>
                    <a:pt x="25" y="51"/>
                  </a:cubicBezTo>
                  <a:cubicBezTo>
                    <a:pt x="26" y="52"/>
                    <a:pt x="28" y="52"/>
                    <a:pt x="29" y="53"/>
                  </a:cubicBezTo>
                  <a:cubicBezTo>
                    <a:pt x="30" y="53"/>
                    <a:pt x="31" y="53"/>
                    <a:pt x="32" y="53"/>
                  </a:cubicBezTo>
                  <a:cubicBezTo>
                    <a:pt x="39" y="53"/>
                    <a:pt x="41" y="46"/>
                    <a:pt x="38" y="41"/>
                  </a:cubicBezTo>
                  <a:cubicBezTo>
                    <a:pt x="38" y="39"/>
                    <a:pt x="37" y="38"/>
                    <a:pt x="36" y="37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iṧľíḍe"/>
            <p:cNvSpPr/>
            <p:nvPr/>
          </p:nvSpPr>
          <p:spPr bwMode="auto">
            <a:xfrm>
              <a:off x="7407276" y="2454275"/>
              <a:ext cx="57150" cy="57150"/>
            </a:xfrm>
            <a:custGeom>
              <a:avLst/>
              <a:gdLst>
                <a:gd name="T0" fmla="*/ 2 w 14"/>
                <a:gd name="T1" fmla="*/ 0 h 14"/>
                <a:gd name="T2" fmla="*/ 1 w 14"/>
                <a:gd name="T3" fmla="*/ 9 h 14"/>
                <a:gd name="T4" fmla="*/ 7 w 14"/>
                <a:gd name="T5" fmla="*/ 14 h 14"/>
                <a:gd name="T6" fmla="*/ 14 w 14"/>
                <a:gd name="T7" fmla="*/ 12 h 14"/>
                <a:gd name="T8" fmla="*/ 2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cubicBezTo>
                    <a:pt x="0" y="2"/>
                    <a:pt x="0" y="6"/>
                    <a:pt x="1" y="9"/>
                  </a:cubicBezTo>
                  <a:cubicBezTo>
                    <a:pt x="2" y="11"/>
                    <a:pt x="5" y="13"/>
                    <a:pt x="7" y="14"/>
                  </a:cubicBezTo>
                  <a:cubicBezTo>
                    <a:pt x="9" y="14"/>
                    <a:pt x="12" y="13"/>
                    <a:pt x="14" y="1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ïṩlîḑè"/>
            <p:cNvSpPr/>
            <p:nvPr/>
          </p:nvSpPr>
          <p:spPr bwMode="auto">
            <a:xfrm>
              <a:off x="7407276" y="1466850"/>
              <a:ext cx="395288" cy="588963"/>
            </a:xfrm>
            <a:custGeom>
              <a:avLst/>
              <a:gdLst>
                <a:gd name="T0" fmla="*/ 96 w 96"/>
                <a:gd name="T1" fmla="*/ 50 h 143"/>
                <a:gd name="T2" fmla="*/ 43 w 96"/>
                <a:gd name="T3" fmla="*/ 3 h 143"/>
                <a:gd name="T4" fmla="*/ 1 w 96"/>
                <a:gd name="T5" fmla="*/ 44 h 143"/>
                <a:gd name="T6" fmla="*/ 16 w 96"/>
                <a:gd name="T7" fmla="*/ 85 h 143"/>
                <a:gd name="T8" fmla="*/ 27 w 96"/>
                <a:gd name="T9" fmla="*/ 105 h 143"/>
                <a:gd name="T10" fmla="*/ 31 w 96"/>
                <a:gd name="T11" fmla="*/ 143 h 143"/>
                <a:gd name="T12" fmla="*/ 64 w 96"/>
                <a:gd name="T13" fmla="*/ 143 h 143"/>
                <a:gd name="T14" fmla="*/ 70 w 96"/>
                <a:gd name="T15" fmla="*/ 105 h 143"/>
                <a:gd name="T16" fmla="*/ 81 w 96"/>
                <a:gd name="T17" fmla="*/ 84 h 143"/>
                <a:gd name="T18" fmla="*/ 96 w 96"/>
                <a:gd name="T19" fmla="*/ 5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43">
                  <a:moveTo>
                    <a:pt x="96" y="50"/>
                  </a:moveTo>
                  <a:cubicBezTo>
                    <a:pt x="96" y="22"/>
                    <a:pt x="71" y="0"/>
                    <a:pt x="43" y="3"/>
                  </a:cubicBezTo>
                  <a:cubicBezTo>
                    <a:pt x="21" y="5"/>
                    <a:pt x="4" y="23"/>
                    <a:pt x="1" y="44"/>
                  </a:cubicBezTo>
                  <a:cubicBezTo>
                    <a:pt x="0" y="60"/>
                    <a:pt x="6" y="75"/>
                    <a:pt x="16" y="85"/>
                  </a:cubicBezTo>
                  <a:cubicBezTo>
                    <a:pt x="22" y="90"/>
                    <a:pt x="26" y="97"/>
                    <a:pt x="27" y="105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70" y="105"/>
                    <a:pt x="70" y="105"/>
                    <a:pt x="70" y="105"/>
                  </a:cubicBezTo>
                  <a:cubicBezTo>
                    <a:pt x="71" y="97"/>
                    <a:pt x="75" y="90"/>
                    <a:pt x="81" y="84"/>
                  </a:cubicBezTo>
                  <a:cubicBezTo>
                    <a:pt x="90" y="76"/>
                    <a:pt x="96" y="63"/>
                    <a:pt x="96" y="50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îS1ïdé"/>
            <p:cNvSpPr/>
            <p:nvPr/>
          </p:nvSpPr>
          <p:spPr bwMode="auto">
            <a:xfrm>
              <a:off x="7510463" y="1681163"/>
              <a:ext cx="168275" cy="346075"/>
            </a:xfrm>
            <a:custGeom>
              <a:avLst/>
              <a:gdLst>
                <a:gd name="T0" fmla="*/ 19 w 41"/>
                <a:gd name="T1" fmla="*/ 79 h 84"/>
                <a:gd name="T2" fmla="*/ 14 w 41"/>
                <a:gd name="T3" fmla="*/ 29 h 84"/>
                <a:gd name="T4" fmla="*/ 7 w 41"/>
                <a:gd name="T5" fmla="*/ 5 h 84"/>
                <a:gd name="T6" fmla="*/ 3 w 41"/>
                <a:gd name="T7" fmla="*/ 3 h 84"/>
                <a:gd name="T8" fmla="*/ 0 w 41"/>
                <a:gd name="T9" fmla="*/ 7 h 84"/>
                <a:gd name="T10" fmla="*/ 0 w 41"/>
                <a:gd name="T11" fmla="*/ 8 h 84"/>
                <a:gd name="T12" fmla="*/ 4 w 41"/>
                <a:gd name="T13" fmla="*/ 12 h 84"/>
                <a:gd name="T14" fmla="*/ 33 w 41"/>
                <a:gd name="T15" fmla="*/ 13 h 84"/>
                <a:gd name="T16" fmla="*/ 39 w 41"/>
                <a:gd name="T17" fmla="*/ 10 h 84"/>
                <a:gd name="T18" fmla="*/ 40 w 41"/>
                <a:gd name="T19" fmla="*/ 2 h 84"/>
                <a:gd name="T20" fmla="*/ 39 w 41"/>
                <a:gd name="T21" fmla="*/ 1 h 84"/>
                <a:gd name="T22" fmla="*/ 37 w 41"/>
                <a:gd name="T23" fmla="*/ 0 h 84"/>
                <a:gd name="T24" fmla="*/ 34 w 41"/>
                <a:gd name="T25" fmla="*/ 1 h 84"/>
                <a:gd name="T26" fmla="*/ 31 w 41"/>
                <a:gd name="T27" fmla="*/ 5 h 84"/>
                <a:gd name="T28" fmla="*/ 25 w 41"/>
                <a:gd name="T29" fmla="*/ 75 h 84"/>
                <a:gd name="T30" fmla="*/ 29 w 41"/>
                <a:gd name="T31" fmla="*/ 83 h 84"/>
                <a:gd name="T32" fmla="*/ 30 w 41"/>
                <a:gd name="T33" fmla="*/ 34 h 84"/>
                <a:gd name="T34" fmla="*/ 36 w 41"/>
                <a:gd name="T35" fmla="*/ 4 h 84"/>
                <a:gd name="T36" fmla="*/ 37 w 41"/>
                <a:gd name="T37" fmla="*/ 4 h 84"/>
                <a:gd name="T38" fmla="*/ 37 w 41"/>
                <a:gd name="T39" fmla="*/ 4 h 84"/>
                <a:gd name="T40" fmla="*/ 37 w 41"/>
                <a:gd name="T41" fmla="*/ 4 h 84"/>
                <a:gd name="T42" fmla="*/ 37 w 41"/>
                <a:gd name="T43" fmla="*/ 4 h 84"/>
                <a:gd name="T44" fmla="*/ 36 w 41"/>
                <a:gd name="T45" fmla="*/ 4 h 84"/>
                <a:gd name="T46" fmla="*/ 37 w 41"/>
                <a:gd name="T47" fmla="*/ 4 h 84"/>
                <a:gd name="T48" fmla="*/ 36 w 41"/>
                <a:gd name="T49" fmla="*/ 4 h 84"/>
                <a:gd name="T50" fmla="*/ 36 w 41"/>
                <a:gd name="T51" fmla="*/ 4 h 84"/>
                <a:gd name="T52" fmla="*/ 36 w 41"/>
                <a:gd name="T53" fmla="*/ 4 h 84"/>
                <a:gd name="T54" fmla="*/ 36 w 41"/>
                <a:gd name="T55" fmla="*/ 4 h 84"/>
                <a:gd name="T56" fmla="*/ 36 w 41"/>
                <a:gd name="T57" fmla="*/ 4 h 84"/>
                <a:gd name="T58" fmla="*/ 36 w 41"/>
                <a:gd name="T59" fmla="*/ 4 h 84"/>
                <a:gd name="T60" fmla="*/ 37 w 41"/>
                <a:gd name="T61" fmla="*/ 4 h 84"/>
                <a:gd name="T62" fmla="*/ 36 w 41"/>
                <a:gd name="T63" fmla="*/ 7 h 84"/>
                <a:gd name="T64" fmla="*/ 32 w 41"/>
                <a:gd name="T65" fmla="*/ 9 h 84"/>
                <a:gd name="T66" fmla="*/ 6 w 41"/>
                <a:gd name="T67" fmla="*/ 8 h 84"/>
                <a:gd name="T68" fmla="*/ 4 w 41"/>
                <a:gd name="T69" fmla="*/ 7 h 84"/>
                <a:gd name="T70" fmla="*/ 3 w 41"/>
                <a:gd name="T71" fmla="*/ 7 h 84"/>
                <a:gd name="T72" fmla="*/ 4 w 41"/>
                <a:gd name="T73" fmla="*/ 7 h 84"/>
                <a:gd name="T74" fmla="*/ 4 w 41"/>
                <a:gd name="T75" fmla="*/ 7 h 84"/>
                <a:gd name="T76" fmla="*/ 4 w 41"/>
                <a:gd name="T77" fmla="*/ 7 h 84"/>
                <a:gd name="T78" fmla="*/ 4 w 41"/>
                <a:gd name="T79" fmla="*/ 7 h 84"/>
                <a:gd name="T80" fmla="*/ 4 w 41"/>
                <a:gd name="T81" fmla="*/ 6 h 84"/>
                <a:gd name="T82" fmla="*/ 3 w 41"/>
                <a:gd name="T83" fmla="*/ 6 h 84"/>
                <a:gd name="T84" fmla="*/ 4 w 41"/>
                <a:gd name="T85" fmla="*/ 7 h 84"/>
                <a:gd name="T86" fmla="*/ 3 w 41"/>
                <a:gd name="T87" fmla="*/ 7 h 84"/>
                <a:gd name="T88" fmla="*/ 3 w 41"/>
                <a:gd name="T89" fmla="*/ 7 h 84"/>
                <a:gd name="T90" fmla="*/ 3 w 41"/>
                <a:gd name="T91" fmla="*/ 6 h 84"/>
                <a:gd name="T92" fmla="*/ 3 w 41"/>
                <a:gd name="T93" fmla="*/ 6 h 84"/>
                <a:gd name="T94" fmla="*/ 3 w 41"/>
                <a:gd name="T95" fmla="*/ 7 h 84"/>
                <a:gd name="T96" fmla="*/ 3 w 41"/>
                <a:gd name="T97" fmla="*/ 7 h 84"/>
                <a:gd name="T98" fmla="*/ 3 w 41"/>
                <a:gd name="T99" fmla="*/ 7 h 84"/>
                <a:gd name="T100" fmla="*/ 10 w 41"/>
                <a:gd name="T101" fmla="*/ 29 h 84"/>
                <a:gd name="T102" fmla="*/ 15 w 41"/>
                <a:gd name="T103" fmla="*/ 79 h 84"/>
                <a:gd name="T104" fmla="*/ 19 w 41"/>
                <a:gd name="T10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84">
                  <a:moveTo>
                    <a:pt x="19" y="84"/>
                  </a:moveTo>
                  <a:cubicBezTo>
                    <a:pt x="19" y="82"/>
                    <a:pt x="19" y="81"/>
                    <a:pt x="19" y="79"/>
                  </a:cubicBezTo>
                  <a:cubicBezTo>
                    <a:pt x="19" y="72"/>
                    <a:pt x="19" y="64"/>
                    <a:pt x="18" y="57"/>
                  </a:cubicBezTo>
                  <a:cubicBezTo>
                    <a:pt x="17" y="48"/>
                    <a:pt x="16" y="38"/>
                    <a:pt x="14" y="29"/>
                  </a:cubicBezTo>
                  <a:cubicBezTo>
                    <a:pt x="13" y="21"/>
                    <a:pt x="11" y="12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9" y="14"/>
                    <a:pt x="15" y="15"/>
                    <a:pt x="20" y="15"/>
                  </a:cubicBezTo>
                  <a:cubicBezTo>
                    <a:pt x="24" y="15"/>
                    <a:pt x="29" y="14"/>
                    <a:pt x="33" y="13"/>
                  </a:cubicBezTo>
                  <a:cubicBezTo>
                    <a:pt x="35" y="12"/>
                    <a:pt x="37" y="12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1" y="7"/>
                    <a:pt x="41" y="5"/>
                  </a:cubicBezTo>
                  <a:cubicBezTo>
                    <a:pt x="41" y="4"/>
                    <a:pt x="41" y="3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39" y="1"/>
                    <a:pt x="39" y="1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32" y="4"/>
                    <a:pt x="31" y="5"/>
                  </a:cubicBezTo>
                  <a:cubicBezTo>
                    <a:pt x="27" y="15"/>
                    <a:pt x="27" y="25"/>
                    <a:pt x="26" y="34"/>
                  </a:cubicBezTo>
                  <a:cubicBezTo>
                    <a:pt x="26" y="48"/>
                    <a:pt x="25" y="61"/>
                    <a:pt x="25" y="75"/>
                  </a:cubicBezTo>
                  <a:cubicBezTo>
                    <a:pt x="25" y="78"/>
                    <a:pt x="25" y="80"/>
                    <a:pt x="25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0"/>
                    <a:pt x="29" y="77"/>
                    <a:pt x="29" y="75"/>
                  </a:cubicBezTo>
                  <a:cubicBezTo>
                    <a:pt x="29" y="61"/>
                    <a:pt x="30" y="48"/>
                    <a:pt x="30" y="34"/>
                  </a:cubicBezTo>
                  <a:cubicBezTo>
                    <a:pt x="31" y="25"/>
                    <a:pt x="31" y="15"/>
                    <a:pt x="35" y="7"/>
                  </a:cubicBezTo>
                  <a:cubicBezTo>
                    <a:pt x="35" y="6"/>
                    <a:pt x="36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8"/>
                    <a:pt x="34" y="9"/>
                    <a:pt x="32" y="9"/>
                  </a:cubicBezTo>
                  <a:cubicBezTo>
                    <a:pt x="28" y="10"/>
                    <a:pt x="24" y="11"/>
                    <a:pt x="20" y="11"/>
                  </a:cubicBezTo>
                  <a:cubicBezTo>
                    <a:pt x="15" y="11"/>
                    <a:pt x="10" y="10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7" y="14"/>
                    <a:pt x="9" y="21"/>
                    <a:pt x="10" y="29"/>
                  </a:cubicBezTo>
                  <a:cubicBezTo>
                    <a:pt x="12" y="39"/>
                    <a:pt x="13" y="48"/>
                    <a:pt x="14" y="57"/>
                  </a:cubicBezTo>
                  <a:cubicBezTo>
                    <a:pt x="15" y="65"/>
                    <a:pt x="15" y="72"/>
                    <a:pt x="15" y="79"/>
                  </a:cubicBezTo>
                  <a:cubicBezTo>
                    <a:pt x="15" y="81"/>
                    <a:pt x="15" y="82"/>
                    <a:pt x="15" y="83"/>
                  </a:cubicBezTo>
                  <a:cubicBezTo>
                    <a:pt x="19" y="84"/>
                    <a:pt x="19" y="84"/>
                    <a:pt x="19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iṩ1îḋè"/>
            <p:cNvSpPr/>
            <p:nvPr/>
          </p:nvSpPr>
          <p:spPr bwMode="auto">
            <a:xfrm>
              <a:off x="7523163" y="2014538"/>
              <a:ext cx="163513" cy="90488"/>
            </a:xfrm>
            <a:custGeom>
              <a:avLst/>
              <a:gdLst>
                <a:gd name="T0" fmla="*/ 2 w 40"/>
                <a:gd name="T1" fmla="*/ 11 h 22"/>
                <a:gd name="T2" fmla="*/ 2 w 40"/>
                <a:gd name="T3" fmla="*/ 12 h 22"/>
                <a:gd name="T4" fmla="*/ 2 w 40"/>
                <a:gd name="T5" fmla="*/ 12 h 22"/>
                <a:gd name="T6" fmla="*/ 1 w 40"/>
                <a:gd name="T7" fmla="*/ 16 h 22"/>
                <a:gd name="T8" fmla="*/ 3 w 40"/>
                <a:gd name="T9" fmla="*/ 19 h 22"/>
                <a:gd name="T10" fmla="*/ 3 w 40"/>
                <a:gd name="T11" fmla="*/ 22 h 22"/>
                <a:gd name="T12" fmla="*/ 36 w 40"/>
                <a:gd name="T13" fmla="*/ 22 h 22"/>
                <a:gd name="T14" fmla="*/ 37 w 40"/>
                <a:gd name="T15" fmla="*/ 18 h 22"/>
                <a:gd name="T16" fmla="*/ 37 w 40"/>
                <a:gd name="T17" fmla="*/ 13 h 22"/>
                <a:gd name="T18" fmla="*/ 37 w 40"/>
                <a:gd name="T19" fmla="*/ 12 h 22"/>
                <a:gd name="T20" fmla="*/ 38 w 40"/>
                <a:gd name="T21" fmla="*/ 11 h 22"/>
                <a:gd name="T22" fmla="*/ 38 w 40"/>
                <a:gd name="T23" fmla="*/ 7 h 22"/>
                <a:gd name="T24" fmla="*/ 39 w 40"/>
                <a:gd name="T25" fmla="*/ 2 h 22"/>
                <a:gd name="T26" fmla="*/ 35 w 40"/>
                <a:gd name="T27" fmla="*/ 1 h 22"/>
                <a:gd name="T28" fmla="*/ 30 w 40"/>
                <a:gd name="T29" fmla="*/ 1 h 22"/>
                <a:gd name="T30" fmla="*/ 21 w 40"/>
                <a:gd name="T31" fmla="*/ 1 h 22"/>
                <a:gd name="T32" fmla="*/ 10 w 40"/>
                <a:gd name="T33" fmla="*/ 1 h 22"/>
                <a:gd name="T34" fmla="*/ 1 w 40"/>
                <a:gd name="T35" fmla="*/ 2 h 22"/>
                <a:gd name="T36" fmla="*/ 2 w 40"/>
                <a:gd name="T37" fmla="*/ 5 h 22"/>
                <a:gd name="T38" fmla="*/ 0 w 40"/>
                <a:gd name="T39" fmla="*/ 8 h 22"/>
                <a:gd name="T40" fmla="*/ 2 w 40"/>
                <a:gd name="T41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22">
                  <a:moveTo>
                    <a:pt x="2" y="11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1" y="14"/>
                    <a:pt x="1" y="16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19"/>
                    <a:pt x="37" y="18"/>
                  </a:cubicBezTo>
                  <a:cubicBezTo>
                    <a:pt x="37" y="16"/>
                    <a:pt x="38" y="15"/>
                    <a:pt x="37" y="13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8" y="11"/>
                    <a:pt x="38" y="11"/>
                  </a:cubicBezTo>
                  <a:cubicBezTo>
                    <a:pt x="39" y="10"/>
                    <a:pt x="38" y="8"/>
                    <a:pt x="38" y="7"/>
                  </a:cubicBezTo>
                  <a:cubicBezTo>
                    <a:pt x="37" y="6"/>
                    <a:pt x="40" y="4"/>
                    <a:pt x="39" y="2"/>
                  </a:cubicBezTo>
                  <a:cubicBezTo>
                    <a:pt x="38" y="0"/>
                    <a:pt x="36" y="1"/>
                    <a:pt x="35" y="1"/>
                  </a:cubicBezTo>
                  <a:cubicBezTo>
                    <a:pt x="33" y="1"/>
                    <a:pt x="32" y="1"/>
                    <a:pt x="30" y="1"/>
                  </a:cubicBezTo>
                  <a:cubicBezTo>
                    <a:pt x="27" y="1"/>
                    <a:pt x="24" y="1"/>
                    <a:pt x="21" y="1"/>
                  </a:cubicBezTo>
                  <a:cubicBezTo>
                    <a:pt x="17" y="1"/>
                    <a:pt x="13" y="1"/>
                    <a:pt x="10" y="1"/>
                  </a:cubicBezTo>
                  <a:cubicBezTo>
                    <a:pt x="8" y="1"/>
                    <a:pt x="1" y="0"/>
                    <a:pt x="1" y="2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1" y="5"/>
                    <a:pt x="0" y="7"/>
                    <a:pt x="0" y="8"/>
                  </a:cubicBezTo>
                  <a:cubicBezTo>
                    <a:pt x="0" y="9"/>
                    <a:pt x="1" y="10"/>
                    <a:pt x="2" y="11"/>
                  </a:cubicBezTo>
                  <a:close/>
                </a:path>
              </a:pathLst>
            </a:custGeom>
            <a:solidFill>
              <a:srgbClr val="1328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ïšḻidé"/>
            <p:cNvSpPr/>
            <p:nvPr/>
          </p:nvSpPr>
          <p:spPr bwMode="auto">
            <a:xfrm>
              <a:off x="7254876" y="1595438"/>
              <a:ext cx="95250" cy="20638"/>
            </a:xfrm>
            <a:custGeom>
              <a:avLst/>
              <a:gdLst>
                <a:gd name="T0" fmla="*/ 20 w 23"/>
                <a:gd name="T1" fmla="*/ 0 h 5"/>
                <a:gd name="T2" fmla="*/ 3 w 23"/>
                <a:gd name="T3" fmla="*/ 0 h 5"/>
                <a:gd name="T4" fmla="*/ 3 w 23"/>
                <a:gd name="T5" fmla="*/ 5 h 5"/>
                <a:gd name="T6" fmla="*/ 20 w 23"/>
                <a:gd name="T7" fmla="*/ 5 h 5"/>
                <a:gd name="T8" fmla="*/ 20 w 2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">
                  <a:moveTo>
                    <a:pt x="2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5"/>
                    <a:pt x="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3" y="5"/>
                    <a:pt x="23" y="0"/>
                    <a:pt x="20" y="0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ïṧ1iḓe"/>
            <p:cNvSpPr/>
            <p:nvPr/>
          </p:nvSpPr>
          <p:spPr bwMode="auto">
            <a:xfrm>
              <a:off x="7296151" y="1450975"/>
              <a:ext cx="95250" cy="61913"/>
            </a:xfrm>
            <a:custGeom>
              <a:avLst/>
              <a:gdLst>
                <a:gd name="T0" fmla="*/ 20 w 23"/>
                <a:gd name="T1" fmla="*/ 9 h 15"/>
                <a:gd name="T2" fmla="*/ 5 w 23"/>
                <a:gd name="T3" fmla="*/ 2 h 15"/>
                <a:gd name="T4" fmla="*/ 3 w 23"/>
                <a:gd name="T5" fmla="*/ 6 h 15"/>
                <a:gd name="T6" fmla="*/ 18 w 23"/>
                <a:gd name="T7" fmla="*/ 13 h 15"/>
                <a:gd name="T8" fmla="*/ 20 w 23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5">
                  <a:moveTo>
                    <a:pt x="20" y="9"/>
                  </a:moveTo>
                  <a:cubicBezTo>
                    <a:pt x="15" y="7"/>
                    <a:pt x="10" y="4"/>
                    <a:pt x="5" y="2"/>
                  </a:cubicBezTo>
                  <a:cubicBezTo>
                    <a:pt x="2" y="0"/>
                    <a:pt x="0" y="4"/>
                    <a:pt x="3" y="6"/>
                  </a:cubicBezTo>
                  <a:cubicBezTo>
                    <a:pt x="8" y="8"/>
                    <a:pt x="13" y="11"/>
                    <a:pt x="18" y="13"/>
                  </a:cubicBezTo>
                  <a:cubicBezTo>
                    <a:pt x="21" y="15"/>
                    <a:pt x="23" y="11"/>
                    <a:pt x="20" y="9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şlîdè"/>
            <p:cNvSpPr/>
            <p:nvPr/>
          </p:nvSpPr>
          <p:spPr bwMode="auto">
            <a:xfrm>
              <a:off x="7435851" y="1344613"/>
              <a:ext cx="74613" cy="101600"/>
            </a:xfrm>
            <a:custGeom>
              <a:avLst/>
              <a:gdLst>
                <a:gd name="T0" fmla="*/ 16 w 18"/>
                <a:gd name="T1" fmla="*/ 20 h 25"/>
                <a:gd name="T2" fmla="*/ 5 w 18"/>
                <a:gd name="T3" fmla="*/ 3 h 25"/>
                <a:gd name="T4" fmla="*/ 1 w 18"/>
                <a:gd name="T5" fmla="*/ 5 h 25"/>
                <a:gd name="T6" fmla="*/ 12 w 18"/>
                <a:gd name="T7" fmla="*/ 23 h 25"/>
                <a:gd name="T8" fmla="*/ 16 w 18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5">
                  <a:moveTo>
                    <a:pt x="16" y="20"/>
                  </a:moveTo>
                  <a:cubicBezTo>
                    <a:pt x="13" y="15"/>
                    <a:pt x="9" y="9"/>
                    <a:pt x="5" y="3"/>
                  </a:cubicBezTo>
                  <a:cubicBezTo>
                    <a:pt x="4" y="0"/>
                    <a:pt x="0" y="3"/>
                    <a:pt x="1" y="5"/>
                  </a:cubicBezTo>
                  <a:cubicBezTo>
                    <a:pt x="5" y="11"/>
                    <a:pt x="9" y="17"/>
                    <a:pt x="12" y="23"/>
                  </a:cubicBezTo>
                  <a:cubicBezTo>
                    <a:pt x="14" y="25"/>
                    <a:pt x="18" y="23"/>
                    <a:pt x="16" y="20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îṩḷiḓe"/>
            <p:cNvSpPr/>
            <p:nvPr/>
          </p:nvSpPr>
          <p:spPr bwMode="auto">
            <a:xfrm>
              <a:off x="7600951" y="1323975"/>
              <a:ext cx="20638" cy="98425"/>
            </a:xfrm>
            <a:custGeom>
              <a:avLst/>
              <a:gdLst>
                <a:gd name="T0" fmla="*/ 0 w 5"/>
                <a:gd name="T1" fmla="*/ 3 h 24"/>
                <a:gd name="T2" fmla="*/ 0 w 5"/>
                <a:gd name="T3" fmla="*/ 21 h 24"/>
                <a:gd name="T4" fmla="*/ 5 w 5"/>
                <a:gd name="T5" fmla="*/ 21 h 24"/>
                <a:gd name="T6" fmla="*/ 5 w 5"/>
                <a:gd name="T7" fmla="*/ 3 h 24"/>
                <a:gd name="T8" fmla="*/ 0 w 5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4">
                  <a:moveTo>
                    <a:pt x="0" y="3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5" y="24"/>
                    <a:pt x="5" y="2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šľídè"/>
            <p:cNvSpPr/>
            <p:nvPr/>
          </p:nvSpPr>
          <p:spPr bwMode="auto">
            <a:xfrm>
              <a:off x="7712076" y="1373188"/>
              <a:ext cx="65088" cy="90488"/>
            </a:xfrm>
            <a:custGeom>
              <a:avLst/>
              <a:gdLst>
                <a:gd name="T0" fmla="*/ 11 w 16"/>
                <a:gd name="T1" fmla="*/ 2 h 22"/>
                <a:gd name="T2" fmla="*/ 2 w 16"/>
                <a:gd name="T3" fmla="*/ 17 h 22"/>
                <a:gd name="T4" fmla="*/ 6 w 16"/>
                <a:gd name="T5" fmla="*/ 19 h 22"/>
                <a:gd name="T6" fmla="*/ 15 w 16"/>
                <a:gd name="T7" fmla="*/ 5 h 22"/>
                <a:gd name="T8" fmla="*/ 11 w 16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11" y="2"/>
                  </a:moveTo>
                  <a:cubicBezTo>
                    <a:pt x="8" y="7"/>
                    <a:pt x="5" y="12"/>
                    <a:pt x="2" y="17"/>
                  </a:cubicBezTo>
                  <a:cubicBezTo>
                    <a:pt x="0" y="20"/>
                    <a:pt x="4" y="22"/>
                    <a:pt x="6" y="19"/>
                  </a:cubicBezTo>
                  <a:cubicBezTo>
                    <a:pt x="9" y="15"/>
                    <a:pt x="12" y="10"/>
                    <a:pt x="15" y="5"/>
                  </a:cubicBezTo>
                  <a:cubicBezTo>
                    <a:pt x="16" y="2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ṥľïḍé"/>
            <p:cNvSpPr/>
            <p:nvPr/>
          </p:nvSpPr>
          <p:spPr bwMode="auto">
            <a:xfrm>
              <a:off x="7802563" y="1476375"/>
              <a:ext cx="65088" cy="69850"/>
            </a:xfrm>
            <a:custGeom>
              <a:avLst/>
              <a:gdLst>
                <a:gd name="T0" fmla="*/ 11 w 16"/>
                <a:gd name="T1" fmla="*/ 3 h 17"/>
                <a:gd name="T2" fmla="*/ 2 w 16"/>
                <a:gd name="T3" fmla="*/ 12 h 17"/>
                <a:gd name="T4" fmla="*/ 5 w 16"/>
                <a:gd name="T5" fmla="*/ 15 h 17"/>
                <a:gd name="T6" fmla="*/ 14 w 16"/>
                <a:gd name="T7" fmla="*/ 6 h 17"/>
                <a:gd name="T8" fmla="*/ 11 w 1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1" y="3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0" y="14"/>
                    <a:pt x="3" y="17"/>
                    <a:pt x="5" y="1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6" y="4"/>
                    <a:pt x="13" y="0"/>
                    <a:pt x="11" y="3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iṣľîḓê"/>
            <p:cNvSpPr/>
            <p:nvPr/>
          </p:nvSpPr>
          <p:spPr bwMode="auto">
            <a:xfrm>
              <a:off x="7818438" y="1624013"/>
              <a:ext cx="90488" cy="28575"/>
            </a:xfrm>
            <a:custGeom>
              <a:avLst/>
              <a:gdLst>
                <a:gd name="T0" fmla="*/ 18 w 22"/>
                <a:gd name="T1" fmla="*/ 0 h 7"/>
                <a:gd name="T2" fmla="*/ 3 w 22"/>
                <a:gd name="T3" fmla="*/ 2 h 7"/>
                <a:gd name="T4" fmla="*/ 4 w 22"/>
                <a:gd name="T5" fmla="*/ 7 h 7"/>
                <a:gd name="T6" fmla="*/ 19 w 22"/>
                <a:gd name="T7" fmla="*/ 5 h 7"/>
                <a:gd name="T8" fmla="*/ 18 w 2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7">
                  <a:moveTo>
                    <a:pt x="18" y="0"/>
                  </a:moveTo>
                  <a:cubicBezTo>
                    <a:pt x="13" y="1"/>
                    <a:pt x="8" y="2"/>
                    <a:pt x="3" y="2"/>
                  </a:cubicBezTo>
                  <a:cubicBezTo>
                    <a:pt x="0" y="3"/>
                    <a:pt x="1" y="7"/>
                    <a:pt x="4" y="7"/>
                  </a:cubicBezTo>
                  <a:cubicBezTo>
                    <a:pt x="9" y="6"/>
                    <a:pt x="14" y="6"/>
                    <a:pt x="19" y="5"/>
                  </a:cubicBezTo>
                  <a:cubicBezTo>
                    <a:pt x="22" y="5"/>
                    <a:pt x="21" y="0"/>
                    <a:pt x="18" y="0"/>
                  </a:cubicBezTo>
                  <a:close/>
                </a:path>
              </a:pathLst>
            </a:custGeom>
            <a:solidFill>
              <a:srgbClr val="F0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íṥlïḋe"/>
            <p:cNvSpPr/>
            <p:nvPr/>
          </p:nvSpPr>
          <p:spPr bwMode="auto">
            <a:xfrm>
              <a:off x="5559426" y="4613275"/>
              <a:ext cx="1008063" cy="920750"/>
            </a:xfrm>
            <a:custGeom>
              <a:avLst/>
              <a:gdLst>
                <a:gd name="T0" fmla="*/ 31 w 635"/>
                <a:gd name="T1" fmla="*/ 580 h 580"/>
                <a:gd name="T2" fmla="*/ 31 w 635"/>
                <a:gd name="T3" fmla="*/ 31 h 580"/>
                <a:gd name="T4" fmla="*/ 604 w 635"/>
                <a:gd name="T5" fmla="*/ 31 h 580"/>
                <a:gd name="T6" fmla="*/ 604 w 635"/>
                <a:gd name="T7" fmla="*/ 580 h 580"/>
                <a:gd name="T8" fmla="*/ 635 w 635"/>
                <a:gd name="T9" fmla="*/ 580 h 580"/>
                <a:gd name="T10" fmla="*/ 635 w 635"/>
                <a:gd name="T11" fmla="*/ 0 h 580"/>
                <a:gd name="T12" fmla="*/ 0 w 635"/>
                <a:gd name="T13" fmla="*/ 0 h 580"/>
                <a:gd name="T14" fmla="*/ 0 w 635"/>
                <a:gd name="T15" fmla="*/ 580 h 580"/>
                <a:gd name="T16" fmla="*/ 31 w 635"/>
                <a:gd name="T17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5" h="580">
                  <a:moveTo>
                    <a:pt x="31" y="580"/>
                  </a:moveTo>
                  <a:lnTo>
                    <a:pt x="31" y="31"/>
                  </a:lnTo>
                  <a:lnTo>
                    <a:pt x="604" y="31"/>
                  </a:lnTo>
                  <a:lnTo>
                    <a:pt x="604" y="580"/>
                  </a:lnTo>
                  <a:lnTo>
                    <a:pt x="635" y="580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580"/>
                  </a:lnTo>
                  <a:lnTo>
                    <a:pt x="31" y="580"/>
                  </a:lnTo>
                  <a:close/>
                </a:path>
              </a:pathLst>
            </a:custGeom>
            <a:solidFill>
              <a:srgbClr val="79B4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iṥľîdê"/>
            <p:cNvSpPr/>
            <p:nvPr/>
          </p:nvSpPr>
          <p:spPr bwMode="auto">
            <a:xfrm>
              <a:off x="5559426" y="4613275"/>
              <a:ext cx="1008063" cy="920750"/>
            </a:xfrm>
            <a:custGeom>
              <a:avLst/>
              <a:gdLst>
                <a:gd name="T0" fmla="*/ 31 w 635"/>
                <a:gd name="T1" fmla="*/ 580 h 580"/>
                <a:gd name="T2" fmla="*/ 31 w 635"/>
                <a:gd name="T3" fmla="*/ 31 h 580"/>
                <a:gd name="T4" fmla="*/ 604 w 635"/>
                <a:gd name="T5" fmla="*/ 31 h 580"/>
                <a:gd name="T6" fmla="*/ 604 w 635"/>
                <a:gd name="T7" fmla="*/ 580 h 580"/>
                <a:gd name="T8" fmla="*/ 635 w 635"/>
                <a:gd name="T9" fmla="*/ 580 h 580"/>
                <a:gd name="T10" fmla="*/ 635 w 635"/>
                <a:gd name="T11" fmla="*/ 0 h 580"/>
                <a:gd name="T12" fmla="*/ 0 w 635"/>
                <a:gd name="T13" fmla="*/ 0 h 580"/>
                <a:gd name="T14" fmla="*/ 0 w 635"/>
                <a:gd name="T15" fmla="*/ 580 h 580"/>
                <a:gd name="T16" fmla="*/ 31 w 635"/>
                <a:gd name="T17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5" h="580">
                  <a:moveTo>
                    <a:pt x="31" y="580"/>
                  </a:moveTo>
                  <a:lnTo>
                    <a:pt x="31" y="31"/>
                  </a:lnTo>
                  <a:lnTo>
                    <a:pt x="604" y="31"/>
                  </a:lnTo>
                  <a:lnTo>
                    <a:pt x="604" y="580"/>
                  </a:lnTo>
                  <a:lnTo>
                    <a:pt x="635" y="580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580"/>
                  </a:lnTo>
                  <a:lnTo>
                    <a:pt x="31" y="5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îŝ1ïḓe"/>
            <p:cNvSpPr/>
            <p:nvPr/>
          </p:nvSpPr>
          <p:spPr bwMode="auto">
            <a:xfrm>
              <a:off x="4295776" y="4168775"/>
              <a:ext cx="1008063" cy="1365250"/>
            </a:xfrm>
            <a:custGeom>
              <a:avLst/>
              <a:gdLst>
                <a:gd name="T0" fmla="*/ 31 w 635"/>
                <a:gd name="T1" fmla="*/ 860 h 860"/>
                <a:gd name="T2" fmla="*/ 31 w 635"/>
                <a:gd name="T3" fmla="*/ 31 h 860"/>
                <a:gd name="T4" fmla="*/ 604 w 635"/>
                <a:gd name="T5" fmla="*/ 31 h 860"/>
                <a:gd name="T6" fmla="*/ 604 w 635"/>
                <a:gd name="T7" fmla="*/ 860 h 860"/>
                <a:gd name="T8" fmla="*/ 635 w 635"/>
                <a:gd name="T9" fmla="*/ 860 h 860"/>
                <a:gd name="T10" fmla="*/ 635 w 635"/>
                <a:gd name="T11" fmla="*/ 0 h 860"/>
                <a:gd name="T12" fmla="*/ 0 w 635"/>
                <a:gd name="T13" fmla="*/ 0 h 860"/>
                <a:gd name="T14" fmla="*/ 0 w 635"/>
                <a:gd name="T15" fmla="*/ 860 h 860"/>
                <a:gd name="T16" fmla="*/ 31 w 635"/>
                <a:gd name="T17" fmla="*/ 86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5" h="860">
                  <a:moveTo>
                    <a:pt x="31" y="860"/>
                  </a:moveTo>
                  <a:lnTo>
                    <a:pt x="31" y="31"/>
                  </a:lnTo>
                  <a:lnTo>
                    <a:pt x="604" y="31"/>
                  </a:lnTo>
                  <a:lnTo>
                    <a:pt x="604" y="860"/>
                  </a:lnTo>
                  <a:lnTo>
                    <a:pt x="635" y="860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860"/>
                  </a:lnTo>
                  <a:lnTo>
                    <a:pt x="31" y="860"/>
                  </a:lnTo>
                  <a:close/>
                </a:path>
              </a:pathLst>
            </a:custGeom>
            <a:solidFill>
              <a:srgbClr val="79B4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iṩļîḓè"/>
            <p:cNvSpPr/>
            <p:nvPr/>
          </p:nvSpPr>
          <p:spPr bwMode="auto">
            <a:xfrm>
              <a:off x="4295776" y="4168775"/>
              <a:ext cx="1008063" cy="1365250"/>
            </a:xfrm>
            <a:custGeom>
              <a:avLst/>
              <a:gdLst>
                <a:gd name="T0" fmla="*/ 31 w 635"/>
                <a:gd name="T1" fmla="*/ 860 h 860"/>
                <a:gd name="T2" fmla="*/ 31 w 635"/>
                <a:gd name="T3" fmla="*/ 31 h 860"/>
                <a:gd name="T4" fmla="*/ 604 w 635"/>
                <a:gd name="T5" fmla="*/ 31 h 860"/>
                <a:gd name="T6" fmla="*/ 604 w 635"/>
                <a:gd name="T7" fmla="*/ 860 h 860"/>
                <a:gd name="T8" fmla="*/ 635 w 635"/>
                <a:gd name="T9" fmla="*/ 860 h 860"/>
                <a:gd name="T10" fmla="*/ 635 w 635"/>
                <a:gd name="T11" fmla="*/ 0 h 860"/>
                <a:gd name="T12" fmla="*/ 0 w 635"/>
                <a:gd name="T13" fmla="*/ 0 h 860"/>
                <a:gd name="T14" fmla="*/ 0 w 635"/>
                <a:gd name="T15" fmla="*/ 860 h 860"/>
                <a:gd name="T16" fmla="*/ 31 w 635"/>
                <a:gd name="T17" fmla="*/ 86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5" h="860">
                  <a:moveTo>
                    <a:pt x="31" y="860"/>
                  </a:moveTo>
                  <a:lnTo>
                    <a:pt x="31" y="31"/>
                  </a:lnTo>
                  <a:lnTo>
                    <a:pt x="604" y="31"/>
                  </a:lnTo>
                  <a:lnTo>
                    <a:pt x="604" y="860"/>
                  </a:lnTo>
                  <a:lnTo>
                    <a:pt x="635" y="860"/>
                  </a:lnTo>
                  <a:lnTo>
                    <a:pt x="635" y="0"/>
                  </a:lnTo>
                  <a:lnTo>
                    <a:pt x="0" y="0"/>
                  </a:lnTo>
                  <a:lnTo>
                    <a:pt x="0" y="860"/>
                  </a:lnTo>
                  <a:lnTo>
                    <a:pt x="31" y="8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ïṧļîḍè"/>
            <p:cNvSpPr/>
            <p:nvPr/>
          </p:nvSpPr>
          <p:spPr bwMode="auto">
            <a:xfrm>
              <a:off x="5942013" y="1265238"/>
              <a:ext cx="625475" cy="622300"/>
            </a:xfrm>
            <a:custGeom>
              <a:avLst/>
              <a:gdLst>
                <a:gd name="T0" fmla="*/ 43 w 152"/>
                <a:gd name="T1" fmla="*/ 102 h 151"/>
                <a:gd name="T2" fmla="*/ 76 w 152"/>
                <a:gd name="T3" fmla="*/ 34 h 151"/>
                <a:gd name="T4" fmla="*/ 102 w 152"/>
                <a:gd name="T5" fmla="*/ 109 h 151"/>
                <a:gd name="T6" fmla="*/ 77 w 152"/>
                <a:gd name="T7" fmla="*/ 0 h 151"/>
                <a:gd name="T8" fmla="*/ 67 w 152"/>
                <a:gd name="T9" fmla="*/ 16 h 151"/>
                <a:gd name="T10" fmla="*/ 53 w 152"/>
                <a:gd name="T11" fmla="*/ 5 h 151"/>
                <a:gd name="T12" fmla="*/ 39 w 152"/>
                <a:gd name="T13" fmla="*/ 10 h 151"/>
                <a:gd name="T14" fmla="*/ 39 w 152"/>
                <a:gd name="T15" fmla="*/ 28 h 151"/>
                <a:gd name="T16" fmla="*/ 21 w 152"/>
                <a:gd name="T17" fmla="*/ 26 h 151"/>
                <a:gd name="T18" fmla="*/ 11 w 152"/>
                <a:gd name="T19" fmla="*/ 37 h 151"/>
                <a:gd name="T20" fmla="*/ 20 w 152"/>
                <a:gd name="T21" fmla="*/ 54 h 151"/>
                <a:gd name="T22" fmla="*/ 4 w 152"/>
                <a:gd name="T23" fmla="*/ 61 h 151"/>
                <a:gd name="T24" fmla="*/ 0 w 152"/>
                <a:gd name="T25" fmla="*/ 75 h 151"/>
                <a:gd name="T26" fmla="*/ 4 w 152"/>
                <a:gd name="T27" fmla="*/ 74 h 151"/>
                <a:gd name="T28" fmla="*/ 6 w 152"/>
                <a:gd name="T29" fmla="*/ 99 h 151"/>
                <a:gd name="T30" fmla="*/ 4 w 152"/>
                <a:gd name="T31" fmla="*/ 99 h 151"/>
                <a:gd name="T32" fmla="*/ 12 w 152"/>
                <a:gd name="T33" fmla="*/ 111 h 151"/>
                <a:gd name="T34" fmla="*/ 29 w 152"/>
                <a:gd name="T35" fmla="*/ 113 h 151"/>
                <a:gd name="T36" fmla="*/ 25 w 152"/>
                <a:gd name="T37" fmla="*/ 132 h 151"/>
                <a:gd name="T38" fmla="*/ 38 w 152"/>
                <a:gd name="T39" fmla="*/ 139 h 151"/>
                <a:gd name="T40" fmla="*/ 54 w 152"/>
                <a:gd name="T41" fmla="*/ 132 h 151"/>
                <a:gd name="T42" fmla="*/ 60 w 152"/>
                <a:gd name="T43" fmla="*/ 150 h 151"/>
                <a:gd name="T44" fmla="*/ 75 w 152"/>
                <a:gd name="T45" fmla="*/ 150 h 151"/>
                <a:gd name="T46" fmla="*/ 87 w 152"/>
                <a:gd name="T47" fmla="*/ 135 h 151"/>
                <a:gd name="T48" fmla="*/ 100 w 152"/>
                <a:gd name="T49" fmla="*/ 148 h 151"/>
                <a:gd name="T50" fmla="*/ 112 w 152"/>
                <a:gd name="T51" fmla="*/ 140 h 151"/>
                <a:gd name="T52" fmla="*/ 122 w 152"/>
                <a:gd name="T53" fmla="*/ 120 h 151"/>
                <a:gd name="T54" fmla="*/ 132 w 152"/>
                <a:gd name="T55" fmla="*/ 126 h 151"/>
                <a:gd name="T56" fmla="*/ 140 w 152"/>
                <a:gd name="T57" fmla="*/ 114 h 151"/>
                <a:gd name="T58" fmla="*/ 144 w 152"/>
                <a:gd name="T59" fmla="*/ 90 h 151"/>
                <a:gd name="T60" fmla="*/ 150 w 152"/>
                <a:gd name="T61" fmla="*/ 91 h 151"/>
                <a:gd name="T62" fmla="*/ 150 w 152"/>
                <a:gd name="T63" fmla="*/ 77 h 151"/>
                <a:gd name="T64" fmla="*/ 136 w 152"/>
                <a:gd name="T65" fmla="*/ 67 h 151"/>
                <a:gd name="T66" fmla="*/ 148 w 152"/>
                <a:gd name="T67" fmla="*/ 52 h 151"/>
                <a:gd name="T68" fmla="*/ 141 w 152"/>
                <a:gd name="T69" fmla="*/ 40 h 151"/>
                <a:gd name="T70" fmla="*/ 124 w 152"/>
                <a:gd name="T71" fmla="*/ 38 h 151"/>
                <a:gd name="T72" fmla="*/ 127 w 152"/>
                <a:gd name="T73" fmla="*/ 20 h 151"/>
                <a:gd name="T74" fmla="*/ 115 w 152"/>
                <a:gd name="T75" fmla="*/ 12 h 151"/>
                <a:gd name="T76" fmla="*/ 98 w 152"/>
                <a:gd name="T77" fmla="*/ 19 h 151"/>
                <a:gd name="T78" fmla="*/ 92 w 152"/>
                <a:gd name="T79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51">
                  <a:moveTo>
                    <a:pt x="76" y="118"/>
                  </a:moveTo>
                  <a:cubicBezTo>
                    <a:pt x="64" y="118"/>
                    <a:pt x="52" y="112"/>
                    <a:pt x="43" y="102"/>
                  </a:cubicBezTo>
                  <a:cubicBezTo>
                    <a:pt x="29" y="84"/>
                    <a:pt x="32" y="57"/>
                    <a:pt x="50" y="43"/>
                  </a:cubicBezTo>
                  <a:cubicBezTo>
                    <a:pt x="58" y="37"/>
                    <a:pt x="67" y="34"/>
                    <a:pt x="76" y="34"/>
                  </a:cubicBezTo>
                  <a:cubicBezTo>
                    <a:pt x="88" y="34"/>
                    <a:pt x="101" y="39"/>
                    <a:pt x="109" y="50"/>
                  </a:cubicBezTo>
                  <a:cubicBezTo>
                    <a:pt x="123" y="68"/>
                    <a:pt x="120" y="94"/>
                    <a:pt x="102" y="109"/>
                  </a:cubicBezTo>
                  <a:cubicBezTo>
                    <a:pt x="94" y="115"/>
                    <a:pt x="85" y="118"/>
                    <a:pt x="76" y="118"/>
                  </a:cubicBezTo>
                  <a:moveTo>
                    <a:pt x="77" y="0"/>
                  </a:moveTo>
                  <a:cubicBezTo>
                    <a:pt x="78" y="1"/>
                    <a:pt x="78" y="1"/>
                    <a:pt x="78" y="2"/>
                  </a:cubicBezTo>
                  <a:cubicBezTo>
                    <a:pt x="79" y="8"/>
                    <a:pt x="74" y="15"/>
                    <a:pt x="67" y="16"/>
                  </a:cubicBezTo>
                  <a:cubicBezTo>
                    <a:pt x="67" y="16"/>
                    <a:pt x="66" y="16"/>
                    <a:pt x="65" y="16"/>
                  </a:cubicBezTo>
                  <a:cubicBezTo>
                    <a:pt x="59" y="16"/>
                    <a:pt x="54" y="11"/>
                    <a:pt x="53" y="5"/>
                  </a:cubicBezTo>
                  <a:cubicBezTo>
                    <a:pt x="53" y="5"/>
                    <a:pt x="53" y="4"/>
                    <a:pt x="53" y="4"/>
                  </a:cubicBezTo>
                  <a:cubicBezTo>
                    <a:pt x="48" y="5"/>
                    <a:pt x="44" y="7"/>
                    <a:pt x="39" y="10"/>
                  </a:cubicBezTo>
                  <a:cubicBezTo>
                    <a:pt x="40" y="10"/>
                    <a:pt x="40" y="10"/>
                    <a:pt x="41" y="11"/>
                  </a:cubicBezTo>
                  <a:cubicBezTo>
                    <a:pt x="45" y="16"/>
                    <a:pt x="44" y="24"/>
                    <a:pt x="39" y="28"/>
                  </a:cubicBezTo>
                  <a:cubicBezTo>
                    <a:pt x="36" y="30"/>
                    <a:pt x="34" y="31"/>
                    <a:pt x="31" y="31"/>
                  </a:cubicBezTo>
                  <a:cubicBezTo>
                    <a:pt x="27" y="31"/>
                    <a:pt x="24" y="29"/>
                    <a:pt x="21" y="26"/>
                  </a:cubicBezTo>
                  <a:cubicBezTo>
                    <a:pt x="21" y="26"/>
                    <a:pt x="20" y="25"/>
                    <a:pt x="20" y="25"/>
                  </a:cubicBezTo>
                  <a:cubicBezTo>
                    <a:pt x="17" y="29"/>
                    <a:pt x="14" y="33"/>
                    <a:pt x="11" y="37"/>
                  </a:cubicBezTo>
                  <a:cubicBezTo>
                    <a:pt x="12" y="37"/>
                    <a:pt x="12" y="37"/>
                    <a:pt x="13" y="37"/>
                  </a:cubicBezTo>
                  <a:cubicBezTo>
                    <a:pt x="19" y="40"/>
                    <a:pt x="23" y="47"/>
                    <a:pt x="20" y="54"/>
                  </a:cubicBezTo>
                  <a:cubicBezTo>
                    <a:pt x="18" y="58"/>
                    <a:pt x="13" y="61"/>
                    <a:pt x="8" y="61"/>
                  </a:cubicBezTo>
                  <a:cubicBezTo>
                    <a:pt x="7" y="61"/>
                    <a:pt x="5" y="61"/>
                    <a:pt x="4" y="61"/>
                  </a:cubicBezTo>
                  <a:cubicBezTo>
                    <a:pt x="3" y="60"/>
                    <a:pt x="3" y="60"/>
                    <a:pt x="2" y="60"/>
                  </a:cubicBezTo>
                  <a:cubicBezTo>
                    <a:pt x="1" y="65"/>
                    <a:pt x="1" y="70"/>
                    <a:pt x="0" y="75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3" y="74"/>
                    <a:pt x="4" y="74"/>
                    <a:pt x="4" y="74"/>
                  </a:cubicBezTo>
                  <a:cubicBezTo>
                    <a:pt x="10" y="74"/>
                    <a:pt x="16" y="78"/>
                    <a:pt x="17" y="85"/>
                  </a:cubicBezTo>
                  <a:cubicBezTo>
                    <a:pt x="18" y="91"/>
                    <a:pt x="13" y="98"/>
                    <a:pt x="6" y="99"/>
                  </a:cubicBezTo>
                  <a:cubicBezTo>
                    <a:pt x="6" y="99"/>
                    <a:pt x="5" y="99"/>
                    <a:pt x="5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6" y="104"/>
                    <a:pt x="8" y="108"/>
                    <a:pt x="10" y="113"/>
                  </a:cubicBezTo>
                  <a:cubicBezTo>
                    <a:pt x="11" y="112"/>
                    <a:pt x="11" y="112"/>
                    <a:pt x="12" y="111"/>
                  </a:cubicBezTo>
                  <a:cubicBezTo>
                    <a:pt x="14" y="109"/>
                    <a:pt x="17" y="109"/>
                    <a:pt x="19" y="109"/>
                  </a:cubicBezTo>
                  <a:cubicBezTo>
                    <a:pt x="23" y="109"/>
                    <a:pt x="27" y="110"/>
                    <a:pt x="29" y="113"/>
                  </a:cubicBezTo>
                  <a:cubicBezTo>
                    <a:pt x="33" y="119"/>
                    <a:pt x="32" y="127"/>
                    <a:pt x="27" y="131"/>
                  </a:cubicBezTo>
                  <a:cubicBezTo>
                    <a:pt x="27" y="131"/>
                    <a:pt x="26" y="132"/>
                    <a:pt x="25" y="132"/>
                  </a:cubicBezTo>
                  <a:cubicBezTo>
                    <a:pt x="29" y="135"/>
                    <a:pt x="33" y="138"/>
                    <a:pt x="38" y="141"/>
                  </a:cubicBezTo>
                  <a:cubicBezTo>
                    <a:pt x="38" y="140"/>
                    <a:pt x="38" y="140"/>
                    <a:pt x="38" y="139"/>
                  </a:cubicBezTo>
                  <a:cubicBezTo>
                    <a:pt x="40" y="134"/>
                    <a:pt x="45" y="131"/>
                    <a:pt x="50" y="131"/>
                  </a:cubicBezTo>
                  <a:cubicBezTo>
                    <a:pt x="51" y="131"/>
                    <a:pt x="53" y="131"/>
                    <a:pt x="54" y="132"/>
                  </a:cubicBezTo>
                  <a:cubicBezTo>
                    <a:pt x="61" y="134"/>
                    <a:pt x="64" y="142"/>
                    <a:pt x="61" y="148"/>
                  </a:cubicBezTo>
                  <a:cubicBezTo>
                    <a:pt x="61" y="149"/>
                    <a:pt x="61" y="149"/>
                    <a:pt x="60" y="150"/>
                  </a:cubicBezTo>
                  <a:cubicBezTo>
                    <a:pt x="65" y="151"/>
                    <a:pt x="70" y="151"/>
                    <a:pt x="75" y="151"/>
                  </a:cubicBezTo>
                  <a:cubicBezTo>
                    <a:pt x="75" y="151"/>
                    <a:pt x="75" y="150"/>
                    <a:pt x="75" y="150"/>
                  </a:cubicBezTo>
                  <a:cubicBezTo>
                    <a:pt x="74" y="143"/>
                    <a:pt x="79" y="136"/>
                    <a:pt x="85" y="135"/>
                  </a:cubicBezTo>
                  <a:cubicBezTo>
                    <a:pt x="86" y="135"/>
                    <a:pt x="87" y="135"/>
                    <a:pt x="87" y="135"/>
                  </a:cubicBezTo>
                  <a:cubicBezTo>
                    <a:pt x="93" y="135"/>
                    <a:pt x="99" y="140"/>
                    <a:pt x="100" y="146"/>
                  </a:cubicBezTo>
                  <a:cubicBezTo>
                    <a:pt x="100" y="146"/>
                    <a:pt x="100" y="147"/>
                    <a:pt x="100" y="148"/>
                  </a:cubicBezTo>
                  <a:cubicBezTo>
                    <a:pt x="104" y="146"/>
                    <a:pt x="109" y="144"/>
                    <a:pt x="113" y="142"/>
                  </a:cubicBezTo>
                  <a:cubicBezTo>
                    <a:pt x="113" y="141"/>
                    <a:pt x="112" y="141"/>
                    <a:pt x="112" y="140"/>
                  </a:cubicBezTo>
                  <a:cubicBezTo>
                    <a:pt x="108" y="135"/>
                    <a:pt x="109" y="127"/>
                    <a:pt x="114" y="123"/>
                  </a:cubicBezTo>
                  <a:cubicBezTo>
                    <a:pt x="116" y="121"/>
                    <a:pt x="119" y="120"/>
                    <a:pt x="122" y="120"/>
                  </a:cubicBezTo>
                  <a:cubicBezTo>
                    <a:pt x="126" y="120"/>
                    <a:pt x="129" y="122"/>
                    <a:pt x="132" y="125"/>
                  </a:cubicBezTo>
                  <a:cubicBezTo>
                    <a:pt x="132" y="125"/>
                    <a:pt x="132" y="126"/>
                    <a:pt x="132" y="126"/>
                  </a:cubicBezTo>
                  <a:cubicBezTo>
                    <a:pt x="136" y="122"/>
                    <a:pt x="139" y="118"/>
                    <a:pt x="141" y="114"/>
                  </a:cubicBezTo>
                  <a:cubicBezTo>
                    <a:pt x="141" y="114"/>
                    <a:pt x="140" y="114"/>
                    <a:pt x="140" y="114"/>
                  </a:cubicBezTo>
                  <a:cubicBezTo>
                    <a:pt x="133" y="111"/>
                    <a:pt x="130" y="104"/>
                    <a:pt x="133" y="98"/>
                  </a:cubicBezTo>
                  <a:cubicBezTo>
                    <a:pt x="135" y="93"/>
                    <a:pt x="139" y="90"/>
                    <a:pt x="144" y="90"/>
                  </a:cubicBezTo>
                  <a:cubicBezTo>
                    <a:pt x="146" y="90"/>
                    <a:pt x="147" y="90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1" y="86"/>
                    <a:pt x="152" y="82"/>
                    <a:pt x="152" y="77"/>
                  </a:cubicBezTo>
                  <a:cubicBezTo>
                    <a:pt x="151" y="77"/>
                    <a:pt x="151" y="77"/>
                    <a:pt x="150" y="77"/>
                  </a:cubicBezTo>
                  <a:cubicBezTo>
                    <a:pt x="150" y="77"/>
                    <a:pt x="149" y="77"/>
                    <a:pt x="148" y="77"/>
                  </a:cubicBezTo>
                  <a:cubicBezTo>
                    <a:pt x="142" y="77"/>
                    <a:pt x="137" y="73"/>
                    <a:pt x="136" y="67"/>
                  </a:cubicBezTo>
                  <a:cubicBezTo>
                    <a:pt x="135" y="60"/>
                    <a:pt x="140" y="53"/>
                    <a:pt x="147" y="52"/>
                  </a:cubicBezTo>
                  <a:cubicBezTo>
                    <a:pt x="147" y="52"/>
                    <a:pt x="148" y="52"/>
                    <a:pt x="148" y="52"/>
                  </a:cubicBezTo>
                  <a:cubicBezTo>
                    <a:pt x="146" y="48"/>
                    <a:pt x="145" y="43"/>
                    <a:pt x="142" y="39"/>
                  </a:cubicBezTo>
                  <a:cubicBezTo>
                    <a:pt x="142" y="39"/>
                    <a:pt x="141" y="40"/>
                    <a:pt x="141" y="40"/>
                  </a:cubicBezTo>
                  <a:cubicBezTo>
                    <a:pt x="139" y="42"/>
                    <a:pt x="136" y="43"/>
                    <a:pt x="133" y="43"/>
                  </a:cubicBezTo>
                  <a:cubicBezTo>
                    <a:pt x="130" y="43"/>
                    <a:pt x="126" y="41"/>
                    <a:pt x="124" y="38"/>
                  </a:cubicBezTo>
                  <a:cubicBezTo>
                    <a:pt x="119" y="32"/>
                    <a:pt x="120" y="25"/>
                    <a:pt x="126" y="20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3" y="16"/>
                    <a:pt x="119" y="13"/>
                    <a:pt x="115" y="11"/>
                  </a:cubicBezTo>
                  <a:cubicBezTo>
                    <a:pt x="115" y="11"/>
                    <a:pt x="115" y="12"/>
                    <a:pt x="115" y="12"/>
                  </a:cubicBezTo>
                  <a:cubicBezTo>
                    <a:pt x="113" y="17"/>
                    <a:pt x="108" y="20"/>
                    <a:pt x="103" y="20"/>
                  </a:cubicBezTo>
                  <a:cubicBezTo>
                    <a:pt x="101" y="20"/>
                    <a:pt x="100" y="20"/>
                    <a:pt x="98" y="19"/>
                  </a:cubicBezTo>
                  <a:cubicBezTo>
                    <a:pt x="92" y="17"/>
                    <a:pt x="89" y="9"/>
                    <a:pt x="91" y="3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87" y="1"/>
                    <a:pt x="82" y="0"/>
                    <a:pt x="77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ïšḷïḓè"/>
            <p:cNvSpPr/>
            <p:nvPr/>
          </p:nvSpPr>
          <p:spPr bwMode="auto">
            <a:xfrm>
              <a:off x="5060951" y="1693863"/>
              <a:ext cx="987425" cy="987425"/>
            </a:xfrm>
            <a:custGeom>
              <a:avLst/>
              <a:gdLst>
                <a:gd name="T0" fmla="*/ 48 w 240"/>
                <a:gd name="T1" fmla="*/ 158 h 240"/>
                <a:gd name="T2" fmla="*/ 120 w 240"/>
                <a:gd name="T3" fmla="*/ 39 h 240"/>
                <a:gd name="T4" fmla="*/ 158 w 240"/>
                <a:gd name="T5" fmla="*/ 192 h 240"/>
                <a:gd name="T6" fmla="*/ 105 w 240"/>
                <a:gd name="T7" fmla="*/ 0 h 240"/>
                <a:gd name="T8" fmla="*/ 83 w 240"/>
                <a:gd name="T9" fmla="*/ 7 h 240"/>
                <a:gd name="T10" fmla="*/ 65 w 240"/>
                <a:gd name="T11" fmla="*/ 37 h 240"/>
                <a:gd name="T12" fmla="*/ 47 w 240"/>
                <a:gd name="T13" fmla="*/ 23 h 240"/>
                <a:gd name="T14" fmla="*/ 32 w 240"/>
                <a:gd name="T15" fmla="*/ 41 h 240"/>
                <a:gd name="T16" fmla="*/ 21 w 240"/>
                <a:gd name="T17" fmla="*/ 78 h 240"/>
                <a:gd name="T18" fmla="*/ 8 w 240"/>
                <a:gd name="T19" fmla="*/ 73 h 240"/>
                <a:gd name="T20" fmla="*/ 4 w 240"/>
                <a:gd name="T21" fmla="*/ 96 h 240"/>
                <a:gd name="T22" fmla="*/ 24 w 240"/>
                <a:gd name="T23" fmla="*/ 117 h 240"/>
                <a:gd name="T24" fmla="*/ 3 w 240"/>
                <a:gd name="T25" fmla="*/ 136 h 240"/>
                <a:gd name="T26" fmla="*/ 5 w 240"/>
                <a:gd name="T27" fmla="*/ 159 h 240"/>
                <a:gd name="T28" fmla="*/ 17 w 240"/>
                <a:gd name="T29" fmla="*/ 155 h 240"/>
                <a:gd name="T30" fmla="*/ 27 w 240"/>
                <a:gd name="T31" fmla="*/ 192 h 240"/>
                <a:gd name="T32" fmla="*/ 40 w 240"/>
                <a:gd name="T33" fmla="*/ 211 h 240"/>
                <a:gd name="T34" fmla="*/ 59 w 240"/>
                <a:gd name="T35" fmla="*/ 199 h 240"/>
                <a:gd name="T36" fmla="*/ 75 w 240"/>
                <a:gd name="T37" fmla="*/ 230 h 240"/>
                <a:gd name="T38" fmla="*/ 97 w 240"/>
                <a:gd name="T39" fmla="*/ 239 h 240"/>
                <a:gd name="T40" fmla="*/ 116 w 240"/>
                <a:gd name="T41" fmla="*/ 217 h 240"/>
                <a:gd name="T42" fmla="*/ 136 w 240"/>
                <a:gd name="T43" fmla="*/ 237 h 240"/>
                <a:gd name="T44" fmla="*/ 159 w 240"/>
                <a:gd name="T45" fmla="*/ 235 h 240"/>
                <a:gd name="T46" fmla="*/ 166 w 240"/>
                <a:gd name="T47" fmla="*/ 205 h 240"/>
                <a:gd name="T48" fmla="*/ 193 w 240"/>
                <a:gd name="T49" fmla="*/ 214 h 240"/>
                <a:gd name="T50" fmla="*/ 211 w 240"/>
                <a:gd name="T51" fmla="*/ 200 h 240"/>
                <a:gd name="T52" fmla="*/ 203 w 240"/>
                <a:gd name="T53" fmla="*/ 171 h 240"/>
                <a:gd name="T54" fmla="*/ 230 w 240"/>
                <a:gd name="T55" fmla="*/ 165 h 240"/>
                <a:gd name="T56" fmla="*/ 239 w 240"/>
                <a:gd name="T57" fmla="*/ 144 h 240"/>
                <a:gd name="T58" fmla="*/ 236 w 240"/>
                <a:gd name="T59" fmla="*/ 144 h 240"/>
                <a:gd name="T60" fmla="*/ 237 w 240"/>
                <a:gd name="T61" fmla="*/ 104 h 240"/>
                <a:gd name="T62" fmla="*/ 240 w 240"/>
                <a:gd name="T63" fmla="*/ 104 h 240"/>
                <a:gd name="T64" fmla="*/ 233 w 240"/>
                <a:gd name="T65" fmla="*/ 82 h 240"/>
                <a:gd name="T66" fmla="*/ 206 w 240"/>
                <a:gd name="T67" fmla="*/ 74 h 240"/>
                <a:gd name="T68" fmla="*/ 216 w 240"/>
                <a:gd name="T69" fmla="*/ 46 h 240"/>
                <a:gd name="T70" fmla="*/ 199 w 240"/>
                <a:gd name="T71" fmla="*/ 31 h 240"/>
                <a:gd name="T72" fmla="*/ 171 w 240"/>
                <a:gd name="T73" fmla="*/ 37 h 240"/>
                <a:gd name="T74" fmla="*/ 167 w 240"/>
                <a:gd name="T75" fmla="*/ 8 h 240"/>
                <a:gd name="T76" fmla="*/ 144 w 240"/>
                <a:gd name="T77" fmla="*/ 4 h 240"/>
                <a:gd name="T78" fmla="*/ 123 w 240"/>
                <a:gd name="T79" fmla="*/ 23 h 240"/>
                <a:gd name="T80" fmla="*/ 105 w 240"/>
                <a:gd name="T8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0" h="240">
                  <a:moveTo>
                    <a:pt x="120" y="202"/>
                  </a:moveTo>
                  <a:cubicBezTo>
                    <a:pt x="91" y="202"/>
                    <a:pt x="62" y="186"/>
                    <a:pt x="48" y="158"/>
                  </a:cubicBezTo>
                  <a:cubicBezTo>
                    <a:pt x="27" y="118"/>
                    <a:pt x="42" y="69"/>
                    <a:pt x="82" y="48"/>
                  </a:cubicBezTo>
                  <a:cubicBezTo>
                    <a:pt x="94" y="42"/>
                    <a:pt x="107" y="39"/>
                    <a:pt x="120" y="39"/>
                  </a:cubicBezTo>
                  <a:cubicBezTo>
                    <a:pt x="149" y="39"/>
                    <a:pt x="177" y="54"/>
                    <a:pt x="192" y="82"/>
                  </a:cubicBezTo>
                  <a:cubicBezTo>
                    <a:pt x="213" y="122"/>
                    <a:pt x="198" y="171"/>
                    <a:pt x="158" y="192"/>
                  </a:cubicBezTo>
                  <a:cubicBezTo>
                    <a:pt x="146" y="199"/>
                    <a:pt x="133" y="202"/>
                    <a:pt x="120" y="202"/>
                  </a:cubicBezTo>
                  <a:moveTo>
                    <a:pt x="105" y="0"/>
                  </a:moveTo>
                  <a:cubicBezTo>
                    <a:pt x="97" y="1"/>
                    <a:pt x="89" y="3"/>
                    <a:pt x="82" y="5"/>
                  </a:cubicBezTo>
                  <a:cubicBezTo>
                    <a:pt x="82" y="6"/>
                    <a:pt x="83" y="6"/>
                    <a:pt x="83" y="7"/>
                  </a:cubicBezTo>
                  <a:cubicBezTo>
                    <a:pt x="88" y="17"/>
                    <a:pt x="84" y="29"/>
                    <a:pt x="75" y="34"/>
                  </a:cubicBezTo>
                  <a:cubicBezTo>
                    <a:pt x="72" y="36"/>
                    <a:pt x="68" y="37"/>
                    <a:pt x="65" y="37"/>
                  </a:cubicBezTo>
                  <a:cubicBezTo>
                    <a:pt x="58" y="37"/>
                    <a:pt x="51" y="33"/>
                    <a:pt x="48" y="26"/>
                  </a:cubicBezTo>
                  <a:cubicBezTo>
                    <a:pt x="47" y="25"/>
                    <a:pt x="47" y="24"/>
                    <a:pt x="47" y="23"/>
                  </a:cubicBezTo>
                  <a:cubicBezTo>
                    <a:pt x="40" y="28"/>
                    <a:pt x="34" y="34"/>
                    <a:pt x="29" y="40"/>
                  </a:cubicBezTo>
                  <a:cubicBezTo>
                    <a:pt x="30" y="40"/>
                    <a:pt x="31" y="40"/>
                    <a:pt x="32" y="41"/>
                  </a:cubicBezTo>
                  <a:cubicBezTo>
                    <a:pt x="41" y="47"/>
                    <a:pt x="44" y="59"/>
                    <a:pt x="38" y="69"/>
                  </a:cubicBezTo>
                  <a:cubicBezTo>
                    <a:pt x="34" y="75"/>
                    <a:pt x="28" y="78"/>
                    <a:pt x="21" y="78"/>
                  </a:cubicBezTo>
                  <a:cubicBezTo>
                    <a:pt x="17" y="78"/>
                    <a:pt x="14" y="77"/>
                    <a:pt x="11" y="75"/>
                  </a:cubicBezTo>
                  <a:cubicBezTo>
                    <a:pt x="10" y="74"/>
                    <a:pt x="9" y="74"/>
                    <a:pt x="8" y="73"/>
                  </a:cubicBezTo>
                  <a:cubicBezTo>
                    <a:pt x="5" y="80"/>
                    <a:pt x="3" y="88"/>
                    <a:pt x="1" y="96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15" y="96"/>
                    <a:pt x="24" y="106"/>
                    <a:pt x="24" y="117"/>
                  </a:cubicBezTo>
                  <a:cubicBezTo>
                    <a:pt x="23" y="127"/>
                    <a:pt x="1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36"/>
                    <a:pt x="1" y="136"/>
                    <a:pt x="0" y="135"/>
                  </a:cubicBezTo>
                  <a:cubicBezTo>
                    <a:pt x="1" y="143"/>
                    <a:pt x="2" y="151"/>
                    <a:pt x="5" y="159"/>
                  </a:cubicBezTo>
                  <a:cubicBezTo>
                    <a:pt x="6" y="158"/>
                    <a:pt x="7" y="158"/>
                    <a:pt x="8" y="157"/>
                  </a:cubicBezTo>
                  <a:cubicBezTo>
                    <a:pt x="11" y="156"/>
                    <a:pt x="14" y="155"/>
                    <a:pt x="17" y="155"/>
                  </a:cubicBezTo>
                  <a:cubicBezTo>
                    <a:pt x="24" y="155"/>
                    <a:pt x="31" y="159"/>
                    <a:pt x="35" y="165"/>
                  </a:cubicBezTo>
                  <a:cubicBezTo>
                    <a:pt x="40" y="175"/>
                    <a:pt x="36" y="187"/>
                    <a:pt x="27" y="192"/>
                  </a:cubicBezTo>
                  <a:cubicBezTo>
                    <a:pt x="26" y="193"/>
                    <a:pt x="25" y="193"/>
                    <a:pt x="24" y="194"/>
                  </a:cubicBezTo>
                  <a:cubicBezTo>
                    <a:pt x="29" y="200"/>
                    <a:pt x="34" y="206"/>
                    <a:pt x="40" y="211"/>
                  </a:cubicBezTo>
                  <a:cubicBezTo>
                    <a:pt x="41" y="210"/>
                    <a:pt x="41" y="209"/>
                    <a:pt x="42" y="208"/>
                  </a:cubicBezTo>
                  <a:cubicBezTo>
                    <a:pt x="45" y="202"/>
                    <a:pt x="52" y="199"/>
                    <a:pt x="59" y="199"/>
                  </a:cubicBezTo>
                  <a:cubicBezTo>
                    <a:pt x="62" y="199"/>
                    <a:pt x="66" y="200"/>
                    <a:pt x="69" y="202"/>
                  </a:cubicBezTo>
                  <a:cubicBezTo>
                    <a:pt x="78" y="208"/>
                    <a:pt x="81" y="220"/>
                    <a:pt x="75" y="230"/>
                  </a:cubicBezTo>
                  <a:cubicBezTo>
                    <a:pt x="75" y="230"/>
                    <a:pt x="74" y="231"/>
                    <a:pt x="74" y="232"/>
                  </a:cubicBezTo>
                  <a:cubicBezTo>
                    <a:pt x="81" y="235"/>
                    <a:pt x="89" y="237"/>
                    <a:pt x="97" y="239"/>
                  </a:cubicBezTo>
                  <a:cubicBezTo>
                    <a:pt x="96" y="238"/>
                    <a:pt x="96" y="237"/>
                    <a:pt x="96" y="236"/>
                  </a:cubicBezTo>
                  <a:cubicBezTo>
                    <a:pt x="97" y="225"/>
                    <a:pt x="106" y="217"/>
                    <a:pt x="116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28" y="217"/>
                    <a:pt x="137" y="226"/>
                    <a:pt x="136" y="237"/>
                  </a:cubicBezTo>
                  <a:cubicBezTo>
                    <a:pt x="136" y="238"/>
                    <a:pt x="136" y="239"/>
                    <a:pt x="136" y="240"/>
                  </a:cubicBezTo>
                  <a:cubicBezTo>
                    <a:pt x="144" y="239"/>
                    <a:pt x="152" y="237"/>
                    <a:pt x="159" y="235"/>
                  </a:cubicBezTo>
                  <a:cubicBezTo>
                    <a:pt x="159" y="234"/>
                    <a:pt x="158" y="233"/>
                    <a:pt x="158" y="232"/>
                  </a:cubicBezTo>
                  <a:cubicBezTo>
                    <a:pt x="152" y="222"/>
                    <a:pt x="156" y="210"/>
                    <a:pt x="166" y="205"/>
                  </a:cubicBezTo>
                  <a:cubicBezTo>
                    <a:pt x="169" y="204"/>
                    <a:pt x="172" y="203"/>
                    <a:pt x="175" y="203"/>
                  </a:cubicBezTo>
                  <a:cubicBezTo>
                    <a:pt x="182" y="203"/>
                    <a:pt x="189" y="207"/>
                    <a:pt x="193" y="214"/>
                  </a:cubicBezTo>
                  <a:cubicBezTo>
                    <a:pt x="193" y="214"/>
                    <a:pt x="194" y="215"/>
                    <a:pt x="194" y="216"/>
                  </a:cubicBezTo>
                  <a:cubicBezTo>
                    <a:pt x="200" y="211"/>
                    <a:pt x="206" y="206"/>
                    <a:pt x="211" y="200"/>
                  </a:cubicBezTo>
                  <a:cubicBezTo>
                    <a:pt x="210" y="199"/>
                    <a:pt x="210" y="199"/>
                    <a:pt x="209" y="198"/>
                  </a:cubicBezTo>
                  <a:cubicBezTo>
                    <a:pt x="200" y="193"/>
                    <a:pt x="197" y="180"/>
                    <a:pt x="203" y="171"/>
                  </a:cubicBezTo>
                  <a:cubicBezTo>
                    <a:pt x="206" y="165"/>
                    <a:pt x="213" y="162"/>
                    <a:pt x="219" y="162"/>
                  </a:cubicBezTo>
                  <a:cubicBezTo>
                    <a:pt x="223" y="162"/>
                    <a:pt x="227" y="163"/>
                    <a:pt x="230" y="165"/>
                  </a:cubicBezTo>
                  <a:cubicBezTo>
                    <a:pt x="231" y="165"/>
                    <a:pt x="231" y="166"/>
                    <a:pt x="232" y="166"/>
                  </a:cubicBezTo>
                  <a:cubicBezTo>
                    <a:pt x="235" y="159"/>
                    <a:pt x="237" y="151"/>
                    <a:pt x="239" y="144"/>
                  </a:cubicBezTo>
                  <a:cubicBezTo>
                    <a:pt x="238" y="144"/>
                    <a:pt x="237" y="144"/>
                    <a:pt x="237" y="144"/>
                  </a:cubicBezTo>
                  <a:cubicBezTo>
                    <a:pt x="237" y="144"/>
                    <a:pt x="236" y="144"/>
                    <a:pt x="236" y="144"/>
                  </a:cubicBezTo>
                  <a:cubicBezTo>
                    <a:pt x="225" y="143"/>
                    <a:pt x="217" y="134"/>
                    <a:pt x="217" y="123"/>
                  </a:cubicBezTo>
                  <a:cubicBezTo>
                    <a:pt x="218" y="112"/>
                    <a:pt x="22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4"/>
                    <a:pt x="240" y="104"/>
                  </a:cubicBezTo>
                  <a:cubicBezTo>
                    <a:pt x="239" y="96"/>
                    <a:pt x="237" y="89"/>
                    <a:pt x="235" y="81"/>
                  </a:cubicBezTo>
                  <a:cubicBezTo>
                    <a:pt x="234" y="82"/>
                    <a:pt x="233" y="82"/>
                    <a:pt x="233" y="82"/>
                  </a:cubicBezTo>
                  <a:cubicBezTo>
                    <a:pt x="230" y="84"/>
                    <a:pt x="227" y="85"/>
                    <a:pt x="223" y="85"/>
                  </a:cubicBezTo>
                  <a:cubicBezTo>
                    <a:pt x="216" y="85"/>
                    <a:pt x="209" y="81"/>
                    <a:pt x="206" y="74"/>
                  </a:cubicBezTo>
                  <a:cubicBezTo>
                    <a:pt x="201" y="64"/>
                    <a:pt x="204" y="52"/>
                    <a:pt x="214" y="47"/>
                  </a:cubicBezTo>
                  <a:cubicBezTo>
                    <a:pt x="215" y="47"/>
                    <a:pt x="215" y="47"/>
                    <a:pt x="216" y="46"/>
                  </a:cubicBezTo>
                  <a:cubicBezTo>
                    <a:pt x="211" y="40"/>
                    <a:pt x="206" y="34"/>
                    <a:pt x="200" y="29"/>
                  </a:cubicBezTo>
                  <a:cubicBezTo>
                    <a:pt x="200" y="30"/>
                    <a:pt x="199" y="31"/>
                    <a:pt x="199" y="31"/>
                  </a:cubicBezTo>
                  <a:cubicBezTo>
                    <a:pt x="195" y="37"/>
                    <a:pt x="189" y="41"/>
                    <a:pt x="182" y="41"/>
                  </a:cubicBezTo>
                  <a:cubicBezTo>
                    <a:pt x="178" y="41"/>
                    <a:pt x="175" y="40"/>
                    <a:pt x="171" y="37"/>
                  </a:cubicBezTo>
                  <a:cubicBezTo>
                    <a:pt x="162" y="32"/>
                    <a:pt x="159" y="19"/>
                    <a:pt x="165" y="10"/>
                  </a:cubicBezTo>
                  <a:cubicBezTo>
                    <a:pt x="166" y="9"/>
                    <a:pt x="166" y="9"/>
                    <a:pt x="167" y="8"/>
                  </a:cubicBezTo>
                  <a:cubicBezTo>
                    <a:pt x="159" y="5"/>
                    <a:pt x="152" y="3"/>
                    <a:pt x="144" y="1"/>
                  </a:cubicBezTo>
                  <a:cubicBezTo>
                    <a:pt x="144" y="2"/>
                    <a:pt x="144" y="3"/>
                    <a:pt x="144" y="4"/>
                  </a:cubicBezTo>
                  <a:cubicBezTo>
                    <a:pt x="144" y="14"/>
                    <a:pt x="135" y="23"/>
                    <a:pt x="124" y="23"/>
                  </a:cubicBezTo>
                  <a:cubicBezTo>
                    <a:pt x="124" y="23"/>
                    <a:pt x="124" y="23"/>
                    <a:pt x="123" y="23"/>
                  </a:cubicBezTo>
                  <a:cubicBezTo>
                    <a:pt x="112" y="23"/>
                    <a:pt x="104" y="13"/>
                    <a:pt x="104" y="2"/>
                  </a:cubicBezTo>
                  <a:cubicBezTo>
                    <a:pt x="104" y="1"/>
                    <a:pt x="104" y="1"/>
                    <a:pt x="105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ṩḷíḋé"/>
            <p:cNvSpPr/>
            <p:nvPr/>
          </p:nvSpPr>
          <p:spPr bwMode="auto">
            <a:xfrm>
              <a:off x="5851526" y="2322513"/>
              <a:ext cx="1185863" cy="1184275"/>
            </a:xfrm>
            <a:custGeom>
              <a:avLst/>
              <a:gdLst>
                <a:gd name="T0" fmla="*/ 58 w 288"/>
                <a:gd name="T1" fmla="*/ 190 h 288"/>
                <a:gd name="T2" fmla="*/ 144 w 288"/>
                <a:gd name="T3" fmla="*/ 47 h 288"/>
                <a:gd name="T4" fmla="*/ 190 w 288"/>
                <a:gd name="T5" fmla="*/ 231 h 288"/>
                <a:gd name="T6" fmla="*/ 126 w 288"/>
                <a:gd name="T7" fmla="*/ 0 h 288"/>
                <a:gd name="T8" fmla="*/ 100 w 288"/>
                <a:gd name="T9" fmla="*/ 9 h 288"/>
                <a:gd name="T10" fmla="*/ 79 w 288"/>
                <a:gd name="T11" fmla="*/ 45 h 288"/>
                <a:gd name="T12" fmla="*/ 57 w 288"/>
                <a:gd name="T13" fmla="*/ 29 h 288"/>
                <a:gd name="T14" fmla="*/ 39 w 288"/>
                <a:gd name="T15" fmla="*/ 50 h 288"/>
                <a:gd name="T16" fmla="*/ 26 w 288"/>
                <a:gd name="T17" fmla="*/ 94 h 288"/>
                <a:gd name="T18" fmla="*/ 10 w 288"/>
                <a:gd name="T19" fmla="*/ 88 h 288"/>
                <a:gd name="T20" fmla="*/ 5 w 288"/>
                <a:gd name="T21" fmla="*/ 115 h 288"/>
                <a:gd name="T22" fmla="*/ 29 w 288"/>
                <a:gd name="T23" fmla="*/ 140 h 288"/>
                <a:gd name="T24" fmla="*/ 4 w 288"/>
                <a:gd name="T25" fmla="*/ 163 h 288"/>
                <a:gd name="T26" fmla="*/ 7 w 288"/>
                <a:gd name="T27" fmla="*/ 191 h 288"/>
                <a:gd name="T28" fmla="*/ 21 w 288"/>
                <a:gd name="T29" fmla="*/ 186 h 288"/>
                <a:gd name="T30" fmla="*/ 32 w 288"/>
                <a:gd name="T31" fmla="*/ 231 h 288"/>
                <a:gd name="T32" fmla="*/ 49 w 288"/>
                <a:gd name="T33" fmla="*/ 254 h 288"/>
                <a:gd name="T34" fmla="*/ 71 w 288"/>
                <a:gd name="T35" fmla="*/ 239 h 288"/>
                <a:gd name="T36" fmla="*/ 91 w 288"/>
                <a:gd name="T37" fmla="*/ 276 h 288"/>
                <a:gd name="T38" fmla="*/ 116 w 288"/>
                <a:gd name="T39" fmla="*/ 287 h 288"/>
                <a:gd name="T40" fmla="*/ 140 w 288"/>
                <a:gd name="T41" fmla="*/ 260 h 288"/>
                <a:gd name="T42" fmla="*/ 164 w 288"/>
                <a:gd name="T43" fmla="*/ 285 h 288"/>
                <a:gd name="T44" fmla="*/ 191 w 288"/>
                <a:gd name="T45" fmla="*/ 282 h 288"/>
                <a:gd name="T46" fmla="*/ 200 w 288"/>
                <a:gd name="T47" fmla="*/ 247 h 288"/>
                <a:gd name="T48" fmla="*/ 232 w 288"/>
                <a:gd name="T49" fmla="*/ 257 h 288"/>
                <a:gd name="T50" fmla="*/ 254 w 288"/>
                <a:gd name="T51" fmla="*/ 240 h 288"/>
                <a:gd name="T52" fmla="*/ 243 w 288"/>
                <a:gd name="T53" fmla="*/ 205 h 288"/>
                <a:gd name="T54" fmla="*/ 276 w 288"/>
                <a:gd name="T55" fmla="*/ 198 h 288"/>
                <a:gd name="T56" fmla="*/ 287 w 288"/>
                <a:gd name="T57" fmla="*/ 173 h 288"/>
                <a:gd name="T58" fmla="*/ 284 w 288"/>
                <a:gd name="T59" fmla="*/ 173 h 288"/>
                <a:gd name="T60" fmla="*/ 285 w 288"/>
                <a:gd name="T61" fmla="*/ 125 h 288"/>
                <a:gd name="T62" fmla="*/ 288 w 288"/>
                <a:gd name="T63" fmla="*/ 125 h 288"/>
                <a:gd name="T64" fmla="*/ 280 w 288"/>
                <a:gd name="T65" fmla="*/ 99 h 288"/>
                <a:gd name="T66" fmla="*/ 247 w 288"/>
                <a:gd name="T67" fmla="*/ 89 h 288"/>
                <a:gd name="T68" fmla="*/ 259 w 288"/>
                <a:gd name="T69" fmla="*/ 56 h 288"/>
                <a:gd name="T70" fmla="*/ 239 w 288"/>
                <a:gd name="T71" fmla="*/ 38 h 288"/>
                <a:gd name="T72" fmla="*/ 206 w 288"/>
                <a:gd name="T73" fmla="*/ 46 h 288"/>
                <a:gd name="T74" fmla="*/ 200 w 288"/>
                <a:gd name="T75" fmla="*/ 10 h 288"/>
                <a:gd name="T76" fmla="*/ 173 w 288"/>
                <a:gd name="T77" fmla="*/ 5 h 288"/>
                <a:gd name="T78" fmla="*/ 149 w 288"/>
                <a:gd name="T79" fmla="*/ 28 h 288"/>
                <a:gd name="T80" fmla="*/ 126 w 288"/>
                <a:gd name="T8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8" h="288">
                  <a:moveTo>
                    <a:pt x="144" y="242"/>
                  </a:moveTo>
                  <a:cubicBezTo>
                    <a:pt x="109" y="242"/>
                    <a:pt x="76" y="223"/>
                    <a:pt x="58" y="190"/>
                  </a:cubicBezTo>
                  <a:cubicBezTo>
                    <a:pt x="33" y="143"/>
                    <a:pt x="51" y="83"/>
                    <a:pt x="99" y="58"/>
                  </a:cubicBezTo>
                  <a:cubicBezTo>
                    <a:pt x="113" y="51"/>
                    <a:pt x="129" y="47"/>
                    <a:pt x="144" y="47"/>
                  </a:cubicBezTo>
                  <a:cubicBezTo>
                    <a:pt x="179" y="47"/>
                    <a:pt x="213" y="66"/>
                    <a:pt x="231" y="99"/>
                  </a:cubicBezTo>
                  <a:cubicBezTo>
                    <a:pt x="256" y="147"/>
                    <a:pt x="238" y="206"/>
                    <a:pt x="190" y="231"/>
                  </a:cubicBezTo>
                  <a:cubicBezTo>
                    <a:pt x="175" y="239"/>
                    <a:pt x="160" y="242"/>
                    <a:pt x="144" y="242"/>
                  </a:cubicBezTo>
                  <a:moveTo>
                    <a:pt x="126" y="0"/>
                  </a:moveTo>
                  <a:cubicBezTo>
                    <a:pt x="117" y="2"/>
                    <a:pt x="107" y="4"/>
                    <a:pt x="98" y="7"/>
                  </a:cubicBezTo>
                  <a:cubicBezTo>
                    <a:pt x="99" y="8"/>
                    <a:pt x="100" y="8"/>
                    <a:pt x="100" y="9"/>
                  </a:cubicBezTo>
                  <a:cubicBezTo>
                    <a:pt x="106" y="21"/>
                    <a:pt x="102" y="36"/>
                    <a:pt x="90" y="42"/>
                  </a:cubicBezTo>
                  <a:cubicBezTo>
                    <a:pt x="87" y="44"/>
                    <a:pt x="83" y="45"/>
                    <a:pt x="79" y="45"/>
                  </a:cubicBezTo>
                  <a:cubicBezTo>
                    <a:pt x="70" y="45"/>
                    <a:pt x="62" y="40"/>
                    <a:pt x="58" y="32"/>
                  </a:cubicBezTo>
                  <a:cubicBezTo>
                    <a:pt x="57" y="31"/>
                    <a:pt x="57" y="30"/>
                    <a:pt x="57" y="29"/>
                  </a:cubicBezTo>
                  <a:cubicBezTo>
                    <a:pt x="49" y="35"/>
                    <a:pt x="42" y="41"/>
                    <a:pt x="36" y="48"/>
                  </a:cubicBezTo>
                  <a:cubicBezTo>
                    <a:pt x="37" y="49"/>
                    <a:pt x="38" y="49"/>
                    <a:pt x="39" y="50"/>
                  </a:cubicBezTo>
                  <a:cubicBezTo>
                    <a:pt x="50" y="57"/>
                    <a:pt x="53" y="72"/>
                    <a:pt x="46" y="83"/>
                  </a:cubicBezTo>
                  <a:cubicBezTo>
                    <a:pt x="42" y="90"/>
                    <a:pt x="34" y="94"/>
                    <a:pt x="26" y="94"/>
                  </a:cubicBezTo>
                  <a:cubicBezTo>
                    <a:pt x="22" y="94"/>
                    <a:pt x="17" y="93"/>
                    <a:pt x="13" y="90"/>
                  </a:cubicBezTo>
                  <a:cubicBezTo>
                    <a:pt x="12" y="90"/>
                    <a:pt x="11" y="89"/>
                    <a:pt x="10" y="88"/>
                  </a:cubicBezTo>
                  <a:cubicBezTo>
                    <a:pt x="7" y="97"/>
                    <a:pt x="4" y="106"/>
                    <a:pt x="2" y="116"/>
                  </a:cubicBezTo>
                  <a:cubicBezTo>
                    <a:pt x="3" y="116"/>
                    <a:pt x="4" y="115"/>
                    <a:pt x="5" y="115"/>
                  </a:cubicBezTo>
                  <a:cubicBezTo>
                    <a:pt x="5" y="115"/>
                    <a:pt x="6" y="115"/>
                    <a:pt x="6" y="115"/>
                  </a:cubicBezTo>
                  <a:cubicBezTo>
                    <a:pt x="19" y="116"/>
                    <a:pt x="29" y="127"/>
                    <a:pt x="29" y="140"/>
                  </a:cubicBezTo>
                  <a:cubicBezTo>
                    <a:pt x="28" y="153"/>
                    <a:pt x="18" y="163"/>
                    <a:pt x="5" y="163"/>
                  </a:cubicBezTo>
                  <a:cubicBezTo>
                    <a:pt x="5" y="163"/>
                    <a:pt x="4" y="163"/>
                    <a:pt x="4" y="163"/>
                  </a:cubicBezTo>
                  <a:cubicBezTo>
                    <a:pt x="3" y="163"/>
                    <a:pt x="1" y="163"/>
                    <a:pt x="0" y="163"/>
                  </a:cubicBezTo>
                  <a:cubicBezTo>
                    <a:pt x="1" y="172"/>
                    <a:pt x="4" y="182"/>
                    <a:pt x="7" y="191"/>
                  </a:cubicBezTo>
                  <a:cubicBezTo>
                    <a:pt x="8" y="190"/>
                    <a:pt x="9" y="190"/>
                    <a:pt x="10" y="189"/>
                  </a:cubicBezTo>
                  <a:cubicBezTo>
                    <a:pt x="14" y="187"/>
                    <a:pt x="17" y="186"/>
                    <a:pt x="21" y="186"/>
                  </a:cubicBezTo>
                  <a:cubicBezTo>
                    <a:pt x="30" y="186"/>
                    <a:pt x="38" y="191"/>
                    <a:pt x="42" y="199"/>
                  </a:cubicBezTo>
                  <a:cubicBezTo>
                    <a:pt x="49" y="211"/>
                    <a:pt x="44" y="225"/>
                    <a:pt x="32" y="231"/>
                  </a:cubicBezTo>
                  <a:cubicBezTo>
                    <a:pt x="31" y="232"/>
                    <a:pt x="30" y="232"/>
                    <a:pt x="29" y="233"/>
                  </a:cubicBezTo>
                  <a:cubicBezTo>
                    <a:pt x="35" y="240"/>
                    <a:pt x="42" y="248"/>
                    <a:pt x="49" y="254"/>
                  </a:cubicBezTo>
                  <a:cubicBezTo>
                    <a:pt x="49" y="253"/>
                    <a:pt x="50" y="251"/>
                    <a:pt x="50" y="250"/>
                  </a:cubicBezTo>
                  <a:cubicBezTo>
                    <a:pt x="55" y="243"/>
                    <a:pt x="63" y="239"/>
                    <a:pt x="71" y="239"/>
                  </a:cubicBezTo>
                  <a:cubicBezTo>
                    <a:pt x="75" y="239"/>
                    <a:pt x="80" y="240"/>
                    <a:pt x="84" y="243"/>
                  </a:cubicBezTo>
                  <a:cubicBezTo>
                    <a:pt x="95" y="250"/>
                    <a:pt x="98" y="265"/>
                    <a:pt x="91" y="276"/>
                  </a:cubicBezTo>
                  <a:cubicBezTo>
                    <a:pt x="90" y="277"/>
                    <a:pt x="90" y="278"/>
                    <a:pt x="89" y="279"/>
                  </a:cubicBezTo>
                  <a:cubicBezTo>
                    <a:pt x="98" y="282"/>
                    <a:pt x="107" y="285"/>
                    <a:pt x="116" y="287"/>
                  </a:cubicBezTo>
                  <a:cubicBezTo>
                    <a:pt x="116" y="286"/>
                    <a:pt x="116" y="285"/>
                    <a:pt x="116" y="283"/>
                  </a:cubicBezTo>
                  <a:cubicBezTo>
                    <a:pt x="117" y="270"/>
                    <a:pt x="127" y="260"/>
                    <a:pt x="140" y="260"/>
                  </a:cubicBezTo>
                  <a:cubicBezTo>
                    <a:pt x="140" y="260"/>
                    <a:pt x="141" y="260"/>
                    <a:pt x="141" y="260"/>
                  </a:cubicBezTo>
                  <a:cubicBezTo>
                    <a:pt x="154" y="261"/>
                    <a:pt x="165" y="272"/>
                    <a:pt x="164" y="285"/>
                  </a:cubicBezTo>
                  <a:cubicBezTo>
                    <a:pt x="164" y="286"/>
                    <a:pt x="164" y="287"/>
                    <a:pt x="164" y="288"/>
                  </a:cubicBezTo>
                  <a:cubicBezTo>
                    <a:pt x="173" y="287"/>
                    <a:pt x="182" y="285"/>
                    <a:pt x="191" y="282"/>
                  </a:cubicBezTo>
                  <a:cubicBezTo>
                    <a:pt x="191" y="281"/>
                    <a:pt x="190" y="280"/>
                    <a:pt x="190" y="279"/>
                  </a:cubicBezTo>
                  <a:cubicBezTo>
                    <a:pt x="183" y="267"/>
                    <a:pt x="188" y="253"/>
                    <a:pt x="200" y="247"/>
                  </a:cubicBezTo>
                  <a:cubicBezTo>
                    <a:pt x="203" y="245"/>
                    <a:pt x="207" y="244"/>
                    <a:pt x="211" y="244"/>
                  </a:cubicBezTo>
                  <a:cubicBezTo>
                    <a:pt x="219" y="244"/>
                    <a:pt x="228" y="248"/>
                    <a:pt x="232" y="257"/>
                  </a:cubicBezTo>
                  <a:cubicBezTo>
                    <a:pt x="232" y="257"/>
                    <a:pt x="233" y="258"/>
                    <a:pt x="233" y="259"/>
                  </a:cubicBezTo>
                  <a:cubicBezTo>
                    <a:pt x="241" y="253"/>
                    <a:pt x="248" y="247"/>
                    <a:pt x="254" y="240"/>
                  </a:cubicBezTo>
                  <a:cubicBezTo>
                    <a:pt x="253" y="239"/>
                    <a:pt x="252" y="239"/>
                    <a:pt x="251" y="239"/>
                  </a:cubicBezTo>
                  <a:cubicBezTo>
                    <a:pt x="240" y="231"/>
                    <a:pt x="236" y="217"/>
                    <a:pt x="243" y="205"/>
                  </a:cubicBezTo>
                  <a:cubicBezTo>
                    <a:pt x="248" y="198"/>
                    <a:pt x="256" y="194"/>
                    <a:pt x="264" y="194"/>
                  </a:cubicBezTo>
                  <a:cubicBezTo>
                    <a:pt x="268" y="194"/>
                    <a:pt x="272" y="195"/>
                    <a:pt x="276" y="198"/>
                  </a:cubicBezTo>
                  <a:cubicBezTo>
                    <a:pt x="277" y="198"/>
                    <a:pt x="278" y="199"/>
                    <a:pt x="279" y="200"/>
                  </a:cubicBezTo>
                  <a:cubicBezTo>
                    <a:pt x="282" y="191"/>
                    <a:pt x="285" y="182"/>
                    <a:pt x="287" y="173"/>
                  </a:cubicBezTo>
                  <a:cubicBezTo>
                    <a:pt x="286" y="173"/>
                    <a:pt x="285" y="173"/>
                    <a:pt x="284" y="173"/>
                  </a:cubicBezTo>
                  <a:cubicBezTo>
                    <a:pt x="284" y="173"/>
                    <a:pt x="284" y="173"/>
                    <a:pt x="284" y="173"/>
                  </a:cubicBezTo>
                  <a:cubicBezTo>
                    <a:pt x="271" y="172"/>
                    <a:pt x="260" y="161"/>
                    <a:pt x="261" y="148"/>
                  </a:cubicBezTo>
                  <a:cubicBezTo>
                    <a:pt x="261" y="135"/>
                    <a:pt x="272" y="125"/>
                    <a:pt x="285" y="125"/>
                  </a:cubicBezTo>
                  <a:cubicBezTo>
                    <a:pt x="285" y="125"/>
                    <a:pt x="285" y="125"/>
                    <a:pt x="286" y="125"/>
                  </a:cubicBezTo>
                  <a:cubicBezTo>
                    <a:pt x="287" y="125"/>
                    <a:pt x="287" y="125"/>
                    <a:pt x="288" y="125"/>
                  </a:cubicBezTo>
                  <a:cubicBezTo>
                    <a:pt x="287" y="116"/>
                    <a:pt x="285" y="107"/>
                    <a:pt x="282" y="98"/>
                  </a:cubicBezTo>
                  <a:cubicBezTo>
                    <a:pt x="281" y="98"/>
                    <a:pt x="280" y="99"/>
                    <a:pt x="280" y="99"/>
                  </a:cubicBezTo>
                  <a:cubicBezTo>
                    <a:pt x="276" y="101"/>
                    <a:pt x="272" y="102"/>
                    <a:pt x="268" y="102"/>
                  </a:cubicBezTo>
                  <a:cubicBezTo>
                    <a:pt x="260" y="102"/>
                    <a:pt x="252" y="98"/>
                    <a:pt x="247" y="89"/>
                  </a:cubicBezTo>
                  <a:cubicBezTo>
                    <a:pt x="241" y="78"/>
                    <a:pt x="245" y="63"/>
                    <a:pt x="257" y="57"/>
                  </a:cubicBezTo>
                  <a:cubicBezTo>
                    <a:pt x="258" y="57"/>
                    <a:pt x="259" y="56"/>
                    <a:pt x="259" y="56"/>
                  </a:cubicBezTo>
                  <a:cubicBezTo>
                    <a:pt x="254" y="49"/>
                    <a:pt x="247" y="42"/>
                    <a:pt x="240" y="36"/>
                  </a:cubicBezTo>
                  <a:cubicBezTo>
                    <a:pt x="240" y="36"/>
                    <a:pt x="240" y="37"/>
                    <a:pt x="239" y="38"/>
                  </a:cubicBezTo>
                  <a:cubicBezTo>
                    <a:pt x="235" y="45"/>
                    <a:pt x="227" y="49"/>
                    <a:pt x="219" y="49"/>
                  </a:cubicBezTo>
                  <a:cubicBezTo>
                    <a:pt x="215" y="49"/>
                    <a:pt x="210" y="48"/>
                    <a:pt x="206" y="46"/>
                  </a:cubicBezTo>
                  <a:cubicBezTo>
                    <a:pt x="195" y="39"/>
                    <a:pt x="192" y="24"/>
                    <a:pt x="199" y="13"/>
                  </a:cubicBezTo>
                  <a:cubicBezTo>
                    <a:pt x="199" y="12"/>
                    <a:pt x="200" y="11"/>
                    <a:pt x="200" y="10"/>
                  </a:cubicBezTo>
                  <a:cubicBezTo>
                    <a:pt x="192" y="7"/>
                    <a:pt x="182" y="4"/>
                    <a:pt x="173" y="2"/>
                  </a:cubicBezTo>
                  <a:cubicBezTo>
                    <a:pt x="173" y="3"/>
                    <a:pt x="174" y="4"/>
                    <a:pt x="173" y="5"/>
                  </a:cubicBezTo>
                  <a:cubicBezTo>
                    <a:pt x="173" y="18"/>
                    <a:pt x="162" y="28"/>
                    <a:pt x="150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35" y="28"/>
                    <a:pt x="125" y="17"/>
                    <a:pt x="126" y="3"/>
                  </a:cubicBezTo>
                  <a:cubicBezTo>
                    <a:pt x="126" y="2"/>
                    <a:pt x="126" y="1"/>
                    <a:pt x="126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iŝľîḋé"/>
            <p:cNvSpPr/>
            <p:nvPr/>
          </p:nvSpPr>
          <p:spPr bwMode="auto">
            <a:xfrm>
              <a:off x="6027738" y="2076450"/>
              <a:ext cx="428625" cy="447675"/>
            </a:xfrm>
            <a:custGeom>
              <a:avLst/>
              <a:gdLst>
                <a:gd name="T0" fmla="*/ 102 w 104"/>
                <a:gd name="T1" fmla="*/ 79 h 109"/>
                <a:gd name="T2" fmla="*/ 52 w 104"/>
                <a:gd name="T3" fmla="*/ 17 h 109"/>
                <a:gd name="T4" fmla="*/ 36 w 104"/>
                <a:gd name="T5" fmla="*/ 6 h 109"/>
                <a:gd name="T6" fmla="*/ 18 w 104"/>
                <a:gd name="T7" fmla="*/ 2 h 109"/>
                <a:gd name="T8" fmla="*/ 4 w 104"/>
                <a:gd name="T9" fmla="*/ 14 h 109"/>
                <a:gd name="T10" fmla="*/ 0 w 104"/>
                <a:gd name="T11" fmla="*/ 32 h 109"/>
                <a:gd name="T12" fmla="*/ 14 w 104"/>
                <a:gd name="T13" fmla="*/ 55 h 109"/>
                <a:gd name="T14" fmla="*/ 35 w 104"/>
                <a:gd name="T15" fmla="*/ 54 h 109"/>
                <a:gd name="T16" fmla="*/ 64 w 104"/>
                <a:gd name="T17" fmla="*/ 89 h 109"/>
                <a:gd name="T18" fmla="*/ 92 w 104"/>
                <a:gd name="T19" fmla="*/ 103 h 109"/>
                <a:gd name="T20" fmla="*/ 99 w 104"/>
                <a:gd name="T21" fmla="*/ 90 h 109"/>
                <a:gd name="T22" fmla="*/ 102 w 104"/>
                <a:gd name="T23" fmla="*/ 7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09">
                  <a:moveTo>
                    <a:pt x="102" y="79"/>
                  </a:moveTo>
                  <a:cubicBezTo>
                    <a:pt x="94" y="63"/>
                    <a:pt x="62" y="25"/>
                    <a:pt x="52" y="17"/>
                  </a:cubicBezTo>
                  <a:cubicBezTo>
                    <a:pt x="48" y="12"/>
                    <a:pt x="42" y="9"/>
                    <a:pt x="36" y="6"/>
                  </a:cubicBezTo>
                  <a:cubicBezTo>
                    <a:pt x="30" y="4"/>
                    <a:pt x="24" y="0"/>
                    <a:pt x="18" y="2"/>
                  </a:cubicBezTo>
                  <a:cubicBezTo>
                    <a:pt x="12" y="4"/>
                    <a:pt x="7" y="9"/>
                    <a:pt x="4" y="14"/>
                  </a:cubicBezTo>
                  <a:cubicBezTo>
                    <a:pt x="1" y="20"/>
                    <a:pt x="0" y="26"/>
                    <a:pt x="0" y="32"/>
                  </a:cubicBezTo>
                  <a:cubicBezTo>
                    <a:pt x="0" y="42"/>
                    <a:pt x="5" y="50"/>
                    <a:pt x="14" y="55"/>
                  </a:cubicBezTo>
                  <a:cubicBezTo>
                    <a:pt x="21" y="58"/>
                    <a:pt x="29" y="58"/>
                    <a:pt x="35" y="54"/>
                  </a:cubicBezTo>
                  <a:cubicBezTo>
                    <a:pt x="44" y="67"/>
                    <a:pt x="54" y="78"/>
                    <a:pt x="64" y="89"/>
                  </a:cubicBezTo>
                  <a:cubicBezTo>
                    <a:pt x="69" y="94"/>
                    <a:pt x="85" y="109"/>
                    <a:pt x="92" y="103"/>
                  </a:cubicBezTo>
                  <a:cubicBezTo>
                    <a:pt x="95" y="101"/>
                    <a:pt x="97" y="93"/>
                    <a:pt x="99" y="90"/>
                  </a:cubicBezTo>
                  <a:cubicBezTo>
                    <a:pt x="101" y="87"/>
                    <a:pt x="104" y="82"/>
                    <a:pt x="102" y="79"/>
                  </a:cubicBezTo>
                  <a:close/>
                </a:path>
              </a:pathLst>
            </a:custGeom>
            <a:solidFill>
              <a:srgbClr val="D49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śḷiḑè"/>
            <p:cNvSpPr/>
            <p:nvPr/>
          </p:nvSpPr>
          <p:spPr bwMode="auto">
            <a:xfrm>
              <a:off x="5794376" y="4148138"/>
              <a:ext cx="171450" cy="415925"/>
            </a:xfrm>
            <a:custGeom>
              <a:avLst/>
              <a:gdLst>
                <a:gd name="T0" fmla="*/ 6 w 42"/>
                <a:gd name="T1" fmla="*/ 64 h 101"/>
                <a:gd name="T2" fmla="*/ 12 w 42"/>
                <a:gd name="T3" fmla="*/ 87 h 101"/>
                <a:gd name="T4" fmla="*/ 26 w 42"/>
                <a:gd name="T5" fmla="*/ 97 h 101"/>
                <a:gd name="T6" fmla="*/ 39 w 42"/>
                <a:gd name="T7" fmla="*/ 98 h 101"/>
                <a:gd name="T8" fmla="*/ 41 w 42"/>
                <a:gd name="T9" fmla="*/ 83 h 101"/>
                <a:gd name="T10" fmla="*/ 42 w 42"/>
                <a:gd name="T11" fmla="*/ 63 h 101"/>
                <a:gd name="T12" fmla="*/ 40 w 42"/>
                <a:gd name="T13" fmla="*/ 26 h 101"/>
                <a:gd name="T14" fmla="*/ 15 w 42"/>
                <a:gd name="T15" fmla="*/ 3 h 101"/>
                <a:gd name="T16" fmla="*/ 1 w 42"/>
                <a:gd name="T17" fmla="*/ 28 h 101"/>
                <a:gd name="T18" fmla="*/ 6 w 42"/>
                <a:gd name="T19" fmla="*/ 6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101">
                  <a:moveTo>
                    <a:pt x="6" y="64"/>
                  </a:moveTo>
                  <a:cubicBezTo>
                    <a:pt x="7" y="71"/>
                    <a:pt x="9" y="79"/>
                    <a:pt x="12" y="87"/>
                  </a:cubicBezTo>
                  <a:cubicBezTo>
                    <a:pt x="13" y="92"/>
                    <a:pt x="21" y="95"/>
                    <a:pt x="26" y="97"/>
                  </a:cubicBezTo>
                  <a:cubicBezTo>
                    <a:pt x="30" y="100"/>
                    <a:pt x="35" y="101"/>
                    <a:pt x="39" y="98"/>
                  </a:cubicBezTo>
                  <a:cubicBezTo>
                    <a:pt x="42" y="95"/>
                    <a:pt x="41" y="87"/>
                    <a:pt x="41" y="83"/>
                  </a:cubicBezTo>
                  <a:cubicBezTo>
                    <a:pt x="42" y="76"/>
                    <a:pt x="42" y="70"/>
                    <a:pt x="42" y="63"/>
                  </a:cubicBezTo>
                  <a:cubicBezTo>
                    <a:pt x="42" y="51"/>
                    <a:pt x="41" y="38"/>
                    <a:pt x="40" y="26"/>
                  </a:cubicBezTo>
                  <a:cubicBezTo>
                    <a:pt x="39" y="13"/>
                    <a:pt x="32" y="0"/>
                    <a:pt x="15" y="3"/>
                  </a:cubicBezTo>
                  <a:cubicBezTo>
                    <a:pt x="2" y="5"/>
                    <a:pt x="0" y="17"/>
                    <a:pt x="1" y="28"/>
                  </a:cubicBezTo>
                  <a:cubicBezTo>
                    <a:pt x="2" y="40"/>
                    <a:pt x="3" y="52"/>
                    <a:pt x="6" y="64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iṧḻïdè"/>
            <p:cNvSpPr/>
            <p:nvPr/>
          </p:nvSpPr>
          <p:spPr bwMode="auto">
            <a:xfrm>
              <a:off x="6172201" y="4186238"/>
              <a:ext cx="173038" cy="352425"/>
            </a:xfrm>
            <a:custGeom>
              <a:avLst/>
              <a:gdLst>
                <a:gd name="T0" fmla="*/ 42 w 42"/>
                <a:gd name="T1" fmla="*/ 76 h 86"/>
                <a:gd name="T2" fmla="*/ 39 w 42"/>
                <a:gd name="T3" fmla="*/ 80 h 86"/>
                <a:gd name="T4" fmla="*/ 34 w 42"/>
                <a:gd name="T5" fmla="*/ 84 h 86"/>
                <a:gd name="T6" fmla="*/ 13 w 42"/>
                <a:gd name="T7" fmla="*/ 86 h 86"/>
                <a:gd name="T8" fmla="*/ 0 w 42"/>
                <a:gd name="T9" fmla="*/ 7 h 86"/>
                <a:gd name="T10" fmla="*/ 38 w 42"/>
                <a:gd name="T11" fmla="*/ 12 h 86"/>
                <a:gd name="T12" fmla="*/ 42 w 42"/>
                <a:gd name="T13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6">
                  <a:moveTo>
                    <a:pt x="42" y="76"/>
                  </a:moveTo>
                  <a:cubicBezTo>
                    <a:pt x="41" y="78"/>
                    <a:pt x="40" y="79"/>
                    <a:pt x="39" y="80"/>
                  </a:cubicBezTo>
                  <a:cubicBezTo>
                    <a:pt x="39" y="83"/>
                    <a:pt x="36" y="84"/>
                    <a:pt x="34" y="84"/>
                  </a:cubicBezTo>
                  <a:cubicBezTo>
                    <a:pt x="27" y="85"/>
                    <a:pt x="20" y="86"/>
                    <a:pt x="13" y="86"/>
                  </a:cubicBezTo>
                  <a:cubicBezTo>
                    <a:pt x="9" y="61"/>
                    <a:pt x="2" y="33"/>
                    <a:pt x="0" y="7"/>
                  </a:cubicBezTo>
                  <a:cubicBezTo>
                    <a:pt x="7" y="7"/>
                    <a:pt x="34" y="0"/>
                    <a:pt x="38" y="12"/>
                  </a:cubicBezTo>
                  <a:cubicBezTo>
                    <a:pt x="41" y="19"/>
                    <a:pt x="42" y="71"/>
                    <a:pt x="42" y="76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îṩ1ïḓe"/>
            <p:cNvSpPr/>
            <p:nvPr/>
          </p:nvSpPr>
          <p:spPr bwMode="auto">
            <a:xfrm>
              <a:off x="5913438" y="1776413"/>
              <a:ext cx="193675" cy="377825"/>
            </a:xfrm>
            <a:custGeom>
              <a:avLst/>
              <a:gdLst>
                <a:gd name="T0" fmla="*/ 45 w 47"/>
                <a:gd name="T1" fmla="*/ 56 h 92"/>
                <a:gd name="T2" fmla="*/ 46 w 47"/>
                <a:gd name="T3" fmla="*/ 54 h 92"/>
                <a:gd name="T4" fmla="*/ 43 w 47"/>
                <a:gd name="T5" fmla="*/ 35 h 92"/>
                <a:gd name="T6" fmla="*/ 35 w 47"/>
                <a:gd name="T7" fmla="*/ 23 h 92"/>
                <a:gd name="T8" fmla="*/ 29 w 47"/>
                <a:gd name="T9" fmla="*/ 10 h 92"/>
                <a:gd name="T10" fmla="*/ 7 w 47"/>
                <a:gd name="T11" fmla="*/ 9 h 92"/>
                <a:gd name="T12" fmla="*/ 12 w 47"/>
                <a:gd name="T13" fmla="*/ 26 h 92"/>
                <a:gd name="T14" fmla="*/ 10 w 47"/>
                <a:gd name="T15" fmla="*/ 45 h 92"/>
                <a:gd name="T16" fmla="*/ 3 w 47"/>
                <a:gd name="T17" fmla="*/ 61 h 92"/>
                <a:gd name="T18" fmla="*/ 0 w 47"/>
                <a:gd name="T19" fmla="*/ 81 h 92"/>
                <a:gd name="T20" fmla="*/ 4 w 47"/>
                <a:gd name="T21" fmla="*/ 90 h 92"/>
                <a:gd name="T22" fmla="*/ 13 w 47"/>
                <a:gd name="T23" fmla="*/ 90 h 92"/>
                <a:gd name="T24" fmla="*/ 45 w 47"/>
                <a:gd name="T25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92">
                  <a:moveTo>
                    <a:pt x="45" y="56"/>
                  </a:moveTo>
                  <a:cubicBezTo>
                    <a:pt x="45" y="55"/>
                    <a:pt x="46" y="55"/>
                    <a:pt x="46" y="54"/>
                  </a:cubicBezTo>
                  <a:cubicBezTo>
                    <a:pt x="47" y="47"/>
                    <a:pt x="46" y="41"/>
                    <a:pt x="43" y="35"/>
                  </a:cubicBezTo>
                  <a:cubicBezTo>
                    <a:pt x="41" y="31"/>
                    <a:pt x="37" y="27"/>
                    <a:pt x="35" y="23"/>
                  </a:cubicBezTo>
                  <a:cubicBezTo>
                    <a:pt x="33" y="19"/>
                    <a:pt x="32" y="14"/>
                    <a:pt x="29" y="10"/>
                  </a:cubicBezTo>
                  <a:cubicBezTo>
                    <a:pt x="24" y="1"/>
                    <a:pt x="12" y="0"/>
                    <a:pt x="7" y="9"/>
                  </a:cubicBezTo>
                  <a:cubicBezTo>
                    <a:pt x="3" y="17"/>
                    <a:pt x="10" y="20"/>
                    <a:pt x="12" y="26"/>
                  </a:cubicBezTo>
                  <a:cubicBezTo>
                    <a:pt x="14" y="32"/>
                    <a:pt x="11" y="39"/>
                    <a:pt x="10" y="45"/>
                  </a:cubicBezTo>
                  <a:cubicBezTo>
                    <a:pt x="8" y="50"/>
                    <a:pt x="5" y="55"/>
                    <a:pt x="3" y="61"/>
                  </a:cubicBezTo>
                  <a:cubicBezTo>
                    <a:pt x="1" y="67"/>
                    <a:pt x="0" y="74"/>
                    <a:pt x="0" y="81"/>
                  </a:cubicBezTo>
                  <a:cubicBezTo>
                    <a:pt x="1" y="84"/>
                    <a:pt x="1" y="88"/>
                    <a:pt x="4" y="90"/>
                  </a:cubicBezTo>
                  <a:cubicBezTo>
                    <a:pt x="7" y="92"/>
                    <a:pt x="10" y="91"/>
                    <a:pt x="13" y="90"/>
                  </a:cubicBezTo>
                  <a:cubicBezTo>
                    <a:pt x="29" y="86"/>
                    <a:pt x="42" y="72"/>
                    <a:pt x="45" y="56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ŝḻïdè"/>
            <p:cNvSpPr/>
            <p:nvPr/>
          </p:nvSpPr>
          <p:spPr bwMode="auto">
            <a:xfrm>
              <a:off x="5600701" y="2524125"/>
              <a:ext cx="403225" cy="1854200"/>
            </a:xfrm>
            <a:custGeom>
              <a:avLst/>
              <a:gdLst>
                <a:gd name="T0" fmla="*/ 93 w 98"/>
                <a:gd name="T1" fmla="*/ 59 h 451"/>
                <a:gd name="T2" fmla="*/ 93 w 98"/>
                <a:gd name="T3" fmla="*/ 59 h 451"/>
                <a:gd name="T4" fmla="*/ 85 w 98"/>
                <a:gd name="T5" fmla="*/ 25 h 451"/>
                <a:gd name="T6" fmla="*/ 44 w 98"/>
                <a:gd name="T7" fmla="*/ 14 h 451"/>
                <a:gd name="T8" fmla="*/ 34 w 98"/>
                <a:gd name="T9" fmla="*/ 28 h 451"/>
                <a:gd name="T10" fmla="*/ 6 w 98"/>
                <a:gd name="T11" fmla="*/ 108 h 451"/>
                <a:gd name="T12" fmla="*/ 4 w 98"/>
                <a:gd name="T13" fmla="*/ 197 h 451"/>
                <a:gd name="T14" fmla="*/ 11 w 98"/>
                <a:gd name="T15" fmla="*/ 270 h 451"/>
                <a:gd name="T16" fmla="*/ 39 w 98"/>
                <a:gd name="T17" fmla="*/ 451 h 451"/>
                <a:gd name="T18" fmla="*/ 93 w 98"/>
                <a:gd name="T19" fmla="*/ 448 h 451"/>
                <a:gd name="T20" fmla="*/ 94 w 98"/>
                <a:gd name="T21" fmla="*/ 222 h 451"/>
                <a:gd name="T22" fmla="*/ 93 w 98"/>
                <a:gd name="T23" fmla="*/ 59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451">
                  <a:moveTo>
                    <a:pt x="93" y="59"/>
                  </a:moveTo>
                  <a:cubicBezTo>
                    <a:pt x="93" y="59"/>
                    <a:pt x="93" y="59"/>
                    <a:pt x="93" y="59"/>
                  </a:cubicBezTo>
                  <a:cubicBezTo>
                    <a:pt x="92" y="47"/>
                    <a:pt x="90" y="36"/>
                    <a:pt x="85" y="25"/>
                  </a:cubicBezTo>
                  <a:cubicBezTo>
                    <a:pt x="77" y="11"/>
                    <a:pt x="57" y="0"/>
                    <a:pt x="44" y="14"/>
                  </a:cubicBezTo>
                  <a:cubicBezTo>
                    <a:pt x="40" y="18"/>
                    <a:pt x="37" y="23"/>
                    <a:pt x="34" y="28"/>
                  </a:cubicBezTo>
                  <a:cubicBezTo>
                    <a:pt x="21" y="53"/>
                    <a:pt x="12" y="80"/>
                    <a:pt x="6" y="108"/>
                  </a:cubicBezTo>
                  <a:cubicBezTo>
                    <a:pt x="0" y="138"/>
                    <a:pt x="1" y="167"/>
                    <a:pt x="4" y="197"/>
                  </a:cubicBezTo>
                  <a:cubicBezTo>
                    <a:pt x="6" y="221"/>
                    <a:pt x="8" y="246"/>
                    <a:pt x="11" y="270"/>
                  </a:cubicBezTo>
                  <a:cubicBezTo>
                    <a:pt x="16" y="308"/>
                    <a:pt x="39" y="451"/>
                    <a:pt x="39" y="451"/>
                  </a:cubicBezTo>
                  <a:cubicBezTo>
                    <a:pt x="57" y="450"/>
                    <a:pt x="75" y="449"/>
                    <a:pt x="93" y="448"/>
                  </a:cubicBezTo>
                  <a:cubicBezTo>
                    <a:pt x="89" y="373"/>
                    <a:pt x="90" y="297"/>
                    <a:pt x="94" y="222"/>
                  </a:cubicBezTo>
                  <a:cubicBezTo>
                    <a:pt x="97" y="168"/>
                    <a:pt x="98" y="114"/>
                    <a:pt x="93" y="59"/>
                  </a:cubicBezTo>
                  <a:close/>
                </a:path>
              </a:pathLst>
            </a:custGeom>
            <a:solidFill>
              <a:srgbClr val="1E3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íṧliḑe"/>
            <p:cNvSpPr/>
            <p:nvPr/>
          </p:nvSpPr>
          <p:spPr bwMode="auto">
            <a:xfrm>
              <a:off x="5905501" y="2532063"/>
              <a:ext cx="473075" cy="1854200"/>
            </a:xfrm>
            <a:custGeom>
              <a:avLst/>
              <a:gdLst>
                <a:gd name="T0" fmla="*/ 114 w 115"/>
                <a:gd name="T1" fmla="*/ 444 h 451"/>
                <a:gd name="T2" fmla="*/ 114 w 115"/>
                <a:gd name="T3" fmla="*/ 432 h 451"/>
                <a:gd name="T4" fmla="*/ 102 w 115"/>
                <a:gd name="T5" fmla="*/ 237 h 451"/>
                <a:gd name="T6" fmla="*/ 89 w 115"/>
                <a:gd name="T7" fmla="*/ 137 h 451"/>
                <a:gd name="T8" fmla="*/ 60 w 115"/>
                <a:gd name="T9" fmla="*/ 64 h 451"/>
                <a:gd name="T10" fmla="*/ 23 w 115"/>
                <a:gd name="T11" fmla="*/ 11 h 451"/>
                <a:gd name="T12" fmla="*/ 1 w 115"/>
                <a:gd name="T13" fmla="*/ 25 h 451"/>
                <a:gd name="T14" fmla="*/ 0 w 115"/>
                <a:gd name="T15" fmla="*/ 80 h 451"/>
                <a:gd name="T16" fmla="*/ 7 w 115"/>
                <a:gd name="T17" fmla="*/ 187 h 451"/>
                <a:gd name="T18" fmla="*/ 42 w 115"/>
                <a:gd name="T19" fmla="*/ 362 h 451"/>
                <a:gd name="T20" fmla="*/ 65 w 115"/>
                <a:gd name="T21" fmla="*/ 450 h 451"/>
                <a:gd name="T22" fmla="*/ 114 w 115"/>
                <a:gd name="T23" fmla="*/ 444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451">
                  <a:moveTo>
                    <a:pt x="114" y="444"/>
                  </a:moveTo>
                  <a:cubicBezTo>
                    <a:pt x="115" y="444"/>
                    <a:pt x="114" y="433"/>
                    <a:pt x="114" y="432"/>
                  </a:cubicBezTo>
                  <a:cubicBezTo>
                    <a:pt x="111" y="367"/>
                    <a:pt x="107" y="302"/>
                    <a:pt x="102" y="237"/>
                  </a:cubicBezTo>
                  <a:cubicBezTo>
                    <a:pt x="100" y="204"/>
                    <a:pt x="97" y="170"/>
                    <a:pt x="89" y="137"/>
                  </a:cubicBezTo>
                  <a:cubicBezTo>
                    <a:pt x="83" y="112"/>
                    <a:pt x="74" y="87"/>
                    <a:pt x="60" y="64"/>
                  </a:cubicBezTo>
                  <a:cubicBezTo>
                    <a:pt x="50" y="47"/>
                    <a:pt x="41" y="22"/>
                    <a:pt x="23" y="11"/>
                  </a:cubicBezTo>
                  <a:cubicBezTo>
                    <a:pt x="5" y="0"/>
                    <a:pt x="2" y="10"/>
                    <a:pt x="1" y="25"/>
                  </a:cubicBezTo>
                  <a:cubicBezTo>
                    <a:pt x="1" y="43"/>
                    <a:pt x="0" y="61"/>
                    <a:pt x="0" y="80"/>
                  </a:cubicBezTo>
                  <a:cubicBezTo>
                    <a:pt x="0" y="116"/>
                    <a:pt x="3" y="152"/>
                    <a:pt x="7" y="187"/>
                  </a:cubicBezTo>
                  <a:cubicBezTo>
                    <a:pt x="14" y="246"/>
                    <a:pt x="29" y="304"/>
                    <a:pt x="42" y="362"/>
                  </a:cubicBezTo>
                  <a:cubicBezTo>
                    <a:pt x="43" y="368"/>
                    <a:pt x="56" y="451"/>
                    <a:pt x="65" y="450"/>
                  </a:cubicBezTo>
                  <a:cubicBezTo>
                    <a:pt x="81" y="448"/>
                    <a:pt x="98" y="446"/>
                    <a:pt x="114" y="444"/>
                  </a:cubicBezTo>
                  <a:close/>
                </a:path>
              </a:pathLst>
            </a:custGeom>
            <a:solidFill>
              <a:srgbClr val="395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ïsļïḋe"/>
            <p:cNvSpPr/>
            <p:nvPr/>
          </p:nvSpPr>
          <p:spPr bwMode="auto">
            <a:xfrm>
              <a:off x="5722938" y="1808163"/>
              <a:ext cx="374650" cy="511175"/>
            </a:xfrm>
            <a:custGeom>
              <a:avLst/>
              <a:gdLst>
                <a:gd name="T0" fmla="*/ 90 w 91"/>
                <a:gd name="T1" fmla="*/ 82 h 124"/>
                <a:gd name="T2" fmla="*/ 66 w 91"/>
                <a:gd name="T3" fmla="*/ 77 h 124"/>
                <a:gd name="T4" fmla="*/ 60 w 91"/>
                <a:gd name="T5" fmla="*/ 52 h 124"/>
                <a:gd name="T6" fmla="*/ 69 w 91"/>
                <a:gd name="T7" fmla="*/ 49 h 124"/>
                <a:gd name="T8" fmla="*/ 74 w 91"/>
                <a:gd name="T9" fmla="*/ 32 h 124"/>
                <a:gd name="T10" fmla="*/ 71 w 91"/>
                <a:gd name="T11" fmla="*/ 14 h 124"/>
                <a:gd name="T12" fmla="*/ 55 w 91"/>
                <a:gd name="T13" fmla="*/ 1 h 124"/>
                <a:gd name="T14" fmla="*/ 40 w 91"/>
                <a:gd name="T15" fmla="*/ 2 h 124"/>
                <a:gd name="T16" fmla="*/ 28 w 91"/>
                <a:gd name="T17" fmla="*/ 8 h 124"/>
                <a:gd name="T18" fmla="*/ 23 w 91"/>
                <a:gd name="T19" fmla="*/ 21 h 124"/>
                <a:gd name="T20" fmla="*/ 27 w 91"/>
                <a:gd name="T21" fmla="*/ 37 h 124"/>
                <a:gd name="T22" fmla="*/ 25 w 91"/>
                <a:gd name="T23" fmla="*/ 62 h 124"/>
                <a:gd name="T24" fmla="*/ 2 w 91"/>
                <a:gd name="T25" fmla="*/ 86 h 124"/>
                <a:gd name="T26" fmla="*/ 2 w 91"/>
                <a:gd name="T27" fmla="*/ 92 h 124"/>
                <a:gd name="T28" fmla="*/ 3 w 91"/>
                <a:gd name="T29" fmla="*/ 97 h 124"/>
                <a:gd name="T30" fmla="*/ 4 w 91"/>
                <a:gd name="T31" fmla="*/ 102 h 124"/>
                <a:gd name="T32" fmla="*/ 4 w 91"/>
                <a:gd name="T33" fmla="*/ 103 h 124"/>
                <a:gd name="T34" fmla="*/ 4 w 91"/>
                <a:gd name="T35" fmla="*/ 103 h 124"/>
                <a:gd name="T36" fmla="*/ 11 w 91"/>
                <a:gd name="T37" fmla="*/ 113 h 124"/>
                <a:gd name="T38" fmla="*/ 40 w 91"/>
                <a:gd name="T39" fmla="*/ 123 h 124"/>
                <a:gd name="T40" fmla="*/ 41 w 91"/>
                <a:gd name="T41" fmla="*/ 123 h 124"/>
                <a:gd name="T42" fmla="*/ 41 w 91"/>
                <a:gd name="T43" fmla="*/ 123 h 124"/>
                <a:gd name="T44" fmla="*/ 87 w 91"/>
                <a:gd name="T45" fmla="*/ 93 h 124"/>
                <a:gd name="T46" fmla="*/ 87 w 91"/>
                <a:gd name="T47" fmla="*/ 93 h 124"/>
                <a:gd name="T48" fmla="*/ 90 w 91"/>
                <a:gd name="T49" fmla="*/ 8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4">
                  <a:moveTo>
                    <a:pt x="90" y="82"/>
                  </a:moveTo>
                  <a:cubicBezTo>
                    <a:pt x="82" y="81"/>
                    <a:pt x="73" y="83"/>
                    <a:pt x="66" y="77"/>
                  </a:cubicBezTo>
                  <a:cubicBezTo>
                    <a:pt x="59" y="71"/>
                    <a:pt x="59" y="61"/>
                    <a:pt x="60" y="52"/>
                  </a:cubicBezTo>
                  <a:cubicBezTo>
                    <a:pt x="63" y="53"/>
                    <a:pt x="66" y="51"/>
                    <a:pt x="69" y="49"/>
                  </a:cubicBezTo>
                  <a:cubicBezTo>
                    <a:pt x="73" y="44"/>
                    <a:pt x="73" y="38"/>
                    <a:pt x="74" y="32"/>
                  </a:cubicBezTo>
                  <a:cubicBezTo>
                    <a:pt x="74" y="26"/>
                    <a:pt x="74" y="20"/>
                    <a:pt x="71" y="14"/>
                  </a:cubicBezTo>
                  <a:cubicBezTo>
                    <a:pt x="68" y="8"/>
                    <a:pt x="62" y="3"/>
                    <a:pt x="55" y="1"/>
                  </a:cubicBezTo>
                  <a:cubicBezTo>
                    <a:pt x="50" y="0"/>
                    <a:pt x="45" y="0"/>
                    <a:pt x="40" y="2"/>
                  </a:cubicBezTo>
                  <a:cubicBezTo>
                    <a:pt x="36" y="3"/>
                    <a:pt x="31" y="5"/>
                    <a:pt x="28" y="8"/>
                  </a:cubicBezTo>
                  <a:cubicBezTo>
                    <a:pt x="24" y="11"/>
                    <a:pt x="23" y="16"/>
                    <a:pt x="23" y="21"/>
                  </a:cubicBezTo>
                  <a:cubicBezTo>
                    <a:pt x="22" y="26"/>
                    <a:pt x="23" y="33"/>
                    <a:pt x="27" y="37"/>
                  </a:cubicBezTo>
                  <a:cubicBezTo>
                    <a:pt x="28" y="46"/>
                    <a:pt x="27" y="54"/>
                    <a:pt x="25" y="62"/>
                  </a:cubicBezTo>
                  <a:cubicBezTo>
                    <a:pt x="21" y="73"/>
                    <a:pt x="12" y="81"/>
                    <a:pt x="2" y="86"/>
                  </a:cubicBezTo>
                  <a:cubicBezTo>
                    <a:pt x="0" y="88"/>
                    <a:pt x="1" y="90"/>
                    <a:pt x="2" y="92"/>
                  </a:cubicBezTo>
                  <a:cubicBezTo>
                    <a:pt x="2" y="94"/>
                    <a:pt x="2" y="96"/>
                    <a:pt x="3" y="97"/>
                  </a:cubicBezTo>
                  <a:cubicBezTo>
                    <a:pt x="3" y="99"/>
                    <a:pt x="3" y="100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5" y="107"/>
                    <a:pt x="8" y="111"/>
                    <a:pt x="11" y="113"/>
                  </a:cubicBezTo>
                  <a:cubicBezTo>
                    <a:pt x="19" y="120"/>
                    <a:pt x="30" y="124"/>
                    <a:pt x="40" y="123"/>
                  </a:cubicBezTo>
                  <a:cubicBezTo>
                    <a:pt x="40" y="123"/>
                    <a:pt x="40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61" y="123"/>
                    <a:pt x="81" y="11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8" y="89"/>
                    <a:pt x="91" y="86"/>
                    <a:pt x="90" y="82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ŝľíďê"/>
            <p:cNvSpPr/>
            <p:nvPr/>
          </p:nvSpPr>
          <p:spPr bwMode="auto">
            <a:xfrm>
              <a:off x="5567363" y="1685925"/>
              <a:ext cx="436563" cy="488950"/>
            </a:xfrm>
            <a:custGeom>
              <a:avLst/>
              <a:gdLst>
                <a:gd name="T0" fmla="*/ 101 w 106"/>
                <a:gd name="T1" fmla="*/ 15 h 119"/>
                <a:gd name="T2" fmla="*/ 101 w 106"/>
                <a:gd name="T3" fmla="*/ 14 h 119"/>
                <a:gd name="T4" fmla="*/ 76 w 106"/>
                <a:gd name="T5" fmla="*/ 2 h 119"/>
                <a:gd name="T6" fmla="*/ 49 w 106"/>
                <a:gd name="T7" fmla="*/ 9 h 119"/>
                <a:gd name="T8" fmla="*/ 41 w 106"/>
                <a:gd name="T9" fmla="*/ 25 h 119"/>
                <a:gd name="T10" fmla="*/ 21 w 106"/>
                <a:gd name="T11" fmla="*/ 46 h 119"/>
                <a:gd name="T12" fmla="*/ 4 w 106"/>
                <a:gd name="T13" fmla="*/ 69 h 119"/>
                <a:gd name="T14" fmla="*/ 3 w 106"/>
                <a:gd name="T15" fmla="*/ 97 h 119"/>
                <a:gd name="T16" fmla="*/ 22 w 106"/>
                <a:gd name="T17" fmla="*/ 117 h 119"/>
                <a:gd name="T18" fmla="*/ 33 w 106"/>
                <a:gd name="T19" fmla="*/ 119 h 119"/>
                <a:gd name="T20" fmla="*/ 41 w 106"/>
                <a:gd name="T21" fmla="*/ 118 h 119"/>
                <a:gd name="T22" fmla="*/ 49 w 106"/>
                <a:gd name="T23" fmla="*/ 115 h 119"/>
                <a:gd name="T24" fmla="*/ 64 w 106"/>
                <a:gd name="T25" fmla="*/ 103 h 119"/>
                <a:gd name="T26" fmla="*/ 70 w 106"/>
                <a:gd name="T27" fmla="*/ 93 h 119"/>
                <a:gd name="T28" fmla="*/ 74 w 106"/>
                <a:gd name="T29" fmla="*/ 78 h 119"/>
                <a:gd name="T30" fmla="*/ 73 w 106"/>
                <a:gd name="T31" fmla="*/ 70 h 119"/>
                <a:gd name="T32" fmla="*/ 70 w 106"/>
                <a:gd name="T33" fmla="*/ 64 h 119"/>
                <a:gd name="T34" fmla="*/ 68 w 106"/>
                <a:gd name="T35" fmla="*/ 64 h 119"/>
                <a:gd name="T36" fmla="*/ 64 w 106"/>
                <a:gd name="T37" fmla="*/ 60 h 119"/>
                <a:gd name="T38" fmla="*/ 67 w 106"/>
                <a:gd name="T39" fmla="*/ 52 h 119"/>
                <a:gd name="T40" fmla="*/ 70 w 106"/>
                <a:gd name="T41" fmla="*/ 52 h 119"/>
                <a:gd name="T42" fmla="*/ 70 w 106"/>
                <a:gd name="T43" fmla="*/ 48 h 119"/>
                <a:gd name="T44" fmla="*/ 74 w 106"/>
                <a:gd name="T45" fmla="*/ 49 h 119"/>
                <a:gd name="T46" fmla="*/ 102 w 106"/>
                <a:gd name="T47" fmla="*/ 40 h 119"/>
                <a:gd name="T48" fmla="*/ 101 w 106"/>
                <a:gd name="T49" fmla="*/ 1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119">
                  <a:moveTo>
                    <a:pt x="101" y="15"/>
                  </a:moveTo>
                  <a:cubicBezTo>
                    <a:pt x="101" y="14"/>
                    <a:pt x="101" y="14"/>
                    <a:pt x="101" y="14"/>
                  </a:cubicBezTo>
                  <a:cubicBezTo>
                    <a:pt x="96" y="7"/>
                    <a:pt x="84" y="3"/>
                    <a:pt x="76" y="2"/>
                  </a:cubicBezTo>
                  <a:cubicBezTo>
                    <a:pt x="67" y="0"/>
                    <a:pt x="56" y="3"/>
                    <a:pt x="49" y="9"/>
                  </a:cubicBezTo>
                  <a:cubicBezTo>
                    <a:pt x="44" y="14"/>
                    <a:pt x="43" y="18"/>
                    <a:pt x="41" y="25"/>
                  </a:cubicBezTo>
                  <a:cubicBezTo>
                    <a:pt x="38" y="34"/>
                    <a:pt x="29" y="39"/>
                    <a:pt x="21" y="46"/>
                  </a:cubicBezTo>
                  <a:cubicBezTo>
                    <a:pt x="14" y="52"/>
                    <a:pt x="8" y="60"/>
                    <a:pt x="4" y="69"/>
                  </a:cubicBezTo>
                  <a:cubicBezTo>
                    <a:pt x="0" y="77"/>
                    <a:pt x="0" y="88"/>
                    <a:pt x="3" y="97"/>
                  </a:cubicBezTo>
                  <a:cubicBezTo>
                    <a:pt x="6" y="106"/>
                    <a:pt x="13" y="114"/>
                    <a:pt x="22" y="117"/>
                  </a:cubicBezTo>
                  <a:cubicBezTo>
                    <a:pt x="26" y="118"/>
                    <a:pt x="29" y="119"/>
                    <a:pt x="33" y="119"/>
                  </a:cubicBezTo>
                  <a:cubicBezTo>
                    <a:pt x="36" y="119"/>
                    <a:pt x="38" y="119"/>
                    <a:pt x="41" y="118"/>
                  </a:cubicBezTo>
                  <a:cubicBezTo>
                    <a:pt x="44" y="118"/>
                    <a:pt x="47" y="116"/>
                    <a:pt x="49" y="115"/>
                  </a:cubicBezTo>
                  <a:cubicBezTo>
                    <a:pt x="55" y="112"/>
                    <a:pt x="60" y="107"/>
                    <a:pt x="64" y="103"/>
                  </a:cubicBezTo>
                  <a:cubicBezTo>
                    <a:pt x="66" y="100"/>
                    <a:pt x="69" y="96"/>
                    <a:pt x="70" y="93"/>
                  </a:cubicBezTo>
                  <a:cubicBezTo>
                    <a:pt x="72" y="88"/>
                    <a:pt x="74" y="83"/>
                    <a:pt x="74" y="78"/>
                  </a:cubicBezTo>
                  <a:cubicBezTo>
                    <a:pt x="74" y="75"/>
                    <a:pt x="74" y="73"/>
                    <a:pt x="73" y="70"/>
                  </a:cubicBezTo>
                  <a:cubicBezTo>
                    <a:pt x="73" y="69"/>
                    <a:pt x="71" y="63"/>
                    <a:pt x="70" y="64"/>
                  </a:cubicBezTo>
                  <a:cubicBezTo>
                    <a:pt x="69" y="64"/>
                    <a:pt x="69" y="64"/>
                    <a:pt x="68" y="64"/>
                  </a:cubicBezTo>
                  <a:cubicBezTo>
                    <a:pt x="66" y="63"/>
                    <a:pt x="64" y="62"/>
                    <a:pt x="64" y="60"/>
                  </a:cubicBezTo>
                  <a:cubicBezTo>
                    <a:pt x="62" y="56"/>
                    <a:pt x="64" y="53"/>
                    <a:pt x="67" y="52"/>
                  </a:cubicBezTo>
                  <a:cubicBezTo>
                    <a:pt x="68" y="52"/>
                    <a:pt x="69" y="52"/>
                    <a:pt x="70" y="52"/>
                  </a:cubicBezTo>
                  <a:cubicBezTo>
                    <a:pt x="70" y="51"/>
                    <a:pt x="70" y="50"/>
                    <a:pt x="70" y="48"/>
                  </a:cubicBezTo>
                  <a:cubicBezTo>
                    <a:pt x="71" y="49"/>
                    <a:pt x="73" y="49"/>
                    <a:pt x="74" y="49"/>
                  </a:cubicBezTo>
                  <a:cubicBezTo>
                    <a:pt x="84" y="50"/>
                    <a:pt x="96" y="51"/>
                    <a:pt x="102" y="40"/>
                  </a:cubicBezTo>
                  <a:cubicBezTo>
                    <a:pt x="106" y="33"/>
                    <a:pt x="106" y="21"/>
                    <a:pt x="101" y="15"/>
                  </a:cubicBezTo>
                  <a:close/>
                </a:path>
              </a:pathLst>
            </a:custGeom>
            <a:solidFill>
              <a:srgbClr val="EB5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íṧľíḓé"/>
            <p:cNvSpPr/>
            <p:nvPr/>
          </p:nvSpPr>
          <p:spPr bwMode="auto">
            <a:xfrm>
              <a:off x="5683251" y="2138363"/>
              <a:ext cx="455613" cy="561975"/>
            </a:xfrm>
            <a:custGeom>
              <a:avLst/>
              <a:gdLst>
                <a:gd name="T0" fmla="*/ 0 w 111"/>
                <a:gd name="T1" fmla="*/ 129 h 137"/>
                <a:gd name="T2" fmla="*/ 34 w 111"/>
                <a:gd name="T3" fmla="*/ 131 h 137"/>
                <a:gd name="T4" fmla="*/ 103 w 111"/>
                <a:gd name="T5" fmla="*/ 137 h 137"/>
                <a:gd name="T6" fmla="*/ 105 w 111"/>
                <a:gd name="T7" fmla="*/ 89 h 137"/>
                <a:gd name="T8" fmla="*/ 109 w 111"/>
                <a:gd name="T9" fmla="*/ 48 h 137"/>
                <a:gd name="T10" fmla="*/ 105 w 111"/>
                <a:gd name="T11" fmla="*/ 15 h 137"/>
                <a:gd name="T12" fmla="*/ 104 w 111"/>
                <a:gd name="T13" fmla="*/ 2 h 137"/>
                <a:gd name="T14" fmla="*/ 94 w 111"/>
                <a:gd name="T15" fmla="*/ 0 h 137"/>
                <a:gd name="T16" fmla="*/ 89 w 111"/>
                <a:gd name="T17" fmla="*/ 20 h 137"/>
                <a:gd name="T18" fmla="*/ 53 w 111"/>
                <a:gd name="T19" fmla="*/ 32 h 137"/>
                <a:gd name="T20" fmla="*/ 17 w 111"/>
                <a:gd name="T21" fmla="*/ 5 h 137"/>
                <a:gd name="T22" fmla="*/ 5 w 111"/>
                <a:gd name="T23" fmla="*/ 9 h 137"/>
                <a:gd name="T24" fmla="*/ 4 w 111"/>
                <a:gd name="T25" fmla="*/ 62 h 137"/>
                <a:gd name="T26" fmla="*/ 2 w 111"/>
                <a:gd name="T27" fmla="*/ 122 h 137"/>
                <a:gd name="T28" fmla="*/ 0 w 111"/>
                <a:gd name="T29" fmla="*/ 12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137">
                  <a:moveTo>
                    <a:pt x="0" y="129"/>
                  </a:moveTo>
                  <a:cubicBezTo>
                    <a:pt x="11" y="129"/>
                    <a:pt x="22" y="130"/>
                    <a:pt x="34" y="131"/>
                  </a:cubicBezTo>
                  <a:cubicBezTo>
                    <a:pt x="57" y="132"/>
                    <a:pt x="80" y="134"/>
                    <a:pt x="103" y="137"/>
                  </a:cubicBezTo>
                  <a:cubicBezTo>
                    <a:pt x="102" y="121"/>
                    <a:pt x="102" y="105"/>
                    <a:pt x="105" y="89"/>
                  </a:cubicBezTo>
                  <a:cubicBezTo>
                    <a:pt x="107" y="76"/>
                    <a:pt x="111" y="62"/>
                    <a:pt x="109" y="48"/>
                  </a:cubicBezTo>
                  <a:cubicBezTo>
                    <a:pt x="108" y="37"/>
                    <a:pt x="105" y="27"/>
                    <a:pt x="105" y="15"/>
                  </a:cubicBezTo>
                  <a:cubicBezTo>
                    <a:pt x="105" y="12"/>
                    <a:pt x="106" y="5"/>
                    <a:pt x="10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0"/>
                    <a:pt x="93" y="16"/>
                    <a:pt x="89" y="20"/>
                  </a:cubicBezTo>
                  <a:cubicBezTo>
                    <a:pt x="84" y="24"/>
                    <a:pt x="76" y="34"/>
                    <a:pt x="53" y="32"/>
                  </a:cubicBezTo>
                  <a:cubicBezTo>
                    <a:pt x="37" y="31"/>
                    <a:pt x="22" y="12"/>
                    <a:pt x="17" y="5"/>
                  </a:cubicBezTo>
                  <a:cubicBezTo>
                    <a:pt x="13" y="6"/>
                    <a:pt x="6" y="8"/>
                    <a:pt x="5" y="9"/>
                  </a:cubicBezTo>
                  <a:cubicBezTo>
                    <a:pt x="3" y="12"/>
                    <a:pt x="5" y="46"/>
                    <a:pt x="4" y="62"/>
                  </a:cubicBezTo>
                  <a:cubicBezTo>
                    <a:pt x="2" y="81"/>
                    <a:pt x="6" y="103"/>
                    <a:pt x="2" y="122"/>
                  </a:cubicBezTo>
                  <a:cubicBezTo>
                    <a:pt x="1" y="124"/>
                    <a:pt x="0" y="127"/>
                    <a:pt x="0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í$ḻiḑé"/>
            <p:cNvSpPr/>
            <p:nvPr/>
          </p:nvSpPr>
          <p:spPr bwMode="auto">
            <a:xfrm>
              <a:off x="5526088" y="2174875"/>
              <a:ext cx="276225" cy="620713"/>
            </a:xfrm>
            <a:custGeom>
              <a:avLst/>
              <a:gdLst>
                <a:gd name="T0" fmla="*/ 61 w 67"/>
                <a:gd name="T1" fmla="*/ 143 h 151"/>
                <a:gd name="T2" fmla="*/ 37 w 67"/>
                <a:gd name="T3" fmla="*/ 145 h 151"/>
                <a:gd name="T4" fmla="*/ 31 w 67"/>
                <a:gd name="T5" fmla="*/ 134 h 151"/>
                <a:gd name="T6" fmla="*/ 12 w 67"/>
                <a:gd name="T7" fmla="*/ 74 h 151"/>
                <a:gd name="T8" fmla="*/ 7 w 67"/>
                <a:gd name="T9" fmla="*/ 21 h 151"/>
                <a:gd name="T10" fmla="*/ 45 w 67"/>
                <a:gd name="T11" fmla="*/ 0 h 151"/>
                <a:gd name="T12" fmla="*/ 50 w 67"/>
                <a:gd name="T13" fmla="*/ 13 h 151"/>
                <a:gd name="T14" fmla="*/ 48 w 67"/>
                <a:gd name="T15" fmla="*/ 57 h 151"/>
                <a:gd name="T16" fmla="*/ 54 w 67"/>
                <a:gd name="T17" fmla="*/ 86 h 151"/>
                <a:gd name="T18" fmla="*/ 60 w 67"/>
                <a:gd name="T19" fmla="*/ 112 h 151"/>
                <a:gd name="T20" fmla="*/ 62 w 67"/>
                <a:gd name="T21" fmla="*/ 142 h 151"/>
                <a:gd name="T22" fmla="*/ 61 w 67"/>
                <a:gd name="T23" fmla="*/ 14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151">
                  <a:moveTo>
                    <a:pt x="61" y="143"/>
                  </a:moveTo>
                  <a:cubicBezTo>
                    <a:pt x="56" y="149"/>
                    <a:pt x="43" y="151"/>
                    <a:pt x="37" y="145"/>
                  </a:cubicBezTo>
                  <a:cubicBezTo>
                    <a:pt x="34" y="142"/>
                    <a:pt x="33" y="138"/>
                    <a:pt x="31" y="134"/>
                  </a:cubicBezTo>
                  <a:cubicBezTo>
                    <a:pt x="24" y="115"/>
                    <a:pt x="18" y="95"/>
                    <a:pt x="12" y="74"/>
                  </a:cubicBezTo>
                  <a:cubicBezTo>
                    <a:pt x="8" y="58"/>
                    <a:pt x="0" y="39"/>
                    <a:pt x="7" y="21"/>
                  </a:cubicBezTo>
                  <a:cubicBezTo>
                    <a:pt x="14" y="7"/>
                    <a:pt x="30" y="2"/>
                    <a:pt x="45" y="0"/>
                  </a:cubicBezTo>
                  <a:cubicBezTo>
                    <a:pt x="47" y="3"/>
                    <a:pt x="48" y="8"/>
                    <a:pt x="50" y="13"/>
                  </a:cubicBezTo>
                  <a:cubicBezTo>
                    <a:pt x="53" y="21"/>
                    <a:pt x="63" y="46"/>
                    <a:pt x="48" y="57"/>
                  </a:cubicBezTo>
                  <a:cubicBezTo>
                    <a:pt x="48" y="57"/>
                    <a:pt x="50" y="63"/>
                    <a:pt x="54" y="86"/>
                  </a:cubicBezTo>
                  <a:cubicBezTo>
                    <a:pt x="56" y="95"/>
                    <a:pt x="59" y="103"/>
                    <a:pt x="60" y="112"/>
                  </a:cubicBezTo>
                  <a:cubicBezTo>
                    <a:pt x="62" y="121"/>
                    <a:pt x="67" y="134"/>
                    <a:pt x="62" y="142"/>
                  </a:cubicBezTo>
                  <a:lnTo>
                    <a:pt x="61" y="143"/>
                  </a:ln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îṣlíḓê"/>
            <p:cNvSpPr/>
            <p:nvPr/>
          </p:nvSpPr>
          <p:spPr bwMode="auto">
            <a:xfrm>
              <a:off x="5632451" y="2314575"/>
              <a:ext cx="387350" cy="501650"/>
            </a:xfrm>
            <a:custGeom>
              <a:avLst/>
              <a:gdLst>
                <a:gd name="T0" fmla="*/ 9 w 94"/>
                <a:gd name="T1" fmla="*/ 82 h 122"/>
                <a:gd name="T2" fmla="*/ 28 w 94"/>
                <a:gd name="T3" fmla="*/ 115 h 122"/>
                <a:gd name="T4" fmla="*/ 42 w 94"/>
                <a:gd name="T5" fmla="*/ 102 h 122"/>
                <a:gd name="T6" fmla="*/ 74 w 94"/>
                <a:gd name="T7" fmla="*/ 48 h 122"/>
                <a:gd name="T8" fmla="*/ 82 w 94"/>
                <a:gd name="T9" fmla="*/ 30 h 122"/>
                <a:gd name="T10" fmla="*/ 87 w 94"/>
                <a:gd name="T11" fmla="*/ 22 h 122"/>
                <a:gd name="T12" fmla="*/ 93 w 94"/>
                <a:gd name="T13" fmla="*/ 15 h 122"/>
                <a:gd name="T14" fmla="*/ 77 w 94"/>
                <a:gd name="T15" fmla="*/ 0 h 122"/>
                <a:gd name="T16" fmla="*/ 61 w 94"/>
                <a:gd name="T17" fmla="*/ 19 h 122"/>
                <a:gd name="T18" fmla="*/ 9 w 94"/>
                <a:gd name="T19" fmla="*/ 8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2">
                  <a:moveTo>
                    <a:pt x="9" y="82"/>
                  </a:moveTo>
                  <a:cubicBezTo>
                    <a:pt x="0" y="96"/>
                    <a:pt x="8" y="122"/>
                    <a:pt x="28" y="115"/>
                  </a:cubicBezTo>
                  <a:cubicBezTo>
                    <a:pt x="34" y="112"/>
                    <a:pt x="38" y="107"/>
                    <a:pt x="42" y="102"/>
                  </a:cubicBezTo>
                  <a:cubicBezTo>
                    <a:pt x="55" y="85"/>
                    <a:pt x="66" y="67"/>
                    <a:pt x="74" y="48"/>
                  </a:cubicBezTo>
                  <a:cubicBezTo>
                    <a:pt x="77" y="42"/>
                    <a:pt x="79" y="36"/>
                    <a:pt x="82" y="30"/>
                  </a:cubicBezTo>
                  <a:cubicBezTo>
                    <a:pt x="84" y="27"/>
                    <a:pt x="85" y="24"/>
                    <a:pt x="87" y="22"/>
                  </a:cubicBezTo>
                  <a:cubicBezTo>
                    <a:pt x="88" y="20"/>
                    <a:pt x="92" y="17"/>
                    <a:pt x="93" y="15"/>
                  </a:cubicBezTo>
                  <a:cubicBezTo>
                    <a:pt x="94" y="11"/>
                    <a:pt x="82" y="1"/>
                    <a:pt x="77" y="0"/>
                  </a:cubicBezTo>
                  <a:cubicBezTo>
                    <a:pt x="77" y="0"/>
                    <a:pt x="67" y="13"/>
                    <a:pt x="61" y="19"/>
                  </a:cubicBezTo>
                  <a:cubicBezTo>
                    <a:pt x="46" y="37"/>
                    <a:pt x="24" y="57"/>
                    <a:pt x="9" y="82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iSlïdê"/>
            <p:cNvSpPr/>
            <p:nvPr/>
          </p:nvSpPr>
          <p:spPr bwMode="auto">
            <a:xfrm>
              <a:off x="6102351" y="2335213"/>
              <a:ext cx="439738" cy="354013"/>
            </a:xfrm>
            <a:custGeom>
              <a:avLst/>
              <a:gdLst>
                <a:gd name="T0" fmla="*/ 48 w 107"/>
                <a:gd name="T1" fmla="*/ 22 h 86"/>
                <a:gd name="T2" fmla="*/ 31 w 107"/>
                <a:gd name="T3" fmla="*/ 41 h 86"/>
                <a:gd name="T4" fmla="*/ 6 w 107"/>
                <a:gd name="T5" fmla="*/ 67 h 86"/>
                <a:gd name="T6" fmla="*/ 2 w 107"/>
                <a:gd name="T7" fmla="*/ 71 h 86"/>
                <a:gd name="T8" fmla="*/ 11 w 107"/>
                <a:gd name="T9" fmla="*/ 85 h 86"/>
                <a:gd name="T10" fmla="*/ 23 w 107"/>
                <a:gd name="T11" fmla="*/ 78 h 86"/>
                <a:gd name="T12" fmla="*/ 78 w 107"/>
                <a:gd name="T13" fmla="*/ 9 h 86"/>
                <a:gd name="T14" fmla="*/ 53 w 107"/>
                <a:gd name="T15" fmla="*/ 17 h 86"/>
                <a:gd name="T16" fmla="*/ 48 w 107"/>
                <a:gd name="T1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86">
                  <a:moveTo>
                    <a:pt x="48" y="22"/>
                  </a:moveTo>
                  <a:cubicBezTo>
                    <a:pt x="42" y="28"/>
                    <a:pt x="37" y="35"/>
                    <a:pt x="31" y="41"/>
                  </a:cubicBezTo>
                  <a:cubicBezTo>
                    <a:pt x="22" y="49"/>
                    <a:pt x="14" y="58"/>
                    <a:pt x="6" y="67"/>
                  </a:cubicBezTo>
                  <a:cubicBezTo>
                    <a:pt x="4" y="68"/>
                    <a:pt x="3" y="70"/>
                    <a:pt x="2" y="71"/>
                  </a:cubicBezTo>
                  <a:cubicBezTo>
                    <a:pt x="0" y="77"/>
                    <a:pt x="4" y="86"/>
                    <a:pt x="11" y="85"/>
                  </a:cubicBezTo>
                  <a:cubicBezTo>
                    <a:pt x="15" y="84"/>
                    <a:pt x="19" y="80"/>
                    <a:pt x="23" y="78"/>
                  </a:cubicBezTo>
                  <a:cubicBezTo>
                    <a:pt x="39" y="69"/>
                    <a:pt x="107" y="34"/>
                    <a:pt x="78" y="9"/>
                  </a:cubicBezTo>
                  <a:cubicBezTo>
                    <a:pt x="68" y="0"/>
                    <a:pt x="59" y="10"/>
                    <a:pt x="53" y="17"/>
                  </a:cubicBezTo>
                  <a:cubicBezTo>
                    <a:pt x="51" y="19"/>
                    <a:pt x="49" y="20"/>
                    <a:pt x="48" y="22"/>
                  </a:cubicBezTo>
                  <a:close/>
                </a:path>
              </a:pathLst>
            </a:custGeom>
            <a:solidFill>
              <a:srgbClr val="D49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ïŝliḋe"/>
            <p:cNvSpPr/>
            <p:nvPr/>
          </p:nvSpPr>
          <p:spPr bwMode="auto">
            <a:xfrm>
              <a:off x="6007101" y="2055813"/>
              <a:ext cx="231775" cy="307975"/>
            </a:xfrm>
            <a:custGeom>
              <a:avLst/>
              <a:gdLst>
                <a:gd name="T0" fmla="*/ 49 w 56"/>
                <a:gd name="T1" fmla="*/ 75 h 75"/>
                <a:gd name="T2" fmla="*/ 7 w 56"/>
                <a:gd name="T3" fmla="*/ 75 h 75"/>
                <a:gd name="T4" fmla="*/ 0 w 56"/>
                <a:gd name="T5" fmla="*/ 68 h 75"/>
                <a:gd name="T6" fmla="*/ 0 w 56"/>
                <a:gd name="T7" fmla="*/ 7 h 75"/>
                <a:gd name="T8" fmla="*/ 7 w 56"/>
                <a:gd name="T9" fmla="*/ 0 h 75"/>
                <a:gd name="T10" fmla="*/ 49 w 56"/>
                <a:gd name="T11" fmla="*/ 0 h 75"/>
                <a:gd name="T12" fmla="*/ 56 w 56"/>
                <a:gd name="T13" fmla="*/ 7 h 75"/>
                <a:gd name="T14" fmla="*/ 56 w 56"/>
                <a:gd name="T15" fmla="*/ 68 h 75"/>
                <a:gd name="T16" fmla="*/ 49 w 5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49" y="75"/>
                  </a:moveTo>
                  <a:cubicBezTo>
                    <a:pt x="7" y="75"/>
                    <a:pt x="7" y="75"/>
                    <a:pt x="7" y="75"/>
                  </a:cubicBezTo>
                  <a:cubicBezTo>
                    <a:pt x="3" y="75"/>
                    <a:pt x="0" y="72"/>
                    <a:pt x="0" y="6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6" y="72"/>
                    <a:pt x="53" y="75"/>
                    <a:pt x="49" y="75"/>
                  </a:cubicBez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ïšḻiḍè"/>
            <p:cNvSpPr/>
            <p:nvPr/>
          </p:nvSpPr>
          <p:spPr bwMode="auto">
            <a:xfrm>
              <a:off x="5983288" y="2187575"/>
              <a:ext cx="144463" cy="77788"/>
            </a:xfrm>
            <a:custGeom>
              <a:avLst/>
              <a:gdLst>
                <a:gd name="T0" fmla="*/ 29 w 35"/>
                <a:gd name="T1" fmla="*/ 1 h 19"/>
                <a:gd name="T2" fmla="*/ 4 w 35"/>
                <a:gd name="T3" fmla="*/ 12 h 19"/>
                <a:gd name="T4" fmla="*/ 8 w 35"/>
                <a:gd name="T5" fmla="*/ 17 h 19"/>
                <a:gd name="T6" fmla="*/ 31 w 35"/>
                <a:gd name="T7" fmla="*/ 7 h 19"/>
                <a:gd name="T8" fmla="*/ 29 w 35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29" y="1"/>
                  </a:moveTo>
                  <a:cubicBezTo>
                    <a:pt x="20" y="3"/>
                    <a:pt x="12" y="5"/>
                    <a:pt x="4" y="12"/>
                  </a:cubicBezTo>
                  <a:cubicBezTo>
                    <a:pt x="0" y="16"/>
                    <a:pt x="4" y="19"/>
                    <a:pt x="8" y="17"/>
                  </a:cubicBezTo>
                  <a:cubicBezTo>
                    <a:pt x="15" y="12"/>
                    <a:pt x="22" y="9"/>
                    <a:pt x="31" y="7"/>
                  </a:cubicBezTo>
                  <a:cubicBezTo>
                    <a:pt x="35" y="6"/>
                    <a:pt x="33" y="0"/>
                    <a:pt x="29" y="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i$1íḑè"/>
            <p:cNvSpPr/>
            <p:nvPr/>
          </p:nvSpPr>
          <p:spPr bwMode="auto">
            <a:xfrm>
              <a:off x="5995988" y="2211388"/>
              <a:ext cx="155575" cy="82550"/>
            </a:xfrm>
            <a:custGeom>
              <a:avLst/>
              <a:gdLst>
                <a:gd name="T0" fmla="*/ 32 w 38"/>
                <a:gd name="T1" fmla="*/ 1 h 20"/>
                <a:gd name="T2" fmla="*/ 4 w 38"/>
                <a:gd name="T3" fmla="*/ 13 h 20"/>
                <a:gd name="T4" fmla="*/ 7 w 38"/>
                <a:gd name="T5" fmla="*/ 18 h 20"/>
                <a:gd name="T6" fmla="*/ 34 w 38"/>
                <a:gd name="T7" fmla="*/ 7 h 20"/>
                <a:gd name="T8" fmla="*/ 32 w 38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0">
                  <a:moveTo>
                    <a:pt x="32" y="1"/>
                  </a:moveTo>
                  <a:cubicBezTo>
                    <a:pt x="22" y="4"/>
                    <a:pt x="13" y="8"/>
                    <a:pt x="4" y="13"/>
                  </a:cubicBezTo>
                  <a:cubicBezTo>
                    <a:pt x="0" y="14"/>
                    <a:pt x="3" y="20"/>
                    <a:pt x="7" y="18"/>
                  </a:cubicBezTo>
                  <a:cubicBezTo>
                    <a:pt x="16" y="14"/>
                    <a:pt x="24" y="10"/>
                    <a:pt x="34" y="7"/>
                  </a:cubicBezTo>
                  <a:cubicBezTo>
                    <a:pt x="38" y="6"/>
                    <a:pt x="36" y="0"/>
                    <a:pt x="32" y="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iŝļïdé"/>
            <p:cNvSpPr/>
            <p:nvPr/>
          </p:nvSpPr>
          <p:spPr bwMode="auto">
            <a:xfrm>
              <a:off x="6011863" y="2249488"/>
              <a:ext cx="127000" cy="73025"/>
            </a:xfrm>
            <a:custGeom>
              <a:avLst/>
              <a:gdLst>
                <a:gd name="T0" fmla="*/ 28 w 31"/>
                <a:gd name="T1" fmla="*/ 1 h 18"/>
                <a:gd name="T2" fmla="*/ 22 w 31"/>
                <a:gd name="T3" fmla="*/ 2 h 18"/>
                <a:gd name="T4" fmla="*/ 16 w 31"/>
                <a:gd name="T5" fmla="*/ 4 h 18"/>
                <a:gd name="T6" fmla="*/ 3 w 31"/>
                <a:gd name="T7" fmla="*/ 10 h 18"/>
                <a:gd name="T8" fmla="*/ 6 w 31"/>
                <a:gd name="T9" fmla="*/ 16 h 18"/>
                <a:gd name="T10" fmla="*/ 17 w 31"/>
                <a:gd name="T11" fmla="*/ 10 h 18"/>
                <a:gd name="T12" fmla="*/ 22 w 31"/>
                <a:gd name="T13" fmla="*/ 8 h 18"/>
                <a:gd name="T14" fmla="*/ 24 w 31"/>
                <a:gd name="T15" fmla="*/ 7 h 18"/>
                <a:gd name="T16" fmla="*/ 27 w 31"/>
                <a:gd name="T17" fmla="*/ 7 h 18"/>
                <a:gd name="T18" fmla="*/ 29 w 31"/>
                <a:gd name="T19" fmla="*/ 6 h 18"/>
                <a:gd name="T20" fmla="*/ 29 w 31"/>
                <a:gd name="T21" fmla="*/ 6 h 18"/>
                <a:gd name="T22" fmla="*/ 28 w 31"/>
                <a:gd name="T23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8">
                  <a:moveTo>
                    <a:pt x="28" y="1"/>
                  </a:moveTo>
                  <a:cubicBezTo>
                    <a:pt x="26" y="0"/>
                    <a:pt x="24" y="1"/>
                    <a:pt x="22" y="2"/>
                  </a:cubicBezTo>
                  <a:cubicBezTo>
                    <a:pt x="20" y="2"/>
                    <a:pt x="18" y="3"/>
                    <a:pt x="16" y="4"/>
                  </a:cubicBezTo>
                  <a:cubicBezTo>
                    <a:pt x="11" y="6"/>
                    <a:pt x="7" y="8"/>
                    <a:pt x="3" y="10"/>
                  </a:cubicBezTo>
                  <a:cubicBezTo>
                    <a:pt x="0" y="12"/>
                    <a:pt x="3" y="18"/>
                    <a:pt x="6" y="16"/>
                  </a:cubicBezTo>
                  <a:cubicBezTo>
                    <a:pt x="10" y="14"/>
                    <a:pt x="13" y="12"/>
                    <a:pt x="17" y="10"/>
                  </a:cubicBezTo>
                  <a:cubicBezTo>
                    <a:pt x="18" y="9"/>
                    <a:pt x="20" y="9"/>
                    <a:pt x="22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9" y="7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1" y="4"/>
                    <a:pt x="30" y="1"/>
                    <a:pt x="28" y="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sḻîdê"/>
            <p:cNvSpPr/>
            <p:nvPr/>
          </p:nvSpPr>
          <p:spPr bwMode="auto">
            <a:xfrm>
              <a:off x="6019801" y="2281238"/>
              <a:ext cx="111125" cy="69850"/>
            </a:xfrm>
            <a:custGeom>
              <a:avLst/>
              <a:gdLst>
                <a:gd name="T0" fmla="*/ 22 w 27"/>
                <a:gd name="T1" fmla="*/ 1 h 17"/>
                <a:gd name="T2" fmla="*/ 4 w 27"/>
                <a:gd name="T3" fmla="*/ 10 h 17"/>
                <a:gd name="T4" fmla="*/ 7 w 27"/>
                <a:gd name="T5" fmla="*/ 15 h 17"/>
                <a:gd name="T6" fmla="*/ 24 w 27"/>
                <a:gd name="T7" fmla="*/ 7 h 17"/>
                <a:gd name="T8" fmla="*/ 22 w 2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22" y="1"/>
                  </a:moveTo>
                  <a:cubicBezTo>
                    <a:pt x="15" y="3"/>
                    <a:pt x="10" y="6"/>
                    <a:pt x="4" y="10"/>
                  </a:cubicBezTo>
                  <a:cubicBezTo>
                    <a:pt x="0" y="12"/>
                    <a:pt x="3" y="17"/>
                    <a:pt x="7" y="15"/>
                  </a:cubicBezTo>
                  <a:cubicBezTo>
                    <a:pt x="12" y="12"/>
                    <a:pt x="17" y="9"/>
                    <a:pt x="24" y="7"/>
                  </a:cubicBezTo>
                  <a:cubicBezTo>
                    <a:pt x="27" y="6"/>
                    <a:pt x="26" y="0"/>
                    <a:pt x="22" y="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îṣḷíḍe"/>
            <p:cNvSpPr/>
            <p:nvPr/>
          </p:nvSpPr>
          <p:spPr bwMode="auto">
            <a:xfrm>
              <a:off x="5934076" y="2232025"/>
              <a:ext cx="127000" cy="157163"/>
            </a:xfrm>
            <a:custGeom>
              <a:avLst/>
              <a:gdLst>
                <a:gd name="T0" fmla="*/ 30 w 31"/>
                <a:gd name="T1" fmla="*/ 21 h 38"/>
                <a:gd name="T2" fmla="*/ 31 w 31"/>
                <a:gd name="T3" fmla="*/ 24 h 38"/>
                <a:gd name="T4" fmla="*/ 29 w 31"/>
                <a:gd name="T5" fmla="*/ 28 h 38"/>
                <a:gd name="T6" fmla="*/ 19 w 31"/>
                <a:gd name="T7" fmla="*/ 37 h 38"/>
                <a:gd name="T8" fmla="*/ 6 w 31"/>
                <a:gd name="T9" fmla="*/ 35 h 38"/>
                <a:gd name="T10" fmla="*/ 1 w 31"/>
                <a:gd name="T11" fmla="*/ 28 h 38"/>
                <a:gd name="T12" fmla="*/ 4 w 31"/>
                <a:gd name="T13" fmla="*/ 19 h 38"/>
                <a:gd name="T14" fmla="*/ 17 w 31"/>
                <a:gd name="T15" fmla="*/ 1 h 38"/>
                <a:gd name="T16" fmla="*/ 30 w 31"/>
                <a:gd name="T17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8">
                  <a:moveTo>
                    <a:pt x="30" y="21"/>
                  </a:moveTo>
                  <a:cubicBezTo>
                    <a:pt x="31" y="22"/>
                    <a:pt x="31" y="23"/>
                    <a:pt x="31" y="24"/>
                  </a:cubicBezTo>
                  <a:cubicBezTo>
                    <a:pt x="31" y="25"/>
                    <a:pt x="30" y="26"/>
                    <a:pt x="29" y="28"/>
                  </a:cubicBezTo>
                  <a:cubicBezTo>
                    <a:pt x="27" y="32"/>
                    <a:pt x="23" y="35"/>
                    <a:pt x="19" y="37"/>
                  </a:cubicBezTo>
                  <a:cubicBezTo>
                    <a:pt x="14" y="38"/>
                    <a:pt x="10" y="38"/>
                    <a:pt x="6" y="35"/>
                  </a:cubicBezTo>
                  <a:cubicBezTo>
                    <a:pt x="3" y="32"/>
                    <a:pt x="0" y="32"/>
                    <a:pt x="1" y="28"/>
                  </a:cubicBezTo>
                  <a:cubicBezTo>
                    <a:pt x="1" y="26"/>
                    <a:pt x="3" y="20"/>
                    <a:pt x="4" y="19"/>
                  </a:cubicBezTo>
                  <a:cubicBezTo>
                    <a:pt x="5" y="14"/>
                    <a:pt x="12" y="2"/>
                    <a:pt x="17" y="1"/>
                  </a:cubicBezTo>
                  <a:cubicBezTo>
                    <a:pt x="22" y="0"/>
                    <a:pt x="24" y="13"/>
                    <a:pt x="30" y="21"/>
                  </a:cubicBezTo>
                  <a:close/>
                </a:path>
              </a:pathLst>
            </a:custGeom>
            <a:solidFill>
              <a:srgbClr val="E0A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ṩḻïḋé"/>
            <p:cNvSpPr/>
            <p:nvPr/>
          </p:nvSpPr>
          <p:spPr bwMode="auto">
            <a:xfrm>
              <a:off x="6115051" y="2108200"/>
              <a:ext cx="15875" cy="17463"/>
            </a:xfrm>
            <a:prstGeom prst="ellipse">
              <a:avLst/>
            </a:pr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îŝlïḍé"/>
            <p:cNvSpPr/>
            <p:nvPr/>
          </p:nvSpPr>
          <p:spPr bwMode="auto">
            <a:xfrm>
              <a:off x="5611813" y="4437063"/>
              <a:ext cx="354013" cy="196850"/>
            </a:xfrm>
            <a:custGeom>
              <a:avLst/>
              <a:gdLst>
                <a:gd name="T0" fmla="*/ 50 w 86"/>
                <a:gd name="T1" fmla="*/ 16 h 48"/>
                <a:gd name="T2" fmla="*/ 37 w 86"/>
                <a:gd name="T3" fmla="*/ 23 h 48"/>
                <a:gd name="T4" fmla="*/ 8 w 86"/>
                <a:gd name="T5" fmla="*/ 35 h 48"/>
                <a:gd name="T6" fmla="*/ 4 w 86"/>
                <a:gd name="T7" fmla="*/ 38 h 48"/>
                <a:gd name="T8" fmla="*/ 15 w 86"/>
                <a:gd name="T9" fmla="*/ 48 h 48"/>
                <a:gd name="T10" fmla="*/ 52 w 86"/>
                <a:gd name="T11" fmla="*/ 47 h 48"/>
                <a:gd name="T12" fmla="*/ 69 w 86"/>
                <a:gd name="T13" fmla="*/ 45 h 48"/>
                <a:gd name="T14" fmla="*/ 82 w 86"/>
                <a:gd name="T15" fmla="*/ 43 h 48"/>
                <a:gd name="T16" fmla="*/ 85 w 86"/>
                <a:gd name="T17" fmla="*/ 41 h 48"/>
                <a:gd name="T18" fmla="*/ 85 w 86"/>
                <a:gd name="T19" fmla="*/ 38 h 48"/>
                <a:gd name="T20" fmla="*/ 86 w 86"/>
                <a:gd name="T21" fmla="*/ 24 h 48"/>
                <a:gd name="T22" fmla="*/ 82 w 86"/>
                <a:gd name="T23" fmla="*/ 11 h 48"/>
                <a:gd name="T24" fmla="*/ 67 w 86"/>
                <a:gd name="T25" fmla="*/ 0 h 48"/>
                <a:gd name="T26" fmla="*/ 57 w 86"/>
                <a:gd name="T27" fmla="*/ 2 h 48"/>
                <a:gd name="T28" fmla="*/ 55 w 86"/>
                <a:gd name="T29" fmla="*/ 9 h 48"/>
                <a:gd name="T30" fmla="*/ 50 w 86"/>
                <a:gd name="T31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48">
                  <a:moveTo>
                    <a:pt x="50" y="16"/>
                  </a:moveTo>
                  <a:cubicBezTo>
                    <a:pt x="46" y="19"/>
                    <a:pt x="41" y="21"/>
                    <a:pt x="37" y="23"/>
                  </a:cubicBezTo>
                  <a:cubicBezTo>
                    <a:pt x="27" y="27"/>
                    <a:pt x="17" y="31"/>
                    <a:pt x="8" y="35"/>
                  </a:cubicBezTo>
                  <a:cubicBezTo>
                    <a:pt x="7" y="36"/>
                    <a:pt x="5" y="37"/>
                    <a:pt x="4" y="38"/>
                  </a:cubicBezTo>
                  <a:cubicBezTo>
                    <a:pt x="0" y="44"/>
                    <a:pt x="11" y="48"/>
                    <a:pt x="15" y="48"/>
                  </a:cubicBezTo>
                  <a:cubicBezTo>
                    <a:pt x="28" y="48"/>
                    <a:pt x="40" y="48"/>
                    <a:pt x="52" y="47"/>
                  </a:cubicBezTo>
                  <a:cubicBezTo>
                    <a:pt x="57" y="46"/>
                    <a:pt x="63" y="45"/>
                    <a:pt x="69" y="45"/>
                  </a:cubicBezTo>
                  <a:cubicBezTo>
                    <a:pt x="74" y="45"/>
                    <a:pt x="78" y="46"/>
                    <a:pt x="82" y="43"/>
                  </a:cubicBezTo>
                  <a:cubicBezTo>
                    <a:pt x="83" y="43"/>
                    <a:pt x="84" y="42"/>
                    <a:pt x="85" y="41"/>
                  </a:cubicBezTo>
                  <a:cubicBezTo>
                    <a:pt x="85" y="40"/>
                    <a:pt x="85" y="39"/>
                    <a:pt x="85" y="38"/>
                  </a:cubicBezTo>
                  <a:cubicBezTo>
                    <a:pt x="86" y="33"/>
                    <a:pt x="86" y="29"/>
                    <a:pt x="86" y="24"/>
                  </a:cubicBezTo>
                  <a:cubicBezTo>
                    <a:pt x="86" y="18"/>
                    <a:pt x="86" y="15"/>
                    <a:pt x="82" y="11"/>
                  </a:cubicBezTo>
                  <a:cubicBezTo>
                    <a:pt x="77" y="6"/>
                    <a:pt x="73" y="2"/>
                    <a:pt x="67" y="0"/>
                  </a:cubicBezTo>
                  <a:cubicBezTo>
                    <a:pt x="63" y="0"/>
                    <a:pt x="59" y="0"/>
                    <a:pt x="57" y="2"/>
                  </a:cubicBezTo>
                  <a:cubicBezTo>
                    <a:pt x="56" y="4"/>
                    <a:pt x="55" y="7"/>
                    <a:pt x="55" y="9"/>
                  </a:cubicBezTo>
                  <a:cubicBezTo>
                    <a:pt x="54" y="12"/>
                    <a:pt x="52" y="14"/>
                    <a:pt x="50" y="16"/>
                  </a:cubicBez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ïṧľïḓè"/>
            <p:cNvSpPr/>
            <p:nvPr/>
          </p:nvSpPr>
          <p:spPr bwMode="auto">
            <a:xfrm>
              <a:off x="6218238" y="4440238"/>
              <a:ext cx="357188" cy="201613"/>
            </a:xfrm>
            <a:custGeom>
              <a:avLst/>
              <a:gdLst>
                <a:gd name="T0" fmla="*/ 36 w 87"/>
                <a:gd name="T1" fmla="*/ 16 h 49"/>
                <a:gd name="T2" fmla="*/ 49 w 87"/>
                <a:gd name="T3" fmla="*/ 23 h 49"/>
                <a:gd name="T4" fmla="*/ 79 w 87"/>
                <a:gd name="T5" fmla="*/ 36 h 49"/>
                <a:gd name="T6" fmla="*/ 82 w 87"/>
                <a:gd name="T7" fmla="*/ 38 h 49"/>
                <a:gd name="T8" fmla="*/ 72 w 87"/>
                <a:gd name="T9" fmla="*/ 49 h 49"/>
                <a:gd name="T10" fmla="*/ 36 w 87"/>
                <a:gd name="T11" fmla="*/ 47 h 49"/>
                <a:gd name="T12" fmla="*/ 18 w 87"/>
                <a:gd name="T13" fmla="*/ 45 h 49"/>
                <a:gd name="T14" fmla="*/ 4 w 87"/>
                <a:gd name="T15" fmla="*/ 43 h 49"/>
                <a:gd name="T16" fmla="*/ 2 w 87"/>
                <a:gd name="T17" fmla="*/ 41 h 49"/>
                <a:gd name="T18" fmla="*/ 1 w 87"/>
                <a:gd name="T19" fmla="*/ 39 h 49"/>
                <a:gd name="T20" fmla="*/ 0 w 87"/>
                <a:gd name="T21" fmla="*/ 24 h 49"/>
                <a:gd name="T22" fmla="*/ 4 w 87"/>
                <a:gd name="T23" fmla="*/ 11 h 49"/>
                <a:gd name="T24" fmla="*/ 18 w 87"/>
                <a:gd name="T25" fmla="*/ 1 h 49"/>
                <a:gd name="T26" fmla="*/ 28 w 87"/>
                <a:gd name="T27" fmla="*/ 2 h 49"/>
                <a:gd name="T28" fmla="*/ 31 w 87"/>
                <a:gd name="T29" fmla="*/ 9 h 49"/>
                <a:gd name="T30" fmla="*/ 36 w 87"/>
                <a:gd name="T31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49">
                  <a:moveTo>
                    <a:pt x="36" y="16"/>
                  </a:moveTo>
                  <a:cubicBezTo>
                    <a:pt x="40" y="19"/>
                    <a:pt x="45" y="21"/>
                    <a:pt x="49" y="23"/>
                  </a:cubicBezTo>
                  <a:cubicBezTo>
                    <a:pt x="59" y="27"/>
                    <a:pt x="69" y="31"/>
                    <a:pt x="79" y="36"/>
                  </a:cubicBezTo>
                  <a:cubicBezTo>
                    <a:pt x="80" y="36"/>
                    <a:pt x="81" y="37"/>
                    <a:pt x="82" y="38"/>
                  </a:cubicBezTo>
                  <a:cubicBezTo>
                    <a:pt x="87" y="45"/>
                    <a:pt x="77" y="49"/>
                    <a:pt x="72" y="49"/>
                  </a:cubicBezTo>
                  <a:cubicBezTo>
                    <a:pt x="60" y="49"/>
                    <a:pt x="47" y="48"/>
                    <a:pt x="36" y="47"/>
                  </a:cubicBezTo>
                  <a:cubicBezTo>
                    <a:pt x="30" y="47"/>
                    <a:pt x="24" y="46"/>
                    <a:pt x="18" y="45"/>
                  </a:cubicBezTo>
                  <a:cubicBezTo>
                    <a:pt x="13" y="45"/>
                    <a:pt x="9" y="46"/>
                    <a:pt x="4" y="43"/>
                  </a:cubicBezTo>
                  <a:cubicBezTo>
                    <a:pt x="4" y="43"/>
                    <a:pt x="3" y="42"/>
                    <a:pt x="2" y="41"/>
                  </a:cubicBezTo>
                  <a:cubicBezTo>
                    <a:pt x="2" y="41"/>
                    <a:pt x="1" y="40"/>
                    <a:pt x="1" y="39"/>
                  </a:cubicBezTo>
                  <a:cubicBezTo>
                    <a:pt x="0" y="34"/>
                    <a:pt x="0" y="29"/>
                    <a:pt x="0" y="24"/>
                  </a:cubicBezTo>
                  <a:cubicBezTo>
                    <a:pt x="0" y="18"/>
                    <a:pt x="0" y="16"/>
                    <a:pt x="4" y="11"/>
                  </a:cubicBezTo>
                  <a:cubicBezTo>
                    <a:pt x="8" y="6"/>
                    <a:pt x="12" y="2"/>
                    <a:pt x="18" y="1"/>
                  </a:cubicBezTo>
                  <a:cubicBezTo>
                    <a:pt x="22" y="0"/>
                    <a:pt x="26" y="0"/>
                    <a:pt x="28" y="2"/>
                  </a:cubicBezTo>
                  <a:cubicBezTo>
                    <a:pt x="30" y="4"/>
                    <a:pt x="30" y="7"/>
                    <a:pt x="31" y="9"/>
                  </a:cubicBezTo>
                  <a:cubicBezTo>
                    <a:pt x="32" y="12"/>
                    <a:pt x="34" y="15"/>
                    <a:pt x="36" y="16"/>
                  </a:cubicBez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íšļîde"/>
            <p:cNvSpPr/>
            <p:nvPr/>
          </p:nvSpPr>
          <p:spPr bwMode="auto">
            <a:xfrm>
              <a:off x="5946776" y="2614613"/>
              <a:ext cx="238125" cy="188913"/>
            </a:xfrm>
            <a:custGeom>
              <a:avLst/>
              <a:gdLst>
                <a:gd name="T0" fmla="*/ 46 w 58"/>
                <a:gd name="T1" fmla="*/ 0 h 46"/>
                <a:gd name="T2" fmla="*/ 39 w 58"/>
                <a:gd name="T3" fmla="*/ 2 h 46"/>
                <a:gd name="T4" fmla="*/ 28 w 58"/>
                <a:gd name="T5" fmla="*/ 11 h 46"/>
                <a:gd name="T6" fmla="*/ 6 w 58"/>
                <a:gd name="T7" fmla="*/ 22 h 46"/>
                <a:gd name="T8" fmla="*/ 8 w 58"/>
                <a:gd name="T9" fmla="*/ 26 h 46"/>
                <a:gd name="T10" fmla="*/ 25 w 58"/>
                <a:gd name="T11" fmla="*/ 18 h 46"/>
                <a:gd name="T12" fmla="*/ 26 w 58"/>
                <a:gd name="T13" fmla="*/ 20 h 46"/>
                <a:gd name="T14" fmla="*/ 3 w 58"/>
                <a:gd name="T15" fmla="*/ 33 h 46"/>
                <a:gd name="T16" fmla="*/ 4 w 58"/>
                <a:gd name="T17" fmla="*/ 38 h 46"/>
                <a:gd name="T18" fmla="*/ 29 w 58"/>
                <a:gd name="T19" fmla="*/ 24 h 46"/>
                <a:gd name="T20" fmla="*/ 30 w 58"/>
                <a:gd name="T21" fmla="*/ 25 h 46"/>
                <a:gd name="T22" fmla="*/ 8 w 58"/>
                <a:gd name="T23" fmla="*/ 39 h 46"/>
                <a:gd name="T24" fmla="*/ 10 w 58"/>
                <a:gd name="T25" fmla="*/ 43 h 46"/>
                <a:gd name="T26" fmla="*/ 32 w 58"/>
                <a:gd name="T27" fmla="*/ 29 h 46"/>
                <a:gd name="T28" fmla="*/ 34 w 58"/>
                <a:gd name="T29" fmla="*/ 30 h 46"/>
                <a:gd name="T30" fmla="*/ 19 w 58"/>
                <a:gd name="T31" fmla="*/ 41 h 46"/>
                <a:gd name="T32" fmla="*/ 21 w 58"/>
                <a:gd name="T33" fmla="*/ 46 h 46"/>
                <a:gd name="T34" fmla="*/ 37 w 58"/>
                <a:gd name="T35" fmla="*/ 34 h 46"/>
                <a:gd name="T36" fmla="*/ 49 w 58"/>
                <a:gd name="T37" fmla="*/ 24 h 46"/>
                <a:gd name="T38" fmla="*/ 56 w 58"/>
                <a:gd name="T39" fmla="*/ 7 h 46"/>
                <a:gd name="T40" fmla="*/ 49 w 58"/>
                <a:gd name="T41" fmla="*/ 0 h 46"/>
                <a:gd name="T42" fmla="*/ 46 w 58"/>
                <a:gd name="T4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" h="46">
                  <a:moveTo>
                    <a:pt x="46" y="0"/>
                  </a:moveTo>
                  <a:cubicBezTo>
                    <a:pt x="43" y="1"/>
                    <a:pt x="41" y="1"/>
                    <a:pt x="39" y="2"/>
                  </a:cubicBezTo>
                  <a:cubicBezTo>
                    <a:pt x="35" y="5"/>
                    <a:pt x="32" y="9"/>
                    <a:pt x="28" y="11"/>
                  </a:cubicBezTo>
                  <a:cubicBezTo>
                    <a:pt x="21" y="15"/>
                    <a:pt x="14" y="19"/>
                    <a:pt x="6" y="22"/>
                  </a:cubicBezTo>
                  <a:cubicBezTo>
                    <a:pt x="4" y="23"/>
                    <a:pt x="5" y="27"/>
                    <a:pt x="8" y="26"/>
                  </a:cubicBezTo>
                  <a:cubicBezTo>
                    <a:pt x="14" y="24"/>
                    <a:pt x="20" y="21"/>
                    <a:pt x="25" y="18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19" y="26"/>
                    <a:pt x="11" y="30"/>
                    <a:pt x="3" y="33"/>
                  </a:cubicBezTo>
                  <a:cubicBezTo>
                    <a:pt x="0" y="34"/>
                    <a:pt x="2" y="38"/>
                    <a:pt x="4" y="38"/>
                  </a:cubicBezTo>
                  <a:cubicBezTo>
                    <a:pt x="13" y="34"/>
                    <a:pt x="21" y="30"/>
                    <a:pt x="29" y="24"/>
                  </a:cubicBezTo>
                  <a:cubicBezTo>
                    <a:pt x="29" y="24"/>
                    <a:pt x="29" y="25"/>
                    <a:pt x="30" y="25"/>
                  </a:cubicBezTo>
                  <a:cubicBezTo>
                    <a:pt x="24" y="31"/>
                    <a:pt x="16" y="36"/>
                    <a:pt x="8" y="39"/>
                  </a:cubicBezTo>
                  <a:cubicBezTo>
                    <a:pt x="6" y="40"/>
                    <a:pt x="8" y="44"/>
                    <a:pt x="10" y="43"/>
                  </a:cubicBezTo>
                  <a:cubicBezTo>
                    <a:pt x="18" y="40"/>
                    <a:pt x="26" y="35"/>
                    <a:pt x="32" y="29"/>
                  </a:cubicBezTo>
                  <a:cubicBezTo>
                    <a:pt x="33" y="29"/>
                    <a:pt x="33" y="30"/>
                    <a:pt x="34" y="30"/>
                  </a:cubicBezTo>
                  <a:cubicBezTo>
                    <a:pt x="30" y="35"/>
                    <a:pt x="25" y="40"/>
                    <a:pt x="19" y="41"/>
                  </a:cubicBezTo>
                  <a:cubicBezTo>
                    <a:pt x="17" y="42"/>
                    <a:pt x="18" y="46"/>
                    <a:pt x="21" y="46"/>
                  </a:cubicBezTo>
                  <a:cubicBezTo>
                    <a:pt x="28" y="44"/>
                    <a:pt x="32" y="39"/>
                    <a:pt x="37" y="34"/>
                  </a:cubicBezTo>
                  <a:cubicBezTo>
                    <a:pt x="41" y="30"/>
                    <a:pt x="45" y="27"/>
                    <a:pt x="49" y="24"/>
                  </a:cubicBezTo>
                  <a:cubicBezTo>
                    <a:pt x="53" y="19"/>
                    <a:pt x="58" y="13"/>
                    <a:pt x="56" y="7"/>
                  </a:cubicBezTo>
                  <a:cubicBezTo>
                    <a:pt x="55" y="3"/>
                    <a:pt x="52" y="1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lose/>
                </a:path>
              </a:pathLst>
            </a:custGeom>
            <a:solidFill>
              <a:srgbClr val="D49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iśḷiḋê"/>
            <p:cNvSpPr/>
            <p:nvPr/>
          </p:nvSpPr>
          <p:spPr bwMode="auto">
            <a:xfrm>
              <a:off x="5962651" y="1965325"/>
              <a:ext cx="41275" cy="12700"/>
            </a:xfrm>
            <a:custGeom>
              <a:avLst/>
              <a:gdLst>
                <a:gd name="T0" fmla="*/ 9 w 10"/>
                <a:gd name="T1" fmla="*/ 0 h 3"/>
                <a:gd name="T2" fmla="*/ 5 w 10"/>
                <a:gd name="T3" fmla="*/ 1 h 3"/>
                <a:gd name="T4" fmla="*/ 1 w 10"/>
                <a:gd name="T5" fmla="*/ 0 h 3"/>
                <a:gd name="T6" fmla="*/ 0 w 10"/>
                <a:gd name="T7" fmla="*/ 1 h 3"/>
                <a:gd name="T8" fmla="*/ 5 w 10"/>
                <a:gd name="T9" fmla="*/ 3 h 3"/>
                <a:gd name="T10" fmla="*/ 10 w 10"/>
                <a:gd name="T11" fmla="*/ 1 h 3"/>
                <a:gd name="T12" fmla="*/ 9 w 1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9" y="0"/>
                  </a:moveTo>
                  <a:cubicBezTo>
                    <a:pt x="8" y="1"/>
                    <a:pt x="6" y="1"/>
                    <a:pt x="5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3"/>
                    <a:pt x="5" y="3"/>
                  </a:cubicBezTo>
                  <a:cubicBezTo>
                    <a:pt x="7" y="3"/>
                    <a:pt x="8" y="3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îṣḻïďe"/>
            <p:cNvSpPr/>
            <p:nvPr/>
          </p:nvSpPr>
          <p:spPr bwMode="auto">
            <a:xfrm>
              <a:off x="6797676" y="5119688"/>
              <a:ext cx="1128713" cy="414338"/>
            </a:xfrm>
            <a:custGeom>
              <a:avLst/>
              <a:gdLst>
                <a:gd name="T0" fmla="*/ 31 w 711"/>
                <a:gd name="T1" fmla="*/ 261 h 261"/>
                <a:gd name="T2" fmla="*/ 31 w 711"/>
                <a:gd name="T3" fmla="*/ 31 h 261"/>
                <a:gd name="T4" fmla="*/ 680 w 711"/>
                <a:gd name="T5" fmla="*/ 31 h 261"/>
                <a:gd name="T6" fmla="*/ 680 w 711"/>
                <a:gd name="T7" fmla="*/ 261 h 261"/>
                <a:gd name="T8" fmla="*/ 711 w 711"/>
                <a:gd name="T9" fmla="*/ 261 h 261"/>
                <a:gd name="T10" fmla="*/ 711 w 711"/>
                <a:gd name="T11" fmla="*/ 0 h 261"/>
                <a:gd name="T12" fmla="*/ 0 w 711"/>
                <a:gd name="T13" fmla="*/ 0 h 261"/>
                <a:gd name="T14" fmla="*/ 0 w 711"/>
                <a:gd name="T15" fmla="*/ 261 h 261"/>
                <a:gd name="T16" fmla="*/ 31 w 711"/>
                <a:gd name="T1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261">
                  <a:moveTo>
                    <a:pt x="31" y="261"/>
                  </a:moveTo>
                  <a:lnTo>
                    <a:pt x="31" y="31"/>
                  </a:lnTo>
                  <a:lnTo>
                    <a:pt x="680" y="31"/>
                  </a:lnTo>
                  <a:lnTo>
                    <a:pt x="680" y="261"/>
                  </a:lnTo>
                  <a:lnTo>
                    <a:pt x="711" y="26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261"/>
                  </a:lnTo>
                  <a:lnTo>
                    <a:pt x="31" y="261"/>
                  </a:lnTo>
                  <a:close/>
                </a:path>
              </a:pathLst>
            </a:custGeom>
            <a:solidFill>
              <a:srgbClr val="79B4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$ľïḋè"/>
            <p:cNvSpPr/>
            <p:nvPr/>
          </p:nvSpPr>
          <p:spPr bwMode="auto">
            <a:xfrm>
              <a:off x="6797676" y="5119688"/>
              <a:ext cx="1128713" cy="414338"/>
            </a:xfrm>
            <a:custGeom>
              <a:avLst/>
              <a:gdLst>
                <a:gd name="T0" fmla="*/ 31 w 711"/>
                <a:gd name="T1" fmla="*/ 261 h 261"/>
                <a:gd name="T2" fmla="*/ 31 w 711"/>
                <a:gd name="T3" fmla="*/ 31 h 261"/>
                <a:gd name="T4" fmla="*/ 680 w 711"/>
                <a:gd name="T5" fmla="*/ 31 h 261"/>
                <a:gd name="T6" fmla="*/ 680 w 711"/>
                <a:gd name="T7" fmla="*/ 261 h 261"/>
                <a:gd name="T8" fmla="*/ 711 w 711"/>
                <a:gd name="T9" fmla="*/ 261 h 261"/>
                <a:gd name="T10" fmla="*/ 711 w 711"/>
                <a:gd name="T11" fmla="*/ 0 h 261"/>
                <a:gd name="T12" fmla="*/ 0 w 711"/>
                <a:gd name="T13" fmla="*/ 0 h 261"/>
                <a:gd name="T14" fmla="*/ 0 w 711"/>
                <a:gd name="T15" fmla="*/ 261 h 261"/>
                <a:gd name="T16" fmla="*/ 31 w 711"/>
                <a:gd name="T1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261">
                  <a:moveTo>
                    <a:pt x="31" y="261"/>
                  </a:moveTo>
                  <a:lnTo>
                    <a:pt x="31" y="31"/>
                  </a:lnTo>
                  <a:lnTo>
                    <a:pt x="680" y="31"/>
                  </a:lnTo>
                  <a:lnTo>
                    <a:pt x="680" y="261"/>
                  </a:lnTo>
                  <a:lnTo>
                    <a:pt x="711" y="26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261"/>
                  </a:lnTo>
                  <a:lnTo>
                    <a:pt x="31" y="2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Sḷíḓè"/>
            <p:cNvSpPr/>
            <p:nvPr/>
          </p:nvSpPr>
          <p:spPr bwMode="auto">
            <a:xfrm>
              <a:off x="3365501" y="5534025"/>
              <a:ext cx="5470525" cy="49213"/>
            </a:xfrm>
            <a:custGeom>
              <a:avLst/>
              <a:gdLst>
                <a:gd name="T0" fmla="*/ 1329 w 1329"/>
                <a:gd name="T1" fmla="*/ 0 h 12"/>
                <a:gd name="T2" fmla="*/ 1108 w 1329"/>
                <a:gd name="T3" fmla="*/ 0 h 12"/>
                <a:gd name="T4" fmla="*/ 1108 w 1329"/>
                <a:gd name="T5" fmla="*/ 0 h 12"/>
                <a:gd name="T6" fmla="*/ 1096 w 1329"/>
                <a:gd name="T7" fmla="*/ 0 h 12"/>
                <a:gd name="T8" fmla="*/ 1096 w 1329"/>
                <a:gd name="T9" fmla="*/ 0 h 12"/>
                <a:gd name="T10" fmla="*/ 846 w 1329"/>
                <a:gd name="T11" fmla="*/ 0 h 12"/>
                <a:gd name="T12" fmla="*/ 846 w 1329"/>
                <a:gd name="T13" fmla="*/ 0 h 12"/>
                <a:gd name="T14" fmla="*/ 834 w 1329"/>
                <a:gd name="T15" fmla="*/ 0 h 12"/>
                <a:gd name="T16" fmla="*/ 834 w 1329"/>
                <a:gd name="T17" fmla="*/ 0 h 12"/>
                <a:gd name="T18" fmla="*/ 778 w 1329"/>
                <a:gd name="T19" fmla="*/ 0 h 12"/>
                <a:gd name="T20" fmla="*/ 778 w 1329"/>
                <a:gd name="T21" fmla="*/ 0 h 12"/>
                <a:gd name="T22" fmla="*/ 766 w 1329"/>
                <a:gd name="T23" fmla="*/ 0 h 12"/>
                <a:gd name="T24" fmla="*/ 766 w 1329"/>
                <a:gd name="T25" fmla="*/ 0 h 12"/>
                <a:gd name="T26" fmla="*/ 545 w 1329"/>
                <a:gd name="T27" fmla="*/ 0 h 12"/>
                <a:gd name="T28" fmla="*/ 545 w 1329"/>
                <a:gd name="T29" fmla="*/ 0 h 12"/>
                <a:gd name="T30" fmla="*/ 533 w 1329"/>
                <a:gd name="T31" fmla="*/ 0 h 12"/>
                <a:gd name="T32" fmla="*/ 533 w 1329"/>
                <a:gd name="T33" fmla="*/ 0 h 12"/>
                <a:gd name="T34" fmla="*/ 474 w 1329"/>
                <a:gd name="T35" fmla="*/ 0 h 12"/>
                <a:gd name="T36" fmla="*/ 471 w 1329"/>
                <a:gd name="T37" fmla="*/ 0 h 12"/>
                <a:gd name="T38" fmla="*/ 470 w 1329"/>
                <a:gd name="T39" fmla="*/ 0 h 12"/>
                <a:gd name="T40" fmla="*/ 466 w 1329"/>
                <a:gd name="T41" fmla="*/ 0 h 12"/>
                <a:gd name="T42" fmla="*/ 459 w 1329"/>
                <a:gd name="T43" fmla="*/ 0 h 12"/>
                <a:gd name="T44" fmla="*/ 459 w 1329"/>
                <a:gd name="T45" fmla="*/ 0 h 12"/>
                <a:gd name="T46" fmla="*/ 334 w 1329"/>
                <a:gd name="T47" fmla="*/ 0 h 12"/>
                <a:gd name="T48" fmla="*/ 328 w 1329"/>
                <a:gd name="T49" fmla="*/ 1 h 12"/>
                <a:gd name="T50" fmla="*/ 320 w 1329"/>
                <a:gd name="T51" fmla="*/ 0 h 12"/>
                <a:gd name="T52" fmla="*/ 238 w 1329"/>
                <a:gd name="T53" fmla="*/ 0 h 12"/>
                <a:gd name="T54" fmla="*/ 238 w 1329"/>
                <a:gd name="T55" fmla="*/ 0 h 12"/>
                <a:gd name="T56" fmla="*/ 226 w 1329"/>
                <a:gd name="T57" fmla="*/ 0 h 12"/>
                <a:gd name="T58" fmla="*/ 226 w 1329"/>
                <a:gd name="T59" fmla="*/ 0 h 12"/>
                <a:gd name="T60" fmla="*/ 219 w 1329"/>
                <a:gd name="T61" fmla="*/ 0 h 12"/>
                <a:gd name="T62" fmla="*/ 211 w 1329"/>
                <a:gd name="T63" fmla="*/ 4 h 12"/>
                <a:gd name="T64" fmla="*/ 202 w 1329"/>
                <a:gd name="T65" fmla="*/ 0 h 12"/>
                <a:gd name="T66" fmla="*/ 152 w 1329"/>
                <a:gd name="T67" fmla="*/ 0 h 12"/>
                <a:gd name="T68" fmla="*/ 143 w 1329"/>
                <a:gd name="T69" fmla="*/ 4 h 12"/>
                <a:gd name="T70" fmla="*/ 135 w 1329"/>
                <a:gd name="T71" fmla="*/ 0 h 12"/>
                <a:gd name="T72" fmla="*/ 84 w 1329"/>
                <a:gd name="T73" fmla="*/ 0 h 12"/>
                <a:gd name="T74" fmla="*/ 76 w 1329"/>
                <a:gd name="T75" fmla="*/ 4 h 12"/>
                <a:gd name="T76" fmla="*/ 67 w 1329"/>
                <a:gd name="T77" fmla="*/ 0 h 12"/>
                <a:gd name="T78" fmla="*/ 0 w 1329"/>
                <a:gd name="T79" fmla="*/ 0 h 12"/>
                <a:gd name="T80" fmla="*/ 0 w 1329"/>
                <a:gd name="T81" fmla="*/ 12 h 12"/>
                <a:gd name="T82" fmla="*/ 1329 w 1329"/>
                <a:gd name="T83" fmla="*/ 12 h 12"/>
                <a:gd name="T84" fmla="*/ 1329 w 1329"/>
                <a:gd name="T8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9" h="12">
                  <a:moveTo>
                    <a:pt x="1329" y="0"/>
                  </a:moveTo>
                  <a:cubicBezTo>
                    <a:pt x="1108" y="0"/>
                    <a:pt x="1108" y="0"/>
                    <a:pt x="1108" y="0"/>
                  </a:cubicBezTo>
                  <a:cubicBezTo>
                    <a:pt x="1108" y="0"/>
                    <a:pt x="1108" y="0"/>
                    <a:pt x="1108" y="0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846" y="0"/>
                    <a:pt x="846" y="0"/>
                    <a:pt x="846" y="0"/>
                  </a:cubicBezTo>
                  <a:cubicBezTo>
                    <a:pt x="846" y="0"/>
                    <a:pt x="846" y="0"/>
                    <a:pt x="846" y="0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778" y="0"/>
                    <a:pt x="778" y="0"/>
                    <a:pt x="778" y="0"/>
                  </a:cubicBezTo>
                  <a:cubicBezTo>
                    <a:pt x="778" y="0"/>
                    <a:pt x="778" y="0"/>
                    <a:pt x="778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73" y="0"/>
                    <a:pt x="472" y="0"/>
                    <a:pt x="471" y="0"/>
                  </a:cubicBezTo>
                  <a:cubicBezTo>
                    <a:pt x="471" y="0"/>
                    <a:pt x="470" y="0"/>
                    <a:pt x="470" y="0"/>
                  </a:cubicBezTo>
                  <a:cubicBezTo>
                    <a:pt x="469" y="0"/>
                    <a:pt x="467" y="0"/>
                    <a:pt x="466" y="0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2" y="0"/>
                    <a:pt x="330" y="1"/>
                    <a:pt x="328" y="1"/>
                  </a:cubicBezTo>
                  <a:cubicBezTo>
                    <a:pt x="326" y="1"/>
                    <a:pt x="323" y="0"/>
                    <a:pt x="320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7" y="2"/>
                    <a:pt x="214" y="4"/>
                    <a:pt x="211" y="4"/>
                  </a:cubicBezTo>
                  <a:cubicBezTo>
                    <a:pt x="207" y="4"/>
                    <a:pt x="204" y="2"/>
                    <a:pt x="20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0" y="2"/>
                    <a:pt x="147" y="4"/>
                    <a:pt x="143" y="4"/>
                  </a:cubicBezTo>
                  <a:cubicBezTo>
                    <a:pt x="140" y="4"/>
                    <a:pt x="137" y="2"/>
                    <a:pt x="13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2" y="2"/>
                    <a:pt x="79" y="4"/>
                    <a:pt x="76" y="4"/>
                  </a:cubicBezTo>
                  <a:cubicBezTo>
                    <a:pt x="72" y="4"/>
                    <a:pt x="69" y="2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329" y="12"/>
                    <a:pt x="1329" y="12"/>
                    <a:pt x="1329" y="12"/>
                  </a:cubicBezTo>
                  <a:cubicBezTo>
                    <a:pt x="1329" y="0"/>
                    <a:pt x="1329" y="0"/>
                    <a:pt x="1329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šḻídè"/>
            <p:cNvSpPr/>
            <p:nvPr/>
          </p:nvSpPr>
          <p:spPr bwMode="auto">
            <a:xfrm>
              <a:off x="4197351" y="5534025"/>
              <a:ext cx="69850" cy="17463"/>
            </a:xfrm>
            <a:custGeom>
              <a:avLst/>
              <a:gdLst>
                <a:gd name="T0" fmla="*/ 17 w 17"/>
                <a:gd name="T1" fmla="*/ 0 h 4"/>
                <a:gd name="T2" fmla="*/ 0 w 17"/>
                <a:gd name="T3" fmla="*/ 0 h 4"/>
                <a:gd name="T4" fmla="*/ 9 w 17"/>
                <a:gd name="T5" fmla="*/ 4 h 4"/>
                <a:gd name="T6" fmla="*/ 17 w 1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4"/>
                    <a:pt x="9" y="4"/>
                  </a:cubicBezTo>
                  <a:cubicBezTo>
                    <a:pt x="12" y="4"/>
                    <a:pt x="15" y="2"/>
                    <a:pt x="17" y="0"/>
                  </a:cubicBezTo>
                </a:path>
              </a:pathLst>
            </a:custGeom>
            <a:solidFill>
              <a:srgbClr val="2D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şľïḓê"/>
            <p:cNvSpPr/>
            <p:nvPr/>
          </p:nvSpPr>
          <p:spPr bwMode="auto">
            <a:xfrm>
              <a:off x="3921126" y="5534025"/>
              <a:ext cx="69850" cy="17463"/>
            </a:xfrm>
            <a:custGeom>
              <a:avLst/>
              <a:gdLst>
                <a:gd name="T0" fmla="*/ 17 w 17"/>
                <a:gd name="T1" fmla="*/ 0 h 4"/>
                <a:gd name="T2" fmla="*/ 0 w 17"/>
                <a:gd name="T3" fmla="*/ 0 h 4"/>
                <a:gd name="T4" fmla="*/ 8 w 17"/>
                <a:gd name="T5" fmla="*/ 4 h 4"/>
                <a:gd name="T6" fmla="*/ 17 w 1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4"/>
                    <a:pt x="8" y="4"/>
                  </a:cubicBezTo>
                  <a:cubicBezTo>
                    <a:pt x="12" y="4"/>
                    <a:pt x="15" y="2"/>
                    <a:pt x="17" y="0"/>
                  </a:cubicBezTo>
                </a:path>
              </a:pathLst>
            </a:custGeom>
            <a:solidFill>
              <a:srgbClr val="2D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ṣľíḍê"/>
            <p:cNvSpPr/>
            <p:nvPr/>
          </p:nvSpPr>
          <p:spPr bwMode="auto">
            <a:xfrm>
              <a:off x="3641726" y="5534025"/>
              <a:ext cx="69850" cy="17463"/>
            </a:xfrm>
            <a:custGeom>
              <a:avLst/>
              <a:gdLst>
                <a:gd name="T0" fmla="*/ 17 w 17"/>
                <a:gd name="T1" fmla="*/ 0 h 4"/>
                <a:gd name="T2" fmla="*/ 0 w 17"/>
                <a:gd name="T3" fmla="*/ 0 h 4"/>
                <a:gd name="T4" fmla="*/ 9 w 17"/>
                <a:gd name="T5" fmla="*/ 4 h 4"/>
                <a:gd name="T6" fmla="*/ 17 w 1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4"/>
                    <a:pt x="9" y="4"/>
                  </a:cubicBezTo>
                  <a:cubicBezTo>
                    <a:pt x="12" y="4"/>
                    <a:pt x="15" y="2"/>
                    <a:pt x="17" y="0"/>
                  </a:cubicBezTo>
                </a:path>
              </a:pathLst>
            </a:custGeom>
            <a:solidFill>
              <a:srgbClr val="2D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îṧḻíḍé"/>
            <p:cNvSpPr/>
            <p:nvPr/>
          </p:nvSpPr>
          <p:spPr bwMode="auto">
            <a:xfrm>
              <a:off x="4683126" y="5534025"/>
              <a:ext cx="57150" cy="4763"/>
            </a:xfrm>
            <a:custGeom>
              <a:avLst/>
              <a:gdLst>
                <a:gd name="T0" fmla="*/ 14 w 14"/>
                <a:gd name="T1" fmla="*/ 0 h 1"/>
                <a:gd name="T2" fmla="*/ 0 w 14"/>
                <a:gd name="T3" fmla="*/ 0 h 1"/>
                <a:gd name="T4" fmla="*/ 8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6" y="1"/>
                    <a:pt x="8" y="1"/>
                  </a:cubicBezTo>
                  <a:cubicBezTo>
                    <a:pt x="10" y="1"/>
                    <a:pt x="12" y="0"/>
                    <a:pt x="14" y="0"/>
                  </a:cubicBezTo>
                </a:path>
              </a:pathLst>
            </a:custGeom>
            <a:solidFill>
              <a:srgbClr val="2D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ṡļiḋe"/>
            <p:cNvSpPr/>
            <p:nvPr/>
          </p:nvSpPr>
          <p:spPr bwMode="auto">
            <a:xfrm>
              <a:off x="5283201" y="5534025"/>
              <a:ext cx="33338" cy="0"/>
            </a:xfrm>
            <a:custGeom>
              <a:avLst/>
              <a:gdLst>
                <a:gd name="T0" fmla="*/ 8 w 8"/>
                <a:gd name="T1" fmla="*/ 5 w 8"/>
                <a:gd name="T2" fmla="*/ 5 w 8"/>
                <a:gd name="T3" fmla="*/ 0 w 8"/>
                <a:gd name="T4" fmla="*/ 4 w 8"/>
                <a:gd name="T5" fmla="*/ 5 w 8"/>
                <a:gd name="T6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</a:path>
              </a:pathLst>
            </a:custGeom>
            <a:solidFill>
              <a:srgbClr val="2D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ṣļíḓè"/>
            <p:cNvSpPr/>
            <p:nvPr/>
          </p:nvSpPr>
          <p:spPr bwMode="auto">
            <a:xfrm>
              <a:off x="5559426" y="5534025"/>
              <a:ext cx="1008063" cy="0"/>
            </a:xfrm>
            <a:custGeom>
              <a:avLst/>
              <a:gdLst>
                <a:gd name="T0" fmla="*/ 31 w 635"/>
                <a:gd name="T1" fmla="*/ 0 w 635"/>
                <a:gd name="T2" fmla="*/ 0 w 635"/>
                <a:gd name="T3" fmla="*/ 31 w 635"/>
                <a:gd name="T4" fmla="*/ 31 w 635"/>
                <a:gd name="T5" fmla="*/ 635 w 635"/>
                <a:gd name="T6" fmla="*/ 604 w 635"/>
                <a:gd name="T7" fmla="*/ 604 w 635"/>
                <a:gd name="T8" fmla="*/ 635 w 635"/>
                <a:gd name="T9" fmla="*/ 635 w 6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635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635" y="0"/>
                  </a:moveTo>
                  <a:lnTo>
                    <a:pt x="604" y="0"/>
                  </a:lnTo>
                  <a:lnTo>
                    <a:pt x="604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77A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ïsļíḍê"/>
            <p:cNvSpPr/>
            <p:nvPr/>
          </p:nvSpPr>
          <p:spPr bwMode="auto">
            <a:xfrm>
              <a:off x="5559426" y="5534025"/>
              <a:ext cx="1008063" cy="0"/>
            </a:xfrm>
            <a:custGeom>
              <a:avLst/>
              <a:gdLst>
                <a:gd name="T0" fmla="*/ 31 w 635"/>
                <a:gd name="T1" fmla="*/ 0 w 635"/>
                <a:gd name="T2" fmla="*/ 0 w 635"/>
                <a:gd name="T3" fmla="*/ 31 w 635"/>
                <a:gd name="T4" fmla="*/ 31 w 635"/>
                <a:gd name="T5" fmla="*/ 635 w 635"/>
                <a:gd name="T6" fmla="*/ 604 w 635"/>
                <a:gd name="T7" fmla="*/ 604 w 635"/>
                <a:gd name="T8" fmla="*/ 635 w 635"/>
                <a:gd name="T9" fmla="*/ 635 w 6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635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moveTo>
                    <a:pt x="635" y="0"/>
                  </a:moveTo>
                  <a:lnTo>
                    <a:pt x="604" y="0"/>
                  </a:lnTo>
                  <a:lnTo>
                    <a:pt x="604" y="0"/>
                  </a:lnTo>
                  <a:lnTo>
                    <a:pt x="635" y="0"/>
                  </a:lnTo>
                  <a:lnTo>
                    <a:pt x="6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ṣľîdé"/>
            <p:cNvSpPr/>
            <p:nvPr/>
          </p:nvSpPr>
          <p:spPr bwMode="auto">
            <a:xfrm>
              <a:off x="4295776" y="5534025"/>
              <a:ext cx="1008063" cy="0"/>
            </a:xfrm>
            <a:custGeom>
              <a:avLst/>
              <a:gdLst>
                <a:gd name="T0" fmla="*/ 31 w 635"/>
                <a:gd name="T1" fmla="*/ 0 w 635"/>
                <a:gd name="T2" fmla="*/ 0 w 635"/>
                <a:gd name="T3" fmla="*/ 31 w 635"/>
                <a:gd name="T4" fmla="*/ 31 w 635"/>
                <a:gd name="T5" fmla="*/ 635 w 635"/>
                <a:gd name="T6" fmla="*/ 604 w 635"/>
                <a:gd name="T7" fmla="*/ 604 w 635"/>
                <a:gd name="T8" fmla="*/ 622 w 635"/>
                <a:gd name="T9" fmla="*/ 635 w 635"/>
                <a:gd name="T10" fmla="*/ 635 w 6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635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635" y="0"/>
                  </a:moveTo>
                  <a:lnTo>
                    <a:pt x="604" y="0"/>
                  </a:lnTo>
                  <a:lnTo>
                    <a:pt x="604" y="0"/>
                  </a:lnTo>
                  <a:lnTo>
                    <a:pt x="622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77A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ïšḷïḓê"/>
            <p:cNvSpPr/>
            <p:nvPr/>
          </p:nvSpPr>
          <p:spPr bwMode="auto">
            <a:xfrm>
              <a:off x="4295776" y="5534025"/>
              <a:ext cx="1008063" cy="0"/>
            </a:xfrm>
            <a:custGeom>
              <a:avLst/>
              <a:gdLst>
                <a:gd name="T0" fmla="*/ 31 w 635"/>
                <a:gd name="T1" fmla="*/ 0 w 635"/>
                <a:gd name="T2" fmla="*/ 0 w 635"/>
                <a:gd name="T3" fmla="*/ 31 w 635"/>
                <a:gd name="T4" fmla="*/ 31 w 635"/>
                <a:gd name="T5" fmla="*/ 635 w 635"/>
                <a:gd name="T6" fmla="*/ 604 w 635"/>
                <a:gd name="T7" fmla="*/ 604 w 635"/>
                <a:gd name="T8" fmla="*/ 622 w 635"/>
                <a:gd name="T9" fmla="*/ 635 w 635"/>
                <a:gd name="T10" fmla="*/ 635 w 6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635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moveTo>
                    <a:pt x="635" y="0"/>
                  </a:moveTo>
                  <a:lnTo>
                    <a:pt x="604" y="0"/>
                  </a:lnTo>
                  <a:lnTo>
                    <a:pt x="604" y="0"/>
                  </a:lnTo>
                  <a:lnTo>
                    <a:pt x="622" y="0"/>
                  </a:lnTo>
                  <a:lnTo>
                    <a:pt x="635" y="0"/>
                  </a:lnTo>
                  <a:lnTo>
                    <a:pt x="6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şľíḑé"/>
            <p:cNvSpPr/>
            <p:nvPr/>
          </p:nvSpPr>
          <p:spPr bwMode="auto">
            <a:xfrm>
              <a:off x="6797676" y="5534025"/>
              <a:ext cx="1128713" cy="0"/>
            </a:xfrm>
            <a:custGeom>
              <a:avLst/>
              <a:gdLst>
                <a:gd name="T0" fmla="*/ 31 w 711"/>
                <a:gd name="T1" fmla="*/ 0 w 711"/>
                <a:gd name="T2" fmla="*/ 0 w 711"/>
                <a:gd name="T3" fmla="*/ 31 w 711"/>
                <a:gd name="T4" fmla="*/ 31 w 711"/>
                <a:gd name="T5" fmla="*/ 711 w 711"/>
                <a:gd name="T6" fmla="*/ 680 w 711"/>
                <a:gd name="T7" fmla="*/ 680 w 711"/>
                <a:gd name="T8" fmla="*/ 711 w 711"/>
                <a:gd name="T9" fmla="*/ 711 w 7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711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711" y="0"/>
                  </a:moveTo>
                  <a:lnTo>
                    <a:pt x="680" y="0"/>
                  </a:lnTo>
                  <a:lnTo>
                    <a:pt x="680" y="0"/>
                  </a:lnTo>
                  <a:lnTo>
                    <a:pt x="711" y="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77A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ï$ḷíḍe"/>
            <p:cNvSpPr/>
            <p:nvPr/>
          </p:nvSpPr>
          <p:spPr bwMode="auto">
            <a:xfrm>
              <a:off x="6797676" y="5534025"/>
              <a:ext cx="1128713" cy="0"/>
            </a:xfrm>
            <a:custGeom>
              <a:avLst/>
              <a:gdLst>
                <a:gd name="T0" fmla="*/ 31 w 711"/>
                <a:gd name="T1" fmla="*/ 0 w 711"/>
                <a:gd name="T2" fmla="*/ 0 w 711"/>
                <a:gd name="T3" fmla="*/ 31 w 711"/>
                <a:gd name="T4" fmla="*/ 31 w 711"/>
                <a:gd name="T5" fmla="*/ 711 w 711"/>
                <a:gd name="T6" fmla="*/ 680 w 711"/>
                <a:gd name="T7" fmla="*/ 680 w 711"/>
                <a:gd name="T8" fmla="*/ 711 w 711"/>
                <a:gd name="T9" fmla="*/ 711 w 7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711">
                  <a:moveTo>
                    <a:pt x="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0"/>
                  </a:lnTo>
                  <a:moveTo>
                    <a:pt x="711" y="0"/>
                  </a:moveTo>
                  <a:lnTo>
                    <a:pt x="680" y="0"/>
                  </a:lnTo>
                  <a:lnTo>
                    <a:pt x="680" y="0"/>
                  </a:lnTo>
                  <a:lnTo>
                    <a:pt x="711" y="0"/>
                  </a:lnTo>
                  <a:lnTo>
                    <a:pt x="7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1231620" y="1971507"/>
            <a:ext cx="3487978" cy="1194826"/>
            <a:chOff x="8386921" y="2138442"/>
            <a:chExt cx="2501951" cy="859095"/>
          </a:xfrm>
        </p:grpSpPr>
        <p:sp>
          <p:nvSpPr>
            <p:cNvPr id="273" name="矩形 272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4" name="文本框 273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1216603" y="3921541"/>
            <a:ext cx="3487978" cy="1194826"/>
            <a:chOff x="8386921" y="2138442"/>
            <a:chExt cx="2501951" cy="859095"/>
          </a:xfrm>
        </p:grpSpPr>
        <p:sp>
          <p:nvSpPr>
            <p:cNvPr id="276" name="矩形 275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7" name="文本框 276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8444290" y="3931190"/>
            <a:ext cx="3487978" cy="1194826"/>
            <a:chOff x="8386921" y="2138442"/>
            <a:chExt cx="2501951" cy="859095"/>
          </a:xfrm>
        </p:grpSpPr>
        <p:sp>
          <p:nvSpPr>
            <p:cNvPr id="279" name="矩形 278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0" name="文本框 279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1" name="椭圆 28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2" name="文本框 28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运营情况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矩形: 圆角 24"/>
          <p:cNvSpPr/>
          <p:nvPr/>
        </p:nvSpPr>
        <p:spPr>
          <a:xfrm>
            <a:off x="1401543" y="5481086"/>
            <a:ext cx="2247900" cy="5207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主讲人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90834" y="4471490"/>
            <a:ext cx="36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商业计划书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55553" y="5105318"/>
            <a:ext cx="2085975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290834" y="1402244"/>
            <a:ext cx="3460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</a:t>
            </a:r>
            <a:endParaRPr lang="en-US" altLang="zh-CN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计划</a:t>
            </a:r>
            <a:endParaRPr lang="zh-CN" altLang="en-US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112" y="4023128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448" y="1961672"/>
            <a:ext cx="4256274" cy="3567899"/>
          </a:xfrm>
          <a:prstGeom prst="rect">
            <a:avLst/>
          </a:prstGeom>
        </p:spPr>
      </p:pic>
      <p:cxnSp>
        <p:nvCxnSpPr>
          <p:cNvPr id="110" name="Straight Connector 18"/>
          <p:cNvCxnSpPr/>
          <p:nvPr/>
        </p:nvCxnSpPr>
        <p:spPr>
          <a:xfrm>
            <a:off x="6020705" y="2161894"/>
            <a:ext cx="0" cy="316800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grpSp>
        <p:nvGrpSpPr>
          <p:cNvPr id="111" name="组合 110"/>
          <p:cNvGrpSpPr/>
          <p:nvPr/>
        </p:nvGrpSpPr>
        <p:grpSpPr>
          <a:xfrm>
            <a:off x="1525968" y="3648544"/>
            <a:ext cx="3834630" cy="2222434"/>
            <a:chOff x="7162800" y="3360173"/>
            <a:chExt cx="3834630" cy="2222434"/>
          </a:xfrm>
        </p:grpSpPr>
        <p:sp>
          <p:nvSpPr>
            <p:cNvPr id="112" name="文本框 111"/>
            <p:cNvSpPr txBox="1"/>
            <p:nvPr/>
          </p:nvSpPr>
          <p:spPr>
            <a:xfrm>
              <a:off x="7162800" y="336017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7162800" y="3742744"/>
              <a:ext cx="3834630" cy="1839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In modern times, papers are often used to refer to articles that carry out research in various academic fields and describe the results of academic research.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  <a:defRPr/>
              </a:pP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矩形 113"/>
          <p:cNvSpPr/>
          <p:nvPr/>
        </p:nvSpPr>
        <p:spPr>
          <a:xfrm>
            <a:off x="1613591" y="3253872"/>
            <a:ext cx="978450" cy="80304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1475168" y="1961672"/>
            <a:ext cx="3524312" cy="1168093"/>
            <a:chOff x="7566332" y="1725663"/>
            <a:chExt cx="3524312" cy="1168093"/>
          </a:xfrm>
        </p:grpSpPr>
        <p:sp>
          <p:nvSpPr>
            <p:cNvPr id="116" name="文本框 115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5" y="758544"/>
            <a:ext cx="12192000" cy="6096000"/>
          </a:xfrm>
          <a:prstGeom prst="rect">
            <a:avLst/>
          </a:prstGeom>
        </p:spPr>
      </p:pic>
      <p:grpSp>
        <p:nvGrpSpPr>
          <p:cNvPr id="2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3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7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8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0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1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2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3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4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5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6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0" t="18826"/>
          <a:stretch>
            <a:fillRect/>
          </a:stretch>
        </p:blipFill>
        <p:spPr>
          <a:xfrm>
            <a:off x="695386" y="1759211"/>
            <a:ext cx="6621844" cy="4768237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7737382" y="2529265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33945" y="2387883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737382" y="3372573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333945" y="3231191"/>
            <a:ext cx="2885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722376" y="4163650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18939" y="4022268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运营情况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722376" y="5006958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18939" y="4865576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662"/>
            <a:ext cx="12192000" cy="6292337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597596" y="2836429"/>
            <a:ext cx="3487978" cy="1194826"/>
            <a:chOff x="8386921" y="2138442"/>
            <a:chExt cx="2501951" cy="859095"/>
          </a:xfrm>
        </p:grpSpPr>
        <p:sp>
          <p:nvSpPr>
            <p:cNvPr id="27" name="矩形 26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386907" y="2106504"/>
            <a:ext cx="3487978" cy="1194826"/>
            <a:chOff x="8386921" y="2138442"/>
            <a:chExt cx="2501951" cy="859095"/>
          </a:xfrm>
        </p:grpSpPr>
        <p:sp>
          <p:nvSpPr>
            <p:cNvPr id="30" name="矩形 29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29729" y="4248197"/>
            <a:ext cx="3487978" cy="1194826"/>
            <a:chOff x="8386921" y="2138442"/>
            <a:chExt cx="2501951" cy="859095"/>
          </a:xfrm>
        </p:grpSpPr>
        <p:sp>
          <p:nvSpPr>
            <p:cNvPr id="33" name="矩形 32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bd42def8-5cc2-4a4c-bd6d-8e766e2327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655365" y="1534259"/>
            <a:ext cx="4550727" cy="4355141"/>
            <a:chOff x="3313113" y="889000"/>
            <a:chExt cx="5392738" cy="5160963"/>
          </a:xfrm>
        </p:grpSpPr>
        <p:sp>
          <p:nvSpPr>
            <p:cNvPr id="51" name="îšḻïdê"/>
            <p:cNvSpPr/>
            <p:nvPr/>
          </p:nvSpPr>
          <p:spPr bwMode="auto">
            <a:xfrm>
              <a:off x="3313113" y="3535363"/>
              <a:ext cx="5392738" cy="2514600"/>
            </a:xfrm>
            <a:custGeom>
              <a:avLst/>
              <a:gdLst>
                <a:gd name="T0" fmla="*/ 346 w 938"/>
                <a:gd name="T1" fmla="*/ 34 h 438"/>
                <a:gd name="T2" fmla="*/ 78 w 938"/>
                <a:gd name="T3" fmla="*/ 190 h 438"/>
                <a:gd name="T4" fmla="*/ 364 w 938"/>
                <a:gd name="T5" fmla="*/ 279 h 438"/>
                <a:gd name="T6" fmla="*/ 658 w 938"/>
                <a:gd name="T7" fmla="*/ 422 h 438"/>
                <a:gd name="T8" fmla="*/ 850 w 938"/>
                <a:gd name="T9" fmla="*/ 199 h 438"/>
                <a:gd name="T10" fmla="*/ 765 w 938"/>
                <a:gd name="T11" fmla="*/ 32 h 438"/>
                <a:gd name="T12" fmla="*/ 346 w 938"/>
                <a:gd name="T13" fmla="*/ 34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8" h="438">
                  <a:moveTo>
                    <a:pt x="346" y="34"/>
                  </a:moveTo>
                  <a:cubicBezTo>
                    <a:pt x="209" y="0"/>
                    <a:pt x="0" y="107"/>
                    <a:pt x="78" y="190"/>
                  </a:cubicBezTo>
                  <a:cubicBezTo>
                    <a:pt x="156" y="273"/>
                    <a:pt x="260" y="254"/>
                    <a:pt x="364" y="279"/>
                  </a:cubicBezTo>
                  <a:cubicBezTo>
                    <a:pt x="507" y="314"/>
                    <a:pt x="484" y="409"/>
                    <a:pt x="658" y="422"/>
                  </a:cubicBezTo>
                  <a:cubicBezTo>
                    <a:pt x="863" y="438"/>
                    <a:pt x="743" y="246"/>
                    <a:pt x="850" y="199"/>
                  </a:cubicBezTo>
                  <a:cubicBezTo>
                    <a:pt x="938" y="161"/>
                    <a:pt x="933" y="45"/>
                    <a:pt x="765" y="32"/>
                  </a:cubicBezTo>
                  <a:cubicBezTo>
                    <a:pt x="640" y="22"/>
                    <a:pt x="529" y="78"/>
                    <a:pt x="346" y="34"/>
                  </a:cubicBez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îşḷïḍè"/>
            <p:cNvSpPr/>
            <p:nvPr/>
          </p:nvSpPr>
          <p:spPr bwMode="auto">
            <a:xfrm>
              <a:off x="7620000" y="3752850"/>
              <a:ext cx="258763" cy="361950"/>
            </a:xfrm>
            <a:custGeom>
              <a:avLst/>
              <a:gdLst>
                <a:gd name="T0" fmla="*/ 22 w 45"/>
                <a:gd name="T1" fmla="*/ 0 h 63"/>
                <a:gd name="T2" fmla="*/ 16 w 45"/>
                <a:gd name="T3" fmla="*/ 33 h 63"/>
                <a:gd name="T4" fmla="*/ 17 w 45"/>
                <a:gd name="T5" fmla="*/ 63 h 63"/>
                <a:gd name="T6" fmla="*/ 43 w 45"/>
                <a:gd name="T7" fmla="*/ 32 h 63"/>
                <a:gd name="T8" fmla="*/ 41 w 45"/>
                <a:gd name="T9" fmla="*/ 0 h 63"/>
                <a:gd name="T10" fmla="*/ 22 w 4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3">
                  <a:moveTo>
                    <a:pt x="22" y="0"/>
                  </a:moveTo>
                  <a:cubicBezTo>
                    <a:pt x="22" y="0"/>
                    <a:pt x="21" y="19"/>
                    <a:pt x="16" y="33"/>
                  </a:cubicBezTo>
                  <a:cubicBezTo>
                    <a:pt x="11" y="47"/>
                    <a:pt x="0" y="63"/>
                    <a:pt x="17" y="63"/>
                  </a:cubicBezTo>
                  <a:cubicBezTo>
                    <a:pt x="34" y="63"/>
                    <a:pt x="42" y="47"/>
                    <a:pt x="43" y="32"/>
                  </a:cubicBezTo>
                  <a:cubicBezTo>
                    <a:pt x="45" y="15"/>
                    <a:pt x="41" y="0"/>
                    <a:pt x="41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iṡ1íďè"/>
            <p:cNvSpPr/>
            <p:nvPr/>
          </p:nvSpPr>
          <p:spPr bwMode="auto">
            <a:xfrm>
              <a:off x="7648575" y="3627438"/>
              <a:ext cx="252413" cy="377825"/>
            </a:xfrm>
            <a:custGeom>
              <a:avLst/>
              <a:gdLst>
                <a:gd name="T0" fmla="*/ 15 w 44"/>
                <a:gd name="T1" fmla="*/ 17 h 66"/>
                <a:gd name="T2" fmla="*/ 10 w 44"/>
                <a:gd name="T3" fmla="*/ 60 h 66"/>
                <a:gd name="T4" fmla="*/ 23 w 44"/>
                <a:gd name="T5" fmla="*/ 62 h 66"/>
                <a:gd name="T6" fmla="*/ 37 w 44"/>
                <a:gd name="T7" fmla="*/ 39 h 66"/>
                <a:gd name="T8" fmla="*/ 40 w 44"/>
                <a:gd name="T9" fmla="*/ 14 h 66"/>
                <a:gd name="T10" fmla="*/ 15 w 44"/>
                <a:gd name="T11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66">
                  <a:moveTo>
                    <a:pt x="15" y="17"/>
                  </a:moveTo>
                  <a:cubicBezTo>
                    <a:pt x="19" y="0"/>
                    <a:pt x="0" y="64"/>
                    <a:pt x="10" y="60"/>
                  </a:cubicBezTo>
                  <a:cubicBezTo>
                    <a:pt x="15" y="58"/>
                    <a:pt x="20" y="57"/>
                    <a:pt x="23" y="62"/>
                  </a:cubicBezTo>
                  <a:cubicBezTo>
                    <a:pt x="27" y="66"/>
                    <a:pt x="37" y="45"/>
                    <a:pt x="37" y="39"/>
                  </a:cubicBezTo>
                  <a:cubicBezTo>
                    <a:pt x="38" y="31"/>
                    <a:pt x="44" y="30"/>
                    <a:pt x="40" y="14"/>
                  </a:cubicBezTo>
                  <a:lnTo>
                    <a:pt x="15" y="17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sḷíďe"/>
            <p:cNvSpPr/>
            <p:nvPr/>
          </p:nvSpPr>
          <p:spPr bwMode="auto">
            <a:xfrm>
              <a:off x="7165975" y="3570288"/>
              <a:ext cx="412750" cy="338138"/>
            </a:xfrm>
            <a:custGeom>
              <a:avLst/>
              <a:gdLst>
                <a:gd name="T0" fmla="*/ 50 w 72"/>
                <a:gd name="T1" fmla="*/ 0 h 59"/>
                <a:gd name="T2" fmla="*/ 31 w 72"/>
                <a:gd name="T3" fmla="*/ 27 h 59"/>
                <a:gd name="T4" fmla="*/ 5 w 72"/>
                <a:gd name="T5" fmla="*/ 50 h 59"/>
                <a:gd name="T6" fmla="*/ 48 w 72"/>
                <a:gd name="T7" fmla="*/ 48 h 59"/>
                <a:gd name="T8" fmla="*/ 72 w 72"/>
                <a:gd name="T9" fmla="*/ 40 h 59"/>
                <a:gd name="T10" fmla="*/ 65 w 72"/>
                <a:gd name="T11" fmla="*/ 0 h 59"/>
                <a:gd name="T12" fmla="*/ 50 w 72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9">
                  <a:moveTo>
                    <a:pt x="50" y="0"/>
                  </a:moveTo>
                  <a:cubicBezTo>
                    <a:pt x="50" y="0"/>
                    <a:pt x="51" y="19"/>
                    <a:pt x="31" y="27"/>
                  </a:cubicBezTo>
                  <a:cubicBezTo>
                    <a:pt x="19" y="31"/>
                    <a:pt x="0" y="41"/>
                    <a:pt x="5" y="50"/>
                  </a:cubicBezTo>
                  <a:cubicBezTo>
                    <a:pt x="11" y="59"/>
                    <a:pt x="42" y="48"/>
                    <a:pt x="48" y="48"/>
                  </a:cubicBezTo>
                  <a:cubicBezTo>
                    <a:pt x="55" y="48"/>
                    <a:pt x="72" y="48"/>
                    <a:pt x="72" y="40"/>
                  </a:cubicBezTo>
                  <a:cubicBezTo>
                    <a:pt x="72" y="32"/>
                    <a:pt x="65" y="0"/>
                    <a:pt x="65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94A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Slîḍé"/>
            <p:cNvSpPr/>
            <p:nvPr/>
          </p:nvSpPr>
          <p:spPr bwMode="auto">
            <a:xfrm>
              <a:off x="7273925" y="3570288"/>
              <a:ext cx="304800" cy="234950"/>
            </a:xfrm>
            <a:custGeom>
              <a:avLst/>
              <a:gdLst>
                <a:gd name="T0" fmla="*/ 0 w 53"/>
                <a:gd name="T1" fmla="*/ 30 h 41"/>
                <a:gd name="T2" fmla="*/ 11 w 53"/>
                <a:gd name="T3" fmla="*/ 37 h 41"/>
                <a:gd name="T4" fmla="*/ 44 w 53"/>
                <a:gd name="T5" fmla="*/ 29 h 41"/>
                <a:gd name="T6" fmla="*/ 52 w 53"/>
                <a:gd name="T7" fmla="*/ 19 h 41"/>
                <a:gd name="T8" fmla="*/ 51 w 53"/>
                <a:gd name="T9" fmla="*/ 0 h 41"/>
                <a:gd name="T10" fmla="*/ 21 w 53"/>
                <a:gd name="T11" fmla="*/ 0 h 41"/>
                <a:gd name="T12" fmla="*/ 0 w 53"/>
                <a:gd name="T13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1">
                  <a:moveTo>
                    <a:pt x="0" y="30"/>
                  </a:moveTo>
                  <a:cubicBezTo>
                    <a:pt x="0" y="30"/>
                    <a:pt x="10" y="29"/>
                    <a:pt x="11" y="37"/>
                  </a:cubicBezTo>
                  <a:cubicBezTo>
                    <a:pt x="11" y="41"/>
                    <a:pt x="39" y="31"/>
                    <a:pt x="44" y="29"/>
                  </a:cubicBezTo>
                  <a:cubicBezTo>
                    <a:pt x="50" y="27"/>
                    <a:pt x="50" y="21"/>
                    <a:pt x="52" y="19"/>
                  </a:cubicBezTo>
                  <a:cubicBezTo>
                    <a:pt x="53" y="18"/>
                    <a:pt x="51" y="0"/>
                    <a:pt x="51" y="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ïšlîḓe"/>
            <p:cNvSpPr/>
            <p:nvPr/>
          </p:nvSpPr>
          <p:spPr bwMode="auto">
            <a:xfrm>
              <a:off x="7699375" y="3425825"/>
              <a:ext cx="155575" cy="368300"/>
            </a:xfrm>
            <a:custGeom>
              <a:avLst/>
              <a:gdLst>
                <a:gd name="T0" fmla="*/ 98 w 98"/>
                <a:gd name="T1" fmla="*/ 0 h 232"/>
                <a:gd name="T2" fmla="*/ 98 w 98"/>
                <a:gd name="T3" fmla="*/ 224 h 232"/>
                <a:gd name="T4" fmla="*/ 29 w 98"/>
                <a:gd name="T5" fmla="*/ 232 h 232"/>
                <a:gd name="T6" fmla="*/ 0 w 98"/>
                <a:gd name="T7" fmla="*/ 4 h 232"/>
                <a:gd name="T8" fmla="*/ 98 w 98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32">
                  <a:moveTo>
                    <a:pt x="98" y="0"/>
                  </a:moveTo>
                  <a:lnTo>
                    <a:pt x="98" y="224"/>
                  </a:lnTo>
                  <a:lnTo>
                    <a:pt x="29" y="232"/>
                  </a:lnTo>
                  <a:lnTo>
                    <a:pt x="0" y="4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iṡ1ïḍè"/>
            <p:cNvSpPr/>
            <p:nvPr/>
          </p:nvSpPr>
          <p:spPr bwMode="auto">
            <a:xfrm>
              <a:off x="7424738" y="3346450"/>
              <a:ext cx="138113" cy="303213"/>
            </a:xfrm>
            <a:custGeom>
              <a:avLst/>
              <a:gdLst>
                <a:gd name="T0" fmla="*/ 79 w 87"/>
                <a:gd name="T1" fmla="*/ 191 h 191"/>
                <a:gd name="T2" fmla="*/ 87 w 87"/>
                <a:gd name="T3" fmla="*/ 14 h 191"/>
                <a:gd name="T4" fmla="*/ 0 w 87"/>
                <a:gd name="T5" fmla="*/ 0 h 191"/>
                <a:gd name="T6" fmla="*/ 18 w 87"/>
                <a:gd name="T7" fmla="*/ 170 h 191"/>
                <a:gd name="T8" fmla="*/ 79 w 87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91">
                  <a:moveTo>
                    <a:pt x="79" y="191"/>
                  </a:moveTo>
                  <a:lnTo>
                    <a:pt x="87" y="14"/>
                  </a:lnTo>
                  <a:lnTo>
                    <a:pt x="0" y="0"/>
                  </a:lnTo>
                  <a:lnTo>
                    <a:pt x="18" y="170"/>
                  </a:lnTo>
                  <a:lnTo>
                    <a:pt x="79" y="191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isḷïďè"/>
            <p:cNvSpPr/>
            <p:nvPr/>
          </p:nvSpPr>
          <p:spPr bwMode="auto">
            <a:xfrm>
              <a:off x="7378700" y="2444750"/>
              <a:ext cx="550863" cy="1016000"/>
            </a:xfrm>
            <a:custGeom>
              <a:avLst/>
              <a:gdLst>
                <a:gd name="T0" fmla="*/ 85 w 96"/>
                <a:gd name="T1" fmla="*/ 6 h 177"/>
                <a:gd name="T2" fmla="*/ 92 w 96"/>
                <a:gd name="T3" fmla="*/ 68 h 177"/>
                <a:gd name="T4" fmla="*/ 83 w 96"/>
                <a:gd name="T5" fmla="*/ 171 h 177"/>
                <a:gd name="T6" fmla="*/ 42 w 96"/>
                <a:gd name="T7" fmla="*/ 176 h 177"/>
                <a:gd name="T8" fmla="*/ 8 w 96"/>
                <a:gd name="T9" fmla="*/ 158 h 177"/>
                <a:gd name="T10" fmla="*/ 1 w 96"/>
                <a:gd name="T11" fmla="*/ 83 h 177"/>
                <a:gd name="T12" fmla="*/ 5 w 96"/>
                <a:gd name="T13" fmla="*/ 0 h 177"/>
                <a:gd name="T14" fmla="*/ 85 w 96"/>
                <a:gd name="T15" fmla="*/ 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7">
                  <a:moveTo>
                    <a:pt x="85" y="6"/>
                  </a:moveTo>
                  <a:cubicBezTo>
                    <a:pt x="85" y="6"/>
                    <a:pt x="96" y="32"/>
                    <a:pt x="92" y="68"/>
                  </a:cubicBezTo>
                  <a:cubicBezTo>
                    <a:pt x="88" y="103"/>
                    <a:pt x="83" y="171"/>
                    <a:pt x="83" y="171"/>
                  </a:cubicBezTo>
                  <a:cubicBezTo>
                    <a:pt x="83" y="171"/>
                    <a:pt x="63" y="177"/>
                    <a:pt x="42" y="176"/>
                  </a:cubicBezTo>
                  <a:cubicBezTo>
                    <a:pt x="30" y="175"/>
                    <a:pt x="8" y="158"/>
                    <a:pt x="8" y="158"/>
                  </a:cubicBezTo>
                  <a:cubicBezTo>
                    <a:pt x="8" y="158"/>
                    <a:pt x="2" y="114"/>
                    <a:pt x="1" y="83"/>
                  </a:cubicBezTo>
                  <a:cubicBezTo>
                    <a:pt x="0" y="51"/>
                    <a:pt x="5" y="0"/>
                    <a:pt x="5" y="0"/>
                  </a:cubicBezTo>
                  <a:lnTo>
                    <a:pt x="85" y="6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ïŝliḍe"/>
            <p:cNvSpPr/>
            <p:nvPr/>
          </p:nvSpPr>
          <p:spPr bwMode="auto">
            <a:xfrm>
              <a:off x="6911975" y="1808163"/>
              <a:ext cx="592138" cy="504825"/>
            </a:xfrm>
            <a:custGeom>
              <a:avLst/>
              <a:gdLst>
                <a:gd name="T0" fmla="*/ 87 w 103"/>
                <a:gd name="T1" fmla="*/ 3 h 88"/>
                <a:gd name="T2" fmla="*/ 49 w 103"/>
                <a:gd name="T3" fmla="*/ 48 h 88"/>
                <a:gd name="T4" fmla="*/ 9 w 103"/>
                <a:gd name="T5" fmla="*/ 79 h 88"/>
                <a:gd name="T6" fmla="*/ 52 w 103"/>
                <a:gd name="T7" fmla="*/ 81 h 88"/>
                <a:gd name="T8" fmla="*/ 91 w 103"/>
                <a:gd name="T9" fmla="*/ 46 h 88"/>
                <a:gd name="T10" fmla="*/ 87 w 103"/>
                <a:gd name="T1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88">
                  <a:moveTo>
                    <a:pt x="87" y="3"/>
                  </a:moveTo>
                  <a:cubicBezTo>
                    <a:pt x="87" y="3"/>
                    <a:pt x="60" y="46"/>
                    <a:pt x="49" y="48"/>
                  </a:cubicBezTo>
                  <a:cubicBezTo>
                    <a:pt x="27" y="52"/>
                    <a:pt x="0" y="68"/>
                    <a:pt x="9" y="79"/>
                  </a:cubicBezTo>
                  <a:cubicBezTo>
                    <a:pt x="17" y="88"/>
                    <a:pt x="28" y="85"/>
                    <a:pt x="52" y="81"/>
                  </a:cubicBezTo>
                  <a:cubicBezTo>
                    <a:pt x="75" y="77"/>
                    <a:pt x="91" y="46"/>
                    <a:pt x="91" y="46"/>
                  </a:cubicBezTo>
                  <a:cubicBezTo>
                    <a:pt x="91" y="46"/>
                    <a:pt x="103" y="0"/>
                    <a:pt x="87" y="3"/>
                  </a:cubicBezTo>
                  <a:close/>
                </a:path>
              </a:pathLst>
            </a:custGeom>
            <a:solidFill>
              <a:srgbClr val="EF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ṡ1ïḓe"/>
            <p:cNvSpPr/>
            <p:nvPr/>
          </p:nvSpPr>
          <p:spPr bwMode="auto">
            <a:xfrm>
              <a:off x="7326313" y="1720850"/>
              <a:ext cx="574675" cy="844550"/>
            </a:xfrm>
            <a:custGeom>
              <a:avLst/>
              <a:gdLst>
                <a:gd name="T0" fmla="*/ 90 w 100"/>
                <a:gd name="T1" fmla="*/ 36 h 147"/>
                <a:gd name="T2" fmla="*/ 27 w 100"/>
                <a:gd name="T3" fmla="*/ 3 h 147"/>
                <a:gd name="T4" fmla="*/ 0 w 100"/>
                <a:gd name="T5" fmla="*/ 61 h 147"/>
                <a:gd name="T6" fmla="*/ 14 w 100"/>
                <a:gd name="T7" fmla="*/ 126 h 147"/>
                <a:gd name="T8" fmla="*/ 58 w 100"/>
                <a:gd name="T9" fmla="*/ 146 h 147"/>
                <a:gd name="T10" fmla="*/ 94 w 100"/>
                <a:gd name="T11" fmla="*/ 132 h 147"/>
                <a:gd name="T12" fmla="*/ 90 w 100"/>
                <a:gd name="T13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47">
                  <a:moveTo>
                    <a:pt x="90" y="36"/>
                  </a:moveTo>
                  <a:cubicBezTo>
                    <a:pt x="90" y="36"/>
                    <a:pt x="44" y="0"/>
                    <a:pt x="27" y="3"/>
                  </a:cubicBezTo>
                  <a:cubicBezTo>
                    <a:pt x="11" y="6"/>
                    <a:pt x="0" y="52"/>
                    <a:pt x="0" y="61"/>
                  </a:cubicBezTo>
                  <a:cubicBezTo>
                    <a:pt x="0" y="70"/>
                    <a:pt x="14" y="126"/>
                    <a:pt x="14" y="126"/>
                  </a:cubicBezTo>
                  <a:cubicBezTo>
                    <a:pt x="14" y="126"/>
                    <a:pt x="40" y="145"/>
                    <a:pt x="58" y="146"/>
                  </a:cubicBezTo>
                  <a:cubicBezTo>
                    <a:pt x="76" y="147"/>
                    <a:pt x="94" y="140"/>
                    <a:pt x="94" y="132"/>
                  </a:cubicBezTo>
                  <a:cubicBezTo>
                    <a:pt x="94" y="124"/>
                    <a:pt x="100" y="53"/>
                    <a:pt x="90" y="36"/>
                  </a:cubicBezTo>
                  <a:close/>
                </a:path>
              </a:pathLst>
            </a:custGeom>
            <a:solidFill>
              <a:srgbClr val="EF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îšļidè"/>
            <p:cNvSpPr/>
            <p:nvPr/>
          </p:nvSpPr>
          <p:spPr bwMode="auto">
            <a:xfrm>
              <a:off x="7304088" y="1733550"/>
              <a:ext cx="671513" cy="527050"/>
            </a:xfrm>
            <a:custGeom>
              <a:avLst/>
              <a:gdLst>
                <a:gd name="T0" fmla="*/ 87 w 117"/>
                <a:gd name="T1" fmla="*/ 82 h 92"/>
                <a:gd name="T2" fmla="*/ 52 w 117"/>
                <a:gd name="T3" fmla="*/ 85 h 92"/>
                <a:gd name="T4" fmla="*/ 3 w 117"/>
                <a:gd name="T5" fmla="*/ 65 h 92"/>
                <a:gd name="T6" fmla="*/ 23 w 117"/>
                <a:gd name="T7" fmla="*/ 0 h 92"/>
                <a:gd name="T8" fmla="*/ 99 w 117"/>
                <a:gd name="T9" fmla="*/ 9 h 92"/>
                <a:gd name="T10" fmla="*/ 117 w 117"/>
                <a:gd name="T11" fmla="*/ 53 h 92"/>
                <a:gd name="T12" fmla="*/ 87 w 117"/>
                <a:gd name="T13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92">
                  <a:moveTo>
                    <a:pt x="87" y="82"/>
                  </a:moveTo>
                  <a:cubicBezTo>
                    <a:pt x="87" y="82"/>
                    <a:pt x="68" y="92"/>
                    <a:pt x="52" y="85"/>
                  </a:cubicBezTo>
                  <a:cubicBezTo>
                    <a:pt x="35" y="77"/>
                    <a:pt x="6" y="70"/>
                    <a:pt x="3" y="65"/>
                  </a:cubicBezTo>
                  <a:cubicBezTo>
                    <a:pt x="0" y="60"/>
                    <a:pt x="23" y="0"/>
                    <a:pt x="23" y="0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17" y="53"/>
                    <a:pt x="117" y="53"/>
                    <a:pt x="117" y="53"/>
                  </a:cubicBezTo>
                  <a:lnTo>
                    <a:pt x="87" y="82"/>
                  </a:lnTo>
                  <a:close/>
                </a:path>
              </a:pathLst>
            </a:custGeom>
            <a:solidFill>
              <a:srgbClr val="FBE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iṥļïḋé"/>
            <p:cNvSpPr/>
            <p:nvPr/>
          </p:nvSpPr>
          <p:spPr bwMode="auto">
            <a:xfrm>
              <a:off x="7332663" y="1376363"/>
              <a:ext cx="366713" cy="465138"/>
            </a:xfrm>
            <a:custGeom>
              <a:avLst/>
              <a:gdLst>
                <a:gd name="T0" fmla="*/ 32 w 64"/>
                <a:gd name="T1" fmla="*/ 81 h 81"/>
                <a:gd name="T2" fmla="*/ 31 w 64"/>
                <a:gd name="T3" fmla="*/ 81 h 81"/>
                <a:gd name="T4" fmla="*/ 0 w 64"/>
                <a:gd name="T5" fmla="*/ 49 h 81"/>
                <a:gd name="T6" fmla="*/ 0 w 64"/>
                <a:gd name="T7" fmla="*/ 31 h 81"/>
                <a:gd name="T8" fmla="*/ 31 w 64"/>
                <a:gd name="T9" fmla="*/ 0 h 81"/>
                <a:gd name="T10" fmla="*/ 32 w 64"/>
                <a:gd name="T11" fmla="*/ 0 h 81"/>
                <a:gd name="T12" fmla="*/ 64 w 64"/>
                <a:gd name="T13" fmla="*/ 31 h 81"/>
                <a:gd name="T14" fmla="*/ 64 w 64"/>
                <a:gd name="T15" fmla="*/ 49 h 81"/>
                <a:gd name="T16" fmla="*/ 32 w 64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81">
                  <a:moveTo>
                    <a:pt x="32" y="81"/>
                  </a:moveTo>
                  <a:cubicBezTo>
                    <a:pt x="31" y="81"/>
                    <a:pt x="31" y="81"/>
                    <a:pt x="31" y="81"/>
                  </a:cubicBezTo>
                  <a:cubicBezTo>
                    <a:pt x="14" y="81"/>
                    <a:pt x="0" y="66"/>
                    <a:pt x="0" y="4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14"/>
                    <a:pt x="64" y="31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4" y="66"/>
                    <a:pt x="50" y="81"/>
                    <a:pt x="32" y="81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işḷîḍé"/>
            <p:cNvSpPr/>
            <p:nvPr/>
          </p:nvSpPr>
          <p:spPr bwMode="auto">
            <a:xfrm>
              <a:off x="7464425" y="1716088"/>
              <a:ext cx="247650" cy="257175"/>
            </a:xfrm>
            <a:custGeom>
              <a:avLst/>
              <a:gdLst>
                <a:gd name="T0" fmla="*/ 39 w 43"/>
                <a:gd name="T1" fmla="*/ 20 h 45"/>
                <a:gd name="T2" fmla="*/ 12 w 43"/>
                <a:gd name="T3" fmla="*/ 43 h 45"/>
                <a:gd name="T4" fmla="*/ 9 w 43"/>
                <a:gd name="T5" fmla="*/ 22 h 45"/>
                <a:gd name="T6" fmla="*/ 10 w 43"/>
                <a:gd name="T7" fmla="*/ 8 h 45"/>
                <a:gd name="T8" fmla="*/ 35 w 43"/>
                <a:gd name="T9" fmla="*/ 0 h 45"/>
                <a:gd name="T10" fmla="*/ 39 w 43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5">
                  <a:moveTo>
                    <a:pt x="39" y="20"/>
                  </a:moveTo>
                  <a:cubicBezTo>
                    <a:pt x="39" y="20"/>
                    <a:pt x="24" y="41"/>
                    <a:pt x="12" y="43"/>
                  </a:cubicBezTo>
                  <a:cubicBezTo>
                    <a:pt x="0" y="45"/>
                    <a:pt x="9" y="22"/>
                    <a:pt x="9" y="2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43" y="15"/>
                    <a:pt x="39" y="20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íṡ1ïḓé"/>
            <p:cNvSpPr/>
            <p:nvPr/>
          </p:nvSpPr>
          <p:spPr bwMode="auto">
            <a:xfrm>
              <a:off x="7245350" y="1330325"/>
              <a:ext cx="977900" cy="1000125"/>
            </a:xfrm>
            <a:custGeom>
              <a:avLst/>
              <a:gdLst>
                <a:gd name="T0" fmla="*/ 60 w 170"/>
                <a:gd name="T1" fmla="*/ 66 h 174"/>
                <a:gd name="T2" fmla="*/ 86 w 170"/>
                <a:gd name="T3" fmla="*/ 92 h 174"/>
                <a:gd name="T4" fmla="*/ 122 w 170"/>
                <a:gd name="T5" fmla="*/ 143 h 174"/>
                <a:gd name="T6" fmla="*/ 104 w 170"/>
                <a:gd name="T7" fmla="*/ 49 h 174"/>
                <a:gd name="T8" fmla="*/ 56 w 170"/>
                <a:gd name="T9" fmla="*/ 1 h 174"/>
                <a:gd name="T10" fmla="*/ 7 w 170"/>
                <a:gd name="T11" fmla="*/ 13 h 174"/>
                <a:gd name="T12" fmla="*/ 14 w 170"/>
                <a:gd name="T13" fmla="*/ 33 h 174"/>
                <a:gd name="T14" fmla="*/ 43 w 170"/>
                <a:gd name="T15" fmla="*/ 36 h 174"/>
                <a:gd name="T16" fmla="*/ 49 w 170"/>
                <a:gd name="T17" fmla="*/ 48 h 174"/>
                <a:gd name="T18" fmla="*/ 57 w 170"/>
                <a:gd name="T19" fmla="*/ 48 h 174"/>
                <a:gd name="T20" fmla="*/ 70 w 170"/>
                <a:gd name="T21" fmla="*/ 57 h 174"/>
                <a:gd name="T22" fmla="*/ 60 w 170"/>
                <a:gd name="T23" fmla="*/ 6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4">
                  <a:moveTo>
                    <a:pt x="60" y="66"/>
                  </a:moveTo>
                  <a:cubicBezTo>
                    <a:pt x="60" y="66"/>
                    <a:pt x="68" y="88"/>
                    <a:pt x="86" y="92"/>
                  </a:cubicBezTo>
                  <a:cubicBezTo>
                    <a:pt x="105" y="96"/>
                    <a:pt x="98" y="174"/>
                    <a:pt x="122" y="143"/>
                  </a:cubicBezTo>
                  <a:cubicBezTo>
                    <a:pt x="170" y="81"/>
                    <a:pt x="118" y="70"/>
                    <a:pt x="104" y="49"/>
                  </a:cubicBezTo>
                  <a:cubicBezTo>
                    <a:pt x="86" y="19"/>
                    <a:pt x="86" y="4"/>
                    <a:pt x="56" y="1"/>
                  </a:cubicBezTo>
                  <a:cubicBezTo>
                    <a:pt x="39" y="0"/>
                    <a:pt x="21" y="11"/>
                    <a:pt x="7" y="13"/>
                  </a:cubicBezTo>
                  <a:cubicBezTo>
                    <a:pt x="0" y="14"/>
                    <a:pt x="6" y="26"/>
                    <a:pt x="14" y="33"/>
                  </a:cubicBezTo>
                  <a:cubicBezTo>
                    <a:pt x="22" y="40"/>
                    <a:pt x="43" y="36"/>
                    <a:pt x="43" y="36"/>
                  </a:cubicBezTo>
                  <a:cubicBezTo>
                    <a:pt x="43" y="36"/>
                    <a:pt x="43" y="42"/>
                    <a:pt x="49" y="48"/>
                  </a:cubicBezTo>
                  <a:cubicBezTo>
                    <a:pt x="55" y="54"/>
                    <a:pt x="57" y="48"/>
                    <a:pt x="57" y="48"/>
                  </a:cubicBezTo>
                  <a:cubicBezTo>
                    <a:pt x="57" y="48"/>
                    <a:pt x="74" y="42"/>
                    <a:pt x="70" y="57"/>
                  </a:cubicBezTo>
                  <a:cubicBezTo>
                    <a:pt x="70" y="61"/>
                    <a:pt x="65" y="65"/>
                    <a:pt x="60" y="66"/>
                  </a:cubicBezTo>
                  <a:close/>
                </a:path>
              </a:pathLst>
            </a:custGeom>
            <a:solidFill>
              <a:srgbClr val="ED38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íṣľiḋè"/>
            <p:cNvSpPr/>
            <p:nvPr/>
          </p:nvSpPr>
          <p:spPr bwMode="auto">
            <a:xfrm>
              <a:off x="7216775" y="2122488"/>
              <a:ext cx="346075" cy="671513"/>
            </a:xfrm>
            <a:custGeom>
              <a:avLst/>
              <a:gdLst>
                <a:gd name="T0" fmla="*/ 218 w 218"/>
                <a:gd name="T1" fmla="*/ 0 h 423"/>
                <a:gd name="T2" fmla="*/ 0 w 218"/>
                <a:gd name="T3" fmla="*/ 127 h 423"/>
                <a:gd name="T4" fmla="*/ 0 w 218"/>
                <a:gd name="T5" fmla="*/ 423 h 423"/>
                <a:gd name="T6" fmla="*/ 218 w 218"/>
                <a:gd name="T7" fmla="*/ 301 h 423"/>
                <a:gd name="T8" fmla="*/ 218 w 218"/>
                <a:gd name="T9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23">
                  <a:moveTo>
                    <a:pt x="218" y="0"/>
                  </a:moveTo>
                  <a:lnTo>
                    <a:pt x="0" y="127"/>
                  </a:lnTo>
                  <a:lnTo>
                    <a:pt x="0" y="423"/>
                  </a:lnTo>
                  <a:lnTo>
                    <a:pt x="218" y="30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ïṡļiḍé"/>
            <p:cNvSpPr/>
            <p:nvPr/>
          </p:nvSpPr>
          <p:spPr bwMode="auto">
            <a:xfrm>
              <a:off x="7216775" y="2122488"/>
              <a:ext cx="346075" cy="671513"/>
            </a:xfrm>
            <a:custGeom>
              <a:avLst/>
              <a:gdLst>
                <a:gd name="T0" fmla="*/ 218 w 218"/>
                <a:gd name="T1" fmla="*/ 0 h 423"/>
                <a:gd name="T2" fmla="*/ 0 w 218"/>
                <a:gd name="T3" fmla="*/ 127 h 423"/>
                <a:gd name="T4" fmla="*/ 0 w 218"/>
                <a:gd name="T5" fmla="*/ 423 h 423"/>
                <a:gd name="T6" fmla="*/ 218 w 218"/>
                <a:gd name="T7" fmla="*/ 301 h 423"/>
                <a:gd name="T8" fmla="*/ 218 w 218"/>
                <a:gd name="T9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23">
                  <a:moveTo>
                    <a:pt x="218" y="0"/>
                  </a:moveTo>
                  <a:lnTo>
                    <a:pt x="0" y="127"/>
                  </a:lnTo>
                  <a:lnTo>
                    <a:pt x="0" y="423"/>
                  </a:lnTo>
                  <a:lnTo>
                    <a:pt x="218" y="30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ṧ1iḑè"/>
            <p:cNvSpPr/>
            <p:nvPr/>
          </p:nvSpPr>
          <p:spPr bwMode="auto">
            <a:xfrm>
              <a:off x="6808788" y="1887538"/>
              <a:ext cx="754063" cy="436563"/>
            </a:xfrm>
            <a:custGeom>
              <a:avLst/>
              <a:gdLst>
                <a:gd name="T0" fmla="*/ 475 w 475"/>
                <a:gd name="T1" fmla="*/ 148 h 275"/>
                <a:gd name="T2" fmla="*/ 257 w 475"/>
                <a:gd name="T3" fmla="*/ 275 h 275"/>
                <a:gd name="T4" fmla="*/ 0 w 475"/>
                <a:gd name="T5" fmla="*/ 130 h 275"/>
                <a:gd name="T6" fmla="*/ 232 w 475"/>
                <a:gd name="T7" fmla="*/ 0 h 275"/>
                <a:gd name="T8" fmla="*/ 475 w 475"/>
                <a:gd name="T9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5">
                  <a:moveTo>
                    <a:pt x="475" y="148"/>
                  </a:moveTo>
                  <a:lnTo>
                    <a:pt x="257" y="275"/>
                  </a:lnTo>
                  <a:lnTo>
                    <a:pt x="0" y="130"/>
                  </a:lnTo>
                  <a:lnTo>
                    <a:pt x="232" y="0"/>
                  </a:lnTo>
                  <a:lnTo>
                    <a:pt x="475" y="148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îşľîďè"/>
            <p:cNvSpPr/>
            <p:nvPr/>
          </p:nvSpPr>
          <p:spPr bwMode="auto">
            <a:xfrm>
              <a:off x="6808788" y="1887538"/>
              <a:ext cx="754063" cy="436563"/>
            </a:xfrm>
            <a:custGeom>
              <a:avLst/>
              <a:gdLst>
                <a:gd name="T0" fmla="*/ 475 w 475"/>
                <a:gd name="T1" fmla="*/ 148 h 275"/>
                <a:gd name="T2" fmla="*/ 257 w 475"/>
                <a:gd name="T3" fmla="*/ 275 h 275"/>
                <a:gd name="T4" fmla="*/ 0 w 475"/>
                <a:gd name="T5" fmla="*/ 130 h 275"/>
                <a:gd name="T6" fmla="*/ 232 w 475"/>
                <a:gd name="T7" fmla="*/ 0 h 275"/>
                <a:gd name="T8" fmla="*/ 475 w 475"/>
                <a:gd name="T9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5">
                  <a:moveTo>
                    <a:pt x="475" y="148"/>
                  </a:moveTo>
                  <a:lnTo>
                    <a:pt x="257" y="275"/>
                  </a:lnTo>
                  <a:lnTo>
                    <a:pt x="0" y="130"/>
                  </a:lnTo>
                  <a:lnTo>
                    <a:pt x="232" y="0"/>
                  </a:lnTo>
                  <a:lnTo>
                    <a:pt x="475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íṧ1íḑè"/>
            <p:cNvSpPr/>
            <p:nvPr/>
          </p:nvSpPr>
          <p:spPr bwMode="auto">
            <a:xfrm>
              <a:off x="6808788" y="2093913"/>
              <a:ext cx="407988" cy="700088"/>
            </a:xfrm>
            <a:custGeom>
              <a:avLst/>
              <a:gdLst>
                <a:gd name="T0" fmla="*/ 0 w 257"/>
                <a:gd name="T1" fmla="*/ 0 h 441"/>
                <a:gd name="T2" fmla="*/ 0 w 257"/>
                <a:gd name="T3" fmla="*/ 300 h 441"/>
                <a:gd name="T4" fmla="*/ 257 w 257"/>
                <a:gd name="T5" fmla="*/ 441 h 441"/>
                <a:gd name="T6" fmla="*/ 257 w 257"/>
                <a:gd name="T7" fmla="*/ 145 h 441"/>
                <a:gd name="T8" fmla="*/ 0 w 257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1">
                  <a:moveTo>
                    <a:pt x="0" y="0"/>
                  </a:moveTo>
                  <a:lnTo>
                    <a:pt x="0" y="300"/>
                  </a:lnTo>
                  <a:lnTo>
                    <a:pt x="257" y="441"/>
                  </a:lnTo>
                  <a:lnTo>
                    <a:pt x="257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ïṣ1ïďè"/>
            <p:cNvSpPr/>
            <p:nvPr/>
          </p:nvSpPr>
          <p:spPr bwMode="auto">
            <a:xfrm>
              <a:off x="6808788" y="2093913"/>
              <a:ext cx="407988" cy="700088"/>
            </a:xfrm>
            <a:custGeom>
              <a:avLst/>
              <a:gdLst>
                <a:gd name="T0" fmla="*/ 0 w 257"/>
                <a:gd name="T1" fmla="*/ 0 h 441"/>
                <a:gd name="T2" fmla="*/ 0 w 257"/>
                <a:gd name="T3" fmla="*/ 300 h 441"/>
                <a:gd name="T4" fmla="*/ 257 w 257"/>
                <a:gd name="T5" fmla="*/ 441 h 441"/>
                <a:gd name="T6" fmla="*/ 257 w 257"/>
                <a:gd name="T7" fmla="*/ 145 h 441"/>
                <a:gd name="T8" fmla="*/ 0 w 257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1">
                  <a:moveTo>
                    <a:pt x="0" y="0"/>
                  </a:moveTo>
                  <a:lnTo>
                    <a:pt x="0" y="300"/>
                  </a:lnTo>
                  <a:lnTo>
                    <a:pt x="257" y="441"/>
                  </a:lnTo>
                  <a:lnTo>
                    <a:pt x="257" y="14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isliďê"/>
            <p:cNvSpPr/>
            <p:nvPr/>
          </p:nvSpPr>
          <p:spPr bwMode="auto">
            <a:xfrm>
              <a:off x="7446963" y="1858963"/>
              <a:ext cx="511175" cy="614363"/>
            </a:xfrm>
            <a:custGeom>
              <a:avLst/>
              <a:gdLst>
                <a:gd name="T0" fmla="*/ 53 w 89"/>
                <a:gd name="T1" fmla="*/ 3 h 107"/>
                <a:gd name="T2" fmla="*/ 67 w 89"/>
                <a:gd name="T3" fmla="*/ 96 h 107"/>
                <a:gd name="T4" fmla="*/ 8 w 89"/>
                <a:gd name="T5" fmla="*/ 100 h 107"/>
                <a:gd name="T6" fmla="*/ 15 w 89"/>
                <a:gd name="T7" fmla="*/ 75 h 107"/>
                <a:gd name="T8" fmla="*/ 50 w 89"/>
                <a:gd name="T9" fmla="*/ 67 h 107"/>
                <a:gd name="T10" fmla="*/ 53 w 89"/>
                <a:gd name="T11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07">
                  <a:moveTo>
                    <a:pt x="53" y="3"/>
                  </a:moveTo>
                  <a:cubicBezTo>
                    <a:pt x="70" y="5"/>
                    <a:pt x="89" y="93"/>
                    <a:pt x="67" y="96"/>
                  </a:cubicBezTo>
                  <a:cubicBezTo>
                    <a:pt x="46" y="99"/>
                    <a:pt x="16" y="107"/>
                    <a:pt x="8" y="100"/>
                  </a:cubicBezTo>
                  <a:cubicBezTo>
                    <a:pt x="0" y="93"/>
                    <a:pt x="2" y="78"/>
                    <a:pt x="15" y="75"/>
                  </a:cubicBezTo>
                  <a:cubicBezTo>
                    <a:pt x="27" y="72"/>
                    <a:pt x="50" y="67"/>
                    <a:pt x="50" y="67"/>
                  </a:cubicBezTo>
                  <a:cubicBezTo>
                    <a:pt x="50" y="67"/>
                    <a:pt x="35" y="0"/>
                    <a:pt x="53" y="3"/>
                  </a:cubicBezTo>
                  <a:close/>
                </a:path>
              </a:pathLst>
            </a:custGeom>
            <a:solidFill>
              <a:srgbClr val="FBE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ï$ļiḓé"/>
            <p:cNvSpPr/>
            <p:nvPr/>
          </p:nvSpPr>
          <p:spPr bwMode="auto">
            <a:xfrm>
              <a:off x="7315200" y="2289175"/>
              <a:ext cx="217488" cy="184150"/>
            </a:xfrm>
            <a:custGeom>
              <a:avLst/>
              <a:gdLst>
                <a:gd name="T0" fmla="*/ 37 w 38"/>
                <a:gd name="T1" fmla="*/ 11 h 32"/>
                <a:gd name="T2" fmla="*/ 17 w 38"/>
                <a:gd name="T3" fmla="*/ 2 h 32"/>
                <a:gd name="T4" fmla="*/ 24 w 38"/>
                <a:gd name="T5" fmla="*/ 8 h 32"/>
                <a:gd name="T6" fmla="*/ 11 w 38"/>
                <a:gd name="T7" fmla="*/ 10 h 32"/>
                <a:gd name="T8" fmla="*/ 0 w 38"/>
                <a:gd name="T9" fmla="*/ 22 h 32"/>
                <a:gd name="T10" fmla="*/ 30 w 38"/>
                <a:gd name="T11" fmla="*/ 28 h 32"/>
                <a:gd name="T12" fmla="*/ 37 w 38"/>
                <a:gd name="T13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2">
                  <a:moveTo>
                    <a:pt x="37" y="11"/>
                  </a:moveTo>
                  <a:cubicBezTo>
                    <a:pt x="37" y="6"/>
                    <a:pt x="30" y="0"/>
                    <a:pt x="17" y="2"/>
                  </a:cubicBezTo>
                  <a:cubicBezTo>
                    <a:pt x="14" y="2"/>
                    <a:pt x="24" y="8"/>
                    <a:pt x="24" y="8"/>
                  </a:cubicBezTo>
                  <a:cubicBezTo>
                    <a:pt x="24" y="8"/>
                    <a:pt x="20" y="7"/>
                    <a:pt x="11" y="10"/>
                  </a:cubicBezTo>
                  <a:cubicBezTo>
                    <a:pt x="7" y="11"/>
                    <a:pt x="1" y="14"/>
                    <a:pt x="0" y="22"/>
                  </a:cubicBezTo>
                  <a:cubicBezTo>
                    <a:pt x="0" y="28"/>
                    <a:pt x="17" y="32"/>
                    <a:pt x="30" y="28"/>
                  </a:cubicBezTo>
                  <a:cubicBezTo>
                    <a:pt x="35" y="27"/>
                    <a:pt x="38" y="17"/>
                    <a:pt x="37" y="11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îsḷïḋê"/>
            <p:cNvSpPr/>
            <p:nvPr/>
          </p:nvSpPr>
          <p:spPr bwMode="auto">
            <a:xfrm>
              <a:off x="4525963" y="2122488"/>
              <a:ext cx="655638" cy="792163"/>
            </a:xfrm>
            <a:custGeom>
              <a:avLst/>
              <a:gdLst>
                <a:gd name="T0" fmla="*/ 16 w 114"/>
                <a:gd name="T1" fmla="*/ 4 h 138"/>
                <a:gd name="T2" fmla="*/ 56 w 114"/>
                <a:gd name="T3" fmla="*/ 89 h 138"/>
                <a:gd name="T4" fmla="*/ 95 w 114"/>
                <a:gd name="T5" fmla="*/ 81 h 138"/>
                <a:gd name="T6" fmla="*/ 101 w 114"/>
                <a:gd name="T7" fmla="*/ 110 h 138"/>
                <a:gd name="T8" fmla="*/ 37 w 114"/>
                <a:gd name="T9" fmla="*/ 120 h 138"/>
                <a:gd name="T10" fmla="*/ 16 w 114"/>
                <a:gd name="T11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38">
                  <a:moveTo>
                    <a:pt x="16" y="4"/>
                  </a:moveTo>
                  <a:cubicBezTo>
                    <a:pt x="31" y="0"/>
                    <a:pt x="45" y="45"/>
                    <a:pt x="56" y="89"/>
                  </a:cubicBezTo>
                  <a:cubicBezTo>
                    <a:pt x="59" y="99"/>
                    <a:pt x="77" y="81"/>
                    <a:pt x="95" y="81"/>
                  </a:cubicBezTo>
                  <a:cubicBezTo>
                    <a:pt x="114" y="81"/>
                    <a:pt x="112" y="99"/>
                    <a:pt x="101" y="110"/>
                  </a:cubicBezTo>
                  <a:cubicBezTo>
                    <a:pt x="90" y="119"/>
                    <a:pt x="46" y="138"/>
                    <a:pt x="37" y="120"/>
                  </a:cubicBezTo>
                  <a:cubicBezTo>
                    <a:pt x="27" y="102"/>
                    <a:pt x="0" y="7"/>
                    <a:pt x="16" y="4"/>
                  </a:cubicBezTo>
                  <a:close/>
                </a:path>
              </a:pathLst>
            </a:custGeom>
            <a:solidFill>
              <a:srgbClr val="EF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iṣḷïḑè"/>
            <p:cNvSpPr/>
            <p:nvPr/>
          </p:nvSpPr>
          <p:spPr bwMode="auto">
            <a:xfrm>
              <a:off x="4205288" y="4287838"/>
              <a:ext cx="263525" cy="338138"/>
            </a:xfrm>
            <a:custGeom>
              <a:avLst/>
              <a:gdLst>
                <a:gd name="T0" fmla="*/ 23 w 46"/>
                <a:gd name="T1" fmla="*/ 3 h 59"/>
                <a:gd name="T2" fmla="*/ 30 w 46"/>
                <a:gd name="T3" fmla="*/ 30 h 59"/>
                <a:gd name="T4" fmla="*/ 29 w 46"/>
                <a:gd name="T5" fmla="*/ 59 h 59"/>
                <a:gd name="T6" fmla="*/ 1 w 46"/>
                <a:gd name="T7" fmla="*/ 28 h 59"/>
                <a:gd name="T8" fmla="*/ 6 w 46"/>
                <a:gd name="T9" fmla="*/ 0 h 59"/>
                <a:gd name="T10" fmla="*/ 23 w 46"/>
                <a:gd name="T1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59">
                  <a:moveTo>
                    <a:pt x="23" y="3"/>
                  </a:moveTo>
                  <a:cubicBezTo>
                    <a:pt x="23" y="3"/>
                    <a:pt x="24" y="15"/>
                    <a:pt x="30" y="30"/>
                  </a:cubicBezTo>
                  <a:cubicBezTo>
                    <a:pt x="35" y="44"/>
                    <a:pt x="46" y="59"/>
                    <a:pt x="29" y="59"/>
                  </a:cubicBezTo>
                  <a:cubicBezTo>
                    <a:pt x="12" y="59"/>
                    <a:pt x="3" y="43"/>
                    <a:pt x="1" y="28"/>
                  </a:cubicBezTo>
                  <a:cubicBezTo>
                    <a:pt x="0" y="11"/>
                    <a:pt x="6" y="0"/>
                    <a:pt x="6" y="0"/>
                  </a:cubicBezTo>
                  <a:lnTo>
                    <a:pt x="23" y="3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íṣḷíḋé"/>
            <p:cNvSpPr/>
            <p:nvPr/>
          </p:nvSpPr>
          <p:spPr bwMode="auto">
            <a:xfrm>
              <a:off x="4221163" y="4298950"/>
              <a:ext cx="166688" cy="142875"/>
            </a:xfrm>
            <a:custGeom>
              <a:avLst/>
              <a:gdLst>
                <a:gd name="T0" fmla="*/ 22 w 29"/>
                <a:gd name="T1" fmla="*/ 4 h 25"/>
                <a:gd name="T2" fmla="*/ 25 w 29"/>
                <a:gd name="T3" fmla="*/ 19 h 25"/>
                <a:gd name="T4" fmla="*/ 7 w 29"/>
                <a:gd name="T5" fmla="*/ 21 h 25"/>
                <a:gd name="T6" fmla="*/ 0 w 29"/>
                <a:gd name="T7" fmla="*/ 12 h 25"/>
                <a:gd name="T8" fmla="*/ 7 w 29"/>
                <a:gd name="T9" fmla="*/ 0 h 25"/>
                <a:gd name="T10" fmla="*/ 22 w 29"/>
                <a:gd name="T1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5">
                  <a:moveTo>
                    <a:pt x="22" y="4"/>
                  </a:moveTo>
                  <a:cubicBezTo>
                    <a:pt x="22" y="4"/>
                    <a:pt x="29" y="21"/>
                    <a:pt x="25" y="19"/>
                  </a:cubicBezTo>
                  <a:cubicBezTo>
                    <a:pt x="20" y="17"/>
                    <a:pt x="11" y="16"/>
                    <a:pt x="7" y="21"/>
                  </a:cubicBezTo>
                  <a:cubicBezTo>
                    <a:pt x="4" y="25"/>
                    <a:pt x="1" y="18"/>
                    <a:pt x="0" y="12"/>
                  </a:cubicBezTo>
                  <a:cubicBezTo>
                    <a:pt x="0" y="7"/>
                    <a:pt x="7" y="0"/>
                    <a:pt x="7" y="0"/>
                  </a:cubicBezTo>
                  <a:lnTo>
                    <a:pt x="22" y="4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íSḷîdé"/>
            <p:cNvSpPr/>
            <p:nvPr/>
          </p:nvSpPr>
          <p:spPr bwMode="auto">
            <a:xfrm>
              <a:off x="4510088" y="4103688"/>
              <a:ext cx="412750" cy="338138"/>
            </a:xfrm>
            <a:custGeom>
              <a:avLst/>
              <a:gdLst>
                <a:gd name="T0" fmla="*/ 22 w 72"/>
                <a:gd name="T1" fmla="*/ 0 h 59"/>
                <a:gd name="T2" fmla="*/ 41 w 72"/>
                <a:gd name="T3" fmla="*/ 27 h 59"/>
                <a:gd name="T4" fmla="*/ 67 w 72"/>
                <a:gd name="T5" fmla="*/ 50 h 59"/>
                <a:gd name="T6" fmla="*/ 24 w 72"/>
                <a:gd name="T7" fmla="*/ 47 h 59"/>
                <a:gd name="T8" fmla="*/ 0 w 72"/>
                <a:gd name="T9" fmla="*/ 40 h 59"/>
                <a:gd name="T10" fmla="*/ 7 w 72"/>
                <a:gd name="T11" fmla="*/ 0 h 59"/>
                <a:gd name="T12" fmla="*/ 22 w 72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9">
                  <a:moveTo>
                    <a:pt x="22" y="0"/>
                  </a:moveTo>
                  <a:cubicBezTo>
                    <a:pt x="22" y="0"/>
                    <a:pt x="29" y="20"/>
                    <a:pt x="41" y="27"/>
                  </a:cubicBezTo>
                  <a:cubicBezTo>
                    <a:pt x="52" y="33"/>
                    <a:pt x="72" y="41"/>
                    <a:pt x="67" y="50"/>
                  </a:cubicBezTo>
                  <a:cubicBezTo>
                    <a:pt x="61" y="59"/>
                    <a:pt x="30" y="47"/>
                    <a:pt x="24" y="47"/>
                  </a:cubicBezTo>
                  <a:cubicBezTo>
                    <a:pt x="17" y="47"/>
                    <a:pt x="0" y="47"/>
                    <a:pt x="0" y="40"/>
                  </a:cubicBezTo>
                  <a:cubicBezTo>
                    <a:pt x="0" y="32"/>
                    <a:pt x="7" y="0"/>
                    <a:pt x="7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iṥḻîḑé"/>
            <p:cNvSpPr/>
            <p:nvPr/>
          </p:nvSpPr>
          <p:spPr bwMode="auto">
            <a:xfrm>
              <a:off x="4510088" y="4103688"/>
              <a:ext cx="412750" cy="338138"/>
            </a:xfrm>
            <a:custGeom>
              <a:avLst/>
              <a:gdLst>
                <a:gd name="T0" fmla="*/ 22 w 72"/>
                <a:gd name="T1" fmla="*/ 0 h 59"/>
                <a:gd name="T2" fmla="*/ 41 w 72"/>
                <a:gd name="T3" fmla="*/ 27 h 59"/>
                <a:gd name="T4" fmla="*/ 67 w 72"/>
                <a:gd name="T5" fmla="*/ 50 h 59"/>
                <a:gd name="T6" fmla="*/ 24 w 72"/>
                <a:gd name="T7" fmla="*/ 47 h 59"/>
                <a:gd name="T8" fmla="*/ 0 w 72"/>
                <a:gd name="T9" fmla="*/ 40 h 59"/>
                <a:gd name="T10" fmla="*/ 7 w 72"/>
                <a:gd name="T11" fmla="*/ 0 h 59"/>
                <a:gd name="T12" fmla="*/ 22 w 72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9">
                  <a:moveTo>
                    <a:pt x="22" y="0"/>
                  </a:moveTo>
                  <a:cubicBezTo>
                    <a:pt x="22" y="0"/>
                    <a:pt x="29" y="20"/>
                    <a:pt x="41" y="27"/>
                  </a:cubicBezTo>
                  <a:cubicBezTo>
                    <a:pt x="52" y="33"/>
                    <a:pt x="72" y="41"/>
                    <a:pt x="67" y="50"/>
                  </a:cubicBezTo>
                  <a:cubicBezTo>
                    <a:pt x="61" y="59"/>
                    <a:pt x="30" y="47"/>
                    <a:pt x="24" y="47"/>
                  </a:cubicBezTo>
                  <a:cubicBezTo>
                    <a:pt x="17" y="47"/>
                    <a:pt x="0" y="47"/>
                    <a:pt x="0" y="40"/>
                  </a:cubicBezTo>
                  <a:cubicBezTo>
                    <a:pt x="0" y="32"/>
                    <a:pt x="7" y="0"/>
                    <a:pt x="7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ï$1íḓè"/>
            <p:cNvSpPr/>
            <p:nvPr/>
          </p:nvSpPr>
          <p:spPr bwMode="auto">
            <a:xfrm>
              <a:off x="4510088" y="4132263"/>
              <a:ext cx="188913" cy="149225"/>
            </a:xfrm>
            <a:custGeom>
              <a:avLst/>
              <a:gdLst>
                <a:gd name="T0" fmla="*/ 33 w 33"/>
                <a:gd name="T1" fmla="*/ 14 h 26"/>
                <a:gd name="T2" fmla="*/ 23 w 33"/>
                <a:gd name="T3" fmla="*/ 22 h 26"/>
                <a:gd name="T4" fmla="*/ 9 w 33"/>
                <a:gd name="T5" fmla="*/ 24 h 26"/>
                <a:gd name="T6" fmla="*/ 2 w 33"/>
                <a:gd name="T7" fmla="*/ 14 h 26"/>
                <a:gd name="T8" fmla="*/ 3 w 33"/>
                <a:gd name="T9" fmla="*/ 5 h 26"/>
                <a:gd name="T10" fmla="*/ 30 w 33"/>
                <a:gd name="T11" fmla="*/ 0 h 26"/>
                <a:gd name="T12" fmla="*/ 33 w 33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3" y="14"/>
                  </a:moveTo>
                  <a:cubicBezTo>
                    <a:pt x="33" y="14"/>
                    <a:pt x="24" y="13"/>
                    <a:pt x="23" y="22"/>
                  </a:cubicBezTo>
                  <a:cubicBezTo>
                    <a:pt x="22" y="25"/>
                    <a:pt x="14" y="26"/>
                    <a:pt x="9" y="24"/>
                  </a:cubicBezTo>
                  <a:cubicBezTo>
                    <a:pt x="3" y="22"/>
                    <a:pt x="3" y="16"/>
                    <a:pt x="2" y="14"/>
                  </a:cubicBezTo>
                  <a:cubicBezTo>
                    <a:pt x="0" y="13"/>
                    <a:pt x="3" y="5"/>
                    <a:pt x="3" y="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îsľíḑè"/>
            <p:cNvSpPr/>
            <p:nvPr/>
          </p:nvSpPr>
          <p:spPr bwMode="auto">
            <a:xfrm>
              <a:off x="4135438" y="2765425"/>
              <a:ext cx="546100" cy="1636713"/>
            </a:xfrm>
            <a:custGeom>
              <a:avLst/>
              <a:gdLst>
                <a:gd name="T0" fmla="*/ 92 w 95"/>
                <a:gd name="T1" fmla="*/ 0 h 285"/>
                <a:gd name="T2" fmla="*/ 95 w 95"/>
                <a:gd name="T3" fmla="*/ 107 h 285"/>
                <a:gd name="T4" fmla="*/ 93 w 95"/>
                <a:gd name="T5" fmla="*/ 243 h 285"/>
                <a:gd name="T6" fmla="*/ 82 w 95"/>
                <a:gd name="T7" fmla="*/ 248 h 285"/>
                <a:gd name="T8" fmla="*/ 63 w 95"/>
                <a:gd name="T9" fmla="*/ 240 h 285"/>
                <a:gd name="T10" fmla="*/ 58 w 95"/>
                <a:gd name="T11" fmla="*/ 116 h 285"/>
                <a:gd name="T12" fmla="*/ 39 w 95"/>
                <a:gd name="T13" fmla="*/ 273 h 285"/>
                <a:gd name="T14" fmla="*/ 11 w 95"/>
                <a:gd name="T15" fmla="*/ 275 h 285"/>
                <a:gd name="T16" fmla="*/ 7 w 95"/>
                <a:gd name="T17" fmla="*/ 93 h 285"/>
                <a:gd name="T18" fmla="*/ 9 w 95"/>
                <a:gd name="T19" fmla="*/ 22 h 285"/>
                <a:gd name="T20" fmla="*/ 92 w 95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285">
                  <a:moveTo>
                    <a:pt x="92" y="0"/>
                  </a:moveTo>
                  <a:cubicBezTo>
                    <a:pt x="92" y="0"/>
                    <a:pt x="95" y="68"/>
                    <a:pt x="95" y="107"/>
                  </a:cubicBezTo>
                  <a:cubicBezTo>
                    <a:pt x="95" y="146"/>
                    <a:pt x="93" y="243"/>
                    <a:pt x="93" y="243"/>
                  </a:cubicBezTo>
                  <a:cubicBezTo>
                    <a:pt x="93" y="243"/>
                    <a:pt x="91" y="249"/>
                    <a:pt x="82" y="248"/>
                  </a:cubicBezTo>
                  <a:cubicBezTo>
                    <a:pt x="74" y="248"/>
                    <a:pt x="64" y="247"/>
                    <a:pt x="63" y="240"/>
                  </a:cubicBezTo>
                  <a:cubicBezTo>
                    <a:pt x="58" y="206"/>
                    <a:pt x="58" y="116"/>
                    <a:pt x="58" y="116"/>
                  </a:cubicBezTo>
                  <a:cubicBezTo>
                    <a:pt x="58" y="116"/>
                    <a:pt x="42" y="269"/>
                    <a:pt x="39" y="273"/>
                  </a:cubicBezTo>
                  <a:cubicBezTo>
                    <a:pt x="36" y="277"/>
                    <a:pt x="17" y="285"/>
                    <a:pt x="11" y="275"/>
                  </a:cubicBezTo>
                  <a:cubicBezTo>
                    <a:pt x="4" y="264"/>
                    <a:pt x="13" y="124"/>
                    <a:pt x="7" y="93"/>
                  </a:cubicBezTo>
                  <a:cubicBezTo>
                    <a:pt x="0" y="62"/>
                    <a:pt x="12" y="32"/>
                    <a:pt x="9" y="22"/>
                  </a:cubicBezTo>
                  <a:cubicBezTo>
                    <a:pt x="5" y="13"/>
                    <a:pt x="92" y="0"/>
                    <a:pt x="92" y="0"/>
                  </a:cubicBezTo>
                  <a:close/>
                </a:path>
              </a:pathLst>
            </a:custGeom>
            <a:solidFill>
              <a:srgbClr val="582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îSľïḓè"/>
            <p:cNvSpPr/>
            <p:nvPr/>
          </p:nvSpPr>
          <p:spPr bwMode="auto">
            <a:xfrm>
              <a:off x="4071938" y="2036763"/>
              <a:ext cx="684213" cy="1062038"/>
            </a:xfrm>
            <a:custGeom>
              <a:avLst/>
              <a:gdLst>
                <a:gd name="T0" fmla="*/ 109 w 119"/>
                <a:gd name="T1" fmla="*/ 29 h 185"/>
                <a:gd name="T2" fmla="*/ 17 w 119"/>
                <a:gd name="T3" fmla="*/ 31 h 185"/>
                <a:gd name="T4" fmla="*/ 28 w 119"/>
                <a:gd name="T5" fmla="*/ 173 h 185"/>
                <a:gd name="T6" fmla="*/ 105 w 119"/>
                <a:gd name="T7" fmla="*/ 156 h 185"/>
                <a:gd name="T8" fmla="*/ 109 w 119"/>
                <a:gd name="T9" fmla="*/ 2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85">
                  <a:moveTo>
                    <a:pt x="109" y="29"/>
                  </a:moveTo>
                  <a:cubicBezTo>
                    <a:pt x="101" y="0"/>
                    <a:pt x="30" y="14"/>
                    <a:pt x="17" y="31"/>
                  </a:cubicBezTo>
                  <a:cubicBezTo>
                    <a:pt x="3" y="49"/>
                    <a:pt x="0" y="163"/>
                    <a:pt x="28" y="173"/>
                  </a:cubicBezTo>
                  <a:cubicBezTo>
                    <a:pt x="62" y="185"/>
                    <a:pt x="91" y="168"/>
                    <a:pt x="105" y="156"/>
                  </a:cubicBezTo>
                  <a:cubicBezTo>
                    <a:pt x="119" y="144"/>
                    <a:pt x="109" y="29"/>
                    <a:pt x="109" y="29"/>
                  </a:cubicBezTo>
                  <a:close/>
                </a:path>
              </a:pathLst>
            </a:custGeom>
            <a:solidFill>
              <a:srgbClr val="FBE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iṣḻïḓé"/>
            <p:cNvSpPr/>
            <p:nvPr/>
          </p:nvSpPr>
          <p:spPr bwMode="auto">
            <a:xfrm>
              <a:off x="4365625" y="1652588"/>
              <a:ext cx="368300" cy="465138"/>
            </a:xfrm>
            <a:custGeom>
              <a:avLst/>
              <a:gdLst>
                <a:gd name="T0" fmla="*/ 31 w 64"/>
                <a:gd name="T1" fmla="*/ 81 h 81"/>
                <a:gd name="T2" fmla="*/ 33 w 64"/>
                <a:gd name="T3" fmla="*/ 81 h 81"/>
                <a:gd name="T4" fmla="*/ 64 w 64"/>
                <a:gd name="T5" fmla="*/ 50 h 81"/>
                <a:gd name="T6" fmla="*/ 64 w 64"/>
                <a:gd name="T7" fmla="*/ 32 h 81"/>
                <a:gd name="T8" fmla="*/ 33 w 64"/>
                <a:gd name="T9" fmla="*/ 0 h 81"/>
                <a:gd name="T10" fmla="*/ 31 w 64"/>
                <a:gd name="T11" fmla="*/ 0 h 81"/>
                <a:gd name="T12" fmla="*/ 0 w 64"/>
                <a:gd name="T13" fmla="*/ 32 h 81"/>
                <a:gd name="T14" fmla="*/ 0 w 64"/>
                <a:gd name="T15" fmla="*/ 50 h 81"/>
                <a:gd name="T16" fmla="*/ 31 w 64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81">
                  <a:moveTo>
                    <a:pt x="31" y="81"/>
                  </a:moveTo>
                  <a:cubicBezTo>
                    <a:pt x="33" y="81"/>
                    <a:pt x="33" y="81"/>
                    <a:pt x="33" y="81"/>
                  </a:cubicBezTo>
                  <a:cubicBezTo>
                    <a:pt x="50" y="81"/>
                    <a:pt x="64" y="67"/>
                    <a:pt x="64" y="5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7"/>
                    <a:pt x="14" y="81"/>
                    <a:pt x="31" y="81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ïšḻiḓé"/>
            <p:cNvSpPr/>
            <p:nvPr/>
          </p:nvSpPr>
          <p:spPr bwMode="auto">
            <a:xfrm>
              <a:off x="4387850" y="1990725"/>
              <a:ext cx="179388" cy="212725"/>
            </a:xfrm>
            <a:custGeom>
              <a:avLst/>
              <a:gdLst>
                <a:gd name="T0" fmla="*/ 15 w 31"/>
                <a:gd name="T1" fmla="*/ 37 h 37"/>
                <a:gd name="T2" fmla="*/ 15 w 31"/>
                <a:gd name="T3" fmla="*/ 37 h 37"/>
                <a:gd name="T4" fmla="*/ 31 w 31"/>
                <a:gd name="T5" fmla="*/ 22 h 37"/>
                <a:gd name="T6" fmla="*/ 31 w 31"/>
                <a:gd name="T7" fmla="*/ 16 h 37"/>
                <a:gd name="T8" fmla="*/ 15 w 31"/>
                <a:gd name="T9" fmla="*/ 0 h 37"/>
                <a:gd name="T10" fmla="*/ 0 w 31"/>
                <a:gd name="T11" fmla="*/ 16 h 37"/>
                <a:gd name="T12" fmla="*/ 0 w 31"/>
                <a:gd name="T13" fmla="*/ 22 h 37"/>
                <a:gd name="T14" fmla="*/ 15 w 31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7"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24" y="37"/>
                    <a:pt x="31" y="30"/>
                    <a:pt x="31" y="2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"/>
                    <a:pt x="7" y="37"/>
                    <a:pt x="15" y="37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ïṣḻïdè"/>
            <p:cNvSpPr/>
            <p:nvPr/>
          </p:nvSpPr>
          <p:spPr bwMode="auto">
            <a:xfrm>
              <a:off x="4267200" y="1589088"/>
              <a:ext cx="604838" cy="442913"/>
            </a:xfrm>
            <a:custGeom>
              <a:avLst/>
              <a:gdLst>
                <a:gd name="T0" fmla="*/ 39 w 105"/>
                <a:gd name="T1" fmla="*/ 36 h 77"/>
                <a:gd name="T2" fmla="*/ 81 w 105"/>
                <a:gd name="T3" fmla="*/ 43 h 77"/>
                <a:gd name="T4" fmla="*/ 75 w 105"/>
                <a:gd name="T5" fmla="*/ 5 h 77"/>
                <a:gd name="T6" fmla="*/ 17 w 105"/>
                <a:gd name="T7" fmla="*/ 10 h 77"/>
                <a:gd name="T8" fmla="*/ 15 w 105"/>
                <a:gd name="T9" fmla="*/ 71 h 77"/>
                <a:gd name="T10" fmla="*/ 27 w 105"/>
                <a:gd name="T11" fmla="*/ 65 h 77"/>
                <a:gd name="T12" fmla="*/ 27 w 105"/>
                <a:gd name="T13" fmla="*/ 46 h 77"/>
                <a:gd name="T14" fmla="*/ 39 w 105"/>
                <a:gd name="T15" fmla="*/ 57 h 77"/>
                <a:gd name="T16" fmla="*/ 39 w 105"/>
                <a:gd name="T17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77">
                  <a:moveTo>
                    <a:pt x="39" y="36"/>
                  </a:moveTo>
                  <a:cubicBezTo>
                    <a:pt x="39" y="36"/>
                    <a:pt x="60" y="51"/>
                    <a:pt x="81" y="43"/>
                  </a:cubicBezTo>
                  <a:cubicBezTo>
                    <a:pt x="103" y="35"/>
                    <a:pt x="105" y="7"/>
                    <a:pt x="75" y="5"/>
                  </a:cubicBezTo>
                  <a:cubicBezTo>
                    <a:pt x="46" y="3"/>
                    <a:pt x="31" y="0"/>
                    <a:pt x="17" y="10"/>
                  </a:cubicBezTo>
                  <a:cubicBezTo>
                    <a:pt x="4" y="20"/>
                    <a:pt x="0" y="46"/>
                    <a:pt x="15" y="71"/>
                  </a:cubicBezTo>
                  <a:cubicBezTo>
                    <a:pt x="19" y="77"/>
                    <a:pt x="30" y="69"/>
                    <a:pt x="27" y="65"/>
                  </a:cubicBezTo>
                  <a:cubicBezTo>
                    <a:pt x="24" y="60"/>
                    <a:pt x="20" y="46"/>
                    <a:pt x="27" y="46"/>
                  </a:cubicBezTo>
                  <a:cubicBezTo>
                    <a:pt x="34" y="46"/>
                    <a:pt x="35" y="58"/>
                    <a:pt x="39" y="57"/>
                  </a:cubicBezTo>
                  <a:cubicBezTo>
                    <a:pt x="44" y="56"/>
                    <a:pt x="39" y="36"/>
                    <a:pt x="39" y="36"/>
                  </a:cubicBez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íşḷíḓe"/>
            <p:cNvSpPr/>
            <p:nvPr/>
          </p:nvSpPr>
          <p:spPr bwMode="auto">
            <a:xfrm>
              <a:off x="4054475" y="2220913"/>
              <a:ext cx="563563" cy="774700"/>
            </a:xfrm>
            <a:custGeom>
              <a:avLst/>
              <a:gdLst>
                <a:gd name="T0" fmla="*/ 23 w 98"/>
                <a:gd name="T1" fmla="*/ 1 h 135"/>
                <a:gd name="T2" fmla="*/ 56 w 98"/>
                <a:gd name="T3" fmla="*/ 82 h 135"/>
                <a:gd name="T4" fmla="*/ 82 w 98"/>
                <a:gd name="T5" fmla="*/ 98 h 135"/>
                <a:gd name="T6" fmla="*/ 83 w 98"/>
                <a:gd name="T7" fmla="*/ 125 h 135"/>
                <a:gd name="T8" fmla="*/ 27 w 98"/>
                <a:gd name="T9" fmla="*/ 96 h 135"/>
                <a:gd name="T10" fmla="*/ 23 w 98"/>
                <a:gd name="T11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5">
                  <a:moveTo>
                    <a:pt x="23" y="1"/>
                  </a:moveTo>
                  <a:cubicBezTo>
                    <a:pt x="39" y="0"/>
                    <a:pt x="56" y="82"/>
                    <a:pt x="56" y="82"/>
                  </a:cubicBezTo>
                  <a:cubicBezTo>
                    <a:pt x="56" y="82"/>
                    <a:pt x="69" y="91"/>
                    <a:pt x="82" y="98"/>
                  </a:cubicBezTo>
                  <a:cubicBezTo>
                    <a:pt x="98" y="106"/>
                    <a:pt x="95" y="115"/>
                    <a:pt x="83" y="125"/>
                  </a:cubicBezTo>
                  <a:cubicBezTo>
                    <a:pt x="73" y="135"/>
                    <a:pt x="36" y="115"/>
                    <a:pt x="27" y="96"/>
                  </a:cubicBezTo>
                  <a:cubicBezTo>
                    <a:pt x="18" y="78"/>
                    <a:pt x="0" y="4"/>
                    <a:pt x="23" y="1"/>
                  </a:cubicBezTo>
                  <a:close/>
                </a:path>
              </a:pathLst>
            </a:custGeom>
            <a:solidFill>
              <a:srgbClr val="FBE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ísļíďe"/>
            <p:cNvSpPr/>
            <p:nvPr/>
          </p:nvSpPr>
          <p:spPr bwMode="auto">
            <a:xfrm>
              <a:off x="4117975" y="2238375"/>
              <a:ext cx="482600" cy="728663"/>
            </a:xfrm>
            <a:custGeom>
              <a:avLst/>
              <a:gdLst>
                <a:gd name="T0" fmla="*/ 27 w 84"/>
                <a:gd name="T1" fmla="*/ 23 h 127"/>
                <a:gd name="T2" fmla="*/ 38 w 84"/>
                <a:gd name="T3" fmla="*/ 60 h 127"/>
                <a:gd name="T4" fmla="*/ 42 w 84"/>
                <a:gd name="T5" fmla="*/ 74 h 127"/>
                <a:gd name="T6" fmla="*/ 43 w 84"/>
                <a:gd name="T7" fmla="*/ 80 h 127"/>
                <a:gd name="T8" fmla="*/ 44 w 84"/>
                <a:gd name="T9" fmla="*/ 81 h 127"/>
                <a:gd name="T10" fmla="*/ 70 w 84"/>
                <a:gd name="T11" fmla="*/ 97 h 127"/>
                <a:gd name="T12" fmla="*/ 78 w 84"/>
                <a:gd name="T13" fmla="*/ 102 h 127"/>
                <a:gd name="T14" fmla="*/ 80 w 84"/>
                <a:gd name="T15" fmla="*/ 107 h 127"/>
                <a:gd name="T16" fmla="*/ 78 w 84"/>
                <a:gd name="T17" fmla="*/ 113 h 127"/>
                <a:gd name="T18" fmla="*/ 71 w 84"/>
                <a:gd name="T19" fmla="*/ 121 h 127"/>
                <a:gd name="T20" fmla="*/ 64 w 84"/>
                <a:gd name="T21" fmla="*/ 123 h 127"/>
                <a:gd name="T22" fmla="*/ 39 w 84"/>
                <a:gd name="T23" fmla="*/ 113 h 127"/>
                <a:gd name="T24" fmla="*/ 18 w 84"/>
                <a:gd name="T25" fmla="*/ 93 h 127"/>
                <a:gd name="T26" fmla="*/ 9 w 84"/>
                <a:gd name="T27" fmla="*/ 64 h 127"/>
                <a:gd name="T28" fmla="*/ 4 w 84"/>
                <a:gd name="T29" fmla="*/ 25 h 127"/>
                <a:gd name="T30" fmla="*/ 9 w 84"/>
                <a:gd name="T31" fmla="*/ 3 h 127"/>
                <a:gd name="T32" fmla="*/ 8 w 84"/>
                <a:gd name="T33" fmla="*/ 0 h 127"/>
                <a:gd name="T34" fmla="*/ 5 w 84"/>
                <a:gd name="T35" fmla="*/ 1 h 127"/>
                <a:gd name="T36" fmla="*/ 0 w 84"/>
                <a:gd name="T37" fmla="*/ 25 h 127"/>
                <a:gd name="T38" fmla="*/ 5 w 84"/>
                <a:gd name="T39" fmla="*/ 64 h 127"/>
                <a:gd name="T40" fmla="*/ 14 w 84"/>
                <a:gd name="T41" fmla="*/ 94 h 127"/>
                <a:gd name="T42" fmla="*/ 36 w 84"/>
                <a:gd name="T43" fmla="*/ 116 h 127"/>
                <a:gd name="T44" fmla="*/ 64 w 84"/>
                <a:gd name="T45" fmla="*/ 127 h 127"/>
                <a:gd name="T46" fmla="*/ 74 w 84"/>
                <a:gd name="T47" fmla="*/ 124 h 127"/>
                <a:gd name="T48" fmla="*/ 81 w 84"/>
                <a:gd name="T49" fmla="*/ 116 h 127"/>
                <a:gd name="T50" fmla="*/ 84 w 84"/>
                <a:gd name="T51" fmla="*/ 107 h 127"/>
                <a:gd name="T52" fmla="*/ 81 w 84"/>
                <a:gd name="T53" fmla="*/ 100 h 127"/>
                <a:gd name="T54" fmla="*/ 72 w 84"/>
                <a:gd name="T55" fmla="*/ 93 h 127"/>
                <a:gd name="T56" fmla="*/ 54 w 84"/>
                <a:gd name="T57" fmla="*/ 83 h 127"/>
                <a:gd name="T58" fmla="*/ 48 w 84"/>
                <a:gd name="T59" fmla="*/ 79 h 127"/>
                <a:gd name="T60" fmla="*/ 46 w 84"/>
                <a:gd name="T61" fmla="*/ 77 h 127"/>
                <a:gd name="T62" fmla="*/ 45 w 84"/>
                <a:gd name="T63" fmla="*/ 79 h 127"/>
                <a:gd name="T64" fmla="*/ 47 w 84"/>
                <a:gd name="T65" fmla="*/ 79 h 127"/>
                <a:gd name="T66" fmla="*/ 31 w 84"/>
                <a:gd name="T67" fmla="*/ 22 h 127"/>
                <a:gd name="T68" fmla="*/ 28 w 84"/>
                <a:gd name="T69" fmla="*/ 20 h 127"/>
                <a:gd name="T70" fmla="*/ 27 w 84"/>
                <a:gd name="T71" fmla="*/ 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4" h="127">
                  <a:moveTo>
                    <a:pt x="27" y="23"/>
                  </a:moveTo>
                  <a:cubicBezTo>
                    <a:pt x="32" y="35"/>
                    <a:pt x="36" y="49"/>
                    <a:pt x="38" y="60"/>
                  </a:cubicBezTo>
                  <a:cubicBezTo>
                    <a:pt x="40" y="66"/>
                    <a:pt x="41" y="71"/>
                    <a:pt x="42" y="74"/>
                  </a:cubicBezTo>
                  <a:cubicBezTo>
                    <a:pt x="42" y="77"/>
                    <a:pt x="43" y="80"/>
                    <a:pt x="43" y="80"/>
                  </a:cubicBezTo>
                  <a:cubicBezTo>
                    <a:pt x="43" y="80"/>
                    <a:pt x="43" y="80"/>
                    <a:pt x="44" y="81"/>
                  </a:cubicBezTo>
                  <a:cubicBezTo>
                    <a:pt x="44" y="81"/>
                    <a:pt x="57" y="90"/>
                    <a:pt x="70" y="97"/>
                  </a:cubicBezTo>
                  <a:cubicBezTo>
                    <a:pt x="74" y="98"/>
                    <a:pt x="76" y="100"/>
                    <a:pt x="78" y="102"/>
                  </a:cubicBezTo>
                  <a:cubicBezTo>
                    <a:pt x="80" y="104"/>
                    <a:pt x="80" y="106"/>
                    <a:pt x="80" y="107"/>
                  </a:cubicBezTo>
                  <a:cubicBezTo>
                    <a:pt x="80" y="109"/>
                    <a:pt x="79" y="111"/>
                    <a:pt x="78" y="113"/>
                  </a:cubicBezTo>
                  <a:cubicBezTo>
                    <a:pt x="76" y="116"/>
                    <a:pt x="74" y="118"/>
                    <a:pt x="71" y="121"/>
                  </a:cubicBezTo>
                  <a:cubicBezTo>
                    <a:pt x="70" y="122"/>
                    <a:pt x="67" y="123"/>
                    <a:pt x="64" y="123"/>
                  </a:cubicBezTo>
                  <a:cubicBezTo>
                    <a:pt x="58" y="123"/>
                    <a:pt x="48" y="119"/>
                    <a:pt x="39" y="113"/>
                  </a:cubicBezTo>
                  <a:cubicBezTo>
                    <a:pt x="30" y="107"/>
                    <a:pt x="21" y="100"/>
                    <a:pt x="18" y="93"/>
                  </a:cubicBezTo>
                  <a:cubicBezTo>
                    <a:pt x="15" y="87"/>
                    <a:pt x="12" y="76"/>
                    <a:pt x="9" y="64"/>
                  </a:cubicBezTo>
                  <a:cubicBezTo>
                    <a:pt x="6" y="51"/>
                    <a:pt x="4" y="37"/>
                    <a:pt x="4" y="25"/>
                  </a:cubicBezTo>
                  <a:cubicBezTo>
                    <a:pt x="4" y="15"/>
                    <a:pt x="6" y="7"/>
                    <a:pt x="9" y="3"/>
                  </a:cubicBezTo>
                  <a:cubicBezTo>
                    <a:pt x="9" y="2"/>
                    <a:pt x="9" y="1"/>
                    <a:pt x="8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2" y="6"/>
                    <a:pt x="1" y="15"/>
                    <a:pt x="0" y="25"/>
                  </a:cubicBezTo>
                  <a:cubicBezTo>
                    <a:pt x="0" y="37"/>
                    <a:pt x="3" y="52"/>
                    <a:pt x="5" y="64"/>
                  </a:cubicBezTo>
                  <a:cubicBezTo>
                    <a:pt x="8" y="77"/>
                    <a:pt x="11" y="88"/>
                    <a:pt x="14" y="94"/>
                  </a:cubicBezTo>
                  <a:cubicBezTo>
                    <a:pt x="18" y="102"/>
                    <a:pt x="27" y="110"/>
                    <a:pt x="36" y="116"/>
                  </a:cubicBezTo>
                  <a:cubicBezTo>
                    <a:pt x="46" y="122"/>
                    <a:pt x="56" y="127"/>
                    <a:pt x="64" y="127"/>
                  </a:cubicBezTo>
                  <a:cubicBezTo>
                    <a:pt x="68" y="127"/>
                    <a:pt x="71" y="126"/>
                    <a:pt x="74" y="124"/>
                  </a:cubicBezTo>
                  <a:cubicBezTo>
                    <a:pt x="77" y="121"/>
                    <a:pt x="79" y="118"/>
                    <a:pt x="81" y="116"/>
                  </a:cubicBezTo>
                  <a:cubicBezTo>
                    <a:pt x="83" y="113"/>
                    <a:pt x="84" y="110"/>
                    <a:pt x="84" y="107"/>
                  </a:cubicBezTo>
                  <a:cubicBezTo>
                    <a:pt x="84" y="104"/>
                    <a:pt x="83" y="102"/>
                    <a:pt x="81" y="100"/>
                  </a:cubicBezTo>
                  <a:cubicBezTo>
                    <a:pt x="79" y="97"/>
                    <a:pt x="76" y="95"/>
                    <a:pt x="72" y="93"/>
                  </a:cubicBezTo>
                  <a:cubicBezTo>
                    <a:pt x="65" y="90"/>
                    <a:pt x="59" y="86"/>
                    <a:pt x="54" y="83"/>
                  </a:cubicBezTo>
                  <a:cubicBezTo>
                    <a:pt x="52" y="81"/>
                    <a:pt x="50" y="80"/>
                    <a:pt x="48" y="79"/>
                  </a:cubicBezTo>
                  <a:cubicBezTo>
                    <a:pt x="47" y="78"/>
                    <a:pt x="46" y="77"/>
                    <a:pt x="46" y="77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7" y="79"/>
                    <a:pt x="40" y="46"/>
                    <a:pt x="31" y="22"/>
                  </a:cubicBezTo>
                  <a:cubicBezTo>
                    <a:pt x="31" y="21"/>
                    <a:pt x="29" y="20"/>
                    <a:pt x="28" y="20"/>
                  </a:cubicBezTo>
                  <a:cubicBezTo>
                    <a:pt x="27" y="21"/>
                    <a:pt x="27" y="22"/>
                    <a:pt x="27" y="23"/>
                  </a:cubicBezTo>
                  <a:close/>
                </a:path>
              </a:pathLst>
            </a:custGeom>
            <a:solidFill>
              <a:srgbClr val="EF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iśḷîḑe"/>
            <p:cNvSpPr/>
            <p:nvPr/>
          </p:nvSpPr>
          <p:spPr bwMode="auto">
            <a:xfrm>
              <a:off x="4986338" y="2462213"/>
              <a:ext cx="344488" cy="676275"/>
            </a:xfrm>
            <a:custGeom>
              <a:avLst/>
              <a:gdLst>
                <a:gd name="T0" fmla="*/ 217 w 217"/>
                <a:gd name="T1" fmla="*/ 0 h 426"/>
                <a:gd name="T2" fmla="*/ 0 w 217"/>
                <a:gd name="T3" fmla="*/ 126 h 426"/>
                <a:gd name="T4" fmla="*/ 0 w 217"/>
                <a:gd name="T5" fmla="*/ 426 h 426"/>
                <a:gd name="T6" fmla="*/ 217 w 217"/>
                <a:gd name="T7" fmla="*/ 303 h 426"/>
                <a:gd name="T8" fmla="*/ 217 w 217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6">
                  <a:moveTo>
                    <a:pt x="217" y="0"/>
                  </a:moveTo>
                  <a:lnTo>
                    <a:pt x="0" y="126"/>
                  </a:lnTo>
                  <a:lnTo>
                    <a:pt x="0" y="426"/>
                  </a:lnTo>
                  <a:lnTo>
                    <a:pt x="217" y="30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îşļíḑê"/>
            <p:cNvSpPr/>
            <p:nvPr/>
          </p:nvSpPr>
          <p:spPr bwMode="auto">
            <a:xfrm>
              <a:off x="4986338" y="2462213"/>
              <a:ext cx="344488" cy="676275"/>
            </a:xfrm>
            <a:custGeom>
              <a:avLst/>
              <a:gdLst>
                <a:gd name="T0" fmla="*/ 217 w 217"/>
                <a:gd name="T1" fmla="*/ 0 h 426"/>
                <a:gd name="T2" fmla="*/ 0 w 217"/>
                <a:gd name="T3" fmla="*/ 126 h 426"/>
                <a:gd name="T4" fmla="*/ 0 w 217"/>
                <a:gd name="T5" fmla="*/ 426 h 426"/>
                <a:gd name="T6" fmla="*/ 217 w 217"/>
                <a:gd name="T7" fmla="*/ 303 h 426"/>
                <a:gd name="T8" fmla="*/ 217 w 217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6">
                  <a:moveTo>
                    <a:pt x="217" y="0"/>
                  </a:moveTo>
                  <a:lnTo>
                    <a:pt x="0" y="126"/>
                  </a:lnTo>
                  <a:lnTo>
                    <a:pt x="0" y="426"/>
                  </a:lnTo>
                  <a:lnTo>
                    <a:pt x="217" y="303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íṡľïḍê"/>
            <p:cNvSpPr/>
            <p:nvPr/>
          </p:nvSpPr>
          <p:spPr bwMode="auto">
            <a:xfrm>
              <a:off x="4578350" y="2227263"/>
              <a:ext cx="752475" cy="434975"/>
            </a:xfrm>
            <a:custGeom>
              <a:avLst/>
              <a:gdLst>
                <a:gd name="T0" fmla="*/ 474 w 474"/>
                <a:gd name="T1" fmla="*/ 148 h 274"/>
                <a:gd name="T2" fmla="*/ 257 w 474"/>
                <a:gd name="T3" fmla="*/ 274 h 274"/>
                <a:gd name="T4" fmla="*/ 0 w 474"/>
                <a:gd name="T5" fmla="*/ 130 h 274"/>
                <a:gd name="T6" fmla="*/ 228 w 474"/>
                <a:gd name="T7" fmla="*/ 0 h 274"/>
                <a:gd name="T8" fmla="*/ 474 w 474"/>
                <a:gd name="T9" fmla="*/ 14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74">
                  <a:moveTo>
                    <a:pt x="474" y="148"/>
                  </a:moveTo>
                  <a:lnTo>
                    <a:pt x="257" y="274"/>
                  </a:lnTo>
                  <a:lnTo>
                    <a:pt x="0" y="130"/>
                  </a:lnTo>
                  <a:lnTo>
                    <a:pt x="228" y="0"/>
                  </a:lnTo>
                  <a:lnTo>
                    <a:pt x="474" y="148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íŝḻiḍê"/>
            <p:cNvSpPr/>
            <p:nvPr/>
          </p:nvSpPr>
          <p:spPr bwMode="auto">
            <a:xfrm>
              <a:off x="4578350" y="2433638"/>
              <a:ext cx="407988" cy="704850"/>
            </a:xfrm>
            <a:custGeom>
              <a:avLst/>
              <a:gdLst>
                <a:gd name="T0" fmla="*/ 0 w 257"/>
                <a:gd name="T1" fmla="*/ 0 h 444"/>
                <a:gd name="T2" fmla="*/ 0 w 257"/>
                <a:gd name="T3" fmla="*/ 303 h 444"/>
                <a:gd name="T4" fmla="*/ 257 w 257"/>
                <a:gd name="T5" fmla="*/ 444 h 444"/>
                <a:gd name="T6" fmla="*/ 257 w 257"/>
                <a:gd name="T7" fmla="*/ 144 h 444"/>
                <a:gd name="T8" fmla="*/ 0 w 257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4">
                  <a:moveTo>
                    <a:pt x="0" y="0"/>
                  </a:moveTo>
                  <a:lnTo>
                    <a:pt x="0" y="303"/>
                  </a:lnTo>
                  <a:lnTo>
                    <a:pt x="257" y="444"/>
                  </a:lnTo>
                  <a:lnTo>
                    <a:pt x="257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îṣḻïḑé"/>
            <p:cNvSpPr/>
            <p:nvPr/>
          </p:nvSpPr>
          <p:spPr bwMode="auto">
            <a:xfrm>
              <a:off x="4457700" y="2817813"/>
              <a:ext cx="293688" cy="212725"/>
            </a:xfrm>
            <a:custGeom>
              <a:avLst/>
              <a:gdLst>
                <a:gd name="T0" fmla="*/ 4 w 51"/>
                <a:gd name="T1" fmla="*/ 11 h 37"/>
                <a:gd name="T2" fmla="*/ 31 w 51"/>
                <a:gd name="T3" fmla="*/ 6 h 37"/>
                <a:gd name="T4" fmla="*/ 25 w 51"/>
                <a:gd name="T5" fmla="*/ 11 h 37"/>
                <a:gd name="T6" fmla="*/ 44 w 51"/>
                <a:gd name="T7" fmla="*/ 31 h 37"/>
                <a:gd name="T8" fmla="*/ 14 w 51"/>
                <a:gd name="T9" fmla="*/ 30 h 37"/>
                <a:gd name="T10" fmla="*/ 4 w 51"/>
                <a:gd name="T11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7">
                  <a:moveTo>
                    <a:pt x="4" y="11"/>
                  </a:moveTo>
                  <a:cubicBezTo>
                    <a:pt x="7" y="1"/>
                    <a:pt x="26" y="0"/>
                    <a:pt x="31" y="6"/>
                  </a:cubicBezTo>
                  <a:cubicBezTo>
                    <a:pt x="37" y="12"/>
                    <a:pt x="25" y="11"/>
                    <a:pt x="25" y="11"/>
                  </a:cubicBezTo>
                  <a:cubicBezTo>
                    <a:pt x="25" y="11"/>
                    <a:pt x="51" y="25"/>
                    <a:pt x="44" y="31"/>
                  </a:cubicBezTo>
                  <a:cubicBezTo>
                    <a:pt x="38" y="37"/>
                    <a:pt x="22" y="36"/>
                    <a:pt x="14" y="30"/>
                  </a:cubicBezTo>
                  <a:cubicBezTo>
                    <a:pt x="6" y="24"/>
                    <a:pt x="0" y="22"/>
                    <a:pt x="4" y="11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iṡḻïdè"/>
            <p:cNvSpPr/>
            <p:nvPr/>
          </p:nvSpPr>
          <p:spPr bwMode="auto">
            <a:xfrm>
              <a:off x="6043613" y="4011613"/>
              <a:ext cx="346075" cy="677863"/>
            </a:xfrm>
            <a:custGeom>
              <a:avLst/>
              <a:gdLst>
                <a:gd name="T0" fmla="*/ 218 w 218"/>
                <a:gd name="T1" fmla="*/ 0 h 427"/>
                <a:gd name="T2" fmla="*/ 0 w 218"/>
                <a:gd name="T3" fmla="*/ 127 h 427"/>
                <a:gd name="T4" fmla="*/ 0 w 218"/>
                <a:gd name="T5" fmla="*/ 427 h 427"/>
                <a:gd name="T6" fmla="*/ 218 w 218"/>
                <a:gd name="T7" fmla="*/ 304 h 427"/>
                <a:gd name="T8" fmla="*/ 218 w 218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27">
                  <a:moveTo>
                    <a:pt x="218" y="0"/>
                  </a:moveTo>
                  <a:lnTo>
                    <a:pt x="0" y="127"/>
                  </a:lnTo>
                  <a:lnTo>
                    <a:pt x="0" y="427"/>
                  </a:lnTo>
                  <a:lnTo>
                    <a:pt x="218" y="304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ïs1ïḋe"/>
            <p:cNvSpPr/>
            <p:nvPr/>
          </p:nvSpPr>
          <p:spPr bwMode="auto">
            <a:xfrm>
              <a:off x="6043613" y="4011613"/>
              <a:ext cx="346075" cy="677863"/>
            </a:xfrm>
            <a:custGeom>
              <a:avLst/>
              <a:gdLst>
                <a:gd name="T0" fmla="*/ 218 w 218"/>
                <a:gd name="T1" fmla="*/ 0 h 427"/>
                <a:gd name="T2" fmla="*/ 0 w 218"/>
                <a:gd name="T3" fmla="*/ 127 h 427"/>
                <a:gd name="T4" fmla="*/ 0 w 218"/>
                <a:gd name="T5" fmla="*/ 427 h 427"/>
                <a:gd name="T6" fmla="*/ 218 w 218"/>
                <a:gd name="T7" fmla="*/ 304 h 427"/>
                <a:gd name="T8" fmla="*/ 218 w 218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27">
                  <a:moveTo>
                    <a:pt x="218" y="0"/>
                  </a:moveTo>
                  <a:lnTo>
                    <a:pt x="0" y="127"/>
                  </a:lnTo>
                  <a:lnTo>
                    <a:pt x="0" y="427"/>
                  </a:lnTo>
                  <a:lnTo>
                    <a:pt x="218" y="304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ïşlïdè"/>
            <p:cNvSpPr/>
            <p:nvPr/>
          </p:nvSpPr>
          <p:spPr bwMode="auto">
            <a:xfrm>
              <a:off x="5635625" y="3776663"/>
              <a:ext cx="754063" cy="436563"/>
            </a:xfrm>
            <a:custGeom>
              <a:avLst/>
              <a:gdLst>
                <a:gd name="T0" fmla="*/ 475 w 475"/>
                <a:gd name="T1" fmla="*/ 148 h 275"/>
                <a:gd name="T2" fmla="*/ 257 w 475"/>
                <a:gd name="T3" fmla="*/ 275 h 275"/>
                <a:gd name="T4" fmla="*/ 0 w 475"/>
                <a:gd name="T5" fmla="*/ 130 h 275"/>
                <a:gd name="T6" fmla="*/ 232 w 475"/>
                <a:gd name="T7" fmla="*/ 0 h 275"/>
                <a:gd name="T8" fmla="*/ 475 w 475"/>
                <a:gd name="T9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5">
                  <a:moveTo>
                    <a:pt x="475" y="148"/>
                  </a:moveTo>
                  <a:lnTo>
                    <a:pt x="257" y="275"/>
                  </a:lnTo>
                  <a:lnTo>
                    <a:pt x="0" y="130"/>
                  </a:lnTo>
                  <a:lnTo>
                    <a:pt x="232" y="0"/>
                  </a:lnTo>
                  <a:lnTo>
                    <a:pt x="475" y="148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îṩḷîde"/>
            <p:cNvSpPr/>
            <p:nvPr/>
          </p:nvSpPr>
          <p:spPr bwMode="auto">
            <a:xfrm>
              <a:off x="5635625" y="3983038"/>
              <a:ext cx="407988" cy="706438"/>
            </a:xfrm>
            <a:custGeom>
              <a:avLst/>
              <a:gdLst>
                <a:gd name="T0" fmla="*/ 0 w 257"/>
                <a:gd name="T1" fmla="*/ 0 h 445"/>
                <a:gd name="T2" fmla="*/ 0 w 257"/>
                <a:gd name="T3" fmla="*/ 300 h 445"/>
                <a:gd name="T4" fmla="*/ 257 w 257"/>
                <a:gd name="T5" fmla="*/ 445 h 445"/>
                <a:gd name="T6" fmla="*/ 257 w 257"/>
                <a:gd name="T7" fmla="*/ 145 h 445"/>
                <a:gd name="T8" fmla="*/ 0 w 257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5">
                  <a:moveTo>
                    <a:pt x="0" y="0"/>
                  </a:moveTo>
                  <a:lnTo>
                    <a:pt x="0" y="300"/>
                  </a:lnTo>
                  <a:lnTo>
                    <a:pt x="257" y="445"/>
                  </a:lnTo>
                  <a:lnTo>
                    <a:pt x="257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iSḷidê"/>
            <p:cNvSpPr/>
            <p:nvPr/>
          </p:nvSpPr>
          <p:spPr bwMode="auto">
            <a:xfrm>
              <a:off x="6056313" y="3471863"/>
              <a:ext cx="344488" cy="677863"/>
            </a:xfrm>
            <a:custGeom>
              <a:avLst/>
              <a:gdLst>
                <a:gd name="T0" fmla="*/ 217 w 217"/>
                <a:gd name="T1" fmla="*/ 0 h 427"/>
                <a:gd name="T2" fmla="*/ 0 w 217"/>
                <a:gd name="T3" fmla="*/ 127 h 427"/>
                <a:gd name="T4" fmla="*/ 0 w 217"/>
                <a:gd name="T5" fmla="*/ 427 h 427"/>
                <a:gd name="T6" fmla="*/ 217 w 217"/>
                <a:gd name="T7" fmla="*/ 304 h 427"/>
                <a:gd name="T8" fmla="*/ 217 w 217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7">
                  <a:moveTo>
                    <a:pt x="217" y="0"/>
                  </a:moveTo>
                  <a:lnTo>
                    <a:pt x="0" y="127"/>
                  </a:lnTo>
                  <a:lnTo>
                    <a:pt x="0" y="427"/>
                  </a:lnTo>
                  <a:lnTo>
                    <a:pt x="217" y="304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iṧlïḋè"/>
            <p:cNvSpPr/>
            <p:nvPr/>
          </p:nvSpPr>
          <p:spPr bwMode="auto">
            <a:xfrm>
              <a:off x="6056313" y="3471863"/>
              <a:ext cx="344488" cy="677863"/>
            </a:xfrm>
            <a:custGeom>
              <a:avLst/>
              <a:gdLst>
                <a:gd name="T0" fmla="*/ 217 w 217"/>
                <a:gd name="T1" fmla="*/ 0 h 427"/>
                <a:gd name="T2" fmla="*/ 0 w 217"/>
                <a:gd name="T3" fmla="*/ 127 h 427"/>
                <a:gd name="T4" fmla="*/ 0 w 217"/>
                <a:gd name="T5" fmla="*/ 427 h 427"/>
                <a:gd name="T6" fmla="*/ 217 w 217"/>
                <a:gd name="T7" fmla="*/ 304 h 427"/>
                <a:gd name="T8" fmla="*/ 217 w 217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7">
                  <a:moveTo>
                    <a:pt x="217" y="0"/>
                  </a:moveTo>
                  <a:lnTo>
                    <a:pt x="0" y="127"/>
                  </a:lnTo>
                  <a:lnTo>
                    <a:pt x="0" y="427"/>
                  </a:lnTo>
                  <a:lnTo>
                    <a:pt x="217" y="304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ïṩlïďè"/>
            <p:cNvSpPr/>
            <p:nvPr/>
          </p:nvSpPr>
          <p:spPr bwMode="auto">
            <a:xfrm>
              <a:off x="5648325" y="3236913"/>
              <a:ext cx="752475" cy="436563"/>
            </a:xfrm>
            <a:custGeom>
              <a:avLst/>
              <a:gdLst>
                <a:gd name="T0" fmla="*/ 474 w 474"/>
                <a:gd name="T1" fmla="*/ 148 h 275"/>
                <a:gd name="T2" fmla="*/ 257 w 474"/>
                <a:gd name="T3" fmla="*/ 275 h 275"/>
                <a:gd name="T4" fmla="*/ 0 w 474"/>
                <a:gd name="T5" fmla="*/ 130 h 275"/>
                <a:gd name="T6" fmla="*/ 228 w 474"/>
                <a:gd name="T7" fmla="*/ 0 h 275"/>
                <a:gd name="T8" fmla="*/ 474 w 474"/>
                <a:gd name="T9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75">
                  <a:moveTo>
                    <a:pt x="474" y="148"/>
                  </a:moveTo>
                  <a:lnTo>
                    <a:pt x="257" y="275"/>
                  </a:lnTo>
                  <a:lnTo>
                    <a:pt x="0" y="130"/>
                  </a:lnTo>
                  <a:lnTo>
                    <a:pt x="228" y="0"/>
                  </a:lnTo>
                  <a:lnTo>
                    <a:pt x="474" y="148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îṩľïdè"/>
            <p:cNvSpPr/>
            <p:nvPr/>
          </p:nvSpPr>
          <p:spPr bwMode="auto">
            <a:xfrm>
              <a:off x="5648325" y="3443288"/>
              <a:ext cx="407988" cy="706438"/>
            </a:xfrm>
            <a:custGeom>
              <a:avLst/>
              <a:gdLst>
                <a:gd name="T0" fmla="*/ 0 w 257"/>
                <a:gd name="T1" fmla="*/ 0 h 445"/>
                <a:gd name="T2" fmla="*/ 0 w 257"/>
                <a:gd name="T3" fmla="*/ 304 h 445"/>
                <a:gd name="T4" fmla="*/ 257 w 257"/>
                <a:gd name="T5" fmla="*/ 445 h 445"/>
                <a:gd name="T6" fmla="*/ 257 w 257"/>
                <a:gd name="T7" fmla="*/ 145 h 445"/>
                <a:gd name="T8" fmla="*/ 0 w 257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5">
                  <a:moveTo>
                    <a:pt x="0" y="0"/>
                  </a:moveTo>
                  <a:lnTo>
                    <a:pt x="0" y="304"/>
                  </a:lnTo>
                  <a:lnTo>
                    <a:pt x="257" y="445"/>
                  </a:lnTo>
                  <a:lnTo>
                    <a:pt x="257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íṣļîḋe"/>
            <p:cNvSpPr/>
            <p:nvPr/>
          </p:nvSpPr>
          <p:spPr bwMode="auto">
            <a:xfrm>
              <a:off x="6056313" y="2932113"/>
              <a:ext cx="344488" cy="677863"/>
            </a:xfrm>
            <a:custGeom>
              <a:avLst/>
              <a:gdLst>
                <a:gd name="T0" fmla="*/ 217 w 217"/>
                <a:gd name="T1" fmla="*/ 0 h 427"/>
                <a:gd name="T2" fmla="*/ 0 w 217"/>
                <a:gd name="T3" fmla="*/ 130 h 427"/>
                <a:gd name="T4" fmla="*/ 0 w 217"/>
                <a:gd name="T5" fmla="*/ 427 h 427"/>
                <a:gd name="T6" fmla="*/ 217 w 217"/>
                <a:gd name="T7" fmla="*/ 304 h 427"/>
                <a:gd name="T8" fmla="*/ 217 w 217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7">
                  <a:moveTo>
                    <a:pt x="217" y="0"/>
                  </a:moveTo>
                  <a:lnTo>
                    <a:pt x="0" y="130"/>
                  </a:lnTo>
                  <a:lnTo>
                    <a:pt x="0" y="427"/>
                  </a:lnTo>
                  <a:lnTo>
                    <a:pt x="217" y="304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ïṥľïḓe"/>
            <p:cNvSpPr/>
            <p:nvPr/>
          </p:nvSpPr>
          <p:spPr bwMode="auto">
            <a:xfrm>
              <a:off x="6056313" y="2932113"/>
              <a:ext cx="344488" cy="677863"/>
            </a:xfrm>
            <a:custGeom>
              <a:avLst/>
              <a:gdLst>
                <a:gd name="T0" fmla="*/ 217 w 217"/>
                <a:gd name="T1" fmla="*/ 0 h 427"/>
                <a:gd name="T2" fmla="*/ 0 w 217"/>
                <a:gd name="T3" fmla="*/ 130 h 427"/>
                <a:gd name="T4" fmla="*/ 0 w 217"/>
                <a:gd name="T5" fmla="*/ 427 h 427"/>
                <a:gd name="T6" fmla="*/ 217 w 217"/>
                <a:gd name="T7" fmla="*/ 304 h 427"/>
                <a:gd name="T8" fmla="*/ 217 w 217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7">
                  <a:moveTo>
                    <a:pt x="217" y="0"/>
                  </a:moveTo>
                  <a:lnTo>
                    <a:pt x="0" y="130"/>
                  </a:lnTo>
                  <a:lnTo>
                    <a:pt x="0" y="427"/>
                  </a:lnTo>
                  <a:lnTo>
                    <a:pt x="217" y="304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îṧ1íďè"/>
            <p:cNvSpPr/>
            <p:nvPr/>
          </p:nvSpPr>
          <p:spPr bwMode="auto">
            <a:xfrm>
              <a:off x="5648325" y="2703513"/>
              <a:ext cx="752475" cy="434975"/>
            </a:xfrm>
            <a:custGeom>
              <a:avLst/>
              <a:gdLst>
                <a:gd name="T0" fmla="*/ 474 w 474"/>
                <a:gd name="T1" fmla="*/ 144 h 274"/>
                <a:gd name="T2" fmla="*/ 257 w 474"/>
                <a:gd name="T3" fmla="*/ 274 h 274"/>
                <a:gd name="T4" fmla="*/ 0 w 474"/>
                <a:gd name="T5" fmla="*/ 126 h 274"/>
                <a:gd name="T6" fmla="*/ 228 w 474"/>
                <a:gd name="T7" fmla="*/ 0 h 274"/>
                <a:gd name="T8" fmla="*/ 474 w 474"/>
                <a:gd name="T9" fmla="*/ 14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74">
                  <a:moveTo>
                    <a:pt x="474" y="144"/>
                  </a:moveTo>
                  <a:lnTo>
                    <a:pt x="257" y="274"/>
                  </a:lnTo>
                  <a:lnTo>
                    <a:pt x="0" y="126"/>
                  </a:lnTo>
                  <a:lnTo>
                    <a:pt x="228" y="0"/>
                  </a:lnTo>
                  <a:lnTo>
                    <a:pt x="474" y="144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ïşḷiďé"/>
            <p:cNvSpPr/>
            <p:nvPr/>
          </p:nvSpPr>
          <p:spPr bwMode="auto">
            <a:xfrm>
              <a:off x="5648325" y="2903538"/>
              <a:ext cx="407988" cy="706438"/>
            </a:xfrm>
            <a:custGeom>
              <a:avLst/>
              <a:gdLst>
                <a:gd name="T0" fmla="*/ 0 w 257"/>
                <a:gd name="T1" fmla="*/ 0 h 445"/>
                <a:gd name="T2" fmla="*/ 0 w 257"/>
                <a:gd name="T3" fmla="*/ 304 h 445"/>
                <a:gd name="T4" fmla="*/ 257 w 257"/>
                <a:gd name="T5" fmla="*/ 445 h 445"/>
                <a:gd name="T6" fmla="*/ 257 w 257"/>
                <a:gd name="T7" fmla="*/ 148 h 445"/>
                <a:gd name="T8" fmla="*/ 0 w 257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5">
                  <a:moveTo>
                    <a:pt x="0" y="0"/>
                  </a:moveTo>
                  <a:lnTo>
                    <a:pt x="0" y="304"/>
                  </a:lnTo>
                  <a:lnTo>
                    <a:pt x="257" y="445"/>
                  </a:lnTo>
                  <a:lnTo>
                    <a:pt x="257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iŝļíďé"/>
            <p:cNvSpPr/>
            <p:nvPr/>
          </p:nvSpPr>
          <p:spPr bwMode="auto">
            <a:xfrm>
              <a:off x="6946900" y="3644900"/>
              <a:ext cx="344488" cy="671513"/>
            </a:xfrm>
            <a:custGeom>
              <a:avLst/>
              <a:gdLst>
                <a:gd name="T0" fmla="*/ 217 w 217"/>
                <a:gd name="T1" fmla="*/ 0 h 423"/>
                <a:gd name="T2" fmla="*/ 0 w 217"/>
                <a:gd name="T3" fmla="*/ 126 h 423"/>
                <a:gd name="T4" fmla="*/ 0 w 217"/>
                <a:gd name="T5" fmla="*/ 423 h 423"/>
                <a:gd name="T6" fmla="*/ 217 w 217"/>
                <a:gd name="T7" fmla="*/ 300 h 423"/>
                <a:gd name="T8" fmla="*/ 217 w 217"/>
                <a:gd name="T9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3">
                  <a:moveTo>
                    <a:pt x="217" y="0"/>
                  </a:moveTo>
                  <a:lnTo>
                    <a:pt x="0" y="126"/>
                  </a:lnTo>
                  <a:lnTo>
                    <a:pt x="0" y="423"/>
                  </a:lnTo>
                  <a:lnTo>
                    <a:pt x="217" y="30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78A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îṡḻíḑè"/>
            <p:cNvSpPr/>
            <p:nvPr/>
          </p:nvSpPr>
          <p:spPr bwMode="auto">
            <a:xfrm>
              <a:off x="6946900" y="3644900"/>
              <a:ext cx="344488" cy="671513"/>
            </a:xfrm>
            <a:custGeom>
              <a:avLst/>
              <a:gdLst>
                <a:gd name="T0" fmla="*/ 217 w 217"/>
                <a:gd name="T1" fmla="*/ 0 h 423"/>
                <a:gd name="T2" fmla="*/ 0 w 217"/>
                <a:gd name="T3" fmla="*/ 126 h 423"/>
                <a:gd name="T4" fmla="*/ 0 w 217"/>
                <a:gd name="T5" fmla="*/ 423 h 423"/>
                <a:gd name="T6" fmla="*/ 217 w 217"/>
                <a:gd name="T7" fmla="*/ 300 h 423"/>
                <a:gd name="T8" fmla="*/ 217 w 217"/>
                <a:gd name="T9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3">
                  <a:moveTo>
                    <a:pt x="217" y="0"/>
                  </a:moveTo>
                  <a:lnTo>
                    <a:pt x="0" y="126"/>
                  </a:lnTo>
                  <a:lnTo>
                    <a:pt x="0" y="423"/>
                  </a:lnTo>
                  <a:lnTo>
                    <a:pt x="217" y="300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íṥļidé"/>
            <p:cNvSpPr/>
            <p:nvPr/>
          </p:nvSpPr>
          <p:spPr bwMode="auto">
            <a:xfrm>
              <a:off x="6538913" y="3408363"/>
              <a:ext cx="752475" cy="436563"/>
            </a:xfrm>
            <a:custGeom>
              <a:avLst/>
              <a:gdLst>
                <a:gd name="T0" fmla="*/ 474 w 474"/>
                <a:gd name="T1" fmla="*/ 149 h 275"/>
                <a:gd name="T2" fmla="*/ 257 w 474"/>
                <a:gd name="T3" fmla="*/ 275 h 275"/>
                <a:gd name="T4" fmla="*/ 0 w 474"/>
                <a:gd name="T5" fmla="*/ 127 h 275"/>
                <a:gd name="T6" fmla="*/ 232 w 474"/>
                <a:gd name="T7" fmla="*/ 0 h 275"/>
                <a:gd name="T8" fmla="*/ 474 w 474"/>
                <a:gd name="T9" fmla="*/ 14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75">
                  <a:moveTo>
                    <a:pt x="474" y="149"/>
                  </a:moveTo>
                  <a:lnTo>
                    <a:pt x="257" y="275"/>
                  </a:lnTo>
                  <a:lnTo>
                    <a:pt x="0" y="127"/>
                  </a:lnTo>
                  <a:lnTo>
                    <a:pt x="232" y="0"/>
                  </a:lnTo>
                  <a:lnTo>
                    <a:pt x="474" y="149"/>
                  </a:lnTo>
                  <a:close/>
                </a:path>
              </a:pathLst>
            </a:custGeom>
            <a:solidFill>
              <a:srgbClr val="E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ïsļíḍe"/>
            <p:cNvSpPr/>
            <p:nvPr/>
          </p:nvSpPr>
          <p:spPr bwMode="auto">
            <a:xfrm>
              <a:off x="6538913" y="3609975"/>
              <a:ext cx="407988" cy="706438"/>
            </a:xfrm>
            <a:custGeom>
              <a:avLst/>
              <a:gdLst>
                <a:gd name="T0" fmla="*/ 0 w 257"/>
                <a:gd name="T1" fmla="*/ 0 h 445"/>
                <a:gd name="T2" fmla="*/ 0 w 257"/>
                <a:gd name="T3" fmla="*/ 304 h 445"/>
                <a:gd name="T4" fmla="*/ 257 w 257"/>
                <a:gd name="T5" fmla="*/ 445 h 445"/>
                <a:gd name="T6" fmla="*/ 257 w 257"/>
                <a:gd name="T7" fmla="*/ 148 h 445"/>
                <a:gd name="T8" fmla="*/ 0 w 257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45">
                  <a:moveTo>
                    <a:pt x="0" y="0"/>
                  </a:moveTo>
                  <a:lnTo>
                    <a:pt x="0" y="304"/>
                  </a:lnTo>
                  <a:lnTo>
                    <a:pt x="257" y="445"/>
                  </a:lnTo>
                  <a:lnTo>
                    <a:pt x="257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E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íṡļiḓe"/>
            <p:cNvSpPr/>
            <p:nvPr/>
          </p:nvSpPr>
          <p:spPr bwMode="auto">
            <a:xfrm>
              <a:off x="7258050" y="5389563"/>
              <a:ext cx="373063" cy="309563"/>
            </a:xfrm>
            <a:custGeom>
              <a:avLst/>
              <a:gdLst>
                <a:gd name="T0" fmla="*/ 63 w 65"/>
                <a:gd name="T1" fmla="*/ 33 h 54"/>
                <a:gd name="T2" fmla="*/ 64 w 65"/>
                <a:gd name="T3" fmla="*/ 45 h 54"/>
                <a:gd name="T4" fmla="*/ 50 w 65"/>
                <a:gd name="T5" fmla="*/ 54 h 54"/>
                <a:gd name="T6" fmla="*/ 11 w 65"/>
                <a:gd name="T7" fmla="*/ 7 h 54"/>
                <a:gd name="T8" fmla="*/ 44 w 65"/>
                <a:gd name="T9" fmla="*/ 15 h 54"/>
                <a:gd name="T10" fmla="*/ 63 w 65"/>
                <a:gd name="T11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54">
                  <a:moveTo>
                    <a:pt x="63" y="33"/>
                  </a:moveTo>
                  <a:cubicBezTo>
                    <a:pt x="63" y="33"/>
                    <a:pt x="65" y="39"/>
                    <a:pt x="64" y="45"/>
                  </a:cubicBezTo>
                  <a:cubicBezTo>
                    <a:pt x="63" y="51"/>
                    <a:pt x="56" y="54"/>
                    <a:pt x="50" y="54"/>
                  </a:cubicBezTo>
                  <a:cubicBezTo>
                    <a:pt x="39" y="54"/>
                    <a:pt x="0" y="18"/>
                    <a:pt x="11" y="7"/>
                  </a:cubicBezTo>
                  <a:cubicBezTo>
                    <a:pt x="18" y="0"/>
                    <a:pt x="44" y="15"/>
                    <a:pt x="44" y="15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ED38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îṩḷiḍè"/>
            <p:cNvSpPr/>
            <p:nvPr/>
          </p:nvSpPr>
          <p:spPr bwMode="auto">
            <a:xfrm>
              <a:off x="6900863" y="5475288"/>
              <a:ext cx="379413" cy="327025"/>
            </a:xfrm>
            <a:custGeom>
              <a:avLst/>
              <a:gdLst>
                <a:gd name="T0" fmla="*/ 62 w 66"/>
                <a:gd name="T1" fmla="*/ 35 h 57"/>
                <a:gd name="T2" fmla="*/ 65 w 66"/>
                <a:gd name="T3" fmla="*/ 47 h 57"/>
                <a:gd name="T4" fmla="*/ 51 w 66"/>
                <a:gd name="T5" fmla="*/ 57 h 57"/>
                <a:gd name="T6" fmla="*/ 10 w 66"/>
                <a:gd name="T7" fmla="*/ 9 h 57"/>
                <a:gd name="T8" fmla="*/ 42 w 66"/>
                <a:gd name="T9" fmla="*/ 14 h 57"/>
                <a:gd name="T10" fmla="*/ 62 w 66"/>
                <a:gd name="T11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7">
                  <a:moveTo>
                    <a:pt x="62" y="35"/>
                  </a:moveTo>
                  <a:cubicBezTo>
                    <a:pt x="62" y="35"/>
                    <a:pt x="66" y="41"/>
                    <a:pt x="65" y="47"/>
                  </a:cubicBezTo>
                  <a:cubicBezTo>
                    <a:pt x="64" y="53"/>
                    <a:pt x="56" y="57"/>
                    <a:pt x="51" y="57"/>
                  </a:cubicBezTo>
                  <a:cubicBezTo>
                    <a:pt x="40" y="57"/>
                    <a:pt x="0" y="20"/>
                    <a:pt x="10" y="9"/>
                  </a:cubicBezTo>
                  <a:cubicBezTo>
                    <a:pt x="17" y="0"/>
                    <a:pt x="42" y="14"/>
                    <a:pt x="42" y="14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rgbClr val="ED38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îṩļïdè"/>
            <p:cNvSpPr/>
            <p:nvPr/>
          </p:nvSpPr>
          <p:spPr bwMode="auto">
            <a:xfrm>
              <a:off x="7475538" y="5297488"/>
              <a:ext cx="149225" cy="344488"/>
            </a:xfrm>
            <a:custGeom>
              <a:avLst/>
              <a:gdLst>
                <a:gd name="T0" fmla="*/ 0 w 26"/>
                <a:gd name="T1" fmla="*/ 3 h 60"/>
                <a:gd name="T2" fmla="*/ 2 w 26"/>
                <a:gd name="T3" fmla="*/ 51 h 60"/>
                <a:gd name="T4" fmla="*/ 24 w 26"/>
                <a:gd name="T5" fmla="*/ 50 h 60"/>
                <a:gd name="T6" fmla="*/ 26 w 26"/>
                <a:gd name="T7" fmla="*/ 0 h 60"/>
                <a:gd name="T8" fmla="*/ 0 w 26"/>
                <a:gd name="T9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0">
                  <a:moveTo>
                    <a:pt x="0" y="3"/>
                  </a:move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17" y="60"/>
                    <a:pt x="24" y="5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iślîdè"/>
            <p:cNvSpPr/>
            <p:nvPr/>
          </p:nvSpPr>
          <p:spPr bwMode="auto">
            <a:xfrm>
              <a:off x="7124700" y="5394325"/>
              <a:ext cx="149225" cy="339725"/>
            </a:xfrm>
            <a:custGeom>
              <a:avLst/>
              <a:gdLst>
                <a:gd name="T0" fmla="*/ 0 w 26"/>
                <a:gd name="T1" fmla="*/ 3 h 59"/>
                <a:gd name="T2" fmla="*/ 2 w 26"/>
                <a:gd name="T3" fmla="*/ 51 h 59"/>
                <a:gd name="T4" fmla="*/ 24 w 26"/>
                <a:gd name="T5" fmla="*/ 50 h 59"/>
                <a:gd name="T6" fmla="*/ 26 w 26"/>
                <a:gd name="T7" fmla="*/ 0 h 59"/>
                <a:gd name="T8" fmla="*/ 0 w 26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0" y="3"/>
                  </a:move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18" y="59"/>
                    <a:pt x="24" y="5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ïšḻidê"/>
            <p:cNvSpPr/>
            <p:nvPr/>
          </p:nvSpPr>
          <p:spPr bwMode="auto">
            <a:xfrm>
              <a:off x="7396163" y="4316413"/>
              <a:ext cx="292100" cy="1095375"/>
            </a:xfrm>
            <a:custGeom>
              <a:avLst/>
              <a:gdLst>
                <a:gd name="T0" fmla="*/ 40 w 51"/>
                <a:gd name="T1" fmla="*/ 5 h 191"/>
                <a:gd name="T2" fmla="*/ 50 w 51"/>
                <a:gd name="T3" fmla="*/ 44 h 191"/>
                <a:gd name="T4" fmla="*/ 43 w 51"/>
                <a:gd name="T5" fmla="*/ 80 h 191"/>
                <a:gd name="T6" fmla="*/ 41 w 51"/>
                <a:gd name="T7" fmla="*/ 180 h 191"/>
                <a:gd name="T8" fmla="*/ 12 w 51"/>
                <a:gd name="T9" fmla="*/ 182 h 191"/>
                <a:gd name="T10" fmla="*/ 0 w 51"/>
                <a:gd name="T11" fmla="*/ 80 h 191"/>
                <a:gd name="T12" fmla="*/ 2 w 51"/>
                <a:gd name="T13" fmla="*/ 0 h 191"/>
                <a:gd name="T14" fmla="*/ 40 w 51"/>
                <a:gd name="T15" fmla="*/ 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91">
                  <a:moveTo>
                    <a:pt x="40" y="5"/>
                  </a:moveTo>
                  <a:cubicBezTo>
                    <a:pt x="40" y="5"/>
                    <a:pt x="51" y="26"/>
                    <a:pt x="50" y="44"/>
                  </a:cubicBezTo>
                  <a:cubicBezTo>
                    <a:pt x="49" y="63"/>
                    <a:pt x="45" y="70"/>
                    <a:pt x="43" y="80"/>
                  </a:cubicBezTo>
                  <a:cubicBezTo>
                    <a:pt x="39" y="99"/>
                    <a:pt x="41" y="180"/>
                    <a:pt x="41" y="180"/>
                  </a:cubicBezTo>
                  <a:cubicBezTo>
                    <a:pt x="41" y="180"/>
                    <a:pt x="27" y="191"/>
                    <a:pt x="12" y="182"/>
                  </a:cubicBezTo>
                  <a:cubicBezTo>
                    <a:pt x="8" y="179"/>
                    <a:pt x="0" y="80"/>
                    <a:pt x="0" y="80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40" y="5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ïṧľídé"/>
            <p:cNvSpPr/>
            <p:nvPr/>
          </p:nvSpPr>
          <p:spPr bwMode="auto">
            <a:xfrm>
              <a:off x="7073900" y="4413250"/>
              <a:ext cx="493713" cy="1079500"/>
            </a:xfrm>
            <a:custGeom>
              <a:avLst/>
              <a:gdLst>
                <a:gd name="T0" fmla="*/ 11 w 86"/>
                <a:gd name="T1" fmla="*/ 6 h 188"/>
                <a:gd name="T2" fmla="*/ 8 w 86"/>
                <a:gd name="T3" fmla="*/ 181 h 188"/>
                <a:gd name="T4" fmla="*/ 36 w 86"/>
                <a:gd name="T5" fmla="*/ 181 h 188"/>
                <a:gd name="T6" fmla="*/ 61 w 86"/>
                <a:gd name="T7" fmla="*/ 76 h 188"/>
                <a:gd name="T8" fmla="*/ 86 w 86"/>
                <a:gd name="T9" fmla="*/ 28 h 188"/>
                <a:gd name="T10" fmla="*/ 75 w 86"/>
                <a:gd name="T11" fmla="*/ 3 h 188"/>
                <a:gd name="T12" fmla="*/ 11 w 86"/>
                <a:gd name="T13" fmla="*/ 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88">
                  <a:moveTo>
                    <a:pt x="11" y="6"/>
                  </a:moveTo>
                  <a:cubicBezTo>
                    <a:pt x="11" y="6"/>
                    <a:pt x="0" y="174"/>
                    <a:pt x="8" y="181"/>
                  </a:cubicBezTo>
                  <a:cubicBezTo>
                    <a:pt x="17" y="188"/>
                    <a:pt x="36" y="181"/>
                    <a:pt x="36" y="181"/>
                  </a:cubicBezTo>
                  <a:cubicBezTo>
                    <a:pt x="36" y="181"/>
                    <a:pt x="52" y="83"/>
                    <a:pt x="61" y="76"/>
                  </a:cubicBezTo>
                  <a:cubicBezTo>
                    <a:pt x="71" y="70"/>
                    <a:pt x="86" y="56"/>
                    <a:pt x="86" y="28"/>
                  </a:cubicBezTo>
                  <a:cubicBezTo>
                    <a:pt x="86" y="0"/>
                    <a:pt x="75" y="3"/>
                    <a:pt x="75" y="3"/>
                  </a:cubicBezTo>
                  <a:lnTo>
                    <a:pt x="11" y="6"/>
                  </a:ln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ïṣļïḓe"/>
            <p:cNvSpPr/>
            <p:nvPr/>
          </p:nvSpPr>
          <p:spPr bwMode="auto">
            <a:xfrm>
              <a:off x="7137400" y="3598863"/>
              <a:ext cx="561975" cy="941388"/>
            </a:xfrm>
            <a:custGeom>
              <a:avLst/>
              <a:gdLst>
                <a:gd name="T0" fmla="*/ 71 w 98"/>
                <a:gd name="T1" fmla="*/ 0 h 164"/>
                <a:gd name="T2" fmla="*/ 86 w 98"/>
                <a:gd name="T3" fmla="*/ 129 h 164"/>
                <a:gd name="T4" fmla="*/ 28 w 98"/>
                <a:gd name="T5" fmla="*/ 164 h 164"/>
                <a:gd name="T6" fmla="*/ 0 w 98"/>
                <a:gd name="T7" fmla="*/ 148 h 164"/>
                <a:gd name="T8" fmla="*/ 2 w 98"/>
                <a:gd name="T9" fmla="*/ 71 h 164"/>
                <a:gd name="T10" fmla="*/ 27 w 98"/>
                <a:gd name="T11" fmla="*/ 20 h 164"/>
                <a:gd name="T12" fmla="*/ 71 w 98"/>
                <a:gd name="T1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64">
                  <a:moveTo>
                    <a:pt x="71" y="0"/>
                  </a:moveTo>
                  <a:cubicBezTo>
                    <a:pt x="98" y="3"/>
                    <a:pt x="88" y="115"/>
                    <a:pt x="86" y="129"/>
                  </a:cubicBezTo>
                  <a:cubicBezTo>
                    <a:pt x="85" y="143"/>
                    <a:pt x="45" y="164"/>
                    <a:pt x="28" y="164"/>
                  </a:cubicBezTo>
                  <a:cubicBezTo>
                    <a:pt x="11" y="164"/>
                    <a:pt x="0" y="163"/>
                    <a:pt x="0" y="148"/>
                  </a:cubicBezTo>
                  <a:cubicBezTo>
                    <a:pt x="0" y="132"/>
                    <a:pt x="2" y="77"/>
                    <a:pt x="2" y="71"/>
                  </a:cubicBezTo>
                  <a:cubicBezTo>
                    <a:pt x="2" y="48"/>
                    <a:pt x="8" y="34"/>
                    <a:pt x="27" y="20"/>
                  </a:cubicBezTo>
                  <a:cubicBezTo>
                    <a:pt x="49" y="3"/>
                    <a:pt x="64" y="0"/>
                    <a:pt x="71" y="0"/>
                  </a:cubicBezTo>
                  <a:close/>
                </a:path>
              </a:pathLst>
            </a:custGeom>
            <a:solidFill>
              <a:srgbClr val="F6B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î$1iḍé"/>
            <p:cNvSpPr/>
            <p:nvPr/>
          </p:nvSpPr>
          <p:spPr bwMode="auto">
            <a:xfrm>
              <a:off x="7131050" y="3144838"/>
              <a:ext cx="460375" cy="533400"/>
            </a:xfrm>
            <a:custGeom>
              <a:avLst/>
              <a:gdLst>
                <a:gd name="T0" fmla="*/ 30 w 80"/>
                <a:gd name="T1" fmla="*/ 88 h 93"/>
                <a:gd name="T2" fmla="*/ 28 w 80"/>
                <a:gd name="T3" fmla="*/ 88 h 93"/>
                <a:gd name="T4" fmla="*/ 4 w 80"/>
                <a:gd name="T5" fmla="*/ 47 h 93"/>
                <a:gd name="T6" fmla="*/ 9 w 80"/>
                <a:gd name="T7" fmla="*/ 29 h 93"/>
                <a:gd name="T8" fmla="*/ 50 w 80"/>
                <a:gd name="T9" fmla="*/ 5 h 93"/>
                <a:gd name="T10" fmla="*/ 51 w 80"/>
                <a:gd name="T11" fmla="*/ 5 h 93"/>
                <a:gd name="T12" fmla="*/ 75 w 80"/>
                <a:gd name="T13" fmla="*/ 46 h 93"/>
                <a:gd name="T14" fmla="*/ 70 w 80"/>
                <a:gd name="T15" fmla="*/ 64 h 93"/>
                <a:gd name="T16" fmla="*/ 30 w 80"/>
                <a:gd name="T17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93">
                  <a:moveTo>
                    <a:pt x="30" y="88"/>
                  </a:moveTo>
                  <a:cubicBezTo>
                    <a:pt x="28" y="88"/>
                    <a:pt x="28" y="88"/>
                    <a:pt x="28" y="88"/>
                  </a:cubicBezTo>
                  <a:cubicBezTo>
                    <a:pt x="10" y="84"/>
                    <a:pt x="0" y="65"/>
                    <a:pt x="4" y="4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11"/>
                    <a:pt x="32" y="0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9" y="10"/>
                    <a:pt x="80" y="28"/>
                    <a:pt x="75" y="46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6" y="82"/>
                    <a:pt x="47" y="93"/>
                    <a:pt x="30" y="88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is1iḋe"/>
            <p:cNvSpPr/>
            <p:nvPr/>
          </p:nvSpPr>
          <p:spPr bwMode="auto">
            <a:xfrm>
              <a:off x="7148513" y="3122613"/>
              <a:ext cx="649288" cy="762000"/>
            </a:xfrm>
            <a:custGeom>
              <a:avLst/>
              <a:gdLst>
                <a:gd name="T0" fmla="*/ 63 w 113"/>
                <a:gd name="T1" fmla="*/ 121 h 133"/>
                <a:gd name="T2" fmla="*/ 96 w 113"/>
                <a:gd name="T3" fmla="*/ 64 h 133"/>
                <a:gd name="T4" fmla="*/ 59 w 113"/>
                <a:gd name="T5" fmla="*/ 5 h 133"/>
                <a:gd name="T6" fmla="*/ 16 w 113"/>
                <a:gd name="T7" fmla="*/ 1 h 133"/>
                <a:gd name="T8" fmla="*/ 7 w 113"/>
                <a:gd name="T9" fmla="*/ 26 h 133"/>
                <a:gd name="T10" fmla="*/ 29 w 113"/>
                <a:gd name="T11" fmla="*/ 46 h 133"/>
                <a:gd name="T12" fmla="*/ 63 w 113"/>
                <a:gd name="T13" fmla="*/ 12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3">
                  <a:moveTo>
                    <a:pt x="63" y="121"/>
                  </a:moveTo>
                  <a:cubicBezTo>
                    <a:pt x="83" y="117"/>
                    <a:pt x="113" y="104"/>
                    <a:pt x="96" y="64"/>
                  </a:cubicBezTo>
                  <a:cubicBezTo>
                    <a:pt x="84" y="36"/>
                    <a:pt x="97" y="16"/>
                    <a:pt x="59" y="5"/>
                  </a:cubicBezTo>
                  <a:cubicBezTo>
                    <a:pt x="41" y="0"/>
                    <a:pt x="31" y="3"/>
                    <a:pt x="16" y="1"/>
                  </a:cubicBezTo>
                  <a:cubicBezTo>
                    <a:pt x="8" y="0"/>
                    <a:pt x="0" y="17"/>
                    <a:pt x="7" y="26"/>
                  </a:cubicBezTo>
                  <a:cubicBezTo>
                    <a:pt x="13" y="36"/>
                    <a:pt x="29" y="46"/>
                    <a:pt x="29" y="46"/>
                  </a:cubicBezTo>
                  <a:cubicBezTo>
                    <a:pt x="29" y="46"/>
                    <a:pt x="3" y="133"/>
                    <a:pt x="63" y="121"/>
                  </a:cubicBezTo>
                  <a:close/>
                </a:path>
              </a:pathLst>
            </a:custGeom>
            <a:solidFill>
              <a:srgbClr val="582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ïṣlíḋê"/>
            <p:cNvSpPr/>
            <p:nvPr/>
          </p:nvSpPr>
          <p:spPr bwMode="auto">
            <a:xfrm>
              <a:off x="6727825" y="3798888"/>
              <a:ext cx="684213" cy="614363"/>
            </a:xfrm>
            <a:custGeom>
              <a:avLst/>
              <a:gdLst>
                <a:gd name="T0" fmla="*/ 95 w 119"/>
                <a:gd name="T1" fmla="*/ 4 h 107"/>
                <a:gd name="T2" fmla="*/ 57 w 119"/>
                <a:gd name="T3" fmla="*/ 64 h 107"/>
                <a:gd name="T4" fmla="*/ 6 w 119"/>
                <a:gd name="T5" fmla="*/ 47 h 107"/>
                <a:gd name="T6" fmla="*/ 16 w 119"/>
                <a:gd name="T7" fmla="*/ 65 h 107"/>
                <a:gd name="T8" fmla="*/ 75 w 119"/>
                <a:gd name="T9" fmla="*/ 91 h 107"/>
                <a:gd name="T10" fmla="*/ 95 w 119"/>
                <a:gd name="T11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07">
                  <a:moveTo>
                    <a:pt x="95" y="4"/>
                  </a:moveTo>
                  <a:cubicBezTo>
                    <a:pt x="80" y="0"/>
                    <a:pt x="62" y="62"/>
                    <a:pt x="57" y="64"/>
                  </a:cubicBezTo>
                  <a:cubicBezTo>
                    <a:pt x="51" y="67"/>
                    <a:pt x="16" y="45"/>
                    <a:pt x="6" y="47"/>
                  </a:cubicBezTo>
                  <a:cubicBezTo>
                    <a:pt x="0" y="49"/>
                    <a:pt x="7" y="56"/>
                    <a:pt x="16" y="65"/>
                  </a:cubicBezTo>
                  <a:cubicBezTo>
                    <a:pt x="33" y="83"/>
                    <a:pt x="64" y="107"/>
                    <a:pt x="75" y="91"/>
                  </a:cubicBezTo>
                  <a:cubicBezTo>
                    <a:pt x="93" y="68"/>
                    <a:pt x="119" y="11"/>
                    <a:pt x="95" y="4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iṣľïdé"/>
            <p:cNvSpPr/>
            <p:nvPr/>
          </p:nvSpPr>
          <p:spPr bwMode="auto">
            <a:xfrm>
              <a:off x="7010400" y="3787775"/>
              <a:ext cx="390525" cy="596900"/>
            </a:xfrm>
            <a:custGeom>
              <a:avLst/>
              <a:gdLst>
                <a:gd name="T0" fmla="*/ 47 w 68"/>
                <a:gd name="T1" fmla="*/ 0 h 104"/>
                <a:gd name="T2" fmla="*/ 8 w 68"/>
                <a:gd name="T3" fmla="*/ 66 h 104"/>
                <a:gd name="T4" fmla="*/ 30 w 68"/>
                <a:gd name="T5" fmla="*/ 104 h 104"/>
                <a:gd name="T6" fmla="*/ 67 w 68"/>
                <a:gd name="T7" fmla="*/ 28 h 104"/>
                <a:gd name="T8" fmla="*/ 47 w 6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4">
                  <a:moveTo>
                    <a:pt x="47" y="0"/>
                  </a:moveTo>
                  <a:cubicBezTo>
                    <a:pt x="30" y="0"/>
                    <a:pt x="8" y="66"/>
                    <a:pt x="8" y="66"/>
                  </a:cubicBezTo>
                  <a:cubicBezTo>
                    <a:pt x="8" y="66"/>
                    <a:pt x="0" y="104"/>
                    <a:pt x="30" y="104"/>
                  </a:cubicBezTo>
                  <a:cubicBezTo>
                    <a:pt x="39" y="104"/>
                    <a:pt x="68" y="48"/>
                    <a:pt x="67" y="28"/>
                  </a:cubicBezTo>
                  <a:cubicBezTo>
                    <a:pt x="66" y="8"/>
                    <a:pt x="62" y="0"/>
                    <a:pt x="47" y="0"/>
                  </a:cubicBezTo>
                  <a:close/>
                </a:path>
              </a:pathLst>
            </a:custGeom>
            <a:solidFill>
              <a:srgbClr val="F6B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i$lïďè"/>
            <p:cNvSpPr/>
            <p:nvPr/>
          </p:nvSpPr>
          <p:spPr bwMode="auto">
            <a:xfrm>
              <a:off x="7131050" y="3937000"/>
              <a:ext cx="276225" cy="458788"/>
            </a:xfrm>
            <a:custGeom>
              <a:avLst/>
              <a:gdLst>
                <a:gd name="T0" fmla="*/ 45 w 48"/>
                <a:gd name="T1" fmla="*/ 2 h 80"/>
                <a:gd name="T2" fmla="*/ 45 w 48"/>
                <a:gd name="T3" fmla="*/ 3 h 80"/>
                <a:gd name="T4" fmla="*/ 41 w 48"/>
                <a:gd name="T5" fmla="*/ 22 h 80"/>
                <a:gd name="T6" fmla="*/ 27 w 48"/>
                <a:gd name="T7" fmla="*/ 56 h 80"/>
                <a:gd name="T8" fmla="*/ 20 w 48"/>
                <a:gd name="T9" fmla="*/ 69 h 80"/>
                <a:gd name="T10" fmla="*/ 17 w 48"/>
                <a:gd name="T11" fmla="*/ 73 h 80"/>
                <a:gd name="T12" fmla="*/ 16 w 48"/>
                <a:gd name="T13" fmla="*/ 75 h 80"/>
                <a:gd name="T14" fmla="*/ 8 w 48"/>
                <a:gd name="T15" fmla="*/ 77 h 80"/>
                <a:gd name="T16" fmla="*/ 4 w 48"/>
                <a:gd name="T17" fmla="*/ 76 h 80"/>
                <a:gd name="T18" fmla="*/ 3 w 48"/>
                <a:gd name="T19" fmla="*/ 76 h 80"/>
                <a:gd name="T20" fmla="*/ 2 w 48"/>
                <a:gd name="T21" fmla="*/ 76 h 80"/>
                <a:gd name="T22" fmla="*/ 1 w 48"/>
                <a:gd name="T23" fmla="*/ 77 h 80"/>
                <a:gd name="T24" fmla="*/ 2 w 48"/>
                <a:gd name="T25" fmla="*/ 79 h 80"/>
                <a:gd name="T26" fmla="*/ 8 w 48"/>
                <a:gd name="T27" fmla="*/ 80 h 80"/>
                <a:gd name="T28" fmla="*/ 18 w 48"/>
                <a:gd name="T29" fmla="*/ 77 h 80"/>
                <a:gd name="T30" fmla="*/ 21 w 48"/>
                <a:gd name="T31" fmla="*/ 73 h 80"/>
                <a:gd name="T32" fmla="*/ 37 w 48"/>
                <a:gd name="T33" fmla="*/ 40 h 80"/>
                <a:gd name="T34" fmla="*/ 48 w 48"/>
                <a:gd name="T35" fmla="*/ 3 h 80"/>
                <a:gd name="T36" fmla="*/ 48 w 48"/>
                <a:gd name="T37" fmla="*/ 2 h 80"/>
                <a:gd name="T38" fmla="*/ 46 w 48"/>
                <a:gd name="T39" fmla="*/ 0 h 80"/>
                <a:gd name="T40" fmla="*/ 45 w 48"/>
                <a:gd name="T41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80">
                  <a:moveTo>
                    <a:pt x="45" y="2"/>
                  </a:moveTo>
                  <a:cubicBezTo>
                    <a:pt x="45" y="2"/>
                    <a:pt x="45" y="3"/>
                    <a:pt x="45" y="3"/>
                  </a:cubicBezTo>
                  <a:cubicBezTo>
                    <a:pt x="45" y="8"/>
                    <a:pt x="43" y="15"/>
                    <a:pt x="41" y="22"/>
                  </a:cubicBezTo>
                  <a:cubicBezTo>
                    <a:pt x="37" y="33"/>
                    <a:pt x="32" y="46"/>
                    <a:pt x="27" y="56"/>
                  </a:cubicBezTo>
                  <a:cubicBezTo>
                    <a:pt x="24" y="61"/>
                    <a:pt x="22" y="65"/>
                    <a:pt x="20" y="69"/>
                  </a:cubicBezTo>
                  <a:cubicBezTo>
                    <a:pt x="19" y="70"/>
                    <a:pt x="18" y="72"/>
                    <a:pt x="17" y="73"/>
                  </a:cubicBezTo>
                  <a:cubicBezTo>
                    <a:pt x="17" y="74"/>
                    <a:pt x="16" y="74"/>
                    <a:pt x="16" y="75"/>
                  </a:cubicBezTo>
                  <a:cubicBezTo>
                    <a:pt x="14" y="76"/>
                    <a:pt x="11" y="77"/>
                    <a:pt x="8" y="77"/>
                  </a:cubicBezTo>
                  <a:cubicBezTo>
                    <a:pt x="7" y="77"/>
                    <a:pt x="5" y="77"/>
                    <a:pt x="4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1" y="77"/>
                    <a:pt x="1" y="77"/>
                  </a:cubicBezTo>
                  <a:cubicBezTo>
                    <a:pt x="0" y="78"/>
                    <a:pt x="1" y="79"/>
                    <a:pt x="2" y="79"/>
                  </a:cubicBezTo>
                  <a:cubicBezTo>
                    <a:pt x="2" y="79"/>
                    <a:pt x="5" y="80"/>
                    <a:pt x="8" y="80"/>
                  </a:cubicBezTo>
                  <a:cubicBezTo>
                    <a:pt x="11" y="80"/>
                    <a:pt x="15" y="79"/>
                    <a:pt x="18" y="77"/>
                  </a:cubicBezTo>
                  <a:cubicBezTo>
                    <a:pt x="19" y="76"/>
                    <a:pt x="20" y="75"/>
                    <a:pt x="21" y="73"/>
                  </a:cubicBezTo>
                  <a:cubicBezTo>
                    <a:pt x="25" y="67"/>
                    <a:pt x="31" y="54"/>
                    <a:pt x="37" y="40"/>
                  </a:cubicBezTo>
                  <a:cubicBezTo>
                    <a:pt x="43" y="27"/>
                    <a:pt x="48" y="12"/>
                    <a:pt x="48" y="3"/>
                  </a:cubicBezTo>
                  <a:cubicBezTo>
                    <a:pt x="48" y="3"/>
                    <a:pt x="48" y="2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45" y="0"/>
                    <a:pt x="45" y="1"/>
                    <a:pt x="45" y="2"/>
                  </a:cubicBezTo>
                  <a:close/>
                </a:path>
              </a:pathLst>
            </a:custGeom>
            <a:solidFill>
              <a:srgbClr val="DD9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śļiďê"/>
            <p:cNvSpPr/>
            <p:nvPr/>
          </p:nvSpPr>
          <p:spPr bwMode="auto">
            <a:xfrm>
              <a:off x="7045325" y="3856038"/>
              <a:ext cx="153988" cy="322263"/>
            </a:xfrm>
            <a:custGeom>
              <a:avLst/>
              <a:gdLst>
                <a:gd name="T0" fmla="*/ 24 w 27"/>
                <a:gd name="T1" fmla="*/ 1 h 56"/>
                <a:gd name="T2" fmla="*/ 0 w 27"/>
                <a:gd name="T3" fmla="*/ 54 h 56"/>
                <a:gd name="T4" fmla="*/ 1 w 27"/>
                <a:gd name="T5" fmla="*/ 56 h 56"/>
                <a:gd name="T6" fmla="*/ 3 w 27"/>
                <a:gd name="T7" fmla="*/ 55 h 56"/>
                <a:gd name="T8" fmla="*/ 5 w 27"/>
                <a:gd name="T9" fmla="*/ 49 h 56"/>
                <a:gd name="T10" fmla="*/ 27 w 27"/>
                <a:gd name="T11" fmla="*/ 3 h 56"/>
                <a:gd name="T12" fmla="*/ 26 w 27"/>
                <a:gd name="T13" fmla="*/ 1 h 56"/>
                <a:gd name="T14" fmla="*/ 24 w 27"/>
                <a:gd name="T15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6">
                  <a:moveTo>
                    <a:pt x="24" y="1"/>
                  </a:moveTo>
                  <a:cubicBezTo>
                    <a:pt x="11" y="21"/>
                    <a:pt x="0" y="54"/>
                    <a:pt x="0" y="54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2" y="56"/>
                    <a:pt x="3" y="56"/>
                    <a:pt x="3" y="55"/>
                  </a:cubicBezTo>
                  <a:cubicBezTo>
                    <a:pt x="3" y="55"/>
                    <a:pt x="4" y="53"/>
                    <a:pt x="5" y="49"/>
                  </a:cubicBezTo>
                  <a:cubicBezTo>
                    <a:pt x="9" y="39"/>
                    <a:pt x="17" y="17"/>
                    <a:pt x="27" y="3"/>
                  </a:cubicBezTo>
                  <a:cubicBezTo>
                    <a:pt x="27" y="2"/>
                    <a:pt x="27" y="1"/>
                    <a:pt x="26" y="1"/>
                  </a:cubicBezTo>
                  <a:cubicBezTo>
                    <a:pt x="25" y="0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DD9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iŝľíďê"/>
            <p:cNvSpPr/>
            <p:nvPr/>
          </p:nvSpPr>
          <p:spPr bwMode="auto">
            <a:xfrm>
              <a:off x="6596063" y="3890963"/>
              <a:ext cx="298450" cy="263525"/>
            </a:xfrm>
            <a:custGeom>
              <a:avLst/>
              <a:gdLst>
                <a:gd name="T0" fmla="*/ 50 w 52"/>
                <a:gd name="T1" fmla="*/ 40 h 46"/>
                <a:gd name="T2" fmla="*/ 40 w 52"/>
                <a:gd name="T3" fmla="*/ 14 h 46"/>
                <a:gd name="T4" fmla="*/ 37 w 52"/>
                <a:gd name="T5" fmla="*/ 22 h 46"/>
                <a:gd name="T6" fmla="*/ 4 w 52"/>
                <a:gd name="T7" fmla="*/ 12 h 46"/>
                <a:gd name="T8" fmla="*/ 32 w 52"/>
                <a:gd name="T9" fmla="*/ 44 h 46"/>
                <a:gd name="T10" fmla="*/ 50 w 5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6">
                  <a:moveTo>
                    <a:pt x="50" y="40"/>
                  </a:moveTo>
                  <a:cubicBezTo>
                    <a:pt x="50" y="40"/>
                    <a:pt x="48" y="18"/>
                    <a:pt x="40" y="14"/>
                  </a:cubicBezTo>
                  <a:cubicBezTo>
                    <a:pt x="31" y="10"/>
                    <a:pt x="37" y="22"/>
                    <a:pt x="37" y="22"/>
                  </a:cubicBezTo>
                  <a:cubicBezTo>
                    <a:pt x="37" y="22"/>
                    <a:pt x="9" y="0"/>
                    <a:pt x="4" y="12"/>
                  </a:cubicBezTo>
                  <a:cubicBezTo>
                    <a:pt x="0" y="25"/>
                    <a:pt x="27" y="43"/>
                    <a:pt x="32" y="44"/>
                  </a:cubicBezTo>
                  <a:cubicBezTo>
                    <a:pt x="37" y="46"/>
                    <a:pt x="52" y="46"/>
                    <a:pt x="50" y="40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îŝļíḑè"/>
            <p:cNvSpPr/>
            <p:nvPr/>
          </p:nvSpPr>
          <p:spPr bwMode="auto">
            <a:xfrm>
              <a:off x="7032625" y="5556250"/>
              <a:ext cx="173038" cy="142875"/>
            </a:xfrm>
            <a:custGeom>
              <a:avLst/>
              <a:gdLst>
                <a:gd name="T0" fmla="*/ 18 w 30"/>
                <a:gd name="T1" fmla="*/ 23 h 25"/>
                <a:gd name="T2" fmla="*/ 2 w 30"/>
                <a:gd name="T3" fmla="*/ 11 h 25"/>
                <a:gd name="T4" fmla="*/ 14 w 30"/>
                <a:gd name="T5" fmla="*/ 1 h 25"/>
                <a:gd name="T6" fmla="*/ 30 w 30"/>
                <a:gd name="T7" fmla="*/ 16 h 25"/>
                <a:gd name="T8" fmla="*/ 18 w 30"/>
                <a:gd name="T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5">
                  <a:moveTo>
                    <a:pt x="18" y="23"/>
                  </a:moveTo>
                  <a:cubicBezTo>
                    <a:pt x="18" y="23"/>
                    <a:pt x="3" y="15"/>
                    <a:pt x="2" y="11"/>
                  </a:cubicBezTo>
                  <a:cubicBezTo>
                    <a:pt x="0" y="7"/>
                    <a:pt x="10" y="0"/>
                    <a:pt x="14" y="1"/>
                  </a:cubicBezTo>
                  <a:cubicBezTo>
                    <a:pt x="18" y="3"/>
                    <a:pt x="30" y="16"/>
                    <a:pt x="30" y="16"/>
                  </a:cubicBezTo>
                  <a:cubicBezTo>
                    <a:pt x="30" y="16"/>
                    <a:pt x="21" y="25"/>
                    <a:pt x="18" y="23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íṥľîḑe"/>
            <p:cNvSpPr/>
            <p:nvPr/>
          </p:nvSpPr>
          <p:spPr bwMode="auto">
            <a:xfrm>
              <a:off x="7389813" y="5464175"/>
              <a:ext cx="173038" cy="142875"/>
            </a:xfrm>
            <a:custGeom>
              <a:avLst/>
              <a:gdLst>
                <a:gd name="T0" fmla="*/ 18 w 30"/>
                <a:gd name="T1" fmla="*/ 23 h 25"/>
                <a:gd name="T2" fmla="*/ 1 w 30"/>
                <a:gd name="T3" fmla="*/ 11 h 25"/>
                <a:gd name="T4" fmla="*/ 13 w 30"/>
                <a:gd name="T5" fmla="*/ 1 h 25"/>
                <a:gd name="T6" fmla="*/ 30 w 30"/>
                <a:gd name="T7" fmla="*/ 16 h 25"/>
                <a:gd name="T8" fmla="*/ 18 w 30"/>
                <a:gd name="T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5">
                  <a:moveTo>
                    <a:pt x="18" y="23"/>
                  </a:moveTo>
                  <a:cubicBezTo>
                    <a:pt x="18" y="23"/>
                    <a:pt x="3" y="15"/>
                    <a:pt x="1" y="11"/>
                  </a:cubicBezTo>
                  <a:cubicBezTo>
                    <a:pt x="0" y="7"/>
                    <a:pt x="9" y="0"/>
                    <a:pt x="13" y="1"/>
                  </a:cubicBezTo>
                  <a:cubicBezTo>
                    <a:pt x="17" y="2"/>
                    <a:pt x="30" y="16"/>
                    <a:pt x="30" y="16"/>
                  </a:cubicBezTo>
                  <a:cubicBezTo>
                    <a:pt x="30" y="16"/>
                    <a:pt x="21" y="25"/>
                    <a:pt x="18" y="23"/>
                  </a:cubicBezTo>
                  <a:close/>
                </a:path>
              </a:pathLst>
            </a:custGeom>
            <a:solidFill>
              <a:srgbClr val="FFA6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îṧ1íďè"/>
            <p:cNvSpPr/>
            <p:nvPr/>
          </p:nvSpPr>
          <p:spPr bwMode="auto">
            <a:xfrm>
              <a:off x="5365750" y="1130300"/>
              <a:ext cx="1258888" cy="1257300"/>
            </a:xfrm>
            <a:custGeom>
              <a:avLst/>
              <a:gdLst>
                <a:gd name="T0" fmla="*/ 110 w 219"/>
                <a:gd name="T1" fmla="*/ 211 h 219"/>
                <a:gd name="T2" fmla="*/ 8 w 219"/>
                <a:gd name="T3" fmla="*/ 109 h 219"/>
                <a:gd name="T4" fmla="*/ 110 w 219"/>
                <a:gd name="T5" fmla="*/ 8 h 219"/>
                <a:gd name="T6" fmla="*/ 211 w 219"/>
                <a:gd name="T7" fmla="*/ 109 h 219"/>
                <a:gd name="T8" fmla="*/ 110 w 219"/>
                <a:gd name="T9" fmla="*/ 211 h 219"/>
                <a:gd name="T10" fmla="*/ 110 w 219"/>
                <a:gd name="T11" fmla="*/ 0 h 219"/>
                <a:gd name="T12" fmla="*/ 0 w 219"/>
                <a:gd name="T13" fmla="*/ 109 h 219"/>
                <a:gd name="T14" fmla="*/ 110 w 219"/>
                <a:gd name="T15" fmla="*/ 219 h 219"/>
                <a:gd name="T16" fmla="*/ 219 w 219"/>
                <a:gd name="T17" fmla="*/ 109 h 219"/>
                <a:gd name="T18" fmla="*/ 110 w 219"/>
                <a:gd name="T1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9">
                  <a:moveTo>
                    <a:pt x="110" y="211"/>
                  </a:moveTo>
                  <a:cubicBezTo>
                    <a:pt x="54" y="211"/>
                    <a:pt x="8" y="165"/>
                    <a:pt x="8" y="109"/>
                  </a:cubicBezTo>
                  <a:cubicBezTo>
                    <a:pt x="8" y="53"/>
                    <a:pt x="54" y="8"/>
                    <a:pt x="110" y="8"/>
                  </a:cubicBezTo>
                  <a:cubicBezTo>
                    <a:pt x="166" y="8"/>
                    <a:pt x="211" y="53"/>
                    <a:pt x="211" y="109"/>
                  </a:cubicBezTo>
                  <a:cubicBezTo>
                    <a:pt x="211" y="165"/>
                    <a:pt x="166" y="211"/>
                    <a:pt x="110" y="211"/>
                  </a:cubicBezTo>
                  <a:moveTo>
                    <a:pt x="110" y="0"/>
                  </a:moveTo>
                  <a:cubicBezTo>
                    <a:pt x="49" y="0"/>
                    <a:pt x="0" y="49"/>
                    <a:pt x="0" y="109"/>
                  </a:cubicBezTo>
                  <a:cubicBezTo>
                    <a:pt x="0" y="170"/>
                    <a:pt x="49" y="219"/>
                    <a:pt x="110" y="219"/>
                  </a:cubicBezTo>
                  <a:cubicBezTo>
                    <a:pt x="170" y="219"/>
                    <a:pt x="219" y="170"/>
                    <a:pt x="219" y="109"/>
                  </a:cubicBezTo>
                  <a:cubicBezTo>
                    <a:pt x="219" y="49"/>
                    <a:pt x="170" y="0"/>
                    <a:pt x="110" y="0"/>
                  </a:cubicBezTo>
                </a:path>
              </a:pathLst>
            </a:custGeom>
            <a:solidFill>
              <a:srgbClr val="FCE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í$lîḋê"/>
            <p:cNvSpPr/>
            <p:nvPr/>
          </p:nvSpPr>
          <p:spPr bwMode="auto">
            <a:xfrm>
              <a:off x="5238750" y="1003300"/>
              <a:ext cx="1512888" cy="1509713"/>
            </a:xfrm>
            <a:custGeom>
              <a:avLst/>
              <a:gdLst>
                <a:gd name="T0" fmla="*/ 132 w 263"/>
                <a:gd name="T1" fmla="*/ 259 h 263"/>
                <a:gd name="T2" fmla="*/ 4 w 263"/>
                <a:gd name="T3" fmla="*/ 131 h 263"/>
                <a:gd name="T4" fmla="*/ 132 w 263"/>
                <a:gd name="T5" fmla="*/ 4 h 263"/>
                <a:gd name="T6" fmla="*/ 259 w 263"/>
                <a:gd name="T7" fmla="*/ 131 h 263"/>
                <a:gd name="T8" fmla="*/ 132 w 263"/>
                <a:gd name="T9" fmla="*/ 259 h 263"/>
                <a:gd name="T10" fmla="*/ 132 w 263"/>
                <a:gd name="T11" fmla="*/ 0 h 263"/>
                <a:gd name="T12" fmla="*/ 0 w 263"/>
                <a:gd name="T13" fmla="*/ 131 h 263"/>
                <a:gd name="T14" fmla="*/ 132 w 263"/>
                <a:gd name="T15" fmla="*/ 263 h 263"/>
                <a:gd name="T16" fmla="*/ 263 w 263"/>
                <a:gd name="T17" fmla="*/ 131 h 263"/>
                <a:gd name="T18" fmla="*/ 132 w 263"/>
                <a:gd name="T1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259"/>
                  </a:moveTo>
                  <a:cubicBezTo>
                    <a:pt x="61" y="259"/>
                    <a:pt x="4" y="202"/>
                    <a:pt x="4" y="131"/>
                  </a:cubicBezTo>
                  <a:cubicBezTo>
                    <a:pt x="4" y="61"/>
                    <a:pt x="61" y="4"/>
                    <a:pt x="132" y="4"/>
                  </a:cubicBezTo>
                  <a:cubicBezTo>
                    <a:pt x="202" y="4"/>
                    <a:pt x="259" y="61"/>
                    <a:pt x="259" y="131"/>
                  </a:cubicBezTo>
                  <a:cubicBezTo>
                    <a:pt x="259" y="202"/>
                    <a:pt x="202" y="259"/>
                    <a:pt x="132" y="259"/>
                  </a:cubicBezTo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</a:path>
              </a:pathLst>
            </a:custGeom>
            <a:solidFill>
              <a:srgbClr val="FCE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îŝḷîḋè"/>
            <p:cNvSpPr/>
            <p:nvPr/>
          </p:nvSpPr>
          <p:spPr bwMode="auto">
            <a:xfrm>
              <a:off x="5124450" y="889000"/>
              <a:ext cx="1741488" cy="1739900"/>
            </a:xfrm>
            <a:custGeom>
              <a:avLst/>
              <a:gdLst>
                <a:gd name="T0" fmla="*/ 152 w 303"/>
                <a:gd name="T1" fmla="*/ 301 h 303"/>
                <a:gd name="T2" fmla="*/ 2 w 303"/>
                <a:gd name="T3" fmla="*/ 151 h 303"/>
                <a:gd name="T4" fmla="*/ 152 w 303"/>
                <a:gd name="T5" fmla="*/ 2 h 303"/>
                <a:gd name="T6" fmla="*/ 301 w 303"/>
                <a:gd name="T7" fmla="*/ 151 h 303"/>
                <a:gd name="T8" fmla="*/ 152 w 303"/>
                <a:gd name="T9" fmla="*/ 301 h 303"/>
                <a:gd name="T10" fmla="*/ 152 w 303"/>
                <a:gd name="T11" fmla="*/ 0 h 303"/>
                <a:gd name="T12" fmla="*/ 0 w 303"/>
                <a:gd name="T13" fmla="*/ 151 h 303"/>
                <a:gd name="T14" fmla="*/ 152 w 303"/>
                <a:gd name="T15" fmla="*/ 303 h 303"/>
                <a:gd name="T16" fmla="*/ 303 w 303"/>
                <a:gd name="T17" fmla="*/ 151 h 303"/>
                <a:gd name="T18" fmla="*/ 152 w 303"/>
                <a:gd name="T1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3" h="303">
                  <a:moveTo>
                    <a:pt x="152" y="301"/>
                  </a:moveTo>
                  <a:cubicBezTo>
                    <a:pt x="69" y="301"/>
                    <a:pt x="2" y="234"/>
                    <a:pt x="2" y="151"/>
                  </a:cubicBezTo>
                  <a:cubicBezTo>
                    <a:pt x="2" y="69"/>
                    <a:pt x="69" y="2"/>
                    <a:pt x="152" y="2"/>
                  </a:cubicBezTo>
                  <a:cubicBezTo>
                    <a:pt x="234" y="2"/>
                    <a:pt x="301" y="69"/>
                    <a:pt x="301" y="151"/>
                  </a:cubicBezTo>
                  <a:cubicBezTo>
                    <a:pt x="301" y="234"/>
                    <a:pt x="234" y="301"/>
                    <a:pt x="152" y="301"/>
                  </a:cubicBezTo>
                  <a:moveTo>
                    <a:pt x="152" y="0"/>
                  </a:moveTo>
                  <a:cubicBezTo>
                    <a:pt x="68" y="0"/>
                    <a:pt x="0" y="68"/>
                    <a:pt x="0" y="151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1"/>
                  </a:cubicBezTo>
                  <a:cubicBezTo>
                    <a:pt x="303" y="68"/>
                    <a:pt x="235" y="0"/>
                    <a:pt x="152" y="0"/>
                  </a:cubicBezTo>
                </a:path>
              </a:pathLst>
            </a:custGeom>
            <a:solidFill>
              <a:srgbClr val="FCE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îšḷíḋè"/>
            <p:cNvSpPr/>
            <p:nvPr/>
          </p:nvSpPr>
          <p:spPr bwMode="auto">
            <a:xfrm>
              <a:off x="5964238" y="2168525"/>
              <a:ext cx="138113" cy="138113"/>
            </a:xfrm>
            <a:custGeom>
              <a:avLst/>
              <a:gdLst>
                <a:gd name="T0" fmla="*/ 24 w 24"/>
                <a:gd name="T1" fmla="*/ 12 h 24"/>
                <a:gd name="T2" fmla="*/ 12 w 24"/>
                <a:gd name="T3" fmla="*/ 24 h 24"/>
                <a:gd name="T4" fmla="*/ 0 w 24"/>
                <a:gd name="T5" fmla="*/ 13 h 24"/>
                <a:gd name="T6" fmla="*/ 12 w 24"/>
                <a:gd name="T7" fmla="*/ 1 h 24"/>
                <a:gd name="T8" fmla="*/ 24 w 24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cubicBezTo>
                    <a:pt x="24" y="18"/>
                    <a:pt x="19" y="24"/>
                    <a:pt x="12" y="24"/>
                  </a:cubicBezTo>
                  <a:cubicBezTo>
                    <a:pt x="6" y="24"/>
                    <a:pt x="1" y="19"/>
                    <a:pt x="0" y="13"/>
                  </a:cubicBezTo>
                  <a:cubicBezTo>
                    <a:pt x="0" y="6"/>
                    <a:pt x="5" y="1"/>
                    <a:pt x="12" y="1"/>
                  </a:cubicBezTo>
                  <a:cubicBezTo>
                    <a:pt x="18" y="0"/>
                    <a:pt x="23" y="5"/>
                    <a:pt x="24" y="12"/>
                  </a:cubicBezTo>
                  <a:close/>
                </a:path>
              </a:pathLst>
            </a:custGeom>
            <a:solidFill>
              <a:srgbClr val="3F0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iṧļïḓè"/>
            <p:cNvSpPr/>
            <p:nvPr/>
          </p:nvSpPr>
          <p:spPr bwMode="auto">
            <a:xfrm>
              <a:off x="5681663" y="1285875"/>
              <a:ext cx="650875" cy="871538"/>
            </a:xfrm>
            <a:custGeom>
              <a:avLst/>
              <a:gdLst>
                <a:gd name="T0" fmla="*/ 113 w 113"/>
                <a:gd name="T1" fmla="*/ 55 h 152"/>
                <a:gd name="T2" fmla="*/ 93 w 113"/>
                <a:gd name="T3" fmla="*/ 99 h 152"/>
                <a:gd name="T4" fmla="*/ 61 w 113"/>
                <a:gd name="T5" fmla="*/ 151 h 152"/>
                <a:gd name="T6" fmla="*/ 24 w 113"/>
                <a:gd name="T7" fmla="*/ 102 h 152"/>
                <a:gd name="T8" fmla="*/ 1 w 113"/>
                <a:gd name="T9" fmla="*/ 59 h 152"/>
                <a:gd name="T10" fmla="*/ 55 w 113"/>
                <a:gd name="T11" fmla="*/ 1 h 152"/>
                <a:gd name="T12" fmla="*/ 113 w 113"/>
                <a:gd name="T13" fmla="*/ 5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52">
                  <a:moveTo>
                    <a:pt x="113" y="55"/>
                  </a:moveTo>
                  <a:cubicBezTo>
                    <a:pt x="113" y="73"/>
                    <a:pt x="103" y="87"/>
                    <a:pt x="93" y="99"/>
                  </a:cubicBezTo>
                  <a:cubicBezTo>
                    <a:pt x="76" y="120"/>
                    <a:pt x="75" y="151"/>
                    <a:pt x="61" y="151"/>
                  </a:cubicBezTo>
                  <a:cubicBezTo>
                    <a:pt x="49" y="152"/>
                    <a:pt x="46" y="120"/>
                    <a:pt x="24" y="102"/>
                  </a:cubicBezTo>
                  <a:cubicBezTo>
                    <a:pt x="11" y="92"/>
                    <a:pt x="2" y="77"/>
                    <a:pt x="1" y="59"/>
                  </a:cubicBezTo>
                  <a:cubicBezTo>
                    <a:pt x="0" y="29"/>
                    <a:pt x="24" y="3"/>
                    <a:pt x="55" y="1"/>
                  </a:cubicBezTo>
                  <a:cubicBezTo>
                    <a:pt x="85" y="0"/>
                    <a:pt x="111" y="24"/>
                    <a:pt x="113" y="55"/>
                  </a:cubicBezTo>
                  <a:close/>
                </a:path>
              </a:pathLst>
            </a:custGeom>
            <a:solidFill>
              <a:srgbClr val="F7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iśḷîḍe"/>
            <p:cNvSpPr/>
            <p:nvPr/>
          </p:nvSpPr>
          <p:spPr bwMode="auto">
            <a:xfrm>
              <a:off x="5681663" y="1285875"/>
              <a:ext cx="650875" cy="871538"/>
            </a:xfrm>
            <a:custGeom>
              <a:avLst/>
              <a:gdLst>
                <a:gd name="T0" fmla="*/ 113 w 113"/>
                <a:gd name="T1" fmla="*/ 55 h 152"/>
                <a:gd name="T2" fmla="*/ 93 w 113"/>
                <a:gd name="T3" fmla="*/ 99 h 152"/>
                <a:gd name="T4" fmla="*/ 61 w 113"/>
                <a:gd name="T5" fmla="*/ 151 h 152"/>
                <a:gd name="T6" fmla="*/ 24 w 113"/>
                <a:gd name="T7" fmla="*/ 102 h 152"/>
                <a:gd name="T8" fmla="*/ 1 w 113"/>
                <a:gd name="T9" fmla="*/ 59 h 152"/>
                <a:gd name="T10" fmla="*/ 55 w 113"/>
                <a:gd name="T11" fmla="*/ 1 h 152"/>
                <a:gd name="T12" fmla="*/ 113 w 113"/>
                <a:gd name="T13" fmla="*/ 5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52">
                  <a:moveTo>
                    <a:pt x="113" y="55"/>
                  </a:moveTo>
                  <a:cubicBezTo>
                    <a:pt x="113" y="73"/>
                    <a:pt x="103" y="87"/>
                    <a:pt x="93" y="99"/>
                  </a:cubicBezTo>
                  <a:cubicBezTo>
                    <a:pt x="76" y="120"/>
                    <a:pt x="75" y="151"/>
                    <a:pt x="61" y="151"/>
                  </a:cubicBezTo>
                  <a:cubicBezTo>
                    <a:pt x="49" y="152"/>
                    <a:pt x="46" y="120"/>
                    <a:pt x="24" y="102"/>
                  </a:cubicBezTo>
                  <a:cubicBezTo>
                    <a:pt x="11" y="92"/>
                    <a:pt x="2" y="77"/>
                    <a:pt x="1" y="59"/>
                  </a:cubicBezTo>
                  <a:cubicBezTo>
                    <a:pt x="0" y="29"/>
                    <a:pt x="24" y="3"/>
                    <a:pt x="55" y="1"/>
                  </a:cubicBezTo>
                  <a:cubicBezTo>
                    <a:pt x="85" y="0"/>
                    <a:pt x="111" y="24"/>
                    <a:pt x="113" y="55"/>
                  </a:cubicBezTo>
                  <a:close/>
                </a:path>
              </a:pathLst>
            </a:custGeom>
            <a:solidFill>
              <a:srgbClr val="F6B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îŝḷidé"/>
            <p:cNvSpPr/>
            <p:nvPr/>
          </p:nvSpPr>
          <p:spPr bwMode="auto">
            <a:xfrm>
              <a:off x="5861050" y="1560513"/>
              <a:ext cx="309563" cy="603250"/>
            </a:xfrm>
            <a:custGeom>
              <a:avLst/>
              <a:gdLst>
                <a:gd name="T0" fmla="*/ 14 w 54"/>
                <a:gd name="T1" fmla="*/ 54 h 105"/>
                <a:gd name="T2" fmla="*/ 16 w 54"/>
                <a:gd name="T3" fmla="*/ 54 h 105"/>
                <a:gd name="T4" fmla="*/ 9 w 54"/>
                <a:gd name="T5" fmla="*/ 35 h 105"/>
                <a:gd name="T6" fmla="*/ 4 w 54"/>
                <a:gd name="T7" fmla="*/ 17 h 105"/>
                <a:gd name="T8" fmla="*/ 8 w 54"/>
                <a:gd name="T9" fmla="*/ 8 h 105"/>
                <a:gd name="T10" fmla="*/ 16 w 54"/>
                <a:gd name="T11" fmla="*/ 4 h 105"/>
                <a:gd name="T12" fmla="*/ 28 w 54"/>
                <a:gd name="T13" fmla="*/ 12 h 105"/>
                <a:gd name="T14" fmla="*/ 34 w 54"/>
                <a:gd name="T15" fmla="*/ 26 h 105"/>
                <a:gd name="T16" fmla="*/ 32 w 54"/>
                <a:gd name="T17" fmla="*/ 32 h 105"/>
                <a:gd name="T18" fmla="*/ 26 w 54"/>
                <a:gd name="T19" fmla="*/ 35 h 105"/>
                <a:gd name="T20" fmla="*/ 24 w 54"/>
                <a:gd name="T21" fmla="*/ 35 h 105"/>
                <a:gd name="T22" fmla="*/ 20 w 54"/>
                <a:gd name="T23" fmla="*/ 33 h 105"/>
                <a:gd name="T24" fmla="*/ 19 w 54"/>
                <a:gd name="T25" fmla="*/ 28 h 105"/>
                <a:gd name="T26" fmla="*/ 23 w 54"/>
                <a:gd name="T27" fmla="*/ 12 h 105"/>
                <a:gd name="T28" fmla="*/ 35 w 54"/>
                <a:gd name="T29" fmla="*/ 4 h 105"/>
                <a:gd name="T30" fmla="*/ 36 w 54"/>
                <a:gd name="T31" fmla="*/ 3 h 105"/>
                <a:gd name="T32" fmla="*/ 46 w 54"/>
                <a:gd name="T33" fmla="*/ 9 h 105"/>
                <a:gd name="T34" fmla="*/ 50 w 54"/>
                <a:gd name="T35" fmla="*/ 27 h 105"/>
                <a:gd name="T36" fmla="*/ 46 w 54"/>
                <a:gd name="T37" fmla="*/ 51 h 105"/>
                <a:gd name="T38" fmla="*/ 37 w 54"/>
                <a:gd name="T39" fmla="*/ 101 h 105"/>
                <a:gd name="T40" fmla="*/ 39 w 54"/>
                <a:gd name="T41" fmla="*/ 102 h 105"/>
                <a:gd name="T42" fmla="*/ 39 w 54"/>
                <a:gd name="T43" fmla="*/ 100 h 105"/>
                <a:gd name="T44" fmla="*/ 23 w 54"/>
                <a:gd name="T45" fmla="*/ 101 h 105"/>
                <a:gd name="T46" fmla="*/ 23 w 54"/>
                <a:gd name="T47" fmla="*/ 103 h 105"/>
                <a:gd name="T48" fmla="*/ 25 w 54"/>
                <a:gd name="T49" fmla="*/ 103 h 105"/>
                <a:gd name="T50" fmla="*/ 16 w 54"/>
                <a:gd name="T51" fmla="*/ 54 h 105"/>
                <a:gd name="T52" fmla="*/ 14 w 54"/>
                <a:gd name="T53" fmla="*/ 54 h 105"/>
                <a:gd name="T54" fmla="*/ 12 w 54"/>
                <a:gd name="T55" fmla="*/ 55 h 105"/>
                <a:gd name="T56" fmla="*/ 18 w 54"/>
                <a:gd name="T57" fmla="*/ 86 h 105"/>
                <a:gd name="T58" fmla="*/ 21 w 54"/>
                <a:gd name="T59" fmla="*/ 98 h 105"/>
                <a:gd name="T60" fmla="*/ 21 w 54"/>
                <a:gd name="T61" fmla="*/ 103 h 105"/>
                <a:gd name="T62" fmla="*/ 22 w 54"/>
                <a:gd name="T63" fmla="*/ 105 h 105"/>
                <a:gd name="T64" fmla="*/ 41 w 54"/>
                <a:gd name="T65" fmla="*/ 103 h 105"/>
                <a:gd name="T66" fmla="*/ 41 w 54"/>
                <a:gd name="T67" fmla="*/ 102 h 105"/>
                <a:gd name="T68" fmla="*/ 41 w 54"/>
                <a:gd name="T69" fmla="*/ 97 h 105"/>
                <a:gd name="T70" fmla="*/ 50 w 54"/>
                <a:gd name="T71" fmla="*/ 52 h 105"/>
                <a:gd name="T72" fmla="*/ 54 w 54"/>
                <a:gd name="T73" fmla="*/ 27 h 105"/>
                <a:gd name="T74" fmla="*/ 49 w 54"/>
                <a:gd name="T75" fmla="*/ 7 h 105"/>
                <a:gd name="T76" fmla="*/ 36 w 54"/>
                <a:gd name="T77" fmla="*/ 0 h 105"/>
                <a:gd name="T78" fmla="*/ 34 w 54"/>
                <a:gd name="T79" fmla="*/ 0 h 105"/>
                <a:gd name="T80" fmla="*/ 20 w 54"/>
                <a:gd name="T81" fmla="*/ 10 h 105"/>
                <a:gd name="T82" fmla="*/ 15 w 54"/>
                <a:gd name="T83" fmla="*/ 28 h 105"/>
                <a:gd name="T84" fmla="*/ 17 w 54"/>
                <a:gd name="T85" fmla="*/ 35 h 105"/>
                <a:gd name="T86" fmla="*/ 24 w 54"/>
                <a:gd name="T87" fmla="*/ 39 h 105"/>
                <a:gd name="T88" fmla="*/ 27 w 54"/>
                <a:gd name="T89" fmla="*/ 39 h 105"/>
                <a:gd name="T90" fmla="*/ 35 w 54"/>
                <a:gd name="T91" fmla="*/ 34 h 105"/>
                <a:gd name="T92" fmla="*/ 37 w 54"/>
                <a:gd name="T93" fmla="*/ 26 h 105"/>
                <a:gd name="T94" fmla="*/ 31 w 54"/>
                <a:gd name="T95" fmla="*/ 9 h 105"/>
                <a:gd name="T96" fmla="*/ 16 w 54"/>
                <a:gd name="T97" fmla="*/ 1 h 105"/>
                <a:gd name="T98" fmla="*/ 6 w 54"/>
                <a:gd name="T99" fmla="*/ 5 h 105"/>
                <a:gd name="T100" fmla="*/ 0 w 54"/>
                <a:gd name="T101" fmla="*/ 17 h 105"/>
                <a:gd name="T102" fmla="*/ 5 w 54"/>
                <a:gd name="T103" fmla="*/ 36 h 105"/>
                <a:gd name="T104" fmla="*/ 12 w 54"/>
                <a:gd name="T105" fmla="*/ 55 h 105"/>
                <a:gd name="T106" fmla="*/ 14 w 54"/>
                <a:gd name="T107" fmla="*/ 5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" h="105">
                  <a:moveTo>
                    <a:pt x="14" y="54"/>
                  </a:moveTo>
                  <a:cubicBezTo>
                    <a:pt x="16" y="54"/>
                    <a:pt x="16" y="54"/>
                    <a:pt x="16" y="54"/>
                  </a:cubicBezTo>
                  <a:cubicBezTo>
                    <a:pt x="14" y="48"/>
                    <a:pt x="11" y="41"/>
                    <a:pt x="9" y="35"/>
                  </a:cubicBezTo>
                  <a:cubicBezTo>
                    <a:pt x="6" y="28"/>
                    <a:pt x="4" y="22"/>
                    <a:pt x="4" y="17"/>
                  </a:cubicBezTo>
                  <a:cubicBezTo>
                    <a:pt x="4" y="13"/>
                    <a:pt x="5" y="10"/>
                    <a:pt x="8" y="8"/>
                  </a:cubicBezTo>
                  <a:cubicBezTo>
                    <a:pt x="11" y="5"/>
                    <a:pt x="13" y="4"/>
                    <a:pt x="16" y="4"/>
                  </a:cubicBezTo>
                  <a:cubicBezTo>
                    <a:pt x="20" y="4"/>
                    <a:pt x="25" y="7"/>
                    <a:pt x="28" y="12"/>
                  </a:cubicBezTo>
                  <a:cubicBezTo>
                    <a:pt x="31" y="16"/>
                    <a:pt x="34" y="21"/>
                    <a:pt x="34" y="26"/>
                  </a:cubicBezTo>
                  <a:cubicBezTo>
                    <a:pt x="34" y="28"/>
                    <a:pt x="33" y="30"/>
                    <a:pt x="32" y="32"/>
                  </a:cubicBezTo>
                  <a:cubicBezTo>
                    <a:pt x="31" y="33"/>
                    <a:pt x="29" y="35"/>
                    <a:pt x="26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2" y="35"/>
                    <a:pt x="21" y="34"/>
                    <a:pt x="20" y="33"/>
                  </a:cubicBezTo>
                  <a:cubicBezTo>
                    <a:pt x="19" y="32"/>
                    <a:pt x="19" y="30"/>
                    <a:pt x="19" y="28"/>
                  </a:cubicBezTo>
                  <a:cubicBezTo>
                    <a:pt x="19" y="23"/>
                    <a:pt x="20" y="17"/>
                    <a:pt x="23" y="12"/>
                  </a:cubicBezTo>
                  <a:cubicBezTo>
                    <a:pt x="27" y="8"/>
                    <a:pt x="31" y="4"/>
                    <a:pt x="35" y="4"/>
                  </a:cubicBezTo>
                  <a:cubicBezTo>
                    <a:pt x="35" y="3"/>
                    <a:pt x="36" y="3"/>
                    <a:pt x="36" y="3"/>
                  </a:cubicBezTo>
                  <a:cubicBezTo>
                    <a:pt x="41" y="3"/>
                    <a:pt x="44" y="5"/>
                    <a:pt x="46" y="9"/>
                  </a:cubicBezTo>
                  <a:cubicBezTo>
                    <a:pt x="48" y="13"/>
                    <a:pt x="50" y="19"/>
                    <a:pt x="50" y="27"/>
                  </a:cubicBezTo>
                  <a:cubicBezTo>
                    <a:pt x="50" y="34"/>
                    <a:pt x="49" y="42"/>
                    <a:pt x="46" y="51"/>
                  </a:cubicBezTo>
                  <a:cubicBezTo>
                    <a:pt x="39" y="76"/>
                    <a:pt x="37" y="101"/>
                    <a:pt x="37" y="101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0" y="72"/>
                    <a:pt x="16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4" y="64"/>
                    <a:pt x="17" y="76"/>
                    <a:pt x="18" y="86"/>
                  </a:cubicBezTo>
                  <a:cubicBezTo>
                    <a:pt x="19" y="91"/>
                    <a:pt x="20" y="95"/>
                    <a:pt x="21" y="98"/>
                  </a:cubicBezTo>
                  <a:cubicBezTo>
                    <a:pt x="21" y="102"/>
                    <a:pt x="21" y="103"/>
                    <a:pt x="21" y="103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41" y="103"/>
                    <a:pt x="41" y="103"/>
                    <a:pt x="41" y="103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2"/>
                    <a:pt x="41" y="100"/>
                    <a:pt x="41" y="97"/>
                  </a:cubicBezTo>
                  <a:cubicBezTo>
                    <a:pt x="42" y="89"/>
                    <a:pt x="44" y="71"/>
                    <a:pt x="50" y="52"/>
                  </a:cubicBezTo>
                  <a:cubicBezTo>
                    <a:pt x="52" y="43"/>
                    <a:pt x="54" y="34"/>
                    <a:pt x="54" y="27"/>
                  </a:cubicBezTo>
                  <a:cubicBezTo>
                    <a:pt x="54" y="19"/>
                    <a:pt x="52" y="12"/>
                    <a:pt x="49" y="7"/>
                  </a:cubicBezTo>
                  <a:cubicBezTo>
                    <a:pt x="46" y="3"/>
                    <a:pt x="42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28" y="1"/>
                    <a:pt x="24" y="5"/>
                    <a:pt x="20" y="10"/>
                  </a:cubicBezTo>
                  <a:cubicBezTo>
                    <a:pt x="17" y="16"/>
                    <a:pt x="15" y="22"/>
                    <a:pt x="15" y="28"/>
                  </a:cubicBezTo>
                  <a:cubicBezTo>
                    <a:pt x="15" y="31"/>
                    <a:pt x="15" y="33"/>
                    <a:pt x="17" y="35"/>
                  </a:cubicBezTo>
                  <a:cubicBezTo>
                    <a:pt x="19" y="38"/>
                    <a:pt x="21" y="39"/>
                    <a:pt x="24" y="39"/>
                  </a:cubicBezTo>
                  <a:cubicBezTo>
                    <a:pt x="25" y="39"/>
                    <a:pt x="26" y="39"/>
                    <a:pt x="27" y="39"/>
                  </a:cubicBezTo>
                  <a:cubicBezTo>
                    <a:pt x="30" y="38"/>
                    <a:pt x="33" y="37"/>
                    <a:pt x="35" y="34"/>
                  </a:cubicBezTo>
                  <a:cubicBezTo>
                    <a:pt x="37" y="32"/>
                    <a:pt x="37" y="29"/>
                    <a:pt x="37" y="26"/>
                  </a:cubicBezTo>
                  <a:cubicBezTo>
                    <a:pt x="37" y="20"/>
                    <a:pt x="35" y="14"/>
                    <a:pt x="31" y="9"/>
                  </a:cubicBezTo>
                  <a:cubicBezTo>
                    <a:pt x="27" y="4"/>
                    <a:pt x="22" y="1"/>
                    <a:pt x="16" y="1"/>
                  </a:cubicBezTo>
                  <a:cubicBezTo>
                    <a:pt x="12" y="1"/>
                    <a:pt x="9" y="2"/>
                    <a:pt x="6" y="5"/>
                  </a:cubicBezTo>
                  <a:cubicBezTo>
                    <a:pt x="2" y="8"/>
                    <a:pt x="0" y="13"/>
                    <a:pt x="0" y="17"/>
                  </a:cubicBezTo>
                  <a:cubicBezTo>
                    <a:pt x="0" y="23"/>
                    <a:pt x="3" y="30"/>
                    <a:pt x="5" y="36"/>
                  </a:cubicBezTo>
                  <a:cubicBezTo>
                    <a:pt x="8" y="43"/>
                    <a:pt x="11" y="49"/>
                    <a:pt x="12" y="55"/>
                  </a:cubicBezTo>
                  <a:lnTo>
                    <a:pt x="14" y="54"/>
                  </a:lnTo>
                  <a:close/>
                </a:path>
              </a:pathLst>
            </a:custGeom>
            <a:solidFill>
              <a:srgbClr val="FEF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îsľïḓê"/>
            <p:cNvSpPr/>
            <p:nvPr/>
          </p:nvSpPr>
          <p:spPr bwMode="auto">
            <a:xfrm>
              <a:off x="5922963" y="2047875"/>
              <a:ext cx="212725" cy="195263"/>
            </a:xfrm>
            <a:custGeom>
              <a:avLst/>
              <a:gdLst>
                <a:gd name="T0" fmla="*/ 25 w 37"/>
                <a:gd name="T1" fmla="*/ 33 h 34"/>
                <a:gd name="T2" fmla="*/ 13 w 37"/>
                <a:gd name="T3" fmla="*/ 34 h 34"/>
                <a:gd name="T4" fmla="*/ 1 w 37"/>
                <a:gd name="T5" fmla="*/ 23 h 34"/>
                <a:gd name="T6" fmla="*/ 0 w 37"/>
                <a:gd name="T7" fmla="*/ 12 h 34"/>
                <a:gd name="T8" fmla="*/ 11 w 37"/>
                <a:gd name="T9" fmla="*/ 0 h 34"/>
                <a:gd name="T10" fmla="*/ 24 w 37"/>
                <a:gd name="T11" fmla="*/ 0 h 34"/>
                <a:gd name="T12" fmla="*/ 36 w 37"/>
                <a:gd name="T13" fmla="*/ 11 h 34"/>
                <a:gd name="T14" fmla="*/ 36 w 37"/>
                <a:gd name="T15" fmla="*/ 22 h 34"/>
                <a:gd name="T16" fmla="*/ 25 w 37"/>
                <a:gd name="T17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4">
                  <a:moveTo>
                    <a:pt x="25" y="33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1" y="29"/>
                    <a:pt x="1" y="2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1"/>
                    <a:pt x="1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0" y="0"/>
                    <a:pt x="36" y="5"/>
                    <a:pt x="36" y="1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8"/>
                    <a:pt x="32" y="33"/>
                    <a:pt x="25" y="33"/>
                  </a:cubicBezTo>
                  <a:close/>
                </a:path>
              </a:pathLst>
            </a:custGeom>
            <a:solidFill>
              <a:srgbClr val="2D5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îṧlïdé"/>
            <p:cNvSpPr/>
            <p:nvPr/>
          </p:nvSpPr>
          <p:spPr bwMode="auto">
            <a:xfrm>
              <a:off x="5900738" y="2093913"/>
              <a:ext cx="252413" cy="41275"/>
            </a:xfrm>
            <a:custGeom>
              <a:avLst/>
              <a:gdLst>
                <a:gd name="T0" fmla="*/ 41 w 44"/>
                <a:gd name="T1" fmla="*/ 6 h 7"/>
                <a:gd name="T2" fmla="*/ 4 w 44"/>
                <a:gd name="T3" fmla="*/ 7 h 7"/>
                <a:gd name="T4" fmla="*/ 0 w 44"/>
                <a:gd name="T5" fmla="*/ 4 h 7"/>
                <a:gd name="T6" fmla="*/ 3 w 44"/>
                <a:gd name="T7" fmla="*/ 1 h 7"/>
                <a:gd name="T8" fmla="*/ 41 w 44"/>
                <a:gd name="T9" fmla="*/ 0 h 7"/>
                <a:gd name="T10" fmla="*/ 44 w 44"/>
                <a:gd name="T11" fmla="*/ 3 h 7"/>
                <a:gd name="T12" fmla="*/ 41 w 44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1" y="6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3"/>
                    <a:pt x="2" y="1"/>
                    <a:pt x="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4" y="1"/>
                    <a:pt x="44" y="3"/>
                  </a:cubicBezTo>
                  <a:cubicBezTo>
                    <a:pt x="44" y="4"/>
                    <a:pt x="43" y="6"/>
                    <a:pt x="41" y="6"/>
                  </a:cubicBezTo>
                  <a:close/>
                </a:path>
              </a:pathLst>
            </a:custGeom>
            <a:solidFill>
              <a:srgbClr val="3F0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íśļîḍe"/>
            <p:cNvSpPr/>
            <p:nvPr/>
          </p:nvSpPr>
          <p:spPr bwMode="auto">
            <a:xfrm>
              <a:off x="5907088" y="2163763"/>
              <a:ext cx="246063" cy="39688"/>
            </a:xfrm>
            <a:custGeom>
              <a:avLst/>
              <a:gdLst>
                <a:gd name="T0" fmla="*/ 40 w 43"/>
                <a:gd name="T1" fmla="*/ 6 h 7"/>
                <a:gd name="T2" fmla="*/ 3 w 43"/>
                <a:gd name="T3" fmla="*/ 7 h 7"/>
                <a:gd name="T4" fmla="*/ 0 w 43"/>
                <a:gd name="T5" fmla="*/ 4 h 7"/>
                <a:gd name="T6" fmla="*/ 3 w 43"/>
                <a:gd name="T7" fmla="*/ 1 h 7"/>
                <a:gd name="T8" fmla="*/ 40 w 43"/>
                <a:gd name="T9" fmla="*/ 0 h 7"/>
                <a:gd name="T10" fmla="*/ 43 w 43"/>
                <a:gd name="T11" fmla="*/ 3 h 7"/>
                <a:gd name="T12" fmla="*/ 40 w 43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7">
                  <a:moveTo>
                    <a:pt x="40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1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</a:path>
              </a:pathLst>
            </a:custGeom>
            <a:solidFill>
              <a:srgbClr val="3F0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33" name="椭圆 132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930"/>
            <a:ext cx="12192000" cy="6268070"/>
          </a:xfrm>
          <a:prstGeom prst="rect">
            <a:avLst/>
          </a:prstGeom>
        </p:spPr>
      </p:pic>
      <p:sp>
        <p:nvSpPr>
          <p:cNvPr id="2" name="Freeform 82"/>
          <p:cNvSpPr/>
          <p:nvPr/>
        </p:nvSpPr>
        <p:spPr>
          <a:xfrm>
            <a:off x="1728157" y="1785764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TextBox 83"/>
          <p:cNvSpPr txBox="1"/>
          <p:nvPr/>
        </p:nvSpPr>
        <p:spPr>
          <a:xfrm flipH="1">
            <a:off x="1728157" y="2569167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30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84"/>
          <p:cNvSpPr txBox="1"/>
          <p:nvPr/>
        </p:nvSpPr>
        <p:spPr>
          <a:xfrm flipH="1">
            <a:off x="1728157" y="3575633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Saturday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TextBox 85"/>
          <p:cNvSpPr txBox="1"/>
          <p:nvPr/>
        </p:nvSpPr>
        <p:spPr>
          <a:xfrm flipH="1">
            <a:off x="2152528" y="2116887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JANUARY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89"/>
          <p:cNvSpPr/>
          <p:nvPr/>
        </p:nvSpPr>
        <p:spPr>
          <a:xfrm>
            <a:off x="4016108" y="1785764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90"/>
          <p:cNvSpPr txBox="1"/>
          <p:nvPr/>
        </p:nvSpPr>
        <p:spPr>
          <a:xfrm flipH="1">
            <a:off x="4016108" y="2569167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19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91"/>
          <p:cNvSpPr txBox="1"/>
          <p:nvPr/>
        </p:nvSpPr>
        <p:spPr>
          <a:xfrm flipH="1">
            <a:off x="4016108" y="3575633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Monday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92"/>
          <p:cNvSpPr txBox="1"/>
          <p:nvPr/>
        </p:nvSpPr>
        <p:spPr>
          <a:xfrm flipH="1">
            <a:off x="4440479" y="2116887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FEBRUARY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Freeform 156"/>
          <p:cNvSpPr/>
          <p:nvPr/>
        </p:nvSpPr>
        <p:spPr>
          <a:xfrm>
            <a:off x="6304059" y="1785764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57"/>
          <p:cNvSpPr txBox="1"/>
          <p:nvPr/>
        </p:nvSpPr>
        <p:spPr>
          <a:xfrm flipH="1">
            <a:off x="6304059" y="2569167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12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158"/>
          <p:cNvSpPr txBox="1"/>
          <p:nvPr/>
        </p:nvSpPr>
        <p:spPr>
          <a:xfrm flipH="1">
            <a:off x="6304059" y="3575633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Tuesday 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59"/>
          <p:cNvSpPr txBox="1"/>
          <p:nvPr/>
        </p:nvSpPr>
        <p:spPr>
          <a:xfrm flipH="1">
            <a:off x="6728430" y="2116887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MARCH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Freeform 163"/>
          <p:cNvSpPr/>
          <p:nvPr/>
        </p:nvSpPr>
        <p:spPr>
          <a:xfrm>
            <a:off x="8636250" y="1785764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TextBox 164"/>
          <p:cNvSpPr txBox="1"/>
          <p:nvPr/>
        </p:nvSpPr>
        <p:spPr>
          <a:xfrm flipH="1">
            <a:off x="8636250" y="2569167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165"/>
          <p:cNvSpPr txBox="1"/>
          <p:nvPr/>
        </p:nvSpPr>
        <p:spPr>
          <a:xfrm flipH="1">
            <a:off x="8636250" y="3575633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Wednesday 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TextBox 166"/>
          <p:cNvSpPr txBox="1"/>
          <p:nvPr/>
        </p:nvSpPr>
        <p:spPr>
          <a:xfrm flipH="1">
            <a:off x="9060621" y="2116887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APRIL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52501" y="4347658"/>
            <a:ext cx="3487978" cy="1477199"/>
            <a:chOff x="8386921" y="2138442"/>
            <a:chExt cx="2501951" cy="1062125"/>
          </a:xfrm>
        </p:grpSpPr>
        <p:sp>
          <p:nvSpPr>
            <p:cNvPr id="28" name="矩形 27"/>
            <p:cNvSpPr/>
            <p:nvPr/>
          </p:nvSpPr>
          <p:spPr>
            <a:xfrm>
              <a:off x="8386921" y="2138442"/>
              <a:ext cx="2501951" cy="3319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984679" y="2453143"/>
              <a:ext cx="1275765" cy="7474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67367" y="4392905"/>
            <a:ext cx="3487978" cy="1465209"/>
            <a:chOff x="8386921" y="2138442"/>
            <a:chExt cx="2501951" cy="1053504"/>
          </a:xfrm>
        </p:grpSpPr>
        <p:sp>
          <p:nvSpPr>
            <p:cNvPr id="31" name="矩形 30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984679" y="2453143"/>
              <a:ext cx="1275765" cy="7388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28403" y="4347658"/>
            <a:ext cx="3487978" cy="1477199"/>
            <a:chOff x="8386921" y="2138442"/>
            <a:chExt cx="2501951" cy="1062125"/>
          </a:xfrm>
        </p:grpSpPr>
        <p:sp>
          <p:nvSpPr>
            <p:cNvPr id="34" name="矩形 33"/>
            <p:cNvSpPr/>
            <p:nvPr/>
          </p:nvSpPr>
          <p:spPr>
            <a:xfrm>
              <a:off x="8386921" y="2138442"/>
              <a:ext cx="2501951" cy="3319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984679" y="2453143"/>
              <a:ext cx="1275765" cy="7474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24051" y="4347658"/>
            <a:ext cx="3487978" cy="1465209"/>
            <a:chOff x="8386921" y="2138442"/>
            <a:chExt cx="2501951" cy="1053504"/>
          </a:xfrm>
        </p:grpSpPr>
        <p:sp>
          <p:nvSpPr>
            <p:cNvPr id="37" name="矩形 36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984679" y="2453143"/>
              <a:ext cx="1275765" cy="7388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8" grpId="0" animBg="1"/>
      <p:bldP spid="9" grpId="0"/>
      <p:bldP spid="10" grpId="0"/>
      <p:bldP spid="11" grpId="0"/>
      <p:bldP spid="14" grpId="0" animBg="1"/>
      <p:bldP spid="15" grpId="0"/>
      <p:bldP spid="16" grpId="0"/>
      <p:bldP spid="17" grpId="0"/>
      <p:bldP spid="20" grpId="0" animBg="1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32" name="Shape 3624"/>
          <p:cNvSpPr/>
          <p:nvPr/>
        </p:nvSpPr>
        <p:spPr>
          <a:xfrm>
            <a:off x="6942165" y="2192893"/>
            <a:ext cx="410797" cy="410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TextBox 6"/>
          <p:cNvSpPr txBox="1"/>
          <p:nvPr/>
        </p:nvSpPr>
        <p:spPr>
          <a:xfrm>
            <a:off x="7879930" y="2121292"/>
            <a:ext cx="31113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7879930" y="2432038"/>
            <a:ext cx="3111309" cy="1107996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+mn-ea"/>
                <a:sym typeface="+mn-lt"/>
              </a:rPr>
              <a:t>There are many variations of passages of </a:t>
            </a:r>
            <a:r>
              <a:rPr lang="en-US" sz="1200" dirty="0" err="1">
                <a:cs typeface="+mn-ea"/>
                <a:sym typeface="+mn-lt"/>
              </a:rPr>
              <a:t>Lorem</a:t>
            </a:r>
            <a:r>
              <a:rPr lang="en-US" sz="1200" dirty="0">
                <a:cs typeface="+mn-ea"/>
                <a:sym typeface="+mn-lt"/>
              </a:rPr>
              <a:t> </a:t>
            </a:r>
            <a:r>
              <a:rPr lang="en-US" sz="1200" dirty="0" err="1">
                <a:cs typeface="+mn-ea"/>
                <a:sym typeface="+mn-lt"/>
              </a:rPr>
              <a:t>Ipsum</a:t>
            </a:r>
            <a:r>
              <a:rPr lang="en-US" sz="1200" dirty="0">
                <a:cs typeface="+mn-ea"/>
                <a:sym typeface="+mn-lt"/>
              </a:rPr>
              <a:t> available, but the. There are many variations of passages of </a:t>
            </a:r>
            <a:r>
              <a:rPr lang="en-US" sz="1200" dirty="0" err="1">
                <a:cs typeface="+mn-ea"/>
                <a:sym typeface="+mn-lt"/>
              </a:rPr>
              <a:t>Lorem</a:t>
            </a:r>
            <a:r>
              <a:rPr lang="en-US" sz="1200" dirty="0">
                <a:cs typeface="+mn-ea"/>
                <a:sym typeface="+mn-lt"/>
              </a:rPr>
              <a:t> </a:t>
            </a:r>
            <a:r>
              <a:rPr lang="en-US" sz="1200" dirty="0" err="1">
                <a:cs typeface="+mn-ea"/>
                <a:sym typeface="+mn-lt"/>
              </a:rPr>
              <a:t>Ipsum</a:t>
            </a:r>
            <a:r>
              <a:rPr lang="en-US" sz="1200" dirty="0">
                <a:cs typeface="+mn-ea"/>
                <a:sym typeface="+mn-lt"/>
              </a:rPr>
              <a:t> available, but the.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7879929" y="4143928"/>
            <a:ext cx="31113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36" name="TextBox 9"/>
          <p:cNvSpPr txBox="1"/>
          <p:nvPr/>
        </p:nvSpPr>
        <p:spPr>
          <a:xfrm>
            <a:off x="7879929" y="4489129"/>
            <a:ext cx="3111309" cy="1107996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+mn-ea"/>
                <a:sym typeface="+mn-lt"/>
              </a:rPr>
              <a:t>There are many variations of passages of </a:t>
            </a:r>
            <a:r>
              <a:rPr lang="en-US" sz="1200" dirty="0" err="1">
                <a:cs typeface="+mn-ea"/>
                <a:sym typeface="+mn-lt"/>
              </a:rPr>
              <a:t>Lorem</a:t>
            </a:r>
            <a:r>
              <a:rPr lang="en-US" sz="1200" dirty="0">
                <a:cs typeface="+mn-ea"/>
                <a:sym typeface="+mn-lt"/>
              </a:rPr>
              <a:t> </a:t>
            </a:r>
            <a:r>
              <a:rPr lang="en-US" sz="1200" dirty="0" err="1">
                <a:cs typeface="+mn-ea"/>
                <a:sym typeface="+mn-lt"/>
              </a:rPr>
              <a:t>Ipsum</a:t>
            </a:r>
            <a:r>
              <a:rPr lang="en-US" sz="1200" dirty="0">
                <a:cs typeface="+mn-ea"/>
                <a:sym typeface="+mn-lt"/>
              </a:rPr>
              <a:t> available, but the. There are many variations of passages of </a:t>
            </a:r>
            <a:r>
              <a:rPr lang="en-US" sz="1200" dirty="0" err="1">
                <a:cs typeface="+mn-ea"/>
                <a:sym typeface="+mn-lt"/>
              </a:rPr>
              <a:t>Lorem</a:t>
            </a:r>
            <a:r>
              <a:rPr lang="en-US" sz="1200" dirty="0">
                <a:cs typeface="+mn-ea"/>
                <a:sym typeface="+mn-lt"/>
              </a:rPr>
              <a:t> </a:t>
            </a:r>
            <a:r>
              <a:rPr lang="en-US" sz="1200" dirty="0" err="1">
                <a:cs typeface="+mn-ea"/>
                <a:sym typeface="+mn-lt"/>
              </a:rPr>
              <a:t>Ipsum</a:t>
            </a:r>
            <a:r>
              <a:rPr lang="en-US" sz="1200" dirty="0">
                <a:cs typeface="+mn-ea"/>
                <a:sym typeface="+mn-lt"/>
              </a:rPr>
              <a:t> available, but the.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49" name="Shape 3767"/>
          <p:cNvSpPr/>
          <p:nvPr/>
        </p:nvSpPr>
        <p:spPr>
          <a:xfrm>
            <a:off x="6932640" y="4234095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8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8"/>
                  <a:pt x="10529" y="14727"/>
                  <a:pt x="10800" y="14727"/>
                </a:cubicBezTo>
                <a:cubicBezTo>
                  <a:pt x="11071" y="14727"/>
                  <a:pt x="11291" y="14508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8"/>
                  <a:pt x="18384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8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50" name="Straight Connector 11"/>
          <p:cNvCxnSpPr/>
          <p:nvPr/>
        </p:nvCxnSpPr>
        <p:spPr>
          <a:xfrm>
            <a:off x="6841666" y="3772019"/>
            <a:ext cx="3743337" cy="0"/>
          </a:xfrm>
          <a:prstGeom prst="line">
            <a:avLst/>
          </a:prstGeom>
          <a:ln w="6350">
            <a:solidFill>
              <a:srgbClr val="0035AA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0ce396b1-13d0-41fe-bb34-ddfd460a4f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729783" y="2034885"/>
            <a:ext cx="5964676" cy="3212610"/>
            <a:chOff x="2426337" y="1452498"/>
            <a:chExt cx="7339327" cy="3953005"/>
          </a:xfrm>
        </p:grpSpPr>
        <p:sp>
          <p:nvSpPr>
            <p:cNvPr id="27" name="í$líḋè"/>
            <p:cNvSpPr/>
            <p:nvPr/>
          </p:nvSpPr>
          <p:spPr bwMode="auto">
            <a:xfrm>
              <a:off x="2426337" y="1452498"/>
              <a:ext cx="7339327" cy="3953005"/>
            </a:xfrm>
            <a:custGeom>
              <a:avLst/>
              <a:gdLst>
                <a:gd name="T0" fmla="*/ 4576 w 4577"/>
                <a:gd name="T1" fmla="*/ 1585 h 2468"/>
                <a:gd name="T2" fmla="*/ 4549 w 4577"/>
                <a:gd name="T3" fmla="*/ 1783 h 2468"/>
                <a:gd name="T4" fmla="*/ 4472 w 4577"/>
                <a:gd name="T5" fmla="*/ 1960 h 2468"/>
                <a:gd name="T6" fmla="*/ 4140 w 4577"/>
                <a:gd name="T7" fmla="*/ 2416 h 2468"/>
                <a:gd name="T8" fmla="*/ 3881 w 4577"/>
                <a:gd name="T9" fmla="*/ 2467 h 2468"/>
                <a:gd name="T10" fmla="*/ 869 w 4577"/>
                <a:gd name="T11" fmla="*/ 2467 h 2468"/>
                <a:gd name="T12" fmla="*/ 436 w 4577"/>
                <a:gd name="T13" fmla="*/ 2350 h 2468"/>
                <a:gd name="T14" fmla="*/ 337 w 4577"/>
                <a:gd name="T15" fmla="*/ 2278 h 2468"/>
                <a:gd name="T16" fmla="*/ 117 w 4577"/>
                <a:gd name="T17" fmla="*/ 1821 h 2468"/>
                <a:gd name="T18" fmla="*/ 0 w 4577"/>
                <a:gd name="T19" fmla="*/ 1427 h 2468"/>
                <a:gd name="T20" fmla="*/ 422 w 4577"/>
                <a:gd name="T21" fmla="*/ 769 h 2468"/>
                <a:gd name="T22" fmla="*/ 524 w 4577"/>
                <a:gd name="T23" fmla="*/ 733 h 2468"/>
                <a:gd name="T24" fmla="*/ 562 w 4577"/>
                <a:gd name="T25" fmla="*/ 724 h 2468"/>
                <a:gd name="T26" fmla="*/ 664 w 4577"/>
                <a:gd name="T27" fmla="*/ 710 h 2468"/>
                <a:gd name="T28" fmla="*/ 701 w 4577"/>
                <a:gd name="T29" fmla="*/ 709 h 2468"/>
                <a:gd name="T30" fmla="*/ 708 w 4577"/>
                <a:gd name="T31" fmla="*/ 709 h 2468"/>
                <a:gd name="T32" fmla="*/ 749 w 4577"/>
                <a:gd name="T33" fmla="*/ 710 h 2468"/>
                <a:gd name="T34" fmla="*/ 754 w 4577"/>
                <a:gd name="T35" fmla="*/ 702 h 2468"/>
                <a:gd name="T36" fmla="*/ 771 w 4577"/>
                <a:gd name="T37" fmla="*/ 675 h 2468"/>
                <a:gd name="T38" fmla="*/ 804 w 4577"/>
                <a:gd name="T39" fmla="*/ 627 h 2468"/>
                <a:gd name="T40" fmla="*/ 841 w 4577"/>
                <a:gd name="T41" fmla="*/ 577 h 2468"/>
                <a:gd name="T42" fmla="*/ 844 w 4577"/>
                <a:gd name="T43" fmla="*/ 573 h 2468"/>
                <a:gd name="T44" fmla="*/ 867 w 4577"/>
                <a:gd name="T45" fmla="*/ 546 h 2468"/>
                <a:gd name="T46" fmla="*/ 943 w 4577"/>
                <a:gd name="T47" fmla="*/ 465 h 2468"/>
                <a:gd name="T48" fmla="*/ 2191 w 4577"/>
                <a:gd name="T49" fmla="*/ 0 h 2468"/>
                <a:gd name="T50" fmla="*/ 3224 w 4577"/>
                <a:gd name="T51" fmla="*/ 292 h 2468"/>
                <a:gd name="T52" fmla="*/ 3568 w 4577"/>
                <a:gd name="T53" fmla="*/ 202 h 2468"/>
                <a:gd name="T54" fmla="*/ 4276 w 4577"/>
                <a:gd name="T55" fmla="*/ 920 h 2468"/>
                <a:gd name="T56" fmla="*/ 4272 w 4577"/>
                <a:gd name="T57" fmla="*/ 995 h 2468"/>
                <a:gd name="T58" fmla="*/ 4576 w 4577"/>
                <a:gd name="T59" fmla="*/ 1585 h 2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77" h="2468">
                  <a:moveTo>
                    <a:pt x="4576" y="1585"/>
                  </a:moveTo>
                  <a:cubicBezTo>
                    <a:pt x="4576" y="1652"/>
                    <a:pt x="4567" y="1718"/>
                    <a:pt x="4549" y="1783"/>
                  </a:cubicBezTo>
                  <a:cubicBezTo>
                    <a:pt x="4531" y="1845"/>
                    <a:pt x="4505" y="1905"/>
                    <a:pt x="4472" y="1960"/>
                  </a:cubicBezTo>
                  <a:cubicBezTo>
                    <a:pt x="4472" y="2160"/>
                    <a:pt x="4336" y="2334"/>
                    <a:pt x="4140" y="2416"/>
                  </a:cubicBezTo>
                  <a:cubicBezTo>
                    <a:pt x="4058" y="2450"/>
                    <a:pt x="3970" y="2468"/>
                    <a:pt x="3881" y="2467"/>
                  </a:cubicBezTo>
                  <a:cubicBezTo>
                    <a:pt x="869" y="2467"/>
                    <a:pt x="869" y="2467"/>
                    <a:pt x="869" y="2467"/>
                  </a:cubicBezTo>
                  <a:cubicBezTo>
                    <a:pt x="708" y="2467"/>
                    <a:pt x="559" y="2424"/>
                    <a:pt x="436" y="2350"/>
                  </a:cubicBezTo>
                  <a:cubicBezTo>
                    <a:pt x="401" y="2329"/>
                    <a:pt x="368" y="2305"/>
                    <a:pt x="337" y="2278"/>
                  </a:cubicBezTo>
                  <a:cubicBezTo>
                    <a:pt x="201" y="2161"/>
                    <a:pt x="117" y="2000"/>
                    <a:pt x="117" y="1821"/>
                  </a:cubicBezTo>
                  <a:cubicBezTo>
                    <a:pt x="40" y="1704"/>
                    <a:pt x="0" y="1567"/>
                    <a:pt x="0" y="1427"/>
                  </a:cubicBezTo>
                  <a:cubicBezTo>
                    <a:pt x="0" y="1133"/>
                    <a:pt x="174" y="881"/>
                    <a:pt x="422" y="769"/>
                  </a:cubicBezTo>
                  <a:cubicBezTo>
                    <a:pt x="455" y="755"/>
                    <a:pt x="490" y="742"/>
                    <a:pt x="524" y="733"/>
                  </a:cubicBezTo>
                  <a:cubicBezTo>
                    <a:pt x="537" y="730"/>
                    <a:pt x="549" y="727"/>
                    <a:pt x="562" y="724"/>
                  </a:cubicBezTo>
                  <a:cubicBezTo>
                    <a:pt x="596" y="717"/>
                    <a:pt x="630" y="712"/>
                    <a:pt x="664" y="710"/>
                  </a:cubicBezTo>
                  <a:cubicBezTo>
                    <a:pt x="676" y="709"/>
                    <a:pt x="689" y="709"/>
                    <a:pt x="701" y="709"/>
                  </a:cubicBezTo>
                  <a:cubicBezTo>
                    <a:pt x="708" y="709"/>
                    <a:pt x="708" y="709"/>
                    <a:pt x="708" y="709"/>
                  </a:cubicBezTo>
                  <a:cubicBezTo>
                    <a:pt x="722" y="709"/>
                    <a:pt x="736" y="709"/>
                    <a:pt x="749" y="710"/>
                  </a:cubicBezTo>
                  <a:cubicBezTo>
                    <a:pt x="754" y="702"/>
                    <a:pt x="754" y="702"/>
                    <a:pt x="754" y="702"/>
                  </a:cubicBezTo>
                  <a:cubicBezTo>
                    <a:pt x="759" y="693"/>
                    <a:pt x="765" y="684"/>
                    <a:pt x="771" y="675"/>
                  </a:cubicBezTo>
                  <a:cubicBezTo>
                    <a:pt x="781" y="659"/>
                    <a:pt x="792" y="643"/>
                    <a:pt x="804" y="627"/>
                  </a:cubicBezTo>
                  <a:cubicBezTo>
                    <a:pt x="815" y="610"/>
                    <a:pt x="828" y="593"/>
                    <a:pt x="841" y="577"/>
                  </a:cubicBezTo>
                  <a:cubicBezTo>
                    <a:pt x="844" y="573"/>
                    <a:pt x="844" y="573"/>
                    <a:pt x="844" y="573"/>
                  </a:cubicBezTo>
                  <a:cubicBezTo>
                    <a:pt x="852" y="564"/>
                    <a:pt x="859" y="555"/>
                    <a:pt x="867" y="546"/>
                  </a:cubicBezTo>
                  <a:cubicBezTo>
                    <a:pt x="891" y="518"/>
                    <a:pt x="916" y="491"/>
                    <a:pt x="943" y="465"/>
                  </a:cubicBezTo>
                  <a:cubicBezTo>
                    <a:pt x="1231" y="182"/>
                    <a:pt x="1683" y="0"/>
                    <a:pt x="2191" y="0"/>
                  </a:cubicBezTo>
                  <a:cubicBezTo>
                    <a:pt x="2586" y="0"/>
                    <a:pt x="2948" y="110"/>
                    <a:pt x="3224" y="292"/>
                  </a:cubicBezTo>
                  <a:cubicBezTo>
                    <a:pt x="3329" y="233"/>
                    <a:pt x="3448" y="202"/>
                    <a:pt x="3568" y="202"/>
                  </a:cubicBezTo>
                  <a:cubicBezTo>
                    <a:pt x="3959" y="202"/>
                    <a:pt x="4276" y="523"/>
                    <a:pt x="4276" y="920"/>
                  </a:cubicBezTo>
                  <a:cubicBezTo>
                    <a:pt x="4276" y="945"/>
                    <a:pt x="4275" y="970"/>
                    <a:pt x="4272" y="995"/>
                  </a:cubicBezTo>
                  <a:cubicBezTo>
                    <a:pt x="4463" y="1130"/>
                    <a:pt x="4577" y="1350"/>
                    <a:pt x="4576" y="1585"/>
                  </a:cubicBezTo>
                  <a:close/>
                </a:path>
              </a:pathLst>
            </a:custGeom>
            <a:solidFill>
              <a:srgbClr val="4285F4">
                <a:alpha val="8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iSḷîďè"/>
            <p:cNvSpPr/>
            <p:nvPr/>
          </p:nvSpPr>
          <p:spPr bwMode="auto">
            <a:xfrm>
              <a:off x="3804115" y="2242311"/>
              <a:ext cx="119443" cy="129279"/>
            </a:xfrm>
            <a:custGeom>
              <a:avLst/>
              <a:gdLst>
                <a:gd name="T0" fmla="*/ 76 w 76"/>
                <a:gd name="T1" fmla="*/ 0 h 82"/>
                <a:gd name="T2" fmla="*/ 0 w 76"/>
                <a:gd name="T3" fmla="*/ 82 h 82"/>
                <a:gd name="T4" fmla="*/ 76 w 76"/>
                <a:gd name="T5" fmla="*/ 82 h 82"/>
                <a:gd name="T6" fmla="*/ 76 w 76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82">
                  <a:moveTo>
                    <a:pt x="76" y="0"/>
                  </a:moveTo>
                  <a:cubicBezTo>
                    <a:pt x="49" y="27"/>
                    <a:pt x="23" y="54"/>
                    <a:pt x="0" y="82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îšḷîḑé"/>
            <p:cNvSpPr/>
            <p:nvPr/>
          </p:nvSpPr>
          <p:spPr bwMode="auto">
            <a:xfrm>
              <a:off x="3981171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ṣļîḑé"/>
            <p:cNvSpPr/>
            <p:nvPr/>
          </p:nvSpPr>
          <p:spPr bwMode="auto">
            <a:xfrm>
              <a:off x="3981171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îṥļîdê"/>
            <p:cNvSpPr/>
            <p:nvPr/>
          </p:nvSpPr>
          <p:spPr bwMode="auto">
            <a:xfrm>
              <a:off x="4201787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ïṧlîďé"/>
            <p:cNvSpPr/>
            <p:nvPr/>
          </p:nvSpPr>
          <p:spPr bwMode="auto">
            <a:xfrm>
              <a:off x="4201787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îṥlîďé"/>
            <p:cNvSpPr/>
            <p:nvPr/>
          </p:nvSpPr>
          <p:spPr bwMode="auto">
            <a:xfrm>
              <a:off x="4420999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$ḻiḍè"/>
            <p:cNvSpPr/>
            <p:nvPr/>
          </p:nvSpPr>
          <p:spPr bwMode="auto">
            <a:xfrm>
              <a:off x="4420999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î$liḑé"/>
            <p:cNvSpPr/>
            <p:nvPr/>
          </p:nvSpPr>
          <p:spPr bwMode="auto">
            <a:xfrm>
              <a:off x="4640211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išļîḓé"/>
            <p:cNvSpPr/>
            <p:nvPr/>
          </p:nvSpPr>
          <p:spPr bwMode="auto">
            <a:xfrm>
              <a:off x="4640211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îṥḻïḓe"/>
            <p:cNvSpPr/>
            <p:nvPr/>
          </p:nvSpPr>
          <p:spPr bwMode="auto">
            <a:xfrm>
              <a:off x="4860828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iSḻide"/>
            <p:cNvSpPr/>
            <p:nvPr/>
          </p:nvSpPr>
          <p:spPr bwMode="auto">
            <a:xfrm>
              <a:off x="4860828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íşḷïdè"/>
            <p:cNvSpPr/>
            <p:nvPr/>
          </p:nvSpPr>
          <p:spPr bwMode="auto">
            <a:xfrm>
              <a:off x="5080039" y="2211397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ïṥ1iďê"/>
            <p:cNvSpPr/>
            <p:nvPr/>
          </p:nvSpPr>
          <p:spPr bwMode="auto">
            <a:xfrm>
              <a:off x="5299251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îŝlïḍe"/>
            <p:cNvSpPr/>
            <p:nvPr/>
          </p:nvSpPr>
          <p:spPr bwMode="auto">
            <a:xfrm>
              <a:off x="5299251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iSḻîďè"/>
            <p:cNvSpPr/>
            <p:nvPr/>
          </p:nvSpPr>
          <p:spPr bwMode="auto">
            <a:xfrm>
              <a:off x="5518463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ïṥľïďè"/>
            <p:cNvSpPr/>
            <p:nvPr/>
          </p:nvSpPr>
          <p:spPr bwMode="auto">
            <a:xfrm>
              <a:off x="5518463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ṣ1iḓé"/>
            <p:cNvSpPr/>
            <p:nvPr/>
          </p:nvSpPr>
          <p:spPr bwMode="auto">
            <a:xfrm>
              <a:off x="5739079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$ḷiḓe"/>
            <p:cNvSpPr/>
            <p:nvPr/>
          </p:nvSpPr>
          <p:spPr bwMode="auto">
            <a:xfrm>
              <a:off x="5739079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íṥļidê"/>
            <p:cNvSpPr/>
            <p:nvPr/>
          </p:nvSpPr>
          <p:spPr bwMode="auto">
            <a:xfrm>
              <a:off x="5958291" y="2211397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ï$ļïďe"/>
            <p:cNvSpPr/>
            <p:nvPr/>
          </p:nvSpPr>
          <p:spPr bwMode="auto">
            <a:xfrm>
              <a:off x="6178908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ṣ1ídé"/>
            <p:cNvSpPr/>
            <p:nvPr/>
          </p:nvSpPr>
          <p:spPr bwMode="auto">
            <a:xfrm>
              <a:off x="6178908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Sļïḓè"/>
            <p:cNvSpPr/>
            <p:nvPr/>
          </p:nvSpPr>
          <p:spPr bwMode="auto">
            <a:xfrm>
              <a:off x="6398120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îṥḻîdè"/>
            <p:cNvSpPr/>
            <p:nvPr/>
          </p:nvSpPr>
          <p:spPr bwMode="auto">
            <a:xfrm>
              <a:off x="6398120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íşlîḋè"/>
            <p:cNvSpPr/>
            <p:nvPr/>
          </p:nvSpPr>
          <p:spPr bwMode="auto">
            <a:xfrm>
              <a:off x="6618736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ïṣļîďê"/>
            <p:cNvSpPr/>
            <p:nvPr/>
          </p:nvSpPr>
          <p:spPr bwMode="auto">
            <a:xfrm>
              <a:off x="6618736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ṣļide"/>
            <p:cNvSpPr/>
            <p:nvPr/>
          </p:nvSpPr>
          <p:spPr bwMode="auto">
            <a:xfrm>
              <a:off x="6836543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ṥ1idé"/>
            <p:cNvSpPr/>
            <p:nvPr/>
          </p:nvSpPr>
          <p:spPr bwMode="auto">
            <a:xfrm>
              <a:off x="6836543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ŝḻíḍé"/>
            <p:cNvSpPr/>
            <p:nvPr/>
          </p:nvSpPr>
          <p:spPr bwMode="auto">
            <a:xfrm>
              <a:off x="7057159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iṡlíḑe"/>
            <p:cNvSpPr/>
            <p:nvPr/>
          </p:nvSpPr>
          <p:spPr bwMode="auto">
            <a:xfrm>
              <a:off x="7057159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ïṩľîḍé"/>
            <p:cNvSpPr/>
            <p:nvPr/>
          </p:nvSpPr>
          <p:spPr bwMode="auto">
            <a:xfrm>
              <a:off x="7276371" y="2211397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ṩlïďe"/>
            <p:cNvSpPr/>
            <p:nvPr/>
          </p:nvSpPr>
          <p:spPr bwMode="auto">
            <a:xfrm>
              <a:off x="7276371" y="2211397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îŝļîďè"/>
            <p:cNvSpPr/>
            <p:nvPr/>
          </p:nvSpPr>
          <p:spPr bwMode="auto">
            <a:xfrm>
              <a:off x="7495582" y="2211397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iśḷîḋè"/>
            <p:cNvSpPr/>
            <p:nvPr/>
          </p:nvSpPr>
          <p:spPr bwMode="auto">
            <a:xfrm>
              <a:off x="7716200" y="2211397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îṩliḑè"/>
            <p:cNvSpPr/>
            <p:nvPr/>
          </p:nvSpPr>
          <p:spPr bwMode="auto">
            <a:xfrm>
              <a:off x="7934006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îṥ1îdé"/>
            <p:cNvSpPr/>
            <p:nvPr/>
          </p:nvSpPr>
          <p:spPr bwMode="auto">
            <a:xfrm>
              <a:off x="7934006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ïš1îdé"/>
            <p:cNvSpPr/>
            <p:nvPr/>
          </p:nvSpPr>
          <p:spPr bwMode="auto">
            <a:xfrm>
              <a:off x="8154623" y="2211397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îŝḷïḑé"/>
            <p:cNvSpPr/>
            <p:nvPr/>
          </p:nvSpPr>
          <p:spPr bwMode="auto">
            <a:xfrm>
              <a:off x="8154623" y="2211397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ïśľîdè"/>
            <p:cNvSpPr/>
            <p:nvPr/>
          </p:nvSpPr>
          <p:spPr bwMode="auto">
            <a:xfrm>
              <a:off x="8373834" y="2211397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ṡlïḋê"/>
            <p:cNvSpPr/>
            <p:nvPr/>
          </p:nvSpPr>
          <p:spPr bwMode="auto">
            <a:xfrm>
              <a:off x="8594451" y="2211397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íSḻïḋè"/>
            <p:cNvSpPr/>
            <p:nvPr/>
          </p:nvSpPr>
          <p:spPr bwMode="auto">
            <a:xfrm>
              <a:off x="3650948" y="2499464"/>
              <a:ext cx="51993" cy="75881"/>
            </a:xfrm>
            <a:custGeom>
              <a:avLst/>
              <a:gdLst>
                <a:gd name="T0" fmla="*/ 33 w 33"/>
                <a:gd name="T1" fmla="*/ 0 h 48"/>
                <a:gd name="T2" fmla="*/ 33 w 33"/>
                <a:gd name="T3" fmla="*/ 48 h 48"/>
                <a:gd name="T4" fmla="*/ 0 w 33"/>
                <a:gd name="T5" fmla="*/ 48 h 48"/>
                <a:gd name="T6" fmla="*/ 33 w 33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8">
                  <a:moveTo>
                    <a:pt x="33" y="0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32"/>
                    <a:pt x="22" y="15"/>
                    <a:pt x="33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iSļïďe"/>
            <p:cNvSpPr/>
            <p:nvPr/>
          </p:nvSpPr>
          <p:spPr bwMode="auto">
            <a:xfrm>
              <a:off x="3763364" y="2415152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íŝlidé"/>
            <p:cNvSpPr/>
            <p:nvPr/>
          </p:nvSpPr>
          <p:spPr bwMode="auto">
            <a:xfrm>
              <a:off x="3763364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îŝḷíde"/>
            <p:cNvSpPr/>
            <p:nvPr/>
          </p:nvSpPr>
          <p:spPr bwMode="auto">
            <a:xfrm>
              <a:off x="3981171" y="2415152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ïṧľïḍê"/>
            <p:cNvSpPr/>
            <p:nvPr/>
          </p:nvSpPr>
          <p:spPr bwMode="auto">
            <a:xfrm>
              <a:off x="4201787" y="2415152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íṧḷiḋe"/>
            <p:cNvSpPr/>
            <p:nvPr/>
          </p:nvSpPr>
          <p:spPr bwMode="auto">
            <a:xfrm>
              <a:off x="4201787" y="2415152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ïṧľíḓé"/>
            <p:cNvSpPr/>
            <p:nvPr/>
          </p:nvSpPr>
          <p:spPr bwMode="auto">
            <a:xfrm>
              <a:off x="4420999" y="2415152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iSľíḍè"/>
            <p:cNvSpPr/>
            <p:nvPr/>
          </p:nvSpPr>
          <p:spPr bwMode="auto">
            <a:xfrm>
              <a:off x="4420999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isľîḍè"/>
            <p:cNvSpPr/>
            <p:nvPr/>
          </p:nvSpPr>
          <p:spPr bwMode="auto">
            <a:xfrm>
              <a:off x="4640211" y="2415152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iš1îḓé"/>
            <p:cNvSpPr/>
            <p:nvPr/>
          </p:nvSpPr>
          <p:spPr bwMode="auto">
            <a:xfrm>
              <a:off x="4640211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ï$ḷïḑe"/>
            <p:cNvSpPr/>
            <p:nvPr/>
          </p:nvSpPr>
          <p:spPr bwMode="auto">
            <a:xfrm>
              <a:off x="4860828" y="2415152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í$ļiḋe"/>
            <p:cNvSpPr/>
            <p:nvPr/>
          </p:nvSpPr>
          <p:spPr bwMode="auto">
            <a:xfrm>
              <a:off x="4860828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i$1íḍê"/>
            <p:cNvSpPr/>
            <p:nvPr/>
          </p:nvSpPr>
          <p:spPr bwMode="auto">
            <a:xfrm>
              <a:off x="5080039" y="2415152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ïṥľiḓè"/>
            <p:cNvSpPr/>
            <p:nvPr/>
          </p:nvSpPr>
          <p:spPr bwMode="auto">
            <a:xfrm>
              <a:off x="5299251" y="2415152"/>
              <a:ext cx="161599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íṣľídè"/>
            <p:cNvSpPr/>
            <p:nvPr/>
          </p:nvSpPr>
          <p:spPr bwMode="auto">
            <a:xfrm>
              <a:off x="5299251" y="2415152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i$1ïḍè"/>
            <p:cNvSpPr/>
            <p:nvPr/>
          </p:nvSpPr>
          <p:spPr bwMode="auto">
            <a:xfrm>
              <a:off x="5518463" y="2415152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ïṡľíḋe"/>
            <p:cNvSpPr/>
            <p:nvPr/>
          </p:nvSpPr>
          <p:spPr bwMode="auto">
            <a:xfrm>
              <a:off x="5518463" y="2415152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ïšḻiḑe"/>
            <p:cNvSpPr/>
            <p:nvPr/>
          </p:nvSpPr>
          <p:spPr bwMode="auto">
            <a:xfrm>
              <a:off x="5739079" y="2415152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íšļiḓe"/>
            <p:cNvSpPr/>
            <p:nvPr/>
          </p:nvSpPr>
          <p:spPr bwMode="auto">
            <a:xfrm>
              <a:off x="5739079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išľíḍê"/>
            <p:cNvSpPr/>
            <p:nvPr/>
          </p:nvSpPr>
          <p:spPr bwMode="auto">
            <a:xfrm>
              <a:off x="5958291" y="2415152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îşliḋe"/>
            <p:cNvSpPr/>
            <p:nvPr/>
          </p:nvSpPr>
          <p:spPr bwMode="auto">
            <a:xfrm>
              <a:off x="6178908" y="2415152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i$ḷîḍê"/>
            <p:cNvSpPr/>
            <p:nvPr/>
          </p:nvSpPr>
          <p:spPr bwMode="auto">
            <a:xfrm>
              <a:off x="6178908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îṥľíḋê"/>
            <p:cNvSpPr/>
            <p:nvPr/>
          </p:nvSpPr>
          <p:spPr bwMode="auto">
            <a:xfrm>
              <a:off x="6398120" y="2415152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íś1íďe"/>
            <p:cNvSpPr/>
            <p:nvPr/>
          </p:nvSpPr>
          <p:spPr bwMode="auto">
            <a:xfrm>
              <a:off x="6398120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ïşľïḓé"/>
            <p:cNvSpPr/>
            <p:nvPr/>
          </p:nvSpPr>
          <p:spPr bwMode="auto">
            <a:xfrm>
              <a:off x="6618736" y="2415152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iṥḻîḓe"/>
            <p:cNvSpPr/>
            <p:nvPr/>
          </p:nvSpPr>
          <p:spPr bwMode="auto">
            <a:xfrm>
              <a:off x="6618736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ïṣḷïďè"/>
            <p:cNvSpPr/>
            <p:nvPr/>
          </p:nvSpPr>
          <p:spPr bwMode="auto">
            <a:xfrm>
              <a:off x="6836543" y="2415152"/>
              <a:ext cx="161599" cy="160193"/>
            </a:xfrm>
            <a:custGeom>
              <a:avLst/>
              <a:gdLst>
                <a:gd name="T0" fmla="*/ 102 w 102"/>
                <a:gd name="T1" fmla="*/ 0 h 102"/>
                <a:gd name="T2" fmla="*/ 0 w 102"/>
                <a:gd name="T3" fmla="*/ 0 h 102"/>
                <a:gd name="T4" fmla="*/ 0 w 102"/>
                <a:gd name="T5" fmla="*/ 102 h 102"/>
                <a:gd name="T6" fmla="*/ 96 w 102"/>
                <a:gd name="T7" fmla="*/ 102 h 102"/>
                <a:gd name="T8" fmla="*/ 102 w 102"/>
                <a:gd name="T9" fmla="*/ 100 h 102"/>
                <a:gd name="T10" fmla="*/ 102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8" y="101"/>
                    <a:pt x="100" y="101"/>
                    <a:pt x="102" y="100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šļîḍè"/>
            <p:cNvSpPr/>
            <p:nvPr/>
          </p:nvSpPr>
          <p:spPr bwMode="auto">
            <a:xfrm>
              <a:off x="7057159" y="2415152"/>
              <a:ext cx="161599" cy="132089"/>
            </a:xfrm>
            <a:custGeom>
              <a:avLst/>
              <a:gdLst>
                <a:gd name="T0" fmla="*/ 102 w 102"/>
                <a:gd name="T1" fmla="*/ 0 h 84"/>
                <a:gd name="T2" fmla="*/ 0 w 102"/>
                <a:gd name="T3" fmla="*/ 0 h 84"/>
                <a:gd name="T4" fmla="*/ 0 w 102"/>
                <a:gd name="T5" fmla="*/ 84 h 84"/>
                <a:gd name="T6" fmla="*/ 2 w 102"/>
                <a:gd name="T7" fmla="*/ 82 h 84"/>
                <a:gd name="T8" fmla="*/ 29 w 102"/>
                <a:gd name="T9" fmla="*/ 71 h 84"/>
                <a:gd name="T10" fmla="*/ 38 w 102"/>
                <a:gd name="T11" fmla="*/ 71 h 84"/>
                <a:gd name="T12" fmla="*/ 50 w 102"/>
                <a:gd name="T13" fmla="*/ 72 h 84"/>
                <a:gd name="T14" fmla="*/ 102 w 102"/>
                <a:gd name="T15" fmla="*/ 81 h 84"/>
                <a:gd name="T16" fmla="*/ 102 w 102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84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" y="83"/>
                    <a:pt x="1" y="83"/>
                    <a:pt x="2" y="82"/>
                  </a:cubicBezTo>
                  <a:cubicBezTo>
                    <a:pt x="11" y="78"/>
                    <a:pt x="20" y="73"/>
                    <a:pt x="29" y="71"/>
                  </a:cubicBezTo>
                  <a:cubicBezTo>
                    <a:pt x="32" y="71"/>
                    <a:pt x="35" y="71"/>
                    <a:pt x="38" y="71"/>
                  </a:cubicBezTo>
                  <a:cubicBezTo>
                    <a:pt x="42" y="71"/>
                    <a:pt x="46" y="71"/>
                    <a:pt x="50" y="72"/>
                  </a:cubicBezTo>
                  <a:cubicBezTo>
                    <a:pt x="68" y="74"/>
                    <a:pt x="85" y="77"/>
                    <a:pt x="102" y="81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ṧḷîďe"/>
            <p:cNvSpPr/>
            <p:nvPr/>
          </p:nvSpPr>
          <p:spPr bwMode="auto">
            <a:xfrm>
              <a:off x="7276371" y="2415152"/>
              <a:ext cx="160193" cy="160193"/>
            </a:xfrm>
            <a:custGeom>
              <a:avLst/>
              <a:gdLst>
                <a:gd name="T0" fmla="*/ 102 w 102"/>
                <a:gd name="T1" fmla="*/ 0 h 102"/>
                <a:gd name="T2" fmla="*/ 0 w 102"/>
                <a:gd name="T3" fmla="*/ 0 h 102"/>
                <a:gd name="T4" fmla="*/ 0 w 102"/>
                <a:gd name="T5" fmla="*/ 91 h 102"/>
                <a:gd name="T6" fmla="*/ 27 w 102"/>
                <a:gd name="T7" fmla="*/ 100 h 102"/>
                <a:gd name="T8" fmla="*/ 32 w 102"/>
                <a:gd name="T9" fmla="*/ 102 h 102"/>
                <a:gd name="T10" fmla="*/ 102 w 102"/>
                <a:gd name="T11" fmla="*/ 102 h 102"/>
                <a:gd name="T12" fmla="*/ 102 w 102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02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9" y="94"/>
                    <a:pt x="18" y="97"/>
                    <a:pt x="27" y="100"/>
                  </a:cubicBezTo>
                  <a:cubicBezTo>
                    <a:pt x="29" y="101"/>
                    <a:pt x="30" y="101"/>
                    <a:pt x="3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ïś1iḍe"/>
            <p:cNvSpPr/>
            <p:nvPr/>
          </p:nvSpPr>
          <p:spPr bwMode="auto">
            <a:xfrm>
              <a:off x="7495582" y="2415152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îṩľiḑê"/>
            <p:cNvSpPr/>
            <p:nvPr/>
          </p:nvSpPr>
          <p:spPr bwMode="auto">
            <a:xfrm>
              <a:off x="7495582" y="2415152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ïşḻiḍé"/>
            <p:cNvSpPr/>
            <p:nvPr/>
          </p:nvSpPr>
          <p:spPr bwMode="auto">
            <a:xfrm>
              <a:off x="7716200" y="2415152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iŝľîďê"/>
            <p:cNvSpPr/>
            <p:nvPr/>
          </p:nvSpPr>
          <p:spPr bwMode="auto">
            <a:xfrm>
              <a:off x="7716200" y="2415152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î$ļiďê"/>
            <p:cNvSpPr/>
            <p:nvPr/>
          </p:nvSpPr>
          <p:spPr bwMode="auto">
            <a:xfrm>
              <a:off x="7934006" y="2415152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ïṡḷïḑè"/>
            <p:cNvSpPr/>
            <p:nvPr/>
          </p:nvSpPr>
          <p:spPr bwMode="auto">
            <a:xfrm>
              <a:off x="7934006" y="2415152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išlîdè"/>
            <p:cNvSpPr/>
            <p:nvPr/>
          </p:nvSpPr>
          <p:spPr bwMode="auto">
            <a:xfrm>
              <a:off x="8154623" y="2415152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ïsľîḑé"/>
            <p:cNvSpPr/>
            <p:nvPr/>
          </p:nvSpPr>
          <p:spPr bwMode="auto">
            <a:xfrm>
              <a:off x="8373834" y="2415152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íŝľiḍe"/>
            <p:cNvSpPr/>
            <p:nvPr/>
          </p:nvSpPr>
          <p:spPr bwMode="auto">
            <a:xfrm>
              <a:off x="8594451" y="2415152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îśľiḍe"/>
            <p:cNvSpPr/>
            <p:nvPr/>
          </p:nvSpPr>
          <p:spPr bwMode="auto">
            <a:xfrm>
              <a:off x="3102919" y="2666682"/>
              <a:ext cx="160193" cy="111011"/>
            </a:xfrm>
            <a:custGeom>
              <a:avLst/>
              <a:gdLst>
                <a:gd name="T0" fmla="*/ 102 w 102"/>
                <a:gd name="T1" fmla="*/ 0 h 71"/>
                <a:gd name="T2" fmla="*/ 0 w 102"/>
                <a:gd name="T3" fmla="*/ 37 h 71"/>
                <a:gd name="T4" fmla="*/ 0 w 102"/>
                <a:gd name="T5" fmla="*/ 71 h 71"/>
                <a:gd name="T6" fmla="*/ 102 w 102"/>
                <a:gd name="T7" fmla="*/ 71 h 71"/>
                <a:gd name="T8" fmla="*/ 102 w 102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71">
                  <a:moveTo>
                    <a:pt x="102" y="0"/>
                  </a:moveTo>
                  <a:cubicBezTo>
                    <a:pt x="67" y="10"/>
                    <a:pt x="33" y="22"/>
                    <a:pt x="0" y="37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îṣļíḍe"/>
            <p:cNvSpPr/>
            <p:nvPr/>
          </p:nvSpPr>
          <p:spPr bwMode="auto">
            <a:xfrm>
              <a:off x="3323536" y="2630147"/>
              <a:ext cx="160193" cy="147547"/>
            </a:xfrm>
            <a:custGeom>
              <a:avLst/>
              <a:gdLst>
                <a:gd name="T0" fmla="*/ 114 w 114"/>
                <a:gd name="T1" fmla="*/ 0 h 105"/>
                <a:gd name="T2" fmla="*/ 0 w 114"/>
                <a:gd name="T3" fmla="*/ 16 h 105"/>
                <a:gd name="T4" fmla="*/ 0 w 114"/>
                <a:gd name="T5" fmla="*/ 105 h 105"/>
                <a:gd name="T6" fmla="*/ 114 w 114"/>
                <a:gd name="T7" fmla="*/ 105 h 105"/>
                <a:gd name="T8" fmla="*/ 114 w 114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05">
                  <a:moveTo>
                    <a:pt x="114" y="0"/>
                  </a:moveTo>
                  <a:lnTo>
                    <a:pt x="0" y="16"/>
                  </a:lnTo>
                  <a:lnTo>
                    <a:pt x="0" y="105"/>
                  </a:lnTo>
                  <a:lnTo>
                    <a:pt x="114" y="10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iSľídè"/>
            <p:cNvSpPr/>
            <p:nvPr/>
          </p:nvSpPr>
          <p:spPr bwMode="auto">
            <a:xfrm>
              <a:off x="3323536" y="2630147"/>
              <a:ext cx="160193" cy="147547"/>
            </a:xfrm>
            <a:custGeom>
              <a:avLst/>
              <a:gdLst>
                <a:gd name="T0" fmla="*/ 114 w 114"/>
                <a:gd name="T1" fmla="*/ 0 h 105"/>
                <a:gd name="T2" fmla="*/ 0 w 114"/>
                <a:gd name="T3" fmla="*/ 16 h 105"/>
                <a:gd name="T4" fmla="*/ 0 w 114"/>
                <a:gd name="T5" fmla="*/ 105 h 105"/>
                <a:gd name="T6" fmla="*/ 114 w 114"/>
                <a:gd name="T7" fmla="*/ 105 h 105"/>
                <a:gd name="T8" fmla="*/ 114 w 114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05">
                  <a:moveTo>
                    <a:pt x="114" y="0"/>
                  </a:moveTo>
                  <a:lnTo>
                    <a:pt x="0" y="16"/>
                  </a:lnTo>
                  <a:lnTo>
                    <a:pt x="0" y="105"/>
                  </a:lnTo>
                  <a:lnTo>
                    <a:pt x="114" y="105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íṣļiḑê"/>
            <p:cNvSpPr/>
            <p:nvPr/>
          </p:nvSpPr>
          <p:spPr bwMode="auto">
            <a:xfrm>
              <a:off x="3542748" y="2617501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îšḷiḑè"/>
            <p:cNvSpPr/>
            <p:nvPr/>
          </p:nvSpPr>
          <p:spPr bwMode="auto">
            <a:xfrm>
              <a:off x="3763364" y="2617501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îŝḻíḍè"/>
            <p:cNvSpPr/>
            <p:nvPr/>
          </p:nvSpPr>
          <p:spPr bwMode="auto">
            <a:xfrm>
              <a:off x="3763364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išļiḓè"/>
            <p:cNvSpPr/>
            <p:nvPr/>
          </p:nvSpPr>
          <p:spPr bwMode="auto">
            <a:xfrm>
              <a:off x="3981171" y="2617501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ïṥḷiḑé"/>
            <p:cNvSpPr/>
            <p:nvPr/>
          </p:nvSpPr>
          <p:spPr bwMode="auto">
            <a:xfrm>
              <a:off x="4201787" y="2617501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işļïďê"/>
            <p:cNvSpPr/>
            <p:nvPr/>
          </p:nvSpPr>
          <p:spPr bwMode="auto">
            <a:xfrm>
              <a:off x="4201787" y="2617501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îṥḷîḑè"/>
            <p:cNvSpPr/>
            <p:nvPr/>
          </p:nvSpPr>
          <p:spPr bwMode="auto">
            <a:xfrm>
              <a:off x="4420999" y="2617501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îŝ1íďé"/>
            <p:cNvSpPr/>
            <p:nvPr/>
          </p:nvSpPr>
          <p:spPr bwMode="auto">
            <a:xfrm>
              <a:off x="4420999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íṣļiḍe"/>
            <p:cNvSpPr/>
            <p:nvPr/>
          </p:nvSpPr>
          <p:spPr bwMode="auto">
            <a:xfrm>
              <a:off x="4640211" y="2617501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ïśḷide"/>
            <p:cNvSpPr/>
            <p:nvPr/>
          </p:nvSpPr>
          <p:spPr bwMode="auto">
            <a:xfrm>
              <a:off x="4640211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iṡliďé"/>
            <p:cNvSpPr/>
            <p:nvPr/>
          </p:nvSpPr>
          <p:spPr bwMode="auto">
            <a:xfrm>
              <a:off x="4860828" y="2617501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îṣḷïďê"/>
            <p:cNvSpPr/>
            <p:nvPr/>
          </p:nvSpPr>
          <p:spPr bwMode="auto">
            <a:xfrm>
              <a:off x="4860828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îṥliḑe"/>
            <p:cNvSpPr/>
            <p:nvPr/>
          </p:nvSpPr>
          <p:spPr bwMode="auto">
            <a:xfrm>
              <a:off x="5080039" y="2617501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íṣḷiďe"/>
            <p:cNvSpPr/>
            <p:nvPr/>
          </p:nvSpPr>
          <p:spPr bwMode="auto">
            <a:xfrm>
              <a:off x="5080039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ïsļíďé"/>
            <p:cNvSpPr/>
            <p:nvPr/>
          </p:nvSpPr>
          <p:spPr bwMode="auto">
            <a:xfrm>
              <a:off x="5299251" y="2617501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iṥľîḍe"/>
            <p:cNvSpPr/>
            <p:nvPr/>
          </p:nvSpPr>
          <p:spPr bwMode="auto">
            <a:xfrm>
              <a:off x="5518463" y="2617501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iśḻíḑe"/>
            <p:cNvSpPr/>
            <p:nvPr/>
          </p:nvSpPr>
          <p:spPr bwMode="auto">
            <a:xfrm>
              <a:off x="5518463" y="2617501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ïśḷîḍê"/>
            <p:cNvSpPr/>
            <p:nvPr/>
          </p:nvSpPr>
          <p:spPr bwMode="auto">
            <a:xfrm>
              <a:off x="5739079" y="2617501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ïşḷîḑè"/>
            <p:cNvSpPr/>
            <p:nvPr/>
          </p:nvSpPr>
          <p:spPr bwMode="auto">
            <a:xfrm>
              <a:off x="5739079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íšľiḋé"/>
            <p:cNvSpPr/>
            <p:nvPr/>
          </p:nvSpPr>
          <p:spPr bwMode="auto">
            <a:xfrm>
              <a:off x="5958291" y="2617501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iṡļíďè"/>
            <p:cNvSpPr/>
            <p:nvPr/>
          </p:nvSpPr>
          <p:spPr bwMode="auto">
            <a:xfrm>
              <a:off x="6178908" y="2617501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íS1iḓe"/>
            <p:cNvSpPr/>
            <p:nvPr/>
          </p:nvSpPr>
          <p:spPr bwMode="auto">
            <a:xfrm>
              <a:off x="6178908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ís1íḋé"/>
            <p:cNvSpPr/>
            <p:nvPr/>
          </p:nvSpPr>
          <p:spPr bwMode="auto">
            <a:xfrm>
              <a:off x="6398120" y="2617501"/>
              <a:ext cx="160193" cy="160193"/>
            </a:xfrm>
            <a:custGeom>
              <a:avLst/>
              <a:gdLst>
                <a:gd name="T0" fmla="*/ 102 w 102"/>
                <a:gd name="T1" fmla="*/ 0 h 102"/>
                <a:gd name="T2" fmla="*/ 0 w 102"/>
                <a:gd name="T3" fmla="*/ 0 h 102"/>
                <a:gd name="T4" fmla="*/ 0 w 102"/>
                <a:gd name="T5" fmla="*/ 102 h 102"/>
                <a:gd name="T6" fmla="*/ 95 w 102"/>
                <a:gd name="T7" fmla="*/ 102 h 102"/>
                <a:gd name="T8" fmla="*/ 102 w 102"/>
                <a:gd name="T9" fmla="*/ 72 h 102"/>
                <a:gd name="T10" fmla="*/ 102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7" y="92"/>
                    <a:pt x="99" y="82"/>
                    <a:pt x="102" y="72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í$ḷîḍe"/>
            <p:cNvSpPr/>
            <p:nvPr/>
          </p:nvSpPr>
          <p:spPr bwMode="auto">
            <a:xfrm>
              <a:off x="6618736" y="2617501"/>
              <a:ext cx="21078" cy="15458"/>
            </a:xfrm>
            <a:custGeom>
              <a:avLst/>
              <a:gdLst>
                <a:gd name="T0" fmla="*/ 14 w 14"/>
                <a:gd name="T1" fmla="*/ 0 h 10"/>
                <a:gd name="T2" fmla="*/ 0 w 14"/>
                <a:gd name="T3" fmla="*/ 0 h 10"/>
                <a:gd name="T4" fmla="*/ 0 w 14"/>
                <a:gd name="T5" fmla="*/ 10 h 10"/>
                <a:gd name="T6" fmla="*/ 14 w 1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6"/>
                    <a:pt x="9" y="3"/>
                    <a:pt x="14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ïṡḻidé"/>
            <p:cNvSpPr/>
            <p:nvPr/>
          </p:nvSpPr>
          <p:spPr bwMode="auto">
            <a:xfrm>
              <a:off x="6836543" y="2617501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ïS1iḍe"/>
            <p:cNvSpPr/>
            <p:nvPr/>
          </p:nvSpPr>
          <p:spPr bwMode="auto">
            <a:xfrm>
              <a:off x="7409865" y="2617501"/>
              <a:ext cx="26699" cy="25294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0 h 16"/>
                <a:gd name="T4" fmla="*/ 0 w 17"/>
                <a:gd name="T5" fmla="*/ 1 h 16"/>
                <a:gd name="T6" fmla="*/ 17 w 17"/>
                <a:gd name="T7" fmla="*/ 16 h 16"/>
                <a:gd name="T8" fmla="*/ 17 w 1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6" y="5"/>
                    <a:pt x="12" y="11"/>
                    <a:pt x="17" y="16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îṥľíḍè"/>
            <p:cNvSpPr/>
            <p:nvPr/>
          </p:nvSpPr>
          <p:spPr bwMode="auto">
            <a:xfrm>
              <a:off x="7495582" y="2617501"/>
              <a:ext cx="161599" cy="160193"/>
            </a:xfrm>
            <a:custGeom>
              <a:avLst/>
              <a:gdLst>
                <a:gd name="T0" fmla="*/ 103 w 103"/>
                <a:gd name="T1" fmla="*/ 0 h 102"/>
                <a:gd name="T2" fmla="*/ 0 w 103"/>
                <a:gd name="T3" fmla="*/ 0 h 102"/>
                <a:gd name="T4" fmla="*/ 0 w 103"/>
                <a:gd name="T5" fmla="*/ 71 h 102"/>
                <a:gd name="T6" fmla="*/ 15 w 103"/>
                <a:gd name="T7" fmla="*/ 102 h 102"/>
                <a:gd name="T8" fmla="*/ 103 w 103"/>
                <a:gd name="T9" fmla="*/ 102 h 102"/>
                <a:gd name="T10" fmla="*/ 103 w 103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2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6" y="81"/>
                    <a:pt x="11" y="92"/>
                    <a:pt x="15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ïš1îḋè"/>
            <p:cNvSpPr/>
            <p:nvPr/>
          </p:nvSpPr>
          <p:spPr bwMode="auto">
            <a:xfrm>
              <a:off x="7716200" y="2617501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íşļïďe"/>
            <p:cNvSpPr/>
            <p:nvPr/>
          </p:nvSpPr>
          <p:spPr bwMode="auto">
            <a:xfrm>
              <a:off x="7716200" y="2617501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ïṡ1îḍé"/>
            <p:cNvSpPr/>
            <p:nvPr/>
          </p:nvSpPr>
          <p:spPr bwMode="auto">
            <a:xfrm>
              <a:off x="7934006" y="2617501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íṡḻíḋê"/>
            <p:cNvSpPr/>
            <p:nvPr/>
          </p:nvSpPr>
          <p:spPr bwMode="auto">
            <a:xfrm>
              <a:off x="7934006" y="2617501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i$ḷïďé"/>
            <p:cNvSpPr/>
            <p:nvPr/>
          </p:nvSpPr>
          <p:spPr bwMode="auto">
            <a:xfrm>
              <a:off x="8154623" y="2617501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íşḷíḓè"/>
            <p:cNvSpPr/>
            <p:nvPr/>
          </p:nvSpPr>
          <p:spPr bwMode="auto">
            <a:xfrm>
              <a:off x="8373834" y="2617501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ï$1íḓe"/>
            <p:cNvSpPr/>
            <p:nvPr/>
          </p:nvSpPr>
          <p:spPr bwMode="auto">
            <a:xfrm>
              <a:off x="8594451" y="2617501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işliḋê"/>
            <p:cNvSpPr/>
            <p:nvPr/>
          </p:nvSpPr>
          <p:spPr bwMode="auto">
            <a:xfrm>
              <a:off x="3102919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iş1ïďê"/>
            <p:cNvSpPr/>
            <p:nvPr/>
          </p:nvSpPr>
          <p:spPr bwMode="auto">
            <a:xfrm>
              <a:off x="3102919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íṩļíḍe"/>
            <p:cNvSpPr/>
            <p:nvPr/>
          </p:nvSpPr>
          <p:spPr bwMode="auto">
            <a:xfrm>
              <a:off x="3323536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îṡ1ïḑê"/>
            <p:cNvSpPr/>
            <p:nvPr/>
          </p:nvSpPr>
          <p:spPr bwMode="auto">
            <a:xfrm>
              <a:off x="3323536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iṡļîḓè"/>
            <p:cNvSpPr/>
            <p:nvPr/>
          </p:nvSpPr>
          <p:spPr bwMode="auto">
            <a:xfrm>
              <a:off x="3542748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íşḷîḍè"/>
            <p:cNvSpPr/>
            <p:nvPr/>
          </p:nvSpPr>
          <p:spPr bwMode="auto">
            <a:xfrm>
              <a:off x="3542748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sḻïḓê"/>
            <p:cNvSpPr/>
            <p:nvPr/>
          </p:nvSpPr>
          <p:spPr bwMode="auto">
            <a:xfrm>
              <a:off x="3763364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îṩ1ïdè"/>
            <p:cNvSpPr/>
            <p:nvPr/>
          </p:nvSpPr>
          <p:spPr bwMode="auto">
            <a:xfrm>
              <a:off x="3763364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ḷïḓè"/>
            <p:cNvSpPr/>
            <p:nvPr/>
          </p:nvSpPr>
          <p:spPr bwMode="auto">
            <a:xfrm>
              <a:off x="3981171" y="2822660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i$ľíḓê"/>
            <p:cNvSpPr/>
            <p:nvPr/>
          </p:nvSpPr>
          <p:spPr bwMode="auto">
            <a:xfrm>
              <a:off x="4201787" y="2822660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íṣlïḍe"/>
            <p:cNvSpPr/>
            <p:nvPr/>
          </p:nvSpPr>
          <p:spPr bwMode="auto">
            <a:xfrm>
              <a:off x="4201787" y="2822660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íṣ1íḓè"/>
            <p:cNvSpPr/>
            <p:nvPr/>
          </p:nvSpPr>
          <p:spPr bwMode="auto">
            <a:xfrm>
              <a:off x="4420999" y="2822660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işļiḋe"/>
            <p:cNvSpPr/>
            <p:nvPr/>
          </p:nvSpPr>
          <p:spPr bwMode="auto">
            <a:xfrm>
              <a:off x="4420999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ïṡlíḑe"/>
            <p:cNvSpPr/>
            <p:nvPr/>
          </p:nvSpPr>
          <p:spPr bwMode="auto">
            <a:xfrm>
              <a:off x="4640211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îṥlíḑe"/>
            <p:cNvSpPr/>
            <p:nvPr/>
          </p:nvSpPr>
          <p:spPr bwMode="auto">
            <a:xfrm>
              <a:off x="4640211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ï$ľiḍe"/>
            <p:cNvSpPr/>
            <p:nvPr/>
          </p:nvSpPr>
          <p:spPr bwMode="auto">
            <a:xfrm>
              <a:off x="4860828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îṧ1ïḑè"/>
            <p:cNvSpPr/>
            <p:nvPr/>
          </p:nvSpPr>
          <p:spPr bwMode="auto">
            <a:xfrm>
              <a:off x="4860828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ṣḷíḓê"/>
            <p:cNvSpPr/>
            <p:nvPr/>
          </p:nvSpPr>
          <p:spPr bwMode="auto">
            <a:xfrm>
              <a:off x="5080039" y="2822660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îṧ1íḍè"/>
            <p:cNvSpPr/>
            <p:nvPr/>
          </p:nvSpPr>
          <p:spPr bwMode="auto">
            <a:xfrm>
              <a:off x="5080039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îşḻiḋê"/>
            <p:cNvSpPr/>
            <p:nvPr/>
          </p:nvSpPr>
          <p:spPr bwMode="auto">
            <a:xfrm>
              <a:off x="5299251" y="2822660"/>
              <a:ext cx="161599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ïš1iḍé"/>
            <p:cNvSpPr/>
            <p:nvPr/>
          </p:nvSpPr>
          <p:spPr bwMode="auto">
            <a:xfrm>
              <a:off x="5299251" y="2822660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isľíḑè"/>
            <p:cNvSpPr/>
            <p:nvPr/>
          </p:nvSpPr>
          <p:spPr bwMode="auto">
            <a:xfrm>
              <a:off x="5518463" y="2822660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išḷïde"/>
            <p:cNvSpPr/>
            <p:nvPr/>
          </p:nvSpPr>
          <p:spPr bwMode="auto">
            <a:xfrm>
              <a:off x="5739079" y="2822660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í$ḷíḓê"/>
            <p:cNvSpPr/>
            <p:nvPr/>
          </p:nvSpPr>
          <p:spPr bwMode="auto">
            <a:xfrm>
              <a:off x="5739079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iṣḷïḑè"/>
            <p:cNvSpPr/>
            <p:nvPr/>
          </p:nvSpPr>
          <p:spPr bwMode="auto">
            <a:xfrm>
              <a:off x="5958291" y="2822660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iṩľiḋê"/>
            <p:cNvSpPr/>
            <p:nvPr/>
          </p:nvSpPr>
          <p:spPr bwMode="auto">
            <a:xfrm>
              <a:off x="5958291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í$liḋé"/>
            <p:cNvSpPr/>
            <p:nvPr/>
          </p:nvSpPr>
          <p:spPr bwMode="auto">
            <a:xfrm>
              <a:off x="6178908" y="2822660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í$lîḋé"/>
            <p:cNvSpPr/>
            <p:nvPr/>
          </p:nvSpPr>
          <p:spPr bwMode="auto">
            <a:xfrm>
              <a:off x="6178908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îṣḻïḓe"/>
            <p:cNvSpPr/>
            <p:nvPr/>
          </p:nvSpPr>
          <p:spPr bwMode="auto">
            <a:xfrm>
              <a:off x="6398120" y="2822660"/>
              <a:ext cx="139116" cy="160193"/>
            </a:xfrm>
            <a:custGeom>
              <a:avLst/>
              <a:gdLst>
                <a:gd name="T0" fmla="*/ 89 w 89"/>
                <a:gd name="T1" fmla="*/ 0 h 102"/>
                <a:gd name="T2" fmla="*/ 0 w 89"/>
                <a:gd name="T3" fmla="*/ 0 h 102"/>
                <a:gd name="T4" fmla="*/ 0 w 89"/>
                <a:gd name="T5" fmla="*/ 102 h 102"/>
                <a:gd name="T6" fmla="*/ 40 w 89"/>
                <a:gd name="T7" fmla="*/ 102 h 102"/>
                <a:gd name="T8" fmla="*/ 66 w 89"/>
                <a:gd name="T9" fmla="*/ 66 h 102"/>
                <a:gd name="T10" fmla="*/ 89 w 89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02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49" y="90"/>
                    <a:pt x="59" y="79"/>
                    <a:pt x="66" y="66"/>
                  </a:cubicBezTo>
                  <a:cubicBezTo>
                    <a:pt x="78" y="46"/>
                    <a:pt x="84" y="23"/>
                    <a:pt x="89" y="0"/>
                  </a:cubicBezTo>
                </a:path>
              </a:pathLst>
            </a:cu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iś1iďê"/>
            <p:cNvSpPr/>
            <p:nvPr/>
          </p:nvSpPr>
          <p:spPr bwMode="auto">
            <a:xfrm>
              <a:off x="7536334" y="2822660"/>
              <a:ext cx="120847" cy="160193"/>
            </a:xfrm>
            <a:custGeom>
              <a:avLst/>
              <a:gdLst>
                <a:gd name="T0" fmla="*/ 77 w 77"/>
                <a:gd name="T1" fmla="*/ 0 h 102"/>
                <a:gd name="T2" fmla="*/ 0 w 77"/>
                <a:gd name="T3" fmla="*/ 0 h 102"/>
                <a:gd name="T4" fmla="*/ 21 w 77"/>
                <a:gd name="T5" fmla="*/ 102 h 102"/>
                <a:gd name="T6" fmla="*/ 77 w 77"/>
                <a:gd name="T7" fmla="*/ 102 h 102"/>
                <a:gd name="T8" fmla="*/ 77 w 77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02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33"/>
                    <a:pt x="18" y="67"/>
                    <a:pt x="21" y="102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77" y="0"/>
                    <a:pt x="77" y="0"/>
                    <a:pt x="77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ïSľïḋe"/>
            <p:cNvSpPr/>
            <p:nvPr/>
          </p:nvSpPr>
          <p:spPr bwMode="auto">
            <a:xfrm>
              <a:off x="7716200" y="2822660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ïşļïḍê"/>
            <p:cNvSpPr/>
            <p:nvPr/>
          </p:nvSpPr>
          <p:spPr bwMode="auto">
            <a:xfrm>
              <a:off x="7716200" y="2822660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ïśḻidé"/>
            <p:cNvSpPr/>
            <p:nvPr/>
          </p:nvSpPr>
          <p:spPr bwMode="auto">
            <a:xfrm>
              <a:off x="7934006" y="2822660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ṩľiḍê"/>
            <p:cNvSpPr/>
            <p:nvPr/>
          </p:nvSpPr>
          <p:spPr bwMode="auto">
            <a:xfrm>
              <a:off x="7934006" y="2822660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śḷídê"/>
            <p:cNvSpPr/>
            <p:nvPr/>
          </p:nvSpPr>
          <p:spPr bwMode="auto">
            <a:xfrm>
              <a:off x="8154623" y="2822660"/>
              <a:ext cx="161599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îślíḋè"/>
            <p:cNvSpPr/>
            <p:nvPr/>
          </p:nvSpPr>
          <p:spPr bwMode="auto">
            <a:xfrm>
              <a:off x="8154623" y="2822660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iṡḻiḓè"/>
            <p:cNvSpPr/>
            <p:nvPr/>
          </p:nvSpPr>
          <p:spPr bwMode="auto">
            <a:xfrm>
              <a:off x="8373834" y="2822660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ïṣlïdè"/>
            <p:cNvSpPr/>
            <p:nvPr/>
          </p:nvSpPr>
          <p:spPr bwMode="auto">
            <a:xfrm>
              <a:off x="8373834" y="2822660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íş1íḑé"/>
            <p:cNvSpPr/>
            <p:nvPr/>
          </p:nvSpPr>
          <p:spPr bwMode="auto">
            <a:xfrm>
              <a:off x="8594451" y="2822660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íŝḷîḋê"/>
            <p:cNvSpPr/>
            <p:nvPr/>
          </p:nvSpPr>
          <p:spPr bwMode="auto">
            <a:xfrm>
              <a:off x="3102919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ṥḻîḋe"/>
            <p:cNvSpPr/>
            <p:nvPr/>
          </p:nvSpPr>
          <p:spPr bwMode="auto">
            <a:xfrm>
              <a:off x="3102919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îśḻîďê"/>
            <p:cNvSpPr/>
            <p:nvPr/>
          </p:nvSpPr>
          <p:spPr bwMode="auto">
            <a:xfrm>
              <a:off x="3323536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îṣļiḋé"/>
            <p:cNvSpPr/>
            <p:nvPr/>
          </p:nvSpPr>
          <p:spPr bwMode="auto">
            <a:xfrm>
              <a:off x="3323536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îŝ1íde"/>
            <p:cNvSpPr/>
            <p:nvPr/>
          </p:nvSpPr>
          <p:spPr bwMode="auto">
            <a:xfrm>
              <a:off x="3542748" y="3025009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ï$ḷïdé"/>
            <p:cNvSpPr/>
            <p:nvPr/>
          </p:nvSpPr>
          <p:spPr bwMode="auto">
            <a:xfrm>
              <a:off x="3542748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îṣ1ïḑe"/>
            <p:cNvSpPr/>
            <p:nvPr/>
          </p:nvSpPr>
          <p:spPr bwMode="auto">
            <a:xfrm>
              <a:off x="3763364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í$ľiḋê"/>
            <p:cNvSpPr/>
            <p:nvPr/>
          </p:nvSpPr>
          <p:spPr bwMode="auto">
            <a:xfrm>
              <a:off x="3763364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îŝ1íḓê"/>
            <p:cNvSpPr/>
            <p:nvPr/>
          </p:nvSpPr>
          <p:spPr bwMode="auto">
            <a:xfrm>
              <a:off x="3981171" y="3025009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ïśļiḓé"/>
            <p:cNvSpPr/>
            <p:nvPr/>
          </p:nvSpPr>
          <p:spPr bwMode="auto">
            <a:xfrm>
              <a:off x="3981171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sļïďe"/>
            <p:cNvSpPr/>
            <p:nvPr/>
          </p:nvSpPr>
          <p:spPr bwMode="auto">
            <a:xfrm>
              <a:off x="4201787" y="3025009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ş1ídè"/>
            <p:cNvSpPr/>
            <p:nvPr/>
          </p:nvSpPr>
          <p:spPr bwMode="auto">
            <a:xfrm>
              <a:off x="4201787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îŝḻíḓê"/>
            <p:cNvSpPr/>
            <p:nvPr/>
          </p:nvSpPr>
          <p:spPr bwMode="auto">
            <a:xfrm>
              <a:off x="4420999" y="3025009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ṣļíḓè"/>
            <p:cNvSpPr/>
            <p:nvPr/>
          </p:nvSpPr>
          <p:spPr bwMode="auto">
            <a:xfrm>
              <a:off x="4420999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ïṩľïďê"/>
            <p:cNvSpPr/>
            <p:nvPr/>
          </p:nvSpPr>
          <p:spPr bwMode="auto">
            <a:xfrm>
              <a:off x="4640211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ṥḻíḋè"/>
            <p:cNvSpPr/>
            <p:nvPr/>
          </p:nvSpPr>
          <p:spPr bwMode="auto">
            <a:xfrm>
              <a:off x="4640211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ṡlíḓe"/>
            <p:cNvSpPr/>
            <p:nvPr/>
          </p:nvSpPr>
          <p:spPr bwMode="auto">
            <a:xfrm>
              <a:off x="4860828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îSḷîḑe"/>
            <p:cNvSpPr/>
            <p:nvPr/>
          </p:nvSpPr>
          <p:spPr bwMode="auto">
            <a:xfrm>
              <a:off x="4860828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ïṡľîḑe"/>
            <p:cNvSpPr/>
            <p:nvPr/>
          </p:nvSpPr>
          <p:spPr bwMode="auto">
            <a:xfrm>
              <a:off x="5080039" y="3025009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iṩľiďè"/>
            <p:cNvSpPr/>
            <p:nvPr/>
          </p:nvSpPr>
          <p:spPr bwMode="auto">
            <a:xfrm>
              <a:off x="5080039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îṩ1íḍè"/>
            <p:cNvSpPr/>
            <p:nvPr/>
          </p:nvSpPr>
          <p:spPr bwMode="auto">
            <a:xfrm>
              <a:off x="5299251" y="3025009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$ļíḓè"/>
            <p:cNvSpPr/>
            <p:nvPr/>
          </p:nvSpPr>
          <p:spPr bwMode="auto">
            <a:xfrm>
              <a:off x="5518463" y="3025009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îsḻíḑé"/>
            <p:cNvSpPr/>
            <p:nvPr/>
          </p:nvSpPr>
          <p:spPr bwMode="auto">
            <a:xfrm>
              <a:off x="5518463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$ḷíďé"/>
            <p:cNvSpPr/>
            <p:nvPr/>
          </p:nvSpPr>
          <p:spPr bwMode="auto">
            <a:xfrm>
              <a:off x="5739079" y="3025009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íśḻîḍé"/>
            <p:cNvSpPr/>
            <p:nvPr/>
          </p:nvSpPr>
          <p:spPr bwMode="auto">
            <a:xfrm>
              <a:off x="5958291" y="3025009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ṥľïḑè"/>
            <p:cNvSpPr/>
            <p:nvPr/>
          </p:nvSpPr>
          <p:spPr bwMode="auto">
            <a:xfrm>
              <a:off x="6178908" y="3025009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iṡļiḋè"/>
            <p:cNvSpPr/>
            <p:nvPr/>
          </p:nvSpPr>
          <p:spPr bwMode="auto">
            <a:xfrm>
              <a:off x="6398120" y="3025009"/>
              <a:ext cx="26699" cy="42156"/>
            </a:xfrm>
            <a:custGeom>
              <a:avLst/>
              <a:gdLst>
                <a:gd name="T0" fmla="*/ 17 w 17"/>
                <a:gd name="T1" fmla="*/ 0 h 27"/>
                <a:gd name="T2" fmla="*/ 0 w 17"/>
                <a:gd name="T3" fmla="*/ 0 h 27"/>
                <a:gd name="T4" fmla="*/ 0 w 17"/>
                <a:gd name="T5" fmla="*/ 27 h 27"/>
                <a:gd name="T6" fmla="*/ 17 w 17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7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" y="17"/>
                    <a:pt x="10" y="8"/>
                    <a:pt x="17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ṩļïďé"/>
            <p:cNvSpPr/>
            <p:nvPr/>
          </p:nvSpPr>
          <p:spPr bwMode="auto">
            <a:xfrm>
              <a:off x="6618736" y="3025009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íŝḻîḑé"/>
            <p:cNvSpPr/>
            <p:nvPr/>
          </p:nvSpPr>
          <p:spPr bwMode="auto">
            <a:xfrm>
              <a:off x="6618736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îśļîďe"/>
            <p:cNvSpPr/>
            <p:nvPr/>
          </p:nvSpPr>
          <p:spPr bwMode="auto">
            <a:xfrm>
              <a:off x="7548980" y="3025009"/>
              <a:ext cx="108201" cy="160193"/>
            </a:xfrm>
            <a:custGeom>
              <a:avLst/>
              <a:gdLst>
                <a:gd name="T0" fmla="*/ 69 w 69"/>
                <a:gd name="T1" fmla="*/ 0 h 102"/>
                <a:gd name="T2" fmla="*/ 14 w 69"/>
                <a:gd name="T3" fmla="*/ 0 h 102"/>
                <a:gd name="T4" fmla="*/ 11 w 69"/>
                <a:gd name="T5" fmla="*/ 47 h 102"/>
                <a:gd name="T6" fmla="*/ 0 w 69"/>
                <a:gd name="T7" fmla="*/ 102 h 102"/>
                <a:gd name="T8" fmla="*/ 69 w 69"/>
                <a:gd name="T9" fmla="*/ 102 h 102"/>
                <a:gd name="T10" fmla="*/ 69 w 69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02">
                  <a:moveTo>
                    <a:pt x="6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6"/>
                    <a:pt x="13" y="31"/>
                    <a:pt x="11" y="47"/>
                  </a:cubicBezTo>
                  <a:cubicBezTo>
                    <a:pt x="9" y="65"/>
                    <a:pt x="6" y="84"/>
                    <a:pt x="0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îŝḷïḍe"/>
            <p:cNvSpPr/>
            <p:nvPr/>
          </p:nvSpPr>
          <p:spPr bwMode="auto">
            <a:xfrm>
              <a:off x="7716200" y="3025009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išľîde"/>
            <p:cNvSpPr/>
            <p:nvPr/>
          </p:nvSpPr>
          <p:spPr bwMode="auto">
            <a:xfrm>
              <a:off x="7716200" y="3025009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iṡḻíďé"/>
            <p:cNvSpPr/>
            <p:nvPr/>
          </p:nvSpPr>
          <p:spPr bwMode="auto">
            <a:xfrm>
              <a:off x="7934006" y="3025009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ïṡľíḍé"/>
            <p:cNvSpPr/>
            <p:nvPr/>
          </p:nvSpPr>
          <p:spPr bwMode="auto">
            <a:xfrm>
              <a:off x="7934006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ïṡ1îdè"/>
            <p:cNvSpPr/>
            <p:nvPr/>
          </p:nvSpPr>
          <p:spPr bwMode="auto">
            <a:xfrm>
              <a:off x="8154623" y="3025009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ïŝľíḑé"/>
            <p:cNvSpPr/>
            <p:nvPr/>
          </p:nvSpPr>
          <p:spPr bwMode="auto">
            <a:xfrm>
              <a:off x="8154623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ṣ1íďe"/>
            <p:cNvSpPr/>
            <p:nvPr/>
          </p:nvSpPr>
          <p:spPr bwMode="auto">
            <a:xfrm>
              <a:off x="8373834" y="3025009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iŝļîḑe"/>
            <p:cNvSpPr/>
            <p:nvPr/>
          </p:nvSpPr>
          <p:spPr bwMode="auto">
            <a:xfrm>
              <a:off x="8373834" y="3025009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ïṡľïḑé"/>
            <p:cNvSpPr/>
            <p:nvPr/>
          </p:nvSpPr>
          <p:spPr bwMode="auto">
            <a:xfrm>
              <a:off x="8594451" y="3025009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ï$lide"/>
            <p:cNvSpPr/>
            <p:nvPr/>
          </p:nvSpPr>
          <p:spPr bwMode="auto">
            <a:xfrm>
              <a:off x="3102919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iṩḷiḓè"/>
            <p:cNvSpPr/>
            <p:nvPr/>
          </p:nvSpPr>
          <p:spPr bwMode="auto">
            <a:xfrm>
              <a:off x="3102919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ïṣḷíḑe"/>
            <p:cNvSpPr/>
            <p:nvPr/>
          </p:nvSpPr>
          <p:spPr bwMode="auto">
            <a:xfrm>
              <a:off x="3323536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íṥļíḋê"/>
            <p:cNvSpPr/>
            <p:nvPr/>
          </p:nvSpPr>
          <p:spPr bwMode="auto">
            <a:xfrm>
              <a:off x="3323536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isḷïďé"/>
            <p:cNvSpPr/>
            <p:nvPr/>
          </p:nvSpPr>
          <p:spPr bwMode="auto">
            <a:xfrm>
              <a:off x="3542748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ïṧ1ïḑè"/>
            <p:cNvSpPr/>
            <p:nvPr/>
          </p:nvSpPr>
          <p:spPr bwMode="auto">
            <a:xfrm>
              <a:off x="3542748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ļidè"/>
            <p:cNvSpPr/>
            <p:nvPr/>
          </p:nvSpPr>
          <p:spPr bwMode="auto">
            <a:xfrm>
              <a:off x="3763364" y="3228763"/>
              <a:ext cx="160193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íşḻiďe"/>
            <p:cNvSpPr/>
            <p:nvPr/>
          </p:nvSpPr>
          <p:spPr bwMode="auto">
            <a:xfrm>
              <a:off x="3763364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íṥḷiḑe"/>
            <p:cNvSpPr/>
            <p:nvPr/>
          </p:nvSpPr>
          <p:spPr bwMode="auto">
            <a:xfrm>
              <a:off x="3981170" y="322876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iṥḻíďê"/>
            <p:cNvSpPr/>
            <p:nvPr/>
          </p:nvSpPr>
          <p:spPr bwMode="auto">
            <a:xfrm>
              <a:off x="3981170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ṡļiḋe"/>
            <p:cNvSpPr/>
            <p:nvPr/>
          </p:nvSpPr>
          <p:spPr bwMode="auto">
            <a:xfrm>
              <a:off x="4201787" y="322876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Sḻíďê"/>
            <p:cNvSpPr/>
            <p:nvPr/>
          </p:nvSpPr>
          <p:spPr bwMode="auto">
            <a:xfrm>
              <a:off x="4201787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ṩľiďè"/>
            <p:cNvSpPr/>
            <p:nvPr/>
          </p:nvSpPr>
          <p:spPr bwMode="auto">
            <a:xfrm>
              <a:off x="4420999" y="3228763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ïṧlîḑè"/>
            <p:cNvSpPr/>
            <p:nvPr/>
          </p:nvSpPr>
          <p:spPr bwMode="auto">
            <a:xfrm>
              <a:off x="4420999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iŝliḓe"/>
            <p:cNvSpPr/>
            <p:nvPr/>
          </p:nvSpPr>
          <p:spPr bwMode="auto">
            <a:xfrm>
              <a:off x="4640211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şḷîḓê"/>
            <p:cNvSpPr/>
            <p:nvPr/>
          </p:nvSpPr>
          <p:spPr bwMode="auto">
            <a:xfrm>
              <a:off x="4640211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ï$ḷïďê"/>
            <p:cNvSpPr/>
            <p:nvPr/>
          </p:nvSpPr>
          <p:spPr bwMode="auto">
            <a:xfrm>
              <a:off x="4860827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iSļïḑe"/>
            <p:cNvSpPr/>
            <p:nvPr/>
          </p:nvSpPr>
          <p:spPr bwMode="auto">
            <a:xfrm>
              <a:off x="4860827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îşļîḑe"/>
            <p:cNvSpPr/>
            <p:nvPr/>
          </p:nvSpPr>
          <p:spPr bwMode="auto">
            <a:xfrm>
              <a:off x="5080039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ṣḷídè"/>
            <p:cNvSpPr/>
            <p:nvPr/>
          </p:nvSpPr>
          <p:spPr bwMode="auto">
            <a:xfrm>
              <a:off x="5080039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ï$ľïḓê"/>
            <p:cNvSpPr/>
            <p:nvPr/>
          </p:nvSpPr>
          <p:spPr bwMode="auto">
            <a:xfrm>
              <a:off x="5299250" y="3228763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işḷîḋê"/>
            <p:cNvSpPr/>
            <p:nvPr/>
          </p:nvSpPr>
          <p:spPr bwMode="auto">
            <a:xfrm>
              <a:off x="5518462" y="322876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sḻíḑè"/>
            <p:cNvSpPr/>
            <p:nvPr/>
          </p:nvSpPr>
          <p:spPr bwMode="auto">
            <a:xfrm>
              <a:off x="5518462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îś1iḍé"/>
            <p:cNvSpPr/>
            <p:nvPr/>
          </p:nvSpPr>
          <p:spPr bwMode="auto">
            <a:xfrm>
              <a:off x="5739079" y="3228763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îṧľîďe"/>
            <p:cNvSpPr/>
            <p:nvPr/>
          </p:nvSpPr>
          <p:spPr bwMode="auto">
            <a:xfrm>
              <a:off x="5958291" y="3228763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ïṩlídê"/>
            <p:cNvSpPr/>
            <p:nvPr/>
          </p:nvSpPr>
          <p:spPr bwMode="auto">
            <a:xfrm>
              <a:off x="6178907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$lïḑé"/>
            <p:cNvSpPr/>
            <p:nvPr/>
          </p:nvSpPr>
          <p:spPr bwMode="auto">
            <a:xfrm>
              <a:off x="6178907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sļïḋè"/>
            <p:cNvSpPr/>
            <p:nvPr/>
          </p:nvSpPr>
          <p:spPr bwMode="auto">
            <a:xfrm>
              <a:off x="6398119" y="3228763"/>
              <a:ext cx="160193" cy="160193"/>
            </a:xfrm>
            <a:custGeom>
              <a:avLst/>
              <a:gdLst>
                <a:gd name="T0" fmla="*/ 13 w 102"/>
                <a:gd name="T1" fmla="*/ 0 h 102"/>
                <a:gd name="T2" fmla="*/ 0 w 102"/>
                <a:gd name="T3" fmla="*/ 0 h 102"/>
                <a:gd name="T4" fmla="*/ 0 w 102"/>
                <a:gd name="T5" fmla="*/ 102 h 102"/>
                <a:gd name="T6" fmla="*/ 102 w 102"/>
                <a:gd name="T7" fmla="*/ 102 h 102"/>
                <a:gd name="T8" fmla="*/ 102 w 102"/>
                <a:gd name="T9" fmla="*/ 73 h 102"/>
                <a:gd name="T10" fmla="*/ 20 w 102"/>
                <a:gd name="T11" fmla="*/ 12 h 102"/>
                <a:gd name="T12" fmla="*/ 13 w 102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70" y="62"/>
                    <a:pt x="41" y="40"/>
                    <a:pt x="20" y="12"/>
                  </a:cubicBezTo>
                  <a:cubicBezTo>
                    <a:pt x="18" y="8"/>
                    <a:pt x="15" y="4"/>
                    <a:pt x="13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íṡ1íḑê"/>
            <p:cNvSpPr/>
            <p:nvPr/>
          </p:nvSpPr>
          <p:spPr bwMode="auto">
            <a:xfrm>
              <a:off x="7495582" y="3228763"/>
              <a:ext cx="161599" cy="160193"/>
            </a:xfrm>
            <a:custGeom>
              <a:avLst/>
              <a:gdLst>
                <a:gd name="T0" fmla="*/ 103 w 103"/>
                <a:gd name="T1" fmla="*/ 0 h 102"/>
                <a:gd name="T2" fmla="*/ 23 w 103"/>
                <a:gd name="T3" fmla="*/ 0 h 102"/>
                <a:gd name="T4" fmla="*/ 19 w 103"/>
                <a:gd name="T5" fmla="*/ 2 h 102"/>
                <a:gd name="T6" fmla="*/ 16 w 103"/>
                <a:gd name="T7" fmla="*/ 2 h 102"/>
                <a:gd name="T8" fmla="*/ 6 w 103"/>
                <a:gd name="T9" fmla="*/ 0 h 102"/>
                <a:gd name="T10" fmla="*/ 6 w 103"/>
                <a:gd name="T11" fmla="*/ 0 h 102"/>
                <a:gd name="T12" fmla="*/ 0 w 103"/>
                <a:gd name="T13" fmla="*/ 0 h 102"/>
                <a:gd name="T14" fmla="*/ 0 w 103"/>
                <a:gd name="T15" fmla="*/ 102 h 102"/>
                <a:gd name="T16" fmla="*/ 103 w 103"/>
                <a:gd name="T17" fmla="*/ 102 h 102"/>
                <a:gd name="T18" fmla="*/ 103 w 103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2">
                  <a:moveTo>
                    <a:pt x="10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1"/>
                    <a:pt x="20" y="2"/>
                    <a:pt x="19" y="2"/>
                  </a:cubicBezTo>
                  <a:cubicBezTo>
                    <a:pt x="18" y="2"/>
                    <a:pt x="17" y="2"/>
                    <a:pt x="16" y="2"/>
                  </a:cubicBezTo>
                  <a:cubicBezTo>
                    <a:pt x="12" y="2"/>
                    <a:pt x="9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íṥḷîḋe"/>
            <p:cNvSpPr/>
            <p:nvPr/>
          </p:nvSpPr>
          <p:spPr bwMode="auto">
            <a:xfrm>
              <a:off x="7716199" y="322876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íṣ1ïḑê"/>
            <p:cNvSpPr/>
            <p:nvPr/>
          </p:nvSpPr>
          <p:spPr bwMode="auto">
            <a:xfrm>
              <a:off x="7716199" y="322876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îs1iďè"/>
            <p:cNvSpPr/>
            <p:nvPr/>
          </p:nvSpPr>
          <p:spPr bwMode="auto">
            <a:xfrm>
              <a:off x="7934006" y="322876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işḷíďè"/>
            <p:cNvSpPr/>
            <p:nvPr/>
          </p:nvSpPr>
          <p:spPr bwMode="auto">
            <a:xfrm>
              <a:off x="7934006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ṧľiḋè"/>
            <p:cNvSpPr/>
            <p:nvPr/>
          </p:nvSpPr>
          <p:spPr bwMode="auto">
            <a:xfrm>
              <a:off x="8154622" y="322876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ïṣḷíďé"/>
            <p:cNvSpPr/>
            <p:nvPr/>
          </p:nvSpPr>
          <p:spPr bwMode="auto">
            <a:xfrm>
              <a:off x="8154622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ïŝḻiḋê"/>
            <p:cNvSpPr/>
            <p:nvPr/>
          </p:nvSpPr>
          <p:spPr bwMode="auto">
            <a:xfrm>
              <a:off x="8373834" y="3228763"/>
              <a:ext cx="161599" cy="160193"/>
            </a:xfrm>
            <a:prstGeom prst="rect">
              <a:avLst/>
            </a:prstGeom>
            <a:solidFill>
              <a:srgbClr val="B3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îṩļïḋe"/>
            <p:cNvSpPr/>
            <p:nvPr/>
          </p:nvSpPr>
          <p:spPr bwMode="auto">
            <a:xfrm>
              <a:off x="8373834" y="322876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í$ľîḋé"/>
            <p:cNvSpPr/>
            <p:nvPr/>
          </p:nvSpPr>
          <p:spPr bwMode="auto">
            <a:xfrm>
              <a:off x="8594451" y="3228763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iSļíḓè"/>
            <p:cNvSpPr/>
            <p:nvPr/>
          </p:nvSpPr>
          <p:spPr bwMode="auto">
            <a:xfrm>
              <a:off x="3102919" y="3431113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îṡľîḓê"/>
            <p:cNvSpPr/>
            <p:nvPr/>
          </p:nvSpPr>
          <p:spPr bwMode="auto">
            <a:xfrm>
              <a:off x="3102919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i$lîdè"/>
            <p:cNvSpPr/>
            <p:nvPr/>
          </p:nvSpPr>
          <p:spPr bwMode="auto">
            <a:xfrm>
              <a:off x="3323535" y="3431113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îşļïďé"/>
            <p:cNvSpPr/>
            <p:nvPr/>
          </p:nvSpPr>
          <p:spPr bwMode="auto">
            <a:xfrm>
              <a:off x="3323535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ï$ļíḓe"/>
            <p:cNvSpPr/>
            <p:nvPr/>
          </p:nvSpPr>
          <p:spPr bwMode="auto">
            <a:xfrm>
              <a:off x="3542747" y="3431113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iṡľiḍê"/>
            <p:cNvSpPr/>
            <p:nvPr/>
          </p:nvSpPr>
          <p:spPr bwMode="auto">
            <a:xfrm>
              <a:off x="3542747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ṩ1íḑê"/>
            <p:cNvSpPr/>
            <p:nvPr/>
          </p:nvSpPr>
          <p:spPr bwMode="auto">
            <a:xfrm>
              <a:off x="3763364" y="3431113"/>
              <a:ext cx="160193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íšḷîḓe"/>
            <p:cNvSpPr/>
            <p:nvPr/>
          </p:nvSpPr>
          <p:spPr bwMode="auto">
            <a:xfrm>
              <a:off x="3763364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ïṧ1ide"/>
            <p:cNvSpPr/>
            <p:nvPr/>
          </p:nvSpPr>
          <p:spPr bwMode="auto">
            <a:xfrm>
              <a:off x="3981170" y="3431113"/>
              <a:ext cx="161599" cy="160193"/>
            </a:xfrm>
            <a:prstGeom prst="rect">
              <a:avLst/>
            </a:prstGeom>
            <a:solidFill>
              <a:srgbClr val="7AA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liḓè"/>
            <p:cNvSpPr/>
            <p:nvPr/>
          </p:nvSpPr>
          <p:spPr bwMode="auto">
            <a:xfrm>
              <a:off x="3981170" y="343111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ï$ļiḍè"/>
            <p:cNvSpPr/>
            <p:nvPr/>
          </p:nvSpPr>
          <p:spPr bwMode="auto">
            <a:xfrm>
              <a:off x="4201787" y="343111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Sḷíḑé"/>
            <p:cNvSpPr/>
            <p:nvPr/>
          </p:nvSpPr>
          <p:spPr bwMode="auto">
            <a:xfrm>
              <a:off x="4201787" y="343111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isľîḍê"/>
            <p:cNvSpPr/>
            <p:nvPr/>
          </p:nvSpPr>
          <p:spPr bwMode="auto">
            <a:xfrm>
              <a:off x="4420999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ï$ļîḍê"/>
            <p:cNvSpPr/>
            <p:nvPr/>
          </p:nvSpPr>
          <p:spPr bwMode="auto">
            <a:xfrm>
              <a:off x="4420999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iSľiďe"/>
            <p:cNvSpPr/>
            <p:nvPr/>
          </p:nvSpPr>
          <p:spPr bwMode="auto">
            <a:xfrm>
              <a:off x="4640211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îşḷîḑè"/>
            <p:cNvSpPr/>
            <p:nvPr/>
          </p:nvSpPr>
          <p:spPr bwMode="auto">
            <a:xfrm>
              <a:off x="4640211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í$ľíďé"/>
            <p:cNvSpPr/>
            <p:nvPr/>
          </p:nvSpPr>
          <p:spPr bwMode="auto">
            <a:xfrm>
              <a:off x="4860827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iṩlíďê"/>
            <p:cNvSpPr/>
            <p:nvPr/>
          </p:nvSpPr>
          <p:spPr bwMode="auto">
            <a:xfrm>
              <a:off x="4860827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ïṥḷíḋè"/>
            <p:cNvSpPr/>
            <p:nvPr/>
          </p:nvSpPr>
          <p:spPr bwMode="auto">
            <a:xfrm>
              <a:off x="5080039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śḻîdè"/>
            <p:cNvSpPr/>
            <p:nvPr/>
          </p:nvSpPr>
          <p:spPr bwMode="auto">
            <a:xfrm>
              <a:off x="5080039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ïṩ1îďé"/>
            <p:cNvSpPr/>
            <p:nvPr/>
          </p:nvSpPr>
          <p:spPr bwMode="auto">
            <a:xfrm>
              <a:off x="5299250" y="343111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ïṣļïḋe"/>
            <p:cNvSpPr/>
            <p:nvPr/>
          </p:nvSpPr>
          <p:spPr bwMode="auto">
            <a:xfrm>
              <a:off x="5299250" y="343111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îṥlïḍê"/>
            <p:cNvSpPr/>
            <p:nvPr/>
          </p:nvSpPr>
          <p:spPr bwMode="auto">
            <a:xfrm>
              <a:off x="5518462" y="3431113"/>
              <a:ext cx="161599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îṧlíḋè"/>
            <p:cNvSpPr/>
            <p:nvPr/>
          </p:nvSpPr>
          <p:spPr bwMode="auto">
            <a:xfrm>
              <a:off x="5739079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îśḷíḓe"/>
            <p:cNvSpPr/>
            <p:nvPr/>
          </p:nvSpPr>
          <p:spPr bwMode="auto">
            <a:xfrm>
              <a:off x="5739079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ṧ1ïḋé"/>
            <p:cNvSpPr/>
            <p:nvPr/>
          </p:nvSpPr>
          <p:spPr bwMode="auto">
            <a:xfrm>
              <a:off x="5958291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îṣļîḍè"/>
            <p:cNvSpPr/>
            <p:nvPr/>
          </p:nvSpPr>
          <p:spPr bwMode="auto">
            <a:xfrm>
              <a:off x="5958291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íşľîḓé"/>
            <p:cNvSpPr/>
            <p:nvPr/>
          </p:nvSpPr>
          <p:spPr bwMode="auto">
            <a:xfrm>
              <a:off x="6178907" y="3431113"/>
              <a:ext cx="160193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0" name="iSḻïďè"/>
            <p:cNvSpPr/>
            <p:nvPr/>
          </p:nvSpPr>
          <p:spPr bwMode="auto">
            <a:xfrm>
              <a:off x="6178907" y="3431113"/>
              <a:ext cx="160193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1" name="iṥ1îdé"/>
            <p:cNvSpPr/>
            <p:nvPr/>
          </p:nvSpPr>
          <p:spPr bwMode="auto">
            <a:xfrm>
              <a:off x="6398119" y="3431113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2" name="îŝḻíḍè"/>
            <p:cNvSpPr/>
            <p:nvPr/>
          </p:nvSpPr>
          <p:spPr bwMode="auto">
            <a:xfrm>
              <a:off x="6618736" y="3525262"/>
              <a:ext cx="35131" cy="66045"/>
            </a:xfrm>
            <a:custGeom>
              <a:avLst/>
              <a:gdLst>
                <a:gd name="T0" fmla="*/ 0 w 23"/>
                <a:gd name="T1" fmla="*/ 0 h 42"/>
                <a:gd name="T2" fmla="*/ 0 w 23"/>
                <a:gd name="T3" fmla="*/ 42 h 42"/>
                <a:gd name="T4" fmla="*/ 23 w 23"/>
                <a:gd name="T5" fmla="*/ 42 h 42"/>
                <a:gd name="T6" fmla="*/ 0 w 2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2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14" y="29"/>
                    <a:pt x="6" y="15"/>
                    <a:pt x="0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3" name="iṥlîḋê"/>
            <p:cNvSpPr/>
            <p:nvPr/>
          </p:nvSpPr>
          <p:spPr bwMode="auto">
            <a:xfrm>
              <a:off x="7523686" y="3431113"/>
              <a:ext cx="133495" cy="15458"/>
            </a:xfrm>
            <a:custGeom>
              <a:avLst/>
              <a:gdLst>
                <a:gd name="T0" fmla="*/ 85 w 85"/>
                <a:gd name="T1" fmla="*/ 0 h 10"/>
                <a:gd name="T2" fmla="*/ 0 w 85"/>
                <a:gd name="T3" fmla="*/ 0 h 10"/>
                <a:gd name="T4" fmla="*/ 5 w 85"/>
                <a:gd name="T5" fmla="*/ 6 h 10"/>
                <a:gd name="T6" fmla="*/ 6 w 85"/>
                <a:gd name="T7" fmla="*/ 6 h 10"/>
                <a:gd name="T8" fmla="*/ 33 w 85"/>
                <a:gd name="T9" fmla="*/ 10 h 10"/>
                <a:gd name="T10" fmla="*/ 44 w 85"/>
                <a:gd name="T11" fmla="*/ 8 h 10"/>
                <a:gd name="T12" fmla="*/ 80 w 85"/>
                <a:gd name="T13" fmla="*/ 2 h 10"/>
                <a:gd name="T14" fmla="*/ 85 w 85"/>
                <a:gd name="T15" fmla="*/ 2 h 10"/>
                <a:gd name="T16" fmla="*/ 85 w 8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15" y="8"/>
                    <a:pt x="25" y="10"/>
                    <a:pt x="33" y="10"/>
                  </a:cubicBezTo>
                  <a:cubicBezTo>
                    <a:pt x="38" y="10"/>
                    <a:pt x="41" y="9"/>
                    <a:pt x="44" y="8"/>
                  </a:cubicBezTo>
                  <a:cubicBezTo>
                    <a:pt x="56" y="4"/>
                    <a:pt x="68" y="2"/>
                    <a:pt x="80" y="2"/>
                  </a:cubicBezTo>
                  <a:cubicBezTo>
                    <a:pt x="82" y="2"/>
                    <a:pt x="83" y="2"/>
                    <a:pt x="85" y="2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4" name="íşľïḋè"/>
            <p:cNvSpPr/>
            <p:nvPr/>
          </p:nvSpPr>
          <p:spPr bwMode="auto">
            <a:xfrm>
              <a:off x="7716199" y="3431113"/>
              <a:ext cx="160193" cy="36535"/>
            </a:xfrm>
            <a:custGeom>
              <a:avLst/>
              <a:gdLst>
                <a:gd name="T0" fmla="*/ 102 w 102"/>
                <a:gd name="T1" fmla="*/ 0 h 23"/>
                <a:gd name="T2" fmla="*/ 0 w 102"/>
                <a:gd name="T3" fmla="*/ 0 h 23"/>
                <a:gd name="T4" fmla="*/ 0 w 102"/>
                <a:gd name="T5" fmla="*/ 7 h 23"/>
                <a:gd name="T6" fmla="*/ 26 w 102"/>
                <a:gd name="T7" fmla="*/ 15 h 23"/>
                <a:gd name="T8" fmla="*/ 81 w 102"/>
                <a:gd name="T9" fmla="*/ 23 h 23"/>
                <a:gd name="T10" fmla="*/ 102 w 102"/>
                <a:gd name="T11" fmla="*/ 23 h 23"/>
                <a:gd name="T12" fmla="*/ 102 w 102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3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10"/>
                    <a:pt x="18" y="12"/>
                    <a:pt x="26" y="15"/>
                  </a:cubicBezTo>
                  <a:cubicBezTo>
                    <a:pt x="43" y="22"/>
                    <a:pt x="62" y="22"/>
                    <a:pt x="81" y="23"/>
                  </a:cubicBezTo>
                  <a:cubicBezTo>
                    <a:pt x="88" y="23"/>
                    <a:pt x="95" y="23"/>
                    <a:pt x="102" y="23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5" name="iSļidé"/>
            <p:cNvSpPr/>
            <p:nvPr/>
          </p:nvSpPr>
          <p:spPr bwMode="auto">
            <a:xfrm>
              <a:off x="7934006" y="3431113"/>
              <a:ext cx="161599" cy="37941"/>
            </a:xfrm>
            <a:custGeom>
              <a:avLst/>
              <a:gdLst>
                <a:gd name="T0" fmla="*/ 102 w 102"/>
                <a:gd name="T1" fmla="*/ 0 h 24"/>
                <a:gd name="T2" fmla="*/ 0 w 102"/>
                <a:gd name="T3" fmla="*/ 0 h 24"/>
                <a:gd name="T4" fmla="*/ 0 w 102"/>
                <a:gd name="T5" fmla="*/ 24 h 24"/>
                <a:gd name="T6" fmla="*/ 51 w 102"/>
                <a:gd name="T7" fmla="*/ 20 h 24"/>
                <a:gd name="T8" fmla="*/ 94 w 102"/>
                <a:gd name="T9" fmla="*/ 16 h 24"/>
                <a:gd name="T10" fmla="*/ 100 w 102"/>
                <a:gd name="T11" fmla="*/ 16 h 24"/>
                <a:gd name="T12" fmla="*/ 102 w 102"/>
                <a:gd name="T13" fmla="*/ 16 h 24"/>
                <a:gd name="T14" fmla="*/ 102 w 102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4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7" y="23"/>
                    <a:pt x="34" y="22"/>
                    <a:pt x="51" y="20"/>
                  </a:cubicBezTo>
                  <a:cubicBezTo>
                    <a:pt x="65" y="18"/>
                    <a:pt x="80" y="16"/>
                    <a:pt x="94" y="16"/>
                  </a:cubicBezTo>
                  <a:cubicBezTo>
                    <a:pt x="96" y="16"/>
                    <a:pt x="98" y="16"/>
                    <a:pt x="100" y="16"/>
                  </a:cubicBezTo>
                  <a:cubicBezTo>
                    <a:pt x="101" y="16"/>
                    <a:pt x="102" y="16"/>
                    <a:pt x="102" y="16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6" name="íṣḻîḓê"/>
            <p:cNvSpPr/>
            <p:nvPr/>
          </p:nvSpPr>
          <p:spPr bwMode="auto">
            <a:xfrm>
              <a:off x="8154622" y="3431113"/>
              <a:ext cx="161599" cy="160193"/>
            </a:xfrm>
            <a:custGeom>
              <a:avLst/>
              <a:gdLst>
                <a:gd name="T0" fmla="*/ 102 w 102"/>
                <a:gd name="T1" fmla="*/ 0 h 102"/>
                <a:gd name="T2" fmla="*/ 0 w 102"/>
                <a:gd name="T3" fmla="*/ 0 h 102"/>
                <a:gd name="T4" fmla="*/ 0 w 102"/>
                <a:gd name="T5" fmla="*/ 26 h 102"/>
                <a:gd name="T6" fmla="*/ 63 w 102"/>
                <a:gd name="T7" fmla="*/ 81 h 102"/>
                <a:gd name="T8" fmla="*/ 77 w 102"/>
                <a:gd name="T9" fmla="*/ 102 h 102"/>
                <a:gd name="T10" fmla="*/ 102 w 102"/>
                <a:gd name="T11" fmla="*/ 102 h 102"/>
                <a:gd name="T12" fmla="*/ 102 w 102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02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5" y="38"/>
                    <a:pt x="46" y="58"/>
                    <a:pt x="63" y="81"/>
                  </a:cubicBezTo>
                  <a:cubicBezTo>
                    <a:pt x="68" y="88"/>
                    <a:pt x="73" y="95"/>
                    <a:pt x="77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7" name="íşļidé"/>
            <p:cNvSpPr/>
            <p:nvPr/>
          </p:nvSpPr>
          <p:spPr bwMode="auto">
            <a:xfrm>
              <a:off x="8373834" y="3431113"/>
              <a:ext cx="161599" cy="16019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8" name="íşļïḍe"/>
            <p:cNvSpPr/>
            <p:nvPr/>
          </p:nvSpPr>
          <p:spPr bwMode="auto">
            <a:xfrm>
              <a:off x="8373834" y="3431113"/>
              <a:ext cx="161599" cy="16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9" name="íṩḻiḑê"/>
            <p:cNvSpPr/>
            <p:nvPr/>
          </p:nvSpPr>
          <p:spPr bwMode="auto">
            <a:xfrm>
              <a:off x="8594451" y="3431113"/>
              <a:ext cx="160193" cy="16019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0" name="ï$lïḑe"/>
            <p:cNvSpPr/>
            <p:nvPr/>
          </p:nvSpPr>
          <p:spPr bwMode="auto">
            <a:xfrm>
              <a:off x="6846379" y="3584280"/>
              <a:ext cx="439829" cy="438423"/>
            </a:xfrm>
            <a:prstGeom prst="ellipse">
              <a:avLst/>
            </a:prstGeom>
            <a:solidFill>
              <a:srgbClr val="767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1" name="iṥļidê"/>
            <p:cNvSpPr/>
            <p:nvPr/>
          </p:nvSpPr>
          <p:spPr bwMode="auto">
            <a:xfrm>
              <a:off x="7043107" y="3355232"/>
              <a:ext cx="656230" cy="732111"/>
            </a:xfrm>
            <a:custGeom>
              <a:avLst/>
              <a:gdLst>
                <a:gd name="T0" fmla="*/ 7 w 417"/>
                <a:gd name="T1" fmla="*/ 107 h 465"/>
                <a:gd name="T2" fmla="*/ 42 w 417"/>
                <a:gd name="T3" fmla="*/ 290 h 465"/>
                <a:gd name="T4" fmla="*/ 41 w 417"/>
                <a:gd name="T5" fmla="*/ 345 h 465"/>
                <a:gd name="T6" fmla="*/ 15 w 417"/>
                <a:gd name="T7" fmla="*/ 384 h 465"/>
                <a:gd name="T8" fmla="*/ 5 w 417"/>
                <a:gd name="T9" fmla="*/ 427 h 465"/>
                <a:gd name="T10" fmla="*/ 41 w 417"/>
                <a:gd name="T11" fmla="*/ 454 h 465"/>
                <a:gd name="T12" fmla="*/ 173 w 417"/>
                <a:gd name="T13" fmla="*/ 444 h 465"/>
                <a:gd name="T14" fmla="*/ 228 w 417"/>
                <a:gd name="T15" fmla="*/ 421 h 465"/>
                <a:gd name="T16" fmla="*/ 275 w 417"/>
                <a:gd name="T17" fmla="*/ 377 h 465"/>
                <a:gd name="T18" fmla="*/ 417 w 417"/>
                <a:gd name="T19" fmla="*/ 120 h 465"/>
                <a:gd name="T20" fmla="*/ 284 w 417"/>
                <a:gd name="T21" fmla="*/ 67 h 465"/>
                <a:gd name="T22" fmla="*/ 266 w 417"/>
                <a:gd name="T23" fmla="*/ 0 h 465"/>
                <a:gd name="T24" fmla="*/ 181 w 417"/>
                <a:gd name="T25" fmla="*/ 25 h 465"/>
                <a:gd name="T26" fmla="*/ 131 w 417"/>
                <a:gd name="T27" fmla="*/ 50 h 465"/>
                <a:gd name="T28" fmla="*/ 74 w 417"/>
                <a:gd name="T29" fmla="*/ 83 h 465"/>
                <a:gd name="T30" fmla="*/ 7 w 417"/>
                <a:gd name="T31" fmla="*/ 107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7" h="465">
                  <a:moveTo>
                    <a:pt x="7" y="107"/>
                  </a:moveTo>
                  <a:cubicBezTo>
                    <a:pt x="21" y="168"/>
                    <a:pt x="33" y="229"/>
                    <a:pt x="42" y="290"/>
                  </a:cubicBezTo>
                  <a:cubicBezTo>
                    <a:pt x="45" y="309"/>
                    <a:pt x="48" y="328"/>
                    <a:pt x="41" y="345"/>
                  </a:cubicBezTo>
                  <a:cubicBezTo>
                    <a:pt x="36" y="360"/>
                    <a:pt x="24" y="371"/>
                    <a:pt x="15" y="384"/>
                  </a:cubicBezTo>
                  <a:cubicBezTo>
                    <a:pt x="7" y="396"/>
                    <a:pt x="0" y="413"/>
                    <a:pt x="5" y="427"/>
                  </a:cubicBezTo>
                  <a:cubicBezTo>
                    <a:pt x="11" y="442"/>
                    <a:pt x="26" y="449"/>
                    <a:pt x="41" y="454"/>
                  </a:cubicBezTo>
                  <a:cubicBezTo>
                    <a:pt x="84" y="465"/>
                    <a:pt x="130" y="457"/>
                    <a:pt x="173" y="444"/>
                  </a:cubicBezTo>
                  <a:cubicBezTo>
                    <a:pt x="193" y="439"/>
                    <a:pt x="211" y="431"/>
                    <a:pt x="228" y="421"/>
                  </a:cubicBezTo>
                  <a:cubicBezTo>
                    <a:pt x="247" y="410"/>
                    <a:pt x="261" y="394"/>
                    <a:pt x="275" y="377"/>
                  </a:cubicBezTo>
                  <a:cubicBezTo>
                    <a:pt x="338" y="302"/>
                    <a:pt x="378" y="211"/>
                    <a:pt x="417" y="120"/>
                  </a:cubicBezTo>
                  <a:cubicBezTo>
                    <a:pt x="367" y="125"/>
                    <a:pt x="317" y="105"/>
                    <a:pt x="284" y="67"/>
                  </a:cubicBezTo>
                  <a:cubicBezTo>
                    <a:pt x="269" y="48"/>
                    <a:pt x="257" y="23"/>
                    <a:pt x="266" y="0"/>
                  </a:cubicBezTo>
                  <a:cubicBezTo>
                    <a:pt x="240" y="14"/>
                    <a:pt x="209" y="15"/>
                    <a:pt x="181" y="25"/>
                  </a:cubicBezTo>
                  <a:cubicBezTo>
                    <a:pt x="164" y="32"/>
                    <a:pt x="147" y="40"/>
                    <a:pt x="131" y="50"/>
                  </a:cubicBezTo>
                  <a:cubicBezTo>
                    <a:pt x="112" y="61"/>
                    <a:pt x="93" y="72"/>
                    <a:pt x="74" y="83"/>
                  </a:cubicBezTo>
                  <a:cubicBezTo>
                    <a:pt x="52" y="97"/>
                    <a:pt x="32" y="108"/>
                    <a:pt x="7" y="107"/>
                  </a:cubicBezTo>
                </a:path>
              </a:pathLst>
            </a:custGeom>
            <a:solidFill>
              <a:srgbClr val="AE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2" name="îṡḷíḍè"/>
            <p:cNvSpPr/>
            <p:nvPr/>
          </p:nvSpPr>
          <p:spPr bwMode="auto">
            <a:xfrm>
              <a:off x="6566743" y="3469053"/>
              <a:ext cx="1455790" cy="1892808"/>
            </a:xfrm>
            <a:custGeom>
              <a:avLst/>
              <a:gdLst>
                <a:gd name="T0" fmla="*/ 602 w 925"/>
                <a:gd name="T1" fmla="*/ 140 h 1203"/>
                <a:gd name="T2" fmla="*/ 500 w 925"/>
                <a:gd name="T3" fmla="*/ 261 h 1203"/>
                <a:gd name="T4" fmla="*/ 348 w 925"/>
                <a:gd name="T5" fmla="*/ 269 h 1203"/>
                <a:gd name="T6" fmla="*/ 289 w 925"/>
                <a:gd name="T7" fmla="*/ 217 h 1203"/>
                <a:gd name="T8" fmla="*/ 219 w 925"/>
                <a:gd name="T9" fmla="*/ 187 h 1203"/>
                <a:gd name="T10" fmla="*/ 148 w 925"/>
                <a:gd name="T11" fmla="*/ 234 h 1203"/>
                <a:gd name="T12" fmla="*/ 69 w 925"/>
                <a:gd name="T13" fmla="*/ 340 h 1203"/>
                <a:gd name="T14" fmla="*/ 21 w 925"/>
                <a:gd name="T15" fmla="*/ 587 h 1203"/>
                <a:gd name="T16" fmla="*/ 36 w 925"/>
                <a:gd name="T17" fmla="*/ 841 h 1203"/>
                <a:gd name="T18" fmla="*/ 0 w 925"/>
                <a:gd name="T19" fmla="*/ 1151 h 1203"/>
                <a:gd name="T20" fmla="*/ 494 w 925"/>
                <a:gd name="T21" fmla="*/ 1192 h 1203"/>
                <a:gd name="T22" fmla="*/ 812 w 925"/>
                <a:gd name="T23" fmla="*/ 1202 h 1203"/>
                <a:gd name="T24" fmla="*/ 866 w 925"/>
                <a:gd name="T25" fmla="*/ 1192 h 1203"/>
                <a:gd name="T26" fmla="*/ 888 w 925"/>
                <a:gd name="T27" fmla="*/ 1165 h 1203"/>
                <a:gd name="T28" fmla="*/ 913 w 925"/>
                <a:gd name="T29" fmla="*/ 1077 h 1203"/>
                <a:gd name="T30" fmla="*/ 924 w 925"/>
                <a:gd name="T31" fmla="*/ 844 h 1203"/>
                <a:gd name="T32" fmla="*/ 901 w 925"/>
                <a:gd name="T33" fmla="*/ 281 h 1203"/>
                <a:gd name="T34" fmla="*/ 870 w 925"/>
                <a:gd name="T35" fmla="*/ 146 h 1203"/>
                <a:gd name="T36" fmla="*/ 784 w 925"/>
                <a:gd name="T37" fmla="*/ 41 h 1203"/>
                <a:gd name="T38" fmla="*/ 668 w 925"/>
                <a:gd name="T39" fmla="*/ 15 h 1203"/>
                <a:gd name="T40" fmla="*/ 602 w 925"/>
                <a:gd name="T41" fmla="*/ 140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5" h="1203">
                  <a:moveTo>
                    <a:pt x="602" y="140"/>
                  </a:moveTo>
                  <a:cubicBezTo>
                    <a:pt x="577" y="187"/>
                    <a:pt x="545" y="233"/>
                    <a:pt x="500" y="261"/>
                  </a:cubicBezTo>
                  <a:cubicBezTo>
                    <a:pt x="455" y="289"/>
                    <a:pt x="393" y="297"/>
                    <a:pt x="348" y="269"/>
                  </a:cubicBezTo>
                  <a:cubicBezTo>
                    <a:pt x="326" y="255"/>
                    <a:pt x="309" y="235"/>
                    <a:pt x="289" y="217"/>
                  </a:cubicBezTo>
                  <a:cubicBezTo>
                    <a:pt x="269" y="200"/>
                    <a:pt x="245" y="185"/>
                    <a:pt x="219" y="187"/>
                  </a:cubicBezTo>
                  <a:cubicBezTo>
                    <a:pt x="190" y="189"/>
                    <a:pt x="167" y="212"/>
                    <a:pt x="148" y="234"/>
                  </a:cubicBezTo>
                  <a:cubicBezTo>
                    <a:pt x="118" y="267"/>
                    <a:pt x="90" y="301"/>
                    <a:pt x="69" y="340"/>
                  </a:cubicBezTo>
                  <a:cubicBezTo>
                    <a:pt x="29" y="415"/>
                    <a:pt x="19" y="502"/>
                    <a:pt x="21" y="587"/>
                  </a:cubicBezTo>
                  <a:cubicBezTo>
                    <a:pt x="23" y="672"/>
                    <a:pt x="35" y="756"/>
                    <a:pt x="36" y="841"/>
                  </a:cubicBezTo>
                  <a:cubicBezTo>
                    <a:pt x="36" y="945"/>
                    <a:pt x="18" y="1049"/>
                    <a:pt x="0" y="1151"/>
                  </a:cubicBezTo>
                  <a:cubicBezTo>
                    <a:pt x="165" y="1131"/>
                    <a:pt x="329" y="1175"/>
                    <a:pt x="494" y="1192"/>
                  </a:cubicBezTo>
                  <a:cubicBezTo>
                    <a:pt x="600" y="1203"/>
                    <a:pt x="706" y="1203"/>
                    <a:pt x="812" y="1202"/>
                  </a:cubicBezTo>
                  <a:cubicBezTo>
                    <a:pt x="830" y="1202"/>
                    <a:pt x="850" y="1202"/>
                    <a:pt x="866" y="1192"/>
                  </a:cubicBezTo>
                  <a:cubicBezTo>
                    <a:pt x="875" y="1185"/>
                    <a:pt x="883" y="1176"/>
                    <a:pt x="888" y="1165"/>
                  </a:cubicBezTo>
                  <a:cubicBezTo>
                    <a:pt x="903" y="1138"/>
                    <a:pt x="909" y="1107"/>
                    <a:pt x="913" y="1077"/>
                  </a:cubicBezTo>
                  <a:cubicBezTo>
                    <a:pt x="923" y="1000"/>
                    <a:pt x="923" y="922"/>
                    <a:pt x="924" y="844"/>
                  </a:cubicBezTo>
                  <a:cubicBezTo>
                    <a:pt x="924" y="656"/>
                    <a:pt x="925" y="468"/>
                    <a:pt x="901" y="281"/>
                  </a:cubicBezTo>
                  <a:cubicBezTo>
                    <a:pt x="895" y="235"/>
                    <a:pt x="888" y="189"/>
                    <a:pt x="870" y="146"/>
                  </a:cubicBezTo>
                  <a:cubicBezTo>
                    <a:pt x="853" y="103"/>
                    <a:pt x="824" y="64"/>
                    <a:pt x="784" y="41"/>
                  </a:cubicBezTo>
                  <a:cubicBezTo>
                    <a:pt x="758" y="26"/>
                    <a:pt x="698" y="0"/>
                    <a:pt x="668" y="15"/>
                  </a:cubicBezTo>
                  <a:cubicBezTo>
                    <a:pt x="634" y="32"/>
                    <a:pt x="618" y="108"/>
                    <a:pt x="602" y="140"/>
                  </a:cubicBezTo>
                </a:path>
              </a:pathLst>
            </a:custGeom>
            <a:solidFill>
              <a:srgbClr val="767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3" name="íśḻïḑè"/>
            <p:cNvSpPr/>
            <p:nvPr/>
          </p:nvSpPr>
          <p:spPr bwMode="auto">
            <a:xfrm>
              <a:off x="7473099" y="3425492"/>
              <a:ext cx="1042660" cy="1871730"/>
            </a:xfrm>
            <a:custGeom>
              <a:avLst/>
              <a:gdLst>
                <a:gd name="T0" fmla="*/ 38 w 662"/>
                <a:gd name="T1" fmla="*/ 698 h 1190"/>
                <a:gd name="T2" fmla="*/ 60 w 662"/>
                <a:gd name="T3" fmla="*/ 356 h 1190"/>
                <a:gd name="T4" fmla="*/ 40 w 662"/>
                <a:gd name="T5" fmla="*/ 274 h 1190"/>
                <a:gd name="T6" fmla="*/ 81 w 662"/>
                <a:gd name="T7" fmla="*/ 179 h 1190"/>
                <a:gd name="T8" fmla="*/ 83 w 662"/>
                <a:gd name="T9" fmla="*/ 143 h 1190"/>
                <a:gd name="T10" fmla="*/ 39 w 662"/>
                <a:gd name="T11" fmla="*/ 97 h 1190"/>
                <a:gd name="T12" fmla="*/ 3 w 662"/>
                <a:gd name="T13" fmla="*/ 15 h 1190"/>
                <a:gd name="T14" fmla="*/ 38 w 662"/>
                <a:gd name="T15" fmla="*/ 10 h 1190"/>
                <a:gd name="T16" fmla="*/ 76 w 662"/>
                <a:gd name="T17" fmla="*/ 12 h 1190"/>
                <a:gd name="T18" fmla="*/ 180 w 662"/>
                <a:gd name="T19" fmla="*/ 19 h 1190"/>
                <a:gd name="T20" fmla="*/ 235 w 662"/>
                <a:gd name="T21" fmla="*/ 27 h 1190"/>
                <a:gd name="T22" fmla="*/ 344 w 662"/>
                <a:gd name="T23" fmla="*/ 24 h 1190"/>
                <a:gd name="T24" fmla="*/ 393 w 662"/>
                <a:gd name="T25" fmla="*/ 20 h 1190"/>
                <a:gd name="T26" fmla="*/ 496 w 662"/>
                <a:gd name="T27" fmla="*/ 85 h 1190"/>
                <a:gd name="T28" fmla="*/ 556 w 662"/>
                <a:gd name="T29" fmla="*/ 194 h 1190"/>
                <a:gd name="T30" fmla="*/ 607 w 662"/>
                <a:gd name="T31" fmla="*/ 285 h 1190"/>
                <a:gd name="T32" fmla="*/ 636 w 662"/>
                <a:gd name="T33" fmla="*/ 373 h 1190"/>
                <a:gd name="T34" fmla="*/ 657 w 662"/>
                <a:gd name="T35" fmla="*/ 450 h 1190"/>
                <a:gd name="T36" fmla="*/ 662 w 662"/>
                <a:gd name="T37" fmla="*/ 484 h 1190"/>
                <a:gd name="T38" fmla="*/ 650 w 662"/>
                <a:gd name="T39" fmla="*/ 518 h 1190"/>
                <a:gd name="T40" fmla="*/ 575 w 662"/>
                <a:gd name="T41" fmla="*/ 632 h 1190"/>
                <a:gd name="T42" fmla="*/ 454 w 662"/>
                <a:gd name="T43" fmla="*/ 796 h 1190"/>
                <a:gd name="T44" fmla="*/ 433 w 662"/>
                <a:gd name="T45" fmla="*/ 873 h 1190"/>
                <a:gd name="T46" fmla="*/ 390 w 662"/>
                <a:gd name="T47" fmla="*/ 1190 h 1190"/>
                <a:gd name="T48" fmla="*/ 243 w 662"/>
                <a:gd name="T49" fmla="*/ 1141 h 1190"/>
                <a:gd name="T50" fmla="*/ 167 w 662"/>
                <a:gd name="T51" fmla="*/ 1129 h 1190"/>
                <a:gd name="T52" fmla="*/ 139 w 662"/>
                <a:gd name="T53" fmla="*/ 1128 h 1190"/>
                <a:gd name="T54" fmla="*/ 95 w 662"/>
                <a:gd name="T55" fmla="*/ 1125 h 1190"/>
                <a:gd name="T56" fmla="*/ 50 w 662"/>
                <a:gd name="T57" fmla="*/ 1023 h 1190"/>
                <a:gd name="T58" fmla="*/ 39 w 662"/>
                <a:gd name="T59" fmla="*/ 871 h 1190"/>
                <a:gd name="T60" fmla="*/ 38 w 662"/>
                <a:gd name="T61" fmla="*/ 69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62" h="1190">
                  <a:moveTo>
                    <a:pt x="38" y="698"/>
                  </a:moveTo>
                  <a:cubicBezTo>
                    <a:pt x="32" y="582"/>
                    <a:pt x="6" y="459"/>
                    <a:pt x="60" y="356"/>
                  </a:cubicBezTo>
                  <a:cubicBezTo>
                    <a:pt x="73" y="330"/>
                    <a:pt x="26" y="299"/>
                    <a:pt x="40" y="274"/>
                  </a:cubicBezTo>
                  <a:cubicBezTo>
                    <a:pt x="58" y="245"/>
                    <a:pt x="72" y="212"/>
                    <a:pt x="81" y="179"/>
                  </a:cubicBezTo>
                  <a:cubicBezTo>
                    <a:pt x="84" y="167"/>
                    <a:pt x="86" y="155"/>
                    <a:pt x="83" y="143"/>
                  </a:cubicBezTo>
                  <a:cubicBezTo>
                    <a:pt x="78" y="122"/>
                    <a:pt x="57" y="109"/>
                    <a:pt x="39" y="97"/>
                  </a:cubicBezTo>
                  <a:cubicBezTo>
                    <a:pt x="20" y="82"/>
                    <a:pt x="10" y="39"/>
                    <a:pt x="3" y="15"/>
                  </a:cubicBezTo>
                  <a:cubicBezTo>
                    <a:pt x="0" y="2"/>
                    <a:pt x="17" y="6"/>
                    <a:pt x="38" y="10"/>
                  </a:cubicBezTo>
                  <a:cubicBezTo>
                    <a:pt x="52" y="13"/>
                    <a:pt x="67" y="15"/>
                    <a:pt x="76" y="12"/>
                  </a:cubicBezTo>
                  <a:cubicBezTo>
                    <a:pt x="108" y="0"/>
                    <a:pt x="148" y="8"/>
                    <a:pt x="180" y="19"/>
                  </a:cubicBezTo>
                  <a:cubicBezTo>
                    <a:pt x="197" y="26"/>
                    <a:pt x="216" y="26"/>
                    <a:pt x="235" y="27"/>
                  </a:cubicBezTo>
                  <a:cubicBezTo>
                    <a:pt x="272" y="28"/>
                    <a:pt x="308" y="29"/>
                    <a:pt x="344" y="24"/>
                  </a:cubicBezTo>
                  <a:cubicBezTo>
                    <a:pt x="361" y="22"/>
                    <a:pt x="377" y="19"/>
                    <a:pt x="393" y="20"/>
                  </a:cubicBezTo>
                  <a:cubicBezTo>
                    <a:pt x="435" y="22"/>
                    <a:pt x="471" y="51"/>
                    <a:pt x="496" y="85"/>
                  </a:cubicBezTo>
                  <a:cubicBezTo>
                    <a:pt x="520" y="118"/>
                    <a:pt x="536" y="158"/>
                    <a:pt x="556" y="194"/>
                  </a:cubicBezTo>
                  <a:cubicBezTo>
                    <a:pt x="573" y="224"/>
                    <a:pt x="593" y="253"/>
                    <a:pt x="607" y="285"/>
                  </a:cubicBezTo>
                  <a:cubicBezTo>
                    <a:pt x="620" y="313"/>
                    <a:pt x="628" y="343"/>
                    <a:pt x="636" y="373"/>
                  </a:cubicBezTo>
                  <a:cubicBezTo>
                    <a:pt x="657" y="450"/>
                    <a:pt x="657" y="450"/>
                    <a:pt x="657" y="450"/>
                  </a:cubicBezTo>
                  <a:cubicBezTo>
                    <a:pt x="660" y="461"/>
                    <a:pt x="662" y="472"/>
                    <a:pt x="662" y="484"/>
                  </a:cubicBezTo>
                  <a:cubicBezTo>
                    <a:pt x="661" y="496"/>
                    <a:pt x="655" y="507"/>
                    <a:pt x="650" y="518"/>
                  </a:cubicBezTo>
                  <a:cubicBezTo>
                    <a:pt x="629" y="559"/>
                    <a:pt x="604" y="597"/>
                    <a:pt x="575" y="632"/>
                  </a:cubicBezTo>
                  <a:cubicBezTo>
                    <a:pt x="532" y="685"/>
                    <a:pt x="479" y="733"/>
                    <a:pt x="454" y="796"/>
                  </a:cubicBezTo>
                  <a:cubicBezTo>
                    <a:pt x="444" y="821"/>
                    <a:pt x="438" y="847"/>
                    <a:pt x="433" y="873"/>
                  </a:cubicBezTo>
                  <a:cubicBezTo>
                    <a:pt x="413" y="978"/>
                    <a:pt x="398" y="1084"/>
                    <a:pt x="390" y="1190"/>
                  </a:cubicBezTo>
                  <a:cubicBezTo>
                    <a:pt x="343" y="1168"/>
                    <a:pt x="294" y="1152"/>
                    <a:pt x="243" y="1141"/>
                  </a:cubicBezTo>
                  <a:cubicBezTo>
                    <a:pt x="218" y="1136"/>
                    <a:pt x="193" y="1132"/>
                    <a:pt x="167" y="1129"/>
                  </a:cubicBezTo>
                  <a:cubicBezTo>
                    <a:pt x="159" y="1128"/>
                    <a:pt x="149" y="1128"/>
                    <a:pt x="139" y="1128"/>
                  </a:cubicBezTo>
                  <a:cubicBezTo>
                    <a:pt x="124" y="1129"/>
                    <a:pt x="108" y="1129"/>
                    <a:pt x="95" y="1125"/>
                  </a:cubicBezTo>
                  <a:cubicBezTo>
                    <a:pt x="59" y="1115"/>
                    <a:pt x="55" y="1055"/>
                    <a:pt x="50" y="1023"/>
                  </a:cubicBezTo>
                  <a:cubicBezTo>
                    <a:pt x="41" y="973"/>
                    <a:pt x="40" y="922"/>
                    <a:pt x="39" y="871"/>
                  </a:cubicBezTo>
                  <a:cubicBezTo>
                    <a:pt x="39" y="813"/>
                    <a:pt x="41" y="756"/>
                    <a:pt x="38" y="698"/>
                  </a:cubicBezTo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4" name="ïSļíḓé"/>
            <p:cNvSpPr/>
            <p:nvPr/>
          </p:nvSpPr>
          <p:spPr bwMode="auto">
            <a:xfrm>
              <a:off x="5754536" y="4098584"/>
              <a:ext cx="660445" cy="983642"/>
            </a:xfrm>
            <a:custGeom>
              <a:avLst/>
              <a:gdLst>
                <a:gd name="T0" fmla="*/ 347 w 419"/>
                <a:gd name="T1" fmla="*/ 54 h 625"/>
                <a:gd name="T2" fmla="*/ 419 w 419"/>
                <a:gd name="T3" fmla="*/ 336 h 625"/>
                <a:gd name="T4" fmla="*/ 416 w 419"/>
                <a:gd name="T5" fmla="*/ 338 h 625"/>
                <a:gd name="T6" fmla="*/ 406 w 419"/>
                <a:gd name="T7" fmla="*/ 346 h 625"/>
                <a:gd name="T8" fmla="*/ 382 w 419"/>
                <a:gd name="T9" fmla="*/ 365 h 625"/>
                <a:gd name="T10" fmla="*/ 376 w 419"/>
                <a:gd name="T11" fmla="*/ 374 h 625"/>
                <a:gd name="T12" fmla="*/ 376 w 419"/>
                <a:gd name="T13" fmla="*/ 392 h 625"/>
                <a:gd name="T14" fmla="*/ 313 w 419"/>
                <a:gd name="T15" fmla="*/ 397 h 625"/>
                <a:gd name="T16" fmla="*/ 262 w 419"/>
                <a:gd name="T17" fmla="*/ 407 h 625"/>
                <a:gd name="T18" fmla="*/ 232 w 419"/>
                <a:gd name="T19" fmla="*/ 474 h 625"/>
                <a:gd name="T20" fmla="*/ 229 w 419"/>
                <a:gd name="T21" fmla="*/ 501 h 625"/>
                <a:gd name="T22" fmla="*/ 227 w 419"/>
                <a:gd name="T23" fmla="*/ 526 h 625"/>
                <a:gd name="T24" fmla="*/ 226 w 419"/>
                <a:gd name="T25" fmla="*/ 610 h 625"/>
                <a:gd name="T26" fmla="*/ 227 w 419"/>
                <a:gd name="T27" fmla="*/ 625 h 625"/>
                <a:gd name="T28" fmla="*/ 46 w 419"/>
                <a:gd name="T29" fmla="*/ 557 h 625"/>
                <a:gd name="T30" fmla="*/ 11 w 419"/>
                <a:gd name="T31" fmla="*/ 529 h 625"/>
                <a:gd name="T32" fmla="*/ 2 w 419"/>
                <a:gd name="T33" fmla="*/ 487 h 625"/>
                <a:gd name="T34" fmla="*/ 3 w 419"/>
                <a:gd name="T35" fmla="*/ 481 h 625"/>
                <a:gd name="T36" fmla="*/ 12 w 419"/>
                <a:gd name="T37" fmla="*/ 447 h 625"/>
                <a:gd name="T38" fmla="*/ 89 w 419"/>
                <a:gd name="T39" fmla="*/ 316 h 625"/>
                <a:gd name="T40" fmla="*/ 126 w 419"/>
                <a:gd name="T41" fmla="*/ 262 h 625"/>
                <a:gd name="T42" fmla="*/ 133 w 419"/>
                <a:gd name="T43" fmla="*/ 234 h 625"/>
                <a:gd name="T44" fmla="*/ 210 w 419"/>
                <a:gd name="T45" fmla="*/ 137 h 625"/>
                <a:gd name="T46" fmla="*/ 221 w 419"/>
                <a:gd name="T47" fmla="*/ 109 h 625"/>
                <a:gd name="T48" fmla="*/ 238 w 419"/>
                <a:gd name="T49" fmla="*/ 90 h 625"/>
                <a:gd name="T50" fmla="*/ 247 w 419"/>
                <a:gd name="T51" fmla="*/ 83 h 625"/>
                <a:gd name="T52" fmla="*/ 328 w 419"/>
                <a:gd name="T53" fmla="*/ 13 h 625"/>
                <a:gd name="T54" fmla="*/ 343 w 419"/>
                <a:gd name="T55" fmla="*/ 0 h 625"/>
                <a:gd name="T56" fmla="*/ 347 w 419"/>
                <a:gd name="T57" fmla="*/ 5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9" h="625">
                  <a:moveTo>
                    <a:pt x="347" y="54"/>
                  </a:moveTo>
                  <a:cubicBezTo>
                    <a:pt x="364" y="150"/>
                    <a:pt x="382" y="246"/>
                    <a:pt x="419" y="336"/>
                  </a:cubicBezTo>
                  <a:cubicBezTo>
                    <a:pt x="418" y="337"/>
                    <a:pt x="417" y="338"/>
                    <a:pt x="416" y="338"/>
                  </a:cubicBezTo>
                  <a:cubicBezTo>
                    <a:pt x="413" y="341"/>
                    <a:pt x="410" y="344"/>
                    <a:pt x="406" y="346"/>
                  </a:cubicBezTo>
                  <a:cubicBezTo>
                    <a:pt x="398" y="352"/>
                    <a:pt x="389" y="357"/>
                    <a:pt x="382" y="365"/>
                  </a:cubicBezTo>
                  <a:cubicBezTo>
                    <a:pt x="379" y="368"/>
                    <a:pt x="377" y="371"/>
                    <a:pt x="376" y="374"/>
                  </a:cubicBezTo>
                  <a:cubicBezTo>
                    <a:pt x="374" y="380"/>
                    <a:pt x="374" y="387"/>
                    <a:pt x="376" y="392"/>
                  </a:cubicBezTo>
                  <a:cubicBezTo>
                    <a:pt x="357" y="401"/>
                    <a:pt x="335" y="398"/>
                    <a:pt x="313" y="397"/>
                  </a:cubicBezTo>
                  <a:cubicBezTo>
                    <a:pt x="295" y="397"/>
                    <a:pt x="277" y="397"/>
                    <a:pt x="262" y="407"/>
                  </a:cubicBezTo>
                  <a:cubicBezTo>
                    <a:pt x="242" y="422"/>
                    <a:pt x="236" y="449"/>
                    <a:pt x="232" y="474"/>
                  </a:cubicBezTo>
                  <a:cubicBezTo>
                    <a:pt x="231" y="483"/>
                    <a:pt x="230" y="492"/>
                    <a:pt x="229" y="501"/>
                  </a:cubicBezTo>
                  <a:cubicBezTo>
                    <a:pt x="228" y="509"/>
                    <a:pt x="227" y="517"/>
                    <a:pt x="227" y="526"/>
                  </a:cubicBezTo>
                  <a:cubicBezTo>
                    <a:pt x="225" y="554"/>
                    <a:pt x="225" y="582"/>
                    <a:pt x="226" y="610"/>
                  </a:cubicBezTo>
                  <a:cubicBezTo>
                    <a:pt x="226" y="615"/>
                    <a:pt x="227" y="620"/>
                    <a:pt x="227" y="625"/>
                  </a:cubicBezTo>
                  <a:cubicBezTo>
                    <a:pt x="162" y="624"/>
                    <a:pt x="102" y="590"/>
                    <a:pt x="46" y="557"/>
                  </a:cubicBezTo>
                  <a:cubicBezTo>
                    <a:pt x="33" y="549"/>
                    <a:pt x="20" y="541"/>
                    <a:pt x="11" y="529"/>
                  </a:cubicBezTo>
                  <a:cubicBezTo>
                    <a:pt x="4" y="516"/>
                    <a:pt x="0" y="502"/>
                    <a:pt x="2" y="487"/>
                  </a:cubicBezTo>
                  <a:cubicBezTo>
                    <a:pt x="2" y="485"/>
                    <a:pt x="2" y="483"/>
                    <a:pt x="3" y="481"/>
                  </a:cubicBezTo>
                  <a:cubicBezTo>
                    <a:pt x="4" y="469"/>
                    <a:pt x="8" y="458"/>
                    <a:pt x="12" y="447"/>
                  </a:cubicBezTo>
                  <a:cubicBezTo>
                    <a:pt x="29" y="399"/>
                    <a:pt x="55" y="355"/>
                    <a:pt x="89" y="316"/>
                  </a:cubicBezTo>
                  <a:cubicBezTo>
                    <a:pt x="103" y="299"/>
                    <a:pt x="119" y="283"/>
                    <a:pt x="126" y="262"/>
                  </a:cubicBezTo>
                  <a:cubicBezTo>
                    <a:pt x="129" y="253"/>
                    <a:pt x="130" y="243"/>
                    <a:pt x="133" y="234"/>
                  </a:cubicBezTo>
                  <a:cubicBezTo>
                    <a:pt x="146" y="194"/>
                    <a:pt x="194" y="176"/>
                    <a:pt x="210" y="137"/>
                  </a:cubicBezTo>
                  <a:cubicBezTo>
                    <a:pt x="214" y="128"/>
                    <a:pt x="216" y="118"/>
                    <a:pt x="221" y="109"/>
                  </a:cubicBezTo>
                  <a:cubicBezTo>
                    <a:pt x="226" y="102"/>
                    <a:pt x="231" y="96"/>
                    <a:pt x="238" y="90"/>
                  </a:cubicBezTo>
                  <a:cubicBezTo>
                    <a:pt x="241" y="88"/>
                    <a:pt x="244" y="86"/>
                    <a:pt x="247" y="83"/>
                  </a:cubicBezTo>
                  <a:cubicBezTo>
                    <a:pt x="275" y="61"/>
                    <a:pt x="302" y="38"/>
                    <a:pt x="328" y="13"/>
                  </a:cubicBezTo>
                  <a:cubicBezTo>
                    <a:pt x="333" y="9"/>
                    <a:pt x="338" y="4"/>
                    <a:pt x="343" y="0"/>
                  </a:cubicBezTo>
                  <a:cubicBezTo>
                    <a:pt x="342" y="18"/>
                    <a:pt x="343" y="36"/>
                    <a:pt x="347" y="54"/>
                  </a:cubicBezTo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5" name="ïs1ïḓé"/>
            <p:cNvSpPr/>
            <p:nvPr/>
          </p:nvSpPr>
          <p:spPr bwMode="auto">
            <a:xfrm>
              <a:off x="6295539" y="3598332"/>
              <a:ext cx="705412" cy="1800065"/>
            </a:xfrm>
            <a:custGeom>
              <a:avLst/>
              <a:gdLst>
                <a:gd name="T0" fmla="*/ 407 w 448"/>
                <a:gd name="T1" fmla="*/ 88 h 1144"/>
                <a:gd name="T2" fmla="*/ 389 w 448"/>
                <a:gd name="T3" fmla="*/ 105 h 1144"/>
                <a:gd name="T4" fmla="*/ 387 w 448"/>
                <a:gd name="T5" fmla="*/ 107 h 1144"/>
                <a:gd name="T6" fmla="*/ 381 w 448"/>
                <a:gd name="T7" fmla="*/ 113 h 1144"/>
                <a:gd name="T8" fmla="*/ 351 w 448"/>
                <a:gd name="T9" fmla="*/ 148 h 1144"/>
                <a:gd name="T10" fmla="*/ 350 w 448"/>
                <a:gd name="T11" fmla="*/ 149 h 1144"/>
                <a:gd name="T12" fmla="*/ 343 w 448"/>
                <a:gd name="T13" fmla="*/ 272 h 1144"/>
                <a:gd name="T14" fmla="*/ 352 w 448"/>
                <a:gd name="T15" fmla="*/ 428 h 1144"/>
                <a:gd name="T16" fmla="*/ 343 w 448"/>
                <a:gd name="T17" fmla="*/ 643 h 1144"/>
                <a:gd name="T18" fmla="*/ 344 w 448"/>
                <a:gd name="T19" fmla="*/ 692 h 1144"/>
                <a:gd name="T20" fmla="*/ 349 w 448"/>
                <a:gd name="T21" fmla="*/ 772 h 1144"/>
                <a:gd name="T22" fmla="*/ 358 w 448"/>
                <a:gd name="T23" fmla="*/ 859 h 1144"/>
                <a:gd name="T24" fmla="*/ 364 w 448"/>
                <a:gd name="T25" fmla="*/ 926 h 1144"/>
                <a:gd name="T26" fmla="*/ 367 w 448"/>
                <a:gd name="T27" fmla="*/ 961 h 1144"/>
                <a:gd name="T28" fmla="*/ 369 w 448"/>
                <a:gd name="T29" fmla="*/ 1002 h 1144"/>
                <a:gd name="T30" fmla="*/ 369 w 448"/>
                <a:gd name="T31" fmla="*/ 1027 h 1144"/>
                <a:gd name="T32" fmla="*/ 369 w 448"/>
                <a:gd name="T33" fmla="*/ 1042 h 1144"/>
                <a:gd name="T34" fmla="*/ 368 w 448"/>
                <a:gd name="T35" fmla="*/ 1070 h 1144"/>
                <a:gd name="T36" fmla="*/ 366 w 448"/>
                <a:gd name="T37" fmla="*/ 1106 h 1144"/>
                <a:gd name="T38" fmla="*/ 353 w 448"/>
                <a:gd name="T39" fmla="*/ 1143 h 1144"/>
                <a:gd name="T40" fmla="*/ 351 w 448"/>
                <a:gd name="T41" fmla="*/ 1144 h 1144"/>
                <a:gd name="T42" fmla="*/ 338 w 448"/>
                <a:gd name="T43" fmla="*/ 1143 h 1144"/>
                <a:gd name="T44" fmla="*/ 69 w 448"/>
                <a:gd name="T45" fmla="*/ 1138 h 1144"/>
                <a:gd name="T46" fmla="*/ 75 w 448"/>
                <a:gd name="T47" fmla="*/ 1097 h 1144"/>
                <a:gd name="T48" fmla="*/ 77 w 448"/>
                <a:gd name="T49" fmla="*/ 1078 h 1144"/>
                <a:gd name="T50" fmla="*/ 80 w 448"/>
                <a:gd name="T51" fmla="*/ 1056 h 1144"/>
                <a:gd name="T52" fmla="*/ 82 w 448"/>
                <a:gd name="T53" fmla="*/ 1032 h 1144"/>
                <a:gd name="T54" fmla="*/ 88 w 448"/>
                <a:gd name="T55" fmla="*/ 970 h 1144"/>
                <a:gd name="T56" fmla="*/ 93 w 448"/>
                <a:gd name="T57" fmla="*/ 880 h 1144"/>
                <a:gd name="T58" fmla="*/ 94 w 448"/>
                <a:gd name="T59" fmla="*/ 836 h 1144"/>
                <a:gd name="T60" fmla="*/ 95 w 448"/>
                <a:gd name="T61" fmla="*/ 782 h 1144"/>
                <a:gd name="T62" fmla="*/ 95 w 448"/>
                <a:gd name="T63" fmla="*/ 730 h 1144"/>
                <a:gd name="T64" fmla="*/ 94 w 448"/>
                <a:gd name="T65" fmla="*/ 713 h 1144"/>
                <a:gd name="T66" fmla="*/ 92 w 448"/>
                <a:gd name="T67" fmla="*/ 697 h 1144"/>
                <a:gd name="T68" fmla="*/ 80 w 448"/>
                <a:gd name="T69" fmla="*/ 664 h 1144"/>
                <a:gd name="T70" fmla="*/ 77 w 448"/>
                <a:gd name="T71" fmla="*/ 657 h 1144"/>
                <a:gd name="T72" fmla="*/ 76 w 448"/>
                <a:gd name="T73" fmla="*/ 654 h 1144"/>
                <a:gd name="T74" fmla="*/ 131 w 448"/>
                <a:gd name="T75" fmla="*/ 579 h 1144"/>
                <a:gd name="T76" fmla="*/ 187 w 448"/>
                <a:gd name="T77" fmla="*/ 440 h 1144"/>
                <a:gd name="T78" fmla="*/ 118 w 448"/>
                <a:gd name="T79" fmla="*/ 317 h 1144"/>
                <a:gd name="T80" fmla="*/ 78 w 448"/>
                <a:gd name="T81" fmla="*/ 310 h 1144"/>
                <a:gd name="T82" fmla="*/ 24 w 448"/>
                <a:gd name="T83" fmla="*/ 294 h 1144"/>
                <a:gd name="T84" fmla="*/ 0 w 448"/>
                <a:gd name="T85" fmla="*/ 318 h 1144"/>
                <a:gd name="T86" fmla="*/ 9 w 448"/>
                <a:gd name="T87" fmla="*/ 283 h 1144"/>
                <a:gd name="T88" fmla="*/ 14 w 448"/>
                <a:gd name="T89" fmla="*/ 283 h 1144"/>
                <a:gd name="T90" fmla="*/ 14 w 448"/>
                <a:gd name="T91" fmla="*/ 279 h 1144"/>
                <a:gd name="T92" fmla="*/ 23 w 448"/>
                <a:gd name="T93" fmla="*/ 265 h 1144"/>
                <a:gd name="T94" fmla="*/ 83 w 448"/>
                <a:gd name="T95" fmla="*/ 224 h 1144"/>
                <a:gd name="T96" fmla="*/ 93 w 448"/>
                <a:gd name="T97" fmla="*/ 194 h 1144"/>
                <a:gd name="T98" fmla="*/ 157 w 448"/>
                <a:gd name="T99" fmla="*/ 136 h 1144"/>
                <a:gd name="T100" fmla="*/ 198 w 448"/>
                <a:gd name="T101" fmla="*/ 60 h 1144"/>
                <a:gd name="T102" fmla="*/ 246 w 448"/>
                <a:gd name="T103" fmla="*/ 20 h 1144"/>
                <a:gd name="T104" fmla="*/ 251 w 448"/>
                <a:gd name="T105" fmla="*/ 18 h 1144"/>
                <a:gd name="T106" fmla="*/ 358 w 448"/>
                <a:gd name="T107" fmla="*/ 0 h 1144"/>
                <a:gd name="T108" fmla="*/ 423 w 448"/>
                <a:gd name="T109" fmla="*/ 8 h 1144"/>
                <a:gd name="T110" fmla="*/ 430 w 448"/>
                <a:gd name="T111" fmla="*/ 12 h 1144"/>
                <a:gd name="T112" fmla="*/ 407 w 448"/>
                <a:gd name="T113" fmla="*/ 88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8" h="1144">
                  <a:moveTo>
                    <a:pt x="407" y="88"/>
                  </a:moveTo>
                  <a:cubicBezTo>
                    <a:pt x="401" y="94"/>
                    <a:pt x="395" y="99"/>
                    <a:pt x="389" y="105"/>
                  </a:cubicBezTo>
                  <a:cubicBezTo>
                    <a:pt x="387" y="107"/>
                    <a:pt x="387" y="107"/>
                    <a:pt x="387" y="107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369" y="123"/>
                    <a:pt x="359" y="135"/>
                    <a:pt x="351" y="148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29" y="185"/>
                    <a:pt x="337" y="230"/>
                    <a:pt x="343" y="272"/>
                  </a:cubicBezTo>
                  <a:cubicBezTo>
                    <a:pt x="350" y="323"/>
                    <a:pt x="353" y="376"/>
                    <a:pt x="352" y="428"/>
                  </a:cubicBezTo>
                  <a:cubicBezTo>
                    <a:pt x="351" y="500"/>
                    <a:pt x="343" y="571"/>
                    <a:pt x="343" y="643"/>
                  </a:cubicBezTo>
                  <a:cubicBezTo>
                    <a:pt x="343" y="660"/>
                    <a:pt x="343" y="676"/>
                    <a:pt x="344" y="692"/>
                  </a:cubicBezTo>
                  <a:cubicBezTo>
                    <a:pt x="345" y="719"/>
                    <a:pt x="347" y="745"/>
                    <a:pt x="349" y="772"/>
                  </a:cubicBezTo>
                  <a:cubicBezTo>
                    <a:pt x="352" y="801"/>
                    <a:pt x="355" y="830"/>
                    <a:pt x="358" y="859"/>
                  </a:cubicBezTo>
                  <a:cubicBezTo>
                    <a:pt x="360" y="881"/>
                    <a:pt x="362" y="904"/>
                    <a:pt x="364" y="926"/>
                  </a:cubicBezTo>
                  <a:cubicBezTo>
                    <a:pt x="365" y="938"/>
                    <a:pt x="366" y="949"/>
                    <a:pt x="367" y="961"/>
                  </a:cubicBezTo>
                  <a:cubicBezTo>
                    <a:pt x="368" y="974"/>
                    <a:pt x="368" y="988"/>
                    <a:pt x="369" y="1002"/>
                  </a:cubicBezTo>
                  <a:cubicBezTo>
                    <a:pt x="369" y="1010"/>
                    <a:pt x="369" y="1019"/>
                    <a:pt x="369" y="1027"/>
                  </a:cubicBezTo>
                  <a:cubicBezTo>
                    <a:pt x="369" y="1032"/>
                    <a:pt x="369" y="1037"/>
                    <a:pt x="369" y="1042"/>
                  </a:cubicBezTo>
                  <a:cubicBezTo>
                    <a:pt x="369" y="1051"/>
                    <a:pt x="369" y="1061"/>
                    <a:pt x="368" y="1070"/>
                  </a:cubicBezTo>
                  <a:cubicBezTo>
                    <a:pt x="368" y="1082"/>
                    <a:pt x="367" y="1094"/>
                    <a:pt x="366" y="1106"/>
                  </a:cubicBezTo>
                  <a:cubicBezTo>
                    <a:pt x="365" y="1119"/>
                    <a:pt x="362" y="1133"/>
                    <a:pt x="353" y="1143"/>
                  </a:cubicBezTo>
                  <a:cubicBezTo>
                    <a:pt x="353" y="1143"/>
                    <a:pt x="352" y="1144"/>
                    <a:pt x="351" y="1144"/>
                  </a:cubicBezTo>
                  <a:cubicBezTo>
                    <a:pt x="338" y="1143"/>
                    <a:pt x="338" y="1143"/>
                    <a:pt x="338" y="1143"/>
                  </a:cubicBezTo>
                  <a:cubicBezTo>
                    <a:pt x="249" y="1132"/>
                    <a:pt x="159" y="1130"/>
                    <a:pt x="69" y="1138"/>
                  </a:cubicBezTo>
                  <a:cubicBezTo>
                    <a:pt x="71" y="1124"/>
                    <a:pt x="73" y="1111"/>
                    <a:pt x="75" y="1097"/>
                  </a:cubicBezTo>
                  <a:cubicBezTo>
                    <a:pt x="76" y="1091"/>
                    <a:pt x="76" y="1084"/>
                    <a:pt x="77" y="1078"/>
                  </a:cubicBezTo>
                  <a:cubicBezTo>
                    <a:pt x="78" y="1071"/>
                    <a:pt x="79" y="1063"/>
                    <a:pt x="80" y="1056"/>
                  </a:cubicBezTo>
                  <a:cubicBezTo>
                    <a:pt x="81" y="1048"/>
                    <a:pt x="81" y="1040"/>
                    <a:pt x="82" y="1032"/>
                  </a:cubicBezTo>
                  <a:cubicBezTo>
                    <a:pt x="84" y="1011"/>
                    <a:pt x="86" y="991"/>
                    <a:pt x="88" y="970"/>
                  </a:cubicBezTo>
                  <a:cubicBezTo>
                    <a:pt x="90" y="940"/>
                    <a:pt x="92" y="910"/>
                    <a:pt x="93" y="880"/>
                  </a:cubicBezTo>
                  <a:cubicBezTo>
                    <a:pt x="94" y="865"/>
                    <a:pt x="94" y="851"/>
                    <a:pt x="94" y="836"/>
                  </a:cubicBezTo>
                  <a:cubicBezTo>
                    <a:pt x="95" y="818"/>
                    <a:pt x="95" y="800"/>
                    <a:pt x="95" y="782"/>
                  </a:cubicBezTo>
                  <a:cubicBezTo>
                    <a:pt x="95" y="765"/>
                    <a:pt x="95" y="748"/>
                    <a:pt x="95" y="730"/>
                  </a:cubicBezTo>
                  <a:cubicBezTo>
                    <a:pt x="95" y="724"/>
                    <a:pt x="94" y="719"/>
                    <a:pt x="94" y="713"/>
                  </a:cubicBezTo>
                  <a:cubicBezTo>
                    <a:pt x="93" y="708"/>
                    <a:pt x="93" y="703"/>
                    <a:pt x="92" y="697"/>
                  </a:cubicBezTo>
                  <a:cubicBezTo>
                    <a:pt x="89" y="686"/>
                    <a:pt x="85" y="674"/>
                    <a:pt x="80" y="664"/>
                  </a:cubicBezTo>
                  <a:cubicBezTo>
                    <a:pt x="79" y="661"/>
                    <a:pt x="78" y="660"/>
                    <a:pt x="77" y="657"/>
                  </a:cubicBezTo>
                  <a:cubicBezTo>
                    <a:pt x="77" y="656"/>
                    <a:pt x="76" y="655"/>
                    <a:pt x="76" y="654"/>
                  </a:cubicBezTo>
                  <a:cubicBezTo>
                    <a:pt x="99" y="634"/>
                    <a:pt x="115" y="606"/>
                    <a:pt x="131" y="579"/>
                  </a:cubicBezTo>
                  <a:cubicBezTo>
                    <a:pt x="157" y="535"/>
                    <a:pt x="183" y="490"/>
                    <a:pt x="187" y="440"/>
                  </a:cubicBezTo>
                  <a:cubicBezTo>
                    <a:pt x="191" y="389"/>
                    <a:pt x="166" y="333"/>
                    <a:pt x="118" y="317"/>
                  </a:cubicBezTo>
                  <a:cubicBezTo>
                    <a:pt x="105" y="313"/>
                    <a:pt x="91" y="312"/>
                    <a:pt x="78" y="310"/>
                  </a:cubicBezTo>
                  <a:cubicBezTo>
                    <a:pt x="65" y="308"/>
                    <a:pt x="39" y="303"/>
                    <a:pt x="24" y="294"/>
                  </a:cubicBezTo>
                  <a:cubicBezTo>
                    <a:pt x="16" y="302"/>
                    <a:pt x="8" y="310"/>
                    <a:pt x="0" y="318"/>
                  </a:cubicBezTo>
                  <a:cubicBezTo>
                    <a:pt x="0" y="306"/>
                    <a:pt x="3" y="294"/>
                    <a:pt x="9" y="283"/>
                  </a:cubicBezTo>
                  <a:cubicBezTo>
                    <a:pt x="14" y="283"/>
                    <a:pt x="14" y="283"/>
                    <a:pt x="14" y="283"/>
                  </a:cubicBezTo>
                  <a:cubicBezTo>
                    <a:pt x="14" y="282"/>
                    <a:pt x="14" y="281"/>
                    <a:pt x="14" y="279"/>
                  </a:cubicBezTo>
                  <a:cubicBezTo>
                    <a:pt x="14" y="275"/>
                    <a:pt x="17" y="270"/>
                    <a:pt x="23" y="265"/>
                  </a:cubicBezTo>
                  <a:cubicBezTo>
                    <a:pt x="42" y="249"/>
                    <a:pt x="71" y="245"/>
                    <a:pt x="83" y="224"/>
                  </a:cubicBezTo>
                  <a:cubicBezTo>
                    <a:pt x="88" y="215"/>
                    <a:pt x="89" y="204"/>
                    <a:pt x="93" y="194"/>
                  </a:cubicBezTo>
                  <a:cubicBezTo>
                    <a:pt x="104" y="167"/>
                    <a:pt x="137" y="158"/>
                    <a:pt x="157" y="136"/>
                  </a:cubicBezTo>
                  <a:cubicBezTo>
                    <a:pt x="177" y="114"/>
                    <a:pt x="182" y="84"/>
                    <a:pt x="198" y="60"/>
                  </a:cubicBezTo>
                  <a:cubicBezTo>
                    <a:pt x="210" y="42"/>
                    <a:pt x="227" y="29"/>
                    <a:pt x="246" y="20"/>
                  </a:cubicBezTo>
                  <a:cubicBezTo>
                    <a:pt x="248" y="19"/>
                    <a:pt x="249" y="18"/>
                    <a:pt x="251" y="18"/>
                  </a:cubicBezTo>
                  <a:cubicBezTo>
                    <a:pt x="284" y="4"/>
                    <a:pt x="324" y="0"/>
                    <a:pt x="358" y="0"/>
                  </a:cubicBezTo>
                  <a:cubicBezTo>
                    <a:pt x="371" y="0"/>
                    <a:pt x="406" y="1"/>
                    <a:pt x="423" y="8"/>
                  </a:cubicBezTo>
                  <a:cubicBezTo>
                    <a:pt x="426" y="9"/>
                    <a:pt x="428" y="10"/>
                    <a:pt x="430" y="12"/>
                  </a:cubicBezTo>
                  <a:cubicBezTo>
                    <a:pt x="448" y="32"/>
                    <a:pt x="420" y="73"/>
                    <a:pt x="407" y="88"/>
                  </a:cubicBezTo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6" name="íṥlídè"/>
            <p:cNvSpPr/>
            <p:nvPr/>
          </p:nvSpPr>
          <p:spPr bwMode="auto">
            <a:xfrm>
              <a:off x="6181717" y="4008651"/>
              <a:ext cx="571918" cy="642178"/>
            </a:xfrm>
            <a:custGeom>
              <a:avLst/>
              <a:gdLst>
                <a:gd name="T0" fmla="*/ 82 w 363"/>
                <a:gd name="T1" fmla="*/ 19 h 408"/>
                <a:gd name="T2" fmla="*/ 269 w 363"/>
                <a:gd name="T3" fmla="*/ 39 h 408"/>
                <a:gd name="T4" fmla="*/ 339 w 363"/>
                <a:gd name="T5" fmla="*/ 106 h 408"/>
                <a:gd name="T6" fmla="*/ 360 w 363"/>
                <a:gd name="T7" fmla="*/ 250 h 408"/>
                <a:gd name="T8" fmla="*/ 348 w 363"/>
                <a:gd name="T9" fmla="*/ 323 h 408"/>
                <a:gd name="T10" fmla="*/ 287 w 363"/>
                <a:gd name="T11" fmla="*/ 380 h 408"/>
                <a:gd name="T12" fmla="*/ 238 w 363"/>
                <a:gd name="T13" fmla="*/ 402 h 408"/>
                <a:gd name="T14" fmla="*/ 156 w 363"/>
                <a:gd name="T15" fmla="*/ 398 h 408"/>
                <a:gd name="T16" fmla="*/ 74 w 363"/>
                <a:gd name="T17" fmla="*/ 364 h 408"/>
                <a:gd name="T18" fmla="*/ 49 w 363"/>
                <a:gd name="T19" fmla="*/ 318 h 408"/>
                <a:gd name="T20" fmla="*/ 21 w 363"/>
                <a:gd name="T21" fmla="*/ 248 h 408"/>
                <a:gd name="T22" fmla="*/ 21 w 363"/>
                <a:gd name="T23" fmla="*/ 135 h 408"/>
                <a:gd name="T24" fmla="*/ 52 w 363"/>
                <a:gd name="T25" fmla="*/ 82 h 408"/>
                <a:gd name="T26" fmla="*/ 82 w 363"/>
                <a:gd name="T27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3" h="408">
                  <a:moveTo>
                    <a:pt x="82" y="19"/>
                  </a:moveTo>
                  <a:cubicBezTo>
                    <a:pt x="144" y="0"/>
                    <a:pt x="212" y="7"/>
                    <a:pt x="269" y="39"/>
                  </a:cubicBezTo>
                  <a:cubicBezTo>
                    <a:pt x="298" y="55"/>
                    <a:pt x="323" y="77"/>
                    <a:pt x="339" y="106"/>
                  </a:cubicBezTo>
                  <a:cubicBezTo>
                    <a:pt x="363" y="149"/>
                    <a:pt x="362" y="201"/>
                    <a:pt x="360" y="250"/>
                  </a:cubicBezTo>
                  <a:cubicBezTo>
                    <a:pt x="360" y="275"/>
                    <a:pt x="358" y="301"/>
                    <a:pt x="348" y="323"/>
                  </a:cubicBezTo>
                  <a:cubicBezTo>
                    <a:pt x="335" y="348"/>
                    <a:pt x="311" y="366"/>
                    <a:pt x="287" y="380"/>
                  </a:cubicBezTo>
                  <a:cubicBezTo>
                    <a:pt x="272" y="390"/>
                    <a:pt x="255" y="397"/>
                    <a:pt x="238" y="402"/>
                  </a:cubicBezTo>
                  <a:cubicBezTo>
                    <a:pt x="211" y="408"/>
                    <a:pt x="183" y="403"/>
                    <a:pt x="156" y="398"/>
                  </a:cubicBezTo>
                  <a:cubicBezTo>
                    <a:pt x="126" y="392"/>
                    <a:pt x="95" y="386"/>
                    <a:pt x="74" y="364"/>
                  </a:cubicBezTo>
                  <a:cubicBezTo>
                    <a:pt x="62" y="351"/>
                    <a:pt x="56" y="335"/>
                    <a:pt x="49" y="318"/>
                  </a:cubicBezTo>
                  <a:cubicBezTo>
                    <a:pt x="40" y="295"/>
                    <a:pt x="31" y="272"/>
                    <a:pt x="21" y="248"/>
                  </a:cubicBezTo>
                  <a:cubicBezTo>
                    <a:pt x="5" y="208"/>
                    <a:pt x="0" y="174"/>
                    <a:pt x="21" y="135"/>
                  </a:cubicBezTo>
                  <a:cubicBezTo>
                    <a:pt x="31" y="117"/>
                    <a:pt x="43" y="100"/>
                    <a:pt x="52" y="82"/>
                  </a:cubicBezTo>
                  <a:cubicBezTo>
                    <a:pt x="57" y="73"/>
                    <a:pt x="74" y="21"/>
                    <a:pt x="82" y="19"/>
                  </a:cubicBezTo>
                  <a:close/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7" name="ïsḻïḍe"/>
            <p:cNvSpPr/>
            <p:nvPr/>
          </p:nvSpPr>
          <p:spPr bwMode="auto">
            <a:xfrm>
              <a:off x="3125402" y="4756219"/>
              <a:ext cx="5832997" cy="642178"/>
            </a:xfrm>
            <a:custGeom>
              <a:avLst/>
              <a:gdLst>
                <a:gd name="T0" fmla="*/ 3704 w 3704"/>
                <a:gd name="T1" fmla="*/ 236 h 408"/>
                <a:gd name="T2" fmla="*/ 3704 w 3704"/>
                <a:gd name="T3" fmla="*/ 355 h 408"/>
                <a:gd name="T4" fmla="*/ 3445 w 3704"/>
                <a:gd name="T5" fmla="*/ 406 h 408"/>
                <a:gd name="T6" fmla="*/ 2366 w 3704"/>
                <a:gd name="T7" fmla="*/ 406 h 408"/>
                <a:gd name="T8" fmla="*/ 2365 w 3704"/>
                <a:gd name="T9" fmla="*/ 408 h 408"/>
                <a:gd name="T10" fmla="*/ 2352 w 3704"/>
                <a:gd name="T11" fmla="*/ 406 h 408"/>
                <a:gd name="T12" fmla="*/ 433 w 3704"/>
                <a:gd name="T13" fmla="*/ 406 h 408"/>
                <a:gd name="T14" fmla="*/ 0 w 3704"/>
                <a:gd name="T15" fmla="*/ 289 h 408"/>
                <a:gd name="T16" fmla="*/ 0 w 3704"/>
                <a:gd name="T17" fmla="*/ 106 h 408"/>
                <a:gd name="T18" fmla="*/ 923 w 3704"/>
                <a:gd name="T19" fmla="*/ 0 h 408"/>
                <a:gd name="T20" fmla="*/ 924 w 3704"/>
                <a:gd name="T21" fmla="*/ 0 h 408"/>
                <a:gd name="T22" fmla="*/ 1461 w 3704"/>
                <a:gd name="T23" fmla="*/ 45 h 408"/>
                <a:gd name="T24" fmla="*/ 1600 w 3704"/>
                <a:gd name="T25" fmla="*/ 57 h 408"/>
                <a:gd name="T26" fmla="*/ 1672 w 3704"/>
                <a:gd name="T27" fmla="*/ 63 h 408"/>
                <a:gd name="T28" fmla="*/ 1822 w 3704"/>
                <a:gd name="T29" fmla="*/ 76 h 408"/>
                <a:gd name="T30" fmla="*/ 1899 w 3704"/>
                <a:gd name="T31" fmla="*/ 83 h 408"/>
                <a:gd name="T32" fmla="*/ 2011 w 3704"/>
                <a:gd name="T33" fmla="*/ 92 h 408"/>
                <a:gd name="T34" fmla="*/ 2027 w 3704"/>
                <a:gd name="T35" fmla="*/ 94 h 408"/>
                <a:gd name="T36" fmla="*/ 2107 w 3704"/>
                <a:gd name="T37" fmla="*/ 100 h 408"/>
                <a:gd name="T38" fmla="*/ 2217 w 3704"/>
                <a:gd name="T39" fmla="*/ 109 h 408"/>
                <a:gd name="T40" fmla="*/ 2371 w 3704"/>
                <a:gd name="T41" fmla="*/ 122 h 408"/>
                <a:gd name="T42" fmla="*/ 2628 w 3704"/>
                <a:gd name="T43" fmla="*/ 144 h 408"/>
                <a:gd name="T44" fmla="*/ 2808 w 3704"/>
                <a:gd name="T45" fmla="*/ 160 h 408"/>
                <a:gd name="T46" fmla="*/ 3105 w 3704"/>
                <a:gd name="T47" fmla="*/ 185 h 408"/>
                <a:gd name="T48" fmla="*/ 3161 w 3704"/>
                <a:gd name="T49" fmla="*/ 189 h 408"/>
                <a:gd name="T50" fmla="*/ 3167 w 3704"/>
                <a:gd name="T51" fmla="*/ 190 h 408"/>
                <a:gd name="T52" fmla="*/ 3173 w 3704"/>
                <a:gd name="T53" fmla="*/ 190 h 408"/>
                <a:gd name="T54" fmla="*/ 3247 w 3704"/>
                <a:gd name="T55" fmla="*/ 197 h 408"/>
                <a:gd name="T56" fmla="*/ 3329 w 3704"/>
                <a:gd name="T57" fmla="*/ 204 h 408"/>
                <a:gd name="T58" fmla="*/ 3338 w 3704"/>
                <a:gd name="T59" fmla="*/ 204 h 408"/>
                <a:gd name="T60" fmla="*/ 3704 w 3704"/>
                <a:gd name="T61" fmla="*/ 2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04" h="408">
                  <a:moveTo>
                    <a:pt x="3704" y="236"/>
                  </a:moveTo>
                  <a:cubicBezTo>
                    <a:pt x="3704" y="355"/>
                    <a:pt x="3704" y="355"/>
                    <a:pt x="3704" y="355"/>
                  </a:cubicBezTo>
                  <a:cubicBezTo>
                    <a:pt x="3622" y="389"/>
                    <a:pt x="3534" y="407"/>
                    <a:pt x="3445" y="406"/>
                  </a:cubicBezTo>
                  <a:cubicBezTo>
                    <a:pt x="2366" y="406"/>
                    <a:pt x="2366" y="406"/>
                    <a:pt x="2366" y="406"/>
                  </a:cubicBezTo>
                  <a:cubicBezTo>
                    <a:pt x="2366" y="407"/>
                    <a:pt x="2365" y="407"/>
                    <a:pt x="2365" y="408"/>
                  </a:cubicBezTo>
                  <a:cubicBezTo>
                    <a:pt x="2352" y="406"/>
                    <a:pt x="2352" y="406"/>
                    <a:pt x="2352" y="406"/>
                  </a:cubicBezTo>
                  <a:cubicBezTo>
                    <a:pt x="433" y="406"/>
                    <a:pt x="433" y="406"/>
                    <a:pt x="433" y="406"/>
                  </a:cubicBezTo>
                  <a:cubicBezTo>
                    <a:pt x="272" y="406"/>
                    <a:pt x="122" y="363"/>
                    <a:pt x="0" y="28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3" y="0"/>
                    <a:pt x="923" y="0"/>
                    <a:pt x="923" y="0"/>
                  </a:cubicBezTo>
                  <a:cubicBezTo>
                    <a:pt x="924" y="0"/>
                    <a:pt x="924" y="0"/>
                    <a:pt x="924" y="0"/>
                  </a:cubicBezTo>
                  <a:cubicBezTo>
                    <a:pt x="1461" y="45"/>
                    <a:pt x="1461" y="45"/>
                    <a:pt x="1461" y="45"/>
                  </a:cubicBezTo>
                  <a:cubicBezTo>
                    <a:pt x="1600" y="57"/>
                    <a:pt x="1600" y="57"/>
                    <a:pt x="1600" y="57"/>
                  </a:cubicBezTo>
                  <a:cubicBezTo>
                    <a:pt x="1672" y="63"/>
                    <a:pt x="1672" y="63"/>
                    <a:pt x="1672" y="63"/>
                  </a:cubicBezTo>
                  <a:cubicBezTo>
                    <a:pt x="1822" y="76"/>
                    <a:pt x="1822" y="76"/>
                    <a:pt x="1822" y="76"/>
                  </a:cubicBezTo>
                  <a:cubicBezTo>
                    <a:pt x="1899" y="83"/>
                    <a:pt x="1899" y="83"/>
                    <a:pt x="1899" y="83"/>
                  </a:cubicBezTo>
                  <a:cubicBezTo>
                    <a:pt x="2011" y="92"/>
                    <a:pt x="2011" y="92"/>
                    <a:pt x="2011" y="92"/>
                  </a:cubicBezTo>
                  <a:cubicBezTo>
                    <a:pt x="2027" y="94"/>
                    <a:pt x="2027" y="94"/>
                    <a:pt x="2027" y="94"/>
                  </a:cubicBezTo>
                  <a:cubicBezTo>
                    <a:pt x="2107" y="100"/>
                    <a:pt x="2107" y="100"/>
                    <a:pt x="2107" y="100"/>
                  </a:cubicBezTo>
                  <a:cubicBezTo>
                    <a:pt x="2217" y="109"/>
                    <a:pt x="2217" y="109"/>
                    <a:pt x="2217" y="109"/>
                  </a:cubicBezTo>
                  <a:cubicBezTo>
                    <a:pt x="2371" y="122"/>
                    <a:pt x="2371" y="122"/>
                    <a:pt x="2371" y="122"/>
                  </a:cubicBezTo>
                  <a:cubicBezTo>
                    <a:pt x="2628" y="144"/>
                    <a:pt x="2628" y="144"/>
                    <a:pt x="2628" y="144"/>
                  </a:cubicBezTo>
                  <a:cubicBezTo>
                    <a:pt x="2808" y="160"/>
                    <a:pt x="2808" y="160"/>
                    <a:pt x="2808" y="160"/>
                  </a:cubicBezTo>
                  <a:cubicBezTo>
                    <a:pt x="3105" y="185"/>
                    <a:pt x="3105" y="185"/>
                    <a:pt x="3105" y="185"/>
                  </a:cubicBezTo>
                  <a:cubicBezTo>
                    <a:pt x="3161" y="189"/>
                    <a:pt x="3161" y="189"/>
                    <a:pt x="3161" y="189"/>
                  </a:cubicBezTo>
                  <a:cubicBezTo>
                    <a:pt x="3167" y="190"/>
                    <a:pt x="3167" y="190"/>
                    <a:pt x="3167" y="190"/>
                  </a:cubicBezTo>
                  <a:cubicBezTo>
                    <a:pt x="3173" y="190"/>
                    <a:pt x="3173" y="190"/>
                    <a:pt x="3173" y="190"/>
                  </a:cubicBezTo>
                  <a:cubicBezTo>
                    <a:pt x="3247" y="197"/>
                    <a:pt x="3247" y="197"/>
                    <a:pt x="3247" y="197"/>
                  </a:cubicBezTo>
                  <a:cubicBezTo>
                    <a:pt x="3329" y="204"/>
                    <a:pt x="3329" y="204"/>
                    <a:pt x="3329" y="204"/>
                  </a:cubicBezTo>
                  <a:cubicBezTo>
                    <a:pt x="3338" y="204"/>
                    <a:pt x="3338" y="204"/>
                    <a:pt x="3338" y="204"/>
                  </a:cubicBezTo>
                  <a:cubicBezTo>
                    <a:pt x="3704" y="236"/>
                    <a:pt x="3704" y="236"/>
                    <a:pt x="3704" y="236"/>
                  </a:cubicBezTo>
                </a:path>
              </a:pathLst>
            </a:custGeom>
            <a:solidFill>
              <a:srgbClr val="504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8" name="íş1îďè"/>
            <p:cNvSpPr/>
            <p:nvPr/>
          </p:nvSpPr>
          <p:spPr bwMode="auto">
            <a:xfrm>
              <a:off x="5359674" y="4809617"/>
              <a:ext cx="1891403" cy="487606"/>
            </a:xfrm>
            <a:custGeom>
              <a:avLst/>
              <a:gdLst>
                <a:gd name="T0" fmla="*/ 1346 w 1346"/>
                <a:gd name="T1" fmla="*/ 221 h 347"/>
                <a:gd name="T2" fmla="*/ 49 w 1346"/>
                <a:gd name="T3" fmla="*/ 0 h 347"/>
                <a:gd name="T4" fmla="*/ 0 w 1346"/>
                <a:gd name="T5" fmla="*/ 254 h 347"/>
                <a:gd name="T6" fmla="*/ 594 w 1346"/>
                <a:gd name="T7" fmla="*/ 325 h 347"/>
                <a:gd name="T8" fmla="*/ 777 w 1346"/>
                <a:gd name="T9" fmla="*/ 347 h 347"/>
                <a:gd name="T10" fmla="*/ 1280 w 1346"/>
                <a:gd name="T11" fmla="*/ 249 h 347"/>
                <a:gd name="T12" fmla="*/ 1346 w 1346"/>
                <a:gd name="T13" fmla="*/ 22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347">
                  <a:moveTo>
                    <a:pt x="1346" y="221"/>
                  </a:moveTo>
                  <a:lnTo>
                    <a:pt x="49" y="0"/>
                  </a:lnTo>
                  <a:lnTo>
                    <a:pt x="0" y="254"/>
                  </a:lnTo>
                  <a:lnTo>
                    <a:pt x="594" y="325"/>
                  </a:lnTo>
                  <a:lnTo>
                    <a:pt x="777" y="347"/>
                  </a:lnTo>
                  <a:lnTo>
                    <a:pt x="1280" y="249"/>
                  </a:lnTo>
                  <a:lnTo>
                    <a:pt x="1346" y="221"/>
                  </a:lnTo>
                  <a:close/>
                </a:path>
              </a:pathLst>
            </a:custGeom>
            <a:solidFill>
              <a:srgbClr val="9C9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9" name="isḷiďé"/>
            <p:cNvSpPr/>
            <p:nvPr/>
          </p:nvSpPr>
          <p:spPr bwMode="auto">
            <a:xfrm>
              <a:off x="5359674" y="4809617"/>
              <a:ext cx="1891403" cy="487606"/>
            </a:xfrm>
            <a:custGeom>
              <a:avLst/>
              <a:gdLst>
                <a:gd name="T0" fmla="*/ 1346 w 1346"/>
                <a:gd name="T1" fmla="*/ 221 h 347"/>
                <a:gd name="T2" fmla="*/ 49 w 1346"/>
                <a:gd name="T3" fmla="*/ 0 h 347"/>
                <a:gd name="T4" fmla="*/ 0 w 1346"/>
                <a:gd name="T5" fmla="*/ 254 h 347"/>
                <a:gd name="T6" fmla="*/ 594 w 1346"/>
                <a:gd name="T7" fmla="*/ 325 h 347"/>
                <a:gd name="T8" fmla="*/ 777 w 1346"/>
                <a:gd name="T9" fmla="*/ 347 h 347"/>
                <a:gd name="T10" fmla="*/ 1280 w 1346"/>
                <a:gd name="T11" fmla="*/ 249 h 347"/>
                <a:gd name="T12" fmla="*/ 1346 w 1346"/>
                <a:gd name="T13" fmla="*/ 22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347">
                  <a:moveTo>
                    <a:pt x="1346" y="221"/>
                  </a:moveTo>
                  <a:lnTo>
                    <a:pt x="49" y="0"/>
                  </a:lnTo>
                  <a:lnTo>
                    <a:pt x="0" y="254"/>
                  </a:lnTo>
                  <a:lnTo>
                    <a:pt x="594" y="325"/>
                  </a:lnTo>
                  <a:lnTo>
                    <a:pt x="777" y="347"/>
                  </a:lnTo>
                  <a:lnTo>
                    <a:pt x="1280" y="249"/>
                  </a:lnTo>
                  <a:lnTo>
                    <a:pt x="1346" y="2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0" name="íṣḷiḍê"/>
            <p:cNvSpPr/>
            <p:nvPr/>
          </p:nvSpPr>
          <p:spPr bwMode="auto">
            <a:xfrm>
              <a:off x="6308186" y="5106114"/>
              <a:ext cx="951323" cy="233264"/>
            </a:xfrm>
            <a:custGeom>
              <a:avLst/>
              <a:gdLst>
                <a:gd name="T0" fmla="*/ 0 w 604"/>
                <a:gd name="T1" fmla="*/ 111 h 148"/>
                <a:gd name="T2" fmla="*/ 580 w 604"/>
                <a:gd name="T3" fmla="*/ 2 h 148"/>
                <a:gd name="T4" fmla="*/ 603 w 604"/>
                <a:gd name="T5" fmla="*/ 18 h 148"/>
                <a:gd name="T6" fmla="*/ 604 w 604"/>
                <a:gd name="T7" fmla="*/ 22 h 148"/>
                <a:gd name="T8" fmla="*/ 587 w 604"/>
                <a:gd name="T9" fmla="*/ 42 h 148"/>
                <a:gd name="T10" fmla="*/ 21 w 604"/>
                <a:gd name="T11" fmla="*/ 148 h 148"/>
                <a:gd name="T12" fmla="*/ 0 w 604"/>
                <a:gd name="T13" fmla="*/ 11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4" h="148">
                  <a:moveTo>
                    <a:pt x="0" y="111"/>
                  </a:moveTo>
                  <a:cubicBezTo>
                    <a:pt x="580" y="2"/>
                    <a:pt x="580" y="2"/>
                    <a:pt x="580" y="2"/>
                  </a:cubicBezTo>
                  <a:cubicBezTo>
                    <a:pt x="591" y="0"/>
                    <a:pt x="601" y="7"/>
                    <a:pt x="603" y="18"/>
                  </a:cubicBezTo>
                  <a:cubicBezTo>
                    <a:pt x="603" y="19"/>
                    <a:pt x="604" y="21"/>
                    <a:pt x="604" y="22"/>
                  </a:cubicBezTo>
                  <a:cubicBezTo>
                    <a:pt x="604" y="32"/>
                    <a:pt x="597" y="40"/>
                    <a:pt x="587" y="42"/>
                  </a:cubicBezTo>
                  <a:cubicBezTo>
                    <a:pt x="21" y="148"/>
                    <a:pt x="21" y="148"/>
                    <a:pt x="21" y="148"/>
                  </a:cubicBezTo>
                  <a:lnTo>
                    <a:pt x="0" y="111"/>
                  </a:lnTo>
                  <a:close/>
                </a:path>
              </a:pathLst>
            </a:custGeom>
            <a:solidFill>
              <a:srgbClr val="9C9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1" name="îṣļiďê"/>
            <p:cNvSpPr/>
            <p:nvPr/>
          </p:nvSpPr>
          <p:spPr bwMode="auto">
            <a:xfrm>
              <a:off x="5990610" y="4610078"/>
              <a:ext cx="1333538" cy="536787"/>
            </a:xfrm>
            <a:custGeom>
              <a:avLst/>
              <a:gdLst>
                <a:gd name="T0" fmla="*/ 453 w 846"/>
                <a:gd name="T1" fmla="*/ 84 h 341"/>
                <a:gd name="T2" fmla="*/ 505 w 846"/>
                <a:gd name="T3" fmla="*/ 71 h 341"/>
                <a:gd name="T4" fmla="*/ 559 w 846"/>
                <a:gd name="T5" fmla="*/ 31 h 341"/>
                <a:gd name="T6" fmla="*/ 701 w 846"/>
                <a:gd name="T7" fmla="*/ 16 h 341"/>
                <a:gd name="T8" fmla="*/ 814 w 846"/>
                <a:gd name="T9" fmla="*/ 107 h 341"/>
                <a:gd name="T10" fmla="*/ 833 w 846"/>
                <a:gd name="T11" fmla="*/ 200 h 341"/>
                <a:gd name="T12" fmla="*/ 817 w 846"/>
                <a:gd name="T13" fmla="*/ 226 h 341"/>
                <a:gd name="T14" fmla="*/ 783 w 846"/>
                <a:gd name="T15" fmla="*/ 269 h 341"/>
                <a:gd name="T16" fmla="*/ 761 w 846"/>
                <a:gd name="T17" fmla="*/ 294 h 341"/>
                <a:gd name="T18" fmla="*/ 717 w 846"/>
                <a:gd name="T19" fmla="*/ 309 h 341"/>
                <a:gd name="T20" fmla="*/ 594 w 846"/>
                <a:gd name="T21" fmla="*/ 314 h 341"/>
                <a:gd name="T22" fmla="*/ 385 w 846"/>
                <a:gd name="T23" fmla="*/ 340 h 341"/>
                <a:gd name="T24" fmla="*/ 265 w 846"/>
                <a:gd name="T25" fmla="*/ 324 h 341"/>
                <a:gd name="T26" fmla="*/ 90 w 846"/>
                <a:gd name="T27" fmla="*/ 288 h 341"/>
                <a:gd name="T28" fmla="*/ 11 w 846"/>
                <a:gd name="T29" fmla="*/ 245 h 341"/>
                <a:gd name="T30" fmla="*/ 2 w 846"/>
                <a:gd name="T31" fmla="*/ 204 h 341"/>
                <a:gd name="T32" fmla="*/ 29 w 846"/>
                <a:gd name="T33" fmla="*/ 95 h 341"/>
                <a:gd name="T34" fmla="*/ 124 w 846"/>
                <a:gd name="T35" fmla="*/ 41 h 341"/>
                <a:gd name="T36" fmla="*/ 211 w 846"/>
                <a:gd name="T37" fmla="*/ 43 h 341"/>
                <a:gd name="T38" fmla="*/ 453 w 846"/>
                <a:gd name="T39" fmla="*/ 8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6" h="341">
                  <a:moveTo>
                    <a:pt x="453" y="84"/>
                  </a:moveTo>
                  <a:cubicBezTo>
                    <a:pt x="471" y="82"/>
                    <a:pt x="489" y="79"/>
                    <a:pt x="505" y="71"/>
                  </a:cubicBezTo>
                  <a:cubicBezTo>
                    <a:pt x="525" y="61"/>
                    <a:pt x="541" y="44"/>
                    <a:pt x="559" y="31"/>
                  </a:cubicBezTo>
                  <a:cubicBezTo>
                    <a:pt x="600" y="3"/>
                    <a:pt x="655" y="0"/>
                    <a:pt x="701" y="16"/>
                  </a:cubicBezTo>
                  <a:cubicBezTo>
                    <a:pt x="748" y="32"/>
                    <a:pt x="787" y="66"/>
                    <a:pt x="814" y="107"/>
                  </a:cubicBezTo>
                  <a:cubicBezTo>
                    <a:pt x="832" y="135"/>
                    <a:pt x="846" y="170"/>
                    <a:pt x="833" y="200"/>
                  </a:cubicBezTo>
                  <a:cubicBezTo>
                    <a:pt x="829" y="209"/>
                    <a:pt x="823" y="218"/>
                    <a:pt x="817" y="226"/>
                  </a:cubicBezTo>
                  <a:cubicBezTo>
                    <a:pt x="783" y="269"/>
                    <a:pt x="783" y="269"/>
                    <a:pt x="783" y="269"/>
                  </a:cubicBezTo>
                  <a:cubicBezTo>
                    <a:pt x="777" y="278"/>
                    <a:pt x="769" y="287"/>
                    <a:pt x="761" y="294"/>
                  </a:cubicBezTo>
                  <a:cubicBezTo>
                    <a:pt x="748" y="303"/>
                    <a:pt x="733" y="306"/>
                    <a:pt x="717" y="309"/>
                  </a:cubicBezTo>
                  <a:cubicBezTo>
                    <a:pt x="677" y="315"/>
                    <a:pt x="635" y="311"/>
                    <a:pt x="594" y="314"/>
                  </a:cubicBezTo>
                  <a:cubicBezTo>
                    <a:pt x="524" y="319"/>
                    <a:pt x="456" y="341"/>
                    <a:pt x="385" y="340"/>
                  </a:cubicBezTo>
                  <a:cubicBezTo>
                    <a:pt x="345" y="340"/>
                    <a:pt x="305" y="332"/>
                    <a:pt x="265" y="324"/>
                  </a:cubicBezTo>
                  <a:cubicBezTo>
                    <a:pt x="90" y="288"/>
                    <a:pt x="90" y="288"/>
                    <a:pt x="90" y="288"/>
                  </a:cubicBezTo>
                  <a:cubicBezTo>
                    <a:pt x="60" y="281"/>
                    <a:pt x="25" y="272"/>
                    <a:pt x="11" y="245"/>
                  </a:cubicBezTo>
                  <a:cubicBezTo>
                    <a:pt x="4" y="232"/>
                    <a:pt x="3" y="218"/>
                    <a:pt x="2" y="204"/>
                  </a:cubicBezTo>
                  <a:cubicBezTo>
                    <a:pt x="0" y="165"/>
                    <a:pt x="2" y="122"/>
                    <a:pt x="29" y="95"/>
                  </a:cubicBezTo>
                  <a:cubicBezTo>
                    <a:pt x="54" y="69"/>
                    <a:pt x="94" y="60"/>
                    <a:pt x="124" y="41"/>
                  </a:cubicBezTo>
                  <a:cubicBezTo>
                    <a:pt x="161" y="17"/>
                    <a:pt x="173" y="25"/>
                    <a:pt x="211" y="43"/>
                  </a:cubicBezTo>
                  <a:cubicBezTo>
                    <a:pt x="287" y="77"/>
                    <a:pt x="370" y="91"/>
                    <a:pt x="453" y="84"/>
                  </a:cubicBezTo>
                </a:path>
              </a:pathLst>
            </a:custGeom>
            <a:solidFill>
              <a:srgbClr val="AE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2" name="ïṧlíḓè"/>
            <p:cNvSpPr/>
            <p:nvPr/>
          </p:nvSpPr>
          <p:spPr bwMode="auto">
            <a:xfrm>
              <a:off x="5994826" y="4619914"/>
              <a:ext cx="1273114" cy="452475"/>
            </a:xfrm>
            <a:custGeom>
              <a:avLst/>
              <a:gdLst>
                <a:gd name="T0" fmla="*/ 643 w 809"/>
                <a:gd name="T1" fmla="*/ 0 h 288"/>
                <a:gd name="T2" fmla="*/ 557 w 809"/>
                <a:gd name="T3" fmla="*/ 25 h 288"/>
                <a:gd name="T4" fmla="*/ 535 w 809"/>
                <a:gd name="T5" fmla="*/ 43 h 288"/>
                <a:gd name="T6" fmla="*/ 503 w 809"/>
                <a:gd name="T7" fmla="*/ 65 h 288"/>
                <a:gd name="T8" fmla="*/ 451 w 809"/>
                <a:gd name="T9" fmla="*/ 78 h 288"/>
                <a:gd name="T10" fmla="*/ 407 w 809"/>
                <a:gd name="T11" fmla="*/ 80 h 288"/>
                <a:gd name="T12" fmla="*/ 285 w 809"/>
                <a:gd name="T13" fmla="*/ 64 h 288"/>
                <a:gd name="T14" fmla="*/ 209 w 809"/>
                <a:gd name="T15" fmla="*/ 37 h 288"/>
                <a:gd name="T16" fmla="*/ 161 w 809"/>
                <a:gd name="T17" fmla="*/ 20 h 288"/>
                <a:gd name="T18" fmla="*/ 122 w 809"/>
                <a:gd name="T19" fmla="*/ 35 h 288"/>
                <a:gd name="T20" fmla="*/ 27 w 809"/>
                <a:gd name="T21" fmla="*/ 89 h 288"/>
                <a:gd name="T22" fmla="*/ 0 w 809"/>
                <a:gd name="T23" fmla="*/ 163 h 288"/>
                <a:gd name="T24" fmla="*/ 0 w 809"/>
                <a:gd name="T25" fmla="*/ 177 h 288"/>
                <a:gd name="T26" fmla="*/ 0 w 809"/>
                <a:gd name="T27" fmla="*/ 198 h 288"/>
                <a:gd name="T28" fmla="*/ 9 w 809"/>
                <a:gd name="T29" fmla="*/ 239 h 288"/>
                <a:gd name="T30" fmla="*/ 88 w 809"/>
                <a:gd name="T31" fmla="*/ 282 h 288"/>
                <a:gd name="T32" fmla="*/ 119 w 809"/>
                <a:gd name="T33" fmla="*/ 288 h 288"/>
                <a:gd name="T34" fmla="*/ 129 w 809"/>
                <a:gd name="T35" fmla="*/ 264 h 288"/>
                <a:gd name="T36" fmla="*/ 210 w 809"/>
                <a:gd name="T37" fmla="*/ 176 h 288"/>
                <a:gd name="T38" fmla="*/ 426 w 809"/>
                <a:gd name="T39" fmla="*/ 109 h 288"/>
                <a:gd name="T40" fmla="*/ 544 w 809"/>
                <a:gd name="T41" fmla="*/ 123 h 288"/>
                <a:gd name="T42" fmla="*/ 605 w 809"/>
                <a:gd name="T43" fmla="*/ 136 h 288"/>
                <a:gd name="T44" fmla="*/ 618 w 809"/>
                <a:gd name="T45" fmla="*/ 137 h 288"/>
                <a:gd name="T46" fmla="*/ 742 w 809"/>
                <a:gd name="T47" fmla="*/ 110 h 288"/>
                <a:gd name="T48" fmla="*/ 809 w 809"/>
                <a:gd name="T49" fmla="*/ 97 h 288"/>
                <a:gd name="T50" fmla="*/ 699 w 809"/>
                <a:gd name="T51" fmla="*/ 10 h 288"/>
                <a:gd name="T52" fmla="*/ 643 w 809"/>
                <a:gd name="T5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9" h="288">
                  <a:moveTo>
                    <a:pt x="643" y="0"/>
                  </a:moveTo>
                  <a:cubicBezTo>
                    <a:pt x="612" y="0"/>
                    <a:pt x="582" y="8"/>
                    <a:pt x="557" y="25"/>
                  </a:cubicBezTo>
                  <a:cubicBezTo>
                    <a:pt x="549" y="31"/>
                    <a:pt x="542" y="37"/>
                    <a:pt x="535" y="43"/>
                  </a:cubicBezTo>
                  <a:cubicBezTo>
                    <a:pt x="525" y="51"/>
                    <a:pt x="515" y="59"/>
                    <a:pt x="503" y="65"/>
                  </a:cubicBezTo>
                  <a:cubicBezTo>
                    <a:pt x="487" y="73"/>
                    <a:pt x="469" y="76"/>
                    <a:pt x="451" y="78"/>
                  </a:cubicBezTo>
                  <a:cubicBezTo>
                    <a:pt x="436" y="79"/>
                    <a:pt x="422" y="80"/>
                    <a:pt x="407" y="80"/>
                  </a:cubicBezTo>
                  <a:cubicBezTo>
                    <a:pt x="366" y="80"/>
                    <a:pt x="325" y="74"/>
                    <a:pt x="285" y="64"/>
                  </a:cubicBezTo>
                  <a:cubicBezTo>
                    <a:pt x="259" y="57"/>
                    <a:pt x="234" y="48"/>
                    <a:pt x="209" y="37"/>
                  </a:cubicBezTo>
                  <a:cubicBezTo>
                    <a:pt x="188" y="27"/>
                    <a:pt x="175" y="20"/>
                    <a:pt x="161" y="20"/>
                  </a:cubicBezTo>
                  <a:cubicBezTo>
                    <a:pt x="150" y="20"/>
                    <a:pt x="138" y="25"/>
                    <a:pt x="122" y="35"/>
                  </a:cubicBezTo>
                  <a:cubicBezTo>
                    <a:pt x="92" y="54"/>
                    <a:pt x="52" y="63"/>
                    <a:pt x="27" y="89"/>
                  </a:cubicBezTo>
                  <a:cubicBezTo>
                    <a:pt x="8" y="108"/>
                    <a:pt x="2" y="135"/>
                    <a:pt x="0" y="163"/>
                  </a:cubicBezTo>
                  <a:cubicBezTo>
                    <a:pt x="0" y="168"/>
                    <a:pt x="0" y="173"/>
                    <a:pt x="0" y="177"/>
                  </a:cubicBezTo>
                  <a:cubicBezTo>
                    <a:pt x="0" y="184"/>
                    <a:pt x="0" y="191"/>
                    <a:pt x="0" y="198"/>
                  </a:cubicBezTo>
                  <a:cubicBezTo>
                    <a:pt x="1" y="212"/>
                    <a:pt x="2" y="226"/>
                    <a:pt x="9" y="239"/>
                  </a:cubicBezTo>
                  <a:cubicBezTo>
                    <a:pt x="23" y="266"/>
                    <a:pt x="58" y="275"/>
                    <a:pt x="88" y="282"/>
                  </a:cubicBezTo>
                  <a:cubicBezTo>
                    <a:pt x="119" y="288"/>
                    <a:pt x="119" y="288"/>
                    <a:pt x="119" y="288"/>
                  </a:cubicBezTo>
                  <a:cubicBezTo>
                    <a:pt x="120" y="280"/>
                    <a:pt x="124" y="272"/>
                    <a:pt x="129" y="264"/>
                  </a:cubicBezTo>
                  <a:cubicBezTo>
                    <a:pt x="152" y="232"/>
                    <a:pt x="178" y="201"/>
                    <a:pt x="210" y="176"/>
                  </a:cubicBezTo>
                  <a:cubicBezTo>
                    <a:pt x="271" y="129"/>
                    <a:pt x="348" y="109"/>
                    <a:pt x="426" y="109"/>
                  </a:cubicBezTo>
                  <a:cubicBezTo>
                    <a:pt x="466" y="109"/>
                    <a:pt x="506" y="114"/>
                    <a:pt x="544" y="123"/>
                  </a:cubicBezTo>
                  <a:cubicBezTo>
                    <a:pt x="564" y="128"/>
                    <a:pt x="584" y="135"/>
                    <a:pt x="605" y="136"/>
                  </a:cubicBezTo>
                  <a:cubicBezTo>
                    <a:pt x="609" y="137"/>
                    <a:pt x="613" y="137"/>
                    <a:pt x="618" y="137"/>
                  </a:cubicBezTo>
                  <a:cubicBezTo>
                    <a:pt x="660" y="137"/>
                    <a:pt x="701" y="120"/>
                    <a:pt x="742" y="110"/>
                  </a:cubicBezTo>
                  <a:cubicBezTo>
                    <a:pt x="764" y="104"/>
                    <a:pt x="787" y="100"/>
                    <a:pt x="809" y="97"/>
                  </a:cubicBezTo>
                  <a:cubicBezTo>
                    <a:pt x="782" y="58"/>
                    <a:pt x="744" y="25"/>
                    <a:pt x="699" y="10"/>
                  </a:cubicBezTo>
                  <a:cubicBezTo>
                    <a:pt x="681" y="3"/>
                    <a:pt x="662" y="0"/>
                    <a:pt x="643" y="0"/>
                  </a:cubicBezTo>
                </a:path>
              </a:pathLst>
            </a:custGeom>
            <a:solidFill>
              <a:srgbClr val="A56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3" name="íSļîdé"/>
            <p:cNvSpPr/>
            <p:nvPr/>
          </p:nvSpPr>
          <p:spPr bwMode="auto">
            <a:xfrm>
              <a:off x="6167665" y="4612888"/>
              <a:ext cx="2151366" cy="615479"/>
            </a:xfrm>
            <a:custGeom>
              <a:avLst/>
              <a:gdLst>
                <a:gd name="T0" fmla="*/ 1044 w 1366"/>
                <a:gd name="T1" fmla="*/ 27 h 391"/>
                <a:gd name="T2" fmla="*/ 894 w 1366"/>
                <a:gd name="T3" fmla="*/ 76 h 391"/>
                <a:gd name="T4" fmla="*/ 632 w 1366"/>
                <a:gd name="T5" fmla="*/ 114 h 391"/>
                <a:gd name="T6" fmla="*/ 495 w 1366"/>
                <a:gd name="T7" fmla="*/ 140 h 391"/>
                <a:gd name="T8" fmla="*/ 434 w 1366"/>
                <a:gd name="T9" fmla="*/ 127 h 391"/>
                <a:gd name="T10" fmla="*/ 100 w 1366"/>
                <a:gd name="T11" fmla="*/ 180 h 391"/>
                <a:gd name="T12" fmla="*/ 19 w 1366"/>
                <a:gd name="T13" fmla="*/ 268 h 391"/>
                <a:gd name="T14" fmla="*/ 33 w 1366"/>
                <a:gd name="T15" fmla="*/ 350 h 391"/>
                <a:gd name="T16" fmla="*/ 42 w 1366"/>
                <a:gd name="T17" fmla="*/ 356 h 391"/>
                <a:gd name="T18" fmla="*/ 156 w 1366"/>
                <a:gd name="T19" fmla="*/ 386 h 391"/>
                <a:gd name="T20" fmla="*/ 314 w 1366"/>
                <a:gd name="T21" fmla="*/ 376 h 391"/>
                <a:gd name="T22" fmla="*/ 546 w 1366"/>
                <a:gd name="T23" fmla="*/ 342 h 391"/>
                <a:gd name="T24" fmla="*/ 629 w 1366"/>
                <a:gd name="T25" fmla="*/ 329 h 391"/>
                <a:gd name="T26" fmla="*/ 944 w 1366"/>
                <a:gd name="T27" fmla="*/ 320 h 391"/>
                <a:gd name="T28" fmla="*/ 1236 w 1366"/>
                <a:gd name="T29" fmla="*/ 313 h 391"/>
                <a:gd name="T30" fmla="*/ 1296 w 1366"/>
                <a:gd name="T31" fmla="*/ 300 h 391"/>
                <a:gd name="T32" fmla="*/ 1356 w 1366"/>
                <a:gd name="T33" fmla="*/ 169 h 391"/>
                <a:gd name="T34" fmla="*/ 1264 w 1366"/>
                <a:gd name="T35" fmla="*/ 49 h 391"/>
                <a:gd name="T36" fmla="*/ 1144 w 1366"/>
                <a:gd name="T37" fmla="*/ 9 h 391"/>
                <a:gd name="T38" fmla="*/ 1044 w 1366"/>
                <a:gd name="T39" fmla="*/ 2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6" h="391">
                  <a:moveTo>
                    <a:pt x="1044" y="27"/>
                  </a:moveTo>
                  <a:cubicBezTo>
                    <a:pt x="995" y="46"/>
                    <a:pt x="945" y="65"/>
                    <a:pt x="894" y="76"/>
                  </a:cubicBezTo>
                  <a:cubicBezTo>
                    <a:pt x="808" y="95"/>
                    <a:pt x="717" y="92"/>
                    <a:pt x="632" y="114"/>
                  </a:cubicBezTo>
                  <a:cubicBezTo>
                    <a:pt x="587" y="125"/>
                    <a:pt x="542" y="144"/>
                    <a:pt x="495" y="140"/>
                  </a:cubicBezTo>
                  <a:cubicBezTo>
                    <a:pt x="474" y="139"/>
                    <a:pt x="454" y="132"/>
                    <a:pt x="434" y="127"/>
                  </a:cubicBezTo>
                  <a:cubicBezTo>
                    <a:pt x="321" y="99"/>
                    <a:pt x="192" y="108"/>
                    <a:pt x="100" y="180"/>
                  </a:cubicBezTo>
                  <a:cubicBezTo>
                    <a:pt x="68" y="205"/>
                    <a:pt x="42" y="236"/>
                    <a:pt x="19" y="268"/>
                  </a:cubicBezTo>
                  <a:cubicBezTo>
                    <a:pt x="0" y="295"/>
                    <a:pt x="6" y="332"/>
                    <a:pt x="33" y="350"/>
                  </a:cubicBezTo>
                  <a:cubicBezTo>
                    <a:pt x="36" y="353"/>
                    <a:pt x="39" y="354"/>
                    <a:pt x="42" y="356"/>
                  </a:cubicBezTo>
                  <a:cubicBezTo>
                    <a:pt x="78" y="372"/>
                    <a:pt x="117" y="383"/>
                    <a:pt x="156" y="386"/>
                  </a:cubicBezTo>
                  <a:cubicBezTo>
                    <a:pt x="209" y="391"/>
                    <a:pt x="261" y="383"/>
                    <a:pt x="314" y="376"/>
                  </a:cubicBezTo>
                  <a:cubicBezTo>
                    <a:pt x="391" y="365"/>
                    <a:pt x="469" y="354"/>
                    <a:pt x="546" y="342"/>
                  </a:cubicBezTo>
                  <a:cubicBezTo>
                    <a:pt x="574" y="337"/>
                    <a:pt x="601" y="333"/>
                    <a:pt x="629" y="329"/>
                  </a:cubicBezTo>
                  <a:cubicBezTo>
                    <a:pt x="734" y="316"/>
                    <a:pt x="839" y="318"/>
                    <a:pt x="944" y="320"/>
                  </a:cubicBezTo>
                  <a:cubicBezTo>
                    <a:pt x="1042" y="322"/>
                    <a:pt x="1139" y="324"/>
                    <a:pt x="1236" y="313"/>
                  </a:cubicBezTo>
                  <a:cubicBezTo>
                    <a:pt x="1257" y="311"/>
                    <a:pt x="1277" y="308"/>
                    <a:pt x="1296" y="300"/>
                  </a:cubicBezTo>
                  <a:cubicBezTo>
                    <a:pt x="1343" y="278"/>
                    <a:pt x="1366" y="220"/>
                    <a:pt x="1356" y="169"/>
                  </a:cubicBezTo>
                  <a:cubicBezTo>
                    <a:pt x="1347" y="118"/>
                    <a:pt x="1309" y="75"/>
                    <a:pt x="1264" y="49"/>
                  </a:cubicBezTo>
                  <a:cubicBezTo>
                    <a:pt x="1227" y="28"/>
                    <a:pt x="1186" y="19"/>
                    <a:pt x="1144" y="9"/>
                  </a:cubicBezTo>
                  <a:cubicBezTo>
                    <a:pt x="1105" y="0"/>
                    <a:pt x="1081" y="12"/>
                    <a:pt x="1044" y="27"/>
                  </a:cubicBezTo>
                </a:path>
              </a:pathLst>
            </a:custGeom>
            <a:solidFill>
              <a:srgbClr val="AE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4" name="íslïďé"/>
            <p:cNvSpPr/>
            <p:nvPr/>
          </p:nvSpPr>
          <p:spPr bwMode="auto">
            <a:xfrm>
              <a:off x="8178511" y="4209595"/>
              <a:ext cx="352706" cy="868415"/>
            </a:xfrm>
            <a:custGeom>
              <a:avLst/>
              <a:gdLst>
                <a:gd name="T0" fmla="*/ 210 w 224"/>
                <a:gd name="T1" fmla="*/ 0 h 551"/>
                <a:gd name="T2" fmla="*/ 202 w 224"/>
                <a:gd name="T3" fmla="*/ 19 h 551"/>
                <a:gd name="T4" fmla="*/ 127 w 224"/>
                <a:gd name="T5" fmla="*/ 133 h 551"/>
                <a:gd name="T6" fmla="*/ 6 w 224"/>
                <a:gd name="T7" fmla="*/ 297 h 551"/>
                <a:gd name="T8" fmla="*/ 0 w 224"/>
                <a:gd name="T9" fmla="*/ 313 h 551"/>
                <a:gd name="T10" fmla="*/ 79 w 224"/>
                <a:gd name="T11" fmla="*/ 425 h 551"/>
                <a:gd name="T12" fmla="*/ 38 w 224"/>
                <a:gd name="T13" fmla="*/ 544 h 551"/>
                <a:gd name="T14" fmla="*/ 120 w 224"/>
                <a:gd name="T15" fmla="*/ 551 h 551"/>
                <a:gd name="T16" fmla="*/ 120 w 224"/>
                <a:gd name="T17" fmla="*/ 551 h 551"/>
                <a:gd name="T18" fmla="*/ 134 w 224"/>
                <a:gd name="T19" fmla="*/ 545 h 551"/>
                <a:gd name="T20" fmla="*/ 199 w 224"/>
                <a:gd name="T21" fmla="*/ 444 h 551"/>
                <a:gd name="T22" fmla="*/ 218 w 224"/>
                <a:gd name="T23" fmla="*/ 341 h 551"/>
                <a:gd name="T24" fmla="*/ 210 w 224"/>
                <a:gd name="T25" fmla="*/ 191 h 551"/>
                <a:gd name="T26" fmla="*/ 222 w 224"/>
                <a:gd name="T27" fmla="*/ 82 h 551"/>
                <a:gd name="T28" fmla="*/ 210 w 224"/>
                <a:gd name="T2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551">
                  <a:moveTo>
                    <a:pt x="210" y="0"/>
                  </a:moveTo>
                  <a:cubicBezTo>
                    <a:pt x="208" y="6"/>
                    <a:pt x="205" y="13"/>
                    <a:pt x="202" y="19"/>
                  </a:cubicBezTo>
                  <a:cubicBezTo>
                    <a:pt x="181" y="60"/>
                    <a:pt x="156" y="98"/>
                    <a:pt x="127" y="133"/>
                  </a:cubicBezTo>
                  <a:cubicBezTo>
                    <a:pt x="84" y="186"/>
                    <a:pt x="31" y="234"/>
                    <a:pt x="6" y="297"/>
                  </a:cubicBezTo>
                  <a:cubicBezTo>
                    <a:pt x="4" y="302"/>
                    <a:pt x="2" y="308"/>
                    <a:pt x="0" y="313"/>
                  </a:cubicBezTo>
                  <a:cubicBezTo>
                    <a:pt x="39" y="340"/>
                    <a:pt x="71" y="379"/>
                    <a:pt x="79" y="425"/>
                  </a:cubicBezTo>
                  <a:cubicBezTo>
                    <a:pt x="88" y="468"/>
                    <a:pt x="72" y="517"/>
                    <a:pt x="38" y="544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5" y="549"/>
                    <a:pt x="130" y="547"/>
                    <a:pt x="134" y="545"/>
                  </a:cubicBezTo>
                  <a:cubicBezTo>
                    <a:pt x="170" y="526"/>
                    <a:pt x="187" y="483"/>
                    <a:pt x="199" y="444"/>
                  </a:cubicBezTo>
                  <a:cubicBezTo>
                    <a:pt x="208" y="410"/>
                    <a:pt x="217" y="376"/>
                    <a:pt x="218" y="341"/>
                  </a:cubicBezTo>
                  <a:cubicBezTo>
                    <a:pt x="220" y="291"/>
                    <a:pt x="208" y="241"/>
                    <a:pt x="210" y="191"/>
                  </a:cubicBezTo>
                  <a:cubicBezTo>
                    <a:pt x="211" y="155"/>
                    <a:pt x="220" y="119"/>
                    <a:pt x="222" y="82"/>
                  </a:cubicBezTo>
                  <a:cubicBezTo>
                    <a:pt x="224" y="55"/>
                    <a:pt x="222" y="25"/>
                    <a:pt x="21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5" name="ïṩļîdè"/>
            <p:cNvSpPr/>
            <p:nvPr/>
          </p:nvSpPr>
          <p:spPr bwMode="auto">
            <a:xfrm>
              <a:off x="7658586" y="3907477"/>
              <a:ext cx="851553" cy="795345"/>
            </a:xfrm>
            <a:custGeom>
              <a:avLst/>
              <a:gdLst>
                <a:gd name="T0" fmla="*/ 175 w 540"/>
                <a:gd name="T1" fmla="*/ 0 h 505"/>
                <a:gd name="T2" fmla="*/ 170 w 540"/>
                <a:gd name="T3" fmla="*/ 3 h 505"/>
                <a:gd name="T4" fmla="*/ 166 w 540"/>
                <a:gd name="T5" fmla="*/ 70 h 505"/>
                <a:gd name="T6" fmla="*/ 166 w 540"/>
                <a:gd name="T7" fmla="*/ 178 h 505"/>
                <a:gd name="T8" fmla="*/ 151 w 540"/>
                <a:gd name="T9" fmla="*/ 211 h 505"/>
                <a:gd name="T10" fmla="*/ 160 w 540"/>
                <a:gd name="T11" fmla="*/ 307 h 505"/>
                <a:gd name="T12" fmla="*/ 145 w 540"/>
                <a:gd name="T13" fmla="*/ 365 h 505"/>
                <a:gd name="T14" fmla="*/ 139 w 540"/>
                <a:gd name="T15" fmla="*/ 437 h 505"/>
                <a:gd name="T16" fmla="*/ 100 w 540"/>
                <a:gd name="T17" fmla="*/ 447 h 505"/>
                <a:gd name="T18" fmla="*/ 4 w 540"/>
                <a:gd name="T19" fmla="*/ 505 h 505"/>
                <a:gd name="T20" fmla="*/ 81 w 540"/>
                <a:gd name="T21" fmla="*/ 481 h 505"/>
                <a:gd name="T22" fmla="*/ 97 w 540"/>
                <a:gd name="T23" fmla="*/ 475 h 505"/>
                <a:gd name="T24" fmla="*/ 171 w 540"/>
                <a:gd name="T25" fmla="*/ 454 h 505"/>
                <a:gd name="T26" fmla="*/ 197 w 540"/>
                <a:gd name="T27" fmla="*/ 457 h 505"/>
                <a:gd name="T28" fmla="*/ 317 w 540"/>
                <a:gd name="T29" fmla="*/ 497 h 505"/>
                <a:gd name="T30" fmla="*/ 330 w 540"/>
                <a:gd name="T31" fmla="*/ 505 h 505"/>
                <a:gd name="T32" fmla="*/ 336 w 540"/>
                <a:gd name="T33" fmla="*/ 489 h 505"/>
                <a:gd name="T34" fmla="*/ 457 w 540"/>
                <a:gd name="T35" fmla="*/ 325 h 505"/>
                <a:gd name="T36" fmla="*/ 532 w 540"/>
                <a:gd name="T37" fmla="*/ 211 h 505"/>
                <a:gd name="T38" fmla="*/ 540 w 540"/>
                <a:gd name="T39" fmla="*/ 192 h 505"/>
                <a:gd name="T40" fmla="*/ 528 w 540"/>
                <a:gd name="T41" fmla="*/ 170 h 505"/>
                <a:gd name="T42" fmla="*/ 469 w 540"/>
                <a:gd name="T43" fmla="*/ 101 h 505"/>
                <a:gd name="T44" fmla="*/ 425 w 540"/>
                <a:gd name="T45" fmla="*/ 27 h 505"/>
                <a:gd name="T46" fmla="*/ 375 w 540"/>
                <a:gd name="T47" fmla="*/ 10 h 505"/>
                <a:gd name="T48" fmla="*/ 235 w 540"/>
                <a:gd name="T49" fmla="*/ 46 h 505"/>
                <a:gd name="T50" fmla="*/ 234 w 540"/>
                <a:gd name="T51" fmla="*/ 46 h 505"/>
                <a:gd name="T52" fmla="*/ 203 w 540"/>
                <a:gd name="T53" fmla="*/ 23 h 505"/>
                <a:gd name="T54" fmla="*/ 175 w 540"/>
                <a:gd name="T55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40" h="505">
                  <a:moveTo>
                    <a:pt x="175" y="0"/>
                  </a:moveTo>
                  <a:cubicBezTo>
                    <a:pt x="173" y="0"/>
                    <a:pt x="171" y="1"/>
                    <a:pt x="170" y="3"/>
                  </a:cubicBezTo>
                  <a:cubicBezTo>
                    <a:pt x="157" y="22"/>
                    <a:pt x="162" y="47"/>
                    <a:pt x="166" y="70"/>
                  </a:cubicBezTo>
                  <a:cubicBezTo>
                    <a:pt x="174" y="106"/>
                    <a:pt x="180" y="144"/>
                    <a:pt x="166" y="178"/>
                  </a:cubicBezTo>
                  <a:cubicBezTo>
                    <a:pt x="161" y="189"/>
                    <a:pt x="154" y="199"/>
                    <a:pt x="151" y="211"/>
                  </a:cubicBezTo>
                  <a:cubicBezTo>
                    <a:pt x="143" y="242"/>
                    <a:pt x="164" y="275"/>
                    <a:pt x="160" y="307"/>
                  </a:cubicBezTo>
                  <a:cubicBezTo>
                    <a:pt x="158" y="327"/>
                    <a:pt x="146" y="345"/>
                    <a:pt x="145" y="365"/>
                  </a:cubicBezTo>
                  <a:cubicBezTo>
                    <a:pt x="144" y="390"/>
                    <a:pt x="159" y="422"/>
                    <a:pt x="139" y="437"/>
                  </a:cubicBezTo>
                  <a:cubicBezTo>
                    <a:pt x="128" y="446"/>
                    <a:pt x="113" y="444"/>
                    <a:pt x="100" y="447"/>
                  </a:cubicBezTo>
                  <a:cubicBezTo>
                    <a:pt x="74" y="453"/>
                    <a:pt x="0" y="478"/>
                    <a:pt x="4" y="505"/>
                  </a:cubicBezTo>
                  <a:cubicBezTo>
                    <a:pt x="19" y="493"/>
                    <a:pt x="49" y="485"/>
                    <a:pt x="81" y="481"/>
                  </a:cubicBezTo>
                  <a:cubicBezTo>
                    <a:pt x="86" y="479"/>
                    <a:pt x="91" y="477"/>
                    <a:pt x="97" y="475"/>
                  </a:cubicBezTo>
                  <a:cubicBezTo>
                    <a:pt x="125" y="464"/>
                    <a:pt x="146" y="454"/>
                    <a:pt x="171" y="454"/>
                  </a:cubicBezTo>
                  <a:cubicBezTo>
                    <a:pt x="179" y="454"/>
                    <a:pt x="188" y="455"/>
                    <a:pt x="197" y="457"/>
                  </a:cubicBezTo>
                  <a:cubicBezTo>
                    <a:pt x="239" y="467"/>
                    <a:pt x="280" y="476"/>
                    <a:pt x="317" y="497"/>
                  </a:cubicBezTo>
                  <a:cubicBezTo>
                    <a:pt x="322" y="500"/>
                    <a:pt x="326" y="503"/>
                    <a:pt x="330" y="505"/>
                  </a:cubicBezTo>
                  <a:cubicBezTo>
                    <a:pt x="332" y="500"/>
                    <a:pt x="334" y="494"/>
                    <a:pt x="336" y="489"/>
                  </a:cubicBezTo>
                  <a:cubicBezTo>
                    <a:pt x="361" y="426"/>
                    <a:pt x="414" y="378"/>
                    <a:pt x="457" y="325"/>
                  </a:cubicBezTo>
                  <a:cubicBezTo>
                    <a:pt x="486" y="290"/>
                    <a:pt x="511" y="252"/>
                    <a:pt x="532" y="211"/>
                  </a:cubicBezTo>
                  <a:cubicBezTo>
                    <a:pt x="535" y="205"/>
                    <a:pt x="538" y="198"/>
                    <a:pt x="540" y="192"/>
                  </a:cubicBezTo>
                  <a:cubicBezTo>
                    <a:pt x="537" y="184"/>
                    <a:pt x="533" y="177"/>
                    <a:pt x="528" y="170"/>
                  </a:cubicBezTo>
                  <a:cubicBezTo>
                    <a:pt x="509" y="146"/>
                    <a:pt x="480" y="131"/>
                    <a:pt x="469" y="101"/>
                  </a:cubicBezTo>
                  <a:cubicBezTo>
                    <a:pt x="457" y="71"/>
                    <a:pt x="454" y="48"/>
                    <a:pt x="425" y="27"/>
                  </a:cubicBezTo>
                  <a:cubicBezTo>
                    <a:pt x="409" y="15"/>
                    <a:pt x="392" y="10"/>
                    <a:pt x="375" y="10"/>
                  </a:cubicBezTo>
                  <a:cubicBezTo>
                    <a:pt x="332" y="10"/>
                    <a:pt x="285" y="39"/>
                    <a:pt x="235" y="46"/>
                  </a:cubicBezTo>
                  <a:cubicBezTo>
                    <a:pt x="235" y="46"/>
                    <a:pt x="234" y="46"/>
                    <a:pt x="234" y="46"/>
                  </a:cubicBezTo>
                  <a:cubicBezTo>
                    <a:pt x="225" y="46"/>
                    <a:pt x="213" y="34"/>
                    <a:pt x="203" y="23"/>
                  </a:cubicBezTo>
                  <a:cubicBezTo>
                    <a:pt x="192" y="11"/>
                    <a:pt x="182" y="0"/>
                    <a:pt x="175" y="0"/>
                  </a:cubicBezTo>
                </a:path>
              </a:pathLst>
            </a:custGeom>
            <a:solidFill>
              <a:srgbClr val="4442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6" name="îšḷïdê"/>
            <p:cNvSpPr/>
            <p:nvPr/>
          </p:nvSpPr>
          <p:spPr bwMode="auto">
            <a:xfrm>
              <a:off x="8073120" y="5066768"/>
              <a:ext cx="295093" cy="50587"/>
            </a:xfrm>
            <a:custGeom>
              <a:avLst/>
              <a:gdLst>
                <a:gd name="T0" fmla="*/ 20 w 187"/>
                <a:gd name="T1" fmla="*/ 26 h 32"/>
                <a:gd name="T2" fmla="*/ 1 w 187"/>
                <a:gd name="T3" fmla="*/ 28 h 32"/>
                <a:gd name="T4" fmla="*/ 0 w 187"/>
                <a:gd name="T5" fmla="*/ 32 h 32"/>
                <a:gd name="T6" fmla="*/ 20 w 187"/>
                <a:gd name="T7" fmla="*/ 26 h 32"/>
                <a:gd name="T8" fmla="*/ 105 w 187"/>
                <a:gd name="T9" fmla="*/ 0 h 32"/>
                <a:gd name="T10" fmla="*/ 86 w 187"/>
                <a:gd name="T11" fmla="*/ 12 h 32"/>
                <a:gd name="T12" fmla="*/ 55 w 187"/>
                <a:gd name="T13" fmla="*/ 21 h 32"/>
                <a:gd name="T14" fmla="*/ 187 w 187"/>
                <a:gd name="T15" fmla="*/ 7 h 32"/>
                <a:gd name="T16" fmla="*/ 187 w 187"/>
                <a:gd name="T17" fmla="*/ 7 h 32"/>
                <a:gd name="T18" fmla="*/ 105 w 187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32">
                  <a:moveTo>
                    <a:pt x="20" y="26"/>
                  </a:moveTo>
                  <a:cubicBezTo>
                    <a:pt x="14" y="27"/>
                    <a:pt x="7" y="27"/>
                    <a:pt x="1" y="28"/>
                  </a:cubicBezTo>
                  <a:cubicBezTo>
                    <a:pt x="0" y="29"/>
                    <a:pt x="0" y="30"/>
                    <a:pt x="0" y="32"/>
                  </a:cubicBezTo>
                  <a:cubicBezTo>
                    <a:pt x="6" y="29"/>
                    <a:pt x="13" y="28"/>
                    <a:pt x="20" y="26"/>
                  </a:cubicBezTo>
                  <a:moveTo>
                    <a:pt x="105" y="0"/>
                  </a:moveTo>
                  <a:cubicBezTo>
                    <a:pt x="99" y="4"/>
                    <a:pt x="93" y="8"/>
                    <a:pt x="86" y="12"/>
                  </a:cubicBezTo>
                  <a:cubicBezTo>
                    <a:pt x="76" y="16"/>
                    <a:pt x="66" y="19"/>
                    <a:pt x="55" y="21"/>
                  </a:cubicBezTo>
                  <a:cubicBezTo>
                    <a:pt x="100" y="18"/>
                    <a:pt x="152" y="18"/>
                    <a:pt x="187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48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7" name="îs1íḑe"/>
            <p:cNvSpPr/>
            <p:nvPr/>
          </p:nvSpPr>
          <p:spPr bwMode="auto">
            <a:xfrm>
              <a:off x="7786459" y="4622724"/>
              <a:ext cx="531167" cy="487606"/>
            </a:xfrm>
            <a:custGeom>
              <a:avLst/>
              <a:gdLst>
                <a:gd name="T0" fmla="*/ 90 w 337"/>
                <a:gd name="T1" fmla="*/ 0 h 310"/>
                <a:gd name="T2" fmla="*/ 16 w 337"/>
                <a:gd name="T3" fmla="*/ 21 h 310"/>
                <a:gd name="T4" fmla="*/ 0 w 337"/>
                <a:gd name="T5" fmla="*/ 27 h 310"/>
                <a:gd name="T6" fmla="*/ 54 w 337"/>
                <a:gd name="T7" fmla="*/ 23 h 310"/>
                <a:gd name="T8" fmla="*/ 95 w 337"/>
                <a:gd name="T9" fmla="*/ 26 h 310"/>
                <a:gd name="T10" fmla="*/ 201 w 337"/>
                <a:gd name="T11" fmla="*/ 86 h 310"/>
                <a:gd name="T12" fmla="*/ 238 w 337"/>
                <a:gd name="T13" fmla="*/ 153 h 310"/>
                <a:gd name="T14" fmla="*/ 235 w 337"/>
                <a:gd name="T15" fmla="*/ 214 h 310"/>
                <a:gd name="T16" fmla="*/ 183 w 337"/>
                <a:gd name="T17" fmla="*/ 310 h 310"/>
                <a:gd name="T18" fmla="*/ 202 w 337"/>
                <a:gd name="T19" fmla="*/ 308 h 310"/>
                <a:gd name="T20" fmla="*/ 237 w 337"/>
                <a:gd name="T21" fmla="*/ 303 h 310"/>
                <a:gd name="T22" fmla="*/ 268 w 337"/>
                <a:gd name="T23" fmla="*/ 294 h 310"/>
                <a:gd name="T24" fmla="*/ 287 w 337"/>
                <a:gd name="T25" fmla="*/ 282 h 310"/>
                <a:gd name="T26" fmla="*/ 328 w 337"/>
                <a:gd name="T27" fmla="*/ 163 h 310"/>
                <a:gd name="T28" fmla="*/ 249 w 337"/>
                <a:gd name="T29" fmla="*/ 51 h 310"/>
                <a:gd name="T30" fmla="*/ 236 w 337"/>
                <a:gd name="T31" fmla="*/ 43 h 310"/>
                <a:gd name="T32" fmla="*/ 116 w 337"/>
                <a:gd name="T33" fmla="*/ 3 h 310"/>
                <a:gd name="T34" fmla="*/ 90 w 337"/>
                <a:gd name="T3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7" h="310">
                  <a:moveTo>
                    <a:pt x="90" y="0"/>
                  </a:moveTo>
                  <a:cubicBezTo>
                    <a:pt x="65" y="0"/>
                    <a:pt x="44" y="10"/>
                    <a:pt x="16" y="21"/>
                  </a:cubicBezTo>
                  <a:cubicBezTo>
                    <a:pt x="10" y="23"/>
                    <a:pt x="5" y="25"/>
                    <a:pt x="0" y="27"/>
                  </a:cubicBezTo>
                  <a:cubicBezTo>
                    <a:pt x="18" y="25"/>
                    <a:pt x="37" y="23"/>
                    <a:pt x="54" y="23"/>
                  </a:cubicBezTo>
                  <a:cubicBezTo>
                    <a:pt x="70" y="23"/>
                    <a:pt x="85" y="24"/>
                    <a:pt x="95" y="26"/>
                  </a:cubicBezTo>
                  <a:cubicBezTo>
                    <a:pt x="136" y="34"/>
                    <a:pt x="173" y="56"/>
                    <a:pt x="201" y="86"/>
                  </a:cubicBezTo>
                  <a:cubicBezTo>
                    <a:pt x="219" y="105"/>
                    <a:pt x="234" y="128"/>
                    <a:pt x="238" y="153"/>
                  </a:cubicBezTo>
                  <a:cubicBezTo>
                    <a:pt x="242" y="174"/>
                    <a:pt x="239" y="194"/>
                    <a:pt x="235" y="214"/>
                  </a:cubicBezTo>
                  <a:cubicBezTo>
                    <a:pt x="231" y="242"/>
                    <a:pt x="190" y="281"/>
                    <a:pt x="183" y="310"/>
                  </a:cubicBezTo>
                  <a:cubicBezTo>
                    <a:pt x="189" y="309"/>
                    <a:pt x="196" y="309"/>
                    <a:pt x="202" y="308"/>
                  </a:cubicBezTo>
                  <a:cubicBezTo>
                    <a:pt x="213" y="306"/>
                    <a:pt x="225" y="304"/>
                    <a:pt x="237" y="303"/>
                  </a:cubicBezTo>
                  <a:cubicBezTo>
                    <a:pt x="248" y="301"/>
                    <a:pt x="258" y="298"/>
                    <a:pt x="268" y="294"/>
                  </a:cubicBezTo>
                  <a:cubicBezTo>
                    <a:pt x="275" y="290"/>
                    <a:pt x="281" y="286"/>
                    <a:pt x="287" y="282"/>
                  </a:cubicBezTo>
                  <a:cubicBezTo>
                    <a:pt x="321" y="255"/>
                    <a:pt x="337" y="206"/>
                    <a:pt x="328" y="163"/>
                  </a:cubicBezTo>
                  <a:cubicBezTo>
                    <a:pt x="320" y="117"/>
                    <a:pt x="288" y="78"/>
                    <a:pt x="249" y="51"/>
                  </a:cubicBezTo>
                  <a:cubicBezTo>
                    <a:pt x="245" y="49"/>
                    <a:pt x="241" y="46"/>
                    <a:pt x="236" y="43"/>
                  </a:cubicBezTo>
                  <a:cubicBezTo>
                    <a:pt x="199" y="22"/>
                    <a:pt x="158" y="13"/>
                    <a:pt x="116" y="3"/>
                  </a:cubicBezTo>
                  <a:cubicBezTo>
                    <a:pt x="107" y="1"/>
                    <a:pt x="98" y="0"/>
                    <a:pt x="90" y="0"/>
                  </a:cubicBezTo>
                </a:path>
              </a:pathLst>
            </a:custGeom>
            <a:solidFill>
              <a:srgbClr val="9C63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8" name="ïṥlíḑê"/>
            <p:cNvSpPr/>
            <p:nvPr/>
          </p:nvSpPr>
          <p:spPr bwMode="auto">
            <a:xfrm>
              <a:off x="7678259" y="3852673"/>
              <a:ext cx="874036" cy="1264682"/>
            </a:xfrm>
            <a:custGeom>
              <a:avLst/>
              <a:gdLst>
                <a:gd name="T0" fmla="*/ 528 w 555"/>
                <a:gd name="T1" fmla="*/ 205 h 803"/>
                <a:gd name="T2" fmla="*/ 552 w 555"/>
                <a:gd name="T3" fmla="*/ 309 h 803"/>
                <a:gd name="T4" fmla="*/ 540 w 555"/>
                <a:gd name="T5" fmla="*/ 418 h 803"/>
                <a:gd name="T6" fmla="*/ 548 w 555"/>
                <a:gd name="T7" fmla="*/ 568 h 803"/>
                <a:gd name="T8" fmla="*/ 529 w 555"/>
                <a:gd name="T9" fmla="*/ 671 h 803"/>
                <a:gd name="T10" fmla="*/ 464 w 555"/>
                <a:gd name="T11" fmla="*/ 772 h 803"/>
                <a:gd name="T12" fmla="*/ 263 w 555"/>
                <a:gd name="T13" fmla="*/ 803 h 803"/>
                <a:gd name="T14" fmla="*/ 316 w 555"/>
                <a:gd name="T15" fmla="*/ 703 h 803"/>
                <a:gd name="T16" fmla="*/ 319 w 555"/>
                <a:gd name="T17" fmla="*/ 642 h 803"/>
                <a:gd name="T18" fmla="*/ 282 w 555"/>
                <a:gd name="T19" fmla="*/ 575 h 803"/>
                <a:gd name="T20" fmla="*/ 176 w 555"/>
                <a:gd name="T21" fmla="*/ 515 h 803"/>
                <a:gd name="T22" fmla="*/ 4 w 555"/>
                <a:gd name="T23" fmla="*/ 540 h 803"/>
                <a:gd name="T24" fmla="*/ 100 w 555"/>
                <a:gd name="T25" fmla="*/ 482 h 803"/>
                <a:gd name="T26" fmla="*/ 139 w 555"/>
                <a:gd name="T27" fmla="*/ 472 h 803"/>
                <a:gd name="T28" fmla="*/ 145 w 555"/>
                <a:gd name="T29" fmla="*/ 400 h 803"/>
                <a:gd name="T30" fmla="*/ 160 w 555"/>
                <a:gd name="T31" fmla="*/ 342 h 803"/>
                <a:gd name="T32" fmla="*/ 151 w 555"/>
                <a:gd name="T33" fmla="*/ 246 h 803"/>
                <a:gd name="T34" fmla="*/ 166 w 555"/>
                <a:gd name="T35" fmla="*/ 213 h 803"/>
                <a:gd name="T36" fmla="*/ 166 w 555"/>
                <a:gd name="T37" fmla="*/ 105 h 803"/>
                <a:gd name="T38" fmla="*/ 170 w 555"/>
                <a:gd name="T39" fmla="*/ 38 h 803"/>
                <a:gd name="T40" fmla="*/ 225 w 555"/>
                <a:gd name="T41" fmla="*/ 10 h 803"/>
                <a:gd name="T42" fmla="*/ 425 w 555"/>
                <a:gd name="T43" fmla="*/ 62 h 803"/>
                <a:gd name="T44" fmla="*/ 469 w 555"/>
                <a:gd name="T45" fmla="*/ 136 h 803"/>
                <a:gd name="T46" fmla="*/ 528 w 555"/>
                <a:gd name="T47" fmla="*/ 205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5" h="803">
                  <a:moveTo>
                    <a:pt x="528" y="205"/>
                  </a:moveTo>
                  <a:cubicBezTo>
                    <a:pt x="550" y="234"/>
                    <a:pt x="555" y="273"/>
                    <a:pt x="552" y="309"/>
                  </a:cubicBezTo>
                  <a:cubicBezTo>
                    <a:pt x="550" y="346"/>
                    <a:pt x="541" y="382"/>
                    <a:pt x="540" y="418"/>
                  </a:cubicBezTo>
                  <a:cubicBezTo>
                    <a:pt x="538" y="468"/>
                    <a:pt x="550" y="518"/>
                    <a:pt x="548" y="568"/>
                  </a:cubicBezTo>
                  <a:cubicBezTo>
                    <a:pt x="547" y="603"/>
                    <a:pt x="538" y="637"/>
                    <a:pt x="529" y="671"/>
                  </a:cubicBezTo>
                  <a:cubicBezTo>
                    <a:pt x="517" y="710"/>
                    <a:pt x="500" y="753"/>
                    <a:pt x="464" y="772"/>
                  </a:cubicBezTo>
                  <a:cubicBezTo>
                    <a:pt x="415" y="797"/>
                    <a:pt x="314" y="783"/>
                    <a:pt x="263" y="803"/>
                  </a:cubicBezTo>
                  <a:cubicBezTo>
                    <a:pt x="267" y="774"/>
                    <a:pt x="312" y="732"/>
                    <a:pt x="316" y="703"/>
                  </a:cubicBezTo>
                  <a:cubicBezTo>
                    <a:pt x="320" y="683"/>
                    <a:pt x="323" y="663"/>
                    <a:pt x="319" y="642"/>
                  </a:cubicBezTo>
                  <a:cubicBezTo>
                    <a:pt x="315" y="617"/>
                    <a:pt x="300" y="594"/>
                    <a:pt x="282" y="575"/>
                  </a:cubicBezTo>
                  <a:cubicBezTo>
                    <a:pt x="254" y="545"/>
                    <a:pt x="217" y="523"/>
                    <a:pt x="176" y="515"/>
                  </a:cubicBezTo>
                  <a:cubicBezTo>
                    <a:pt x="136" y="508"/>
                    <a:pt x="36" y="514"/>
                    <a:pt x="4" y="540"/>
                  </a:cubicBezTo>
                  <a:cubicBezTo>
                    <a:pt x="0" y="513"/>
                    <a:pt x="74" y="488"/>
                    <a:pt x="100" y="482"/>
                  </a:cubicBezTo>
                  <a:cubicBezTo>
                    <a:pt x="113" y="479"/>
                    <a:pt x="128" y="481"/>
                    <a:pt x="139" y="472"/>
                  </a:cubicBezTo>
                  <a:cubicBezTo>
                    <a:pt x="159" y="457"/>
                    <a:pt x="144" y="425"/>
                    <a:pt x="145" y="400"/>
                  </a:cubicBezTo>
                  <a:cubicBezTo>
                    <a:pt x="146" y="380"/>
                    <a:pt x="158" y="362"/>
                    <a:pt x="160" y="342"/>
                  </a:cubicBezTo>
                  <a:cubicBezTo>
                    <a:pt x="164" y="310"/>
                    <a:pt x="143" y="277"/>
                    <a:pt x="151" y="246"/>
                  </a:cubicBezTo>
                  <a:cubicBezTo>
                    <a:pt x="154" y="234"/>
                    <a:pt x="161" y="224"/>
                    <a:pt x="166" y="213"/>
                  </a:cubicBezTo>
                  <a:cubicBezTo>
                    <a:pt x="180" y="179"/>
                    <a:pt x="174" y="141"/>
                    <a:pt x="166" y="105"/>
                  </a:cubicBezTo>
                  <a:cubicBezTo>
                    <a:pt x="162" y="82"/>
                    <a:pt x="157" y="57"/>
                    <a:pt x="170" y="38"/>
                  </a:cubicBezTo>
                  <a:cubicBezTo>
                    <a:pt x="181" y="20"/>
                    <a:pt x="204" y="13"/>
                    <a:pt x="225" y="10"/>
                  </a:cubicBezTo>
                  <a:cubicBezTo>
                    <a:pt x="296" y="0"/>
                    <a:pt x="368" y="19"/>
                    <a:pt x="425" y="62"/>
                  </a:cubicBezTo>
                  <a:cubicBezTo>
                    <a:pt x="454" y="83"/>
                    <a:pt x="458" y="106"/>
                    <a:pt x="469" y="136"/>
                  </a:cubicBezTo>
                  <a:cubicBezTo>
                    <a:pt x="480" y="166"/>
                    <a:pt x="509" y="181"/>
                    <a:pt x="528" y="205"/>
                  </a:cubicBezTo>
                  <a:close/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9" name="ïšļiḑè"/>
            <p:cNvSpPr/>
            <p:nvPr/>
          </p:nvSpPr>
          <p:spPr bwMode="auto">
            <a:xfrm>
              <a:off x="4333876" y="3662971"/>
              <a:ext cx="2045975" cy="1690459"/>
            </a:xfrm>
            <a:custGeom>
              <a:avLst/>
              <a:gdLst>
                <a:gd name="T0" fmla="*/ 4 w 1299"/>
                <a:gd name="T1" fmla="*/ 137 h 1074"/>
                <a:gd name="T2" fmla="*/ 221 w 1299"/>
                <a:gd name="T3" fmla="*/ 940 h 1074"/>
                <a:gd name="T4" fmla="*/ 265 w 1299"/>
                <a:gd name="T5" fmla="*/ 977 h 1074"/>
                <a:gd name="T6" fmla="*/ 1244 w 1299"/>
                <a:gd name="T7" fmla="*/ 1071 h 1074"/>
                <a:gd name="T8" fmla="*/ 1299 w 1299"/>
                <a:gd name="T9" fmla="*/ 1026 h 1074"/>
                <a:gd name="T10" fmla="*/ 1298 w 1299"/>
                <a:gd name="T11" fmla="*/ 1009 h 1074"/>
                <a:gd name="T12" fmla="*/ 1059 w 1299"/>
                <a:gd name="T13" fmla="*/ 40 h 1074"/>
                <a:gd name="T14" fmla="*/ 1007 w 1299"/>
                <a:gd name="T15" fmla="*/ 2 h 1074"/>
                <a:gd name="T16" fmla="*/ 49 w 1299"/>
                <a:gd name="T17" fmla="*/ 73 h 1074"/>
                <a:gd name="T18" fmla="*/ 2 w 1299"/>
                <a:gd name="T19" fmla="*/ 127 h 1074"/>
                <a:gd name="T20" fmla="*/ 4 w 1299"/>
                <a:gd name="T21" fmla="*/ 137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9" h="1074">
                  <a:moveTo>
                    <a:pt x="4" y="137"/>
                  </a:moveTo>
                  <a:cubicBezTo>
                    <a:pt x="221" y="940"/>
                    <a:pt x="221" y="940"/>
                    <a:pt x="221" y="940"/>
                  </a:cubicBezTo>
                  <a:cubicBezTo>
                    <a:pt x="227" y="961"/>
                    <a:pt x="244" y="975"/>
                    <a:pt x="265" y="977"/>
                  </a:cubicBezTo>
                  <a:cubicBezTo>
                    <a:pt x="1244" y="1071"/>
                    <a:pt x="1244" y="1071"/>
                    <a:pt x="1244" y="1071"/>
                  </a:cubicBezTo>
                  <a:cubicBezTo>
                    <a:pt x="1272" y="1074"/>
                    <a:pt x="1296" y="1054"/>
                    <a:pt x="1299" y="1026"/>
                  </a:cubicBezTo>
                  <a:cubicBezTo>
                    <a:pt x="1299" y="1020"/>
                    <a:pt x="1299" y="1015"/>
                    <a:pt x="1298" y="1009"/>
                  </a:cubicBezTo>
                  <a:cubicBezTo>
                    <a:pt x="1059" y="40"/>
                    <a:pt x="1059" y="40"/>
                    <a:pt x="1059" y="40"/>
                  </a:cubicBezTo>
                  <a:cubicBezTo>
                    <a:pt x="1054" y="16"/>
                    <a:pt x="1031" y="0"/>
                    <a:pt x="1007" y="2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21" y="76"/>
                    <a:pt x="0" y="100"/>
                    <a:pt x="2" y="127"/>
                  </a:cubicBezTo>
                  <a:cubicBezTo>
                    <a:pt x="3" y="130"/>
                    <a:pt x="3" y="134"/>
                    <a:pt x="4" y="137"/>
                  </a:cubicBezTo>
                  <a:close/>
                </a:path>
              </a:pathLst>
            </a:custGeom>
            <a:solidFill>
              <a:srgbClr val="9C9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0" name="îşḷïḍé"/>
            <p:cNvSpPr/>
            <p:nvPr/>
          </p:nvSpPr>
          <p:spPr bwMode="auto">
            <a:xfrm>
              <a:off x="7227188" y="3781008"/>
              <a:ext cx="338654" cy="3428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1" name="iśḷïḓê"/>
            <p:cNvSpPr/>
            <p:nvPr/>
          </p:nvSpPr>
          <p:spPr bwMode="auto">
            <a:xfrm>
              <a:off x="7453426" y="3625030"/>
              <a:ext cx="147547" cy="254342"/>
            </a:xfrm>
            <a:custGeom>
              <a:avLst/>
              <a:gdLst>
                <a:gd name="T0" fmla="*/ 53 w 94"/>
                <a:gd name="T1" fmla="*/ 10 h 162"/>
                <a:gd name="T2" fmla="*/ 9 w 94"/>
                <a:gd name="T3" fmla="*/ 105 h 162"/>
                <a:gd name="T4" fmla="*/ 0 w 94"/>
                <a:gd name="T5" fmla="*/ 120 h 162"/>
                <a:gd name="T6" fmla="*/ 42 w 94"/>
                <a:gd name="T7" fmla="*/ 162 h 162"/>
                <a:gd name="T8" fmla="*/ 88 w 94"/>
                <a:gd name="T9" fmla="*/ 34 h 162"/>
                <a:gd name="T10" fmla="*/ 53 w 94"/>
                <a:gd name="T11" fmla="*/ 1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62">
                  <a:moveTo>
                    <a:pt x="53" y="10"/>
                  </a:moveTo>
                  <a:cubicBezTo>
                    <a:pt x="53" y="10"/>
                    <a:pt x="75" y="77"/>
                    <a:pt x="9" y="10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42" y="162"/>
                    <a:pt x="94" y="67"/>
                    <a:pt x="88" y="34"/>
                  </a:cubicBezTo>
                  <a:cubicBezTo>
                    <a:pt x="88" y="34"/>
                    <a:pt x="80" y="0"/>
                    <a:pt x="5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2" name="îṩḻïdê"/>
            <p:cNvSpPr/>
            <p:nvPr/>
          </p:nvSpPr>
          <p:spPr bwMode="auto">
            <a:xfrm>
              <a:off x="7252482" y="3797871"/>
              <a:ext cx="327413" cy="326007"/>
            </a:xfrm>
            <a:prstGeom prst="ellipse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3" name="îsļiḓè"/>
            <p:cNvSpPr/>
            <p:nvPr/>
          </p:nvSpPr>
          <p:spPr bwMode="auto">
            <a:xfrm>
              <a:off x="7384571" y="3374904"/>
              <a:ext cx="233264" cy="327413"/>
            </a:xfrm>
            <a:custGeom>
              <a:avLst/>
              <a:gdLst>
                <a:gd name="T0" fmla="*/ 132 w 148"/>
                <a:gd name="T1" fmla="*/ 208 h 208"/>
                <a:gd name="T2" fmla="*/ 115 w 148"/>
                <a:gd name="T3" fmla="*/ 181 h 208"/>
                <a:gd name="T4" fmla="*/ 91 w 148"/>
                <a:gd name="T5" fmla="*/ 178 h 208"/>
                <a:gd name="T6" fmla="*/ 73 w 148"/>
                <a:gd name="T7" fmla="*/ 61 h 208"/>
                <a:gd name="T8" fmla="*/ 68 w 148"/>
                <a:gd name="T9" fmla="*/ 61 h 208"/>
                <a:gd name="T10" fmla="*/ 44 w 148"/>
                <a:gd name="T11" fmla="*/ 59 h 208"/>
                <a:gd name="T12" fmla="*/ 0 w 148"/>
                <a:gd name="T13" fmla="*/ 13 h 208"/>
                <a:gd name="T14" fmla="*/ 0 w 148"/>
                <a:gd name="T15" fmla="*/ 0 h 208"/>
                <a:gd name="T16" fmla="*/ 115 w 148"/>
                <a:gd name="T17" fmla="*/ 71 h 208"/>
                <a:gd name="T18" fmla="*/ 132 w 148"/>
                <a:gd name="T1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8">
                  <a:moveTo>
                    <a:pt x="132" y="208"/>
                  </a:moveTo>
                  <a:cubicBezTo>
                    <a:pt x="115" y="181"/>
                    <a:pt x="115" y="181"/>
                    <a:pt x="115" y="181"/>
                  </a:cubicBezTo>
                  <a:cubicBezTo>
                    <a:pt x="91" y="178"/>
                    <a:pt x="91" y="178"/>
                    <a:pt x="91" y="178"/>
                  </a:cubicBezTo>
                  <a:cubicBezTo>
                    <a:pt x="96" y="88"/>
                    <a:pt x="73" y="61"/>
                    <a:pt x="73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7"/>
                    <a:pt x="96" y="37"/>
                    <a:pt x="115" y="71"/>
                  </a:cubicBezTo>
                  <a:cubicBezTo>
                    <a:pt x="148" y="132"/>
                    <a:pt x="132" y="208"/>
                    <a:pt x="132" y="208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4" name="íṣḷîḓe"/>
            <p:cNvSpPr/>
            <p:nvPr/>
          </p:nvSpPr>
          <p:spPr bwMode="auto">
            <a:xfrm>
              <a:off x="7474504" y="3433923"/>
              <a:ext cx="18268" cy="33725"/>
            </a:xfrm>
            <a:custGeom>
              <a:avLst/>
              <a:gdLst>
                <a:gd name="T0" fmla="*/ 5 w 11"/>
                <a:gd name="T1" fmla="*/ 0 h 21"/>
                <a:gd name="T2" fmla="*/ 0 w 11"/>
                <a:gd name="T3" fmla="*/ 20 h 21"/>
                <a:gd name="T4" fmla="*/ 9 w 11"/>
                <a:gd name="T5" fmla="*/ 21 h 21"/>
                <a:gd name="T6" fmla="*/ 9 w 11"/>
                <a:gd name="T7" fmla="*/ 6 h 21"/>
                <a:gd name="T8" fmla="*/ 11 w 11"/>
                <a:gd name="T9" fmla="*/ 6 h 21"/>
                <a:gd name="T10" fmla="*/ 9 w 11"/>
                <a:gd name="T11" fmla="*/ 6 h 21"/>
                <a:gd name="T12" fmla="*/ 9 w 11"/>
                <a:gd name="T13" fmla="*/ 6 h 21"/>
                <a:gd name="T14" fmla="*/ 9 w 11"/>
                <a:gd name="T15" fmla="*/ 6 h 21"/>
                <a:gd name="T16" fmla="*/ 9 w 11"/>
                <a:gd name="T17" fmla="*/ 6 h 21"/>
                <a:gd name="T18" fmla="*/ 7 w 11"/>
                <a:gd name="T19" fmla="*/ 2 h 21"/>
                <a:gd name="T20" fmla="*/ 5 w 11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21">
                  <a:moveTo>
                    <a:pt x="5" y="0"/>
                  </a:moveTo>
                  <a:cubicBezTo>
                    <a:pt x="3" y="7"/>
                    <a:pt x="2" y="13"/>
                    <a:pt x="0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8" y="4"/>
                    <a:pt x="7" y="2"/>
                  </a:cubicBezTo>
                  <a:cubicBezTo>
                    <a:pt x="6" y="2"/>
                    <a:pt x="6" y="1"/>
                    <a:pt x="5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5" name="ïṣlíḋe"/>
            <p:cNvSpPr/>
            <p:nvPr/>
          </p:nvSpPr>
          <p:spPr bwMode="auto">
            <a:xfrm>
              <a:off x="7471693" y="3469053"/>
              <a:ext cx="12647" cy="4216"/>
            </a:xfrm>
            <a:custGeom>
              <a:avLst/>
              <a:gdLst>
                <a:gd name="T0" fmla="*/ 1 w 8"/>
                <a:gd name="T1" fmla="*/ 0 h 3"/>
                <a:gd name="T2" fmla="*/ 0 w 8"/>
                <a:gd name="T3" fmla="*/ 2 h 3"/>
                <a:gd name="T4" fmla="*/ 8 w 8"/>
                <a:gd name="T5" fmla="*/ 3 h 3"/>
                <a:gd name="T6" fmla="*/ 8 w 8"/>
                <a:gd name="T7" fmla="*/ 0 h 3"/>
                <a:gd name="T8" fmla="*/ 1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46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6" name="iŝḷîḋè"/>
            <p:cNvSpPr/>
            <p:nvPr/>
          </p:nvSpPr>
          <p:spPr bwMode="auto">
            <a:xfrm>
              <a:off x="7484341" y="3469053"/>
              <a:ext cx="11242" cy="4216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3 h 3"/>
                <a:gd name="T4" fmla="*/ 7 w 7"/>
                <a:gd name="T5" fmla="*/ 3 h 3"/>
                <a:gd name="T6" fmla="*/ 7 w 7"/>
                <a:gd name="T7" fmla="*/ 1 h 3"/>
                <a:gd name="T8" fmla="*/ 5 w 7"/>
                <a:gd name="T9" fmla="*/ 1 h 3"/>
                <a:gd name="T10" fmla="*/ 0 w 7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7" name="íSḷíḑe"/>
            <p:cNvSpPr/>
            <p:nvPr/>
          </p:nvSpPr>
          <p:spPr bwMode="auto">
            <a:xfrm>
              <a:off x="7473099" y="3428302"/>
              <a:ext cx="22483" cy="42156"/>
            </a:xfrm>
            <a:custGeom>
              <a:avLst/>
              <a:gdLst>
                <a:gd name="T0" fmla="*/ 7 w 14"/>
                <a:gd name="T1" fmla="*/ 0 h 27"/>
                <a:gd name="T2" fmla="*/ 6 w 14"/>
                <a:gd name="T3" fmla="*/ 4 h 27"/>
                <a:gd name="T4" fmla="*/ 8 w 14"/>
                <a:gd name="T5" fmla="*/ 6 h 27"/>
                <a:gd name="T6" fmla="*/ 10 w 14"/>
                <a:gd name="T7" fmla="*/ 10 h 27"/>
                <a:gd name="T8" fmla="*/ 10 w 14"/>
                <a:gd name="T9" fmla="*/ 10 h 27"/>
                <a:gd name="T10" fmla="*/ 10 w 14"/>
                <a:gd name="T11" fmla="*/ 10 h 27"/>
                <a:gd name="T12" fmla="*/ 10 w 14"/>
                <a:gd name="T13" fmla="*/ 10 h 27"/>
                <a:gd name="T14" fmla="*/ 12 w 14"/>
                <a:gd name="T15" fmla="*/ 10 h 27"/>
                <a:gd name="T16" fmla="*/ 10 w 14"/>
                <a:gd name="T17" fmla="*/ 10 h 27"/>
                <a:gd name="T18" fmla="*/ 10 w 14"/>
                <a:gd name="T19" fmla="*/ 25 h 27"/>
                <a:gd name="T20" fmla="*/ 1 w 14"/>
                <a:gd name="T21" fmla="*/ 24 h 27"/>
                <a:gd name="T22" fmla="*/ 0 w 14"/>
                <a:gd name="T23" fmla="*/ 26 h 27"/>
                <a:gd name="T24" fmla="*/ 7 w 14"/>
                <a:gd name="T25" fmla="*/ 26 h 27"/>
                <a:gd name="T26" fmla="*/ 12 w 14"/>
                <a:gd name="T27" fmla="*/ 27 h 27"/>
                <a:gd name="T28" fmla="*/ 14 w 14"/>
                <a:gd name="T29" fmla="*/ 27 h 27"/>
                <a:gd name="T30" fmla="*/ 14 w 14"/>
                <a:gd name="T31" fmla="*/ 10 h 27"/>
                <a:gd name="T32" fmla="*/ 14 w 14"/>
                <a:gd name="T33" fmla="*/ 10 h 27"/>
                <a:gd name="T34" fmla="*/ 10 w 14"/>
                <a:gd name="T35" fmla="*/ 3 h 27"/>
                <a:gd name="T36" fmla="*/ 7 w 14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27">
                  <a:moveTo>
                    <a:pt x="7" y="0"/>
                  </a:moveTo>
                  <a:cubicBezTo>
                    <a:pt x="7" y="1"/>
                    <a:pt x="6" y="3"/>
                    <a:pt x="6" y="4"/>
                  </a:cubicBezTo>
                  <a:cubicBezTo>
                    <a:pt x="7" y="5"/>
                    <a:pt x="7" y="6"/>
                    <a:pt x="8" y="6"/>
                  </a:cubicBezTo>
                  <a:cubicBezTo>
                    <a:pt x="9" y="8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7"/>
                    <a:pt x="12" y="5"/>
                    <a:pt x="10" y="3"/>
                  </a:cubicBezTo>
                  <a:cubicBezTo>
                    <a:pt x="9" y="2"/>
                    <a:pt x="8" y="1"/>
                    <a:pt x="7" y="0"/>
                  </a:cubicBezTo>
                </a:path>
              </a:pathLst>
            </a:custGeom>
            <a:solidFill>
              <a:srgbClr val="437F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8" name="ï$ḻîḍé"/>
            <p:cNvSpPr/>
            <p:nvPr/>
          </p:nvSpPr>
          <p:spPr bwMode="auto">
            <a:xfrm>
              <a:off x="7568653" y="3499968"/>
              <a:ext cx="28104" cy="193918"/>
            </a:xfrm>
            <a:custGeom>
              <a:avLst/>
              <a:gdLst>
                <a:gd name="T0" fmla="*/ 0 w 17"/>
                <a:gd name="T1" fmla="*/ 0 h 123"/>
                <a:gd name="T2" fmla="*/ 0 w 17"/>
                <a:gd name="T3" fmla="*/ 101 h 123"/>
                <a:gd name="T4" fmla="*/ 13 w 17"/>
                <a:gd name="T5" fmla="*/ 123 h 123"/>
                <a:gd name="T6" fmla="*/ 15 w 17"/>
                <a:gd name="T7" fmla="*/ 115 h 123"/>
                <a:gd name="T8" fmla="*/ 17 w 17"/>
                <a:gd name="T9" fmla="*/ 83 h 123"/>
                <a:gd name="T10" fmla="*/ 0 w 17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3">
                  <a:moveTo>
                    <a:pt x="0" y="0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4" y="121"/>
                    <a:pt x="14" y="118"/>
                    <a:pt x="15" y="115"/>
                  </a:cubicBezTo>
                  <a:cubicBezTo>
                    <a:pt x="16" y="107"/>
                    <a:pt x="17" y="96"/>
                    <a:pt x="17" y="83"/>
                  </a:cubicBezTo>
                  <a:cubicBezTo>
                    <a:pt x="17" y="59"/>
                    <a:pt x="13" y="28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9" name="ïṥ1íḑê"/>
            <p:cNvSpPr/>
            <p:nvPr/>
          </p:nvSpPr>
          <p:spPr bwMode="auto">
            <a:xfrm>
              <a:off x="7589730" y="3634867"/>
              <a:ext cx="11242" cy="75881"/>
            </a:xfrm>
            <a:custGeom>
              <a:avLst/>
              <a:gdLst>
                <a:gd name="T0" fmla="*/ 5 w 7"/>
                <a:gd name="T1" fmla="*/ 0 h 49"/>
                <a:gd name="T2" fmla="*/ 2 w 7"/>
                <a:gd name="T3" fmla="*/ 43 h 49"/>
                <a:gd name="T4" fmla="*/ 1 w 7"/>
                <a:gd name="T5" fmla="*/ 42 h 49"/>
                <a:gd name="T6" fmla="*/ 0 w 7"/>
                <a:gd name="T7" fmla="*/ 45 h 49"/>
                <a:gd name="T8" fmla="*/ 2 w 7"/>
                <a:gd name="T9" fmla="*/ 49 h 49"/>
                <a:gd name="T10" fmla="*/ 3 w 7"/>
                <a:gd name="T11" fmla="*/ 44 h 49"/>
                <a:gd name="T12" fmla="*/ 7 w 7"/>
                <a:gd name="T13" fmla="*/ 4 h 49"/>
                <a:gd name="T14" fmla="*/ 5 w 7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9">
                  <a:moveTo>
                    <a:pt x="5" y="0"/>
                  </a:moveTo>
                  <a:cubicBezTo>
                    <a:pt x="5" y="26"/>
                    <a:pt x="2" y="43"/>
                    <a:pt x="2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7" y="28"/>
                    <a:pt x="7" y="4"/>
                  </a:cubicBezTo>
                  <a:cubicBezTo>
                    <a:pt x="7" y="3"/>
                    <a:pt x="6" y="2"/>
                    <a:pt x="5" y="0"/>
                  </a:cubicBezTo>
                </a:path>
              </a:pathLst>
            </a:custGeom>
            <a:solidFill>
              <a:srgbClr val="727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0" name="ïṥļîde"/>
            <p:cNvSpPr/>
            <p:nvPr/>
          </p:nvSpPr>
          <p:spPr bwMode="auto">
            <a:xfrm>
              <a:off x="7563032" y="3473269"/>
              <a:ext cx="39346" cy="167220"/>
            </a:xfrm>
            <a:custGeom>
              <a:avLst/>
              <a:gdLst>
                <a:gd name="T0" fmla="*/ 0 w 25"/>
                <a:gd name="T1" fmla="*/ 0 h 106"/>
                <a:gd name="T2" fmla="*/ 0 w 25"/>
                <a:gd name="T3" fmla="*/ 5 h 106"/>
                <a:gd name="T4" fmla="*/ 2 w 25"/>
                <a:gd name="T5" fmla="*/ 8 h 106"/>
                <a:gd name="T6" fmla="*/ 22 w 25"/>
                <a:gd name="T7" fmla="*/ 102 h 106"/>
                <a:gd name="T8" fmla="*/ 24 w 25"/>
                <a:gd name="T9" fmla="*/ 106 h 106"/>
                <a:gd name="T10" fmla="*/ 25 w 25"/>
                <a:gd name="T11" fmla="*/ 100 h 106"/>
                <a:gd name="T12" fmla="*/ 4 w 25"/>
                <a:gd name="T13" fmla="*/ 7 h 106"/>
                <a:gd name="T14" fmla="*/ 0 w 25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06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9" y="40"/>
                    <a:pt x="23" y="75"/>
                    <a:pt x="22" y="102"/>
                  </a:cubicBezTo>
                  <a:cubicBezTo>
                    <a:pt x="23" y="104"/>
                    <a:pt x="24" y="105"/>
                    <a:pt x="24" y="106"/>
                  </a:cubicBezTo>
                  <a:cubicBezTo>
                    <a:pt x="24" y="104"/>
                    <a:pt x="25" y="102"/>
                    <a:pt x="25" y="100"/>
                  </a:cubicBezTo>
                  <a:cubicBezTo>
                    <a:pt x="24" y="73"/>
                    <a:pt x="20" y="38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C4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1" name="îṡlïḑè"/>
            <p:cNvSpPr/>
            <p:nvPr/>
          </p:nvSpPr>
          <p:spPr bwMode="auto">
            <a:xfrm>
              <a:off x="7563032" y="3658755"/>
              <a:ext cx="28104" cy="46372"/>
            </a:xfrm>
            <a:custGeom>
              <a:avLst/>
              <a:gdLst>
                <a:gd name="T0" fmla="*/ 0 w 18"/>
                <a:gd name="T1" fmla="*/ 0 h 29"/>
                <a:gd name="T2" fmla="*/ 0 w 18"/>
                <a:gd name="T3" fmla="*/ 1 h 29"/>
                <a:gd name="T4" fmla="*/ 17 w 18"/>
                <a:gd name="T5" fmla="*/ 29 h 29"/>
                <a:gd name="T6" fmla="*/ 18 w 18"/>
                <a:gd name="T7" fmla="*/ 26 h 29"/>
                <a:gd name="T8" fmla="*/ 2 w 18"/>
                <a:gd name="T9" fmla="*/ 0 h 29"/>
                <a:gd name="T10" fmla="*/ 0 w 18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8"/>
                    <a:pt x="18" y="27"/>
                    <a:pt x="18" y="2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DE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2" name="i$ḻiḓé"/>
            <p:cNvSpPr/>
            <p:nvPr/>
          </p:nvSpPr>
          <p:spPr bwMode="auto">
            <a:xfrm>
              <a:off x="7563032" y="3481700"/>
              <a:ext cx="36535" cy="220617"/>
            </a:xfrm>
            <a:custGeom>
              <a:avLst/>
              <a:gdLst>
                <a:gd name="T0" fmla="*/ 17 w 23"/>
                <a:gd name="T1" fmla="*/ 135 h 140"/>
                <a:gd name="T2" fmla="*/ 4 w 23"/>
                <a:gd name="T3" fmla="*/ 113 h 140"/>
                <a:gd name="T4" fmla="*/ 4 w 23"/>
                <a:gd name="T5" fmla="*/ 12 h 140"/>
                <a:gd name="T6" fmla="*/ 21 w 23"/>
                <a:gd name="T7" fmla="*/ 95 h 140"/>
                <a:gd name="T8" fmla="*/ 19 w 23"/>
                <a:gd name="T9" fmla="*/ 127 h 140"/>
                <a:gd name="T10" fmla="*/ 17 w 23"/>
                <a:gd name="T11" fmla="*/ 135 h 140"/>
                <a:gd name="T12" fmla="*/ 0 w 23"/>
                <a:gd name="T13" fmla="*/ 0 h 140"/>
                <a:gd name="T14" fmla="*/ 0 w 23"/>
                <a:gd name="T15" fmla="*/ 113 h 140"/>
                <a:gd name="T16" fmla="*/ 2 w 23"/>
                <a:gd name="T17" fmla="*/ 113 h 140"/>
                <a:gd name="T18" fmla="*/ 18 w 23"/>
                <a:gd name="T19" fmla="*/ 139 h 140"/>
                <a:gd name="T20" fmla="*/ 19 w 23"/>
                <a:gd name="T21" fmla="*/ 140 h 140"/>
                <a:gd name="T22" fmla="*/ 22 w 23"/>
                <a:gd name="T23" fmla="*/ 97 h 140"/>
                <a:gd name="T24" fmla="*/ 2 w 23"/>
                <a:gd name="T25" fmla="*/ 3 h 140"/>
                <a:gd name="T26" fmla="*/ 0 w 23"/>
                <a:gd name="T2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40">
                  <a:moveTo>
                    <a:pt x="17" y="135"/>
                  </a:moveTo>
                  <a:cubicBezTo>
                    <a:pt x="4" y="113"/>
                    <a:pt x="4" y="113"/>
                    <a:pt x="4" y="1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7" y="40"/>
                    <a:pt x="21" y="71"/>
                    <a:pt x="21" y="95"/>
                  </a:cubicBezTo>
                  <a:cubicBezTo>
                    <a:pt x="21" y="108"/>
                    <a:pt x="20" y="119"/>
                    <a:pt x="19" y="127"/>
                  </a:cubicBezTo>
                  <a:cubicBezTo>
                    <a:pt x="18" y="130"/>
                    <a:pt x="18" y="133"/>
                    <a:pt x="17" y="135"/>
                  </a:cubicBezTo>
                  <a:moveTo>
                    <a:pt x="0" y="0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0"/>
                    <a:pt x="22" y="123"/>
                    <a:pt x="22" y="97"/>
                  </a:cubicBezTo>
                  <a:cubicBezTo>
                    <a:pt x="23" y="70"/>
                    <a:pt x="19" y="35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37F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3" name="îş1îḑé"/>
            <p:cNvSpPr/>
            <p:nvPr/>
          </p:nvSpPr>
          <p:spPr bwMode="auto">
            <a:xfrm>
              <a:off x="6903992" y="3716369"/>
              <a:ext cx="254342" cy="335844"/>
            </a:xfrm>
            <a:custGeom>
              <a:avLst/>
              <a:gdLst>
                <a:gd name="T0" fmla="*/ 28 w 161"/>
                <a:gd name="T1" fmla="*/ 16 h 214"/>
                <a:gd name="T2" fmla="*/ 130 w 161"/>
                <a:gd name="T3" fmla="*/ 78 h 214"/>
                <a:gd name="T4" fmla="*/ 133 w 161"/>
                <a:gd name="T5" fmla="*/ 198 h 214"/>
                <a:gd name="T6" fmla="*/ 30 w 161"/>
                <a:gd name="T7" fmla="*/ 136 h 214"/>
                <a:gd name="T8" fmla="*/ 28 w 161"/>
                <a:gd name="T9" fmla="*/ 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14">
                  <a:moveTo>
                    <a:pt x="28" y="16"/>
                  </a:moveTo>
                  <a:cubicBezTo>
                    <a:pt x="55" y="0"/>
                    <a:pt x="101" y="28"/>
                    <a:pt x="130" y="78"/>
                  </a:cubicBezTo>
                  <a:cubicBezTo>
                    <a:pt x="159" y="129"/>
                    <a:pt x="161" y="182"/>
                    <a:pt x="133" y="198"/>
                  </a:cubicBezTo>
                  <a:cubicBezTo>
                    <a:pt x="105" y="214"/>
                    <a:pt x="60" y="186"/>
                    <a:pt x="30" y="136"/>
                  </a:cubicBezTo>
                  <a:cubicBezTo>
                    <a:pt x="1" y="86"/>
                    <a:pt x="0" y="32"/>
                    <a:pt x="28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4" name="iślîḑé"/>
            <p:cNvSpPr/>
            <p:nvPr/>
          </p:nvSpPr>
          <p:spPr bwMode="auto">
            <a:xfrm>
              <a:off x="6853404" y="3721990"/>
              <a:ext cx="304929" cy="330223"/>
            </a:xfrm>
            <a:custGeom>
              <a:avLst/>
              <a:gdLst>
                <a:gd name="T0" fmla="*/ 129 w 194"/>
                <a:gd name="T1" fmla="*/ 94 h 210"/>
                <a:gd name="T2" fmla="*/ 166 w 194"/>
                <a:gd name="T3" fmla="*/ 194 h 210"/>
                <a:gd name="T4" fmla="*/ 29 w 194"/>
                <a:gd name="T5" fmla="*/ 152 h 210"/>
                <a:gd name="T6" fmla="*/ 54 w 194"/>
                <a:gd name="T7" fmla="*/ 16 h 210"/>
                <a:gd name="T8" fmla="*/ 129 w 194"/>
                <a:gd name="T9" fmla="*/ 9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10">
                  <a:moveTo>
                    <a:pt x="129" y="94"/>
                  </a:moveTo>
                  <a:cubicBezTo>
                    <a:pt x="158" y="145"/>
                    <a:pt x="194" y="178"/>
                    <a:pt x="166" y="194"/>
                  </a:cubicBezTo>
                  <a:cubicBezTo>
                    <a:pt x="139" y="210"/>
                    <a:pt x="58" y="202"/>
                    <a:pt x="29" y="152"/>
                  </a:cubicBezTo>
                  <a:cubicBezTo>
                    <a:pt x="0" y="102"/>
                    <a:pt x="26" y="32"/>
                    <a:pt x="54" y="16"/>
                  </a:cubicBezTo>
                  <a:cubicBezTo>
                    <a:pt x="82" y="0"/>
                    <a:pt x="100" y="44"/>
                    <a:pt x="129" y="94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5" name="iṧlïḓé"/>
            <p:cNvSpPr/>
            <p:nvPr/>
          </p:nvSpPr>
          <p:spPr bwMode="auto">
            <a:xfrm>
              <a:off x="6577985" y="3348206"/>
              <a:ext cx="112416" cy="281040"/>
            </a:xfrm>
            <a:custGeom>
              <a:avLst/>
              <a:gdLst>
                <a:gd name="T0" fmla="*/ 54 w 71"/>
                <a:gd name="T1" fmla="*/ 155 h 179"/>
                <a:gd name="T2" fmla="*/ 48 w 71"/>
                <a:gd name="T3" fmla="*/ 155 h 179"/>
                <a:gd name="T4" fmla="*/ 66 w 71"/>
                <a:gd name="T5" fmla="*/ 179 h 179"/>
                <a:gd name="T6" fmla="*/ 66 w 71"/>
                <a:gd name="T7" fmla="*/ 179 h 179"/>
                <a:gd name="T8" fmla="*/ 71 w 71"/>
                <a:gd name="T9" fmla="*/ 177 h 179"/>
                <a:gd name="T10" fmla="*/ 54 w 71"/>
                <a:gd name="T11" fmla="*/ 155 h 179"/>
                <a:gd name="T12" fmla="*/ 0 w 71"/>
                <a:gd name="T13" fmla="*/ 0 h 179"/>
                <a:gd name="T14" fmla="*/ 25 w 71"/>
                <a:gd name="T15" fmla="*/ 113 h 179"/>
                <a:gd name="T16" fmla="*/ 25 w 71"/>
                <a:gd name="T17" fmla="*/ 105 h 179"/>
                <a:gd name="T18" fmla="*/ 0 w 71"/>
                <a:gd name="T19" fmla="*/ 0 h 179"/>
                <a:gd name="T20" fmla="*/ 0 w 71"/>
                <a:gd name="T2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79">
                  <a:moveTo>
                    <a:pt x="54" y="155"/>
                  </a:moveTo>
                  <a:cubicBezTo>
                    <a:pt x="48" y="155"/>
                    <a:pt x="48" y="155"/>
                    <a:pt x="48" y="155"/>
                  </a:cubicBezTo>
                  <a:cubicBezTo>
                    <a:pt x="54" y="164"/>
                    <a:pt x="59" y="172"/>
                    <a:pt x="66" y="179"/>
                  </a:cubicBezTo>
                  <a:cubicBezTo>
                    <a:pt x="66" y="179"/>
                    <a:pt x="66" y="179"/>
                    <a:pt x="66" y="179"/>
                  </a:cubicBezTo>
                  <a:cubicBezTo>
                    <a:pt x="68" y="178"/>
                    <a:pt x="69" y="178"/>
                    <a:pt x="71" y="177"/>
                  </a:cubicBezTo>
                  <a:cubicBezTo>
                    <a:pt x="65" y="170"/>
                    <a:pt x="59" y="163"/>
                    <a:pt x="54" y="155"/>
                  </a:cubicBezTo>
                  <a:moveTo>
                    <a:pt x="0" y="0"/>
                  </a:moveTo>
                  <a:cubicBezTo>
                    <a:pt x="0" y="40"/>
                    <a:pt x="9" y="78"/>
                    <a:pt x="25" y="113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10" y="73"/>
                    <a:pt x="2" y="3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6" name="ïṧ1îḓe"/>
            <p:cNvSpPr/>
            <p:nvPr/>
          </p:nvSpPr>
          <p:spPr bwMode="auto">
            <a:xfrm>
              <a:off x="6618736" y="3512614"/>
              <a:ext cx="44966" cy="78691"/>
            </a:xfrm>
            <a:custGeom>
              <a:avLst/>
              <a:gdLst>
                <a:gd name="T0" fmla="*/ 0 w 29"/>
                <a:gd name="T1" fmla="*/ 0 h 50"/>
                <a:gd name="T2" fmla="*/ 0 w 29"/>
                <a:gd name="T3" fmla="*/ 8 h 50"/>
                <a:gd name="T4" fmla="*/ 23 w 29"/>
                <a:gd name="T5" fmla="*/ 50 h 50"/>
                <a:gd name="T6" fmla="*/ 29 w 29"/>
                <a:gd name="T7" fmla="*/ 50 h 50"/>
                <a:gd name="T8" fmla="*/ 0 w 2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0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6" y="23"/>
                    <a:pt x="14" y="37"/>
                    <a:pt x="23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17" y="35"/>
                    <a:pt x="8" y="18"/>
                    <a:pt x="0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7" name="ïsļîḍe"/>
            <p:cNvSpPr/>
            <p:nvPr/>
          </p:nvSpPr>
          <p:spPr bwMode="auto">
            <a:xfrm>
              <a:off x="6895560" y="3766956"/>
              <a:ext cx="19673" cy="12647"/>
            </a:xfrm>
            <a:custGeom>
              <a:avLst/>
              <a:gdLst>
                <a:gd name="T0" fmla="*/ 6 w 13"/>
                <a:gd name="T1" fmla="*/ 0 h 8"/>
                <a:gd name="T2" fmla="*/ 6 w 13"/>
                <a:gd name="T3" fmla="*/ 0 h 8"/>
                <a:gd name="T4" fmla="*/ 0 w 13"/>
                <a:gd name="T5" fmla="*/ 5 h 8"/>
                <a:gd name="T6" fmla="*/ 8 w 13"/>
                <a:gd name="T7" fmla="*/ 8 h 8"/>
                <a:gd name="T8" fmla="*/ 13 w 13"/>
                <a:gd name="T9" fmla="*/ 1 h 8"/>
                <a:gd name="T10" fmla="*/ 6 w 13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8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6"/>
                    <a:pt x="5" y="7"/>
                    <a:pt x="8" y="8"/>
                  </a:cubicBezTo>
                  <a:cubicBezTo>
                    <a:pt x="9" y="6"/>
                    <a:pt x="11" y="3"/>
                    <a:pt x="13" y="1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6A7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8" name="îṣḻíḓé"/>
            <p:cNvSpPr/>
            <p:nvPr/>
          </p:nvSpPr>
          <p:spPr bwMode="auto">
            <a:xfrm>
              <a:off x="6681970" y="3626436"/>
              <a:ext cx="222022" cy="147547"/>
            </a:xfrm>
            <a:custGeom>
              <a:avLst/>
              <a:gdLst>
                <a:gd name="T0" fmla="*/ 5 w 141"/>
                <a:gd name="T1" fmla="*/ 0 h 94"/>
                <a:gd name="T2" fmla="*/ 0 w 141"/>
                <a:gd name="T3" fmla="*/ 2 h 94"/>
                <a:gd name="T4" fmla="*/ 0 w 141"/>
                <a:gd name="T5" fmla="*/ 2 h 94"/>
                <a:gd name="T6" fmla="*/ 135 w 141"/>
                <a:gd name="T7" fmla="*/ 94 h 94"/>
                <a:gd name="T8" fmla="*/ 141 w 141"/>
                <a:gd name="T9" fmla="*/ 89 h 94"/>
                <a:gd name="T10" fmla="*/ 141 w 141"/>
                <a:gd name="T11" fmla="*/ 89 h 94"/>
                <a:gd name="T12" fmla="*/ 5 w 141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94">
                  <a:moveTo>
                    <a:pt x="5" y="0"/>
                  </a:moveTo>
                  <a:cubicBezTo>
                    <a:pt x="3" y="1"/>
                    <a:pt x="2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5" y="45"/>
                    <a:pt x="81" y="77"/>
                    <a:pt x="135" y="94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88" y="72"/>
                    <a:pt x="40" y="41"/>
                    <a:pt x="5" y="0"/>
                  </a:cubicBezTo>
                </a:path>
              </a:pathLst>
            </a:custGeom>
            <a:solidFill>
              <a:srgbClr val="4442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9" name="îsḻiḍé"/>
            <p:cNvSpPr/>
            <p:nvPr/>
          </p:nvSpPr>
          <p:spPr bwMode="auto">
            <a:xfrm>
              <a:off x="7068401" y="3781008"/>
              <a:ext cx="37941" cy="14052"/>
            </a:xfrm>
            <a:custGeom>
              <a:avLst/>
              <a:gdLst>
                <a:gd name="T0" fmla="*/ 23 w 24"/>
                <a:gd name="T1" fmla="*/ 0 h 9"/>
                <a:gd name="T2" fmla="*/ 0 w 24"/>
                <a:gd name="T3" fmla="*/ 2 h 9"/>
                <a:gd name="T4" fmla="*/ 7 w 24"/>
                <a:gd name="T5" fmla="*/ 9 h 9"/>
                <a:gd name="T6" fmla="*/ 24 w 24"/>
                <a:gd name="T7" fmla="*/ 7 h 9"/>
                <a:gd name="T8" fmla="*/ 23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23" y="0"/>
                  </a:moveTo>
                  <a:cubicBezTo>
                    <a:pt x="15" y="1"/>
                    <a:pt x="8" y="2"/>
                    <a:pt x="0" y="2"/>
                  </a:cubicBezTo>
                  <a:cubicBezTo>
                    <a:pt x="2" y="4"/>
                    <a:pt x="4" y="7"/>
                    <a:pt x="7" y="9"/>
                  </a:cubicBezTo>
                  <a:cubicBezTo>
                    <a:pt x="12" y="8"/>
                    <a:pt x="18" y="8"/>
                    <a:pt x="24" y="7"/>
                  </a:cubicBezTo>
                  <a:cubicBezTo>
                    <a:pt x="24" y="4"/>
                    <a:pt x="23" y="2"/>
                    <a:pt x="23" y="0"/>
                  </a:cubicBezTo>
                </a:path>
              </a:pathLst>
            </a:custGeom>
            <a:solidFill>
              <a:srgbClr val="6A7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0" name="ïšḷîḓê"/>
            <p:cNvSpPr/>
            <p:nvPr/>
          </p:nvSpPr>
          <p:spPr bwMode="auto">
            <a:xfrm>
              <a:off x="7104936" y="3734636"/>
              <a:ext cx="137710" cy="57614"/>
            </a:xfrm>
            <a:custGeom>
              <a:avLst/>
              <a:gdLst>
                <a:gd name="T0" fmla="*/ 88 w 88"/>
                <a:gd name="T1" fmla="*/ 0 h 36"/>
                <a:gd name="T2" fmla="*/ 0 w 88"/>
                <a:gd name="T3" fmla="*/ 29 h 36"/>
                <a:gd name="T4" fmla="*/ 1 w 88"/>
                <a:gd name="T5" fmla="*/ 36 h 36"/>
                <a:gd name="T6" fmla="*/ 88 w 8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36">
                  <a:moveTo>
                    <a:pt x="88" y="0"/>
                  </a:moveTo>
                  <a:cubicBezTo>
                    <a:pt x="61" y="14"/>
                    <a:pt x="31" y="24"/>
                    <a:pt x="0" y="29"/>
                  </a:cubicBezTo>
                  <a:cubicBezTo>
                    <a:pt x="0" y="31"/>
                    <a:pt x="1" y="33"/>
                    <a:pt x="1" y="36"/>
                  </a:cubicBezTo>
                  <a:cubicBezTo>
                    <a:pt x="33" y="30"/>
                    <a:pt x="62" y="17"/>
                    <a:pt x="88" y="0"/>
                  </a:cubicBezTo>
                </a:path>
              </a:pathLst>
            </a:custGeom>
            <a:solidFill>
              <a:srgbClr val="9C63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1" name="iśľíḍê"/>
            <p:cNvSpPr/>
            <p:nvPr/>
          </p:nvSpPr>
          <p:spPr bwMode="auto">
            <a:xfrm>
              <a:off x="7005166" y="3783819"/>
              <a:ext cx="74476" cy="14052"/>
            </a:xfrm>
            <a:custGeom>
              <a:avLst/>
              <a:gdLst>
                <a:gd name="T0" fmla="*/ 40 w 47"/>
                <a:gd name="T1" fmla="*/ 0 h 9"/>
                <a:gd name="T2" fmla="*/ 20 w 47"/>
                <a:gd name="T3" fmla="*/ 1 h 9"/>
                <a:gd name="T4" fmla="*/ 0 w 47"/>
                <a:gd name="T5" fmla="*/ 0 h 9"/>
                <a:gd name="T6" fmla="*/ 5 w 47"/>
                <a:gd name="T7" fmla="*/ 8 h 9"/>
                <a:gd name="T8" fmla="*/ 20 w 47"/>
                <a:gd name="T9" fmla="*/ 9 h 9"/>
                <a:gd name="T10" fmla="*/ 47 w 47"/>
                <a:gd name="T11" fmla="*/ 7 h 9"/>
                <a:gd name="T12" fmla="*/ 40 w 4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9">
                  <a:moveTo>
                    <a:pt x="40" y="0"/>
                  </a:moveTo>
                  <a:cubicBezTo>
                    <a:pt x="33" y="0"/>
                    <a:pt x="27" y="1"/>
                    <a:pt x="20" y="1"/>
                  </a:cubicBezTo>
                  <a:cubicBezTo>
                    <a:pt x="13" y="1"/>
                    <a:pt x="7" y="0"/>
                    <a:pt x="0" y="0"/>
                  </a:cubicBezTo>
                  <a:cubicBezTo>
                    <a:pt x="2" y="3"/>
                    <a:pt x="4" y="5"/>
                    <a:pt x="5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9" y="9"/>
                    <a:pt x="38" y="8"/>
                    <a:pt x="47" y="7"/>
                  </a:cubicBezTo>
                  <a:cubicBezTo>
                    <a:pt x="44" y="5"/>
                    <a:pt x="42" y="2"/>
                    <a:pt x="4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2" name="îš1ïḓé"/>
            <p:cNvSpPr/>
            <p:nvPr/>
          </p:nvSpPr>
          <p:spPr bwMode="auto">
            <a:xfrm>
              <a:off x="6908208" y="3768361"/>
              <a:ext cx="105391" cy="28104"/>
            </a:xfrm>
            <a:custGeom>
              <a:avLst/>
              <a:gdLst>
                <a:gd name="T0" fmla="*/ 5 w 67"/>
                <a:gd name="T1" fmla="*/ 0 h 18"/>
                <a:gd name="T2" fmla="*/ 0 w 67"/>
                <a:gd name="T3" fmla="*/ 7 h 18"/>
                <a:gd name="T4" fmla="*/ 67 w 67"/>
                <a:gd name="T5" fmla="*/ 18 h 18"/>
                <a:gd name="T6" fmla="*/ 62 w 67"/>
                <a:gd name="T7" fmla="*/ 10 h 18"/>
                <a:gd name="T8" fmla="*/ 5 w 6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8">
                  <a:moveTo>
                    <a:pt x="5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21" y="13"/>
                    <a:pt x="44" y="17"/>
                    <a:pt x="67" y="18"/>
                  </a:cubicBezTo>
                  <a:cubicBezTo>
                    <a:pt x="66" y="15"/>
                    <a:pt x="64" y="13"/>
                    <a:pt x="62" y="10"/>
                  </a:cubicBezTo>
                  <a:cubicBezTo>
                    <a:pt x="42" y="9"/>
                    <a:pt x="23" y="5"/>
                    <a:pt x="5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3" name="iŝḻidê"/>
            <p:cNvSpPr/>
            <p:nvPr/>
          </p:nvSpPr>
          <p:spPr bwMode="auto">
            <a:xfrm>
              <a:off x="6576580" y="2867627"/>
              <a:ext cx="919003" cy="917598"/>
            </a:xfrm>
            <a:prstGeom prst="ellipse">
              <a:avLst/>
            </a:prstGeom>
            <a:solidFill>
              <a:srgbClr val="AE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4" name="ïṣḻîḋé"/>
            <p:cNvSpPr/>
            <p:nvPr/>
          </p:nvSpPr>
          <p:spPr bwMode="auto">
            <a:xfrm>
              <a:off x="6385472" y="2524757"/>
              <a:ext cx="1211285" cy="831880"/>
            </a:xfrm>
            <a:custGeom>
              <a:avLst/>
              <a:gdLst>
                <a:gd name="T0" fmla="*/ 388 w 769"/>
                <a:gd name="T1" fmla="*/ 380 h 529"/>
                <a:gd name="T2" fmla="*/ 475 w 769"/>
                <a:gd name="T3" fmla="*/ 449 h 529"/>
                <a:gd name="T4" fmla="*/ 626 w 769"/>
                <a:gd name="T5" fmla="*/ 456 h 529"/>
                <a:gd name="T6" fmla="*/ 711 w 769"/>
                <a:gd name="T7" fmla="*/ 447 h 529"/>
                <a:gd name="T8" fmla="*/ 724 w 769"/>
                <a:gd name="T9" fmla="*/ 449 h 529"/>
                <a:gd name="T10" fmla="*/ 735 w 769"/>
                <a:gd name="T11" fmla="*/ 435 h 529"/>
                <a:gd name="T12" fmla="*/ 702 w 769"/>
                <a:gd name="T13" fmla="*/ 124 h 529"/>
                <a:gd name="T14" fmla="*/ 651 w 769"/>
                <a:gd name="T15" fmla="*/ 60 h 529"/>
                <a:gd name="T16" fmla="*/ 593 w 769"/>
                <a:gd name="T17" fmla="*/ 30 h 529"/>
                <a:gd name="T18" fmla="*/ 477 w 769"/>
                <a:gd name="T19" fmla="*/ 2 h 529"/>
                <a:gd name="T20" fmla="*/ 456 w 769"/>
                <a:gd name="T21" fmla="*/ 1 h 529"/>
                <a:gd name="T22" fmla="*/ 429 w 769"/>
                <a:gd name="T23" fmla="*/ 12 h 529"/>
                <a:gd name="T24" fmla="*/ 310 w 769"/>
                <a:gd name="T25" fmla="*/ 45 h 529"/>
                <a:gd name="T26" fmla="*/ 269 w 769"/>
                <a:gd name="T27" fmla="*/ 45 h 529"/>
                <a:gd name="T28" fmla="*/ 147 w 769"/>
                <a:gd name="T29" fmla="*/ 70 h 529"/>
                <a:gd name="T30" fmla="*/ 74 w 769"/>
                <a:gd name="T31" fmla="*/ 255 h 529"/>
                <a:gd name="T32" fmla="*/ 2 w 769"/>
                <a:gd name="T33" fmla="*/ 366 h 529"/>
                <a:gd name="T34" fmla="*/ 4 w 769"/>
                <a:gd name="T35" fmla="*/ 406 h 529"/>
                <a:gd name="T36" fmla="*/ 156 w 769"/>
                <a:gd name="T37" fmla="*/ 528 h 529"/>
                <a:gd name="T38" fmla="*/ 187 w 769"/>
                <a:gd name="T39" fmla="*/ 522 h 529"/>
                <a:gd name="T40" fmla="*/ 204 w 769"/>
                <a:gd name="T41" fmla="*/ 506 h 529"/>
                <a:gd name="T42" fmla="*/ 388 w 769"/>
                <a:gd name="T43" fmla="*/ 38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9" h="529">
                  <a:moveTo>
                    <a:pt x="388" y="380"/>
                  </a:moveTo>
                  <a:cubicBezTo>
                    <a:pt x="423" y="393"/>
                    <a:pt x="443" y="429"/>
                    <a:pt x="475" y="449"/>
                  </a:cubicBezTo>
                  <a:cubicBezTo>
                    <a:pt x="519" y="477"/>
                    <a:pt x="576" y="470"/>
                    <a:pt x="626" y="456"/>
                  </a:cubicBezTo>
                  <a:cubicBezTo>
                    <a:pt x="654" y="448"/>
                    <a:pt x="683" y="439"/>
                    <a:pt x="711" y="447"/>
                  </a:cubicBezTo>
                  <a:cubicBezTo>
                    <a:pt x="715" y="449"/>
                    <a:pt x="719" y="450"/>
                    <a:pt x="724" y="449"/>
                  </a:cubicBezTo>
                  <a:cubicBezTo>
                    <a:pt x="730" y="447"/>
                    <a:pt x="733" y="441"/>
                    <a:pt x="735" y="435"/>
                  </a:cubicBezTo>
                  <a:cubicBezTo>
                    <a:pt x="769" y="333"/>
                    <a:pt x="754" y="218"/>
                    <a:pt x="702" y="124"/>
                  </a:cubicBezTo>
                  <a:cubicBezTo>
                    <a:pt x="689" y="100"/>
                    <a:pt x="673" y="76"/>
                    <a:pt x="651" y="60"/>
                  </a:cubicBezTo>
                  <a:cubicBezTo>
                    <a:pt x="634" y="46"/>
                    <a:pt x="613" y="38"/>
                    <a:pt x="593" y="30"/>
                  </a:cubicBezTo>
                  <a:cubicBezTo>
                    <a:pt x="555" y="17"/>
                    <a:pt x="517" y="7"/>
                    <a:pt x="477" y="2"/>
                  </a:cubicBezTo>
                  <a:cubicBezTo>
                    <a:pt x="470" y="0"/>
                    <a:pt x="463" y="0"/>
                    <a:pt x="456" y="1"/>
                  </a:cubicBezTo>
                  <a:cubicBezTo>
                    <a:pt x="447" y="3"/>
                    <a:pt x="438" y="8"/>
                    <a:pt x="429" y="12"/>
                  </a:cubicBezTo>
                  <a:cubicBezTo>
                    <a:pt x="393" y="32"/>
                    <a:pt x="352" y="43"/>
                    <a:pt x="310" y="45"/>
                  </a:cubicBezTo>
                  <a:cubicBezTo>
                    <a:pt x="297" y="45"/>
                    <a:pt x="283" y="45"/>
                    <a:pt x="269" y="45"/>
                  </a:cubicBezTo>
                  <a:cubicBezTo>
                    <a:pt x="225" y="44"/>
                    <a:pt x="180" y="42"/>
                    <a:pt x="147" y="70"/>
                  </a:cubicBezTo>
                  <a:cubicBezTo>
                    <a:pt x="95" y="113"/>
                    <a:pt x="108" y="197"/>
                    <a:pt x="74" y="255"/>
                  </a:cubicBezTo>
                  <a:cubicBezTo>
                    <a:pt x="52" y="294"/>
                    <a:pt x="9" y="322"/>
                    <a:pt x="2" y="366"/>
                  </a:cubicBezTo>
                  <a:cubicBezTo>
                    <a:pt x="0" y="380"/>
                    <a:pt x="1" y="393"/>
                    <a:pt x="4" y="406"/>
                  </a:cubicBezTo>
                  <a:cubicBezTo>
                    <a:pt x="21" y="474"/>
                    <a:pt x="86" y="527"/>
                    <a:pt x="156" y="528"/>
                  </a:cubicBezTo>
                  <a:cubicBezTo>
                    <a:pt x="167" y="529"/>
                    <a:pt x="178" y="526"/>
                    <a:pt x="187" y="522"/>
                  </a:cubicBezTo>
                  <a:cubicBezTo>
                    <a:pt x="193" y="517"/>
                    <a:pt x="199" y="512"/>
                    <a:pt x="204" y="506"/>
                  </a:cubicBezTo>
                  <a:cubicBezTo>
                    <a:pt x="249" y="452"/>
                    <a:pt x="302" y="348"/>
                    <a:pt x="388" y="380"/>
                  </a:cubicBezTo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5" name="îṧľíḓê"/>
            <p:cNvSpPr/>
            <p:nvPr/>
          </p:nvSpPr>
          <p:spPr bwMode="auto">
            <a:xfrm>
              <a:off x="7571463" y="3009552"/>
              <a:ext cx="0" cy="15458"/>
            </a:xfrm>
            <a:custGeom>
              <a:avLst/>
              <a:gdLst>
                <a:gd name="T0" fmla="*/ 0 h 10"/>
                <a:gd name="T1" fmla="*/ 10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6" name="í$ľîḍe"/>
            <p:cNvSpPr/>
            <p:nvPr/>
          </p:nvSpPr>
          <p:spPr bwMode="auto">
            <a:xfrm>
              <a:off x="7565842" y="3025009"/>
              <a:ext cx="5621" cy="74476"/>
            </a:xfrm>
            <a:custGeom>
              <a:avLst/>
              <a:gdLst>
                <a:gd name="T0" fmla="*/ 3 w 3"/>
                <a:gd name="T1" fmla="*/ 0 h 47"/>
                <a:gd name="T2" fmla="*/ 3 w 3"/>
                <a:gd name="T3" fmla="*/ 0 h 47"/>
                <a:gd name="T4" fmla="*/ 0 w 3"/>
                <a:gd name="T5" fmla="*/ 47 h 47"/>
                <a:gd name="T6" fmla="*/ 3 w 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6"/>
                    <a:pt x="2" y="31"/>
                    <a:pt x="0" y="47"/>
                  </a:cubicBezTo>
                  <a:cubicBezTo>
                    <a:pt x="2" y="31"/>
                    <a:pt x="3" y="16"/>
                    <a:pt x="3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7" name="îślïḓê"/>
            <p:cNvSpPr/>
            <p:nvPr/>
          </p:nvSpPr>
          <p:spPr bwMode="auto">
            <a:xfrm>
              <a:off x="6385472" y="3099485"/>
              <a:ext cx="32320" cy="129279"/>
            </a:xfrm>
            <a:custGeom>
              <a:avLst/>
              <a:gdLst>
                <a:gd name="T0" fmla="*/ 2 w 21"/>
                <a:gd name="T1" fmla="*/ 0 h 82"/>
                <a:gd name="T2" fmla="*/ 2 w 21"/>
                <a:gd name="T3" fmla="*/ 1 h 82"/>
                <a:gd name="T4" fmla="*/ 4 w 21"/>
                <a:gd name="T5" fmla="*/ 41 h 82"/>
                <a:gd name="T6" fmla="*/ 21 w 21"/>
                <a:gd name="T7" fmla="*/ 82 h 82"/>
                <a:gd name="T8" fmla="*/ 21 w 21"/>
                <a:gd name="T9" fmla="*/ 82 h 82"/>
                <a:gd name="T10" fmla="*/ 4 w 21"/>
                <a:gd name="T11" fmla="*/ 41 h 82"/>
                <a:gd name="T12" fmla="*/ 2 w 21"/>
                <a:gd name="T13" fmla="*/ 1 h 82"/>
                <a:gd name="T14" fmla="*/ 2 w 21"/>
                <a:gd name="T15" fmla="*/ 0 h 82"/>
                <a:gd name="T16" fmla="*/ 2 w 21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2">
                  <a:moveTo>
                    <a:pt x="2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0" y="14"/>
                    <a:pt x="1" y="28"/>
                    <a:pt x="4" y="41"/>
                  </a:cubicBezTo>
                  <a:cubicBezTo>
                    <a:pt x="8" y="56"/>
                    <a:pt x="13" y="69"/>
                    <a:pt x="2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13" y="69"/>
                    <a:pt x="8" y="56"/>
                    <a:pt x="4" y="41"/>
                  </a:cubicBezTo>
                  <a:cubicBezTo>
                    <a:pt x="1" y="28"/>
                    <a:pt x="0" y="15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8" name="íŝľídé"/>
            <p:cNvSpPr/>
            <p:nvPr/>
          </p:nvSpPr>
          <p:spPr bwMode="auto">
            <a:xfrm>
              <a:off x="6417791" y="3228763"/>
              <a:ext cx="11242" cy="18268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7 w 7"/>
                <a:gd name="T5" fmla="*/ 12 h 12"/>
                <a:gd name="T6" fmla="*/ 0 w 7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5" y="8"/>
                    <a:pt x="7" y="12"/>
                  </a:cubicBezTo>
                  <a:cubicBezTo>
                    <a:pt x="5" y="8"/>
                    <a:pt x="2" y="4"/>
                    <a:pt x="0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9" name="ïṧḷïďe"/>
            <p:cNvSpPr/>
            <p:nvPr/>
          </p:nvSpPr>
          <p:spPr bwMode="auto">
            <a:xfrm>
              <a:off x="6385472" y="3006741"/>
              <a:ext cx="1185991" cy="348490"/>
            </a:xfrm>
            <a:custGeom>
              <a:avLst/>
              <a:gdLst>
                <a:gd name="T0" fmla="*/ 753 w 753"/>
                <a:gd name="T1" fmla="*/ 0 h 222"/>
                <a:gd name="T2" fmla="*/ 735 w 753"/>
                <a:gd name="T3" fmla="*/ 99 h 222"/>
                <a:gd name="T4" fmla="*/ 724 w 753"/>
                <a:gd name="T5" fmla="*/ 114 h 222"/>
                <a:gd name="T6" fmla="*/ 721 w 753"/>
                <a:gd name="T7" fmla="*/ 114 h 222"/>
                <a:gd name="T8" fmla="*/ 711 w 753"/>
                <a:gd name="T9" fmla="*/ 112 h 222"/>
                <a:gd name="T10" fmla="*/ 687 w 753"/>
                <a:gd name="T11" fmla="*/ 108 h 222"/>
                <a:gd name="T12" fmla="*/ 626 w 753"/>
                <a:gd name="T13" fmla="*/ 120 h 222"/>
                <a:gd name="T14" fmla="*/ 548 w 753"/>
                <a:gd name="T15" fmla="*/ 132 h 222"/>
                <a:gd name="T16" fmla="*/ 475 w 753"/>
                <a:gd name="T17" fmla="*/ 113 h 222"/>
                <a:gd name="T18" fmla="*/ 388 w 753"/>
                <a:gd name="T19" fmla="*/ 45 h 222"/>
                <a:gd name="T20" fmla="*/ 356 w 753"/>
                <a:gd name="T21" fmla="*/ 39 h 222"/>
                <a:gd name="T22" fmla="*/ 203 w 753"/>
                <a:gd name="T23" fmla="*/ 170 h 222"/>
                <a:gd name="T24" fmla="*/ 187 w 753"/>
                <a:gd name="T25" fmla="*/ 186 h 222"/>
                <a:gd name="T26" fmla="*/ 160 w 753"/>
                <a:gd name="T27" fmla="*/ 193 h 222"/>
                <a:gd name="T28" fmla="*/ 156 w 753"/>
                <a:gd name="T29" fmla="*/ 192 h 222"/>
                <a:gd name="T30" fmla="*/ 4 w 753"/>
                <a:gd name="T31" fmla="*/ 71 h 222"/>
                <a:gd name="T32" fmla="*/ 2 w 753"/>
                <a:gd name="T33" fmla="*/ 59 h 222"/>
                <a:gd name="T34" fmla="*/ 2 w 753"/>
                <a:gd name="T35" fmla="*/ 60 h 222"/>
                <a:gd name="T36" fmla="*/ 4 w 753"/>
                <a:gd name="T37" fmla="*/ 100 h 222"/>
                <a:gd name="T38" fmla="*/ 21 w 753"/>
                <a:gd name="T39" fmla="*/ 141 h 222"/>
                <a:gd name="T40" fmla="*/ 28 w 753"/>
                <a:gd name="T41" fmla="*/ 153 h 222"/>
                <a:gd name="T42" fmla="*/ 156 w 753"/>
                <a:gd name="T43" fmla="*/ 222 h 222"/>
                <a:gd name="T44" fmla="*/ 160 w 753"/>
                <a:gd name="T45" fmla="*/ 222 h 222"/>
                <a:gd name="T46" fmla="*/ 187 w 753"/>
                <a:gd name="T47" fmla="*/ 215 h 222"/>
                <a:gd name="T48" fmla="*/ 203 w 753"/>
                <a:gd name="T49" fmla="*/ 200 h 222"/>
                <a:gd name="T50" fmla="*/ 356 w 753"/>
                <a:gd name="T51" fmla="*/ 68 h 222"/>
                <a:gd name="T52" fmla="*/ 388 w 753"/>
                <a:gd name="T53" fmla="*/ 74 h 222"/>
                <a:gd name="T54" fmla="*/ 475 w 753"/>
                <a:gd name="T55" fmla="*/ 143 h 222"/>
                <a:gd name="T56" fmla="*/ 548 w 753"/>
                <a:gd name="T57" fmla="*/ 162 h 222"/>
                <a:gd name="T58" fmla="*/ 626 w 753"/>
                <a:gd name="T59" fmla="*/ 150 h 222"/>
                <a:gd name="T60" fmla="*/ 687 w 753"/>
                <a:gd name="T61" fmla="*/ 138 h 222"/>
                <a:gd name="T62" fmla="*/ 711 w 753"/>
                <a:gd name="T63" fmla="*/ 141 h 222"/>
                <a:gd name="T64" fmla="*/ 721 w 753"/>
                <a:gd name="T65" fmla="*/ 143 h 222"/>
                <a:gd name="T66" fmla="*/ 724 w 753"/>
                <a:gd name="T67" fmla="*/ 143 h 222"/>
                <a:gd name="T68" fmla="*/ 735 w 753"/>
                <a:gd name="T69" fmla="*/ 129 h 222"/>
                <a:gd name="T70" fmla="*/ 750 w 753"/>
                <a:gd name="T71" fmla="*/ 59 h 222"/>
                <a:gd name="T72" fmla="*/ 753 w 753"/>
                <a:gd name="T73" fmla="*/ 12 h 222"/>
                <a:gd name="T74" fmla="*/ 753 w 753"/>
                <a:gd name="T75" fmla="*/ 2 h 222"/>
                <a:gd name="T76" fmla="*/ 753 w 753"/>
                <a:gd name="T7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3" h="222">
                  <a:moveTo>
                    <a:pt x="753" y="0"/>
                  </a:moveTo>
                  <a:cubicBezTo>
                    <a:pt x="752" y="33"/>
                    <a:pt x="746" y="67"/>
                    <a:pt x="735" y="99"/>
                  </a:cubicBezTo>
                  <a:cubicBezTo>
                    <a:pt x="733" y="105"/>
                    <a:pt x="730" y="112"/>
                    <a:pt x="724" y="114"/>
                  </a:cubicBezTo>
                  <a:cubicBezTo>
                    <a:pt x="723" y="114"/>
                    <a:pt x="722" y="114"/>
                    <a:pt x="721" y="114"/>
                  </a:cubicBezTo>
                  <a:cubicBezTo>
                    <a:pt x="717" y="114"/>
                    <a:pt x="714" y="113"/>
                    <a:pt x="711" y="112"/>
                  </a:cubicBezTo>
                  <a:cubicBezTo>
                    <a:pt x="703" y="109"/>
                    <a:pt x="695" y="108"/>
                    <a:pt x="687" y="108"/>
                  </a:cubicBezTo>
                  <a:cubicBezTo>
                    <a:pt x="667" y="108"/>
                    <a:pt x="646" y="115"/>
                    <a:pt x="626" y="120"/>
                  </a:cubicBezTo>
                  <a:cubicBezTo>
                    <a:pt x="601" y="127"/>
                    <a:pt x="574" y="132"/>
                    <a:pt x="548" y="132"/>
                  </a:cubicBezTo>
                  <a:cubicBezTo>
                    <a:pt x="522" y="132"/>
                    <a:pt x="496" y="127"/>
                    <a:pt x="475" y="113"/>
                  </a:cubicBezTo>
                  <a:cubicBezTo>
                    <a:pt x="443" y="93"/>
                    <a:pt x="423" y="57"/>
                    <a:pt x="388" y="45"/>
                  </a:cubicBezTo>
                  <a:cubicBezTo>
                    <a:pt x="377" y="41"/>
                    <a:pt x="366" y="39"/>
                    <a:pt x="356" y="39"/>
                  </a:cubicBezTo>
                  <a:cubicBezTo>
                    <a:pt x="288" y="39"/>
                    <a:pt x="243" y="123"/>
                    <a:pt x="203" y="170"/>
                  </a:cubicBezTo>
                  <a:cubicBezTo>
                    <a:pt x="199" y="177"/>
                    <a:pt x="193" y="182"/>
                    <a:pt x="187" y="186"/>
                  </a:cubicBezTo>
                  <a:cubicBezTo>
                    <a:pt x="179" y="190"/>
                    <a:pt x="170" y="193"/>
                    <a:pt x="160" y="193"/>
                  </a:cubicBezTo>
                  <a:cubicBezTo>
                    <a:pt x="159" y="193"/>
                    <a:pt x="158" y="193"/>
                    <a:pt x="156" y="192"/>
                  </a:cubicBezTo>
                  <a:cubicBezTo>
                    <a:pt x="86" y="191"/>
                    <a:pt x="21" y="139"/>
                    <a:pt x="4" y="71"/>
                  </a:cubicBezTo>
                  <a:cubicBezTo>
                    <a:pt x="3" y="67"/>
                    <a:pt x="2" y="63"/>
                    <a:pt x="2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74"/>
                    <a:pt x="1" y="87"/>
                    <a:pt x="4" y="100"/>
                  </a:cubicBezTo>
                  <a:cubicBezTo>
                    <a:pt x="8" y="115"/>
                    <a:pt x="13" y="128"/>
                    <a:pt x="21" y="141"/>
                  </a:cubicBezTo>
                  <a:cubicBezTo>
                    <a:pt x="23" y="145"/>
                    <a:pt x="26" y="149"/>
                    <a:pt x="28" y="153"/>
                  </a:cubicBezTo>
                  <a:cubicBezTo>
                    <a:pt x="58" y="193"/>
                    <a:pt x="106" y="221"/>
                    <a:pt x="156" y="222"/>
                  </a:cubicBezTo>
                  <a:cubicBezTo>
                    <a:pt x="158" y="222"/>
                    <a:pt x="159" y="222"/>
                    <a:pt x="160" y="222"/>
                  </a:cubicBezTo>
                  <a:cubicBezTo>
                    <a:pt x="170" y="222"/>
                    <a:pt x="179" y="220"/>
                    <a:pt x="187" y="215"/>
                  </a:cubicBezTo>
                  <a:cubicBezTo>
                    <a:pt x="193" y="211"/>
                    <a:pt x="199" y="206"/>
                    <a:pt x="203" y="200"/>
                  </a:cubicBezTo>
                  <a:cubicBezTo>
                    <a:pt x="243" y="153"/>
                    <a:pt x="288" y="68"/>
                    <a:pt x="356" y="68"/>
                  </a:cubicBezTo>
                  <a:cubicBezTo>
                    <a:pt x="367" y="68"/>
                    <a:pt x="377" y="70"/>
                    <a:pt x="388" y="74"/>
                  </a:cubicBezTo>
                  <a:cubicBezTo>
                    <a:pt x="423" y="87"/>
                    <a:pt x="443" y="123"/>
                    <a:pt x="475" y="143"/>
                  </a:cubicBezTo>
                  <a:cubicBezTo>
                    <a:pt x="497" y="157"/>
                    <a:pt x="522" y="162"/>
                    <a:pt x="548" y="162"/>
                  </a:cubicBezTo>
                  <a:cubicBezTo>
                    <a:pt x="574" y="162"/>
                    <a:pt x="601" y="156"/>
                    <a:pt x="626" y="150"/>
                  </a:cubicBezTo>
                  <a:cubicBezTo>
                    <a:pt x="646" y="144"/>
                    <a:pt x="667" y="138"/>
                    <a:pt x="687" y="138"/>
                  </a:cubicBezTo>
                  <a:cubicBezTo>
                    <a:pt x="695" y="138"/>
                    <a:pt x="703" y="139"/>
                    <a:pt x="711" y="141"/>
                  </a:cubicBezTo>
                  <a:cubicBezTo>
                    <a:pt x="714" y="142"/>
                    <a:pt x="717" y="143"/>
                    <a:pt x="721" y="143"/>
                  </a:cubicBezTo>
                  <a:cubicBezTo>
                    <a:pt x="722" y="143"/>
                    <a:pt x="723" y="143"/>
                    <a:pt x="724" y="143"/>
                  </a:cubicBezTo>
                  <a:cubicBezTo>
                    <a:pt x="730" y="141"/>
                    <a:pt x="733" y="135"/>
                    <a:pt x="735" y="129"/>
                  </a:cubicBezTo>
                  <a:cubicBezTo>
                    <a:pt x="742" y="106"/>
                    <a:pt x="748" y="82"/>
                    <a:pt x="750" y="59"/>
                  </a:cubicBezTo>
                  <a:cubicBezTo>
                    <a:pt x="752" y="43"/>
                    <a:pt x="753" y="28"/>
                    <a:pt x="753" y="12"/>
                  </a:cubicBezTo>
                  <a:cubicBezTo>
                    <a:pt x="753" y="8"/>
                    <a:pt x="753" y="5"/>
                    <a:pt x="753" y="2"/>
                  </a:cubicBezTo>
                  <a:cubicBezTo>
                    <a:pt x="753" y="1"/>
                    <a:pt x="753" y="0"/>
                    <a:pt x="753" y="0"/>
                  </a:cubicBezTo>
                </a:path>
              </a:pathLst>
            </a:custGeom>
            <a:solidFill>
              <a:srgbClr val="3D3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70" name="椭圆 369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1" name="文本框 370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35" grpId="0"/>
      <p:bldP spid="36" grpId="0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102" y="1378240"/>
            <a:ext cx="2792571" cy="4595280"/>
          </a:xfrm>
          <a:prstGeom prst="rect">
            <a:avLst/>
          </a:prstGeom>
        </p:spPr>
      </p:pic>
      <p:pic>
        <p:nvPicPr>
          <p:cNvPr id="19" name="图片 18" descr="图片包含 人员, 深色&#10;&#10;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" t="35738" r="41577" b="1"/>
          <a:stretch>
            <a:fillRect/>
          </a:stretch>
        </p:blipFill>
        <p:spPr>
          <a:xfrm>
            <a:off x="6675121" y="1767840"/>
            <a:ext cx="2712719" cy="4407039"/>
          </a:xfrm>
          <a:prstGeom prst="rect">
            <a:avLst/>
          </a:prstGeom>
        </p:spPr>
      </p:pic>
      <p:sp>
        <p:nvSpPr>
          <p:cNvPr id="20" name="Oval 17"/>
          <p:cNvSpPr/>
          <p:nvPr/>
        </p:nvSpPr>
        <p:spPr>
          <a:xfrm>
            <a:off x="1702729" y="3961913"/>
            <a:ext cx="425975" cy="4259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20"/>
          <p:cNvSpPr txBox="1"/>
          <p:nvPr/>
        </p:nvSpPr>
        <p:spPr>
          <a:xfrm>
            <a:off x="2145372" y="3903976"/>
            <a:ext cx="276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1400" dirty="0">
                <a:solidFill>
                  <a:srgbClr val="34394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rgbClr val="343941"/>
              </a:solidFill>
              <a:cs typeface="+mn-ea"/>
              <a:sym typeface="+mn-lt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1702728" y="3960216"/>
            <a:ext cx="42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Box 34"/>
          <p:cNvSpPr txBox="1"/>
          <p:nvPr/>
        </p:nvSpPr>
        <p:spPr>
          <a:xfrm>
            <a:off x="2145372" y="4117749"/>
            <a:ext cx="4122179" cy="5490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Suitable for all categories business and personal present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id-ID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ation, ab illo inventore et quasi beatae.</a:t>
            </a:r>
            <a:endParaRPr kumimoji="0" lang="id-ID" sz="1200" i="0" u="none" strike="noStrike" kern="1200" cap="none" spc="0" normalizeH="0" baseline="0" noProof="0" dirty="0">
              <a:ln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2145372" y="4938199"/>
            <a:ext cx="276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1400" dirty="0">
                <a:solidFill>
                  <a:srgbClr val="34394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rgbClr val="343941"/>
              </a:solidFill>
              <a:cs typeface="+mn-ea"/>
              <a:sym typeface="+mn-lt"/>
            </a:endParaRPr>
          </a:p>
        </p:txBody>
      </p:sp>
      <p:sp>
        <p:nvSpPr>
          <p:cNvPr id="26" name="TextBox 34"/>
          <p:cNvSpPr txBox="1"/>
          <p:nvPr/>
        </p:nvSpPr>
        <p:spPr>
          <a:xfrm>
            <a:off x="2145372" y="5151972"/>
            <a:ext cx="4122179" cy="5490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Suitable for all categories business and personal present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id-ID" sz="120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ation, ab illo inventore et quasi beatae.</a:t>
            </a:r>
            <a:endParaRPr kumimoji="0" lang="id-ID" sz="1200" i="0" u="none" strike="noStrike" kern="1200" cap="none" spc="0" normalizeH="0" baseline="0" noProof="0" dirty="0">
              <a:ln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Oval 25"/>
          <p:cNvSpPr/>
          <p:nvPr/>
        </p:nvSpPr>
        <p:spPr>
          <a:xfrm>
            <a:off x="1702729" y="5013953"/>
            <a:ext cx="425975" cy="425975"/>
          </a:xfrm>
          <a:prstGeom prst="ellipse">
            <a:avLst/>
          </a:prstGeom>
          <a:solidFill>
            <a:srgbClr val="365F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02728" y="5012256"/>
            <a:ext cx="42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02728" y="2223853"/>
            <a:ext cx="4423751" cy="1303643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1774398" y="2261308"/>
            <a:ext cx="4321602" cy="1167692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txBody>
          <a:bodyPr wrap="square" numCol="1" spcCol="457200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FontAwesome" pitchFamily="2" charset="0"/>
              <a:buChar char=""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Suitable for all categories business personal presentation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FontAwesome" pitchFamily="2" charset="0"/>
              <a:buChar char=""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personal presentation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eaque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architecto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beatae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FontAwesome" pitchFamily="2" charset="0"/>
              <a:buChar char=""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quae ab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illo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architecto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beatae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inventore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veritatis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 et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 animBg="1"/>
      <p:bldP spid="30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406135" y="2613581"/>
            <a:ext cx="2610924" cy="0"/>
          </a:xfrm>
          <a:prstGeom prst="line">
            <a:avLst/>
          </a:prstGeom>
          <a:ln>
            <a:solidFill>
              <a:srgbClr val="0035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7350560" y="2042506"/>
            <a:ext cx="3601890" cy="1036961"/>
            <a:chOff x="8386921" y="2138442"/>
            <a:chExt cx="2583661" cy="745588"/>
          </a:xfrm>
        </p:grpSpPr>
        <p:sp>
          <p:nvSpPr>
            <p:cNvPr id="60" name="矩形 59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4918055" y="3944053"/>
            <a:ext cx="2610924" cy="0"/>
          </a:xfrm>
          <a:prstGeom prst="line">
            <a:avLst/>
          </a:prstGeom>
          <a:ln>
            <a:solidFill>
              <a:srgbClr val="0035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7862480" y="3372978"/>
            <a:ext cx="3601890" cy="1036961"/>
            <a:chOff x="8386921" y="2138442"/>
            <a:chExt cx="2583661" cy="745588"/>
          </a:xfrm>
        </p:grpSpPr>
        <p:sp>
          <p:nvSpPr>
            <p:cNvPr id="64" name="矩形 63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012845" y="4660228"/>
            <a:ext cx="3601890" cy="1036961"/>
            <a:chOff x="8386921" y="2138442"/>
            <a:chExt cx="2583661" cy="745588"/>
          </a:xfrm>
        </p:grpSpPr>
        <p:sp>
          <p:nvSpPr>
            <p:cNvPr id="68" name="矩形 67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406207" y="2477124"/>
              <a:ext cx="2564375" cy="4069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80" name="直接连接符 479"/>
          <p:cNvCxnSpPr/>
          <p:nvPr/>
        </p:nvCxnSpPr>
        <p:spPr>
          <a:xfrm>
            <a:off x="3625477" y="5135055"/>
            <a:ext cx="3339223" cy="34385"/>
          </a:xfrm>
          <a:prstGeom prst="line">
            <a:avLst/>
          </a:prstGeom>
          <a:ln>
            <a:solidFill>
              <a:srgbClr val="0035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eb98afbf-1986-436c-b322-e82274775c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52946" y="2044810"/>
            <a:ext cx="5431709" cy="3678329"/>
            <a:chOff x="2779713" y="1187450"/>
            <a:chExt cx="6634163" cy="4492625"/>
          </a:xfrm>
        </p:grpSpPr>
        <p:sp>
          <p:nvSpPr>
            <p:cNvPr id="71" name="ïṥḻïḑé"/>
            <p:cNvSpPr/>
            <p:nvPr/>
          </p:nvSpPr>
          <p:spPr bwMode="auto">
            <a:xfrm>
              <a:off x="2779713" y="1187450"/>
              <a:ext cx="6634163" cy="4160838"/>
            </a:xfrm>
            <a:custGeom>
              <a:avLst/>
              <a:gdLst>
                <a:gd name="T0" fmla="*/ 4576 w 4576"/>
                <a:gd name="T1" fmla="*/ 1846 h 2873"/>
                <a:gd name="T2" fmla="*/ 4272 w 4576"/>
                <a:gd name="T3" fmla="*/ 1159 h 2873"/>
                <a:gd name="T4" fmla="*/ 4276 w 4576"/>
                <a:gd name="T5" fmla="*/ 1072 h 2873"/>
                <a:gd name="T6" fmla="*/ 3568 w 4576"/>
                <a:gd name="T7" fmla="*/ 236 h 2873"/>
                <a:gd name="T8" fmla="*/ 3224 w 4576"/>
                <a:gd name="T9" fmla="*/ 341 h 2873"/>
                <a:gd name="T10" fmla="*/ 2191 w 4576"/>
                <a:gd name="T11" fmla="*/ 0 h 2873"/>
                <a:gd name="T12" fmla="*/ 749 w 4576"/>
                <a:gd name="T13" fmla="*/ 827 h 2873"/>
                <a:gd name="T14" fmla="*/ 708 w 4576"/>
                <a:gd name="T15" fmla="*/ 826 h 2873"/>
                <a:gd name="T16" fmla="*/ 0 w 4576"/>
                <a:gd name="T17" fmla="*/ 1662 h 2873"/>
                <a:gd name="T18" fmla="*/ 116 w 4576"/>
                <a:gd name="T19" fmla="*/ 2121 h 2873"/>
                <a:gd name="T20" fmla="*/ 868 w 4576"/>
                <a:gd name="T21" fmla="*/ 2873 h 2873"/>
                <a:gd name="T22" fmla="*/ 3881 w 4576"/>
                <a:gd name="T23" fmla="*/ 2873 h 2873"/>
                <a:gd name="T24" fmla="*/ 4472 w 4576"/>
                <a:gd name="T25" fmla="*/ 2283 h 2873"/>
                <a:gd name="T26" fmla="*/ 4576 w 4576"/>
                <a:gd name="T27" fmla="*/ 1846 h 2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6" h="2873">
                  <a:moveTo>
                    <a:pt x="4576" y="1846"/>
                  </a:moveTo>
                  <a:cubicBezTo>
                    <a:pt x="4576" y="1561"/>
                    <a:pt x="4456" y="1310"/>
                    <a:pt x="4272" y="1159"/>
                  </a:cubicBezTo>
                  <a:cubicBezTo>
                    <a:pt x="4275" y="1130"/>
                    <a:pt x="4276" y="1101"/>
                    <a:pt x="4276" y="1072"/>
                  </a:cubicBezTo>
                  <a:cubicBezTo>
                    <a:pt x="4276" y="610"/>
                    <a:pt x="3959" y="236"/>
                    <a:pt x="3568" y="236"/>
                  </a:cubicBezTo>
                  <a:cubicBezTo>
                    <a:pt x="3443" y="236"/>
                    <a:pt x="3326" y="274"/>
                    <a:pt x="3224" y="341"/>
                  </a:cubicBezTo>
                  <a:cubicBezTo>
                    <a:pt x="2948" y="129"/>
                    <a:pt x="2586" y="0"/>
                    <a:pt x="2191" y="0"/>
                  </a:cubicBezTo>
                  <a:cubicBezTo>
                    <a:pt x="1548" y="0"/>
                    <a:pt x="995" y="340"/>
                    <a:pt x="749" y="827"/>
                  </a:cubicBezTo>
                  <a:cubicBezTo>
                    <a:pt x="736" y="826"/>
                    <a:pt x="722" y="826"/>
                    <a:pt x="708" y="826"/>
                  </a:cubicBezTo>
                  <a:cubicBezTo>
                    <a:pt x="317" y="826"/>
                    <a:pt x="0" y="1200"/>
                    <a:pt x="0" y="1662"/>
                  </a:cubicBezTo>
                  <a:cubicBezTo>
                    <a:pt x="0" y="1832"/>
                    <a:pt x="43" y="1989"/>
                    <a:pt x="116" y="2121"/>
                  </a:cubicBezTo>
                  <a:cubicBezTo>
                    <a:pt x="116" y="2537"/>
                    <a:pt x="453" y="2873"/>
                    <a:pt x="868" y="2873"/>
                  </a:cubicBezTo>
                  <a:cubicBezTo>
                    <a:pt x="3881" y="2873"/>
                    <a:pt x="3881" y="2873"/>
                    <a:pt x="3881" y="2873"/>
                  </a:cubicBezTo>
                  <a:cubicBezTo>
                    <a:pt x="4207" y="2873"/>
                    <a:pt x="4472" y="2609"/>
                    <a:pt x="4472" y="2283"/>
                  </a:cubicBezTo>
                  <a:cubicBezTo>
                    <a:pt x="4538" y="2156"/>
                    <a:pt x="4576" y="2006"/>
                    <a:pt x="4576" y="1846"/>
                  </a:cubicBezTo>
                </a:path>
              </a:pathLst>
            </a:custGeom>
            <a:solidFill>
              <a:srgbClr val="4285F4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îślíḑè"/>
            <p:cNvSpPr/>
            <p:nvPr/>
          </p:nvSpPr>
          <p:spPr bwMode="auto">
            <a:xfrm>
              <a:off x="6415088" y="4989513"/>
              <a:ext cx="142875" cy="76200"/>
            </a:xfrm>
            <a:custGeom>
              <a:avLst/>
              <a:gdLst>
                <a:gd name="T0" fmla="*/ 98 w 98"/>
                <a:gd name="T1" fmla="*/ 33 h 52"/>
                <a:gd name="T2" fmla="*/ 0 w 98"/>
                <a:gd name="T3" fmla="*/ 23 h 52"/>
                <a:gd name="T4" fmla="*/ 77 w 98"/>
                <a:gd name="T5" fmla="*/ 49 h 52"/>
                <a:gd name="T6" fmla="*/ 98 w 98"/>
                <a:gd name="T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52">
                  <a:moveTo>
                    <a:pt x="98" y="33"/>
                  </a:moveTo>
                  <a:cubicBezTo>
                    <a:pt x="98" y="33"/>
                    <a:pt x="49" y="0"/>
                    <a:pt x="0" y="23"/>
                  </a:cubicBezTo>
                  <a:cubicBezTo>
                    <a:pt x="0" y="23"/>
                    <a:pt x="15" y="52"/>
                    <a:pt x="77" y="49"/>
                  </a:cubicBezTo>
                  <a:lnTo>
                    <a:pt x="98" y="3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iṡlïḋê"/>
            <p:cNvSpPr/>
            <p:nvPr/>
          </p:nvSpPr>
          <p:spPr bwMode="auto">
            <a:xfrm>
              <a:off x="6500813" y="5038725"/>
              <a:ext cx="87313" cy="139700"/>
            </a:xfrm>
            <a:custGeom>
              <a:avLst/>
              <a:gdLst>
                <a:gd name="T0" fmla="*/ 45 w 60"/>
                <a:gd name="T1" fmla="*/ 0 h 96"/>
                <a:gd name="T2" fmla="*/ 22 w 60"/>
                <a:gd name="T3" fmla="*/ 96 h 96"/>
                <a:gd name="T4" fmla="*/ 22 w 60"/>
                <a:gd name="T5" fmla="*/ 15 h 96"/>
                <a:gd name="T6" fmla="*/ 45 w 60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96">
                  <a:moveTo>
                    <a:pt x="45" y="0"/>
                  </a:moveTo>
                  <a:cubicBezTo>
                    <a:pt x="45" y="0"/>
                    <a:pt x="60" y="57"/>
                    <a:pt x="22" y="96"/>
                  </a:cubicBezTo>
                  <a:cubicBezTo>
                    <a:pt x="22" y="96"/>
                    <a:pt x="0" y="73"/>
                    <a:pt x="22" y="15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îšḻiḋé"/>
            <p:cNvSpPr/>
            <p:nvPr/>
          </p:nvSpPr>
          <p:spPr bwMode="auto">
            <a:xfrm>
              <a:off x="6491288" y="4889500"/>
              <a:ext cx="163513" cy="112713"/>
            </a:xfrm>
            <a:custGeom>
              <a:avLst/>
              <a:gdLst>
                <a:gd name="T0" fmla="*/ 113 w 113"/>
                <a:gd name="T1" fmla="*/ 49 h 77"/>
                <a:gd name="T2" fmla="*/ 0 w 113"/>
                <a:gd name="T3" fmla="*/ 16 h 77"/>
                <a:gd name="T4" fmla="*/ 38 w 113"/>
                <a:gd name="T5" fmla="*/ 62 h 77"/>
                <a:gd name="T6" fmla="*/ 113 w 113"/>
                <a:gd name="T7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7">
                  <a:moveTo>
                    <a:pt x="113" y="49"/>
                  </a:moveTo>
                  <a:cubicBezTo>
                    <a:pt x="113" y="49"/>
                    <a:pt x="110" y="0"/>
                    <a:pt x="0" y="16"/>
                  </a:cubicBezTo>
                  <a:cubicBezTo>
                    <a:pt x="0" y="16"/>
                    <a:pt x="0" y="47"/>
                    <a:pt x="38" y="62"/>
                  </a:cubicBezTo>
                  <a:cubicBezTo>
                    <a:pt x="77" y="77"/>
                    <a:pt x="94" y="65"/>
                    <a:pt x="113" y="49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iṡḷïḑê"/>
            <p:cNvSpPr/>
            <p:nvPr/>
          </p:nvSpPr>
          <p:spPr bwMode="auto">
            <a:xfrm>
              <a:off x="6613526" y="4960938"/>
              <a:ext cx="117475" cy="169863"/>
            </a:xfrm>
            <a:custGeom>
              <a:avLst/>
              <a:gdLst>
                <a:gd name="T0" fmla="*/ 36 w 82"/>
                <a:gd name="T1" fmla="*/ 0 h 117"/>
                <a:gd name="T2" fmla="*/ 41 w 82"/>
                <a:gd name="T3" fmla="*/ 117 h 117"/>
                <a:gd name="T4" fmla="*/ 5 w 82"/>
                <a:gd name="T5" fmla="*/ 69 h 117"/>
                <a:gd name="T6" fmla="*/ 36 w 8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17">
                  <a:moveTo>
                    <a:pt x="36" y="0"/>
                  </a:moveTo>
                  <a:cubicBezTo>
                    <a:pt x="36" y="0"/>
                    <a:pt x="82" y="14"/>
                    <a:pt x="41" y="117"/>
                  </a:cubicBezTo>
                  <a:cubicBezTo>
                    <a:pt x="41" y="117"/>
                    <a:pt x="10" y="110"/>
                    <a:pt x="5" y="69"/>
                  </a:cubicBezTo>
                  <a:cubicBezTo>
                    <a:pt x="0" y="29"/>
                    <a:pt x="16" y="14"/>
                    <a:pt x="36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iṥľiḑê"/>
            <p:cNvSpPr/>
            <p:nvPr/>
          </p:nvSpPr>
          <p:spPr bwMode="auto">
            <a:xfrm>
              <a:off x="6591301" y="4745038"/>
              <a:ext cx="173038" cy="142875"/>
            </a:xfrm>
            <a:custGeom>
              <a:avLst/>
              <a:gdLst>
                <a:gd name="T0" fmla="*/ 113 w 119"/>
                <a:gd name="T1" fmla="*/ 80 h 99"/>
                <a:gd name="T2" fmla="*/ 8 w 119"/>
                <a:gd name="T3" fmla="*/ 8 h 99"/>
                <a:gd name="T4" fmla="*/ 93 w 119"/>
                <a:gd name="T5" fmla="*/ 99 h 99"/>
                <a:gd name="T6" fmla="*/ 113 w 119"/>
                <a:gd name="T7" fmla="*/ 8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99">
                  <a:moveTo>
                    <a:pt x="113" y="80"/>
                  </a:moveTo>
                  <a:cubicBezTo>
                    <a:pt x="113" y="80"/>
                    <a:pt x="119" y="0"/>
                    <a:pt x="8" y="8"/>
                  </a:cubicBezTo>
                  <a:cubicBezTo>
                    <a:pt x="8" y="8"/>
                    <a:pt x="0" y="80"/>
                    <a:pt x="93" y="99"/>
                  </a:cubicBezTo>
                  <a:lnTo>
                    <a:pt x="113" y="8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išḷîḍè"/>
            <p:cNvSpPr/>
            <p:nvPr/>
          </p:nvSpPr>
          <p:spPr bwMode="auto">
            <a:xfrm>
              <a:off x="6678613" y="4598988"/>
              <a:ext cx="184150" cy="161925"/>
            </a:xfrm>
            <a:custGeom>
              <a:avLst/>
              <a:gdLst>
                <a:gd name="T0" fmla="*/ 127 w 127"/>
                <a:gd name="T1" fmla="*/ 91 h 112"/>
                <a:gd name="T2" fmla="*/ 0 w 127"/>
                <a:gd name="T3" fmla="*/ 27 h 112"/>
                <a:gd name="T4" fmla="*/ 109 w 127"/>
                <a:gd name="T5" fmla="*/ 112 h 112"/>
                <a:gd name="T6" fmla="*/ 127 w 127"/>
                <a:gd name="T7" fmla="*/ 9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12">
                  <a:moveTo>
                    <a:pt x="127" y="91"/>
                  </a:moveTo>
                  <a:cubicBezTo>
                    <a:pt x="127" y="91"/>
                    <a:pt x="112" y="0"/>
                    <a:pt x="0" y="27"/>
                  </a:cubicBezTo>
                  <a:cubicBezTo>
                    <a:pt x="0" y="27"/>
                    <a:pt x="0" y="105"/>
                    <a:pt x="109" y="112"/>
                  </a:cubicBezTo>
                  <a:lnTo>
                    <a:pt x="127" y="9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îslïḋé"/>
            <p:cNvSpPr/>
            <p:nvPr/>
          </p:nvSpPr>
          <p:spPr bwMode="auto">
            <a:xfrm>
              <a:off x="6743701" y="4468813"/>
              <a:ext cx="196850" cy="152400"/>
            </a:xfrm>
            <a:custGeom>
              <a:avLst/>
              <a:gdLst>
                <a:gd name="T0" fmla="*/ 136 w 136"/>
                <a:gd name="T1" fmla="*/ 88 h 105"/>
                <a:gd name="T2" fmla="*/ 0 w 136"/>
                <a:gd name="T3" fmla="*/ 26 h 105"/>
                <a:gd name="T4" fmla="*/ 129 w 136"/>
                <a:gd name="T5" fmla="*/ 104 h 105"/>
                <a:gd name="T6" fmla="*/ 136 w 136"/>
                <a:gd name="T7" fmla="*/ 8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05">
                  <a:moveTo>
                    <a:pt x="136" y="88"/>
                  </a:moveTo>
                  <a:cubicBezTo>
                    <a:pt x="136" y="88"/>
                    <a:pt x="110" y="0"/>
                    <a:pt x="0" y="26"/>
                  </a:cubicBezTo>
                  <a:cubicBezTo>
                    <a:pt x="0" y="26"/>
                    <a:pt x="26" y="105"/>
                    <a:pt x="129" y="104"/>
                  </a:cubicBezTo>
                  <a:lnTo>
                    <a:pt x="136" y="8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íşļïdê"/>
            <p:cNvSpPr/>
            <p:nvPr/>
          </p:nvSpPr>
          <p:spPr bwMode="auto">
            <a:xfrm>
              <a:off x="6823076" y="4330700"/>
              <a:ext cx="192088" cy="166688"/>
            </a:xfrm>
            <a:custGeom>
              <a:avLst/>
              <a:gdLst>
                <a:gd name="T0" fmla="*/ 132 w 132"/>
                <a:gd name="T1" fmla="*/ 92 h 115"/>
                <a:gd name="T2" fmla="*/ 0 w 132"/>
                <a:gd name="T3" fmla="*/ 28 h 115"/>
                <a:gd name="T4" fmla="*/ 125 w 132"/>
                <a:gd name="T5" fmla="*/ 107 h 115"/>
                <a:gd name="T6" fmla="*/ 132 w 132"/>
                <a:gd name="T7" fmla="*/ 9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115">
                  <a:moveTo>
                    <a:pt x="132" y="92"/>
                  </a:moveTo>
                  <a:cubicBezTo>
                    <a:pt x="132" y="92"/>
                    <a:pt x="107" y="0"/>
                    <a:pt x="0" y="28"/>
                  </a:cubicBezTo>
                  <a:cubicBezTo>
                    <a:pt x="0" y="28"/>
                    <a:pt x="36" y="115"/>
                    <a:pt x="125" y="107"/>
                  </a:cubicBezTo>
                  <a:lnTo>
                    <a:pt x="132" y="9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işlíḓe"/>
            <p:cNvSpPr/>
            <p:nvPr/>
          </p:nvSpPr>
          <p:spPr bwMode="auto">
            <a:xfrm>
              <a:off x="6889751" y="4178300"/>
              <a:ext cx="173038" cy="184150"/>
            </a:xfrm>
            <a:custGeom>
              <a:avLst/>
              <a:gdLst>
                <a:gd name="T0" fmla="*/ 119 w 119"/>
                <a:gd name="T1" fmla="*/ 111 h 128"/>
                <a:gd name="T2" fmla="*/ 0 w 119"/>
                <a:gd name="T3" fmla="*/ 24 h 128"/>
                <a:gd name="T4" fmla="*/ 112 w 119"/>
                <a:gd name="T5" fmla="*/ 128 h 128"/>
                <a:gd name="T6" fmla="*/ 119 w 119"/>
                <a:gd name="T7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8">
                  <a:moveTo>
                    <a:pt x="119" y="111"/>
                  </a:moveTo>
                  <a:cubicBezTo>
                    <a:pt x="119" y="111"/>
                    <a:pt x="100" y="0"/>
                    <a:pt x="0" y="24"/>
                  </a:cubicBezTo>
                  <a:cubicBezTo>
                    <a:pt x="0" y="24"/>
                    <a:pt x="29" y="126"/>
                    <a:pt x="112" y="128"/>
                  </a:cubicBezTo>
                  <a:lnTo>
                    <a:pt x="119" y="11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ïŝḷídê"/>
            <p:cNvSpPr/>
            <p:nvPr/>
          </p:nvSpPr>
          <p:spPr bwMode="auto">
            <a:xfrm>
              <a:off x="6927851" y="4025900"/>
              <a:ext cx="179388" cy="201613"/>
            </a:xfrm>
            <a:custGeom>
              <a:avLst/>
              <a:gdLst>
                <a:gd name="T0" fmla="*/ 124 w 124"/>
                <a:gd name="T1" fmla="*/ 112 h 139"/>
                <a:gd name="T2" fmla="*/ 0 w 124"/>
                <a:gd name="T3" fmla="*/ 32 h 139"/>
                <a:gd name="T4" fmla="*/ 117 w 124"/>
                <a:gd name="T5" fmla="*/ 128 h 139"/>
                <a:gd name="T6" fmla="*/ 124 w 124"/>
                <a:gd name="T7" fmla="*/ 1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39">
                  <a:moveTo>
                    <a:pt x="124" y="112"/>
                  </a:moveTo>
                  <a:cubicBezTo>
                    <a:pt x="124" y="112"/>
                    <a:pt x="101" y="0"/>
                    <a:pt x="0" y="32"/>
                  </a:cubicBezTo>
                  <a:cubicBezTo>
                    <a:pt x="0" y="32"/>
                    <a:pt x="40" y="139"/>
                    <a:pt x="117" y="128"/>
                  </a:cubicBezTo>
                  <a:lnTo>
                    <a:pt x="124" y="11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işḷíḓè"/>
            <p:cNvSpPr/>
            <p:nvPr/>
          </p:nvSpPr>
          <p:spPr bwMode="auto">
            <a:xfrm>
              <a:off x="6969126" y="3884613"/>
              <a:ext cx="165100" cy="195263"/>
            </a:xfrm>
            <a:custGeom>
              <a:avLst/>
              <a:gdLst>
                <a:gd name="T0" fmla="*/ 114 w 114"/>
                <a:gd name="T1" fmla="*/ 112 h 135"/>
                <a:gd name="T2" fmla="*/ 0 w 114"/>
                <a:gd name="T3" fmla="*/ 3 h 135"/>
                <a:gd name="T4" fmla="*/ 108 w 114"/>
                <a:gd name="T5" fmla="*/ 135 h 135"/>
                <a:gd name="T6" fmla="*/ 114 w 114"/>
                <a:gd name="T7" fmla="*/ 1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35">
                  <a:moveTo>
                    <a:pt x="114" y="112"/>
                  </a:moveTo>
                  <a:cubicBezTo>
                    <a:pt x="114" y="112"/>
                    <a:pt x="78" y="0"/>
                    <a:pt x="0" y="3"/>
                  </a:cubicBezTo>
                  <a:cubicBezTo>
                    <a:pt x="0" y="3"/>
                    <a:pt x="37" y="121"/>
                    <a:pt x="108" y="135"/>
                  </a:cubicBezTo>
                  <a:lnTo>
                    <a:pt x="114" y="11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iSļîḋe"/>
            <p:cNvSpPr/>
            <p:nvPr/>
          </p:nvSpPr>
          <p:spPr bwMode="auto">
            <a:xfrm>
              <a:off x="7002463" y="3714750"/>
              <a:ext cx="150813" cy="227013"/>
            </a:xfrm>
            <a:custGeom>
              <a:avLst/>
              <a:gdLst>
                <a:gd name="T0" fmla="*/ 104 w 104"/>
                <a:gd name="T1" fmla="*/ 135 h 157"/>
                <a:gd name="T2" fmla="*/ 0 w 104"/>
                <a:gd name="T3" fmla="*/ 10 h 157"/>
                <a:gd name="T4" fmla="*/ 101 w 104"/>
                <a:gd name="T5" fmla="*/ 157 h 157"/>
                <a:gd name="T6" fmla="*/ 104 w 104"/>
                <a:gd name="T7" fmla="*/ 13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57">
                  <a:moveTo>
                    <a:pt x="104" y="135"/>
                  </a:moveTo>
                  <a:cubicBezTo>
                    <a:pt x="104" y="135"/>
                    <a:pt x="64" y="0"/>
                    <a:pt x="0" y="10"/>
                  </a:cubicBezTo>
                  <a:cubicBezTo>
                    <a:pt x="0" y="10"/>
                    <a:pt x="28" y="114"/>
                    <a:pt x="101" y="157"/>
                  </a:cubicBezTo>
                  <a:lnTo>
                    <a:pt x="104" y="135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í$1iḍé"/>
            <p:cNvSpPr/>
            <p:nvPr/>
          </p:nvSpPr>
          <p:spPr bwMode="auto">
            <a:xfrm>
              <a:off x="7018338" y="3576638"/>
              <a:ext cx="146050" cy="212725"/>
            </a:xfrm>
            <a:custGeom>
              <a:avLst/>
              <a:gdLst>
                <a:gd name="T0" fmla="*/ 100 w 100"/>
                <a:gd name="T1" fmla="*/ 117 h 147"/>
                <a:gd name="T2" fmla="*/ 0 w 100"/>
                <a:gd name="T3" fmla="*/ 0 h 147"/>
                <a:gd name="T4" fmla="*/ 98 w 100"/>
                <a:gd name="T5" fmla="*/ 147 h 147"/>
                <a:gd name="T6" fmla="*/ 100 w 100"/>
                <a:gd name="T7" fmla="*/ 1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47">
                  <a:moveTo>
                    <a:pt x="100" y="117"/>
                  </a:moveTo>
                  <a:cubicBezTo>
                    <a:pt x="100" y="117"/>
                    <a:pt x="62" y="4"/>
                    <a:pt x="0" y="0"/>
                  </a:cubicBezTo>
                  <a:cubicBezTo>
                    <a:pt x="0" y="0"/>
                    <a:pt x="25" y="111"/>
                    <a:pt x="98" y="147"/>
                  </a:cubicBezTo>
                  <a:lnTo>
                    <a:pt x="100" y="117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íśľídé"/>
            <p:cNvSpPr/>
            <p:nvPr/>
          </p:nvSpPr>
          <p:spPr bwMode="auto">
            <a:xfrm>
              <a:off x="7046913" y="3425825"/>
              <a:ext cx="127000" cy="195263"/>
            </a:xfrm>
            <a:custGeom>
              <a:avLst/>
              <a:gdLst>
                <a:gd name="T0" fmla="*/ 88 w 88"/>
                <a:gd name="T1" fmla="*/ 116 h 135"/>
                <a:gd name="T2" fmla="*/ 0 w 88"/>
                <a:gd name="T3" fmla="*/ 0 h 135"/>
                <a:gd name="T4" fmla="*/ 84 w 88"/>
                <a:gd name="T5" fmla="*/ 135 h 135"/>
                <a:gd name="T6" fmla="*/ 88 w 88"/>
                <a:gd name="T7" fmla="*/ 11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5">
                  <a:moveTo>
                    <a:pt x="88" y="116"/>
                  </a:moveTo>
                  <a:cubicBezTo>
                    <a:pt x="88" y="116"/>
                    <a:pt x="41" y="3"/>
                    <a:pt x="0" y="0"/>
                  </a:cubicBezTo>
                  <a:cubicBezTo>
                    <a:pt x="0" y="0"/>
                    <a:pt x="20" y="112"/>
                    <a:pt x="84" y="135"/>
                  </a:cubicBezTo>
                  <a:lnTo>
                    <a:pt x="88" y="11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îṣlíḓé"/>
            <p:cNvSpPr/>
            <p:nvPr/>
          </p:nvSpPr>
          <p:spPr bwMode="auto">
            <a:xfrm>
              <a:off x="7080251" y="3259138"/>
              <a:ext cx="101600" cy="206375"/>
            </a:xfrm>
            <a:custGeom>
              <a:avLst/>
              <a:gdLst>
                <a:gd name="T0" fmla="*/ 70 w 70"/>
                <a:gd name="T1" fmla="*/ 133 h 142"/>
                <a:gd name="T2" fmla="*/ 0 w 70"/>
                <a:gd name="T3" fmla="*/ 0 h 142"/>
                <a:gd name="T4" fmla="*/ 66 w 70"/>
                <a:gd name="T5" fmla="*/ 142 h 142"/>
                <a:gd name="T6" fmla="*/ 70 w 70"/>
                <a:gd name="T7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2">
                  <a:moveTo>
                    <a:pt x="70" y="133"/>
                  </a:moveTo>
                  <a:cubicBezTo>
                    <a:pt x="70" y="133"/>
                    <a:pt x="42" y="10"/>
                    <a:pt x="0" y="0"/>
                  </a:cubicBezTo>
                  <a:cubicBezTo>
                    <a:pt x="0" y="0"/>
                    <a:pt x="6" y="100"/>
                    <a:pt x="66" y="14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îṩ1iďè"/>
            <p:cNvSpPr/>
            <p:nvPr/>
          </p:nvSpPr>
          <p:spPr bwMode="auto">
            <a:xfrm>
              <a:off x="7112001" y="3103563"/>
              <a:ext cx="92075" cy="196850"/>
            </a:xfrm>
            <a:custGeom>
              <a:avLst/>
              <a:gdLst>
                <a:gd name="T0" fmla="*/ 64 w 64"/>
                <a:gd name="T1" fmla="*/ 113 h 136"/>
                <a:gd name="T2" fmla="*/ 0 w 64"/>
                <a:gd name="T3" fmla="*/ 0 h 136"/>
                <a:gd name="T4" fmla="*/ 56 w 64"/>
                <a:gd name="T5" fmla="*/ 136 h 136"/>
                <a:gd name="T6" fmla="*/ 64 w 64"/>
                <a:gd name="T7" fmla="*/ 1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6">
                  <a:moveTo>
                    <a:pt x="64" y="113"/>
                  </a:moveTo>
                  <a:cubicBezTo>
                    <a:pt x="64" y="113"/>
                    <a:pt x="34" y="15"/>
                    <a:pt x="0" y="0"/>
                  </a:cubicBezTo>
                  <a:cubicBezTo>
                    <a:pt x="0" y="0"/>
                    <a:pt x="7" y="115"/>
                    <a:pt x="56" y="136"/>
                  </a:cubicBezTo>
                  <a:lnTo>
                    <a:pt x="64" y="11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ïşliḓe"/>
            <p:cNvSpPr/>
            <p:nvPr/>
          </p:nvSpPr>
          <p:spPr bwMode="auto">
            <a:xfrm>
              <a:off x="7140576" y="2894013"/>
              <a:ext cx="92075" cy="295275"/>
            </a:xfrm>
            <a:custGeom>
              <a:avLst/>
              <a:gdLst>
                <a:gd name="T0" fmla="*/ 57 w 63"/>
                <a:gd name="T1" fmla="*/ 172 h 203"/>
                <a:gd name="T2" fmla="*/ 63 w 63"/>
                <a:gd name="T3" fmla="*/ 0 h 203"/>
                <a:gd name="T4" fmla="*/ 52 w 63"/>
                <a:gd name="T5" fmla="*/ 203 h 203"/>
                <a:gd name="T6" fmla="*/ 57 w 63"/>
                <a:gd name="T7" fmla="*/ 17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03">
                  <a:moveTo>
                    <a:pt x="57" y="172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0" y="130"/>
                    <a:pt x="52" y="203"/>
                  </a:cubicBezTo>
                  <a:lnTo>
                    <a:pt x="57" y="17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íṥḷidé"/>
            <p:cNvSpPr/>
            <p:nvPr/>
          </p:nvSpPr>
          <p:spPr bwMode="auto">
            <a:xfrm>
              <a:off x="7246938" y="2703513"/>
              <a:ext cx="127000" cy="271463"/>
            </a:xfrm>
            <a:custGeom>
              <a:avLst/>
              <a:gdLst>
                <a:gd name="T0" fmla="*/ 32 w 88"/>
                <a:gd name="T1" fmla="*/ 133 h 187"/>
                <a:gd name="T2" fmla="*/ 88 w 88"/>
                <a:gd name="T3" fmla="*/ 0 h 187"/>
                <a:gd name="T4" fmla="*/ 8 w 88"/>
                <a:gd name="T5" fmla="*/ 187 h 187"/>
                <a:gd name="T6" fmla="*/ 32 w 88"/>
                <a:gd name="T7" fmla="*/ 13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87">
                  <a:moveTo>
                    <a:pt x="32" y="133"/>
                  </a:moveTo>
                  <a:cubicBezTo>
                    <a:pt x="32" y="133"/>
                    <a:pt x="77" y="7"/>
                    <a:pt x="88" y="0"/>
                  </a:cubicBezTo>
                  <a:cubicBezTo>
                    <a:pt x="88" y="0"/>
                    <a:pt x="0" y="81"/>
                    <a:pt x="8" y="187"/>
                  </a:cubicBezTo>
                  <a:lnTo>
                    <a:pt x="32" y="13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iṧľiďê"/>
            <p:cNvSpPr/>
            <p:nvPr/>
          </p:nvSpPr>
          <p:spPr bwMode="auto">
            <a:xfrm>
              <a:off x="6732588" y="4845050"/>
              <a:ext cx="141288" cy="177800"/>
            </a:xfrm>
            <a:custGeom>
              <a:avLst/>
              <a:gdLst>
                <a:gd name="T0" fmla="*/ 18 w 97"/>
                <a:gd name="T1" fmla="*/ 10 h 123"/>
                <a:gd name="T2" fmla="*/ 95 w 97"/>
                <a:gd name="T3" fmla="*/ 112 h 123"/>
                <a:gd name="T4" fmla="*/ 0 w 97"/>
                <a:gd name="T5" fmla="*/ 31 h 123"/>
                <a:gd name="T6" fmla="*/ 18 w 97"/>
                <a:gd name="T7" fmla="*/ 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123">
                  <a:moveTo>
                    <a:pt x="18" y="10"/>
                  </a:moveTo>
                  <a:cubicBezTo>
                    <a:pt x="18" y="10"/>
                    <a:pt x="97" y="0"/>
                    <a:pt x="95" y="112"/>
                  </a:cubicBezTo>
                  <a:cubicBezTo>
                    <a:pt x="95" y="112"/>
                    <a:pt x="23" y="123"/>
                    <a:pt x="0" y="31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îŝḻiďe"/>
            <p:cNvSpPr/>
            <p:nvPr/>
          </p:nvSpPr>
          <p:spPr bwMode="auto">
            <a:xfrm>
              <a:off x="6840538" y="4724400"/>
              <a:ext cx="158750" cy="187325"/>
            </a:xfrm>
            <a:custGeom>
              <a:avLst/>
              <a:gdLst>
                <a:gd name="T0" fmla="*/ 19 w 110"/>
                <a:gd name="T1" fmla="*/ 1 h 129"/>
                <a:gd name="T2" fmla="*/ 103 w 110"/>
                <a:gd name="T3" fmla="*/ 115 h 129"/>
                <a:gd name="T4" fmla="*/ 0 w 110"/>
                <a:gd name="T5" fmla="*/ 22 h 129"/>
                <a:gd name="T6" fmla="*/ 19 w 110"/>
                <a:gd name="T7" fmla="*/ 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29">
                  <a:moveTo>
                    <a:pt x="19" y="1"/>
                  </a:moveTo>
                  <a:cubicBezTo>
                    <a:pt x="19" y="1"/>
                    <a:pt x="110" y="0"/>
                    <a:pt x="103" y="115"/>
                  </a:cubicBezTo>
                  <a:cubicBezTo>
                    <a:pt x="103" y="115"/>
                    <a:pt x="26" y="129"/>
                    <a:pt x="0" y="22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íŝlïdê"/>
            <p:cNvSpPr/>
            <p:nvPr/>
          </p:nvSpPr>
          <p:spPr bwMode="auto">
            <a:xfrm>
              <a:off x="6931026" y="4549775"/>
              <a:ext cx="207963" cy="192088"/>
            </a:xfrm>
            <a:custGeom>
              <a:avLst/>
              <a:gdLst>
                <a:gd name="T0" fmla="*/ 8 w 144"/>
                <a:gd name="T1" fmla="*/ 39 h 133"/>
                <a:gd name="T2" fmla="*/ 144 w 144"/>
                <a:gd name="T3" fmla="*/ 101 h 133"/>
                <a:gd name="T4" fmla="*/ 0 w 144"/>
                <a:gd name="T5" fmla="*/ 55 h 133"/>
                <a:gd name="T6" fmla="*/ 8 w 144"/>
                <a:gd name="T7" fmla="*/ 3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33">
                  <a:moveTo>
                    <a:pt x="8" y="39"/>
                  </a:moveTo>
                  <a:cubicBezTo>
                    <a:pt x="8" y="39"/>
                    <a:pt x="91" y="0"/>
                    <a:pt x="144" y="101"/>
                  </a:cubicBezTo>
                  <a:cubicBezTo>
                    <a:pt x="144" y="101"/>
                    <a:pt x="67" y="133"/>
                    <a:pt x="0" y="55"/>
                  </a:cubicBezTo>
                  <a:lnTo>
                    <a:pt x="8" y="39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i$ľïḋè"/>
            <p:cNvSpPr/>
            <p:nvPr/>
          </p:nvSpPr>
          <p:spPr bwMode="auto">
            <a:xfrm>
              <a:off x="7007226" y="4405313"/>
              <a:ext cx="206375" cy="185738"/>
            </a:xfrm>
            <a:custGeom>
              <a:avLst/>
              <a:gdLst>
                <a:gd name="T0" fmla="*/ 7 w 142"/>
                <a:gd name="T1" fmla="*/ 42 h 129"/>
                <a:gd name="T2" fmla="*/ 142 w 142"/>
                <a:gd name="T3" fmla="*/ 98 h 129"/>
                <a:gd name="T4" fmla="*/ 0 w 142"/>
                <a:gd name="T5" fmla="*/ 57 h 129"/>
                <a:gd name="T6" fmla="*/ 7 w 142"/>
                <a:gd name="T7" fmla="*/ 4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29">
                  <a:moveTo>
                    <a:pt x="7" y="42"/>
                  </a:moveTo>
                  <a:cubicBezTo>
                    <a:pt x="7" y="42"/>
                    <a:pt x="92" y="0"/>
                    <a:pt x="142" y="98"/>
                  </a:cubicBezTo>
                  <a:cubicBezTo>
                    <a:pt x="142" y="98"/>
                    <a:pt x="54" y="129"/>
                    <a:pt x="0" y="57"/>
                  </a:cubicBezTo>
                  <a:lnTo>
                    <a:pt x="7" y="4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íṡļíďé"/>
            <p:cNvSpPr/>
            <p:nvPr/>
          </p:nvSpPr>
          <p:spPr bwMode="auto">
            <a:xfrm>
              <a:off x="7054851" y="4229100"/>
              <a:ext cx="220663" cy="207963"/>
            </a:xfrm>
            <a:custGeom>
              <a:avLst/>
              <a:gdLst>
                <a:gd name="T0" fmla="*/ 4 w 152"/>
                <a:gd name="T1" fmla="*/ 78 h 143"/>
                <a:gd name="T2" fmla="*/ 152 w 152"/>
                <a:gd name="T3" fmla="*/ 79 h 143"/>
                <a:gd name="T4" fmla="*/ 0 w 152"/>
                <a:gd name="T5" fmla="*/ 95 h 143"/>
                <a:gd name="T6" fmla="*/ 4 w 152"/>
                <a:gd name="T7" fmla="*/ 7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143">
                  <a:moveTo>
                    <a:pt x="4" y="78"/>
                  </a:moveTo>
                  <a:cubicBezTo>
                    <a:pt x="4" y="78"/>
                    <a:pt x="86" y="0"/>
                    <a:pt x="152" y="79"/>
                  </a:cubicBezTo>
                  <a:cubicBezTo>
                    <a:pt x="152" y="79"/>
                    <a:pt x="68" y="143"/>
                    <a:pt x="0" y="95"/>
                  </a:cubicBezTo>
                  <a:lnTo>
                    <a:pt x="4" y="7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ïśļîḍe"/>
            <p:cNvSpPr/>
            <p:nvPr/>
          </p:nvSpPr>
          <p:spPr bwMode="auto">
            <a:xfrm>
              <a:off x="7097713" y="4068763"/>
              <a:ext cx="217488" cy="215900"/>
            </a:xfrm>
            <a:custGeom>
              <a:avLst/>
              <a:gdLst>
                <a:gd name="T0" fmla="*/ 3 w 150"/>
                <a:gd name="T1" fmla="*/ 80 h 149"/>
                <a:gd name="T2" fmla="*/ 150 w 150"/>
                <a:gd name="T3" fmla="*/ 83 h 149"/>
                <a:gd name="T4" fmla="*/ 0 w 150"/>
                <a:gd name="T5" fmla="*/ 96 h 149"/>
                <a:gd name="T6" fmla="*/ 3 w 150"/>
                <a:gd name="T7" fmla="*/ 8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49">
                  <a:moveTo>
                    <a:pt x="3" y="80"/>
                  </a:moveTo>
                  <a:cubicBezTo>
                    <a:pt x="3" y="80"/>
                    <a:pt x="85" y="0"/>
                    <a:pt x="150" y="83"/>
                  </a:cubicBezTo>
                  <a:cubicBezTo>
                    <a:pt x="150" y="83"/>
                    <a:pt x="57" y="149"/>
                    <a:pt x="0" y="96"/>
                  </a:cubicBezTo>
                  <a:lnTo>
                    <a:pt x="3" y="8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íṩļiḑe"/>
            <p:cNvSpPr/>
            <p:nvPr/>
          </p:nvSpPr>
          <p:spPr bwMode="auto">
            <a:xfrm>
              <a:off x="7123113" y="3898900"/>
              <a:ext cx="200025" cy="184150"/>
            </a:xfrm>
            <a:custGeom>
              <a:avLst/>
              <a:gdLst>
                <a:gd name="T0" fmla="*/ 0 w 138"/>
                <a:gd name="T1" fmla="*/ 100 h 128"/>
                <a:gd name="T2" fmla="*/ 138 w 138"/>
                <a:gd name="T3" fmla="*/ 22 h 128"/>
                <a:gd name="T4" fmla="*/ 1 w 138"/>
                <a:gd name="T5" fmla="*/ 123 h 128"/>
                <a:gd name="T6" fmla="*/ 0 w 138"/>
                <a:gd name="T7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28">
                  <a:moveTo>
                    <a:pt x="0" y="100"/>
                  </a:moveTo>
                  <a:cubicBezTo>
                    <a:pt x="0" y="100"/>
                    <a:pt x="64" y="0"/>
                    <a:pt x="138" y="22"/>
                  </a:cubicBezTo>
                  <a:cubicBezTo>
                    <a:pt x="138" y="22"/>
                    <a:pt x="72" y="128"/>
                    <a:pt x="1" y="123"/>
                  </a:cubicBezTo>
                  <a:lnTo>
                    <a:pt x="0" y="10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íṧ1iḓê"/>
            <p:cNvSpPr/>
            <p:nvPr/>
          </p:nvSpPr>
          <p:spPr bwMode="auto">
            <a:xfrm>
              <a:off x="7148513" y="3727450"/>
              <a:ext cx="182563" cy="212725"/>
            </a:xfrm>
            <a:custGeom>
              <a:avLst/>
              <a:gdLst>
                <a:gd name="T0" fmla="*/ 2 w 126"/>
                <a:gd name="T1" fmla="*/ 126 h 147"/>
                <a:gd name="T2" fmla="*/ 126 w 126"/>
                <a:gd name="T3" fmla="*/ 22 h 147"/>
                <a:gd name="T4" fmla="*/ 0 w 126"/>
                <a:gd name="T5" fmla="*/ 147 h 147"/>
                <a:gd name="T6" fmla="*/ 2 w 126"/>
                <a:gd name="T7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147">
                  <a:moveTo>
                    <a:pt x="2" y="126"/>
                  </a:moveTo>
                  <a:cubicBezTo>
                    <a:pt x="2" y="126"/>
                    <a:pt x="66" y="0"/>
                    <a:pt x="126" y="22"/>
                  </a:cubicBezTo>
                  <a:cubicBezTo>
                    <a:pt x="126" y="22"/>
                    <a:pt x="80" y="119"/>
                    <a:pt x="0" y="147"/>
                  </a:cubicBezTo>
                  <a:lnTo>
                    <a:pt x="2" y="12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ïṥļïdê"/>
            <p:cNvSpPr/>
            <p:nvPr/>
          </p:nvSpPr>
          <p:spPr bwMode="auto">
            <a:xfrm>
              <a:off x="7148513" y="3594100"/>
              <a:ext cx="193675" cy="185738"/>
            </a:xfrm>
            <a:custGeom>
              <a:avLst/>
              <a:gdLst>
                <a:gd name="T0" fmla="*/ 6 w 134"/>
                <a:gd name="T1" fmla="*/ 99 h 128"/>
                <a:gd name="T2" fmla="*/ 134 w 134"/>
                <a:gd name="T3" fmla="*/ 12 h 128"/>
                <a:gd name="T4" fmla="*/ 0 w 134"/>
                <a:gd name="T5" fmla="*/ 128 h 128"/>
                <a:gd name="T6" fmla="*/ 6 w 134"/>
                <a:gd name="T7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28">
                  <a:moveTo>
                    <a:pt x="6" y="99"/>
                  </a:moveTo>
                  <a:cubicBezTo>
                    <a:pt x="6" y="99"/>
                    <a:pt x="72" y="0"/>
                    <a:pt x="134" y="12"/>
                  </a:cubicBezTo>
                  <a:cubicBezTo>
                    <a:pt x="134" y="12"/>
                    <a:pt x="80" y="112"/>
                    <a:pt x="0" y="128"/>
                  </a:cubicBezTo>
                  <a:lnTo>
                    <a:pt x="6" y="99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i$ļïḓé"/>
            <p:cNvSpPr/>
            <p:nvPr/>
          </p:nvSpPr>
          <p:spPr bwMode="auto">
            <a:xfrm>
              <a:off x="7164388" y="3429000"/>
              <a:ext cx="134938" cy="188913"/>
            </a:xfrm>
            <a:custGeom>
              <a:avLst/>
              <a:gdLst>
                <a:gd name="T0" fmla="*/ 0 w 93"/>
                <a:gd name="T1" fmla="*/ 112 h 130"/>
                <a:gd name="T2" fmla="*/ 93 w 93"/>
                <a:gd name="T3" fmla="*/ 0 h 130"/>
                <a:gd name="T4" fmla="*/ 4 w 93"/>
                <a:gd name="T5" fmla="*/ 130 h 130"/>
                <a:gd name="T6" fmla="*/ 0 w 93"/>
                <a:gd name="T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30">
                  <a:moveTo>
                    <a:pt x="0" y="112"/>
                  </a:moveTo>
                  <a:cubicBezTo>
                    <a:pt x="0" y="112"/>
                    <a:pt x="51" y="1"/>
                    <a:pt x="93" y="0"/>
                  </a:cubicBezTo>
                  <a:cubicBezTo>
                    <a:pt x="93" y="0"/>
                    <a:pt x="68" y="110"/>
                    <a:pt x="4" y="130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iśḷídé"/>
            <p:cNvSpPr/>
            <p:nvPr/>
          </p:nvSpPr>
          <p:spPr bwMode="auto">
            <a:xfrm>
              <a:off x="7178676" y="3286125"/>
              <a:ext cx="144463" cy="177800"/>
            </a:xfrm>
            <a:custGeom>
              <a:avLst/>
              <a:gdLst>
                <a:gd name="T0" fmla="*/ 0 w 100"/>
                <a:gd name="T1" fmla="*/ 113 h 123"/>
                <a:gd name="T2" fmla="*/ 100 w 100"/>
                <a:gd name="T3" fmla="*/ 0 h 123"/>
                <a:gd name="T4" fmla="*/ 2 w 100"/>
                <a:gd name="T5" fmla="*/ 123 h 123"/>
                <a:gd name="T6" fmla="*/ 0 w 100"/>
                <a:gd name="T7" fmla="*/ 1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23">
                  <a:moveTo>
                    <a:pt x="0" y="113"/>
                  </a:moveTo>
                  <a:cubicBezTo>
                    <a:pt x="0" y="113"/>
                    <a:pt x="57" y="0"/>
                    <a:pt x="100" y="0"/>
                  </a:cubicBezTo>
                  <a:cubicBezTo>
                    <a:pt x="100" y="0"/>
                    <a:pt x="71" y="96"/>
                    <a:pt x="2" y="123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îṥliḑé"/>
            <p:cNvSpPr/>
            <p:nvPr/>
          </p:nvSpPr>
          <p:spPr bwMode="auto">
            <a:xfrm>
              <a:off x="7191376" y="3124200"/>
              <a:ext cx="111125" cy="187325"/>
            </a:xfrm>
            <a:custGeom>
              <a:avLst/>
              <a:gdLst>
                <a:gd name="T0" fmla="*/ 0 w 77"/>
                <a:gd name="T1" fmla="*/ 104 h 129"/>
                <a:gd name="T2" fmla="*/ 77 w 77"/>
                <a:gd name="T3" fmla="*/ 0 h 129"/>
                <a:gd name="T4" fmla="*/ 4 w 77"/>
                <a:gd name="T5" fmla="*/ 129 h 129"/>
                <a:gd name="T6" fmla="*/ 0 w 77"/>
                <a:gd name="T7" fmla="*/ 10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29">
                  <a:moveTo>
                    <a:pt x="0" y="104"/>
                  </a:moveTo>
                  <a:cubicBezTo>
                    <a:pt x="0" y="104"/>
                    <a:pt x="42" y="11"/>
                    <a:pt x="77" y="0"/>
                  </a:cubicBezTo>
                  <a:cubicBezTo>
                    <a:pt x="77" y="0"/>
                    <a:pt x="56" y="114"/>
                    <a:pt x="4" y="129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išļiḍè"/>
            <p:cNvSpPr/>
            <p:nvPr/>
          </p:nvSpPr>
          <p:spPr bwMode="auto">
            <a:xfrm>
              <a:off x="7210426" y="2930525"/>
              <a:ext cx="157163" cy="249238"/>
            </a:xfrm>
            <a:custGeom>
              <a:avLst/>
              <a:gdLst>
                <a:gd name="T0" fmla="*/ 14 w 109"/>
                <a:gd name="T1" fmla="*/ 144 h 172"/>
                <a:gd name="T2" fmla="*/ 109 w 109"/>
                <a:gd name="T3" fmla="*/ 0 h 172"/>
                <a:gd name="T4" fmla="*/ 0 w 109"/>
                <a:gd name="T5" fmla="*/ 172 h 172"/>
                <a:gd name="T6" fmla="*/ 14 w 109"/>
                <a:gd name="T7" fmla="*/ 14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72">
                  <a:moveTo>
                    <a:pt x="14" y="144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84" y="142"/>
                    <a:pt x="0" y="172"/>
                  </a:cubicBezTo>
                  <a:lnTo>
                    <a:pt x="14" y="14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íśļîḍè"/>
            <p:cNvSpPr/>
            <p:nvPr/>
          </p:nvSpPr>
          <p:spPr bwMode="auto">
            <a:xfrm>
              <a:off x="7258051" y="2784475"/>
              <a:ext cx="231775" cy="180975"/>
            </a:xfrm>
            <a:custGeom>
              <a:avLst/>
              <a:gdLst>
                <a:gd name="T0" fmla="*/ 46 w 160"/>
                <a:gd name="T1" fmla="*/ 88 h 125"/>
                <a:gd name="T2" fmla="*/ 160 w 160"/>
                <a:gd name="T3" fmla="*/ 0 h 125"/>
                <a:gd name="T4" fmla="*/ 0 w 160"/>
                <a:gd name="T5" fmla="*/ 125 h 125"/>
                <a:gd name="T6" fmla="*/ 46 w 160"/>
                <a:gd name="T7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25">
                  <a:moveTo>
                    <a:pt x="46" y="88"/>
                  </a:moveTo>
                  <a:cubicBezTo>
                    <a:pt x="46" y="88"/>
                    <a:pt x="156" y="12"/>
                    <a:pt x="160" y="0"/>
                  </a:cubicBezTo>
                  <a:cubicBezTo>
                    <a:pt x="160" y="0"/>
                    <a:pt x="104" y="107"/>
                    <a:pt x="0" y="125"/>
                  </a:cubicBezTo>
                  <a:lnTo>
                    <a:pt x="46" y="8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ïs1îḑe"/>
            <p:cNvSpPr/>
            <p:nvPr/>
          </p:nvSpPr>
          <p:spPr bwMode="auto">
            <a:xfrm>
              <a:off x="7329488" y="2687638"/>
              <a:ext cx="234950" cy="174625"/>
            </a:xfrm>
            <a:custGeom>
              <a:avLst/>
              <a:gdLst>
                <a:gd name="T0" fmla="*/ 4 w 162"/>
                <a:gd name="T1" fmla="*/ 121 h 121"/>
                <a:gd name="T2" fmla="*/ 162 w 162"/>
                <a:gd name="T3" fmla="*/ 0 h 121"/>
                <a:gd name="T4" fmla="*/ 0 w 162"/>
                <a:gd name="T5" fmla="*/ 115 h 121"/>
                <a:gd name="T6" fmla="*/ 4 w 16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21">
                  <a:moveTo>
                    <a:pt x="4" y="121"/>
                  </a:moveTo>
                  <a:cubicBezTo>
                    <a:pt x="4" y="121"/>
                    <a:pt x="130" y="0"/>
                    <a:pt x="162" y="0"/>
                  </a:cubicBezTo>
                  <a:cubicBezTo>
                    <a:pt x="162" y="0"/>
                    <a:pt x="58" y="5"/>
                    <a:pt x="0" y="115"/>
                  </a:cubicBezTo>
                  <a:lnTo>
                    <a:pt x="4" y="12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îṡḷidè"/>
            <p:cNvSpPr/>
            <p:nvPr/>
          </p:nvSpPr>
          <p:spPr bwMode="auto">
            <a:xfrm>
              <a:off x="7192963" y="2847975"/>
              <a:ext cx="147638" cy="455613"/>
            </a:xfrm>
            <a:custGeom>
              <a:avLst/>
              <a:gdLst>
                <a:gd name="T0" fmla="*/ 0 w 102"/>
                <a:gd name="T1" fmla="*/ 314 h 314"/>
                <a:gd name="T2" fmla="*/ 5 w 102"/>
                <a:gd name="T3" fmla="*/ 314 h 314"/>
                <a:gd name="T4" fmla="*/ 102 w 102"/>
                <a:gd name="T5" fmla="*/ 5 h 314"/>
                <a:gd name="T6" fmla="*/ 101 w 102"/>
                <a:gd name="T7" fmla="*/ 0 h 314"/>
                <a:gd name="T8" fmla="*/ 0 w 102"/>
                <a:gd name="T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314">
                  <a:moveTo>
                    <a:pt x="0" y="314"/>
                  </a:moveTo>
                  <a:cubicBezTo>
                    <a:pt x="5" y="314"/>
                    <a:pt x="5" y="314"/>
                    <a:pt x="5" y="314"/>
                  </a:cubicBezTo>
                  <a:cubicBezTo>
                    <a:pt x="28" y="128"/>
                    <a:pt x="63" y="18"/>
                    <a:pt x="102" y="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59" y="15"/>
                    <a:pt x="24" y="123"/>
                    <a:pt x="0" y="314"/>
                  </a:cubicBez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ísḷíḑe"/>
            <p:cNvSpPr/>
            <p:nvPr/>
          </p:nvSpPr>
          <p:spPr bwMode="auto">
            <a:xfrm>
              <a:off x="7142163" y="3282950"/>
              <a:ext cx="58738" cy="665163"/>
            </a:xfrm>
            <a:custGeom>
              <a:avLst/>
              <a:gdLst>
                <a:gd name="T0" fmla="*/ 0 w 41"/>
                <a:gd name="T1" fmla="*/ 458 h 459"/>
                <a:gd name="T2" fmla="*/ 7 w 41"/>
                <a:gd name="T3" fmla="*/ 459 h 459"/>
                <a:gd name="T4" fmla="*/ 10 w 41"/>
                <a:gd name="T5" fmla="*/ 406 h 459"/>
                <a:gd name="T6" fmla="*/ 41 w 41"/>
                <a:gd name="T7" fmla="*/ 5 h 459"/>
                <a:gd name="T8" fmla="*/ 37 w 41"/>
                <a:gd name="T9" fmla="*/ 0 h 459"/>
                <a:gd name="T10" fmla="*/ 4 w 41"/>
                <a:gd name="T11" fmla="*/ 406 h 459"/>
                <a:gd name="T12" fmla="*/ 0 w 41"/>
                <a:gd name="T13" fmla="*/ 45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59">
                  <a:moveTo>
                    <a:pt x="0" y="458"/>
                  </a:moveTo>
                  <a:cubicBezTo>
                    <a:pt x="7" y="459"/>
                    <a:pt x="7" y="459"/>
                    <a:pt x="7" y="459"/>
                  </a:cubicBezTo>
                  <a:cubicBezTo>
                    <a:pt x="9" y="441"/>
                    <a:pt x="10" y="424"/>
                    <a:pt x="10" y="406"/>
                  </a:cubicBezTo>
                  <a:cubicBezTo>
                    <a:pt x="17" y="252"/>
                    <a:pt x="27" y="111"/>
                    <a:pt x="41" y="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3" y="106"/>
                    <a:pt x="10" y="252"/>
                    <a:pt x="4" y="406"/>
                  </a:cubicBezTo>
                  <a:cubicBezTo>
                    <a:pt x="3" y="423"/>
                    <a:pt x="2" y="441"/>
                    <a:pt x="0" y="458"/>
                  </a:cubicBez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îŝḻïḓe"/>
            <p:cNvSpPr/>
            <p:nvPr/>
          </p:nvSpPr>
          <p:spPr bwMode="auto">
            <a:xfrm>
              <a:off x="6364288" y="3927475"/>
              <a:ext cx="788988" cy="1238250"/>
            </a:xfrm>
            <a:custGeom>
              <a:avLst/>
              <a:gdLst>
                <a:gd name="T0" fmla="*/ 4 w 545"/>
                <a:gd name="T1" fmla="*/ 855 h 855"/>
                <a:gd name="T2" fmla="*/ 255 w 545"/>
                <a:gd name="T3" fmla="*/ 669 h 855"/>
                <a:gd name="T4" fmla="*/ 439 w 545"/>
                <a:gd name="T5" fmla="*/ 409 h 855"/>
                <a:gd name="T6" fmla="*/ 545 w 545"/>
                <a:gd name="T7" fmla="*/ 0 h 855"/>
                <a:gd name="T8" fmla="*/ 538 w 545"/>
                <a:gd name="T9" fmla="*/ 3 h 855"/>
                <a:gd name="T10" fmla="*/ 249 w 545"/>
                <a:gd name="T11" fmla="*/ 663 h 855"/>
                <a:gd name="T12" fmla="*/ 0 w 545"/>
                <a:gd name="T13" fmla="*/ 847 h 855"/>
                <a:gd name="T14" fmla="*/ 4 w 545"/>
                <a:gd name="T15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5" h="855">
                  <a:moveTo>
                    <a:pt x="4" y="855"/>
                  </a:moveTo>
                  <a:cubicBezTo>
                    <a:pt x="5" y="855"/>
                    <a:pt x="128" y="800"/>
                    <a:pt x="255" y="669"/>
                  </a:cubicBezTo>
                  <a:cubicBezTo>
                    <a:pt x="330" y="593"/>
                    <a:pt x="392" y="505"/>
                    <a:pt x="439" y="409"/>
                  </a:cubicBezTo>
                  <a:cubicBezTo>
                    <a:pt x="497" y="290"/>
                    <a:pt x="533" y="143"/>
                    <a:pt x="545" y="0"/>
                  </a:cubicBezTo>
                  <a:cubicBezTo>
                    <a:pt x="538" y="3"/>
                    <a:pt x="538" y="3"/>
                    <a:pt x="538" y="3"/>
                  </a:cubicBezTo>
                  <a:cubicBezTo>
                    <a:pt x="511" y="324"/>
                    <a:pt x="365" y="543"/>
                    <a:pt x="249" y="663"/>
                  </a:cubicBezTo>
                  <a:cubicBezTo>
                    <a:pt x="123" y="792"/>
                    <a:pt x="2" y="846"/>
                    <a:pt x="0" y="847"/>
                  </a:cubicBezTo>
                  <a:lnTo>
                    <a:pt x="4" y="855"/>
                  </a:ln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íşḷiḑè"/>
            <p:cNvSpPr/>
            <p:nvPr/>
          </p:nvSpPr>
          <p:spPr bwMode="auto">
            <a:xfrm>
              <a:off x="5148263" y="1730375"/>
              <a:ext cx="1500188" cy="685800"/>
            </a:xfrm>
            <a:custGeom>
              <a:avLst/>
              <a:gdLst>
                <a:gd name="T0" fmla="*/ 1035 w 1035"/>
                <a:gd name="T1" fmla="*/ 42 h 473"/>
                <a:gd name="T2" fmla="*/ 1035 w 1035"/>
                <a:gd name="T3" fmla="*/ 435 h 473"/>
                <a:gd name="T4" fmla="*/ 990 w 1035"/>
                <a:gd name="T5" fmla="*/ 473 h 473"/>
                <a:gd name="T6" fmla="*/ 45 w 1035"/>
                <a:gd name="T7" fmla="*/ 473 h 473"/>
                <a:gd name="T8" fmla="*/ 0 w 1035"/>
                <a:gd name="T9" fmla="*/ 435 h 473"/>
                <a:gd name="T10" fmla="*/ 0 w 1035"/>
                <a:gd name="T11" fmla="*/ 42 h 473"/>
                <a:gd name="T12" fmla="*/ 45 w 1035"/>
                <a:gd name="T13" fmla="*/ 0 h 473"/>
                <a:gd name="T14" fmla="*/ 990 w 1035"/>
                <a:gd name="T15" fmla="*/ 0 h 473"/>
                <a:gd name="T16" fmla="*/ 1035 w 1035"/>
                <a:gd name="T17" fmla="*/ 4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5" h="473">
                  <a:moveTo>
                    <a:pt x="1035" y="42"/>
                  </a:moveTo>
                  <a:cubicBezTo>
                    <a:pt x="1035" y="435"/>
                    <a:pt x="1035" y="435"/>
                    <a:pt x="1035" y="435"/>
                  </a:cubicBezTo>
                  <a:cubicBezTo>
                    <a:pt x="1035" y="456"/>
                    <a:pt x="1015" y="473"/>
                    <a:pt x="990" y="473"/>
                  </a:cubicBezTo>
                  <a:cubicBezTo>
                    <a:pt x="45" y="473"/>
                    <a:pt x="45" y="473"/>
                    <a:pt x="45" y="473"/>
                  </a:cubicBezTo>
                  <a:cubicBezTo>
                    <a:pt x="20" y="473"/>
                    <a:pt x="0" y="456"/>
                    <a:pt x="0" y="4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21"/>
                    <a:pt x="20" y="0"/>
                    <a:pt x="45" y="0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015" y="0"/>
                    <a:pt x="1035" y="21"/>
                    <a:pt x="1035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iṥḷíḍê"/>
            <p:cNvSpPr/>
            <p:nvPr/>
          </p:nvSpPr>
          <p:spPr bwMode="auto">
            <a:xfrm>
              <a:off x="5164138" y="1731963"/>
              <a:ext cx="1470025" cy="22225"/>
            </a:xfrm>
            <a:custGeom>
              <a:avLst/>
              <a:gdLst>
                <a:gd name="T0" fmla="*/ 26 w 1014"/>
                <a:gd name="T1" fmla="*/ 0 h 15"/>
                <a:gd name="T2" fmla="*/ 0 w 1014"/>
                <a:gd name="T3" fmla="*/ 15 h 15"/>
                <a:gd name="T4" fmla="*/ 26 w 1014"/>
                <a:gd name="T5" fmla="*/ 0 h 15"/>
                <a:gd name="T6" fmla="*/ 987 w 1014"/>
                <a:gd name="T7" fmla="*/ 0 h 15"/>
                <a:gd name="T8" fmla="*/ 1014 w 1014"/>
                <a:gd name="T9" fmla="*/ 15 h 15"/>
                <a:gd name="T10" fmla="*/ 987 w 1014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5">
                  <a:moveTo>
                    <a:pt x="26" y="0"/>
                  </a:moveTo>
                  <a:cubicBezTo>
                    <a:pt x="16" y="2"/>
                    <a:pt x="7" y="7"/>
                    <a:pt x="0" y="15"/>
                  </a:cubicBezTo>
                  <a:cubicBezTo>
                    <a:pt x="7" y="7"/>
                    <a:pt x="16" y="2"/>
                    <a:pt x="26" y="0"/>
                  </a:cubicBezTo>
                  <a:moveTo>
                    <a:pt x="987" y="0"/>
                  </a:moveTo>
                  <a:cubicBezTo>
                    <a:pt x="997" y="2"/>
                    <a:pt x="1007" y="8"/>
                    <a:pt x="1014" y="15"/>
                  </a:cubicBezTo>
                  <a:cubicBezTo>
                    <a:pt x="1007" y="7"/>
                    <a:pt x="997" y="2"/>
                    <a:pt x="987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íş1iḓe"/>
            <p:cNvSpPr/>
            <p:nvPr/>
          </p:nvSpPr>
          <p:spPr bwMode="auto">
            <a:xfrm>
              <a:off x="5148263" y="1730375"/>
              <a:ext cx="1500188" cy="223838"/>
            </a:xfrm>
            <a:custGeom>
              <a:avLst/>
              <a:gdLst>
                <a:gd name="T0" fmla="*/ 0 w 1035"/>
                <a:gd name="T1" fmla="*/ 114 h 155"/>
                <a:gd name="T2" fmla="*/ 0 w 1035"/>
                <a:gd name="T3" fmla="*/ 139 h 155"/>
                <a:gd name="T4" fmla="*/ 1 w 1035"/>
                <a:gd name="T5" fmla="*/ 116 h 155"/>
                <a:gd name="T6" fmla="*/ 0 w 1035"/>
                <a:gd name="T7" fmla="*/ 114 h 155"/>
                <a:gd name="T8" fmla="*/ 990 w 1035"/>
                <a:gd name="T9" fmla="*/ 0 h 155"/>
                <a:gd name="T10" fmla="*/ 990 w 1035"/>
                <a:gd name="T11" fmla="*/ 0 h 155"/>
                <a:gd name="T12" fmla="*/ 45 w 1035"/>
                <a:gd name="T13" fmla="*/ 0 h 155"/>
                <a:gd name="T14" fmla="*/ 45 w 1035"/>
                <a:gd name="T15" fmla="*/ 0 h 155"/>
                <a:gd name="T16" fmla="*/ 37 w 1035"/>
                <a:gd name="T17" fmla="*/ 1 h 155"/>
                <a:gd name="T18" fmla="*/ 11 w 1035"/>
                <a:gd name="T19" fmla="*/ 16 h 155"/>
                <a:gd name="T20" fmla="*/ 0 w 1035"/>
                <a:gd name="T21" fmla="*/ 45 h 155"/>
                <a:gd name="T22" fmla="*/ 0 w 1035"/>
                <a:gd name="T23" fmla="*/ 89 h 155"/>
                <a:gd name="T24" fmla="*/ 6 w 1035"/>
                <a:gd name="T25" fmla="*/ 82 h 155"/>
                <a:gd name="T26" fmla="*/ 32 w 1035"/>
                <a:gd name="T27" fmla="*/ 69 h 155"/>
                <a:gd name="T28" fmla="*/ 106 w 1035"/>
                <a:gd name="T29" fmla="*/ 52 h 155"/>
                <a:gd name="T30" fmla="*/ 125 w 1035"/>
                <a:gd name="T31" fmla="*/ 50 h 155"/>
                <a:gd name="T32" fmla="*/ 140 w 1035"/>
                <a:gd name="T33" fmla="*/ 54 h 155"/>
                <a:gd name="T34" fmla="*/ 170 w 1035"/>
                <a:gd name="T35" fmla="*/ 74 h 155"/>
                <a:gd name="T36" fmla="*/ 191 w 1035"/>
                <a:gd name="T37" fmla="*/ 94 h 155"/>
                <a:gd name="T38" fmla="*/ 192 w 1035"/>
                <a:gd name="T39" fmla="*/ 99 h 155"/>
                <a:gd name="T40" fmla="*/ 192 w 1035"/>
                <a:gd name="T41" fmla="*/ 96 h 155"/>
                <a:gd name="T42" fmla="*/ 192 w 1035"/>
                <a:gd name="T43" fmla="*/ 99 h 155"/>
                <a:gd name="T44" fmla="*/ 192 w 1035"/>
                <a:gd name="T45" fmla="*/ 106 h 155"/>
                <a:gd name="T46" fmla="*/ 199 w 1035"/>
                <a:gd name="T47" fmla="*/ 131 h 155"/>
                <a:gd name="T48" fmla="*/ 201 w 1035"/>
                <a:gd name="T49" fmla="*/ 140 h 155"/>
                <a:gd name="T50" fmla="*/ 201 w 1035"/>
                <a:gd name="T51" fmla="*/ 140 h 155"/>
                <a:gd name="T52" fmla="*/ 198 w 1035"/>
                <a:gd name="T53" fmla="*/ 155 h 155"/>
                <a:gd name="T54" fmla="*/ 1035 w 1035"/>
                <a:gd name="T55" fmla="*/ 155 h 155"/>
                <a:gd name="T56" fmla="*/ 1035 w 1035"/>
                <a:gd name="T57" fmla="*/ 45 h 155"/>
                <a:gd name="T58" fmla="*/ 1025 w 1035"/>
                <a:gd name="T59" fmla="*/ 16 h 155"/>
                <a:gd name="T60" fmla="*/ 998 w 1035"/>
                <a:gd name="T61" fmla="*/ 1 h 155"/>
                <a:gd name="T62" fmla="*/ 990 w 1035"/>
                <a:gd name="T6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5" h="155">
                  <a:moveTo>
                    <a:pt x="0" y="114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2" y="131"/>
                    <a:pt x="3" y="124"/>
                    <a:pt x="1" y="116"/>
                  </a:cubicBezTo>
                  <a:cubicBezTo>
                    <a:pt x="1" y="116"/>
                    <a:pt x="0" y="115"/>
                    <a:pt x="0" y="114"/>
                  </a:cubicBezTo>
                  <a:moveTo>
                    <a:pt x="990" y="0"/>
                  </a:moveTo>
                  <a:cubicBezTo>
                    <a:pt x="990" y="0"/>
                    <a:pt x="990" y="0"/>
                    <a:pt x="9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2" y="0"/>
                    <a:pt x="40" y="1"/>
                    <a:pt x="37" y="1"/>
                  </a:cubicBezTo>
                  <a:cubicBezTo>
                    <a:pt x="27" y="3"/>
                    <a:pt x="18" y="8"/>
                    <a:pt x="11" y="16"/>
                  </a:cubicBezTo>
                  <a:cubicBezTo>
                    <a:pt x="4" y="24"/>
                    <a:pt x="0" y="34"/>
                    <a:pt x="0" y="45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86"/>
                    <a:pt x="4" y="84"/>
                    <a:pt x="6" y="82"/>
                  </a:cubicBezTo>
                  <a:cubicBezTo>
                    <a:pt x="14" y="76"/>
                    <a:pt x="23" y="71"/>
                    <a:pt x="32" y="69"/>
                  </a:cubicBezTo>
                  <a:cubicBezTo>
                    <a:pt x="56" y="61"/>
                    <a:pt x="81" y="53"/>
                    <a:pt x="106" y="52"/>
                  </a:cubicBezTo>
                  <a:cubicBezTo>
                    <a:pt x="112" y="51"/>
                    <a:pt x="119" y="50"/>
                    <a:pt x="125" y="50"/>
                  </a:cubicBezTo>
                  <a:cubicBezTo>
                    <a:pt x="131" y="50"/>
                    <a:pt x="136" y="51"/>
                    <a:pt x="140" y="54"/>
                  </a:cubicBezTo>
                  <a:cubicBezTo>
                    <a:pt x="151" y="63"/>
                    <a:pt x="157" y="68"/>
                    <a:pt x="170" y="74"/>
                  </a:cubicBezTo>
                  <a:cubicBezTo>
                    <a:pt x="180" y="78"/>
                    <a:pt x="189" y="84"/>
                    <a:pt x="191" y="94"/>
                  </a:cubicBezTo>
                  <a:cubicBezTo>
                    <a:pt x="192" y="95"/>
                    <a:pt x="192" y="97"/>
                    <a:pt x="192" y="99"/>
                  </a:cubicBezTo>
                  <a:cubicBezTo>
                    <a:pt x="192" y="98"/>
                    <a:pt x="192" y="97"/>
                    <a:pt x="192" y="96"/>
                  </a:cubicBezTo>
                  <a:cubicBezTo>
                    <a:pt x="192" y="97"/>
                    <a:pt x="192" y="98"/>
                    <a:pt x="192" y="99"/>
                  </a:cubicBezTo>
                  <a:cubicBezTo>
                    <a:pt x="192" y="101"/>
                    <a:pt x="192" y="104"/>
                    <a:pt x="192" y="106"/>
                  </a:cubicBezTo>
                  <a:cubicBezTo>
                    <a:pt x="192" y="115"/>
                    <a:pt x="196" y="123"/>
                    <a:pt x="199" y="131"/>
                  </a:cubicBezTo>
                  <a:cubicBezTo>
                    <a:pt x="200" y="134"/>
                    <a:pt x="201" y="137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2" y="145"/>
                    <a:pt x="201" y="150"/>
                    <a:pt x="198" y="155"/>
                  </a:cubicBezTo>
                  <a:cubicBezTo>
                    <a:pt x="1035" y="155"/>
                    <a:pt x="1035" y="155"/>
                    <a:pt x="1035" y="155"/>
                  </a:cubicBezTo>
                  <a:cubicBezTo>
                    <a:pt x="1035" y="45"/>
                    <a:pt x="1035" y="45"/>
                    <a:pt x="1035" y="45"/>
                  </a:cubicBezTo>
                  <a:cubicBezTo>
                    <a:pt x="1035" y="34"/>
                    <a:pt x="1031" y="24"/>
                    <a:pt x="1025" y="16"/>
                  </a:cubicBezTo>
                  <a:cubicBezTo>
                    <a:pt x="1018" y="9"/>
                    <a:pt x="1008" y="3"/>
                    <a:pt x="998" y="1"/>
                  </a:cubicBezTo>
                  <a:cubicBezTo>
                    <a:pt x="995" y="1"/>
                    <a:pt x="993" y="0"/>
                    <a:pt x="990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îsḻiḓè"/>
            <p:cNvSpPr/>
            <p:nvPr/>
          </p:nvSpPr>
          <p:spPr bwMode="auto">
            <a:xfrm>
              <a:off x="5187951" y="1800225"/>
              <a:ext cx="87313" cy="85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îšḷíďé"/>
            <p:cNvSpPr/>
            <p:nvPr/>
          </p:nvSpPr>
          <p:spPr bwMode="auto">
            <a:xfrm>
              <a:off x="5313363" y="1800225"/>
              <a:ext cx="87313" cy="85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íşľïḋé"/>
            <p:cNvSpPr/>
            <p:nvPr/>
          </p:nvSpPr>
          <p:spPr bwMode="auto">
            <a:xfrm>
              <a:off x="5440363" y="1800225"/>
              <a:ext cx="87313" cy="85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íṩḻídè"/>
            <p:cNvSpPr/>
            <p:nvPr/>
          </p:nvSpPr>
          <p:spPr bwMode="auto">
            <a:xfrm>
              <a:off x="5419726" y="2011363"/>
              <a:ext cx="165100" cy="74613"/>
            </a:xfrm>
            <a:custGeom>
              <a:avLst/>
              <a:gdLst>
                <a:gd name="T0" fmla="*/ 18 w 114"/>
                <a:gd name="T1" fmla="*/ 0 h 51"/>
                <a:gd name="T2" fmla="*/ 1 w 114"/>
                <a:gd name="T3" fmla="*/ 1 h 51"/>
                <a:gd name="T4" fmla="*/ 0 w 114"/>
                <a:gd name="T5" fmla="*/ 11 h 51"/>
                <a:gd name="T6" fmla="*/ 21 w 114"/>
                <a:gd name="T7" fmla="*/ 33 h 51"/>
                <a:gd name="T8" fmla="*/ 22 w 114"/>
                <a:gd name="T9" fmla="*/ 37 h 51"/>
                <a:gd name="T10" fmla="*/ 44 w 114"/>
                <a:gd name="T11" fmla="*/ 41 h 51"/>
                <a:gd name="T12" fmla="*/ 66 w 114"/>
                <a:gd name="T13" fmla="*/ 40 h 51"/>
                <a:gd name="T14" fmla="*/ 99 w 114"/>
                <a:gd name="T15" fmla="*/ 51 h 51"/>
                <a:gd name="T16" fmla="*/ 105 w 114"/>
                <a:gd name="T17" fmla="*/ 50 h 51"/>
                <a:gd name="T18" fmla="*/ 108 w 114"/>
                <a:gd name="T19" fmla="*/ 49 h 51"/>
                <a:gd name="T20" fmla="*/ 114 w 114"/>
                <a:gd name="T21" fmla="*/ 51 h 51"/>
                <a:gd name="T22" fmla="*/ 18 w 114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51">
                  <a:moveTo>
                    <a:pt x="18" y="0"/>
                  </a:moveTo>
                  <a:cubicBezTo>
                    <a:pt x="12" y="0"/>
                    <a:pt x="7" y="1"/>
                    <a:pt x="1" y="1"/>
                  </a:cubicBezTo>
                  <a:cubicBezTo>
                    <a:pt x="1" y="5"/>
                    <a:pt x="1" y="8"/>
                    <a:pt x="0" y="11"/>
                  </a:cubicBezTo>
                  <a:cubicBezTo>
                    <a:pt x="10" y="18"/>
                    <a:pt x="20" y="27"/>
                    <a:pt x="21" y="33"/>
                  </a:cubicBezTo>
                  <a:cubicBezTo>
                    <a:pt x="21" y="35"/>
                    <a:pt x="22" y="36"/>
                    <a:pt x="22" y="37"/>
                  </a:cubicBezTo>
                  <a:cubicBezTo>
                    <a:pt x="25" y="40"/>
                    <a:pt x="35" y="41"/>
                    <a:pt x="44" y="41"/>
                  </a:cubicBezTo>
                  <a:cubicBezTo>
                    <a:pt x="55" y="41"/>
                    <a:pt x="66" y="40"/>
                    <a:pt x="66" y="40"/>
                  </a:cubicBezTo>
                  <a:cubicBezTo>
                    <a:pt x="66" y="40"/>
                    <a:pt x="86" y="51"/>
                    <a:pt x="99" y="51"/>
                  </a:cubicBezTo>
                  <a:cubicBezTo>
                    <a:pt x="101" y="51"/>
                    <a:pt x="103" y="51"/>
                    <a:pt x="105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9"/>
                    <a:pt x="112" y="50"/>
                    <a:pt x="114" y="51"/>
                  </a:cubicBezTo>
                  <a:cubicBezTo>
                    <a:pt x="93" y="20"/>
                    <a:pt x="58" y="0"/>
                    <a:pt x="18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îsḷïdé"/>
            <p:cNvSpPr/>
            <p:nvPr/>
          </p:nvSpPr>
          <p:spPr bwMode="auto">
            <a:xfrm>
              <a:off x="5807076" y="2066925"/>
              <a:ext cx="714375" cy="25400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iŝ1ïḋé"/>
            <p:cNvSpPr/>
            <p:nvPr/>
          </p:nvSpPr>
          <p:spPr bwMode="auto">
            <a:xfrm>
              <a:off x="5807076" y="2128838"/>
              <a:ext cx="714375" cy="2381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í$1íḍé"/>
            <p:cNvSpPr/>
            <p:nvPr/>
          </p:nvSpPr>
          <p:spPr bwMode="auto">
            <a:xfrm>
              <a:off x="5807076" y="2128838"/>
              <a:ext cx="714375" cy="2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îŝļiďè"/>
            <p:cNvSpPr/>
            <p:nvPr/>
          </p:nvSpPr>
          <p:spPr bwMode="auto">
            <a:xfrm>
              <a:off x="5807076" y="2189163"/>
              <a:ext cx="714375" cy="26988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îṩḷíḑe"/>
            <p:cNvSpPr/>
            <p:nvPr/>
          </p:nvSpPr>
          <p:spPr bwMode="auto">
            <a:xfrm>
              <a:off x="5807076" y="2189163"/>
              <a:ext cx="714375" cy="26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íś1íḓé"/>
            <p:cNvSpPr/>
            <p:nvPr/>
          </p:nvSpPr>
          <p:spPr bwMode="auto">
            <a:xfrm>
              <a:off x="5862638" y="2251075"/>
              <a:ext cx="658813" cy="25400"/>
            </a:xfrm>
            <a:custGeom>
              <a:avLst/>
              <a:gdLst>
                <a:gd name="T0" fmla="*/ 455 w 455"/>
                <a:gd name="T1" fmla="*/ 0 h 17"/>
                <a:gd name="T2" fmla="*/ 2 w 455"/>
                <a:gd name="T3" fmla="*/ 0 h 17"/>
                <a:gd name="T4" fmla="*/ 12 w 455"/>
                <a:gd name="T5" fmla="*/ 16 h 17"/>
                <a:gd name="T6" fmla="*/ 13 w 455"/>
                <a:gd name="T7" fmla="*/ 17 h 17"/>
                <a:gd name="T8" fmla="*/ 455 w 455"/>
                <a:gd name="T9" fmla="*/ 17 h 17"/>
                <a:gd name="T10" fmla="*/ 455 w 45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5" h="17">
                  <a:moveTo>
                    <a:pt x="45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5" y="10"/>
                    <a:pt x="12" y="16"/>
                  </a:cubicBezTo>
                  <a:cubicBezTo>
                    <a:pt x="12" y="16"/>
                    <a:pt x="13" y="16"/>
                    <a:pt x="13" y="17"/>
                  </a:cubicBezTo>
                  <a:cubicBezTo>
                    <a:pt x="455" y="17"/>
                    <a:pt x="455" y="17"/>
                    <a:pt x="455" y="17"/>
                  </a:cubicBezTo>
                  <a:cubicBezTo>
                    <a:pt x="455" y="0"/>
                    <a:pt x="455" y="0"/>
                    <a:pt x="455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îšḻide"/>
            <p:cNvSpPr/>
            <p:nvPr/>
          </p:nvSpPr>
          <p:spPr bwMode="auto">
            <a:xfrm>
              <a:off x="6865938" y="1395413"/>
              <a:ext cx="1501775" cy="1125538"/>
            </a:xfrm>
            <a:custGeom>
              <a:avLst/>
              <a:gdLst>
                <a:gd name="T0" fmla="*/ 1035 w 1035"/>
                <a:gd name="T1" fmla="*/ 42 h 777"/>
                <a:gd name="T2" fmla="*/ 1035 w 1035"/>
                <a:gd name="T3" fmla="*/ 739 h 777"/>
                <a:gd name="T4" fmla="*/ 991 w 1035"/>
                <a:gd name="T5" fmla="*/ 777 h 777"/>
                <a:gd name="T6" fmla="*/ 45 w 1035"/>
                <a:gd name="T7" fmla="*/ 777 h 777"/>
                <a:gd name="T8" fmla="*/ 0 w 1035"/>
                <a:gd name="T9" fmla="*/ 739 h 777"/>
                <a:gd name="T10" fmla="*/ 0 w 1035"/>
                <a:gd name="T11" fmla="*/ 42 h 777"/>
                <a:gd name="T12" fmla="*/ 45 w 1035"/>
                <a:gd name="T13" fmla="*/ 0 h 777"/>
                <a:gd name="T14" fmla="*/ 991 w 1035"/>
                <a:gd name="T15" fmla="*/ 0 h 777"/>
                <a:gd name="T16" fmla="*/ 1035 w 1035"/>
                <a:gd name="T17" fmla="*/ 42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5" h="777">
                  <a:moveTo>
                    <a:pt x="1035" y="42"/>
                  </a:moveTo>
                  <a:cubicBezTo>
                    <a:pt x="1035" y="739"/>
                    <a:pt x="1035" y="739"/>
                    <a:pt x="1035" y="739"/>
                  </a:cubicBezTo>
                  <a:cubicBezTo>
                    <a:pt x="1035" y="760"/>
                    <a:pt x="1015" y="777"/>
                    <a:pt x="991" y="777"/>
                  </a:cubicBezTo>
                  <a:cubicBezTo>
                    <a:pt x="45" y="777"/>
                    <a:pt x="45" y="777"/>
                    <a:pt x="45" y="777"/>
                  </a:cubicBezTo>
                  <a:cubicBezTo>
                    <a:pt x="20" y="777"/>
                    <a:pt x="0" y="760"/>
                    <a:pt x="0" y="7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21"/>
                    <a:pt x="20" y="0"/>
                    <a:pt x="45" y="0"/>
                  </a:cubicBezTo>
                  <a:cubicBezTo>
                    <a:pt x="991" y="0"/>
                    <a:pt x="991" y="0"/>
                    <a:pt x="991" y="0"/>
                  </a:cubicBezTo>
                  <a:cubicBezTo>
                    <a:pt x="1015" y="0"/>
                    <a:pt x="1035" y="22"/>
                    <a:pt x="1035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îṣḷïḑe"/>
            <p:cNvSpPr/>
            <p:nvPr/>
          </p:nvSpPr>
          <p:spPr bwMode="auto">
            <a:xfrm>
              <a:off x="6969126" y="1395413"/>
              <a:ext cx="1385888" cy="26988"/>
            </a:xfrm>
            <a:custGeom>
              <a:avLst/>
              <a:gdLst>
                <a:gd name="T0" fmla="*/ 920 w 956"/>
                <a:gd name="T1" fmla="*/ 0 h 18"/>
                <a:gd name="T2" fmla="*/ 0 w 956"/>
                <a:gd name="T3" fmla="*/ 0 h 18"/>
                <a:gd name="T4" fmla="*/ 0 w 956"/>
                <a:gd name="T5" fmla="*/ 0 h 18"/>
                <a:gd name="T6" fmla="*/ 920 w 956"/>
                <a:gd name="T7" fmla="*/ 0 h 18"/>
                <a:gd name="T8" fmla="*/ 956 w 956"/>
                <a:gd name="T9" fmla="*/ 18 h 18"/>
                <a:gd name="T10" fmla="*/ 920 w 95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6" h="18">
                  <a:moveTo>
                    <a:pt x="9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20" y="0"/>
                    <a:pt x="920" y="0"/>
                    <a:pt x="920" y="0"/>
                  </a:cubicBezTo>
                  <a:cubicBezTo>
                    <a:pt x="934" y="0"/>
                    <a:pt x="947" y="8"/>
                    <a:pt x="956" y="18"/>
                  </a:cubicBezTo>
                  <a:cubicBezTo>
                    <a:pt x="947" y="7"/>
                    <a:pt x="934" y="0"/>
                    <a:pt x="920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íş1íḓè"/>
            <p:cNvSpPr/>
            <p:nvPr/>
          </p:nvSpPr>
          <p:spPr bwMode="auto">
            <a:xfrm>
              <a:off x="6883401" y="1395413"/>
              <a:ext cx="85725" cy="22225"/>
            </a:xfrm>
            <a:custGeom>
              <a:avLst/>
              <a:gdLst>
                <a:gd name="T0" fmla="*/ 32 w 59"/>
                <a:gd name="T1" fmla="*/ 0 h 15"/>
                <a:gd name="T2" fmla="*/ 0 w 59"/>
                <a:gd name="T3" fmla="*/ 15 h 15"/>
                <a:gd name="T4" fmla="*/ 32 w 59"/>
                <a:gd name="T5" fmla="*/ 0 h 15"/>
                <a:gd name="T6" fmla="*/ 59 w 59"/>
                <a:gd name="T7" fmla="*/ 0 h 15"/>
                <a:gd name="T8" fmla="*/ 33 w 59"/>
                <a:gd name="T9" fmla="*/ 0 h 15"/>
                <a:gd name="T10" fmla="*/ 33 w 59"/>
                <a:gd name="T11" fmla="*/ 0 h 15"/>
                <a:gd name="T12" fmla="*/ 33 w 59"/>
                <a:gd name="T13" fmla="*/ 0 h 15"/>
                <a:gd name="T14" fmla="*/ 59 w 59"/>
                <a:gd name="T15" fmla="*/ 0 h 15"/>
                <a:gd name="T16" fmla="*/ 59 w 59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5">
                  <a:moveTo>
                    <a:pt x="32" y="0"/>
                  </a:moveTo>
                  <a:cubicBezTo>
                    <a:pt x="19" y="1"/>
                    <a:pt x="8" y="6"/>
                    <a:pt x="0" y="15"/>
                  </a:cubicBezTo>
                  <a:cubicBezTo>
                    <a:pt x="8" y="7"/>
                    <a:pt x="19" y="1"/>
                    <a:pt x="32" y="0"/>
                  </a:cubicBezTo>
                  <a:moveTo>
                    <a:pt x="59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ïṩlíḋé"/>
            <p:cNvSpPr/>
            <p:nvPr/>
          </p:nvSpPr>
          <p:spPr bwMode="auto">
            <a:xfrm>
              <a:off x="6865938" y="1395413"/>
              <a:ext cx="1501775" cy="223838"/>
            </a:xfrm>
            <a:custGeom>
              <a:avLst/>
              <a:gdLst>
                <a:gd name="T0" fmla="*/ 991 w 1035"/>
                <a:gd name="T1" fmla="*/ 0 h 154"/>
                <a:gd name="T2" fmla="*/ 71 w 1035"/>
                <a:gd name="T3" fmla="*/ 0 h 154"/>
                <a:gd name="T4" fmla="*/ 45 w 1035"/>
                <a:gd name="T5" fmla="*/ 0 h 154"/>
                <a:gd name="T6" fmla="*/ 45 w 1035"/>
                <a:gd name="T7" fmla="*/ 0 h 154"/>
                <a:gd name="T8" fmla="*/ 44 w 1035"/>
                <a:gd name="T9" fmla="*/ 0 h 154"/>
                <a:gd name="T10" fmla="*/ 12 w 1035"/>
                <a:gd name="T11" fmla="*/ 15 h 154"/>
                <a:gd name="T12" fmla="*/ 0 w 1035"/>
                <a:gd name="T13" fmla="*/ 45 h 154"/>
                <a:gd name="T14" fmla="*/ 0 w 1035"/>
                <a:gd name="T15" fmla="*/ 154 h 154"/>
                <a:gd name="T16" fmla="*/ 1035 w 1035"/>
                <a:gd name="T17" fmla="*/ 154 h 154"/>
                <a:gd name="T18" fmla="*/ 1035 w 1035"/>
                <a:gd name="T19" fmla="*/ 45 h 154"/>
                <a:gd name="T20" fmla="*/ 1027 w 1035"/>
                <a:gd name="T21" fmla="*/ 18 h 154"/>
                <a:gd name="T22" fmla="*/ 991 w 1035"/>
                <a:gd name="T2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5" h="154">
                  <a:moveTo>
                    <a:pt x="991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31" y="1"/>
                    <a:pt x="20" y="7"/>
                    <a:pt x="12" y="15"/>
                  </a:cubicBezTo>
                  <a:cubicBezTo>
                    <a:pt x="5" y="23"/>
                    <a:pt x="0" y="33"/>
                    <a:pt x="0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35" y="154"/>
                    <a:pt x="1035" y="154"/>
                    <a:pt x="1035" y="154"/>
                  </a:cubicBezTo>
                  <a:cubicBezTo>
                    <a:pt x="1035" y="45"/>
                    <a:pt x="1035" y="45"/>
                    <a:pt x="1035" y="45"/>
                  </a:cubicBezTo>
                  <a:cubicBezTo>
                    <a:pt x="1035" y="35"/>
                    <a:pt x="1032" y="26"/>
                    <a:pt x="1027" y="18"/>
                  </a:cubicBezTo>
                  <a:cubicBezTo>
                    <a:pt x="1018" y="8"/>
                    <a:pt x="1005" y="0"/>
                    <a:pt x="991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ïŝ1ïḍe"/>
            <p:cNvSpPr/>
            <p:nvPr/>
          </p:nvSpPr>
          <p:spPr bwMode="auto">
            <a:xfrm>
              <a:off x="6905626" y="1463675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íşľíďé"/>
            <p:cNvSpPr/>
            <p:nvPr/>
          </p:nvSpPr>
          <p:spPr bwMode="auto">
            <a:xfrm>
              <a:off x="7032626" y="1463675"/>
              <a:ext cx="85725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ïṣļíḍè"/>
            <p:cNvSpPr/>
            <p:nvPr/>
          </p:nvSpPr>
          <p:spPr bwMode="auto">
            <a:xfrm>
              <a:off x="7158038" y="1463675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îŝḻîďé"/>
            <p:cNvSpPr/>
            <p:nvPr/>
          </p:nvSpPr>
          <p:spPr bwMode="auto">
            <a:xfrm>
              <a:off x="6996113" y="1676400"/>
              <a:ext cx="336550" cy="339725"/>
            </a:xfrm>
            <a:prstGeom prst="ellipse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iSľïḍe"/>
            <p:cNvSpPr/>
            <p:nvPr/>
          </p:nvSpPr>
          <p:spPr bwMode="auto">
            <a:xfrm>
              <a:off x="7526338" y="1731963"/>
              <a:ext cx="712788" cy="25400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í$ḷídè"/>
            <p:cNvSpPr/>
            <p:nvPr/>
          </p:nvSpPr>
          <p:spPr bwMode="auto">
            <a:xfrm>
              <a:off x="7526338" y="1793875"/>
              <a:ext cx="712788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işlîḍé"/>
            <p:cNvSpPr/>
            <p:nvPr/>
          </p:nvSpPr>
          <p:spPr bwMode="auto">
            <a:xfrm>
              <a:off x="7526338" y="1793875"/>
              <a:ext cx="712788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îS1îḑe"/>
            <p:cNvSpPr/>
            <p:nvPr/>
          </p:nvSpPr>
          <p:spPr bwMode="auto">
            <a:xfrm>
              <a:off x="7526338" y="1855788"/>
              <a:ext cx="712788" cy="2381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îṥ1ïḓé"/>
            <p:cNvSpPr/>
            <p:nvPr/>
          </p:nvSpPr>
          <p:spPr bwMode="auto">
            <a:xfrm>
              <a:off x="7526338" y="1855788"/>
              <a:ext cx="712788" cy="2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îṡḷíḑè"/>
            <p:cNvSpPr/>
            <p:nvPr/>
          </p:nvSpPr>
          <p:spPr bwMode="auto">
            <a:xfrm>
              <a:off x="7526338" y="1916113"/>
              <a:ext cx="712788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îṣľíďé"/>
            <p:cNvSpPr/>
            <p:nvPr/>
          </p:nvSpPr>
          <p:spPr bwMode="auto">
            <a:xfrm>
              <a:off x="7526338" y="1916113"/>
              <a:ext cx="712788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ïṩľiḋè"/>
            <p:cNvSpPr/>
            <p:nvPr/>
          </p:nvSpPr>
          <p:spPr bwMode="auto">
            <a:xfrm>
              <a:off x="6996113" y="2071688"/>
              <a:ext cx="336550" cy="339725"/>
            </a:xfrm>
            <a:custGeom>
              <a:avLst/>
              <a:gdLst>
                <a:gd name="T0" fmla="*/ 116 w 233"/>
                <a:gd name="T1" fmla="*/ 0 h 234"/>
                <a:gd name="T2" fmla="*/ 0 w 233"/>
                <a:gd name="T3" fmla="*/ 117 h 234"/>
                <a:gd name="T4" fmla="*/ 13 w 233"/>
                <a:gd name="T5" fmla="*/ 172 h 234"/>
                <a:gd name="T6" fmla="*/ 38 w 233"/>
                <a:gd name="T7" fmla="*/ 187 h 234"/>
                <a:gd name="T8" fmla="*/ 48 w 233"/>
                <a:gd name="T9" fmla="*/ 212 h 234"/>
                <a:gd name="T10" fmla="*/ 116 w 233"/>
                <a:gd name="T11" fmla="*/ 234 h 234"/>
                <a:gd name="T12" fmla="*/ 233 w 233"/>
                <a:gd name="T13" fmla="*/ 117 h 234"/>
                <a:gd name="T14" fmla="*/ 116 w 233"/>
                <a:gd name="T1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34">
                  <a:moveTo>
                    <a:pt x="116" y="0"/>
                  </a:moveTo>
                  <a:cubicBezTo>
                    <a:pt x="52" y="0"/>
                    <a:pt x="0" y="53"/>
                    <a:pt x="0" y="117"/>
                  </a:cubicBezTo>
                  <a:cubicBezTo>
                    <a:pt x="0" y="137"/>
                    <a:pt x="4" y="155"/>
                    <a:pt x="13" y="172"/>
                  </a:cubicBezTo>
                  <a:cubicBezTo>
                    <a:pt x="23" y="174"/>
                    <a:pt x="31" y="179"/>
                    <a:pt x="38" y="187"/>
                  </a:cubicBezTo>
                  <a:cubicBezTo>
                    <a:pt x="44" y="194"/>
                    <a:pt x="48" y="203"/>
                    <a:pt x="48" y="212"/>
                  </a:cubicBezTo>
                  <a:cubicBezTo>
                    <a:pt x="67" y="226"/>
                    <a:pt x="91" y="234"/>
                    <a:pt x="116" y="234"/>
                  </a:cubicBezTo>
                  <a:cubicBezTo>
                    <a:pt x="181" y="234"/>
                    <a:pt x="233" y="182"/>
                    <a:pt x="233" y="117"/>
                  </a:cubicBezTo>
                  <a:cubicBezTo>
                    <a:pt x="233" y="53"/>
                    <a:pt x="181" y="0"/>
                    <a:pt x="116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işlídê"/>
            <p:cNvSpPr/>
            <p:nvPr/>
          </p:nvSpPr>
          <p:spPr bwMode="auto">
            <a:xfrm>
              <a:off x="7526338" y="2128838"/>
              <a:ext cx="712788" cy="238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îṣļídê"/>
            <p:cNvSpPr/>
            <p:nvPr/>
          </p:nvSpPr>
          <p:spPr bwMode="auto">
            <a:xfrm>
              <a:off x="7526338" y="2189163"/>
              <a:ext cx="712788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iṥľiḓê"/>
            <p:cNvSpPr/>
            <p:nvPr/>
          </p:nvSpPr>
          <p:spPr bwMode="auto">
            <a:xfrm>
              <a:off x="7526338" y="2189163"/>
              <a:ext cx="712788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îṧľïḋê"/>
            <p:cNvSpPr/>
            <p:nvPr/>
          </p:nvSpPr>
          <p:spPr bwMode="auto">
            <a:xfrm>
              <a:off x="7526338" y="2251075"/>
              <a:ext cx="712788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iś1íḑe"/>
            <p:cNvSpPr/>
            <p:nvPr/>
          </p:nvSpPr>
          <p:spPr bwMode="auto">
            <a:xfrm>
              <a:off x="7526338" y="2251075"/>
              <a:ext cx="712788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îṥlîďê"/>
            <p:cNvSpPr/>
            <p:nvPr/>
          </p:nvSpPr>
          <p:spPr bwMode="auto">
            <a:xfrm>
              <a:off x="7526338" y="2312988"/>
              <a:ext cx="712788" cy="2381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i$lïḓê"/>
            <p:cNvSpPr/>
            <p:nvPr/>
          </p:nvSpPr>
          <p:spPr bwMode="auto">
            <a:xfrm>
              <a:off x="7526338" y="2312988"/>
              <a:ext cx="712788" cy="2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ï$ļídè"/>
            <p:cNvSpPr/>
            <p:nvPr/>
          </p:nvSpPr>
          <p:spPr bwMode="auto">
            <a:xfrm>
              <a:off x="3178176" y="2806700"/>
              <a:ext cx="3252788" cy="2436813"/>
            </a:xfrm>
            <a:custGeom>
              <a:avLst/>
              <a:gdLst>
                <a:gd name="T0" fmla="*/ 2244 w 2244"/>
                <a:gd name="T1" fmla="*/ 91 h 1683"/>
                <a:gd name="T2" fmla="*/ 2244 w 2244"/>
                <a:gd name="T3" fmla="*/ 1602 h 1683"/>
                <a:gd name="T4" fmla="*/ 2147 w 2244"/>
                <a:gd name="T5" fmla="*/ 1683 h 1683"/>
                <a:gd name="T6" fmla="*/ 97 w 2244"/>
                <a:gd name="T7" fmla="*/ 1683 h 1683"/>
                <a:gd name="T8" fmla="*/ 0 w 2244"/>
                <a:gd name="T9" fmla="*/ 1602 h 1683"/>
                <a:gd name="T10" fmla="*/ 0 w 2244"/>
                <a:gd name="T11" fmla="*/ 91 h 1683"/>
                <a:gd name="T12" fmla="*/ 97 w 2244"/>
                <a:gd name="T13" fmla="*/ 0 h 1683"/>
                <a:gd name="T14" fmla="*/ 2147 w 2244"/>
                <a:gd name="T15" fmla="*/ 0 h 1683"/>
                <a:gd name="T16" fmla="*/ 2244 w 2244"/>
                <a:gd name="T17" fmla="*/ 91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4" h="1683">
                  <a:moveTo>
                    <a:pt x="2244" y="91"/>
                  </a:moveTo>
                  <a:cubicBezTo>
                    <a:pt x="2244" y="1602"/>
                    <a:pt x="2244" y="1602"/>
                    <a:pt x="2244" y="1602"/>
                  </a:cubicBezTo>
                  <a:cubicBezTo>
                    <a:pt x="2244" y="1647"/>
                    <a:pt x="2200" y="1683"/>
                    <a:pt x="2147" y="1683"/>
                  </a:cubicBezTo>
                  <a:cubicBezTo>
                    <a:pt x="97" y="1683"/>
                    <a:pt x="97" y="1683"/>
                    <a:pt x="97" y="1683"/>
                  </a:cubicBezTo>
                  <a:cubicBezTo>
                    <a:pt x="43" y="1683"/>
                    <a:pt x="0" y="1647"/>
                    <a:pt x="0" y="1602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6"/>
                    <a:pt x="43" y="0"/>
                    <a:pt x="97" y="0"/>
                  </a:cubicBezTo>
                  <a:cubicBezTo>
                    <a:pt x="2147" y="0"/>
                    <a:pt x="2147" y="0"/>
                    <a:pt x="2147" y="0"/>
                  </a:cubicBezTo>
                  <a:cubicBezTo>
                    <a:pt x="2200" y="0"/>
                    <a:pt x="2244" y="46"/>
                    <a:pt x="2244" y="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iŝḷîḑè"/>
            <p:cNvSpPr/>
            <p:nvPr/>
          </p:nvSpPr>
          <p:spPr bwMode="auto">
            <a:xfrm>
              <a:off x="3206751" y="2806700"/>
              <a:ext cx="2357438" cy="53975"/>
            </a:xfrm>
            <a:custGeom>
              <a:avLst/>
              <a:gdLst>
                <a:gd name="T0" fmla="*/ 958 w 1626"/>
                <a:gd name="T1" fmla="*/ 0 h 37"/>
                <a:gd name="T2" fmla="*/ 77 w 1626"/>
                <a:gd name="T3" fmla="*/ 0 h 37"/>
                <a:gd name="T4" fmla="*/ 76 w 1626"/>
                <a:gd name="T5" fmla="*/ 0 h 37"/>
                <a:gd name="T6" fmla="*/ 0 w 1626"/>
                <a:gd name="T7" fmla="*/ 37 h 37"/>
                <a:gd name="T8" fmla="*/ 77 w 1626"/>
                <a:gd name="T9" fmla="*/ 0 h 37"/>
                <a:gd name="T10" fmla="*/ 958 w 1626"/>
                <a:gd name="T11" fmla="*/ 0 h 37"/>
                <a:gd name="T12" fmla="*/ 958 w 1626"/>
                <a:gd name="T13" fmla="*/ 0 h 37"/>
                <a:gd name="T14" fmla="*/ 1626 w 1626"/>
                <a:gd name="T15" fmla="*/ 0 h 37"/>
                <a:gd name="T16" fmla="*/ 1623 w 1626"/>
                <a:gd name="T17" fmla="*/ 0 h 37"/>
                <a:gd name="T18" fmla="*/ 1622 w 1626"/>
                <a:gd name="T19" fmla="*/ 0 h 37"/>
                <a:gd name="T20" fmla="*/ 1626 w 1626"/>
                <a:gd name="T21" fmla="*/ 0 h 37"/>
                <a:gd name="T22" fmla="*/ 1626 w 1626"/>
                <a:gd name="T2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6" h="37">
                  <a:moveTo>
                    <a:pt x="958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5" y="0"/>
                    <a:pt x="17" y="14"/>
                    <a:pt x="0" y="37"/>
                  </a:cubicBezTo>
                  <a:cubicBezTo>
                    <a:pt x="18" y="15"/>
                    <a:pt x="45" y="0"/>
                    <a:pt x="77" y="0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58" y="0"/>
                    <a:pt x="958" y="0"/>
                    <a:pt x="958" y="0"/>
                  </a:cubicBezTo>
                  <a:moveTo>
                    <a:pt x="1626" y="0"/>
                  </a:moveTo>
                  <a:cubicBezTo>
                    <a:pt x="1623" y="0"/>
                    <a:pt x="1623" y="0"/>
                    <a:pt x="1623" y="0"/>
                  </a:cubicBezTo>
                  <a:cubicBezTo>
                    <a:pt x="1623" y="0"/>
                    <a:pt x="1622" y="0"/>
                    <a:pt x="1622" y="0"/>
                  </a:cubicBezTo>
                  <a:cubicBezTo>
                    <a:pt x="1626" y="0"/>
                    <a:pt x="1626" y="0"/>
                    <a:pt x="1626" y="0"/>
                  </a:cubicBezTo>
                  <a:cubicBezTo>
                    <a:pt x="1626" y="0"/>
                    <a:pt x="1626" y="0"/>
                    <a:pt x="1626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i$ḷîḋé"/>
            <p:cNvSpPr/>
            <p:nvPr/>
          </p:nvSpPr>
          <p:spPr bwMode="auto">
            <a:xfrm>
              <a:off x="3178176" y="2806700"/>
              <a:ext cx="3252788" cy="482600"/>
            </a:xfrm>
            <a:custGeom>
              <a:avLst/>
              <a:gdLst>
                <a:gd name="T0" fmla="*/ 1140 w 2244"/>
                <a:gd name="T1" fmla="*/ 42 h 334"/>
                <a:gd name="T2" fmla="*/ 1072 w 2244"/>
                <a:gd name="T3" fmla="*/ 58 h 334"/>
                <a:gd name="T4" fmla="*/ 1065 w 2244"/>
                <a:gd name="T5" fmla="*/ 114 h 334"/>
                <a:gd name="T6" fmla="*/ 1013 w 2244"/>
                <a:gd name="T7" fmla="*/ 294 h 334"/>
                <a:gd name="T8" fmla="*/ 1014 w 2244"/>
                <a:gd name="T9" fmla="*/ 303 h 334"/>
                <a:gd name="T10" fmla="*/ 994 w 2244"/>
                <a:gd name="T11" fmla="*/ 325 h 334"/>
                <a:gd name="T12" fmla="*/ 990 w 2244"/>
                <a:gd name="T13" fmla="*/ 334 h 334"/>
                <a:gd name="T14" fmla="*/ 1054 w 2244"/>
                <a:gd name="T15" fmla="*/ 332 h 334"/>
                <a:gd name="T16" fmla="*/ 1155 w 2244"/>
                <a:gd name="T17" fmla="*/ 283 h 334"/>
                <a:gd name="T18" fmla="*/ 1155 w 2244"/>
                <a:gd name="T19" fmla="*/ 283 h 334"/>
                <a:gd name="T20" fmla="*/ 1171 w 2244"/>
                <a:gd name="T21" fmla="*/ 269 h 334"/>
                <a:gd name="T22" fmla="*/ 1170 w 2244"/>
                <a:gd name="T23" fmla="*/ 263 h 334"/>
                <a:gd name="T24" fmla="*/ 1175 w 2244"/>
                <a:gd name="T25" fmla="*/ 249 h 334"/>
                <a:gd name="T26" fmla="*/ 1175 w 2244"/>
                <a:gd name="T27" fmla="*/ 249 h 334"/>
                <a:gd name="T28" fmla="*/ 1213 w 2244"/>
                <a:gd name="T29" fmla="*/ 134 h 334"/>
                <a:gd name="T30" fmla="*/ 1244 w 2244"/>
                <a:gd name="T31" fmla="*/ 34 h 334"/>
                <a:gd name="T32" fmla="*/ 97 w 2244"/>
                <a:gd name="T33" fmla="*/ 0 h 334"/>
                <a:gd name="T34" fmla="*/ 0 w 2244"/>
                <a:gd name="T35" fmla="*/ 97 h 334"/>
                <a:gd name="T36" fmla="*/ 922 w 2244"/>
                <a:gd name="T37" fmla="*/ 334 h 334"/>
                <a:gd name="T38" fmla="*/ 915 w 2244"/>
                <a:gd name="T39" fmla="*/ 312 h 334"/>
                <a:gd name="T40" fmla="*/ 915 w 2244"/>
                <a:gd name="T41" fmla="*/ 309 h 334"/>
                <a:gd name="T42" fmla="*/ 921 w 2244"/>
                <a:gd name="T43" fmla="*/ 283 h 334"/>
                <a:gd name="T44" fmla="*/ 927 w 2244"/>
                <a:gd name="T45" fmla="*/ 228 h 334"/>
                <a:gd name="T46" fmla="*/ 974 w 2244"/>
                <a:gd name="T47" fmla="*/ 22 h 334"/>
                <a:gd name="T48" fmla="*/ 1646 w 2244"/>
                <a:gd name="T49" fmla="*/ 0 h 334"/>
                <a:gd name="T50" fmla="*/ 1611 w 2244"/>
                <a:gd name="T51" fmla="*/ 14 h 334"/>
                <a:gd name="T52" fmla="*/ 1517 w 2244"/>
                <a:gd name="T53" fmla="*/ 20 h 334"/>
                <a:gd name="T54" fmla="*/ 1429 w 2244"/>
                <a:gd name="T55" fmla="*/ 67 h 334"/>
                <a:gd name="T56" fmla="*/ 1332 w 2244"/>
                <a:gd name="T57" fmla="*/ 147 h 334"/>
                <a:gd name="T58" fmla="*/ 1252 w 2244"/>
                <a:gd name="T59" fmla="*/ 287 h 334"/>
                <a:gd name="T60" fmla="*/ 1222 w 2244"/>
                <a:gd name="T61" fmla="*/ 300 h 334"/>
                <a:gd name="T62" fmla="*/ 1207 w 2244"/>
                <a:gd name="T63" fmla="*/ 325 h 334"/>
                <a:gd name="T64" fmla="*/ 2244 w 2244"/>
                <a:gd name="T65" fmla="*/ 334 h 334"/>
                <a:gd name="T66" fmla="*/ 1691 w 2244"/>
                <a:gd name="T67" fmla="*/ 136 h 334"/>
                <a:gd name="T68" fmla="*/ 1646 w 2244"/>
                <a:gd name="T69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4" h="334">
                  <a:moveTo>
                    <a:pt x="1244" y="34"/>
                  </a:moveTo>
                  <a:cubicBezTo>
                    <a:pt x="1244" y="34"/>
                    <a:pt x="1196" y="42"/>
                    <a:pt x="1140" y="42"/>
                  </a:cubicBezTo>
                  <a:cubicBezTo>
                    <a:pt x="1124" y="42"/>
                    <a:pt x="1107" y="41"/>
                    <a:pt x="1091" y="39"/>
                  </a:cubicBezTo>
                  <a:cubicBezTo>
                    <a:pt x="1091" y="39"/>
                    <a:pt x="1067" y="48"/>
                    <a:pt x="1072" y="58"/>
                  </a:cubicBezTo>
                  <a:cubicBezTo>
                    <a:pt x="1076" y="67"/>
                    <a:pt x="1073" y="85"/>
                    <a:pt x="1071" y="85"/>
                  </a:cubicBezTo>
                  <a:cubicBezTo>
                    <a:pt x="1069" y="85"/>
                    <a:pt x="1059" y="99"/>
                    <a:pt x="1065" y="114"/>
                  </a:cubicBezTo>
                  <a:cubicBezTo>
                    <a:pt x="1070" y="130"/>
                    <a:pt x="1031" y="273"/>
                    <a:pt x="1013" y="292"/>
                  </a:cubicBezTo>
                  <a:cubicBezTo>
                    <a:pt x="1013" y="293"/>
                    <a:pt x="1013" y="293"/>
                    <a:pt x="1013" y="294"/>
                  </a:cubicBezTo>
                  <a:cubicBezTo>
                    <a:pt x="1013" y="294"/>
                    <a:pt x="1013" y="294"/>
                    <a:pt x="1013" y="294"/>
                  </a:cubicBezTo>
                  <a:cubicBezTo>
                    <a:pt x="1014" y="295"/>
                    <a:pt x="1014" y="299"/>
                    <a:pt x="1014" y="303"/>
                  </a:cubicBezTo>
                  <a:cubicBezTo>
                    <a:pt x="1014" y="303"/>
                    <a:pt x="1014" y="303"/>
                    <a:pt x="1014" y="303"/>
                  </a:cubicBezTo>
                  <a:cubicBezTo>
                    <a:pt x="1014" y="312"/>
                    <a:pt x="1011" y="324"/>
                    <a:pt x="994" y="325"/>
                  </a:cubicBezTo>
                  <a:cubicBezTo>
                    <a:pt x="993" y="325"/>
                    <a:pt x="992" y="325"/>
                    <a:pt x="991" y="325"/>
                  </a:cubicBezTo>
                  <a:cubicBezTo>
                    <a:pt x="991" y="328"/>
                    <a:pt x="990" y="331"/>
                    <a:pt x="990" y="334"/>
                  </a:cubicBezTo>
                  <a:cubicBezTo>
                    <a:pt x="1049" y="334"/>
                    <a:pt x="1049" y="334"/>
                    <a:pt x="1049" y="334"/>
                  </a:cubicBezTo>
                  <a:cubicBezTo>
                    <a:pt x="1051" y="333"/>
                    <a:pt x="1052" y="333"/>
                    <a:pt x="1054" y="332"/>
                  </a:cubicBezTo>
                  <a:cubicBezTo>
                    <a:pt x="1054" y="332"/>
                    <a:pt x="1103" y="320"/>
                    <a:pt x="1113" y="311"/>
                  </a:cubicBezTo>
                  <a:cubicBezTo>
                    <a:pt x="1124" y="301"/>
                    <a:pt x="1155" y="283"/>
                    <a:pt x="1155" y="283"/>
                  </a:cubicBezTo>
                  <a:cubicBezTo>
                    <a:pt x="1155" y="283"/>
                    <a:pt x="1155" y="283"/>
                    <a:pt x="1155" y="283"/>
                  </a:cubicBezTo>
                  <a:cubicBezTo>
                    <a:pt x="1155" y="283"/>
                    <a:pt x="1155" y="283"/>
                    <a:pt x="1155" y="283"/>
                  </a:cubicBezTo>
                  <a:cubicBezTo>
                    <a:pt x="1155" y="283"/>
                    <a:pt x="1155" y="283"/>
                    <a:pt x="1155" y="284"/>
                  </a:cubicBezTo>
                  <a:cubicBezTo>
                    <a:pt x="1160" y="279"/>
                    <a:pt x="1166" y="274"/>
                    <a:pt x="1171" y="269"/>
                  </a:cubicBezTo>
                  <a:cubicBezTo>
                    <a:pt x="1170" y="267"/>
                    <a:pt x="1170" y="265"/>
                    <a:pt x="1170" y="263"/>
                  </a:cubicBezTo>
                  <a:cubicBezTo>
                    <a:pt x="1170" y="263"/>
                    <a:pt x="1170" y="263"/>
                    <a:pt x="1170" y="263"/>
                  </a:cubicBezTo>
                  <a:cubicBezTo>
                    <a:pt x="1170" y="263"/>
                    <a:pt x="1170" y="263"/>
                    <a:pt x="1170" y="263"/>
                  </a:cubicBezTo>
                  <a:cubicBezTo>
                    <a:pt x="1171" y="258"/>
                    <a:pt x="1173" y="254"/>
                    <a:pt x="1175" y="249"/>
                  </a:cubicBezTo>
                  <a:cubicBezTo>
                    <a:pt x="1175" y="249"/>
                    <a:pt x="1175" y="249"/>
                    <a:pt x="1175" y="250"/>
                  </a:cubicBezTo>
                  <a:cubicBezTo>
                    <a:pt x="1175" y="249"/>
                    <a:pt x="1175" y="249"/>
                    <a:pt x="1175" y="249"/>
                  </a:cubicBezTo>
                  <a:cubicBezTo>
                    <a:pt x="1176" y="245"/>
                    <a:pt x="1179" y="241"/>
                    <a:pt x="1182" y="238"/>
                  </a:cubicBezTo>
                  <a:cubicBezTo>
                    <a:pt x="1189" y="234"/>
                    <a:pt x="1213" y="144"/>
                    <a:pt x="1213" y="134"/>
                  </a:cubicBezTo>
                  <a:cubicBezTo>
                    <a:pt x="1213" y="123"/>
                    <a:pt x="1228" y="73"/>
                    <a:pt x="1233" y="65"/>
                  </a:cubicBezTo>
                  <a:cubicBezTo>
                    <a:pt x="1238" y="56"/>
                    <a:pt x="1244" y="34"/>
                    <a:pt x="1244" y="34"/>
                  </a:cubicBezTo>
                  <a:moveTo>
                    <a:pt x="97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65" y="0"/>
                    <a:pt x="38" y="15"/>
                    <a:pt x="20" y="37"/>
                  </a:cubicBezTo>
                  <a:cubicBezTo>
                    <a:pt x="7" y="54"/>
                    <a:pt x="0" y="74"/>
                    <a:pt x="0" y="97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922" y="334"/>
                    <a:pt x="922" y="334"/>
                    <a:pt x="922" y="334"/>
                  </a:cubicBezTo>
                  <a:cubicBezTo>
                    <a:pt x="924" y="327"/>
                    <a:pt x="926" y="320"/>
                    <a:pt x="927" y="315"/>
                  </a:cubicBezTo>
                  <a:cubicBezTo>
                    <a:pt x="920" y="313"/>
                    <a:pt x="915" y="312"/>
                    <a:pt x="915" y="312"/>
                  </a:cubicBezTo>
                  <a:cubicBezTo>
                    <a:pt x="915" y="312"/>
                    <a:pt x="915" y="312"/>
                    <a:pt x="915" y="312"/>
                  </a:cubicBezTo>
                  <a:cubicBezTo>
                    <a:pt x="915" y="311"/>
                    <a:pt x="915" y="310"/>
                    <a:pt x="915" y="309"/>
                  </a:cubicBezTo>
                  <a:cubicBezTo>
                    <a:pt x="915" y="309"/>
                    <a:pt x="915" y="309"/>
                    <a:pt x="915" y="309"/>
                  </a:cubicBezTo>
                  <a:cubicBezTo>
                    <a:pt x="915" y="302"/>
                    <a:pt x="916" y="286"/>
                    <a:pt x="921" y="283"/>
                  </a:cubicBezTo>
                  <a:cubicBezTo>
                    <a:pt x="921" y="283"/>
                    <a:pt x="921" y="283"/>
                    <a:pt x="921" y="283"/>
                  </a:cubicBezTo>
                  <a:cubicBezTo>
                    <a:pt x="927" y="280"/>
                    <a:pt x="927" y="228"/>
                    <a:pt x="927" y="228"/>
                  </a:cubicBezTo>
                  <a:cubicBezTo>
                    <a:pt x="927" y="228"/>
                    <a:pt x="941" y="182"/>
                    <a:pt x="939" y="165"/>
                  </a:cubicBezTo>
                  <a:cubicBezTo>
                    <a:pt x="937" y="148"/>
                    <a:pt x="974" y="22"/>
                    <a:pt x="974" y="22"/>
                  </a:cubicBezTo>
                  <a:cubicBezTo>
                    <a:pt x="974" y="22"/>
                    <a:pt x="975" y="12"/>
                    <a:pt x="978" y="0"/>
                  </a:cubicBezTo>
                  <a:moveTo>
                    <a:pt x="1646" y="0"/>
                  </a:moveTo>
                  <a:cubicBezTo>
                    <a:pt x="1642" y="0"/>
                    <a:pt x="1642" y="0"/>
                    <a:pt x="1642" y="0"/>
                  </a:cubicBezTo>
                  <a:cubicBezTo>
                    <a:pt x="1631" y="3"/>
                    <a:pt x="1617" y="8"/>
                    <a:pt x="1611" y="14"/>
                  </a:cubicBezTo>
                  <a:cubicBezTo>
                    <a:pt x="1602" y="22"/>
                    <a:pt x="1572" y="34"/>
                    <a:pt x="1547" y="34"/>
                  </a:cubicBezTo>
                  <a:cubicBezTo>
                    <a:pt x="1534" y="34"/>
                    <a:pt x="1522" y="30"/>
                    <a:pt x="1517" y="20"/>
                  </a:cubicBezTo>
                  <a:cubicBezTo>
                    <a:pt x="1516" y="20"/>
                    <a:pt x="1515" y="21"/>
                    <a:pt x="1513" y="22"/>
                  </a:cubicBezTo>
                  <a:cubicBezTo>
                    <a:pt x="1479" y="37"/>
                    <a:pt x="1434" y="58"/>
                    <a:pt x="1429" y="67"/>
                  </a:cubicBezTo>
                  <a:cubicBezTo>
                    <a:pt x="1421" y="83"/>
                    <a:pt x="1360" y="109"/>
                    <a:pt x="1360" y="109"/>
                  </a:cubicBezTo>
                  <a:cubicBezTo>
                    <a:pt x="1360" y="109"/>
                    <a:pt x="1321" y="110"/>
                    <a:pt x="1332" y="147"/>
                  </a:cubicBezTo>
                  <a:cubicBezTo>
                    <a:pt x="1344" y="184"/>
                    <a:pt x="1257" y="272"/>
                    <a:pt x="1257" y="272"/>
                  </a:cubicBezTo>
                  <a:cubicBezTo>
                    <a:pt x="1258" y="277"/>
                    <a:pt x="1256" y="283"/>
                    <a:pt x="1252" y="287"/>
                  </a:cubicBezTo>
                  <a:cubicBezTo>
                    <a:pt x="1251" y="288"/>
                    <a:pt x="1250" y="290"/>
                    <a:pt x="1249" y="291"/>
                  </a:cubicBezTo>
                  <a:cubicBezTo>
                    <a:pt x="1245" y="294"/>
                    <a:pt x="1234" y="298"/>
                    <a:pt x="1222" y="300"/>
                  </a:cubicBezTo>
                  <a:cubicBezTo>
                    <a:pt x="1219" y="308"/>
                    <a:pt x="1216" y="314"/>
                    <a:pt x="1216" y="315"/>
                  </a:cubicBezTo>
                  <a:cubicBezTo>
                    <a:pt x="1217" y="316"/>
                    <a:pt x="1213" y="320"/>
                    <a:pt x="1207" y="325"/>
                  </a:cubicBezTo>
                  <a:cubicBezTo>
                    <a:pt x="1205" y="328"/>
                    <a:pt x="1204" y="331"/>
                    <a:pt x="1203" y="334"/>
                  </a:cubicBezTo>
                  <a:cubicBezTo>
                    <a:pt x="2244" y="334"/>
                    <a:pt x="2244" y="334"/>
                    <a:pt x="2244" y="334"/>
                  </a:cubicBezTo>
                  <a:cubicBezTo>
                    <a:pt x="2244" y="136"/>
                    <a:pt x="2244" y="136"/>
                    <a:pt x="2244" y="136"/>
                  </a:cubicBezTo>
                  <a:cubicBezTo>
                    <a:pt x="1691" y="136"/>
                    <a:pt x="1691" y="136"/>
                    <a:pt x="1691" y="136"/>
                  </a:cubicBezTo>
                  <a:cubicBezTo>
                    <a:pt x="1666" y="136"/>
                    <a:pt x="1646" y="119"/>
                    <a:pt x="1646" y="98"/>
                  </a:cubicBezTo>
                  <a:cubicBezTo>
                    <a:pt x="1646" y="0"/>
                    <a:pt x="1646" y="0"/>
                    <a:pt x="1646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ï$1íḑè"/>
            <p:cNvSpPr/>
            <p:nvPr/>
          </p:nvSpPr>
          <p:spPr bwMode="auto">
            <a:xfrm>
              <a:off x="3262313" y="2954338"/>
              <a:ext cx="188913" cy="187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îṩļîďè"/>
            <p:cNvSpPr/>
            <p:nvPr/>
          </p:nvSpPr>
          <p:spPr bwMode="auto">
            <a:xfrm>
              <a:off x="3535363" y="2954338"/>
              <a:ext cx="188913" cy="187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íš1íďê"/>
            <p:cNvSpPr/>
            <p:nvPr/>
          </p:nvSpPr>
          <p:spPr bwMode="auto">
            <a:xfrm>
              <a:off x="3808413" y="2954338"/>
              <a:ext cx="187325" cy="187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iṣlîḋê"/>
            <p:cNvSpPr/>
            <p:nvPr/>
          </p:nvSpPr>
          <p:spPr bwMode="auto">
            <a:xfrm>
              <a:off x="4219576" y="3408363"/>
              <a:ext cx="1346200" cy="1320800"/>
            </a:xfrm>
            <a:custGeom>
              <a:avLst/>
              <a:gdLst>
                <a:gd name="T0" fmla="*/ 840 w 929"/>
                <a:gd name="T1" fmla="*/ 728 h 912"/>
                <a:gd name="T2" fmla="*/ 849 w 929"/>
                <a:gd name="T3" fmla="*/ 695 h 912"/>
                <a:gd name="T4" fmla="*/ 854 w 929"/>
                <a:gd name="T5" fmla="*/ 687 h 912"/>
                <a:gd name="T6" fmla="*/ 928 w 929"/>
                <a:gd name="T7" fmla="*/ 446 h 912"/>
                <a:gd name="T8" fmla="*/ 465 w 929"/>
                <a:gd name="T9" fmla="*/ 0 h 912"/>
                <a:gd name="T10" fmla="*/ 10 w 929"/>
                <a:gd name="T11" fmla="*/ 355 h 912"/>
                <a:gd name="T12" fmla="*/ 0 w 929"/>
                <a:gd name="T13" fmla="*/ 446 h 912"/>
                <a:gd name="T14" fmla="*/ 457 w 929"/>
                <a:gd name="T15" fmla="*/ 897 h 912"/>
                <a:gd name="T16" fmla="*/ 583 w 929"/>
                <a:gd name="T17" fmla="*/ 877 h 912"/>
                <a:gd name="T18" fmla="*/ 650 w 929"/>
                <a:gd name="T19" fmla="*/ 855 h 912"/>
                <a:gd name="T20" fmla="*/ 675 w 929"/>
                <a:gd name="T21" fmla="*/ 850 h 912"/>
                <a:gd name="T22" fmla="*/ 702 w 929"/>
                <a:gd name="T23" fmla="*/ 855 h 912"/>
                <a:gd name="T24" fmla="*/ 853 w 929"/>
                <a:gd name="T25" fmla="*/ 909 h 912"/>
                <a:gd name="T26" fmla="*/ 864 w 929"/>
                <a:gd name="T27" fmla="*/ 912 h 912"/>
                <a:gd name="T28" fmla="*/ 885 w 929"/>
                <a:gd name="T29" fmla="*/ 891 h 912"/>
                <a:gd name="T30" fmla="*/ 885 w 929"/>
                <a:gd name="T31" fmla="*/ 890 h 912"/>
                <a:gd name="T32" fmla="*/ 884 w 929"/>
                <a:gd name="T33" fmla="*/ 883 h 912"/>
                <a:gd name="T34" fmla="*/ 840 w 929"/>
                <a:gd name="T35" fmla="*/ 728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9" h="912">
                  <a:moveTo>
                    <a:pt x="840" y="728"/>
                  </a:moveTo>
                  <a:cubicBezTo>
                    <a:pt x="840" y="716"/>
                    <a:pt x="843" y="705"/>
                    <a:pt x="849" y="695"/>
                  </a:cubicBezTo>
                  <a:cubicBezTo>
                    <a:pt x="850" y="692"/>
                    <a:pt x="852" y="689"/>
                    <a:pt x="854" y="687"/>
                  </a:cubicBezTo>
                  <a:cubicBezTo>
                    <a:pt x="902" y="616"/>
                    <a:pt x="928" y="532"/>
                    <a:pt x="928" y="446"/>
                  </a:cubicBezTo>
                  <a:cubicBezTo>
                    <a:pt x="929" y="200"/>
                    <a:pt x="721" y="0"/>
                    <a:pt x="465" y="0"/>
                  </a:cubicBezTo>
                  <a:cubicBezTo>
                    <a:pt x="241" y="0"/>
                    <a:pt x="54" y="153"/>
                    <a:pt x="10" y="355"/>
                  </a:cubicBezTo>
                  <a:cubicBezTo>
                    <a:pt x="4" y="385"/>
                    <a:pt x="0" y="415"/>
                    <a:pt x="0" y="446"/>
                  </a:cubicBezTo>
                  <a:cubicBezTo>
                    <a:pt x="0" y="692"/>
                    <a:pt x="200" y="897"/>
                    <a:pt x="457" y="897"/>
                  </a:cubicBezTo>
                  <a:cubicBezTo>
                    <a:pt x="497" y="897"/>
                    <a:pt x="552" y="885"/>
                    <a:pt x="583" y="877"/>
                  </a:cubicBezTo>
                  <a:cubicBezTo>
                    <a:pt x="613" y="869"/>
                    <a:pt x="643" y="858"/>
                    <a:pt x="650" y="855"/>
                  </a:cubicBezTo>
                  <a:cubicBezTo>
                    <a:pt x="658" y="852"/>
                    <a:pt x="667" y="850"/>
                    <a:pt x="675" y="850"/>
                  </a:cubicBezTo>
                  <a:cubicBezTo>
                    <a:pt x="684" y="850"/>
                    <a:pt x="694" y="852"/>
                    <a:pt x="702" y="855"/>
                  </a:cubicBezTo>
                  <a:cubicBezTo>
                    <a:pt x="853" y="909"/>
                    <a:pt x="853" y="909"/>
                    <a:pt x="853" y="909"/>
                  </a:cubicBezTo>
                  <a:cubicBezTo>
                    <a:pt x="857" y="910"/>
                    <a:pt x="860" y="911"/>
                    <a:pt x="864" y="912"/>
                  </a:cubicBezTo>
                  <a:cubicBezTo>
                    <a:pt x="875" y="912"/>
                    <a:pt x="885" y="902"/>
                    <a:pt x="885" y="891"/>
                  </a:cubicBezTo>
                  <a:cubicBezTo>
                    <a:pt x="885" y="890"/>
                    <a:pt x="885" y="890"/>
                    <a:pt x="885" y="890"/>
                  </a:cubicBezTo>
                  <a:cubicBezTo>
                    <a:pt x="885" y="888"/>
                    <a:pt x="884" y="886"/>
                    <a:pt x="884" y="883"/>
                  </a:cubicBezTo>
                  <a:cubicBezTo>
                    <a:pt x="840" y="728"/>
                    <a:pt x="840" y="728"/>
                    <a:pt x="840" y="728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íş1ïḑé"/>
            <p:cNvSpPr/>
            <p:nvPr/>
          </p:nvSpPr>
          <p:spPr bwMode="auto">
            <a:xfrm>
              <a:off x="3956051" y="3932238"/>
              <a:ext cx="1092200" cy="1084263"/>
            </a:xfrm>
            <a:custGeom>
              <a:avLst/>
              <a:gdLst>
                <a:gd name="T0" fmla="*/ 722 w 754"/>
                <a:gd name="T1" fmla="*/ 558 h 748"/>
                <a:gd name="T2" fmla="*/ 687 w 754"/>
                <a:gd name="T3" fmla="*/ 566 h 748"/>
                <a:gd name="T4" fmla="*/ 596 w 754"/>
                <a:gd name="T5" fmla="*/ 578 h 748"/>
                <a:gd name="T6" fmla="*/ 140 w 754"/>
                <a:gd name="T7" fmla="*/ 127 h 748"/>
                <a:gd name="T8" fmla="*/ 144 w 754"/>
                <a:gd name="T9" fmla="*/ 70 h 748"/>
                <a:gd name="T10" fmla="*/ 150 w 754"/>
                <a:gd name="T11" fmla="*/ 36 h 748"/>
                <a:gd name="T12" fmla="*/ 159 w 754"/>
                <a:gd name="T13" fmla="*/ 0 h 748"/>
                <a:gd name="T14" fmla="*/ 138 w 754"/>
                <a:gd name="T15" fmla="*/ 19 h 748"/>
                <a:gd name="T16" fmla="*/ 0 w 754"/>
                <a:gd name="T17" fmla="*/ 318 h 748"/>
                <a:gd name="T18" fmla="*/ 66 w 754"/>
                <a:gd name="T19" fmla="*/ 536 h 748"/>
                <a:gd name="T20" fmla="*/ 75 w 754"/>
                <a:gd name="T21" fmla="*/ 558 h 748"/>
                <a:gd name="T22" fmla="*/ 43 w 754"/>
                <a:gd name="T23" fmla="*/ 723 h 748"/>
                <a:gd name="T24" fmla="*/ 50 w 754"/>
                <a:gd name="T25" fmla="*/ 744 h 748"/>
                <a:gd name="T26" fmla="*/ 64 w 754"/>
                <a:gd name="T27" fmla="*/ 748 h 748"/>
                <a:gd name="T28" fmla="*/ 72 w 754"/>
                <a:gd name="T29" fmla="*/ 747 h 748"/>
                <a:gd name="T30" fmla="*/ 221 w 754"/>
                <a:gd name="T31" fmla="*/ 688 h 748"/>
                <a:gd name="T32" fmla="*/ 253 w 754"/>
                <a:gd name="T33" fmla="*/ 688 h 748"/>
                <a:gd name="T34" fmla="*/ 415 w 754"/>
                <a:gd name="T35" fmla="*/ 720 h 748"/>
                <a:gd name="T36" fmla="*/ 736 w 754"/>
                <a:gd name="T37" fmla="*/ 573 h 748"/>
                <a:gd name="T38" fmla="*/ 754 w 754"/>
                <a:gd name="T39" fmla="*/ 548 h 748"/>
                <a:gd name="T40" fmla="*/ 722 w 754"/>
                <a:gd name="T41" fmla="*/ 558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4" h="748">
                  <a:moveTo>
                    <a:pt x="722" y="558"/>
                  </a:moveTo>
                  <a:cubicBezTo>
                    <a:pt x="712" y="560"/>
                    <a:pt x="700" y="563"/>
                    <a:pt x="687" y="566"/>
                  </a:cubicBezTo>
                  <a:cubicBezTo>
                    <a:pt x="659" y="572"/>
                    <a:pt x="623" y="578"/>
                    <a:pt x="596" y="578"/>
                  </a:cubicBezTo>
                  <a:cubicBezTo>
                    <a:pt x="339" y="578"/>
                    <a:pt x="140" y="373"/>
                    <a:pt x="140" y="127"/>
                  </a:cubicBezTo>
                  <a:cubicBezTo>
                    <a:pt x="140" y="108"/>
                    <a:pt x="142" y="89"/>
                    <a:pt x="144" y="70"/>
                  </a:cubicBezTo>
                  <a:cubicBezTo>
                    <a:pt x="146" y="58"/>
                    <a:pt x="147" y="47"/>
                    <a:pt x="150" y="36"/>
                  </a:cubicBezTo>
                  <a:cubicBezTo>
                    <a:pt x="153" y="24"/>
                    <a:pt x="156" y="12"/>
                    <a:pt x="159" y="0"/>
                  </a:cubicBezTo>
                  <a:cubicBezTo>
                    <a:pt x="138" y="19"/>
                    <a:pt x="138" y="19"/>
                    <a:pt x="138" y="19"/>
                  </a:cubicBezTo>
                  <a:cubicBezTo>
                    <a:pt x="51" y="94"/>
                    <a:pt x="1" y="203"/>
                    <a:pt x="0" y="318"/>
                  </a:cubicBezTo>
                  <a:cubicBezTo>
                    <a:pt x="0" y="395"/>
                    <a:pt x="23" y="472"/>
                    <a:pt x="66" y="536"/>
                  </a:cubicBezTo>
                  <a:cubicBezTo>
                    <a:pt x="73" y="546"/>
                    <a:pt x="76" y="553"/>
                    <a:pt x="75" y="558"/>
                  </a:cubicBezTo>
                  <a:cubicBezTo>
                    <a:pt x="74" y="563"/>
                    <a:pt x="43" y="723"/>
                    <a:pt x="43" y="723"/>
                  </a:cubicBezTo>
                  <a:cubicBezTo>
                    <a:pt x="42" y="731"/>
                    <a:pt x="44" y="739"/>
                    <a:pt x="50" y="744"/>
                  </a:cubicBezTo>
                  <a:cubicBezTo>
                    <a:pt x="54" y="747"/>
                    <a:pt x="59" y="748"/>
                    <a:pt x="64" y="748"/>
                  </a:cubicBezTo>
                  <a:cubicBezTo>
                    <a:pt x="67" y="748"/>
                    <a:pt x="69" y="748"/>
                    <a:pt x="72" y="747"/>
                  </a:cubicBezTo>
                  <a:cubicBezTo>
                    <a:pt x="221" y="688"/>
                    <a:pt x="221" y="688"/>
                    <a:pt x="221" y="688"/>
                  </a:cubicBezTo>
                  <a:cubicBezTo>
                    <a:pt x="232" y="684"/>
                    <a:pt x="243" y="684"/>
                    <a:pt x="253" y="688"/>
                  </a:cubicBezTo>
                  <a:cubicBezTo>
                    <a:pt x="305" y="709"/>
                    <a:pt x="360" y="720"/>
                    <a:pt x="415" y="720"/>
                  </a:cubicBezTo>
                  <a:cubicBezTo>
                    <a:pt x="539" y="721"/>
                    <a:pt x="656" y="667"/>
                    <a:pt x="736" y="573"/>
                  </a:cubicBezTo>
                  <a:cubicBezTo>
                    <a:pt x="736" y="573"/>
                    <a:pt x="744" y="562"/>
                    <a:pt x="754" y="548"/>
                  </a:cubicBezTo>
                  <a:cubicBezTo>
                    <a:pt x="744" y="551"/>
                    <a:pt x="733" y="555"/>
                    <a:pt x="722" y="558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iŝḻîďé"/>
            <p:cNvSpPr/>
            <p:nvPr/>
          </p:nvSpPr>
          <p:spPr bwMode="auto">
            <a:xfrm>
              <a:off x="2928938" y="5307013"/>
              <a:ext cx="446088" cy="236538"/>
            </a:xfrm>
            <a:custGeom>
              <a:avLst/>
              <a:gdLst>
                <a:gd name="T0" fmla="*/ 207 w 308"/>
                <a:gd name="T1" fmla="*/ 39 h 163"/>
                <a:gd name="T2" fmla="*/ 154 w 308"/>
                <a:gd name="T3" fmla="*/ 23 h 163"/>
                <a:gd name="T4" fmla="*/ 21 w 308"/>
                <a:gd name="T5" fmla="*/ 45 h 163"/>
                <a:gd name="T6" fmla="*/ 62 w 308"/>
                <a:gd name="T7" fmla="*/ 157 h 163"/>
                <a:gd name="T8" fmla="*/ 195 w 308"/>
                <a:gd name="T9" fmla="*/ 74 h 163"/>
                <a:gd name="T10" fmla="*/ 290 w 308"/>
                <a:gd name="T11" fmla="*/ 114 h 163"/>
                <a:gd name="T12" fmla="*/ 308 w 308"/>
                <a:gd name="T13" fmla="*/ 52 h 163"/>
                <a:gd name="T14" fmla="*/ 207 w 308"/>
                <a:gd name="T15" fmla="*/ 3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8" h="163">
                  <a:moveTo>
                    <a:pt x="207" y="39"/>
                  </a:moveTo>
                  <a:cubicBezTo>
                    <a:pt x="207" y="39"/>
                    <a:pt x="171" y="31"/>
                    <a:pt x="154" y="23"/>
                  </a:cubicBezTo>
                  <a:cubicBezTo>
                    <a:pt x="137" y="15"/>
                    <a:pt x="42" y="0"/>
                    <a:pt x="21" y="45"/>
                  </a:cubicBezTo>
                  <a:cubicBezTo>
                    <a:pt x="0" y="90"/>
                    <a:pt x="49" y="150"/>
                    <a:pt x="62" y="157"/>
                  </a:cubicBezTo>
                  <a:cubicBezTo>
                    <a:pt x="74" y="163"/>
                    <a:pt x="195" y="74"/>
                    <a:pt x="195" y="7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207" y="39"/>
                    <a:pt x="207" y="39"/>
                    <a:pt x="207" y="39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ïṩļiḓé"/>
            <p:cNvSpPr/>
            <p:nvPr/>
          </p:nvSpPr>
          <p:spPr bwMode="auto">
            <a:xfrm>
              <a:off x="3289301" y="5381625"/>
              <a:ext cx="600075" cy="209550"/>
            </a:xfrm>
            <a:custGeom>
              <a:avLst/>
              <a:gdLst>
                <a:gd name="T0" fmla="*/ 66 w 414"/>
                <a:gd name="T1" fmla="*/ 0 h 144"/>
                <a:gd name="T2" fmla="*/ 348 w 414"/>
                <a:gd name="T3" fmla="*/ 0 h 144"/>
                <a:gd name="T4" fmla="*/ 414 w 414"/>
                <a:gd name="T5" fmla="*/ 66 h 144"/>
                <a:gd name="T6" fmla="*/ 414 w 414"/>
                <a:gd name="T7" fmla="*/ 78 h 144"/>
                <a:gd name="T8" fmla="*/ 348 w 414"/>
                <a:gd name="T9" fmla="*/ 144 h 144"/>
                <a:gd name="T10" fmla="*/ 66 w 414"/>
                <a:gd name="T11" fmla="*/ 144 h 144"/>
                <a:gd name="T12" fmla="*/ 0 w 414"/>
                <a:gd name="T13" fmla="*/ 78 h 144"/>
                <a:gd name="T14" fmla="*/ 0 w 414"/>
                <a:gd name="T15" fmla="*/ 66 h 144"/>
                <a:gd name="T16" fmla="*/ 66 w 414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144">
                  <a:moveTo>
                    <a:pt x="66" y="0"/>
                  </a:moveTo>
                  <a:cubicBezTo>
                    <a:pt x="348" y="0"/>
                    <a:pt x="348" y="0"/>
                    <a:pt x="348" y="0"/>
                  </a:cubicBezTo>
                  <a:cubicBezTo>
                    <a:pt x="384" y="0"/>
                    <a:pt x="414" y="30"/>
                    <a:pt x="414" y="66"/>
                  </a:cubicBezTo>
                  <a:cubicBezTo>
                    <a:pt x="414" y="78"/>
                    <a:pt x="414" y="78"/>
                    <a:pt x="414" y="78"/>
                  </a:cubicBezTo>
                  <a:cubicBezTo>
                    <a:pt x="414" y="114"/>
                    <a:pt x="384" y="144"/>
                    <a:pt x="348" y="144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29" y="144"/>
                    <a:pt x="0" y="114"/>
                    <a:pt x="0" y="7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30"/>
                    <a:pt x="29" y="0"/>
                    <a:pt x="66" y="0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îṩḷíḋé"/>
            <p:cNvSpPr/>
            <p:nvPr/>
          </p:nvSpPr>
          <p:spPr bwMode="auto">
            <a:xfrm>
              <a:off x="3387726" y="5381625"/>
              <a:ext cx="325438" cy="0"/>
            </a:xfrm>
            <a:custGeom>
              <a:avLst/>
              <a:gdLst>
                <a:gd name="T0" fmla="*/ 225 w 225"/>
                <a:gd name="T1" fmla="*/ 4 w 225"/>
                <a:gd name="T2" fmla="*/ 0 w 225"/>
                <a:gd name="T3" fmla="*/ 225 w 225"/>
                <a:gd name="T4" fmla="*/ 225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25">
                  <a:moveTo>
                    <a:pt x="22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íṣlïḍé"/>
            <p:cNvSpPr/>
            <p:nvPr/>
          </p:nvSpPr>
          <p:spPr bwMode="auto">
            <a:xfrm>
              <a:off x="3294063" y="5381625"/>
              <a:ext cx="574675" cy="188913"/>
            </a:xfrm>
            <a:custGeom>
              <a:avLst/>
              <a:gdLst>
                <a:gd name="T0" fmla="*/ 396 w 396"/>
                <a:gd name="T1" fmla="*/ 114 h 130"/>
                <a:gd name="T2" fmla="*/ 290 w 396"/>
                <a:gd name="T3" fmla="*/ 125 h 130"/>
                <a:gd name="T4" fmla="*/ 327 w 396"/>
                <a:gd name="T5" fmla="*/ 130 h 130"/>
                <a:gd name="T6" fmla="*/ 388 w 396"/>
                <a:gd name="T7" fmla="*/ 123 h 130"/>
                <a:gd name="T8" fmla="*/ 396 w 396"/>
                <a:gd name="T9" fmla="*/ 114 h 130"/>
                <a:gd name="T10" fmla="*/ 289 w 396"/>
                <a:gd name="T11" fmla="*/ 0 h 130"/>
                <a:gd name="T12" fmla="*/ 64 w 396"/>
                <a:gd name="T13" fmla="*/ 0 h 130"/>
                <a:gd name="T14" fmla="*/ 0 w 396"/>
                <a:gd name="T15" fmla="*/ 46 h 130"/>
                <a:gd name="T16" fmla="*/ 96 w 396"/>
                <a:gd name="T17" fmla="*/ 87 h 130"/>
                <a:gd name="T18" fmla="*/ 96 w 396"/>
                <a:gd name="T19" fmla="*/ 88 h 130"/>
                <a:gd name="T20" fmla="*/ 108 w 396"/>
                <a:gd name="T21" fmla="*/ 86 h 130"/>
                <a:gd name="T22" fmla="*/ 109 w 396"/>
                <a:gd name="T23" fmla="*/ 86 h 130"/>
                <a:gd name="T24" fmla="*/ 111 w 396"/>
                <a:gd name="T25" fmla="*/ 86 h 130"/>
                <a:gd name="T26" fmla="*/ 169 w 396"/>
                <a:gd name="T27" fmla="*/ 79 h 130"/>
                <a:gd name="T28" fmla="*/ 168 w 396"/>
                <a:gd name="T29" fmla="*/ 66 h 130"/>
                <a:gd name="T30" fmla="*/ 203 w 396"/>
                <a:gd name="T31" fmla="*/ 59 h 130"/>
                <a:gd name="T32" fmla="*/ 207 w 396"/>
                <a:gd name="T33" fmla="*/ 60 h 130"/>
                <a:gd name="T34" fmla="*/ 207 w 396"/>
                <a:gd name="T35" fmla="*/ 61 h 130"/>
                <a:gd name="T36" fmla="*/ 209 w 396"/>
                <a:gd name="T37" fmla="*/ 61 h 130"/>
                <a:gd name="T38" fmla="*/ 286 w 396"/>
                <a:gd name="T39" fmla="*/ 31 h 130"/>
                <a:gd name="T40" fmla="*/ 289 w 396"/>
                <a:gd name="T4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130">
                  <a:moveTo>
                    <a:pt x="396" y="114"/>
                  </a:moveTo>
                  <a:cubicBezTo>
                    <a:pt x="368" y="117"/>
                    <a:pt x="322" y="121"/>
                    <a:pt x="290" y="125"/>
                  </a:cubicBezTo>
                  <a:cubicBezTo>
                    <a:pt x="327" y="130"/>
                    <a:pt x="327" y="130"/>
                    <a:pt x="327" y="130"/>
                  </a:cubicBezTo>
                  <a:cubicBezTo>
                    <a:pt x="327" y="130"/>
                    <a:pt x="357" y="124"/>
                    <a:pt x="388" y="123"/>
                  </a:cubicBezTo>
                  <a:cubicBezTo>
                    <a:pt x="391" y="120"/>
                    <a:pt x="394" y="117"/>
                    <a:pt x="396" y="114"/>
                  </a:cubicBezTo>
                  <a:moveTo>
                    <a:pt x="28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35" y="1"/>
                    <a:pt x="10" y="20"/>
                    <a:pt x="0" y="46"/>
                  </a:cubicBezTo>
                  <a:cubicBezTo>
                    <a:pt x="23" y="54"/>
                    <a:pt x="93" y="80"/>
                    <a:pt x="96" y="87"/>
                  </a:cubicBezTo>
                  <a:cubicBezTo>
                    <a:pt x="96" y="87"/>
                    <a:pt x="96" y="88"/>
                    <a:pt x="96" y="88"/>
                  </a:cubicBezTo>
                  <a:cubicBezTo>
                    <a:pt x="101" y="87"/>
                    <a:pt x="105" y="86"/>
                    <a:pt x="108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10" y="86"/>
                    <a:pt x="110" y="86"/>
                    <a:pt x="111" y="86"/>
                  </a:cubicBezTo>
                  <a:cubicBezTo>
                    <a:pt x="132" y="86"/>
                    <a:pt x="155" y="82"/>
                    <a:pt x="169" y="79"/>
                  </a:cubicBezTo>
                  <a:cubicBezTo>
                    <a:pt x="168" y="72"/>
                    <a:pt x="167" y="66"/>
                    <a:pt x="168" y="66"/>
                  </a:cubicBezTo>
                  <a:cubicBezTo>
                    <a:pt x="171" y="65"/>
                    <a:pt x="194" y="59"/>
                    <a:pt x="203" y="59"/>
                  </a:cubicBezTo>
                  <a:cubicBezTo>
                    <a:pt x="206" y="59"/>
                    <a:pt x="207" y="59"/>
                    <a:pt x="207" y="60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8" y="61"/>
                    <a:pt x="208" y="61"/>
                    <a:pt x="209" y="61"/>
                  </a:cubicBezTo>
                  <a:cubicBezTo>
                    <a:pt x="218" y="59"/>
                    <a:pt x="258" y="43"/>
                    <a:pt x="286" y="31"/>
                  </a:cubicBezTo>
                  <a:cubicBezTo>
                    <a:pt x="289" y="0"/>
                    <a:pt x="289" y="0"/>
                    <a:pt x="289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$1iḋé"/>
            <p:cNvSpPr/>
            <p:nvPr/>
          </p:nvSpPr>
          <p:spPr bwMode="auto">
            <a:xfrm>
              <a:off x="3138488" y="5492750"/>
              <a:ext cx="447675" cy="185738"/>
            </a:xfrm>
            <a:custGeom>
              <a:avLst/>
              <a:gdLst>
                <a:gd name="T0" fmla="*/ 291 w 308"/>
                <a:gd name="T1" fmla="*/ 0 h 128"/>
                <a:gd name="T2" fmla="*/ 216 w 308"/>
                <a:gd name="T3" fmla="*/ 10 h 128"/>
                <a:gd name="T4" fmla="*/ 23 w 308"/>
                <a:gd name="T5" fmla="*/ 76 h 128"/>
                <a:gd name="T6" fmla="*/ 38 w 308"/>
                <a:gd name="T7" fmla="*/ 124 h 128"/>
                <a:gd name="T8" fmla="*/ 119 w 308"/>
                <a:gd name="T9" fmla="*/ 101 h 128"/>
                <a:gd name="T10" fmla="*/ 228 w 308"/>
                <a:gd name="T11" fmla="*/ 92 h 128"/>
                <a:gd name="T12" fmla="*/ 308 w 308"/>
                <a:gd name="T13" fmla="*/ 33 h 128"/>
                <a:gd name="T14" fmla="*/ 291 w 308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8" h="128">
                  <a:moveTo>
                    <a:pt x="291" y="0"/>
                  </a:moveTo>
                  <a:cubicBezTo>
                    <a:pt x="291" y="0"/>
                    <a:pt x="250" y="11"/>
                    <a:pt x="216" y="10"/>
                  </a:cubicBezTo>
                  <a:cubicBezTo>
                    <a:pt x="182" y="10"/>
                    <a:pt x="23" y="76"/>
                    <a:pt x="23" y="76"/>
                  </a:cubicBezTo>
                  <a:cubicBezTo>
                    <a:pt x="23" y="76"/>
                    <a:pt x="0" y="128"/>
                    <a:pt x="38" y="124"/>
                  </a:cubicBezTo>
                  <a:cubicBezTo>
                    <a:pt x="75" y="119"/>
                    <a:pt x="93" y="101"/>
                    <a:pt x="119" y="101"/>
                  </a:cubicBezTo>
                  <a:cubicBezTo>
                    <a:pt x="146" y="101"/>
                    <a:pt x="228" y="92"/>
                    <a:pt x="228" y="92"/>
                  </a:cubicBezTo>
                  <a:cubicBezTo>
                    <a:pt x="308" y="33"/>
                    <a:pt x="308" y="33"/>
                    <a:pt x="308" y="33"/>
                  </a:cubicBezTo>
                  <a:cubicBezTo>
                    <a:pt x="291" y="0"/>
                    <a:pt x="291" y="0"/>
                    <a:pt x="291" y="0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íşḷiḓe"/>
            <p:cNvSpPr/>
            <p:nvPr/>
          </p:nvSpPr>
          <p:spPr bwMode="auto">
            <a:xfrm>
              <a:off x="3316288" y="4510088"/>
              <a:ext cx="423863" cy="295275"/>
            </a:xfrm>
            <a:custGeom>
              <a:avLst/>
              <a:gdLst>
                <a:gd name="T0" fmla="*/ 195 w 293"/>
                <a:gd name="T1" fmla="*/ 187 h 203"/>
                <a:gd name="T2" fmla="*/ 121 w 293"/>
                <a:gd name="T3" fmla="*/ 202 h 203"/>
                <a:gd name="T4" fmla="*/ 116 w 293"/>
                <a:gd name="T5" fmla="*/ 203 h 203"/>
                <a:gd name="T6" fmla="*/ 55 w 293"/>
                <a:gd name="T7" fmla="*/ 186 h 203"/>
                <a:gd name="T8" fmla="*/ 0 w 293"/>
                <a:gd name="T9" fmla="*/ 112 h 203"/>
                <a:gd name="T10" fmla="*/ 48 w 293"/>
                <a:gd name="T11" fmla="*/ 100 h 203"/>
                <a:gd name="T12" fmla="*/ 50 w 293"/>
                <a:gd name="T13" fmla="*/ 99 h 203"/>
                <a:gd name="T14" fmla="*/ 70 w 293"/>
                <a:gd name="T15" fmla="*/ 74 h 203"/>
                <a:gd name="T16" fmla="*/ 71 w 293"/>
                <a:gd name="T17" fmla="*/ 71 h 203"/>
                <a:gd name="T18" fmla="*/ 71 w 293"/>
                <a:gd name="T19" fmla="*/ 39 h 203"/>
                <a:gd name="T20" fmla="*/ 102 w 293"/>
                <a:gd name="T21" fmla="*/ 1 h 203"/>
                <a:gd name="T22" fmla="*/ 178 w 293"/>
                <a:gd name="T23" fmla="*/ 22 h 203"/>
                <a:gd name="T24" fmla="*/ 185 w 293"/>
                <a:gd name="T25" fmla="*/ 52 h 203"/>
                <a:gd name="T26" fmla="*/ 186 w 293"/>
                <a:gd name="T27" fmla="*/ 54 h 203"/>
                <a:gd name="T28" fmla="*/ 226 w 293"/>
                <a:gd name="T29" fmla="*/ 96 h 203"/>
                <a:gd name="T30" fmla="*/ 228 w 293"/>
                <a:gd name="T31" fmla="*/ 97 h 203"/>
                <a:gd name="T32" fmla="*/ 236 w 293"/>
                <a:gd name="T33" fmla="*/ 100 h 203"/>
                <a:gd name="T34" fmla="*/ 195 w 293"/>
                <a:gd name="T35" fmla="*/ 18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03">
                  <a:moveTo>
                    <a:pt x="195" y="187"/>
                  </a:moveTo>
                  <a:cubicBezTo>
                    <a:pt x="121" y="202"/>
                    <a:pt x="121" y="202"/>
                    <a:pt x="121" y="202"/>
                  </a:cubicBezTo>
                  <a:cubicBezTo>
                    <a:pt x="116" y="203"/>
                    <a:pt x="116" y="203"/>
                    <a:pt x="116" y="203"/>
                  </a:cubicBezTo>
                  <a:cubicBezTo>
                    <a:pt x="116" y="203"/>
                    <a:pt x="57" y="187"/>
                    <a:pt x="55" y="186"/>
                  </a:cubicBezTo>
                  <a:cubicBezTo>
                    <a:pt x="53" y="184"/>
                    <a:pt x="0" y="112"/>
                    <a:pt x="0" y="112"/>
                  </a:cubicBezTo>
                  <a:cubicBezTo>
                    <a:pt x="0" y="112"/>
                    <a:pt x="27" y="112"/>
                    <a:pt x="48" y="100"/>
                  </a:cubicBezTo>
                  <a:cubicBezTo>
                    <a:pt x="49" y="100"/>
                    <a:pt x="49" y="99"/>
                    <a:pt x="50" y="99"/>
                  </a:cubicBezTo>
                  <a:cubicBezTo>
                    <a:pt x="59" y="93"/>
                    <a:pt x="67" y="84"/>
                    <a:pt x="70" y="74"/>
                  </a:cubicBezTo>
                  <a:cubicBezTo>
                    <a:pt x="71" y="73"/>
                    <a:pt x="71" y="72"/>
                    <a:pt x="71" y="71"/>
                  </a:cubicBezTo>
                  <a:cubicBezTo>
                    <a:pt x="74" y="60"/>
                    <a:pt x="73" y="49"/>
                    <a:pt x="71" y="39"/>
                  </a:cubicBezTo>
                  <a:cubicBezTo>
                    <a:pt x="63" y="8"/>
                    <a:pt x="80" y="0"/>
                    <a:pt x="102" y="1"/>
                  </a:cubicBezTo>
                  <a:cubicBezTo>
                    <a:pt x="134" y="2"/>
                    <a:pt x="178" y="22"/>
                    <a:pt x="178" y="22"/>
                  </a:cubicBezTo>
                  <a:cubicBezTo>
                    <a:pt x="179" y="32"/>
                    <a:pt x="181" y="42"/>
                    <a:pt x="185" y="52"/>
                  </a:cubicBezTo>
                  <a:cubicBezTo>
                    <a:pt x="186" y="53"/>
                    <a:pt x="186" y="53"/>
                    <a:pt x="186" y="54"/>
                  </a:cubicBezTo>
                  <a:cubicBezTo>
                    <a:pt x="194" y="72"/>
                    <a:pt x="208" y="87"/>
                    <a:pt x="226" y="96"/>
                  </a:cubicBezTo>
                  <a:cubicBezTo>
                    <a:pt x="228" y="97"/>
                    <a:pt x="228" y="97"/>
                    <a:pt x="228" y="97"/>
                  </a:cubicBezTo>
                  <a:cubicBezTo>
                    <a:pt x="231" y="98"/>
                    <a:pt x="233" y="99"/>
                    <a:pt x="236" y="100"/>
                  </a:cubicBezTo>
                  <a:cubicBezTo>
                    <a:pt x="293" y="122"/>
                    <a:pt x="195" y="187"/>
                    <a:pt x="195" y="187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íş1íḍé"/>
            <p:cNvSpPr/>
            <p:nvPr/>
          </p:nvSpPr>
          <p:spPr bwMode="auto">
            <a:xfrm>
              <a:off x="3584576" y="4586288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íSḻíďê"/>
            <p:cNvSpPr/>
            <p:nvPr/>
          </p:nvSpPr>
          <p:spPr bwMode="auto">
            <a:xfrm>
              <a:off x="3490913" y="4586288"/>
              <a:ext cx="95250" cy="49213"/>
            </a:xfrm>
            <a:custGeom>
              <a:avLst/>
              <a:gdLst>
                <a:gd name="T0" fmla="*/ 64 w 65"/>
                <a:gd name="T1" fmla="*/ 0 h 34"/>
                <a:gd name="T2" fmla="*/ 1 w 65"/>
                <a:gd name="T3" fmla="*/ 30 h 34"/>
                <a:gd name="T4" fmla="*/ 0 w 65"/>
                <a:gd name="T5" fmla="*/ 30 h 34"/>
                <a:gd name="T6" fmla="*/ 0 w 65"/>
                <a:gd name="T7" fmla="*/ 34 h 34"/>
                <a:gd name="T8" fmla="*/ 65 w 65"/>
                <a:gd name="T9" fmla="*/ 2 h 34"/>
                <a:gd name="T10" fmla="*/ 64 w 65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34">
                  <a:moveTo>
                    <a:pt x="64" y="0"/>
                  </a:moveTo>
                  <a:cubicBezTo>
                    <a:pt x="48" y="17"/>
                    <a:pt x="26" y="28"/>
                    <a:pt x="1" y="30"/>
                  </a:cubicBezTo>
                  <a:cubicBezTo>
                    <a:pt x="1" y="30"/>
                    <a:pt x="0" y="30"/>
                    <a:pt x="0" y="30"/>
                  </a:cubicBezTo>
                  <a:cubicBezTo>
                    <a:pt x="0" y="31"/>
                    <a:pt x="0" y="33"/>
                    <a:pt x="0" y="34"/>
                  </a:cubicBezTo>
                  <a:cubicBezTo>
                    <a:pt x="24" y="33"/>
                    <a:pt x="48" y="22"/>
                    <a:pt x="65" y="2"/>
                  </a:cubicBezTo>
                  <a:cubicBezTo>
                    <a:pt x="65" y="1"/>
                    <a:pt x="65" y="1"/>
                    <a:pt x="64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şḷíḋe"/>
            <p:cNvSpPr/>
            <p:nvPr/>
          </p:nvSpPr>
          <p:spPr bwMode="auto">
            <a:xfrm>
              <a:off x="3348038" y="4357688"/>
              <a:ext cx="273050" cy="271463"/>
            </a:xfrm>
            <a:custGeom>
              <a:avLst/>
              <a:gdLst>
                <a:gd name="T0" fmla="*/ 188 w 188"/>
                <a:gd name="T1" fmla="*/ 94 h 188"/>
                <a:gd name="T2" fmla="*/ 100 w 188"/>
                <a:gd name="T3" fmla="*/ 188 h 188"/>
                <a:gd name="T4" fmla="*/ 94 w 188"/>
                <a:gd name="T5" fmla="*/ 188 h 188"/>
                <a:gd name="T6" fmla="*/ 0 w 188"/>
                <a:gd name="T7" fmla="*/ 94 h 188"/>
                <a:gd name="T8" fmla="*/ 94 w 188"/>
                <a:gd name="T9" fmla="*/ 0 h 188"/>
                <a:gd name="T10" fmla="*/ 188 w 188"/>
                <a:gd name="T11" fmla="*/ 94 h 188"/>
                <a:gd name="T12" fmla="*/ 188 w 188"/>
                <a:gd name="T13" fmla="*/ 9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88">
                  <a:moveTo>
                    <a:pt x="188" y="94"/>
                  </a:moveTo>
                  <a:cubicBezTo>
                    <a:pt x="188" y="144"/>
                    <a:pt x="149" y="185"/>
                    <a:pt x="100" y="188"/>
                  </a:cubicBezTo>
                  <a:cubicBezTo>
                    <a:pt x="98" y="188"/>
                    <a:pt x="96" y="188"/>
                    <a:pt x="94" y="188"/>
                  </a:cubicBez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94"/>
                    <a:pt x="188" y="94"/>
                    <a:pt x="188" y="94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í$ľíďé"/>
            <p:cNvSpPr/>
            <p:nvPr/>
          </p:nvSpPr>
          <p:spPr bwMode="auto">
            <a:xfrm>
              <a:off x="3481388" y="4649788"/>
              <a:ext cx="165100" cy="50800"/>
            </a:xfrm>
            <a:custGeom>
              <a:avLst/>
              <a:gdLst>
                <a:gd name="T0" fmla="*/ 112 w 114"/>
                <a:gd name="T1" fmla="*/ 0 h 35"/>
                <a:gd name="T2" fmla="*/ 45 w 114"/>
                <a:gd name="T3" fmla="*/ 26 h 35"/>
                <a:gd name="T4" fmla="*/ 13 w 114"/>
                <a:gd name="T5" fmla="*/ 30 h 35"/>
                <a:gd name="T6" fmla="*/ 0 w 114"/>
                <a:gd name="T7" fmla="*/ 31 h 35"/>
                <a:gd name="T8" fmla="*/ 1 w 114"/>
                <a:gd name="T9" fmla="*/ 35 h 35"/>
                <a:gd name="T10" fmla="*/ 13 w 114"/>
                <a:gd name="T11" fmla="*/ 34 h 35"/>
                <a:gd name="T12" fmla="*/ 45 w 114"/>
                <a:gd name="T13" fmla="*/ 30 h 35"/>
                <a:gd name="T14" fmla="*/ 114 w 114"/>
                <a:gd name="T15" fmla="*/ 1 h 35"/>
                <a:gd name="T16" fmla="*/ 112 w 11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5">
                  <a:moveTo>
                    <a:pt x="112" y="0"/>
                  </a:moveTo>
                  <a:cubicBezTo>
                    <a:pt x="96" y="18"/>
                    <a:pt x="65" y="24"/>
                    <a:pt x="45" y="26"/>
                  </a:cubicBezTo>
                  <a:cubicBezTo>
                    <a:pt x="34" y="27"/>
                    <a:pt x="24" y="28"/>
                    <a:pt x="13" y="30"/>
                  </a:cubicBezTo>
                  <a:cubicBezTo>
                    <a:pt x="9" y="30"/>
                    <a:pt x="4" y="31"/>
                    <a:pt x="0" y="31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5" y="35"/>
                    <a:pt x="9" y="34"/>
                    <a:pt x="13" y="34"/>
                  </a:cubicBezTo>
                  <a:cubicBezTo>
                    <a:pt x="24" y="32"/>
                    <a:pt x="34" y="31"/>
                    <a:pt x="45" y="30"/>
                  </a:cubicBezTo>
                  <a:cubicBezTo>
                    <a:pt x="66" y="28"/>
                    <a:pt x="99" y="21"/>
                    <a:pt x="114" y="1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íšliḓê"/>
            <p:cNvSpPr/>
            <p:nvPr/>
          </p:nvSpPr>
          <p:spPr bwMode="auto">
            <a:xfrm>
              <a:off x="3189288" y="4651375"/>
              <a:ext cx="644525" cy="660400"/>
            </a:xfrm>
            <a:custGeom>
              <a:avLst/>
              <a:gdLst>
                <a:gd name="T0" fmla="*/ 368 w 445"/>
                <a:gd name="T1" fmla="*/ 280 h 456"/>
                <a:gd name="T2" fmla="*/ 379 w 445"/>
                <a:gd name="T3" fmla="*/ 456 h 456"/>
                <a:gd name="T4" fmla="*/ 53 w 445"/>
                <a:gd name="T5" fmla="*/ 456 h 456"/>
                <a:gd name="T6" fmla="*/ 55 w 445"/>
                <a:gd name="T7" fmla="*/ 355 h 456"/>
                <a:gd name="T8" fmla="*/ 57 w 445"/>
                <a:gd name="T9" fmla="*/ 273 h 456"/>
                <a:gd name="T10" fmla="*/ 58 w 445"/>
                <a:gd name="T11" fmla="*/ 246 h 456"/>
                <a:gd name="T12" fmla="*/ 60 w 445"/>
                <a:gd name="T13" fmla="*/ 154 h 456"/>
                <a:gd name="T14" fmla="*/ 51 w 445"/>
                <a:gd name="T15" fmla="*/ 146 h 456"/>
                <a:gd name="T16" fmla="*/ 0 w 445"/>
                <a:gd name="T17" fmla="*/ 100 h 456"/>
                <a:gd name="T18" fmla="*/ 12 w 445"/>
                <a:gd name="T19" fmla="*/ 52 h 456"/>
                <a:gd name="T20" fmla="*/ 46 w 445"/>
                <a:gd name="T21" fmla="*/ 21 h 456"/>
                <a:gd name="T22" fmla="*/ 61 w 445"/>
                <a:gd name="T23" fmla="*/ 17 h 456"/>
                <a:gd name="T24" fmla="*/ 99 w 445"/>
                <a:gd name="T25" fmla="*/ 5 h 456"/>
                <a:gd name="T26" fmla="*/ 136 w 445"/>
                <a:gd name="T27" fmla="*/ 3 h 456"/>
                <a:gd name="T28" fmla="*/ 202 w 445"/>
                <a:gd name="T29" fmla="*/ 34 h 456"/>
                <a:gd name="T30" fmla="*/ 215 w 445"/>
                <a:gd name="T31" fmla="*/ 33 h 456"/>
                <a:gd name="T32" fmla="*/ 247 w 445"/>
                <a:gd name="T33" fmla="*/ 29 h 456"/>
                <a:gd name="T34" fmla="*/ 316 w 445"/>
                <a:gd name="T35" fmla="*/ 0 h 456"/>
                <a:gd name="T36" fmla="*/ 338 w 445"/>
                <a:gd name="T37" fmla="*/ 5 h 456"/>
                <a:gd name="T38" fmla="*/ 370 w 445"/>
                <a:gd name="T39" fmla="*/ 9 h 456"/>
                <a:gd name="T40" fmla="*/ 395 w 445"/>
                <a:gd name="T41" fmla="*/ 18 h 456"/>
                <a:gd name="T42" fmla="*/ 418 w 445"/>
                <a:gd name="T43" fmla="*/ 27 h 456"/>
                <a:gd name="T44" fmla="*/ 437 w 445"/>
                <a:gd name="T45" fmla="*/ 69 h 456"/>
                <a:gd name="T46" fmla="*/ 445 w 445"/>
                <a:gd name="T47" fmla="*/ 128 h 456"/>
                <a:gd name="T48" fmla="*/ 368 w 445"/>
                <a:gd name="T49" fmla="*/ 196 h 456"/>
                <a:gd name="T50" fmla="*/ 368 w 445"/>
                <a:gd name="T51" fmla="*/ 28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5" h="456">
                  <a:moveTo>
                    <a:pt x="368" y="280"/>
                  </a:moveTo>
                  <a:cubicBezTo>
                    <a:pt x="368" y="295"/>
                    <a:pt x="379" y="456"/>
                    <a:pt x="379" y="456"/>
                  </a:cubicBezTo>
                  <a:cubicBezTo>
                    <a:pt x="53" y="456"/>
                    <a:pt x="53" y="456"/>
                    <a:pt x="53" y="456"/>
                  </a:cubicBezTo>
                  <a:cubicBezTo>
                    <a:pt x="55" y="355"/>
                    <a:pt x="55" y="355"/>
                    <a:pt x="55" y="355"/>
                  </a:cubicBezTo>
                  <a:cubicBezTo>
                    <a:pt x="57" y="273"/>
                    <a:pt x="57" y="273"/>
                    <a:pt x="57" y="273"/>
                  </a:cubicBezTo>
                  <a:cubicBezTo>
                    <a:pt x="58" y="246"/>
                    <a:pt x="58" y="246"/>
                    <a:pt x="58" y="246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99"/>
                    <a:pt x="14" y="58"/>
                    <a:pt x="12" y="52"/>
                  </a:cubicBezTo>
                  <a:cubicBezTo>
                    <a:pt x="10" y="46"/>
                    <a:pt x="37" y="23"/>
                    <a:pt x="46" y="21"/>
                  </a:cubicBezTo>
                  <a:cubicBezTo>
                    <a:pt x="51" y="20"/>
                    <a:pt x="56" y="19"/>
                    <a:pt x="61" y="17"/>
                  </a:cubicBezTo>
                  <a:cubicBezTo>
                    <a:pt x="77" y="11"/>
                    <a:pt x="97" y="3"/>
                    <a:pt x="99" y="5"/>
                  </a:cubicBezTo>
                  <a:cubicBezTo>
                    <a:pt x="103" y="7"/>
                    <a:pt x="135" y="4"/>
                    <a:pt x="136" y="3"/>
                  </a:cubicBezTo>
                  <a:cubicBezTo>
                    <a:pt x="152" y="23"/>
                    <a:pt x="176" y="34"/>
                    <a:pt x="202" y="34"/>
                  </a:cubicBezTo>
                  <a:cubicBezTo>
                    <a:pt x="206" y="34"/>
                    <a:pt x="211" y="33"/>
                    <a:pt x="215" y="33"/>
                  </a:cubicBezTo>
                  <a:cubicBezTo>
                    <a:pt x="226" y="31"/>
                    <a:pt x="236" y="30"/>
                    <a:pt x="247" y="29"/>
                  </a:cubicBezTo>
                  <a:cubicBezTo>
                    <a:pt x="268" y="27"/>
                    <a:pt x="301" y="20"/>
                    <a:pt x="316" y="0"/>
                  </a:cubicBezTo>
                  <a:cubicBezTo>
                    <a:pt x="324" y="1"/>
                    <a:pt x="331" y="2"/>
                    <a:pt x="338" y="5"/>
                  </a:cubicBezTo>
                  <a:cubicBezTo>
                    <a:pt x="349" y="7"/>
                    <a:pt x="359" y="9"/>
                    <a:pt x="370" y="9"/>
                  </a:cubicBezTo>
                  <a:cubicBezTo>
                    <a:pt x="379" y="11"/>
                    <a:pt x="387" y="14"/>
                    <a:pt x="395" y="18"/>
                  </a:cubicBezTo>
                  <a:cubicBezTo>
                    <a:pt x="403" y="22"/>
                    <a:pt x="410" y="25"/>
                    <a:pt x="418" y="27"/>
                  </a:cubicBezTo>
                  <a:cubicBezTo>
                    <a:pt x="418" y="27"/>
                    <a:pt x="433" y="31"/>
                    <a:pt x="437" y="69"/>
                  </a:cubicBezTo>
                  <a:cubicBezTo>
                    <a:pt x="441" y="107"/>
                    <a:pt x="445" y="128"/>
                    <a:pt x="445" y="128"/>
                  </a:cubicBezTo>
                  <a:cubicBezTo>
                    <a:pt x="368" y="196"/>
                    <a:pt x="368" y="196"/>
                    <a:pt x="368" y="196"/>
                  </a:cubicBezTo>
                  <a:cubicBezTo>
                    <a:pt x="368" y="196"/>
                    <a:pt x="367" y="266"/>
                    <a:pt x="368" y="28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ïŝḷîďè"/>
            <p:cNvSpPr/>
            <p:nvPr/>
          </p:nvSpPr>
          <p:spPr bwMode="auto">
            <a:xfrm>
              <a:off x="3171826" y="5140325"/>
              <a:ext cx="136525" cy="128588"/>
            </a:xfrm>
            <a:custGeom>
              <a:avLst/>
              <a:gdLst>
                <a:gd name="T0" fmla="*/ 11 w 86"/>
                <a:gd name="T1" fmla="*/ 50 h 81"/>
                <a:gd name="T2" fmla="*/ 21 w 86"/>
                <a:gd name="T3" fmla="*/ 68 h 81"/>
                <a:gd name="T4" fmla="*/ 60 w 86"/>
                <a:gd name="T5" fmla="*/ 81 h 81"/>
                <a:gd name="T6" fmla="*/ 86 w 86"/>
                <a:gd name="T7" fmla="*/ 32 h 81"/>
                <a:gd name="T8" fmla="*/ 62 w 86"/>
                <a:gd name="T9" fmla="*/ 16 h 81"/>
                <a:gd name="T10" fmla="*/ 22 w 86"/>
                <a:gd name="T11" fmla="*/ 0 h 81"/>
                <a:gd name="T12" fmla="*/ 0 w 86"/>
                <a:gd name="T13" fmla="*/ 13 h 81"/>
                <a:gd name="T14" fmla="*/ 11 w 86"/>
                <a:gd name="T1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1">
                  <a:moveTo>
                    <a:pt x="11" y="50"/>
                  </a:moveTo>
                  <a:lnTo>
                    <a:pt x="21" y="68"/>
                  </a:lnTo>
                  <a:lnTo>
                    <a:pt x="60" y="81"/>
                  </a:lnTo>
                  <a:lnTo>
                    <a:pt x="86" y="32"/>
                  </a:lnTo>
                  <a:lnTo>
                    <a:pt x="62" y="16"/>
                  </a:lnTo>
                  <a:lnTo>
                    <a:pt x="22" y="0"/>
                  </a:lnTo>
                  <a:lnTo>
                    <a:pt x="0" y="13"/>
                  </a:lnTo>
                  <a:lnTo>
                    <a:pt x="11" y="50"/>
                  </a:lnTo>
                  <a:close/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îşlïḑè"/>
            <p:cNvSpPr/>
            <p:nvPr/>
          </p:nvSpPr>
          <p:spPr bwMode="auto">
            <a:xfrm>
              <a:off x="3706813" y="5216525"/>
              <a:ext cx="479425" cy="244475"/>
            </a:xfrm>
            <a:custGeom>
              <a:avLst/>
              <a:gdLst>
                <a:gd name="T0" fmla="*/ 6 w 330"/>
                <a:gd name="T1" fmla="*/ 93 h 169"/>
                <a:gd name="T2" fmla="*/ 92 w 330"/>
                <a:gd name="T3" fmla="*/ 61 h 169"/>
                <a:gd name="T4" fmla="*/ 179 w 330"/>
                <a:gd name="T5" fmla="*/ 18 h 169"/>
                <a:gd name="T6" fmla="*/ 270 w 330"/>
                <a:gd name="T7" fmla="*/ 133 h 169"/>
                <a:gd name="T8" fmla="*/ 259 w 330"/>
                <a:gd name="T9" fmla="*/ 153 h 169"/>
                <a:gd name="T10" fmla="*/ 232 w 330"/>
                <a:gd name="T11" fmla="*/ 169 h 169"/>
                <a:gd name="T12" fmla="*/ 0 w 330"/>
                <a:gd name="T13" fmla="*/ 149 h 169"/>
                <a:gd name="T14" fmla="*/ 6 w 330"/>
                <a:gd name="T15" fmla="*/ 9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0" h="169">
                  <a:moveTo>
                    <a:pt x="6" y="93"/>
                  </a:moveTo>
                  <a:cubicBezTo>
                    <a:pt x="6" y="93"/>
                    <a:pt x="67" y="89"/>
                    <a:pt x="92" y="61"/>
                  </a:cubicBezTo>
                  <a:cubicBezTo>
                    <a:pt x="117" y="33"/>
                    <a:pt x="179" y="18"/>
                    <a:pt x="179" y="18"/>
                  </a:cubicBezTo>
                  <a:cubicBezTo>
                    <a:pt x="179" y="18"/>
                    <a:pt x="330" y="0"/>
                    <a:pt x="270" y="133"/>
                  </a:cubicBezTo>
                  <a:cubicBezTo>
                    <a:pt x="270" y="133"/>
                    <a:pt x="266" y="148"/>
                    <a:pt x="259" y="153"/>
                  </a:cubicBezTo>
                  <a:cubicBezTo>
                    <a:pt x="251" y="157"/>
                    <a:pt x="232" y="169"/>
                    <a:pt x="232" y="16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" y="93"/>
                    <a:pt x="6" y="93"/>
                    <a:pt x="6" y="93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ïSliďè"/>
            <p:cNvSpPr/>
            <p:nvPr/>
          </p:nvSpPr>
          <p:spPr bwMode="auto">
            <a:xfrm>
              <a:off x="3536951" y="5427663"/>
              <a:ext cx="173038" cy="69850"/>
            </a:xfrm>
            <a:custGeom>
              <a:avLst/>
              <a:gdLst>
                <a:gd name="T0" fmla="*/ 36 w 120"/>
                <a:gd name="T1" fmla="*/ 28 h 48"/>
                <a:gd name="T2" fmla="*/ 1 w 120"/>
                <a:gd name="T3" fmla="*/ 35 h 48"/>
                <a:gd name="T4" fmla="*/ 2 w 120"/>
                <a:gd name="T5" fmla="*/ 48 h 48"/>
                <a:gd name="T6" fmla="*/ 6 w 120"/>
                <a:gd name="T7" fmla="*/ 48 h 48"/>
                <a:gd name="T8" fmla="*/ 5 w 120"/>
                <a:gd name="T9" fmla="*/ 37 h 48"/>
                <a:gd name="T10" fmla="*/ 40 w 120"/>
                <a:gd name="T11" fmla="*/ 30 h 48"/>
                <a:gd name="T12" fmla="*/ 40 w 120"/>
                <a:gd name="T13" fmla="*/ 30 h 48"/>
                <a:gd name="T14" fmla="*/ 40 w 120"/>
                <a:gd name="T15" fmla="*/ 29 h 48"/>
                <a:gd name="T16" fmla="*/ 36 w 120"/>
                <a:gd name="T17" fmla="*/ 28 h 48"/>
                <a:gd name="T18" fmla="*/ 119 w 120"/>
                <a:gd name="T19" fmla="*/ 0 h 48"/>
                <a:gd name="T20" fmla="*/ 42 w 120"/>
                <a:gd name="T21" fmla="*/ 30 h 48"/>
                <a:gd name="T22" fmla="*/ 44 w 120"/>
                <a:gd name="T23" fmla="*/ 31 h 48"/>
                <a:gd name="T24" fmla="*/ 45 w 120"/>
                <a:gd name="T25" fmla="*/ 32 h 48"/>
                <a:gd name="T26" fmla="*/ 120 w 120"/>
                <a:gd name="T27" fmla="*/ 3 h 48"/>
                <a:gd name="T28" fmla="*/ 118 w 120"/>
                <a:gd name="T29" fmla="*/ 3 h 48"/>
                <a:gd name="T30" fmla="*/ 119 w 120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48">
                  <a:moveTo>
                    <a:pt x="36" y="28"/>
                  </a:moveTo>
                  <a:cubicBezTo>
                    <a:pt x="27" y="28"/>
                    <a:pt x="4" y="34"/>
                    <a:pt x="1" y="35"/>
                  </a:cubicBezTo>
                  <a:cubicBezTo>
                    <a:pt x="0" y="35"/>
                    <a:pt x="1" y="41"/>
                    <a:pt x="2" y="48"/>
                  </a:cubicBezTo>
                  <a:cubicBezTo>
                    <a:pt x="4" y="48"/>
                    <a:pt x="5" y="48"/>
                    <a:pt x="6" y="48"/>
                  </a:cubicBezTo>
                  <a:cubicBezTo>
                    <a:pt x="4" y="42"/>
                    <a:pt x="4" y="37"/>
                    <a:pt x="5" y="37"/>
                  </a:cubicBezTo>
                  <a:cubicBezTo>
                    <a:pt x="8" y="36"/>
                    <a:pt x="3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29"/>
                  </a:cubicBezTo>
                  <a:cubicBezTo>
                    <a:pt x="40" y="28"/>
                    <a:pt x="39" y="28"/>
                    <a:pt x="36" y="28"/>
                  </a:cubicBezTo>
                  <a:moveTo>
                    <a:pt x="119" y="0"/>
                  </a:moveTo>
                  <a:cubicBezTo>
                    <a:pt x="91" y="12"/>
                    <a:pt x="51" y="28"/>
                    <a:pt x="42" y="30"/>
                  </a:cubicBezTo>
                  <a:cubicBezTo>
                    <a:pt x="43" y="30"/>
                    <a:pt x="44" y="30"/>
                    <a:pt x="44" y="31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51" y="32"/>
                    <a:pt x="91" y="15"/>
                    <a:pt x="120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524E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Sļîḑé"/>
            <p:cNvSpPr/>
            <p:nvPr/>
          </p:nvSpPr>
          <p:spPr bwMode="auto">
            <a:xfrm>
              <a:off x="3540126" y="5497513"/>
              <a:ext cx="19050" cy="49213"/>
            </a:xfrm>
            <a:custGeom>
              <a:avLst/>
              <a:gdLst>
                <a:gd name="T0" fmla="*/ 4 w 14"/>
                <a:gd name="T1" fmla="*/ 0 h 35"/>
                <a:gd name="T2" fmla="*/ 0 w 14"/>
                <a:gd name="T3" fmla="*/ 0 h 35"/>
                <a:gd name="T4" fmla="*/ 1 w 14"/>
                <a:gd name="T5" fmla="*/ 1 h 35"/>
                <a:gd name="T6" fmla="*/ 10 w 14"/>
                <a:gd name="T7" fmla="*/ 35 h 35"/>
                <a:gd name="T8" fmla="*/ 14 w 14"/>
                <a:gd name="T9" fmla="*/ 35 h 35"/>
                <a:gd name="T10" fmla="*/ 4 w 1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5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11"/>
                    <a:pt x="7" y="25"/>
                    <a:pt x="10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1" y="25"/>
                    <a:pt x="6" y="10"/>
                    <a:pt x="4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ïsḻíďé"/>
            <p:cNvSpPr/>
            <p:nvPr/>
          </p:nvSpPr>
          <p:spPr bwMode="auto">
            <a:xfrm>
              <a:off x="3706813" y="5408613"/>
              <a:ext cx="44450" cy="23813"/>
            </a:xfrm>
            <a:custGeom>
              <a:avLst/>
              <a:gdLst>
                <a:gd name="T0" fmla="*/ 30 w 30"/>
                <a:gd name="T1" fmla="*/ 0 h 16"/>
                <a:gd name="T2" fmla="*/ 1 w 30"/>
                <a:gd name="T3" fmla="*/ 13 h 16"/>
                <a:gd name="T4" fmla="*/ 0 w 30"/>
                <a:gd name="T5" fmla="*/ 16 h 16"/>
                <a:gd name="T6" fmla="*/ 2 w 30"/>
                <a:gd name="T7" fmla="*/ 16 h 16"/>
                <a:gd name="T8" fmla="*/ 30 w 30"/>
                <a:gd name="T9" fmla="*/ 4 h 16"/>
                <a:gd name="T10" fmla="*/ 30 w 3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30" y="0"/>
                    <a:pt x="17" y="6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4" y="11"/>
                    <a:pt x="25" y="6"/>
                    <a:pt x="30" y="4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$lïḑe"/>
            <p:cNvSpPr/>
            <p:nvPr/>
          </p:nvSpPr>
          <p:spPr bwMode="auto">
            <a:xfrm>
              <a:off x="3538538" y="5411788"/>
              <a:ext cx="512763" cy="168275"/>
            </a:xfrm>
            <a:custGeom>
              <a:avLst/>
              <a:gdLst>
                <a:gd name="T0" fmla="*/ 354 w 354"/>
                <a:gd name="T1" fmla="*/ 17 h 117"/>
                <a:gd name="T2" fmla="*/ 349 w 354"/>
                <a:gd name="T3" fmla="*/ 34 h 117"/>
                <a:gd name="T4" fmla="*/ 312 w 354"/>
                <a:gd name="T5" fmla="*/ 63 h 117"/>
                <a:gd name="T6" fmla="*/ 253 w 354"/>
                <a:gd name="T7" fmla="*/ 92 h 117"/>
                <a:gd name="T8" fmla="*/ 91 w 354"/>
                <a:gd name="T9" fmla="*/ 110 h 117"/>
                <a:gd name="T10" fmla="*/ 18 w 354"/>
                <a:gd name="T11" fmla="*/ 105 h 117"/>
                <a:gd name="T12" fmla="*/ 4 w 354"/>
                <a:gd name="T13" fmla="*/ 48 h 117"/>
                <a:gd name="T14" fmla="*/ 43 w 354"/>
                <a:gd name="T15" fmla="*/ 42 h 117"/>
                <a:gd name="T16" fmla="*/ 151 w 354"/>
                <a:gd name="T17" fmla="*/ 0 h 117"/>
                <a:gd name="T18" fmla="*/ 354 w 354"/>
                <a:gd name="T19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117">
                  <a:moveTo>
                    <a:pt x="354" y="17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339" y="46"/>
                    <a:pt x="326" y="55"/>
                    <a:pt x="312" y="63"/>
                  </a:cubicBezTo>
                  <a:cubicBezTo>
                    <a:pt x="291" y="74"/>
                    <a:pt x="253" y="92"/>
                    <a:pt x="253" y="92"/>
                  </a:cubicBezTo>
                  <a:cubicBezTo>
                    <a:pt x="253" y="92"/>
                    <a:pt x="114" y="104"/>
                    <a:pt x="91" y="110"/>
                  </a:cubicBezTo>
                  <a:cubicBezTo>
                    <a:pt x="67" y="117"/>
                    <a:pt x="18" y="105"/>
                    <a:pt x="18" y="105"/>
                  </a:cubicBezTo>
                  <a:cubicBezTo>
                    <a:pt x="18" y="105"/>
                    <a:pt x="0" y="49"/>
                    <a:pt x="4" y="48"/>
                  </a:cubicBezTo>
                  <a:cubicBezTo>
                    <a:pt x="8" y="47"/>
                    <a:pt x="44" y="37"/>
                    <a:pt x="43" y="42"/>
                  </a:cubicBezTo>
                  <a:cubicBezTo>
                    <a:pt x="42" y="48"/>
                    <a:pt x="151" y="0"/>
                    <a:pt x="151" y="0"/>
                  </a:cubicBezTo>
                  <a:cubicBezTo>
                    <a:pt x="354" y="17"/>
                    <a:pt x="354" y="17"/>
                    <a:pt x="354" y="17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iṥ1íḓè"/>
            <p:cNvSpPr/>
            <p:nvPr/>
          </p:nvSpPr>
          <p:spPr bwMode="auto">
            <a:xfrm>
              <a:off x="3489326" y="5553075"/>
              <a:ext cx="485775" cy="127000"/>
            </a:xfrm>
            <a:custGeom>
              <a:avLst/>
              <a:gdLst>
                <a:gd name="T0" fmla="*/ 0 w 334"/>
                <a:gd name="T1" fmla="*/ 65 h 88"/>
                <a:gd name="T2" fmla="*/ 84 w 334"/>
                <a:gd name="T3" fmla="*/ 76 h 88"/>
                <a:gd name="T4" fmla="*/ 216 w 334"/>
                <a:gd name="T5" fmla="*/ 74 h 88"/>
                <a:gd name="T6" fmla="*/ 313 w 334"/>
                <a:gd name="T7" fmla="*/ 82 h 88"/>
                <a:gd name="T8" fmla="*/ 287 w 334"/>
                <a:gd name="T9" fmla="*/ 8 h 88"/>
                <a:gd name="T10" fmla="*/ 192 w 334"/>
                <a:gd name="T11" fmla="*/ 12 h 88"/>
                <a:gd name="T12" fmla="*/ 121 w 334"/>
                <a:gd name="T13" fmla="*/ 3 h 88"/>
                <a:gd name="T14" fmla="*/ 63 w 334"/>
                <a:gd name="T15" fmla="*/ 3 h 88"/>
                <a:gd name="T16" fmla="*/ 0 w 334"/>
                <a:gd name="T17" fmla="*/ 6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88">
                  <a:moveTo>
                    <a:pt x="0" y="65"/>
                  </a:moveTo>
                  <a:cubicBezTo>
                    <a:pt x="0" y="65"/>
                    <a:pt x="68" y="70"/>
                    <a:pt x="84" y="76"/>
                  </a:cubicBezTo>
                  <a:cubicBezTo>
                    <a:pt x="100" y="82"/>
                    <a:pt x="216" y="74"/>
                    <a:pt x="216" y="74"/>
                  </a:cubicBezTo>
                  <a:cubicBezTo>
                    <a:pt x="216" y="74"/>
                    <a:pt x="291" y="75"/>
                    <a:pt x="313" y="82"/>
                  </a:cubicBezTo>
                  <a:cubicBezTo>
                    <a:pt x="334" y="88"/>
                    <a:pt x="327" y="16"/>
                    <a:pt x="287" y="8"/>
                  </a:cubicBezTo>
                  <a:cubicBezTo>
                    <a:pt x="248" y="0"/>
                    <a:pt x="192" y="12"/>
                    <a:pt x="192" y="1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13" y="2"/>
                    <a:pt x="63" y="3"/>
                    <a:pt x="63" y="3"/>
                  </a:cubicBezTo>
                  <a:cubicBezTo>
                    <a:pt x="0" y="65"/>
                    <a:pt x="0" y="65"/>
                    <a:pt x="0" y="65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ïṣḷiḑê"/>
            <p:cNvSpPr/>
            <p:nvPr/>
          </p:nvSpPr>
          <p:spPr bwMode="auto">
            <a:xfrm>
              <a:off x="3100388" y="5386388"/>
              <a:ext cx="166688" cy="33338"/>
            </a:xfrm>
            <a:custGeom>
              <a:avLst/>
              <a:gdLst>
                <a:gd name="T0" fmla="*/ 0 w 115"/>
                <a:gd name="T1" fmla="*/ 0 h 23"/>
                <a:gd name="T2" fmla="*/ 115 w 115"/>
                <a:gd name="T3" fmla="*/ 23 h 23"/>
                <a:gd name="T4" fmla="*/ 0 w 11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23">
                  <a:moveTo>
                    <a:pt x="0" y="0"/>
                  </a:moveTo>
                  <a:cubicBezTo>
                    <a:pt x="115" y="23"/>
                    <a:pt x="115" y="23"/>
                    <a:pt x="115" y="23"/>
                  </a:cubicBezTo>
                  <a:cubicBezTo>
                    <a:pt x="91" y="8"/>
                    <a:pt x="0" y="0"/>
                    <a:pt x="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íś1ïḋé"/>
            <p:cNvSpPr/>
            <p:nvPr/>
          </p:nvSpPr>
          <p:spPr bwMode="auto">
            <a:xfrm>
              <a:off x="3773488" y="5300663"/>
              <a:ext cx="142875" cy="63500"/>
            </a:xfrm>
            <a:custGeom>
              <a:avLst/>
              <a:gdLst>
                <a:gd name="T0" fmla="*/ 98 w 98"/>
                <a:gd name="T1" fmla="*/ 0 h 43"/>
                <a:gd name="T2" fmla="*/ 0 w 98"/>
                <a:gd name="T3" fmla="*/ 43 h 43"/>
                <a:gd name="T4" fmla="*/ 98 w 98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43">
                  <a:moveTo>
                    <a:pt x="98" y="0"/>
                  </a:moveTo>
                  <a:cubicBezTo>
                    <a:pt x="98" y="0"/>
                    <a:pt x="28" y="17"/>
                    <a:pt x="0" y="43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i$1iḓê"/>
            <p:cNvSpPr/>
            <p:nvPr/>
          </p:nvSpPr>
          <p:spPr bwMode="auto">
            <a:xfrm>
              <a:off x="3106738" y="5357813"/>
              <a:ext cx="61913" cy="14288"/>
            </a:xfrm>
            <a:custGeom>
              <a:avLst/>
              <a:gdLst>
                <a:gd name="T0" fmla="*/ 0 w 42"/>
                <a:gd name="T1" fmla="*/ 0 h 10"/>
                <a:gd name="T2" fmla="*/ 39 w 42"/>
                <a:gd name="T3" fmla="*/ 10 h 10"/>
                <a:gd name="T4" fmla="*/ 41 w 42"/>
                <a:gd name="T5" fmla="*/ 9 h 10"/>
                <a:gd name="T6" fmla="*/ 0 w 4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cubicBezTo>
                    <a:pt x="0" y="0"/>
                    <a:pt x="31" y="10"/>
                    <a:pt x="39" y="10"/>
                  </a:cubicBezTo>
                  <a:cubicBezTo>
                    <a:pt x="40" y="10"/>
                    <a:pt x="41" y="10"/>
                    <a:pt x="41" y="9"/>
                  </a:cubicBezTo>
                  <a:cubicBezTo>
                    <a:pt x="42" y="5"/>
                    <a:pt x="2" y="0"/>
                    <a:pt x="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íśḻîḍè"/>
            <p:cNvSpPr/>
            <p:nvPr/>
          </p:nvSpPr>
          <p:spPr bwMode="auto">
            <a:xfrm>
              <a:off x="3027363" y="5445125"/>
              <a:ext cx="279400" cy="153988"/>
            </a:xfrm>
            <a:custGeom>
              <a:avLst/>
              <a:gdLst>
                <a:gd name="T0" fmla="*/ 177 w 192"/>
                <a:gd name="T1" fmla="*/ 0 h 107"/>
                <a:gd name="T2" fmla="*/ 118 w 192"/>
                <a:gd name="T3" fmla="*/ 1 h 107"/>
                <a:gd name="T4" fmla="*/ 78 w 192"/>
                <a:gd name="T5" fmla="*/ 14 h 107"/>
                <a:gd name="T6" fmla="*/ 0 w 192"/>
                <a:gd name="T7" fmla="*/ 61 h 107"/>
                <a:gd name="T8" fmla="*/ 12 w 192"/>
                <a:gd name="T9" fmla="*/ 74 h 107"/>
                <a:gd name="T10" fmla="*/ 30 w 192"/>
                <a:gd name="T11" fmla="*/ 79 h 107"/>
                <a:gd name="T12" fmla="*/ 49 w 192"/>
                <a:gd name="T13" fmla="*/ 91 h 107"/>
                <a:gd name="T14" fmla="*/ 105 w 192"/>
                <a:gd name="T15" fmla="*/ 107 h 107"/>
                <a:gd name="T16" fmla="*/ 192 w 192"/>
                <a:gd name="T17" fmla="*/ 73 h 107"/>
                <a:gd name="T18" fmla="*/ 180 w 192"/>
                <a:gd name="T19" fmla="*/ 35 h 107"/>
                <a:gd name="T20" fmla="*/ 180 w 192"/>
                <a:gd name="T21" fmla="*/ 31 h 107"/>
                <a:gd name="T22" fmla="*/ 180 w 192"/>
                <a:gd name="T23" fmla="*/ 29 h 107"/>
                <a:gd name="T24" fmla="*/ 180 w 192"/>
                <a:gd name="T25" fmla="*/ 27 h 107"/>
                <a:gd name="T26" fmla="*/ 180 w 192"/>
                <a:gd name="T27" fmla="*/ 23 h 107"/>
                <a:gd name="T28" fmla="*/ 183 w 192"/>
                <a:gd name="T29" fmla="*/ 3 h 107"/>
                <a:gd name="T30" fmla="*/ 177 w 192"/>
                <a:gd name="T3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07">
                  <a:moveTo>
                    <a:pt x="177" y="0"/>
                  </a:moveTo>
                  <a:cubicBezTo>
                    <a:pt x="118" y="1"/>
                    <a:pt x="118" y="1"/>
                    <a:pt x="118" y="1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49" y="34"/>
                    <a:pt x="14" y="57"/>
                    <a:pt x="0" y="61"/>
                  </a:cubicBezTo>
                  <a:cubicBezTo>
                    <a:pt x="3" y="64"/>
                    <a:pt x="10" y="70"/>
                    <a:pt x="12" y="74"/>
                  </a:cubicBezTo>
                  <a:cubicBezTo>
                    <a:pt x="15" y="78"/>
                    <a:pt x="30" y="79"/>
                    <a:pt x="30" y="79"/>
                  </a:cubicBezTo>
                  <a:cubicBezTo>
                    <a:pt x="30" y="79"/>
                    <a:pt x="45" y="87"/>
                    <a:pt x="49" y="91"/>
                  </a:cubicBezTo>
                  <a:cubicBezTo>
                    <a:pt x="52" y="94"/>
                    <a:pt x="76" y="101"/>
                    <a:pt x="105" y="107"/>
                  </a:cubicBezTo>
                  <a:cubicBezTo>
                    <a:pt x="117" y="102"/>
                    <a:pt x="154" y="87"/>
                    <a:pt x="192" y="73"/>
                  </a:cubicBezTo>
                  <a:cubicBezTo>
                    <a:pt x="184" y="62"/>
                    <a:pt x="180" y="49"/>
                    <a:pt x="180" y="35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29"/>
                    <a:pt x="180" y="29"/>
                  </a:cubicBezTo>
                  <a:cubicBezTo>
                    <a:pt x="180" y="28"/>
                    <a:pt x="180" y="28"/>
                    <a:pt x="180" y="27"/>
                  </a:cubicBezTo>
                  <a:cubicBezTo>
                    <a:pt x="180" y="23"/>
                    <a:pt x="180" y="23"/>
                    <a:pt x="180" y="23"/>
                  </a:cubicBezTo>
                  <a:cubicBezTo>
                    <a:pt x="180" y="16"/>
                    <a:pt x="181" y="9"/>
                    <a:pt x="183" y="3"/>
                  </a:cubicBezTo>
                  <a:cubicBezTo>
                    <a:pt x="177" y="0"/>
                    <a:pt x="177" y="0"/>
                    <a:pt x="17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iṧļiḋè"/>
            <p:cNvSpPr/>
            <p:nvPr/>
          </p:nvSpPr>
          <p:spPr bwMode="auto">
            <a:xfrm>
              <a:off x="3016251" y="5445125"/>
              <a:ext cx="276225" cy="87313"/>
            </a:xfrm>
            <a:custGeom>
              <a:avLst/>
              <a:gdLst>
                <a:gd name="T0" fmla="*/ 86 w 191"/>
                <a:gd name="T1" fmla="*/ 14 h 61"/>
                <a:gd name="T2" fmla="*/ 0 w 191"/>
                <a:gd name="T3" fmla="*/ 40 h 61"/>
                <a:gd name="T4" fmla="*/ 6 w 191"/>
                <a:gd name="T5" fmla="*/ 60 h 61"/>
                <a:gd name="T6" fmla="*/ 8 w 191"/>
                <a:gd name="T7" fmla="*/ 61 h 61"/>
                <a:gd name="T8" fmla="*/ 86 w 191"/>
                <a:gd name="T9" fmla="*/ 14 h 61"/>
                <a:gd name="T10" fmla="*/ 185 w 191"/>
                <a:gd name="T11" fmla="*/ 0 h 61"/>
                <a:gd name="T12" fmla="*/ 185 w 191"/>
                <a:gd name="T13" fmla="*/ 0 h 61"/>
                <a:gd name="T14" fmla="*/ 191 w 191"/>
                <a:gd name="T15" fmla="*/ 3 h 61"/>
                <a:gd name="T16" fmla="*/ 191 w 191"/>
                <a:gd name="T17" fmla="*/ 2 h 61"/>
                <a:gd name="T18" fmla="*/ 185 w 19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61">
                  <a:moveTo>
                    <a:pt x="86" y="1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1"/>
                    <a:pt x="8" y="61"/>
                  </a:cubicBezTo>
                  <a:cubicBezTo>
                    <a:pt x="22" y="57"/>
                    <a:pt x="57" y="34"/>
                    <a:pt x="86" y="14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87" y="1"/>
                    <a:pt x="185" y="0"/>
                    <a:pt x="185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iṩlíďe"/>
            <p:cNvSpPr/>
            <p:nvPr/>
          </p:nvSpPr>
          <p:spPr bwMode="auto">
            <a:xfrm>
              <a:off x="3289301" y="5448300"/>
              <a:ext cx="19050" cy="101600"/>
            </a:xfrm>
            <a:custGeom>
              <a:avLst/>
              <a:gdLst>
                <a:gd name="T0" fmla="*/ 0 w 14"/>
                <a:gd name="T1" fmla="*/ 29 h 71"/>
                <a:gd name="T2" fmla="*/ 0 w 14"/>
                <a:gd name="T3" fmla="*/ 33 h 71"/>
                <a:gd name="T4" fmla="*/ 12 w 14"/>
                <a:gd name="T5" fmla="*/ 71 h 71"/>
                <a:gd name="T6" fmla="*/ 14 w 14"/>
                <a:gd name="T7" fmla="*/ 70 h 71"/>
                <a:gd name="T8" fmla="*/ 0 w 14"/>
                <a:gd name="T9" fmla="*/ 29 h 71"/>
                <a:gd name="T10" fmla="*/ 3 w 14"/>
                <a:gd name="T11" fmla="*/ 0 h 71"/>
                <a:gd name="T12" fmla="*/ 3 w 14"/>
                <a:gd name="T13" fmla="*/ 1 h 71"/>
                <a:gd name="T14" fmla="*/ 0 w 14"/>
                <a:gd name="T15" fmla="*/ 21 h 71"/>
                <a:gd name="T16" fmla="*/ 0 w 14"/>
                <a:gd name="T17" fmla="*/ 25 h 71"/>
                <a:gd name="T18" fmla="*/ 4 w 14"/>
                <a:gd name="T19" fmla="*/ 1 h 71"/>
                <a:gd name="T20" fmla="*/ 3 w 14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1">
                  <a:moveTo>
                    <a:pt x="0" y="29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47"/>
                    <a:pt x="4" y="60"/>
                    <a:pt x="12" y="71"/>
                  </a:cubicBezTo>
                  <a:cubicBezTo>
                    <a:pt x="12" y="71"/>
                    <a:pt x="13" y="70"/>
                    <a:pt x="14" y="70"/>
                  </a:cubicBezTo>
                  <a:cubicBezTo>
                    <a:pt x="5" y="58"/>
                    <a:pt x="0" y="44"/>
                    <a:pt x="0" y="29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1" y="7"/>
                    <a:pt x="0" y="14"/>
                    <a:pt x="0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7"/>
                    <a:pt x="1" y="8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ïṧļiďé"/>
            <p:cNvSpPr/>
            <p:nvPr/>
          </p:nvSpPr>
          <p:spPr bwMode="auto">
            <a:xfrm>
              <a:off x="3289301" y="5483225"/>
              <a:ext cx="0" cy="6350"/>
            </a:xfrm>
            <a:custGeom>
              <a:avLst/>
              <a:gdLst>
                <a:gd name="T0" fmla="*/ 0 h 4"/>
                <a:gd name="T1" fmla="*/ 2 h 4"/>
                <a:gd name="T2" fmla="*/ 4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îś1îḓè"/>
            <p:cNvSpPr/>
            <p:nvPr/>
          </p:nvSpPr>
          <p:spPr bwMode="auto">
            <a:xfrm>
              <a:off x="3289301" y="5448300"/>
              <a:ext cx="144463" cy="100013"/>
            </a:xfrm>
            <a:custGeom>
              <a:avLst/>
              <a:gdLst>
                <a:gd name="T0" fmla="*/ 4 w 100"/>
                <a:gd name="T1" fmla="*/ 0 h 69"/>
                <a:gd name="T2" fmla="*/ 0 w 100"/>
                <a:gd name="T3" fmla="*/ 24 h 69"/>
                <a:gd name="T4" fmla="*/ 0 w 100"/>
                <a:gd name="T5" fmla="*/ 28 h 69"/>
                <a:gd name="T6" fmla="*/ 14 w 100"/>
                <a:gd name="T7" fmla="*/ 69 h 69"/>
                <a:gd name="T8" fmla="*/ 100 w 100"/>
                <a:gd name="T9" fmla="*/ 42 h 69"/>
                <a:gd name="T10" fmla="*/ 100 w 100"/>
                <a:gd name="T11" fmla="*/ 41 h 69"/>
                <a:gd name="T12" fmla="*/ 4 w 100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9">
                  <a:moveTo>
                    <a:pt x="4" y="0"/>
                  </a:moveTo>
                  <a:cubicBezTo>
                    <a:pt x="1" y="7"/>
                    <a:pt x="0" y="16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3"/>
                    <a:pt x="5" y="57"/>
                    <a:pt x="14" y="69"/>
                  </a:cubicBezTo>
                  <a:cubicBezTo>
                    <a:pt x="47" y="57"/>
                    <a:pt x="80" y="46"/>
                    <a:pt x="100" y="42"/>
                  </a:cubicBezTo>
                  <a:cubicBezTo>
                    <a:pt x="100" y="42"/>
                    <a:pt x="100" y="41"/>
                    <a:pt x="100" y="41"/>
                  </a:cubicBezTo>
                  <a:cubicBezTo>
                    <a:pt x="97" y="34"/>
                    <a:pt x="27" y="8"/>
                    <a:pt x="4" y="0"/>
                  </a:cubicBezTo>
                </a:path>
              </a:pathLst>
            </a:custGeom>
            <a:solidFill>
              <a:srgbClr val="524E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išḷidé"/>
            <p:cNvSpPr/>
            <p:nvPr/>
          </p:nvSpPr>
          <p:spPr bwMode="auto">
            <a:xfrm>
              <a:off x="3398838" y="5591175"/>
              <a:ext cx="149225" cy="73025"/>
            </a:xfrm>
            <a:custGeom>
              <a:avLst/>
              <a:gdLst>
                <a:gd name="T0" fmla="*/ 103 w 103"/>
                <a:gd name="T1" fmla="*/ 0 h 51"/>
                <a:gd name="T2" fmla="*/ 82 w 103"/>
                <a:gd name="T3" fmla="*/ 0 h 51"/>
                <a:gd name="T4" fmla="*/ 49 w 103"/>
                <a:gd name="T5" fmla="*/ 24 h 51"/>
                <a:gd name="T6" fmla="*/ 0 w 103"/>
                <a:gd name="T7" fmla="*/ 29 h 51"/>
                <a:gd name="T8" fmla="*/ 9 w 103"/>
                <a:gd name="T9" fmla="*/ 31 h 51"/>
                <a:gd name="T10" fmla="*/ 42 w 103"/>
                <a:gd name="T11" fmla="*/ 38 h 51"/>
                <a:gd name="T12" fmla="*/ 82 w 103"/>
                <a:gd name="T13" fmla="*/ 51 h 51"/>
                <a:gd name="T14" fmla="*/ 87 w 103"/>
                <a:gd name="T15" fmla="*/ 50 h 51"/>
                <a:gd name="T16" fmla="*/ 97 w 103"/>
                <a:gd name="T17" fmla="*/ 42 h 51"/>
                <a:gd name="T18" fmla="*/ 63 w 103"/>
                <a:gd name="T19" fmla="*/ 39 h 51"/>
                <a:gd name="T20" fmla="*/ 103 w 103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51">
                  <a:moveTo>
                    <a:pt x="10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26" y="27"/>
                    <a:pt x="0" y="29"/>
                  </a:cubicBezTo>
                  <a:cubicBezTo>
                    <a:pt x="4" y="30"/>
                    <a:pt x="7" y="30"/>
                    <a:pt x="9" y="31"/>
                  </a:cubicBezTo>
                  <a:cubicBezTo>
                    <a:pt x="20" y="35"/>
                    <a:pt x="31" y="37"/>
                    <a:pt x="42" y="38"/>
                  </a:cubicBezTo>
                  <a:cubicBezTo>
                    <a:pt x="42" y="38"/>
                    <a:pt x="66" y="51"/>
                    <a:pt x="82" y="51"/>
                  </a:cubicBezTo>
                  <a:cubicBezTo>
                    <a:pt x="84" y="51"/>
                    <a:pt x="86" y="50"/>
                    <a:pt x="87" y="50"/>
                  </a:cubicBezTo>
                  <a:cubicBezTo>
                    <a:pt x="90" y="49"/>
                    <a:pt x="93" y="46"/>
                    <a:pt x="97" y="42"/>
                  </a:cubicBezTo>
                  <a:cubicBezTo>
                    <a:pt x="78" y="40"/>
                    <a:pt x="63" y="39"/>
                    <a:pt x="63" y="39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ís1íďé"/>
            <p:cNvSpPr/>
            <p:nvPr/>
          </p:nvSpPr>
          <p:spPr bwMode="auto">
            <a:xfrm>
              <a:off x="3517901" y="5591175"/>
              <a:ext cx="30163" cy="1588"/>
            </a:xfrm>
            <a:prstGeom prst="rect">
              <a:avLst/>
            </a:pr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íṡ1îḓê"/>
            <p:cNvSpPr/>
            <p:nvPr/>
          </p:nvSpPr>
          <p:spPr bwMode="auto">
            <a:xfrm>
              <a:off x="3517901" y="5591175"/>
              <a:ext cx="301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íşliḍe"/>
            <p:cNvSpPr/>
            <p:nvPr/>
          </p:nvSpPr>
          <p:spPr bwMode="auto">
            <a:xfrm>
              <a:off x="3517901" y="5561013"/>
              <a:ext cx="55563" cy="30163"/>
            </a:xfrm>
            <a:custGeom>
              <a:avLst/>
              <a:gdLst>
                <a:gd name="T0" fmla="*/ 29 w 39"/>
                <a:gd name="T1" fmla="*/ 0 h 21"/>
                <a:gd name="T2" fmla="*/ 29 w 39"/>
                <a:gd name="T3" fmla="*/ 0 h 21"/>
                <a:gd name="T4" fmla="*/ 0 w 39"/>
                <a:gd name="T5" fmla="*/ 21 h 21"/>
                <a:gd name="T6" fmla="*/ 21 w 39"/>
                <a:gd name="T7" fmla="*/ 21 h 21"/>
                <a:gd name="T8" fmla="*/ 39 w 39"/>
                <a:gd name="T9" fmla="*/ 3 h 21"/>
                <a:gd name="T10" fmla="*/ 32 w 39"/>
                <a:gd name="T11" fmla="*/ 2 h 21"/>
                <a:gd name="T12" fmla="*/ 32 w 39"/>
                <a:gd name="T13" fmla="*/ 0 h 21"/>
                <a:gd name="T14" fmla="*/ 29 w 39"/>
                <a:gd name="T1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1">
                  <a:moveTo>
                    <a:pt x="2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5" y="2"/>
                    <a:pt x="32" y="2"/>
                    <a:pt x="32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0" y="0"/>
                    <a:pt x="29" y="0"/>
                    <a:pt x="29" y="0"/>
                  </a:cubicBezTo>
                </a:path>
              </a:pathLst>
            </a:custGeom>
            <a:solidFill>
              <a:srgbClr val="524E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ṡlíde"/>
            <p:cNvSpPr/>
            <p:nvPr/>
          </p:nvSpPr>
          <p:spPr bwMode="auto">
            <a:xfrm>
              <a:off x="3179763" y="5510213"/>
              <a:ext cx="379413" cy="122238"/>
            </a:xfrm>
            <a:custGeom>
              <a:avLst/>
              <a:gdLst>
                <a:gd name="T0" fmla="*/ 175 w 262"/>
                <a:gd name="T1" fmla="*/ 0 h 85"/>
                <a:gd name="T2" fmla="*/ 89 w 262"/>
                <a:gd name="T3" fmla="*/ 27 h 85"/>
                <a:gd name="T4" fmla="*/ 87 w 262"/>
                <a:gd name="T5" fmla="*/ 28 h 85"/>
                <a:gd name="T6" fmla="*/ 0 w 262"/>
                <a:gd name="T7" fmla="*/ 62 h 85"/>
                <a:gd name="T8" fmla="*/ 30 w 262"/>
                <a:gd name="T9" fmla="*/ 67 h 85"/>
                <a:gd name="T10" fmla="*/ 151 w 262"/>
                <a:gd name="T11" fmla="*/ 85 h 85"/>
                <a:gd name="T12" fmla="*/ 200 w 262"/>
                <a:gd name="T13" fmla="*/ 80 h 85"/>
                <a:gd name="T14" fmla="*/ 233 w 262"/>
                <a:gd name="T15" fmla="*/ 56 h 85"/>
                <a:gd name="T16" fmla="*/ 233 w 262"/>
                <a:gd name="T17" fmla="*/ 56 h 85"/>
                <a:gd name="T18" fmla="*/ 262 w 262"/>
                <a:gd name="T19" fmla="*/ 35 h 85"/>
                <a:gd name="T20" fmla="*/ 261 w 262"/>
                <a:gd name="T21" fmla="*/ 35 h 85"/>
                <a:gd name="T22" fmla="*/ 258 w 262"/>
                <a:gd name="T23" fmla="*/ 26 h 85"/>
                <a:gd name="T24" fmla="*/ 175 w 262"/>
                <a:gd name="T2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85">
                  <a:moveTo>
                    <a:pt x="175" y="0"/>
                  </a:moveTo>
                  <a:cubicBezTo>
                    <a:pt x="155" y="4"/>
                    <a:pt x="122" y="15"/>
                    <a:pt x="89" y="27"/>
                  </a:cubicBezTo>
                  <a:cubicBezTo>
                    <a:pt x="88" y="27"/>
                    <a:pt x="87" y="28"/>
                    <a:pt x="87" y="28"/>
                  </a:cubicBezTo>
                  <a:cubicBezTo>
                    <a:pt x="49" y="42"/>
                    <a:pt x="12" y="57"/>
                    <a:pt x="0" y="62"/>
                  </a:cubicBezTo>
                  <a:cubicBezTo>
                    <a:pt x="10" y="64"/>
                    <a:pt x="20" y="66"/>
                    <a:pt x="30" y="67"/>
                  </a:cubicBezTo>
                  <a:cubicBezTo>
                    <a:pt x="65" y="72"/>
                    <a:pt x="126" y="80"/>
                    <a:pt x="151" y="85"/>
                  </a:cubicBezTo>
                  <a:cubicBezTo>
                    <a:pt x="177" y="83"/>
                    <a:pt x="200" y="80"/>
                    <a:pt x="200" y="80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262" y="35"/>
                    <a:pt x="262" y="35"/>
                    <a:pt x="262" y="35"/>
                  </a:cubicBezTo>
                  <a:cubicBezTo>
                    <a:pt x="261" y="35"/>
                    <a:pt x="261" y="35"/>
                    <a:pt x="261" y="35"/>
                  </a:cubicBezTo>
                  <a:cubicBezTo>
                    <a:pt x="261" y="35"/>
                    <a:pt x="260" y="31"/>
                    <a:pt x="258" y="26"/>
                  </a:cubicBezTo>
                  <a:cubicBezTo>
                    <a:pt x="229" y="18"/>
                    <a:pt x="181" y="6"/>
                    <a:pt x="175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iṡ1iďè"/>
            <p:cNvSpPr/>
            <p:nvPr/>
          </p:nvSpPr>
          <p:spPr bwMode="auto">
            <a:xfrm>
              <a:off x="3559176" y="5557838"/>
              <a:ext cx="4763" cy="3175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0 w 3"/>
                <a:gd name="T5" fmla="*/ 2 h 2"/>
                <a:gd name="T6" fmla="*/ 3 w 3"/>
                <a:gd name="T7" fmla="*/ 2 h 2"/>
                <a:gd name="T8" fmla="*/ 2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</a:path>
              </a:pathLst>
            </a:custGeom>
            <a:solidFill>
              <a:srgbClr val="4A4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Sľïďê"/>
            <p:cNvSpPr/>
            <p:nvPr/>
          </p:nvSpPr>
          <p:spPr bwMode="auto">
            <a:xfrm>
              <a:off x="3554413" y="5546725"/>
              <a:ext cx="7938" cy="14288"/>
            </a:xfrm>
            <a:custGeom>
              <a:avLst/>
              <a:gdLst>
                <a:gd name="T0" fmla="*/ 0 w 6"/>
                <a:gd name="T1" fmla="*/ 0 h 9"/>
                <a:gd name="T2" fmla="*/ 3 w 6"/>
                <a:gd name="T3" fmla="*/ 9 h 9"/>
                <a:gd name="T4" fmla="*/ 4 w 6"/>
                <a:gd name="T5" fmla="*/ 9 h 9"/>
                <a:gd name="T6" fmla="*/ 6 w 6"/>
                <a:gd name="T7" fmla="*/ 7 h 9"/>
                <a:gd name="T8" fmla="*/ 4 w 6"/>
                <a:gd name="T9" fmla="*/ 0 h 9"/>
                <a:gd name="T10" fmla="*/ 0 w 6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2" y="5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5"/>
                    <a:pt x="5" y="3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C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ïṡḷïḑé"/>
            <p:cNvSpPr/>
            <p:nvPr/>
          </p:nvSpPr>
          <p:spPr bwMode="auto">
            <a:xfrm>
              <a:off x="3559176" y="5546725"/>
              <a:ext cx="28575" cy="17463"/>
            </a:xfrm>
            <a:custGeom>
              <a:avLst/>
              <a:gdLst>
                <a:gd name="T0" fmla="*/ 0 w 19"/>
                <a:gd name="T1" fmla="*/ 0 h 12"/>
                <a:gd name="T2" fmla="*/ 2 w 19"/>
                <a:gd name="T3" fmla="*/ 7 h 12"/>
                <a:gd name="T4" fmla="*/ 3 w 19"/>
                <a:gd name="T5" fmla="*/ 9 h 12"/>
                <a:gd name="T6" fmla="*/ 3 w 19"/>
                <a:gd name="T7" fmla="*/ 11 h 12"/>
                <a:gd name="T8" fmla="*/ 10 w 19"/>
                <a:gd name="T9" fmla="*/ 12 h 12"/>
                <a:gd name="T10" fmla="*/ 15 w 19"/>
                <a:gd name="T11" fmla="*/ 7 h 12"/>
                <a:gd name="T12" fmla="*/ 18 w 19"/>
                <a:gd name="T13" fmla="*/ 7 h 12"/>
                <a:gd name="T14" fmla="*/ 19 w 19"/>
                <a:gd name="T15" fmla="*/ 5 h 12"/>
                <a:gd name="T16" fmla="*/ 0 w 1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6" y="11"/>
                    <a:pt x="10" y="1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7"/>
                    <a:pt x="18" y="7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9" y="5"/>
                    <a:pt x="11" y="3"/>
                    <a:pt x="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îṧļíḋê"/>
            <p:cNvSpPr/>
            <p:nvPr/>
          </p:nvSpPr>
          <p:spPr bwMode="auto">
            <a:xfrm>
              <a:off x="3489326" y="5557838"/>
              <a:ext cx="96838" cy="93663"/>
            </a:xfrm>
            <a:custGeom>
              <a:avLst/>
              <a:gdLst>
                <a:gd name="T0" fmla="*/ 66 w 66"/>
                <a:gd name="T1" fmla="*/ 0 h 65"/>
                <a:gd name="T2" fmla="*/ 63 w 66"/>
                <a:gd name="T3" fmla="*/ 0 h 65"/>
                <a:gd name="T4" fmla="*/ 58 w 66"/>
                <a:gd name="T5" fmla="*/ 5 h 65"/>
                <a:gd name="T6" fmla="*/ 40 w 66"/>
                <a:gd name="T7" fmla="*/ 23 h 65"/>
                <a:gd name="T8" fmla="*/ 40 w 66"/>
                <a:gd name="T9" fmla="*/ 23 h 65"/>
                <a:gd name="T10" fmla="*/ 0 w 66"/>
                <a:gd name="T11" fmla="*/ 62 h 65"/>
                <a:gd name="T12" fmla="*/ 34 w 66"/>
                <a:gd name="T13" fmla="*/ 65 h 65"/>
                <a:gd name="T14" fmla="*/ 66 w 66"/>
                <a:gd name="T1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5">
                  <a:moveTo>
                    <a:pt x="66" y="0"/>
                  </a:moveTo>
                  <a:cubicBezTo>
                    <a:pt x="64" y="0"/>
                    <a:pt x="63" y="0"/>
                    <a:pt x="63" y="0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15" y="63"/>
                    <a:pt x="34" y="65"/>
                  </a:cubicBezTo>
                  <a:cubicBezTo>
                    <a:pt x="47" y="48"/>
                    <a:pt x="63" y="9"/>
                    <a:pt x="66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isľîdé"/>
            <p:cNvSpPr/>
            <p:nvPr/>
          </p:nvSpPr>
          <p:spPr bwMode="auto">
            <a:xfrm>
              <a:off x="3011488" y="5399088"/>
              <a:ext cx="569913" cy="273050"/>
            </a:xfrm>
            <a:custGeom>
              <a:avLst/>
              <a:gdLst>
                <a:gd name="T0" fmla="*/ 0 w 393"/>
                <a:gd name="T1" fmla="*/ 73 h 188"/>
                <a:gd name="T2" fmla="*/ 5 w 393"/>
                <a:gd name="T3" fmla="*/ 93 h 188"/>
                <a:gd name="T4" fmla="*/ 19 w 393"/>
                <a:gd name="T5" fmla="*/ 107 h 188"/>
                <a:gd name="T6" fmla="*/ 37 w 393"/>
                <a:gd name="T7" fmla="*/ 112 h 188"/>
                <a:gd name="T8" fmla="*/ 56 w 393"/>
                <a:gd name="T9" fmla="*/ 124 h 188"/>
                <a:gd name="T10" fmla="*/ 142 w 393"/>
                <a:gd name="T11" fmla="*/ 145 h 188"/>
                <a:gd name="T12" fmla="*/ 272 w 393"/>
                <a:gd name="T13" fmla="*/ 165 h 188"/>
                <a:gd name="T14" fmla="*/ 306 w 393"/>
                <a:gd name="T15" fmla="*/ 172 h 188"/>
                <a:gd name="T16" fmla="*/ 351 w 393"/>
                <a:gd name="T17" fmla="*/ 184 h 188"/>
                <a:gd name="T18" fmla="*/ 393 w 393"/>
                <a:gd name="T19" fmla="*/ 109 h 188"/>
                <a:gd name="T20" fmla="*/ 287 w 393"/>
                <a:gd name="T21" fmla="*/ 77 h 188"/>
                <a:gd name="T22" fmla="*/ 138 w 393"/>
                <a:gd name="T23" fmla="*/ 10 h 188"/>
                <a:gd name="T24" fmla="*/ 92 w 393"/>
                <a:gd name="T25" fmla="*/ 0 h 188"/>
                <a:gd name="T26" fmla="*/ 0 w 393"/>
                <a:gd name="T27" fmla="*/ 7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88">
                  <a:moveTo>
                    <a:pt x="0" y="73"/>
                  </a:moveTo>
                  <a:cubicBezTo>
                    <a:pt x="5" y="93"/>
                    <a:pt x="5" y="93"/>
                    <a:pt x="5" y="93"/>
                  </a:cubicBezTo>
                  <a:cubicBezTo>
                    <a:pt x="10" y="97"/>
                    <a:pt x="15" y="101"/>
                    <a:pt x="19" y="107"/>
                  </a:cubicBezTo>
                  <a:cubicBezTo>
                    <a:pt x="22" y="111"/>
                    <a:pt x="37" y="112"/>
                    <a:pt x="37" y="112"/>
                  </a:cubicBezTo>
                  <a:cubicBezTo>
                    <a:pt x="37" y="112"/>
                    <a:pt x="52" y="120"/>
                    <a:pt x="56" y="124"/>
                  </a:cubicBezTo>
                  <a:cubicBezTo>
                    <a:pt x="60" y="127"/>
                    <a:pt x="103" y="140"/>
                    <a:pt x="142" y="145"/>
                  </a:cubicBezTo>
                  <a:cubicBezTo>
                    <a:pt x="182" y="150"/>
                    <a:pt x="256" y="160"/>
                    <a:pt x="272" y="165"/>
                  </a:cubicBezTo>
                  <a:cubicBezTo>
                    <a:pt x="283" y="169"/>
                    <a:pt x="294" y="171"/>
                    <a:pt x="306" y="172"/>
                  </a:cubicBezTo>
                  <a:cubicBezTo>
                    <a:pt x="306" y="172"/>
                    <a:pt x="335" y="188"/>
                    <a:pt x="351" y="184"/>
                  </a:cubicBezTo>
                  <a:cubicBezTo>
                    <a:pt x="366" y="180"/>
                    <a:pt x="393" y="109"/>
                    <a:pt x="393" y="109"/>
                  </a:cubicBezTo>
                  <a:cubicBezTo>
                    <a:pt x="393" y="109"/>
                    <a:pt x="290" y="85"/>
                    <a:pt x="287" y="77"/>
                  </a:cubicBezTo>
                  <a:cubicBezTo>
                    <a:pt x="283" y="69"/>
                    <a:pt x="138" y="10"/>
                    <a:pt x="138" y="10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is1ïḋé"/>
            <p:cNvSpPr/>
            <p:nvPr/>
          </p:nvSpPr>
          <p:spPr bwMode="auto">
            <a:xfrm>
              <a:off x="3108326" y="4787900"/>
              <a:ext cx="180975" cy="460375"/>
            </a:xfrm>
            <a:custGeom>
              <a:avLst/>
              <a:gdLst>
                <a:gd name="T0" fmla="*/ 66 w 125"/>
                <a:gd name="T1" fmla="*/ 0 h 318"/>
                <a:gd name="T2" fmla="*/ 55 w 125"/>
                <a:gd name="T3" fmla="*/ 6 h 318"/>
                <a:gd name="T4" fmla="*/ 33 w 125"/>
                <a:gd name="T5" fmla="*/ 156 h 318"/>
                <a:gd name="T6" fmla="*/ 25 w 125"/>
                <a:gd name="T7" fmla="*/ 175 h 318"/>
                <a:gd name="T8" fmla="*/ 24 w 125"/>
                <a:gd name="T9" fmla="*/ 194 h 318"/>
                <a:gd name="T10" fmla="*/ 9 w 125"/>
                <a:gd name="T11" fmla="*/ 208 h 318"/>
                <a:gd name="T12" fmla="*/ 8 w 125"/>
                <a:gd name="T13" fmla="*/ 229 h 318"/>
                <a:gd name="T14" fmla="*/ 8 w 125"/>
                <a:gd name="T15" fmla="*/ 250 h 318"/>
                <a:gd name="T16" fmla="*/ 9 w 125"/>
                <a:gd name="T17" fmla="*/ 277 h 318"/>
                <a:gd name="T18" fmla="*/ 35 w 125"/>
                <a:gd name="T19" fmla="*/ 290 h 318"/>
                <a:gd name="T20" fmla="*/ 66 w 125"/>
                <a:gd name="T21" fmla="*/ 318 h 318"/>
                <a:gd name="T22" fmla="*/ 111 w 125"/>
                <a:gd name="T23" fmla="*/ 261 h 318"/>
                <a:gd name="T24" fmla="*/ 118 w 125"/>
                <a:gd name="T25" fmla="*/ 224 h 318"/>
                <a:gd name="T26" fmla="*/ 118 w 125"/>
                <a:gd name="T27" fmla="*/ 196 h 318"/>
                <a:gd name="T28" fmla="*/ 120 w 125"/>
                <a:gd name="T29" fmla="*/ 159 h 318"/>
                <a:gd name="T30" fmla="*/ 121 w 125"/>
                <a:gd name="T31" fmla="*/ 24 h 318"/>
                <a:gd name="T32" fmla="*/ 66 w 125"/>
                <a:gd name="T3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318">
                  <a:moveTo>
                    <a:pt x="66" y="0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21" y="167"/>
                    <a:pt x="25" y="175"/>
                  </a:cubicBezTo>
                  <a:cubicBezTo>
                    <a:pt x="28" y="182"/>
                    <a:pt x="24" y="194"/>
                    <a:pt x="24" y="194"/>
                  </a:cubicBezTo>
                  <a:cubicBezTo>
                    <a:pt x="24" y="194"/>
                    <a:pt x="4" y="203"/>
                    <a:pt x="9" y="208"/>
                  </a:cubicBezTo>
                  <a:cubicBezTo>
                    <a:pt x="13" y="213"/>
                    <a:pt x="11" y="223"/>
                    <a:pt x="8" y="229"/>
                  </a:cubicBezTo>
                  <a:cubicBezTo>
                    <a:pt x="5" y="236"/>
                    <a:pt x="0" y="248"/>
                    <a:pt x="8" y="250"/>
                  </a:cubicBezTo>
                  <a:cubicBezTo>
                    <a:pt x="16" y="252"/>
                    <a:pt x="9" y="277"/>
                    <a:pt x="9" y="277"/>
                  </a:cubicBezTo>
                  <a:cubicBezTo>
                    <a:pt x="9" y="277"/>
                    <a:pt x="37" y="274"/>
                    <a:pt x="35" y="290"/>
                  </a:cubicBezTo>
                  <a:cubicBezTo>
                    <a:pt x="34" y="297"/>
                    <a:pt x="66" y="318"/>
                    <a:pt x="66" y="318"/>
                  </a:cubicBezTo>
                  <a:cubicBezTo>
                    <a:pt x="66" y="318"/>
                    <a:pt x="30" y="252"/>
                    <a:pt x="111" y="261"/>
                  </a:cubicBezTo>
                  <a:cubicBezTo>
                    <a:pt x="118" y="224"/>
                    <a:pt x="118" y="224"/>
                    <a:pt x="118" y="224"/>
                  </a:cubicBezTo>
                  <a:cubicBezTo>
                    <a:pt x="118" y="224"/>
                    <a:pt x="125" y="203"/>
                    <a:pt x="118" y="196"/>
                  </a:cubicBezTo>
                  <a:cubicBezTo>
                    <a:pt x="111" y="190"/>
                    <a:pt x="120" y="159"/>
                    <a:pt x="120" y="159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îśļïdé"/>
            <p:cNvSpPr/>
            <p:nvPr/>
          </p:nvSpPr>
          <p:spPr bwMode="auto">
            <a:xfrm>
              <a:off x="3178176" y="5068888"/>
              <a:ext cx="71438" cy="22225"/>
            </a:xfrm>
            <a:custGeom>
              <a:avLst/>
              <a:gdLst>
                <a:gd name="T0" fmla="*/ 2 w 49"/>
                <a:gd name="T1" fmla="*/ 1 h 16"/>
                <a:gd name="T2" fmla="*/ 47 w 49"/>
                <a:gd name="T3" fmla="*/ 16 h 16"/>
                <a:gd name="T4" fmla="*/ 48 w 49"/>
                <a:gd name="T5" fmla="*/ 15 h 16"/>
                <a:gd name="T6" fmla="*/ 2 w 49"/>
                <a:gd name="T7" fmla="*/ 1 h 16"/>
                <a:gd name="T8" fmla="*/ 0 w 49"/>
                <a:gd name="T9" fmla="*/ 0 h 16"/>
                <a:gd name="T10" fmla="*/ 2 w 49"/>
                <a:gd name="T11" fmla="*/ 1 h 16"/>
                <a:gd name="T12" fmla="*/ 0 w 4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6">
                  <a:moveTo>
                    <a:pt x="2" y="1"/>
                  </a:moveTo>
                  <a:cubicBezTo>
                    <a:pt x="10" y="4"/>
                    <a:pt x="39" y="16"/>
                    <a:pt x="47" y="16"/>
                  </a:cubicBezTo>
                  <a:cubicBezTo>
                    <a:pt x="48" y="16"/>
                    <a:pt x="49" y="16"/>
                    <a:pt x="48" y="15"/>
                  </a:cubicBezTo>
                  <a:cubicBezTo>
                    <a:pt x="46" y="8"/>
                    <a:pt x="11" y="3"/>
                    <a:pt x="2" y="1"/>
                  </a:cubicBezTo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ṥ1ídê"/>
            <p:cNvSpPr/>
            <p:nvPr/>
          </p:nvSpPr>
          <p:spPr bwMode="auto">
            <a:xfrm>
              <a:off x="3157538" y="5099050"/>
              <a:ext cx="49213" cy="22225"/>
            </a:xfrm>
            <a:custGeom>
              <a:avLst/>
              <a:gdLst>
                <a:gd name="T0" fmla="*/ 17 w 34"/>
                <a:gd name="T1" fmla="*/ 0 h 16"/>
                <a:gd name="T2" fmla="*/ 0 w 34"/>
                <a:gd name="T3" fmla="*/ 16 h 16"/>
                <a:gd name="T4" fmla="*/ 20 w 34"/>
                <a:gd name="T5" fmla="*/ 1 h 16"/>
                <a:gd name="T6" fmla="*/ 17 w 3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17" y="0"/>
                  </a:moveTo>
                  <a:cubicBezTo>
                    <a:pt x="5" y="0"/>
                    <a:pt x="0" y="16"/>
                    <a:pt x="0" y="16"/>
                  </a:cubicBezTo>
                  <a:cubicBezTo>
                    <a:pt x="0" y="16"/>
                    <a:pt x="34" y="4"/>
                    <a:pt x="20" y="1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í$ḷîḑè"/>
            <p:cNvSpPr/>
            <p:nvPr/>
          </p:nvSpPr>
          <p:spPr bwMode="auto">
            <a:xfrm>
              <a:off x="3148013" y="5127625"/>
              <a:ext cx="57150" cy="33338"/>
            </a:xfrm>
            <a:custGeom>
              <a:avLst/>
              <a:gdLst>
                <a:gd name="T0" fmla="*/ 23 w 39"/>
                <a:gd name="T1" fmla="*/ 0 h 23"/>
                <a:gd name="T2" fmla="*/ 0 w 39"/>
                <a:gd name="T3" fmla="*/ 23 h 23"/>
                <a:gd name="T4" fmla="*/ 25 w 39"/>
                <a:gd name="T5" fmla="*/ 0 h 23"/>
                <a:gd name="T6" fmla="*/ 23 w 39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3">
                  <a:moveTo>
                    <a:pt x="23" y="0"/>
                  </a:moveTo>
                  <a:cubicBezTo>
                    <a:pt x="9" y="0"/>
                    <a:pt x="0" y="23"/>
                    <a:pt x="0" y="23"/>
                  </a:cubicBezTo>
                  <a:cubicBezTo>
                    <a:pt x="0" y="23"/>
                    <a:pt x="39" y="2"/>
                    <a:pt x="25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îş1ídé"/>
            <p:cNvSpPr/>
            <p:nvPr/>
          </p:nvSpPr>
          <p:spPr bwMode="auto">
            <a:xfrm>
              <a:off x="3656013" y="5116513"/>
              <a:ext cx="184150" cy="212725"/>
            </a:xfrm>
            <a:custGeom>
              <a:avLst/>
              <a:gdLst>
                <a:gd name="T0" fmla="*/ 128 w 128"/>
                <a:gd name="T1" fmla="*/ 31 h 147"/>
                <a:gd name="T2" fmla="*/ 123 w 128"/>
                <a:gd name="T3" fmla="*/ 58 h 147"/>
                <a:gd name="T4" fmla="*/ 68 w 128"/>
                <a:gd name="T5" fmla="*/ 145 h 147"/>
                <a:gd name="T6" fmla="*/ 13 w 128"/>
                <a:gd name="T7" fmla="*/ 88 h 147"/>
                <a:gd name="T8" fmla="*/ 0 w 128"/>
                <a:gd name="T9" fmla="*/ 31 h 147"/>
                <a:gd name="T10" fmla="*/ 49 w 128"/>
                <a:gd name="T11" fmla="*/ 21 h 147"/>
                <a:gd name="T12" fmla="*/ 71 w 128"/>
                <a:gd name="T13" fmla="*/ 0 h 147"/>
                <a:gd name="T14" fmla="*/ 128 w 128"/>
                <a:gd name="T1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47">
                  <a:moveTo>
                    <a:pt x="128" y="31"/>
                  </a:moveTo>
                  <a:cubicBezTo>
                    <a:pt x="123" y="58"/>
                    <a:pt x="123" y="58"/>
                    <a:pt x="123" y="58"/>
                  </a:cubicBezTo>
                  <a:cubicBezTo>
                    <a:pt x="123" y="58"/>
                    <a:pt x="76" y="144"/>
                    <a:pt x="68" y="145"/>
                  </a:cubicBezTo>
                  <a:cubicBezTo>
                    <a:pt x="59" y="147"/>
                    <a:pt x="13" y="88"/>
                    <a:pt x="13" y="8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126" y="5"/>
                    <a:pt x="128" y="31"/>
                  </a:cubicBezTo>
                  <a:close/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ïşḻîḑê"/>
            <p:cNvSpPr/>
            <p:nvPr/>
          </p:nvSpPr>
          <p:spPr bwMode="auto">
            <a:xfrm>
              <a:off x="3703638" y="4759325"/>
              <a:ext cx="155575" cy="441325"/>
            </a:xfrm>
            <a:custGeom>
              <a:avLst/>
              <a:gdLst>
                <a:gd name="T0" fmla="*/ 73 w 108"/>
                <a:gd name="T1" fmla="*/ 41 h 304"/>
                <a:gd name="T2" fmla="*/ 90 w 108"/>
                <a:gd name="T3" fmla="*/ 53 h 304"/>
                <a:gd name="T4" fmla="*/ 90 w 108"/>
                <a:gd name="T5" fmla="*/ 119 h 304"/>
                <a:gd name="T6" fmla="*/ 101 w 108"/>
                <a:gd name="T7" fmla="*/ 125 h 304"/>
                <a:gd name="T8" fmla="*/ 97 w 108"/>
                <a:gd name="T9" fmla="*/ 143 h 304"/>
                <a:gd name="T10" fmla="*/ 96 w 108"/>
                <a:gd name="T11" fmla="*/ 163 h 304"/>
                <a:gd name="T12" fmla="*/ 90 w 108"/>
                <a:gd name="T13" fmla="*/ 173 h 304"/>
                <a:gd name="T14" fmla="*/ 104 w 108"/>
                <a:gd name="T15" fmla="*/ 186 h 304"/>
                <a:gd name="T16" fmla="*/ 101 w 108"/>
                <a:gd name="T17" fmla="*/ 200 h 304"/>
                <a:gd name="T18" fmla="*/ 99 w 108"/>
                <a:gd name="T19" fmla="*/ 219 h 304"/>
                <a:gd name="T20" fmla="*/ 95 w 108"/>
                <a:gd name="T21" fmla="*/ 243 h 304"/>
                <a:gd name="T22" fmla="*/ 96 w 108"/>
                <a:gd name="T23" fmla="*/ 284 h 304"/>
                <a:gd name="T24" fmla="*/ 90 w 108"/>
                <a:gd name="T25" fmla="*/ 304 h 304"/>
                <a:gd name="T26" fmla="*/ 16 w 108"/>
                <a:gd name="T27" fmla="*/ 267 h 304"/>
                <a:gd name="T28" fmla="*/ 14 w 108"/>
                <a:gd name="T29" fmla="*/ 234 h 304"/>
                <a:gd name="T30" fmla="*/ 17 w 108"/>
                <a:gd name="T31" fmla="*/ 217 h 304"/>
                <a:gd name="T32" fmla="*/ 7 w 108"/>
                <a:gd name="T33" fmla="*/ 196 h 304"/>
                <a:gd name="T34" fmla="*/ 8 w 108"/>
                <a:gd name="T35" fmla="*/ 182 h 304"/>
                <a:gd name="T36" fmla="*/ 6 w 108"/>
                <a:gd name="T37" fmla="*/ 172 h 304"/>
                <a:gd name="T38" fmla="*/ 12 w 108"/>
                <a:gd name="T39" fmla="*/ 159 h 304"/>
                <a:gd name="T40" fmla="*/ 7 w 108"/>
                <a:gd name="T41" fmla="*/ 144 h 304"/>
                <a:gd name="T42" fmla="*/ 12 w 108"/>
                <a:gd name="T43" fmla="*/ 83 h 304"/>
                <a:gd name="T44" fmla="*/ 73 w 108"/>
                <a:gd name="T45" fmla="*/ 41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8" h="304">
                  <a:moveTo>
                    <a:pt x="73" y="41"/>
                  </a:moveTo>
                  <a:cubicBezTo>
                    <a:pt x="90" y="53"/>
                    <a:pt x="90" y="53"/>
                    <a:pt x="90" y="53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90" y="119"/>
                    <a:pt x="104" y="118"/>
                    <a:pt x="101" y="125"/>
                  </a:cubicBezTo>
                  <a:cubicBezTo>
                    <a:pt x="97" y="132"/>
                    <a:pt x="91" y="136"/>
                    <a:pt x="97" y="143"/>
                  </a:cubicBezTo>
                  <a:cubicBezTo>
                    <a:pt x="102" y="149"/>
                    <a:pt x="101" y="162"/>
                    <a:pt x="96" y="163"/>
                  </a:cubicBezTo>
                  <a:cubicBezTo>
                    <a:pt x="91" y="164"/>
                    <a:pt x="82" y="170"/>
                    <a:pt x="90" y="173"/>
                  </a:cubicBezTo>
                  <a:cubicBezTo>
                    <a:pt x="99" y="176"/>
                    <a:pt x="104" y="182"/>
                    <a:pt x="104" y="186"/>
                  </a:cubicBezTo>
                  <a:cubicBezTo>
                    <a:pt x="104" y="191"/>
                    <a:pt x="103" y="196"/>
                    <a:pt x="101" y="200"/>
                  </a:cubicBezTo>
                  <a:cubicBezTo>
                    <a:pt x="98" y="205"/>
                    <a:pt x="95" y="215"/>
                    <a:pt x="99" y="219"/>
                  </a:cubicBezTo>
                  <a:cubicBezTo>
                    <a:pt x="102" y="223"/>
                    <a:pt x="95" y="243"/>
                    <a:pt x="95" y="243"/>
                  </a:cubicBezTo>
                  <a:cubicBezTo>
                    <a:pt x="95" y="243"/>
                    <a:pt x="108" y="275"/>
                    <a:pt x="96" y="284"/>
                  </a:cubicBezTo>
                  <a:cubicBezTo>
                    <a:pt x="96" y="284"/>
                    <a:pt x="91" y="302"/>
                    <a:pt x="90" y="304"/>
                  </a:cubicBezTo>
                  <a:cubicBezTo>
                    <a:pt x="90" y="304"/>
                    <a:pt x="98" y="240"/>
                    <a:pt x="16" y="267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25"/>
                    <a:pt x="21" y="222"/>
                    <a:pt x="17" y="217"/>
                  </a:cubicBezTo>
                  <a:cubicBezTo>
                    <a:pt x="13" y="212"/>
                    <a:pt x="2" y="199"/>
                    <a:pt x="7" y="196"/>
                  </a:cubicBezTo>
                  <a:cubicBezTo>
                    <a:pt x="12" y="193"/>
                    <a:pt x="10" y="187"/>
                    <a:pt x="8" y="182"/>
                  </a:cubicBezTo>
                  <a:cubicBezTo>
                    <a:pt x="7" y="178"/>
                    <a:pt x="0" y="178"/>
                    <a:pt x="6" y="172"/>
                  </a:cubicBezTo>
                  <a:cubicBezTo>
                    <a:pt x="12" y="167"/>
                    <a:pt x="16" y="162"/>
                    <a:pt x="12" y="159"/>
                  </a:cubicBezTo>
                  <a:cubicBezTo>
                    <a:pt x="8" y="156"/>
                    <a:pt x="2" y="148"/>
                    <a:pt x="7" y="144"/>
                  </a:cubicBezTo>
                  <a:cubicBezTo>
                    <a:pt x="12" y="140"/>
                    <a:pt x="12" y="83"/>
                    <a:pt x="12" y="83"/>
                  </a:cubicBezTo>
                  <a:cubicBezTo>
                    <a:pt x="12" y="83"/>
                    <a:pt x="33" y="0"/>
                    <a:pt x="73" y="41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ïSliḍè"/>
            <p:cNvSpPr/>
            <p:nvPr/>
          </p:nvSpPr>
          <p:spPr bwMode="auto">
            <a:xfrm>
              <a:off x="3795713" y="4976813"/>
              <a:ext cx="38100" cy="9525"/>
            </a:xfrm>
            <a:custGeom>
              <a:avLst/>
              <a:gdLst>
                <a:gd name="T0" fmla="*/ 19 w 26"/>
                <a:gd name="T1" fmla="*/ 0 h 6"/>
                <a:gd name="T2" fmla="*/ 0 w 26"/>
                <a:gd name="T3" fmla="*/ 3 h 6"/>
                <a:gd name="T4" fmla="*/ 20 w 26"/>
                <a:gd name="T5" fmla="*/ 6 h 6"/>
                <a:gd name="T6" fmla="*/ 26 w 26"/>
                <a:gd name="T7" fmla="*/ 3 h 6"/>
                <a:gd name="T8" fmla="*/ 19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19" y="0"/>
                  </a:moveTo>
                  <a:cubicBezTo>
                    <a:pt x="11" y="0"/>
                    <a:pt x="0" y="3"/>
                    <a:pt x="0" y="3"/>
                  </a:cubicBezTo>
                  <a:cubicBezTo>
                    <a:pt x="0" y="3"/>
                    <a:pt x="12" y="6"/>
                    <a:pt x="20" y="6"/>
                  </a:cubicBezTo>
                  <a:cubicBezTo>
                    <a:pt x="24" y="6"/>
                    <a:pt x="26" y="6"/>
                    <a:pt x="26" y="3"/>
                  </a:cubicBezTo>
                  <a:cubicBezTo>
                    <a:pt x="26" y="1"/>
                    <a:pt x="23" y="0"/>
                    <a:pt x="1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išḷïďé"/>
            <p:cNvSpPr/>
            <p:nvPr/>
          </p:nvSpPr>
          <p:spPr bwMode="auto">
            <a:xfrm>
              <a:off x="3756026" y="5003800"/>
              <a:ext cx="57150" cy="7938"/>
            </a:xfrm>
            <a:custGeom>
              <a:avLst/>
              <a:gdLst>
                <a:gd name="T0" fmla="*/ 29 w 40"/>
                <a:gd name="T1" fmla="*/ 0 h 6"/>
                <a:gd name="T2" fmla="*/ 0 w 40"/>
                <a:gd name="T3" fmla="*/ 4 h 6"/>
                <a:gd name="T4" fmla="*/ 26 w 40"/>
                <a:gd name="T5" fmla="*/ 6 h 6"/>
                <a:gd name="T6" fmla="*/ 39 w 40"/>
                <a:gd name="T7" fmla="*/ 2 h 6"/>
                <a:gd name="T8" fmla="*/ 29 w 4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">
                  <a:moveTo>
                    <a:pt x="29" y="0"/>
                  </a:moveTo>
                  <a:cubicBezTo>
                    <a:pt x="18" y="0"/>
                    <a:pt x="0" y="4"/>
                    <a:pt x="0" y="4"/>
                  </a:cubicBezTo>
                  <a:cubicBezTo>
                    <a:pt x="0" y="4"/>
                    <a:pt x="15" y="6"/>
                    <a:pt x="26" y="6"/>
                  </a:cubicBezTo>
                  <a:cubicBezTo>
                    <a:pt x="34" y="6"/>
                    <a:pt x="40" y="5"/>
                    <a:pt x="39" y="2"/>
                  </a:cubicBezTo>
                  <a:cubicBezTo>
                    <a:pt x="38" y="0"/>
                    <a:pt x="34" y="0"/>
                    <a:pt x="2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ṣḻíḍê"/>
            <p:cNvSpPr/>
            <p:nvPr/>
          </p:nvSpPr>
          <p:spPr bwMode="auto">
            <a:xfrm>
              <a:off x="3743326" y="5032375"/>
              <a:ext cx="80963" cy="12700"/>
            </a:xfrm>
            <a:custGeom>
              <a:avLst/>
              <a:gdLst>
                <a:gd name="T0" fmla="*/ 33 w 56"/>
                <a:gd name="T1" fmla="*/ 0 h 9"/>
                <a:gd name="T2" fmla="*/ 0 w 56"/>
                <a:gd name="T3" fmla="*/ 2 h 9"/>
                <a:gd name="T4" fmla="*/ 47 w 56"/>
                <a:gd name="T5" fmla="*/ 9 h 9"/>
                <a:gd name="T6" fmla="*/ 55 w 56"/>
                <a:gd name="T7" fmla="*/ 5 h 9"/>
                <a:gd name="T8" fmla="*/ 33 w 5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">
                  <a:moveTo>
                    <a:pt x="33" y="0"/>
                  </a:moveTo>
                  <a:cubicBezTo>
                    <a:pt x="18" y="0"/>
                    <a:pt x="0" y="2"/>
                    <a:pt x="0" y="2"/>
                  </a:cubicBezTo>
                  <a:cubicBezTo>
                    <a:pt x="0" y="2"/>
                    <a:pt x="31" y="9"/>
                    <a:pt x="47" y="9"/>
                  </a:cubicBezTo>
                  <a:cubicBezTo>
                    <a:pt x="52" y="9"/>
                    <a:pt x="56" y="8"/>
                    <a:pt x="55" y="5"/>
                  </a:cubicBezTo>
                  <a:cubicBezTo>
                    <a:pt x="54" y="1"/>
                    <a:pt x="44" y="0"/>
                    <a:pt x="33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ṥļîḋè"/>
            <p:cNvSpPr/>
            <p:nvPr/>
          </p:nvSpPr>
          <p:spPr bwMode="auto">
            <a:xfrm>
              <a:off x="3756026" y="5068888"/>
              <a:ext cx="73025" cy="20638"/>
            </a:xfrm>
            <a:custGeom>
              <a:avLst/>
              <a:gdLst>
                <a:gd name="T0" fmla="*/ 0 w 51"/>
                <a:gd name="T1" fmla="*/ 0 h 15"/>
                <a:gd name="T2" fmla="*/ 47 w 51"/>
                <a:gd name="T3" fmla="*/ 15 h 15"/>
                <a:gd name="T4" fmla="*/ 51 w 51"/>
                <a:gd name="T5" fmla="*/ 12 h 15"/>
                <a:gd name="T6" fmla="*/ 0 w 5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5">
                  <a:moveTo>
                    <a:pt x="0" y="0"/>
                  </a:moveTo>
                  <a:cubicBezTo>
                    <a:pt x="0" y="0"/>
                    <a:pt x="36" y="15"/>
                    <a:pt x="47" y="15"/>
                  </a:cubicBezTo>
                  <a:cubicBezTo>
                    <a:pt x="49" y="15"/>
                    <a:pt x="51" y="14"/>
                    <a:pt x="51" y="12"/>
                  </a:cubicBezTo>
                  <a:cubicBezTo>
                    <a:pt x="50" y="4"/>
                    <a:pt x="2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îślïďe"/>
            <p:cNvSpPr/>
            <p:nvPr/>
          </p:nvSpPr>
          <p:spPr bwMode="auto">
            <a:xfrm>
              <a:off x="3198813" y="5110163"/>
              <a:ext cx="592138" cy="336550"/>
            </a:xfrm>
            <a:custGeom>
              <a:avLst/>
              <a:gdLst>
                <a:gd name="T0" fmla="*/ 42 w 409"/>
                <a:gd name="T1" fmla="*/ 0 h 232"/>
                <a:gd name="T2" fmla="*/ 367 w 409"/>
                <a:gd name="T3" fmla="*/ 0 h 232"/>
                <a:gd name="T4" fmla="*/ 409 w 409"/>
                <a:gd name="T5" fmla="*/ 42 h 232"/>
                <a:gd name="T6" fmla="*/ 409 w 409"/>
                <a:gd name="T7" fmla="*/ 190 h 232"/>
                <a:gd name="T8" fmla="*/ 367 w 409"/>
                <a:gd name="T9" fmla="*/ 232 h 232"/>
                <a:gd name="T10" fmla="*/ 42 w 409"/>
                <a:gd name="T11" fmla="*/ 232 h 232"/>
                <a:gd name="T12" fmla="*/ 0 w 409"/>
                <a:gd name="T13" fmla="*/ 190 h 232"/>
                <a:gd name="T14" fmla="*/ 0 w 409"/>
                <a:gd name="T15" fmla="*/ 42 h 232"/>
                <a:gd name="T16" fmla="*/ 42 w 409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9" h="232">
                  <a:moveTo>
                    <a:pt x="42" y="0"/>
                  </a:moveTo>
                  <a:cubicBezTo>
                    <a:pt x="367" y="0"/>
                    <a:pt x="367" y="0"/>
                    <a:pt x="367" y="0"/>
                  </a:cubicBezTo>
                  <a:cubicBezTo>
                    <a:pt x="391" y="0"/>
                    <a:pt x="409" y="19"/>
                    <a:pt x="409" y="42"/>
                  </a:cubicBezTo>
                  <a:cubicBezTo>
                    <a:pt x="409" y="190"/>
                    <a:pt x="409" y="190"/>
                    <a:pt x="409" y="190"/>
                  </a:cubicBezTo>
                  <a:cubicBezTo>
                    <a:pt x="409" y="214"/>
                    <a:pt x="391" y="232"/>
                    <a:pt x="367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19" y="232"/>
                    <a:pt x="0" y="214"/>
                    <a:pt x="0" y="19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1íḓe"/>
            <p:cNvSpPr/>
            <p:nvPr/>
          </p:nvSpPr>
          <p:spPr bwMode="auto">
            <a:xfrm>
              <a:off x="3473451" y="5256213"/>
              <a:ext cx="44450" cy="44450"/>
            </a:xfrm>
            <a:prstGeom prst="ellipse">
              <a:avLst/>
            </a:prstGeom>
            <a:solidFill>
              <a:srgbClr val="E7E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ïsḻíḑé"/>
            <p:cNvSpPr/>
            <p:nvPr/>
          </p:nvSpPr>
          <p:spPr bwMode="auto">
            <a:xfrm>
              <a:off x="3349626" y="4914900"/>
              <a:ext cx="26988" cy="11113"/>
            </a:xfrm>
            <a:custGeom>
              <a:avLst/>
              <a:gdLst>
                <a:gd name="T0" fmla="*/ 19 w 19"/>
                <a:gd name="T1" fmla="*/ 0 h 8"/>
                <a:gd name="T2" fmla="*/ 11 w 19"/>
                <a:gd name="T3" fmla="*/ 1 h 8"/>
                <a:gd name="T4" fmla="*/ 5 w 19"/>
                <a:gd name="T5" fmla="*/ 1 h 8"/>
                <a:gd name="T6" fmla="*/ 0 w 19"/>
                <a:gd name="T7" fmla="*/ 8 h 8"/>
                <a:gd name="T8" fmla="*/ 8 w 19"/>
                <a:gd name="T9" fmla="*/ 8 h 8"/>
                <a:gd name="T10" fmla="*/ 17 w 19"/>
                <a:gd name="T11" fmla="*/ 8 h 8"/>
                <a:gd name="T12" fmla="*/ 19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9" y="0"/>
                  </a:moveTo>
                  <a:cubicBezTo>
                    <a:pt x="17" y="1"/>
                    <a:pt x="14" y="1"/>
                    <a:pt x="11" y="1"/>
                  </a:cubicBezTo>
                  <a:cubicBezTo>
                    <a:pt x="9" y="1"/>
                    <a:pt x="7" y="1"/>
                    <a:pt x="5" y="1"/>
                  </a:cubicBezTo>
                  <a:cubicBezTo>
                    <a:pt x="3" y="3"/>
                    <a:pt x="2" y="5"/>
                    <a:pt x="0" y="8"/>
                  </a:cubicBezTo>
                  <a:cubicBezTo>
                    <a:pt x="3" y="8"/>
                    <a:pt x="5" y="8"/>
                    <a:pt x="8" y="8"/>
                  </a:cubicBezTo>
                  <a:cubicBezTo>
                    <a:pt x="11" y="8"/>
                    <a:pt x="14" y="8"/>
                    <a:pt x="17" y="8"/>
                  </a:cubicBezTo>
                  <a:cubicBezTo>
                    <a:pt x="17" y="5"/>
                    <a:pt x="18" y="3"/>
                    <a:pt x="1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îš1íḑè"/>
            <p:cNvSpPr/>
            <p:nvPr/>
          </p:nvSpPr>
          <p:spPr bwMode="auto">
            <a:xfrm>
              <a:off x="3586163" y="4916488"/>
              <a:ext cx="101600" cy="20638"/>
            </a:xfrm>
            <a:custGeom>
              <a:avLst/>
              <a:gdLst>
                <a:gd name="T0" fmla="*/ 0 w 70"/>
                <a:gd name="T1" fmla="*/ 0 h 15"/>
                <a:gd name="T2" fmla="*/ 44 w 70"/>
                <a:gd name="T3" fmla="*/ 15 h 15"/>
                <a:gd name="T4" fmla="*/ 70 w 70"/>
                <a:gd name="T5" fmla="*/ 7 h 15"/>
                <a:gd name="T6" fmla="*/ 47 w 70"/>
                <a:gd name="T7" fmla="*/ 8 h 15"/>
                <a:gd name="T8" fmla="*/ 0 w 7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0" y="0"/>
                  </a:moveTo>
                  <a:cubicBezTo>
                    <a:pt x="0" y="0"/>
                    <a:pt x="21" y="15"/>
                    <a:pt x="44" y="15"/>
                  </a:cubicBezTo>
                  <a:cubicBezTo>
                    <a:pt x="52" y="15"/>
                    <a:pt x="62" y="13"/>
                    <a:pt x="70" y="7"/>
                  </a:cubicBezTo>
                  <a:cubicBezTo>
                    <a:pt x="70" y="7"/>
                    <a:pt x="60" y="8"/>
                    <a:pt x="47" y="8"/>
                  </a:cubicBezTo>
                  <a:cubicBezTo>
                    <a:pt x="31" y="8"/>
                    <a:pt x="11" y="6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îṡļiḑê"/>
            <p:cNvSpPr/>
            <p:nvPr/>
          </p:nvSpPr>
          <p:spPr bwMode="auto">
            <a:xfrm>
              <a:off x="3433763" y="4384675"/>
              <a:ext cx="163513" cy="180975"/>
            </a:xfrm>
            <a:custGeom>
              <a:avLst/>
              <a:gdLst>
                <a:gd name="T0" fmla="*/ 22 w 113"/>
                <a:gd name="T1" fmla="*/ 77 h 125"/>
                <a:gd name="T2" fmla="*/ 20 w 113"/>
                <a:gd name="T3" fmla="*/ 90 h 125"/>
                <a:gd name="T4" fmla="*/ 12 w 113"/>
                <a:gd name="T5" fmla="*/ 121 h 125"/>
                <a:gd name="T6" fmla="*/ 12 w 113"/>
                <a:gd name="T7" fmla="*/ 121 h 125"/>
                <a:gd name="T8" fmla="*/ 12 w 113"/>
                <a:gd name="T9" fmla="*/ 125 h 125"/>
                <a:gd name="T10" fmla="*/ 20 w 113"/>
                <a:gd name="T11" fmla="*/ 94 h 125"/>
                <a:gd name="T12" fmla="*/ 21 w 113"/>
                <a:gd name="T13" fmla="*/ 88 h 125"/>
                <a:gd name="T14" fmla="*/ 22 w 113"/>
                <a:gd name="T15" fmla="*/ 77 h 125"/>
                <a:gd name="T16" fmla="*/ 22 w 113"/>
                <a:gd name="T17" fmla="*/ 73 h 125"/>
                <a:gd name="T18" fmla="*/ 22 w 113"/>
                <a:gd name="T19" fmla="*/ 73 h 125"/>
                <a:gd name="T20" fmla="*/ 22 w 113"/>
                <a:gd name="T21" fmla="*/ 73 h 125"/>
                <a:gd name="T22" fmla="*/ 22 w 113"/>
                <a:gd name="T23" fmla="*/ 73 h 125"/>
                <a:gd name="T24" fmla="*/ 23 w 113"/>
                <a:gd name="T25" fmla="*/ 0 h 125"/>
                <a:gd name="T26" fmla="*/ 13 w 113"/>
                <a:gd name="T27" fmla="*/ 2 h 125"/>
                <a:gd name="T28" fmla="*/ 9 w 113"/>
                <a:gd name="T29" fmla="*/ 4 h 125"/>
                <a:gd name="T30" fmla="*/ 2 w 113"/>
                <a:gd name="T31" fmla="*/ 14 h 125"/>
                <a:gd name="T32" fmla="*/ 1 w 113"/>
                <a:gd name="T33" fmla="*/ 15 h 125"/>
                <a:gd name="T34" fmla="*/ 1 w 113"/>
                <a:gd name="T35" fmla="*/ 15 h 125"/>
                <a:gd name="T36" fmla="*/ 1 w 113"/>
                <a:gd name="T37" fmla="*/ 22 h 125"/>
                <a:gd name="T38" fmla="*/ 2 w 113"/>
                <a:gd name="T39" fmla="*/ 18 h 125"/>
                <a:gd name="T40" fmla="*/ 14 w 113"/>
                <a:gd name="T41" fmla="*/ 5 h 125"/>
                <a:gd name="T42" fmla="*/ 24 w 113"/>
                <a:gd name="T43" fmla="*/ 4 h 125"/>
                <a:gd name="T44" fmla="*/ 94 w 113"/>
                <a:gd name="T45" fmla="*/ 51 h 125"/>
                <a:gd name="T46" fmla="*/ 113 w 113"/>
                <a:gd name="T47" fmla="*/ 101 h 125"/>
                <a:gd name="T48" fmla="*/ 93 w 113"/>
                <a:gd name="T49" fmla="*/ 47 h 125"/>
                <a:gd name="T50" fmla="*/ 23 w 113"/>
                <a:gd name="T5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" h="125">
                  <a:moveTo>
                    <a:pt x="22" y="77"/>
                  </a:moveTo>
                  <a:cubicBezTo>
                    <a:pt x="22" y="81"/>
                    <a:pt x="21" y="86"/>
                    <a:pt x="20" y="90"/>
                  </a:cubicBezTo>
                  <a:cubicBezTo>
                    <a:pt x="17" y="100"/>
                    <a:pt x="13" y="111"/>
                    <a:pt x="12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2"/>
                    <a:pt x="12" y="124"/>
                    <a:pt x="12" y="125"/>
                  </a:cubicBezTo>
                  <a:cubicBezTo>
                    <a:pt x="12" y="115"/>
                    <a:pt x="17" y="104"/>
                    <a:pt x="20" y="94"/>
                  </a:cubicBezTo>
                  <a:cubicBezTo>
                    <a:pt x="21" y="92"/>
                    <a:pt x="21" y="90"/>
                    <a:pt x="21" y="88"/>
                  </a:cubicBezTo>
                  <a:cubicBezTo>
                    <a:pt x="22" y="84"/>
                    <a:pt x="22" y="80"/>
                    <a:pt x="22" y="77"/>
                  </a:cubicBezTo>
                  <a:moveTo>
                    <a:pt x="22" y="73"/>
                  </a:move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moveTo>
                    <a:pt x="23" y="0"/>
                  </a:moveTo>
                  <a:cubicBezTo>
                    <a:pt x="20" y="0"/>
                    <a:pt x="16" y="1"/>
                    <a:pt x="13" y="2"/>
                  </a:cubicBezTo>
                  <a:cubicBezTo>
                    <a:pt x="12" y="2"/>
                    <a:pt x="10" y="3"/>
                    <a:pt x="9" y="4"/>
                  </a:cubicBezTo>
                  <a:cubicBezTo>
                    <a:pt x="5" y="6"/>
                    <a:pt x="3" y="10"/>
                    <a:pt x="2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1" y="20"/>
                    <a:pt x="1" y="22"/>
                  </a:cubicBezTo>
                  <a:cubicBezTo>
                    <a:pt x="1" y="21"/>
                    <a:pt x="1" y="19"/>
                    <a:pt x="2" y="18"/>
                  </a:cubicBezTo>
                  <a:cubicBezTo>
                    <a:pt x="3" y="12"/>
                    <a:pt x="8" y="7"/>
                    <a:pt x="14" y="5"/>
                  </a:cubicBezTo>
                  <a:cubicBezTo>
                    <a:pt x="17" y="4"/>
                    <a:pt x="20" y="4"/>
                    <a:pt x="24" y="4"/>
                  </a:cubicBezTo>
                  <a:cubicBezTo>
                    <a:pt x="50" y="4"/>
                    <a:pt x="82" y="33"/>
                    <a:pt x="94" y="51"/>
                  </a:cubicBezTo>
                  <a:cubicBezTo>
                    <a:pt x="103" y="66"/>
                    <a:pt x="109" y="83"/>
                    <a:pt x="113" y="101"/>
                  </a:cubicBezTo>
                  <a:cubicBezTo>
                    <a:pt x="110" y="82"/>
                    <a:pt x="104" y="63"/>
                    <a:pt x="93" y="47"/>
                  </a:cubicBezTo>
                  <a:cubicBezTo>
                    <a:pt x="82" y="29"/>
                    <a:pt x="50" y="0"/>
                    <a:pt x="23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Sḷïḑe"/>
            <p:cNvSpPr/>
            <p:nvPr/>
          </p:nvSpPr>
          <p:spPr bwMode="auto">
            <a:xfrm>
              <a:off x="3475038" y="4635500"/>
              <a:ext cx="15875" cy="34925"/>
            </a:xfrm>
            <a:custGeom>
              <a:avLst/>
              <a:gdLst>
                <a:gd name="T0" fmla="*/ 11 w 11"/>
                <a:gd name="T1" fmla="*/ 0 h 24"/>
                <a:gd name="T2" fmla="*/ 9 w 11"/>
                <a:gd name="T3" fmla="*/ 0 h 24"/>
                <a:gd name="T4" fmla="*/ 2 w 11"/>
                <a:gd name="T5" fmla="*/ 14 h 24"/>
                <a:gd name="T6" fmla="*/ 0 w 11"/>
                <a:gd name="T7" fmla="*/ 21 h 24"/>
                <a:gd name="T8" fmla="*/ 0 w 11"/>
                <a:gd name="T9" fmla="*/ 20 h 24"/>
                <a:gd name="T10" fmla="*/ 0 w 11"/>
                <a:gd name="T11" fmla="*/ 24 h 24"/>
                <a:gd name="T12" fmla="*/ 1 w 11"/>
                <a:gd name="T13" fmla="*/ 18 h 24"/>
                <a:gd name="T14" fmla="*/ 11 w 1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4"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7" y="5"/>
                    <a:pt x="4" y="9"/>
                    <a:pt x="2" y="14"/>
                  </a:cubicBezTo>
                  <a:cubicBezTo>
                    <a:pt x="1" y="16"/>
                    <a:pt x="0" y="19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21"/>
                    <a:pt x="0" y="22"/>
                    <a:pt x="0" y="24"/>
                  </a:cubicBezTo>
                  <a:cubicBezTo>
                    <a:pt x="0" y="22"/>
                    <a:pt x="1" y="20"/>
                    <a:pt x="1" y="18"/>
                  </a:cubicBezTo>
                  <a:cubicBezTo>
                    <a:pt x="4" y="12"/>
                    <a:pt x="9" y="6"/>
                    <a:pt x="11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iśḻîde"/>
            <p:cNvSpPr/>
            <p:nvPr/>
          </p:nvSpPr>
          <p:spPr bwMode="auto">
            <a:xfrm>
              <a:off x="3489326" y="4629150"/>
              <a:ext cx="1588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4 h 4"/>
                <a:gd name="T6" fmla="*/ 2 w 2"/>
                <a:gd name="T7" fmla="*/ 4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2" y="1"/>
                    <a:pt x="2" y="0"/>
                  </a:cubicBezTo>
                </a:path>
              </a:pathLst>
            </a:custGeom>
            <a:solidFill>
              <a:srgbClr val="C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ṡḻïḓe"/>
            <p:cNvSpPr/>
            <p:nvPr/>
          </p:nvSpPr>
          <p:spPr bwMode="auto">
            <a:xfrm>
              <a:off x="3490913" y="4625975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E1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iṣḻïḋè"/>
            <p:cNvSpPr/>
            <p:nvPr/>
          </p:nvSpPr>
          <p:spPr bwMode="auto">
            <a:xfrm>
              <a:off x="3225801" y="4762500"/>
              <a:ext cx="274638" cy="92075"/>
            </a:xfrm>
            <a:custGeom>
              <a:avLst/>
              <a:gdLst>
                <a:gd name="T0" fmla="*/ 0 w 189"/>
                <a:gd name="T1" fmla="*/ 10 h 64"/>
                <a:gd name="T2" fmla="*/ 3 w 189"/>
                <a:gd name="T3" fmla="*/ 25 h 64"/>
                <a:gd name="T4" fmla="*/ 3 w 189"/>
                <a:gd name="T5" fmla="*/ 25 h 64"/>
                <a:gd name="T6" fmla="*/ 5 w 189"/>
                <a:gd name="T7" fmla="*/ 26 h 64"/>
                <a:gd name="T8" fmla="*/ 3 w 189"/>
                <a:gd name="T9" fmla="*/ 21 h 64"/>
                <a:gd name="T10" fmla="*/ 0 w 189"/>
                <a:gd name="T11" fmla="*/ 10 h 64"/>
                <a:gd name="T12" fmla="*/ 189 w 189"/>
                <a:gd name="T13" fmla="*/ 0 h 64"/>
                <a:gd name="T14" fmla="*/ 172 w 189"/>
                <a:gd name="T15" fmla="*/ 57 h 64"/>
                <a:gd name="T16" fmla="*/ 171 w 189"/>
                <a:gd name="T17" fmla="*/ 64 h 64"/>
                <a:gd name="T18" fmla="*/ 172 w 189"/>
                <a:gd name="T19" fmla="*/ 61 h 64"/>
                <a:gd name="T20" fmla="*/ 182 w 189"/>
                <a:gd name="T21" fmla="*/ 28 h 64"/>
                <a:gd name="T22" fmla="*/ 189 w 189"/>
                <a:gd name="T2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4">
                  <a:moveTo>
                    <a:pt x="0" y="10"/>
                  </a:moveTo>
                  <a:cubicBezTo>
                    <a:pt x="0" y="15"/>
                    <a:pt x="1" y="20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4"/>
                    <a:pt x="4" y="22"/>
                    <a:pt x="3" y="21"/>
                  </a:cubicBezTo>
                  <a:cubicBezTo>
                    <a:pt x="2" y="17"/>
                    <a:pt x="1" y="14"/>
                    <a:pt x="0" y="10"/>
                  </a:cubicBezTo>
                  <a:moveTo>
                    <a:pt x="189" y="0"/>
                  </a:moveTo>
                  <a:cubicBezTo>
                    <a:pt x="187" y="19"/>
                    <a:pt x="175" y="37"/>
                    <a:pt x="172" y="57"/>
                  </a:cubicBezTo>
                  <a:cubicBezTo>
                    <a:pt x="172" y="59"/>
                    <a:pt x="171" y="61"/>
                    <a:pt x="171" y="64"/>
                  </a:cubicBezTo>
                  <a:cubicBezTo>
                    <a:pt x="171" y="63"/>
                    <a:pt x="172" y="62"/>
                    <a:pt x="172" y="61"/>
                  </a:cubicBezTo>
                  <a:cubicBezTo>
                    <a:pt x="174" y="49"/>
                    <a:pt x="178" y="38"/>
                    <a:pt x="182" y="28"/>
                  </a:cubicBezTo>
                  <a:cubicBezTo>
                    <a:pt x="186" y="18"/>
                    <a:pt x="189" y="9"/>
                    <a:pt x="18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i$ļîdé"/>
            <p:cNvSpPr/>
            <p:nvPr/>
          </p:nvSpPr>
          <p:spPr bwMode="auto">
            <a:xfrm>
              <a:off x="3230563" y="4799013"/>
              <a:ext cx="36513" cy="88900"/>
            </a:xfrm>
            <a:custGeom>
              <a:avLst/>
              <a:gdLst>
                <a:gd name="T0" fmla="*/ 0 w 25"/>
                <a:gd name="T1" fmla="*/ 0 h 61"/>
                <a:gd name="T2" fmla="*/ 0 w 25"/>
                <a:gd name="T3" fmla="*/ 0 h 61"/>
                <a:gd name="T4" fmla="*/ 21 w 25"/>
                <a:gd name="T5" fmla="*/ 44 h 61"/>
                <a:gd name="T6" fmla="*/ 25 w 25"/>
                <a:gd name="T7" fmla="*/ 60 h 61"/>
                <a:gd name="T8" fmla="*/ 25 w 25"/>
                <a:gd name="T9" fmla="*/ 61 h 61"/>
                <a:gd name="T10" fmla="*/ 25 w 25"/>
                <a:gd name="T11" fmla="*/ 56 h 61"/>
                <a:gd name="T12" fmla="*/ 2 w 25"/>
                <a:gd name="T13" fmla="*/ 1 h 61"/>
                <a:gd name="T14" fmla="*/ 0 w 25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5"/>
                    <a:pt x="16" y="29"/>
                    <a:pt x="21" y="44"/>
                  </a:cubicBezTo>
                  <a:cubicBezTo>
                    <a:pt x="23" y="49"/>
                    <a:pt x="25" y="55"/>
                    <a:pt x="25" y="6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0"/>
                    <a:pt x="25" y="58"/>
                    <a:pt x="25" y="56"/>
                  </a:cubicBezTo>
                  <a:cubicBezTo>
                    <a:pt x="24" y="36"/>
                    <a:pt x="10" y="19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ŝ1iďé"/>
            <p:cNvSpPr/>
            <p:nvPr/>
          </p:nvSpPr>
          <p:spPr bwMode="auto">
            <a:xfrm>
              <a:off x="3306763" y="4875213"/>
              <a:ext cx="90488" cy="138113"/>
            </a:xfrm>
            <a:custGeom>
              <a:avLst/>
              <a:gdLst>
                <a:gd name="T0" fmla="*/ 27 w 62"/>
                <a:gd name="T1" fmla="*/ 34 h 95"/>
                <a:gd name="T2" fmla="*/ 19 w 62"/>
                <a:gd name="T3" fmla="*/ 48 h 95"/>
                <a:gd name="T4" fmla="*/ 14 w 62"/>
                <a:gd name="T5" fmla="*/ 58 h 95"/>
                <a:gd name="T6" fmla="*/ 11 w 62"/>
                <a:gd name="T7" fmla="*/ 62 h 95"/>
                <a:gd name="T8" fmla="*/ 1 w 62"/>
                <a:gd name="T9" fmla="*/ 93 h 95"/>
                <a:gd name="T10" fmla="*/ 1 w 62"/>
                <a:gd name="T11" fmla="*/ 93 h 95"/>
                <a:gd name="T12" fmla="*/ 0 w 62"/>
                <a:gd name="T13" fmla="*/ 95 h 95"/>
                <a:gd name="T14" fmla="*/ 13 w 62"/>
                <a:gd name="T15" fmla="*/ 62 h 95"/>
                <a:gd name="T16" fmla="*/ 29 w 62"/>
                <a:gd name="T17" fmla="*/ 35 h 95"/>
                <a:gd name="T18" fmla="*/ 27 w 62"/>
                <a:gd name="T19" fmla="*/ 34 h 95"/>
                <a:gd name="T20" fmla="*/ 62 w 62"/>
                <a:gd name="T21" fmla="*/ 0 h 95"/>
                <a:gd name="T22" fmla="*/ 57 w 62"/>
                <a:gd name="T23" fmla="*/ 3 h 95"/>
                <a:gd name="T24" fmla="*/ 57 w 62"/>
                <a:gd name="T25" fmla="*/ 3 h 95"/>
                <a:gd name="T26" fmla="*/ 32 w 62"/>
                <a:gd name="T27" fmla="*/ 27 h 95"/>
                <a:gd name="T28" fmla="*/ 34 w 62"/>
                <a:gd name="T29" fmla="*/ 28 h 95"/>
                <a:gd name="T30" fmla="*/ 59 w 62"/>
                <a:gd name="T31" fmla="*/ 6 h 95"/>
                <a:gd name="T32" fmla="*/ 62 w 62"/>
                <a:gd name="T3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5">
                  <a:moveTo>
                    <a:pt x="27" y="34"/>
                  </a:moveTo>
                  <a:cubicBezTo>
                    <a:pt x="24" y="39"/>
                    <a:pt x="21" y="43"/>
                    <a:pt x="19" y="48"/>
                  </a:cubicBezTo>
                  <a:cubicBezTo>
                    <a:pt x="17" y="51"/>
                    <a:pt x="15" y="54"/>
                    <a:pt x="14" y="58"/>
                  </a:cubicBezTo>
                  <a:cubicBezTo>
                    <a:pt x="13" y="59"/>
                    <a:pt x="12" y="61"/>
                    <a:pt x="11" y="62"/>
                  </a:cubicBezTo>
                  <a:cubicBezTo>
                    <a:pt x="6" y="72"/>
                    <a:pt x="1" y="8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4"/>
                    <a:pt x="0" y="95"/>
                    <a:pt x="0" y="95"/>
                  </a:cubicBezTo>
                  <a:cubicBezTo>
                    <a:pt x="2" y="84"/>
                    <a:pt x="8" y="72"/>
                    <a:pt x="13" y="62"/>
                  </a:cubicBezTo>
                  <a:cubicBezTo>
                    <a:pt x="18" y="53"/>
                    <a:pt x="23" y="43"/>
                    <a:pt x="29" y="35"/>
                  </a:cubicBezTo>
                  <a:cubicBezTo>
                    <a:pt x="28" y="35"/>
                    <a:pt x="28" y="34"/>
                    <a:pt x="27" y="34"/>
                  </a:cubicBezTo>
                  <a:moveTo>
                    <a:pt x="62" y="0"/>
                  </a:moveTo>
                  <a:cubicBezTo>
                    <a:pt x="60" y="1"/>
                    <a:pt x="59" y="2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47" y="9"/>
                    <a:pt x="39" y="18"/>
                    <a:pt x="32" y="27"/>
                  </a:cubicBezTo>
                  <a:cubicBezTo>
                    <a:pt x="32" y="27"/>
                    <a:pt x="33" y="27"/>
                    <a:pt x="34" y="28"/>
                  </a:cubicBezTo>
                  <a:cubicBezTo>
                    <a:pt x="41" y="19"/>
                    <a:pt x="49" y="11"/>
                    <a:pt x="59" y="6"/>
                  </a:cubicBezTo>
                  <a:cubicBezTo>
                    <a:pt x="60" y="4"/>
                    <a:pt x="61" y="2"/>
                    <a:pt x="62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šľîḋè"/>
            <p:cNvSpPr/>
            <p:nvPr/>
          </p:nvSpPr>
          <p:spPr bwMode="auto">
            <a:xfrm>
              <a:off x="3346451" y="4914900"/>
              <a:ext cx="9525" cy="11113"/>
            </a:xfrm>
            <a:custGeom>
              <a:avLst/>
              <a:gdLst>
                <a:gd name="T0" fmla="*/ 5 w 7"/>
                <a:gd name="T1" fmla="*/ 0 h 8"/>
                <a:gd name="T2" fmla="*/ 0 w 7"/>
                <a:gd name="T3" fmla="*/ 7 h 8"/>
                <a:gd name="T4" fmla="*/ 2 w 7"/>
                <a:gd name="T5" fmla="*/ 8 h 8"/>
                <a:gd name="T6" fmla="*/ 7 w 7"/>
                <a:gd name="T7" fmla="*/ 1 h 8"/>
                <a:gd name="T8" fmla="*/ 5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3" y="3"/>
                    <a:pt x="1" y="5"/>
                    <a:pt x="0" y="7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4" y="5"/>
                    <a:pt x="5" y="3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356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îšḻïḑè"/>
            <p:cNvSpPr/>
            <p:nvPr/>
          </p:nvSpPr>
          <p:spPr bwMode="auto">
            <a:xfrm>
              <a:off x="3275013" y="4908550"/>
              <a:ext cx="198438" cy="174625"/>
            </a:xfrm>
            <a:custGeom>
              <a:avLst/>
              <a:gdLst>
                <a:gd name="T0" fmla="*/ 0 w 137"/>
                <a:gd name="T1" fmla="*/ 104 h 120"/>
                <a:gd name="T2" fmla="*/ 3 w 137"/>
                <a:gd name="T3" fmla="*/ 112 h 120"/>
                <a:gd name="T4" fmla="*/ 5 w 137"/>
                <a:gd name="T5" fmla="*/ 115 h 120"/>
                <a:gd name="T6" fmla="*/ 15 w 137"/>
                <a:gd name="T7" fmla="*/ 120 h 120"/>
                <a:gd name="T8" fmla="*/ 19 w 137"/>
                <a:gd name="T9" fmla="*/ 119 h 120"/>
                <a:gd name="T10" fmla="*/ 27 w 137"/>
                <a:gd name="T11" fmla="*/ 105 h 120"/>
                <a:gd name="T12" fmla="*/ 20 w 137"/>
                <a:gd name="T13" fmla="*/ 115 h 120"/>
                <a:gd name="T14" fmla="*/ 15 w 137"/>
                <a:gd name="T15" fmla="*/ 116 h 120"/>
                <a:gd name="T16" fmla="*/ 13 w 137"/>
                <a:gd name="T17" fmla="*/ 116 h 120"/>
                <a:gd name="T18" fmla="*/ 4 w 137"/>
                <a:gd name="T19" fmla="*/ 110 h 120"/>
                <a:gd name="T20" fmla="*/ 0 w 137"/>
                <a:gd name="T21" fmla="*/ 104 h 120"/>
                <a:gd name="T22" fmla="*/ 109 w 137"/>
                <a:gd name="T23" fmla="*/ 22 h 120"/>
                <a:gd name="T24" fmla="*/ 109 w 137"/>
                <a:gd name="T25" fmla="*/ 24 h 120"/>
                <a:gd name="T26" fmla="*/ 107 w 137"/>
                <a:gd name="T27" fmla="*/ 30 h 120"/>
                <a:gd name="T28" fmla="*/ 107 w 137"/>
                <a:gd name="T29" fmla="*/ 31 h 120"/>
                <a:gd name="T30" fmla="*/ 88 w 137"/>
                <a:gd name="T31" fmla="*/ 46 h 120"/>
                <a:gd name="T32" fmla="*/ 88 w 137"/>
                <a:gd name="T33" fmla="*/ 46 h 120"/>
                <a:gd name="T34" fmla="*/ 88 w 137"/>
                <a:gd name="T35" fmla="*/ 46 h 120"/>
                <a:gd name="T36" fmla="*/ 86 w 137"/>
                <a:gd name="T37" fmla="*/ 45 h 120"/>
                <a:gd name="T38" fmla="*/ 83 w 137"/>
                <a:gd name="T39" fmla="*/ 25 h 120"/>
                <a:gd name="T40" fmla="*/ 62 w 137"/>
                <a:gd name="T41" fmla="*/ 38 h 120"/>
                <a:gd name="T42" fmla="*/ 61 w 137"/>
                <a:gd name="T43" fmla="*/ 42 h 120"/>
                <a:gd name="T44" fmla="*/ 83 w 137"/>
                <a:gd name="T45" fmla="*/ 29 h 120"/>
                <a:gd name="T46" fmla="*/ 86 w 137"/>
                <a:gd name="T47" fmla="*/ 49 h 120"/>
                <a:gd name="T48" fmla="*/ 88 w 137"/>
                <a:gd name="T49" fmla="*/ 50 h 120"/>
                <a:gd name="T50" fmla="*/ 107 w 137"/>
                <a:gd name="T51" fmla="*/ 35 h 120"/>
                <a:gd name="T52" fmla="*/ 109 w 137"/>
                <a:gd name="T53" fmla="*/ 22 h 120"/>
                <a:gd name="T54" fmla="*/ 137 w 137"/>
                <a:gd name="T55" fmla="*/ 0 h 120"/>
                <a:gd name="T56" fmla="*/ 129 w 137"/>
                <a:gd name="T57" fmla="*/ 20 h 120"/>
                <a:gd name="T58" fmla="*/ 123 w 137"/>
                <a:gd name="T59" fmla="*/ 24 h 120"/>
                <a:gd name="T60" fmla="*/ 122 w 137"/>
                <a:gd name="T61" fmla="*/ 24 h 120"/>
                <a:gd name="T62" fmla="*/ 109 w 137"/>
                <a:gd name="T63" fmla="*/ 4 h 120"/>
                <a:gd name="T64" fmla="*/ 109 w 137"/>
                <a:gd name="T65" fmla="*/ 4 h 120"/>
                <a:gd name="T66" fmla="*/ 109 w 137"/>
                <a:gd name="T67" fmla="*/ 4 h 120"/>
                <a:gd name="T68" fmla="*/ 109 w 137"/>
                <a:gd name="T69" fmla="*/ 8 h 120"/>
                <a:gd name="T70" fmla="*/ 122 w 137"/>
                <a:gd name="T71" fmla="*/ 28 h 120"/>
                <a:gd name="T72" fmla="*/ 123 w 137"/>
                <a:gd name="T73" fmla="*/ 28 h 120"/>
                <a:gd name="T74" fmla="*/ 129 w 137"/>
                <a:gd name="T75" fmla="*/ 24 h 120"/>
                <a:gd name="T76" fmla="*/ 137 w 137"/>
                <a:gd name="T7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120">
                  <a:moveTo>
                    <a:pt x="0" y="104"/>
                  </a:moveTo>
                  <a:cubicBezTo>
                    <a:pt x="0" y="107"/>
                    <a:pt x="1" y="111"/>
                    <a:pt x="3" y="112"/>
                  </a:cubicBezTo>
                  <a:cubicBezTo>
                    <a:pt x="4" y="113"/>
                    <a:pt x="5" y="114"/>
                    <a:pt x="5" y="115"/>
                  </a:cubicBezTo>
                  <a:cubicBezTo>
                    <a:pt x="8" y="118"/>
                    <a:pt x="11" y="120"/>
                    <a:pt x="15" y="120"/>
                  </a:cubicBezTo>
                  <a:cubicBezTo>
                    <a:pt x="17" y="120"/>
                    <a:pt x="18" y="120"/>
                    <a:pt x="19" y="119"/>
                  </a:cubicBezTo>
                  <a:cubicBezTo>
                    <a:pt x="25" y="117"/>
                    <a:pt x="27" y="111"/>
                    <a:pt x="27" y="105"/>
                  </a:cubicBezTo>
                  <a:cubicBezTo>
                    <a:pt x="26" y="109"/>
                    <a:pt x="24" y="114"/>
                    <a:pt x="20" y="115"/>
                  </a:cubicBezTo>
                  <a:cubicBezTo>
                    <a:pt x="18" y="116"/>
                    <a:pt x="17" y="116"/>
                    <a:pt x="15" y="116"/>
                  </a:cubicBezTo>
                  <a:cubicBezTo>
                    <a:pt x="14" y="116"/>
                    <a:pt x="14" y="116"/>
                    <a:pt x="13" y="116"/>
                  </a:cubicBezTo>
                  <a:cubicBezTo>
                    <a:pt x="9" y="115"/>
                    <a:pt x="6" y="113"/>
                    <a:pt x="4" y="110"/>
                  </a:cubicBezTo>
                  <a:cubicBezTo>
                    <a:pt x="2" y="108"/>
                    <a:pt x="1" y="106"/>
                    <a:pt x="0" y="104"/>
                  </a:cubicBezTo>
                  <a:moveTo>
                    <a:pt x="109" y="22"/>
                  </a:moveTo>
                  <a:cubicBezTo>
                    <a:pt x="109" y="23"/>
                    <a:pt x="109" y="24"/>
                    <a:pt x="109" y="24"/>
                  </a:cubicBezTo>
                  <a:cubicBezTo>
                    <a:pt x="109" y="26"/>
                    <a:pt x="108" y="28"/>
                    <a:pt x="107" y="30"/>
                  </a:cubicBezTo>
                  <a:cubicBezTo>
                    <a:pt x="107" y="30"/>
                    <a:pt x="107" y="31"/>
                    <a:pt x="107" y="31"/>
                  </a:cubicBezTo>
                  <a:cubicBezTo>
                    <a:pt x="104" y="39"/>
                    <a:pt x="9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8" y="46"/>
                    <a:pt x="87" y="46"/>
                    <a:pt x="86" y="4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77" y="31"/>
                    <a:pt x="70" y="35"/>
                    <a:pt x="62" y="38"/>
                  </a:cubicBezTo>
                  <a:cubicBezTo>
                    <a:pt x="61" y="40"/>
                    <a:pt x="61" y="41"/>
                    <a:pt x="61" y="42"/>
                  </a:cubicBezTo>
                  <a:cubicBezTo>
                    <a:pt x="69" y="40"/>
                    <a:pt x="76" y="35"/>
                    <a:pt x="83" y="29"/>
                  </a:cubicBezTo>
                  <a:cubicBezTo>
                    <a:pt x="84" y="36"/>
                    <a:pt x="85" y="43"/>
                    <a:pt x="86" y="49"/>
                  </a:cubicBezTo>
                  <a:cubicBezTo>
                    <a:pt x="86" y="50"/>
                    <a:pt x="87" y="50"/>
                    <a:pt x="88" y="50"/>
                  </a:cubicBezTo>
                  <a:cubicBezTo>
                    <a:pt x="96" y="50"/>
                    <a:pt x="104" y="43"/>
                    <a:pt x="107" y="35"/>
                  </a:cubicBezTo>
                  <a:cubicBezTo>
                    <a:pt x="108" y="31"/>
                    <a:pt x="109" y="27"/>
                    <a:pt x="109" y="22"/>
                  </a:cubicBezTo>
                  <a:moveTo>
                    <a:pt x="137" y="0"/>
                  </a:moveTo>
                  <a:cubicBezTo>
                    <a:pt x="136" y="8"/>
                    <a:pt x="134" y="14"/>
                    <a:pt x="129" y="20"/>
                  </a:cubicBezTo>
                  <a:cubicBezTo>
                    <a:pt x="128" y="22"/>
                    <a:pt x="126" y="23"/>
                    <a:pt x="123" y="24"/>
                  </a:cubicBezTo>
                  <a:cubicBezTo>
                    <a:pt x="123" y="24"/>
                    <a:pt x="123" y="24"/>
                    <a:pt x="122" y="24"/>
                  </a:cubicBezTo>
                  <a:cubicBezTo>
                    <a:pt x="115" y="24"/>
                    <a:pt x="116" y="10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5"/>
                    <a:pt x="109" y="7"/>
                    <a:pt x="109" y="8"/>
                  </a:cubicBezTo>
                  <a:cubicBezTo>
                    <a:pt x="115" y="14"/>
                    <a:pt x="114" y="28"/>
                    <a:pt x="122" y="28"/>
                  </a:cubicBezTo>
                  <a:cubicBezTo>
                    <a:pt x="122" y="28"/>
                    <a:pt x="123" y="28"/>
                    <a:pt x="123" y="28"/>
                  </a:cubicBezTo>
                  <a:cubicBezTo>
                    <a:pt x="125" y="27"/>
                    <a:pt x="127" y="26"/>
                    <a:pt x="129" y="24"/>
                  </a:cubicBezTo>
                  <a:cubicBezTo>
                    <a:pt x="134" y="17"/>
                    <a:pt x="136" y="9"/>
                    <a:pt x="137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îšḷíde"/>
            <p:cNvSpPr/>
            <p:nvPr/>
          </p:nvSpPr>
          <p:spPr bwMode="auto">
            <a:xfrm>
              <a:off x="3255963" y="4951413"/>
              <a:ext cx="26988" cy="123825"/>
            </a:xfrm>
            <a:custGeom>
              <a:avLst/>
              <a:gdLst>
                <a:gd name="T0" fmla="*/ 1 w 18"/>
                <a:gd name="T1" fmla="*/ 0 h 86"/>
                <a:gd name="T2" fmla="*/ 10 w 18"/>
                <a:gd name="T3" fmla="*/ 66 h 86"/>
                <a:gd name="T4" fmla="*/ 10 w 18"/>
                <a:gd name="T5" fmla="*/ 68 h 86"/>
                <a:gd name="T6" fmla="*/ 14 w 18"/>
                <a:gd name="T7" fmla="*/ 80 h 86"/>
                <a:gd name="T8" fmla="*/ 16 w 18"/>
                <a:gd name="T9" fmla="*/ 83 h 86"/>
                <a:gd name="T10" fmla="*/ 17 w 18"/>
                <a:gd name="T11" fmla="*/ 85 h 86"/>
                <a:gd name="T12" fmla="*/ 17 w 18"/>
                <a:gd name="T13" fmla="*/ 85 h 86"/>
                <a:gd name="T14" fmla="*/ 18 w 18"/>
                <a:gd name="T15" fmla="*/ 86 h 86"/>
                <a:gd name="T16" fmla="*/ 16 w 18"/>
                <a:gd name="T17" fmla="*/ 83 h 86"/>
                <a:gd name="T18" fmla="*/ 13 w 18"/>
                <a:gd name="T19" fmla="*/ 75 h 86"/>
                <a:gd name="T20" fmla="*/ 10 w 18"/>
                <a:gd name="T21" fmla="*/ 64 h 86"/>
                <a:gd name="T22" fmla="*/ 9 w 18"/>
                <a:gd name="T23" fmla="*/ 60 h 86"/>
                <a:gd name="T24" fmla="*/ 2 w 18"/>
                <a:gd name="T25" fmla="*/ 20 h 86"/>
                <a:gd name="T26" fmla="*/ 1 w 18"/>
                <a:gd name="T2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86">
                  <a:moveTo>
                    <a:pt x="1" y="0"/>
                  </a:moveTo>
                  <a:cubicBezTo>
                    <a:pt x="0" y="22"/>
                    <a:pt x="5" y="45"/>
                    <a:pt x="10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72"/>
                    <a:pt x="12" y="76"/>
                    <a:pt x="14" y="80"/>
                  </a:cubicBezTo>
                  <a:cubicBezTo>
                    <a:pt x="14" y="81"/>
                    <a:pt x="15" y="82"/>
                    <a:pt x="16" y="83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86"/>
                    <a:pt x="18" y="86"/>
                    <a:pt x="18" y="86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14" y="82"/>
                    <a:pt x="13" y="78"/>
                    <a:pt x="13" y="75"/>
                  </a:cubicBezTo>
                  <a:cubicBezTo>
                    <a:pt x="12" y="71"/>
                    <a:pt x="11" y="68"/>
                    <a:pt x="10" y="64"/>
                  </a:cubicBezTo>
                  <a:cubicBezTo>
                    <a:pt x="10" y="63"/>
                    <a:pt x="10" y="61"/>
                    <a:pt x="9" y="60"/>
                  </a:cubicBezTo>
                  <a:cubicBezTo>
                    <a:pt x="6" y="47"/>
                    <a:pt x="3" y="33"/>
                    <a:pt x="2" y="20"/>
                  </a:cubicBezTo>
                  <a:cubicBezTo>
                    <a:pt x="1" y="13"/>
                    <a:pt x="1" y="7"/>
                    <a:pt x="1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ïṥḻíḓè"/>
            <p:cNvSpPr/>
            <p:nvPr/>
          </p:nvSpPr>
          <p:spPr bwMode="auto">
            <a:xfrm>
              <a:off x="3222626" y="4200525"/>
              <a:ext cx="474663" cy="877888"/>
            </a:xfrm>
            <a:custGeom>
              <a:avLst/>
              <a:gdLst>
                <a:gd name="T0" fmla="*/ 165 w 327"/>
                <a:gd name="T1" fmla="*/ 217 h 606"/>
                <a:gd name="T2" fmla="*/ 161 w 327"/>
                <a:gd name="T3" fmla="*/ 265 h 606"/>
                <a:gd name="T4" fmla="*/ 185 w 327"/>
                <a:gd name="T5" fmla="*/ 289 h 606"/>
                <a:gd name="T6" fmla="*/ 176 w 327"/>
                <a:gd name="T7" fmla="*/ 314 h 606"/>
                <a:gd name="T8" fmla="*/ 191 w 327"/>
                <a:gd name="T9" fmla="*/ 376 h 606"/>
                <a:gd name="T10" fmla="*/ 174 w 327"/>
                <a:gd name="T11" fmla="*/ 445 h 606"/>
                <a:gd name="T12" fmla="*/ 165 w 327"/>
                <a:gd name="T13" fmla="*/ 509 h 606"/>
                <a:gd name="T14" fmla="*/ 159 w 327"/>
                <a:gd name="T15" fmla="*/ 513 h 606"/>
                <a:gd name="T16" fmla="*/ 145 w 327"/>
                <a:gd name="T17" fmla="*/ 493 h 606"/>
                <a:gd name="T18" fmla="*/ 143 w 327"/>
                <a:gd name="T19" fmla="*/ 520 h 606"/>
                <a:gd name="T20" fmla="*/ 122 w 327"/>
                <a:gd name="T21" fmla="*/ 534 h 606"/>
                <a:gd name="T22" fmla="*/ 119 w 327"/>
                <a:gd name="T23" fmla="*/ 514 h 606"/>
                <a:gd name="T24" fmla="*/ 97 w 327"/>
                <a:gd name="T25" fmla="*/ 528 h 606"/>
                <a:gd name="T26" fmla="*/ 120 w 327"/>
                <a:gd name="T27" fmla="*/ 466 h 606"/>
                <a:gd name="T28" fmla="*/ 72 w 327"/>
                <a:gd name="T29" fmla="*/ 524 h 606"/>
                <a:gd name="T30" fmla="*/ 59 w 327"/>
                <a:gd name="T31" fmla="*/ 569 h 606"/>
                <a:gd name="T32" fmla="*/ 63 w 327"/>
                <a:gd name="T33" fmla="*/ 588 h 606"/>
                <a:gd name="T34" fmla="*/ 56 w 327"/>
                <a:gd name="T35" fmla="*/ 604 h 606"/>
                <a:gd name="T36" fmla="*/ 40 w 327"/>
                <a:gd name="T37" fmla="*/ 599 h 606"/>
                <a:gd name="T38" fmla="*/ 33 w 327"/>
                <a:gd name="T39" fmla="*/ 582 h 606"/>
                <a:gd name="T40" fmla="*/ 26 w 327"/>
                <a:gd name="T41" fmla="*/ 499 h 606"/>
                <a:gd name="T42" fmla="*/ 30 w 327"/>
                <a:gd name="T43" fmla="*/ 469 h 606"/>
                <a:gd name="T44" fmla="*/ 5 w 327"/>
                <a:gd name="T45" fmla="*/ 409 h 606"/>
                <a:gd name="T46" fmla="*/ 6 w 327"/>
                <a:gd name="T47" fmla="*/ 384 h 606"/>
                <a:gd name="T48" fmla="*/ 17 w 327"/>
                <a:gd name="T49" fmla="*/ 377 h 606"/>
                <a:gd name="T50" fmla="*/ 36 w 327"/>
                <a:gd name="T51" fmla="*/ 342 h 606"/>
                <a:gd name="T52" fmla="*/ 34 w 327"/>
                <a:gd name="T53" fmla="*/ 299 h 606"/>
                <a:gd name="T54" fmla="*/ 22 w 327"/>
                <a:gd name="T55" fmla="*/ 235 h 606"/>
                <a:gd name="T56" fmla="*/ 49 w 327"/>
                <a:gd name="T57" fmla="*/ 176 h 606"/>
                <a:gd name="T58" fmla="*/ 63 w 327"/>
                <a:gd name="T59" fmla="*/ 96 h 606"/>
                <a:gd name="T60" fmla="*/ 67 w 327"/>
                <a:gd name="T61" fmla="*/ 58 h 606"/>
                <a:gd name="T62" fmla="*/ 110 w 327"/>
                <a:gd name="T63" fmla="*/ 41 h 606"/>
                <a:gd name="T64" fmla="*/ 123 w 327"/>
                <a:gd name="T65" fmla="*/ 23 h 606"/>
                <a:gd name="T66" fmla="*/ 171 w 327"/>
                <a:gd name="T67" fmla="*/ 5 h 606"/>
                <a:gd name="T68" fmla="*/ 195 w 327"/>
                <a:gd name="T69" fmla="*/ 15 h 606"/>
                <a:gd name="T70" fmla="*/ 231 w 327"/>
                <a:gd name="T71" fmla="*/ 20 h 606"/>
                <a:gd name="T72" fmla="*/ 262 w 327"/>
                <a:gd name="T73" fmla="*/ 35 h 606"/>
                <a:gd name="T74" fmla="*/ 271 w 327"/>
                <a:gd name="T75" fmla="*/ 52 h 606"/>
                <a:gd name="T76" fmla="*/ 302 w 327"/>
                <a:gd name="T77" fmla="*/ 78 h 606"/>
                <a:gd name="T78" fmla="*/ 320 w 327"/>
                <a:gd name="T79" fmla="*/ 143 h 606"/>
                <a:gd name="T80" fmla="*/ 300 w 327"/>
                <a:gd name="T81" fmla="*/ 194 h 606"/>
                <a:gd name="T82" fmla="*/ 303 w 327"/>
                <a:gd name="T83" fmla="*/ 217 h 606"/>
                <a:gd name="T84" fmla="*/ 259 w 327"/>
                <a:gd name="T85" fmla="*/ 260 h 606"/>
                <a:gd name="T86" fmla="*/ 238 w 327"/>
                <a:gd name="T87" fmla="*/ 174 h 606"/>
                <a:gd name="T88" fmla="*/ 158 w 327"/>
                <a:gd name="T89" fmla="*/ 129 h 606"/>
                <a:gd name="T90" fmla="*/ 146 w 327"/>
                <a:gd name="T91" fmla="*/ 142 h 606"/>
                <a:gd name="T92" fmla="*/ 156 w 327"/>
                <a:gd name="T93" fmla="*/ 164 h 606"/>
                <a:gd name="T94" fmla="*/ 165 w 327"/>
                <a:gd name="T95" fmla="*/ 21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7" h="606">
                  <a:moveTo>
                    <a:pt x="165" y="217"/>
                  </a:moveTo>
                  <a:cubicBezTo>
                    <a:pt x="161" y="233"/>
                    <a:pt x="151" y="252"/>
                    <a:pt x="161" y="265"/>
                  </a:cubicBezTo>
                  <a:cubicBezTo>
                    <a:pt x="168" y="274"/>
                    <a:pt x="183" y="277"/>
                    <a:pt x="185" y="289"/>
                  </a:cubicBezTo>
                  <a:cubicBezTo>
                    <a:pt x="187" y="298"/>
                    <a:pt x="179" y="305"/>
                    <a:pt x="176" y="314"/>
                  </a:cubicBezTo>
                  <a:cubicBezTo>
                    <a:pt x="168" y="335"/>
                    <a:pt x="188" y="355"/>
                    <a:pt x="191" y="376"/>
                  </a:cubicBezTo>
                  <a:cubicBezTo>
                    <a:pt x="195" y="400"/>
                    <a:pt x="177" y="421"/>
                    <a:pt x="174" y="445"/>
                  </a:cubicBezTo>
                  <a:cubicBezTo>
                    <a:pt x="171" y="467"/>
                    <a:pt x="179" y="492"/>
                    <a:pt x="165" y="509"/>
                  </a:cubicBezTo>
                  <a:cubicBezTo>
                    <a:pt x="164" y="511"/>
                    <a:pt x="162" y="512"/>
                    <a:pt x="159" y="513"/>
                  </a:cubicBezTo>
                  <a:cubicBezTo>
                    <a:pt x="150" y="514"/>
                    <a:pt x="152" y="498"/>
                    <a:pt x="145" y="493"/>
                  </a:cubicBezTo>
                  <a:cubicBezTo>
                    <a:pt x="146" y="502"/>
                    <a:pt x="146" y="512"/>
                    <a:pt x="143" y="520"/>
                  </a:cubicBezTo>
                  <a:cubicBezTo>
                    <a:pt x="140" y="529"/>
                    <a:pt x="131" y="536"/>
                    <a:pt x="122" y="534"/>
                  </a:cubicBezTo>
                  <a:cubicBezTo>
                    <a:pt x="119" y="514"/>
                    <a:pt x="119" y="514"/>
                    <a:pt x="119" y="514"/>
                  </a:cubicBezTo>
                  <a:cubicBezTo>
                    <a:pt x="113" y="520"/>
                    <a:pt x="105" y="525"/>
                    <a:pt x="97" y="528"/>
                  </a:cubicBezTo>
                  <a:cubicBezTo>
                    <a:pt x="100" y="506"/>
                    <a:pt x="108" y="485"/>
                    <a:pt x="120" y="466"/>
                  </a:cubicBezTo>
                  <a:cubicBezTo>
                    <a:pt x="97" y="477"/>
                    <a:pt x="83" y="501"/>
                    <a:pt x="72" y="524"/>
                  </a:cubicBezTo>
                  <a:cubicBezTo>
                    <a:pt x="64" y="538"/>
                    <a:pt x="56" y="553"/>
                    <a:pt x="59" y="569"/>
                  </a:cubicBezTo>
                  <a:cubicBezTo>
                    <a:pt x="60" y="575"/>
                    <a:pt x="63" y="581"/>
                    <a:pt x="63" y="588"/>
                  </a:cubicBezTo>
                  <a:cubicBezTo>
                    <a:pt x="64" y="594"/>
                    <a:pt x="62" y="602"/>
                    <a:pt x="56" y="604"/>
                  </a:cubicBezTo>
                  <a:cubicBezTo>
                    <a:pt x="50" y="606"/>
                    <a:pt x="43" y="604"/>
                    <a:pt x="40" y="599"/>
                  </a:cubicBezTo>
                  <a:cubicBezTo>
                    <a:pt x="36" y="594"/>
                    <a:pt x="34" y="588"/>
                    <a:pt x="33" y="582"/>
                  </a:cubicBezTo>
                  <a:cubicBezTo>
                    <a:pt x="27" y="555"/>
                    <a:pt x="21" y="527"/>
                    <a:pt x="26" y="499"/>
                  </a:cubicBezTo>
                  <a:cubicBezTo>
                    <a:pt x="27" y="489"/>
                    <a:pt x="30" y="479"/>
                    <a:pt x="30" y="469"/>
                  </a:cubicBezTo>
                  <a:cubicBezTo>
                    <a:pt x="29" y="447"/>
                    <a:pt x="13" y="429"/>
                    <a:pt x="5" y="409"/>
                  </a:cubicBezTo>
                  <a:cubicBezTo>
                    <a:pt x="2" y="401"/>
                    <a:pt x="0" y="391"/>
                    <a:pt x="6" y="384"/>
                  </a:cubicBezTo>
                  <a:cubicBezTo>
                    <a:pt x="9" y="382"/>
                    <a:pt x="13" y="379"/>
                    <a:pt x="17" y="377"/>
                  </a:cubicBezTo>
                  <a:cubicBezTo>
                    <a:pt x="28" y="370"/>
                    <a:pt x="33" y="356"/>
                    <a:pt x="36" y="342"/>
                  </a:cubicBezTo>
                  <a:cubicBezTo>
                    <a:pt x="38" y="328"/>
                    <a:pt x="37" y="313"/>
                    <a:pt x="34" y="299"/>
                  </a:cubicBezTo>
                  <a:cubicBezTo>
                    <a:pt x="30" y="277"/>
                    <a:pt x="19" y="256"/>
                    <a:pt x="22" y="235"/>
                  </a:cubicBezTo>
                  <a:cubicBezTo>
                    <a:pt x="24" y="213"/>
                    <a:pt x="39" y="196"/>
                    <a:pt x="49" y="176"/>
                  </a:cubicBezTo>
                  <a:cubicBezTo>
                    <a:pt x="62" y="152"/>
                    <a:pt x="66" y="123"/>
                    <a:pt x="63" y="96"/>
                  </a:cubicBezTo>
                  <a:cubicBezTo>
                    <a:pt x="61" y="83"/>
                    <a:pt x="58" y="68"/>
                    <a:pt x="67" y="58"/>
                  </a:cubicBezTo>
                  <a:cubicBezTo>
                    <a:pt x="77" y="47"/>
                    <a:pt x="98" y="51"/>
                    <a:pt x="110" y="41"/>
                  </a:cubicBezTo>
                  <a:cubicBezTo>
                    <a:pt x="115" y="36"/>
                    <a:pt x="118" y="29"/>
                    <a:pt x="123" y="23"/>
                  </a:cubicBezTo>
                  <a:cubicBezTo>
                    <a:pt x="134" y="7"/>
                    <a:pt x="153" y="0"/>
                    <a:pt x="171" y="5"/>
                  </a:cubicBezTo>
                  <a:cubicBezTo>
                    <a:pt x="180" y="8"/>
                    <a:pt x="187" y="12"/>
                    <a:pt x="195" y="15"/>
                  </a:cubicBezTo>
                  <a:cubicBezTo>
                    <a:pt x="207" y="19"/>
                    <a:pt x="219" y="18"/>
                    <a:pt x="231" y="20"/>
                  </a:cubicBezTo>
                  <a:cubicBezTo>
                    <a:pt x="243" y="21"/>
                    <a:pt x="256" y="25"/>
                    <a:pt x="262" y="35"/>
                  </a:cubicBezTo>
                  <a:cubicBezTo>
                    <a:pt x="266" y="40"/>
                    <a:pt x="268" y="47"/>
                    <a:pt x="271" y="52"/>
                  </a:cubicBezTo>
                  <a:cubicBezTo>
                    <a:pt x="278" y="64"/>
                    <a:pt x="292" y="69"/>
                    <a:pt x="302" y="78"/>
                  </a:cubicBezTo>
                  <a:cubicBezTo>
                    <a:pt x="321" y="95"/>
                    <a:pt x="327" y="120"/>
                    <a:pt x="320" y="143"/>
                  </a:cubicBezTo>
                  <a:cubicBezTo>
                    <a:pt x="313" y="161"/>
                    <a:pt x="299" y="176"/>
                    <a:pt x="300" y="194"/>
                  </a:cubicBezTo>
                  <a:cubicBezTo>
                    <a:pt x="301" y="202"/>
                    <a:pt x="304" y="209"/>
                    <a:pt x="303" y="217"/>
                  </a:cubicBezTo>
                  <a:cubicBezTo>
                    <a:pt x="300" y="237"/>
                    <a:pt x="270" y="242"/>
                    <a:pt x="259" y="260"/>
                  </a:cubicBezTo>
                  <a:cubicBezTo>
                    <a:pt x="260" y="230"/>
                    <a:pt x="255" y="199"/>
                    <a:pt x="238" y="174"/>
                  </a:cubicBezTo>
                  <a:cubicBezTo>
                    <a:pt x="225" y="154"/>
                    <a:pt x="186" y="119"/>
                    <a:pt x="158" y="129"/>
                  </a:cubicBezTo>
                  <a:cubicBezTo>
                    <a:pt x="152" y="131"/>
                    <a:pt x="148" y="136"/>
                    <a:pt x="146" y="142"/>
                  </a:cubicBezTo>
                  <a:cubicBezTo>
                    <a:pt x="144" y="152"/>
                    <a:pt x="151" y="156"/>
                    <a:pt x="156" y="164"/>
                  </a:cubicBezTo>
                  <a:cubicBezTo>
                    <a:pt x="166" y="180"/>
                    <a:pt x="169" y="199"/>
                    <a:pt x="165" y="217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íṩlíḋè"/>
            <p:cNvSpPr/>
            <p:nvPr/>
          </p:nvSpPr>
          <p:spPr bwMode="auto">
            <a:xfrm>
              <a:off x="3254376" y="4545013"/>
              <a:ext cx="22225" cy="120650"/>
            </a:xfrm>
            <a:custGeom>
              <a:avLst/>
              <a:gdLst>
                <a:gd name="T0" fmla="*/ 1 w 16"/>
                <a:gd name="T1" fmla="*/ 0 h 83"/>
                <a:gd name="T2" fmla="*/ 14 w 16"/>
                <a:gd name="T3" fmla="*/ 60 h 83"/>
                <a:gd name="T4" fmla="*/ 16 w 16"/>
                <a:gd name="T5" fmla="*/ 83 h 83"/>
                <a:gd name="T6" fmla="*/ 14 w 16"/>
                <a:gd name="T7" fmla="*/ 55 h 83"/>
                <a:gd name="T8" fmla="*/ 1 w 16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3">
                  <a:moveTo>
                    <a:pt x="1" y="0"/>
                  </a:moveTo>
                  <a:cubicBezTo>
                    <a:pt x="0" y="21"/>
                    <a:pt x="9" y="40"/>
                    <a:pt x="14" y="60"/>
                  </a:cubicBezTo>
                  <a:cubicBezTo>
                    <a:pt x="15" y="68"/>
                    <a:pt x="16" y="75"/>
                    <a:pt x="16" y="83"/>
                  </a:cubicBezTo>
                  <a:cubicBezTo>
                    <a:pt x="16" y="73"/>
                    <a:pt x="15" y="64"/>
                    <a:pt x="14" y="55"/>
                  </a:cubicBezTo>
                  <a:cubicBezTo>
                    <a:pt x="10" y="36"/>
                    <a:pt x="2" y="19"/>
                    <a:pt x="1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ṣľiḑê"/>
            <p:cNvSpPr/>
            <p:nvPr/>
          </p:nvSpPr>
          <p:spPr bwMode="auto">
            <a:xfrm>
              <a:off x="3335338" y="4879975"/>
              <a:ext cx="53975" cy="65088"/>
            </a:xfrm>
            <a:custGeom>
              <a:avLst/>
              <a:gdLst>
                <a:gd name="T0" fmla="*/ 8 w 38"/>
                <a:gd name="T1" fmla="*/ 31 h 45"/>
                <a:gd name="T2" fmla="*/ 0 w 38"/>
                <a:gd name="T3" fmla="*/ 45 h 45"/>
                <a:gd name="T4" fmla="*/ 8 w 38"/>
                <a:gd name="T5" fmla="*/ 31 h 45"/>
                <a:gd name="T6" fmla="*/ 8 w 38"/>
                <a:gd name="T7" fmla="*/ 31 h 45"/>
                <a:gd name="T8" fmla="*/ 38 w 38"/>
                <a:gd name="T9" fmla="*/ 0 h 45"/>
                <a:gd name="T10" fmla="*/ 12 w 38"/>
                <a:gd name="T11" fmla="*/ 24 h 45"/>
                <a:gd name="T12" fmla="*/ 13 w 38"/>
                <a:gd name="T13" fmla="*/ 24 h 45"/>
                <a:gd name="T14" fmla="*/ 38 w 38"/>
                <a:gd name="T15" fmla="*/ 0 h 45"/>
                <a:gd name="T16" fmla="*/ 38 w 3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5">
                  <a:moveTo>
                    <a:pt x="8" y="31"/>
                  </a:moveTo>
                  <a:cubicBezTo>
                    <a:pt x="5" y="36"/>
                    <a:pt x="2" y="40"/>
                    <a:pt x="0" y="45"/>
                  </a:cubicBezTo>
                  <a:cubicBezTo>
                    <a:pt x="2" y="40"/>
                    <a:pt x="5" y="36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moveTo>
                    <a:pt x="38" y="0"/>
                  </a:moveTo>
                  <a:cubicBezTo>
                    <a:pt x="28" y="6"/>
                    <a:pt x="20" y="15"/>
                    <a:pt x="12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20" y="15"/>
                    <a:pt x="28" y="6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śľîdè"/>
            <p:cNvSpPr/>
            <p:nvPr/>
          </p:nvSpPr>
          <p:spPr bwMode="auto">
            <a:xfrm>
              <a:off x="3346451" y="4914900"/>
              <a:ext cx="7938" cy="9525"/>
            </a:xfrm>
            <a:custGeom>
              <a:avLst/>
              <a:gdLst>
                <a:gd name="T0" fmla="*/ 4 w 5"/>
                <a:gd name="T1" fmla="*/ 0 h 7"/>
                <a:gd name="T2" fmla="*/ 0 w 5"/>
                <a:gd name="T3" fmla="*/ 7 h 7"/>
                <a:gd name="T4" fmla="*/ 0 w 5"/>
                <a:gd name="T5" fmla="*/ 7 h 7"/>
                <a:gd name="T6" fmla="*/ 5 w 5"/>
                <a:gd name="T7" fmla="*/ 0 h 7"/>
                <a:gd name="T8" fmla="*/ 4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cubicBezTo>
                    <a:pt x="3" y="3"/>
                    <a:pt x="1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3" y="3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2A5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íṡļíḋe"/>
            <p:cNvSpPr/>
            <p:nvPr/>
          </p:nvSpPr>
          <p:spPr bwMode="auto">
            <a:xfrm>
              <a:off x="3308351" y="4965700"/>
              <a:ext cx="14288" cy="44450"/>
            </a:xfrm>
            <a:custGeom>
              <a:avLst/>
              <a:gdLst>
                <a:gd name="T0" fmla="*/ 10 w 10"/>
                <a:gd name="T1" fmla="*/ 0 h 31"/>
                <a:gd name="T2" fmla="*/ 0 w 10"/>
                <a:gd name="T3" fmla="*/ 31 h 31"/>
                <a:gd name="T4" fmla="*/ 0 w 10"/>
                <a:gd name="T5" fmla="*/ 31 h 31"/>
                <a:gd name="T6" fmla="*/ 10 w 10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cubicBezTo>
                    <a:pt x="5" y="10"/>
                    <a:pt x="0" y="2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1"/>
                    <a:pt x="5" y="10"/>
                    <a:pt x="10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ïSļidè"/>
            <p:cNvSpPr/>
            <p:nvPr/>
          </p:nvSpPr>
          <p:spPr bwMode="auto">
            <a:xfrm>
              <a:off x="3306763" y="4867275"/>
              <a:ext cx="90488" cy="142875"/>
            </a:xfrm>
            <a:custGeom>
              <a:avLst/>
              <a:gdLst>
                <a:gd name="T0" fmla="*/ 62 w 62"/>
                <a:gd name="T1" fmla="*/ 0 h 99"/>
                <a:gd name="T2" fmla="*/ 14 w 62"/>
                <a:gd name="T3" fmla="*/ 58 h 99"/>
                <a:gd name="T4" fmla="*/ 1 w 62"/>
                <a:gd name="T5" fmla="*/ 99 h 99"/>
                <a:gd name="T6" fmla="*/ 11 w 62"/>
                <a:gd name="T7" fmla="*/ 68 h 99"/>
                <a:gd name="T8" fmla="*/ 14 w 62"/>
                <a:gd name="T9" fmla="*/ 63 h 99"/>
                <a:gd name="T10" fmla="*/ 19 w 62"/>
                <a:gd name="T11" fmla="*/ 54 h 99"/>
                <a:gd name="T12" fmla="*/ 27 w 62"/>
                <a:gd name="T13" fmla="*/ 40 h 99"/>
                <a:gd name="T14" fmla="*/ 31 w 62"/>
                <a:gd name="T15" fmla="*/ 33 h 99"/>
                <a:gd name="T16" fmla="*/ 57 w 62"/>
                <a:gd name="T17" fmla="*/ 9 h 99"/>
                <a:gd name="T18" fmla="*/ 62 w 62"/>
                <a:gd name="T1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99">
                  <a:moveTo>
                    <a:pt x="62" y="0"/>
                  </a:moveTo>
                  <a:cubicBezTo>
                    <a:pt x="39" y="11"/>
                    <a:pt x="26" y="35"/>
                    <a:pt x="14" y="58"/>
                  </a:cubicBezTo>
                  <a:cubicBezTo>
                    <a:pt x="7" y="71"/>
                    <a:pt x="0" y="85"/>
                    <a:pt x="1" y="99"/>
                  </a:cubicBezTo>
                  <a:cubicBezTo>
                    <a:pt x="1" y="88"/>
                    <a:pt x="6" y="78"/>
                    <a:pt x="11" y="68"/>
                  </a:cubicBezTo>
                  <a:cubicBezTo>
                    <a:pt x="12" y="67"/>
                    <a:pt x="13" y="65"/>
                    <a:pt x="14" y="63"/>
                  </a:cubicBezTo>
                  <a:cubicBezTo>
                    <a:pt x="15" y="60"/>
                    <a:pt x="17" y="57"/>
                    <a:pt x="19" y="54"/>
                  </a:cubicBezTo>
                  <a:cubicBezTo>
                    <a:pt x="21" y="49"/>
                    <a:pt x="24" y="45"/>
                    <a:pt x="27" y="40"/>
                  </a:cubicBezTo>
                  <a:cubicBezTo>
                    <a:pt x="28" y="38"/>
                    <a:pt x="30" y="36"/>
                    <a:pt x="31" y="33"/>
                  </a:cubicBezTo>
                  <a:cubicBezTo>
                    <a:pt x="39" y="24"/>
                    <a:pt x="47" y="15"/>
                    <a:pt x="57" y="9"/>
                  </a:cubicBezTo>
                  <a:cubicBezTo>
                    <a:pt x="59" y="6"/>
                    <a:pt x="60" y="3"/>
                    <a:pt x="62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şliḋê"/>
            <p:cNvSpPr/>
            <p:nvPr/>
          </p:nvSpPr>
          <p:spPr bwMode="auto">
            <a:xfrm>
              <a:off x="3259138" y="4979988"/>
              <a:ext cx="11113" cy="57150"/>
            </a:xfrm>
            <a:custGeom>
              <a:avLst/>
              <a:gdLst>
                <a:gd name="T0" fmla="*/ 0 w 7"/>
                <a:gd name="T1" fmla="*/ 0 h 40"/>
                <a:gd name="T2" fmla="*/ 7 w 7"/>
                <a:gd name="T3" fmla="*/ 40 h 40"/>
                <a:gd name="T4" fmla="*/ 0 w 7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0">
                  <a:moveTo>
                    <a:pt x="0" y="0"/>
                  </a:moveTo>
                  <a:cubicBezTo>
                    <a:pt x="1" y="13"/>
                    <a:pt x="4" y="27"/>
                    <a:pt x="7" y="40"/>
                  </a:cubicBezTo>
                  <a:cubicBezTo>
                    <a:pt x="4" y="27"/>
                    <a:pt x="1" y="13"/>
                    <a:pt x="0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iśḷîḓê"/>
            <p:cNvSpPr/>
            <p:nvPr/>
          </p:nvSpPr>
          <p:spPr bwMode="auto">
            <a:xfrm>
              <a:off x="3314701" y="5051425"/>
              <a:ext cx="1588" cy="9525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1 h 7"/>
                <a:gd name="T6" fmla="*/ 0 w 1"/>
                <a:gd name="T7" fmla="*/ 6 h 7"/>
                <a:gd name="T8" fmla="*/ 0 w 1"/>
                <a:gd name="T9" fmla="*/ 7 h 7"/>
                <a:gd name="T10" fmla="*/ 0 w 1"/>
                <a:gd name="T11" fmla="*/ 1 h 7"/>
                <a:gd name="T12" fmla="*/ 0 w 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5"/>
                    <a:pt x="1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ïśľïḓê"/>
            <p:cNvSpPr/>
            <p:nvPr/>
          </p:nvSpPr>
          <p:spPr bwMode="auto">
            <a:xfrm>
              <a:off x="3294063" y="5059363"/>
              <a:ext cx="20638" cy="17463"/>
            </a:xfrm>
            <a:custGeom>
              <a:avLst/>
              <a:gdLst>
                <a:gd name="T0" fmla="*/ 14 w 14"/>
                <a:gd name="T1" fmla="*/ 0 h 12"/>
                <a:gd name="T2" fmla="*/ 7 w 14"/>
                <a:gd name="T3" fmla="*/ 11 h 12"/>
                <a:gd name="T4" fmla="*/ 2 w 14"/>
                <a:gd name="T5" fmla="*/ 12 h 12"/>
                <a:gd name="T6" fmla="*/ 0 w 14"/>
                <a:gd name="T7" fmla="*/ 12 h 12"/>
                <a:gd name="T8" fmla="*/ 2 w 14"/>
                <a:gd name="T9" fmla="*/ 12 h 12"/>
                <a:gd name="T10" fmla="*/ 7 w 14"/>
                <a:gd name="T11" fmla="*/ 11 h 12"/>
                <a:gd name="T12" fmla="*/ 14 w 14"/>
                <a:gd name="T13" fmla="*/ 1 h 12"/>
                <a:gd name="T14" fmla="*/ 14 w 14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13" y="5"/>
                    <a:pt x="11" y="9"/>
                    <a:pt x="7" y="11"/>
                  </a:cubicBezTo>
                  <a:cubicBezTo>
                    <a:pt x="5" y="12"/>
                    <a:pt x="4" y="12"/>
                    <a:pt x="2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4" y="12"/>
                    <a:pt x="5" y="12"/>
                    <a:pt x="7" y="11"/>
                  </a:cubicBezTo>
                  <a:cubicBezTo>
                    <a:pt x="11" y="10"/>
                    <a:pt x="13" y="5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îśľîďè"/>
            <p:cNvSpPr/>
            <p:nvPr/>
          </p:nvSpPr>
          <p:spPr bwMode="auto">
            <a:xfrm>
              <a:off x="3257551" y="4949825"/>
              <a:ext cx="57150" cy="127000"/>
            </a:xfrm>
            <a:custGeom>
              <a:avLst/>
              <a:gdLst>
                <a:gd name="T0" fmla="*/ 0 w 39"/>
                <a:gd name="T1" fmla="*/ 0 h 88"/>
                <a:gd name="T2" fmla="*/ 1 w 39"/>
                <a:gd name="T3" fmla="*/ 21 h 88"/>
                <a:gd name="T4" fmla="*/ 8 w 39"/>
                <a:gd name="T5" fmla="*/ 61 h 88"/>
                <a:gd name="T6" fmla="*/ 9 w 39"/>
                <a:gd name="T7" fmla="*/ 65 h 88"/>
                <a:gd name="T8" fmla="*/ 16 w 39"/>
                <a:gd name="T9" fmla="*/ 82 h 88"/>
                <a:gd name="T10" fmla="*/ 25 w 39"/>
                <a:gd name="T11" fmla="*/ 88 h 88"/>
                <a:gd name="T12" fmla="*/ 27 w 39"/>
                <a:gd name="T13" fmla="*/ 88 h 88"/>
                <a:gd name="T14" fmla="*/ 32 w 39"/>
                <a:gd name="T15" fmla="*/ 87 h 88"/>
                <a:gd name="T16" fmla="*/ 39 w 39"/>
                <a:gd name="T17" fmla="*/ 76 h 88"/>
                <a:gd name="T18" fmla="*/ 39 w 39"/>
                <a:gd name="T19" fmla="*/ 71 h 88"/>
                <a:gd name="T20" fmla="*/ 39 w 39"/>
                <a:gd name="T21" fmla="*/ 70 h 88"/>
                <a:gd name="T22" fmla="*/ 32 w 39"/>
                <a:gd name="T23" fmla="*/ 81 h 88"/>
                <a:gd name="T24" fmla="*/ 27 w 39"/>
                <a:gd name="T25" fmla="*/ 82 h 88"/>
                <a:gd name="T26" fmla="*/ 16 w 39"/>
                <a:gd name="T27" fmla="*/ 76 h 88"/>
                <a:gd name="T28" fmla="*/ 9 w 39"/>
                <a:gd name="T29" fmla="*/ 59 h 88"/>
                <a:gd name="T30" fmla="*/ 0 w 39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88">
                  <a:moveTo>
                    <a:pt x="0" y="0"/>
                  </a:moveTo>
                  <a:cubicBezTo>
                    <a:pt x="0" y="7"/>
                    <a:pt x="0" y="14"/>
                    <a:pt x="1" y="21"/>
                  </a:cubicBezTo>
                  <a:cubicBezTo>
                    <a:pt x="2" y="34"/>
                    <a:pt x="5" y="48"/>
                    <a:pt x="8" y="61"/>
                  </a:cubicBezTo>
                  <a:cubicBezTo>
                    <a:pt x="9" y="62"/>
                    <a:pt x="9" y="64"/>
                    <a:pt x="9" y="65"/>
                  </a:cubicBezTo>
                  <a:cubicBezTo>
                    <a:pt x="10" y="71"/>
                    <a:pt x="12" y="77"/>
                    <a:pt x="16" y="82"/>
                  </a:cubicBezTo>
                  <a:cubicBezTo>
                    <a:pt x="18" y="85"/>
                    <a:pt x="21" y="87"/>
                    <a:pt x="25" y="88"/>
                  </a:cubicBezTo>
                  <a:cubicBezTo>
                    <a:pt x="26" y="88"/>
                    <a:pt x="26" y="88"/>
                    <a:pt x="27" y="88"/>
                  </a:cubicBezTo>
                  <a:cubicBezTo>
                    <a:pt x="29" y="88"/>
                    <a:pt x="30" y="88"/>
                    <a:pt x="32" y="87"/>
                  </a:cubicBezTo>
                  <a:cubicBezTo>
                    <a:pt x="36" y="85"/>
                    <a:pt x="38" y="81"/>
                    <a:pt x="39" y="76"/>
                  </a:cubicBezTo>
                  <a:cubicBezTo>
                    <a:pt x="39" y="74"/>
                    <a:pt x="39" y="72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5"/>
                    <a:pt x="36" y="79"/>
                    <a:pt x="32" y="81"/>
                  </a:cubicBezTo>
                  <a:cubicBezTo>
                    <a:pt x="30" y="82"/>
                    <a:pt x="29" y="82"/>
                    <a:pt x="27" y="82"/>
                  </a:cubicBezTo>
                  <a:cubicBezTo>
                    <a:pt x="23" y="82"/>
                    <a:pt x="18" y="80"/>
                    <a:pt x="16" y="76"/>
                  </a:cubicBezTo>
                  <a:cubicBezTo>
                    <a:pt x="12" y="71"/>
                    <a:pt x="10" y="65"/>
                    <a:pt x="9" y="59"/>
                  </a:cubicBezTo>
                  <a:cubicBezTo>
                    <a:pt x="4" y="40"/>
                    <a:pt x="1" y="20"/>
                    <a:pt x="0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ïsliḑe"/>
            <p:cNvSpPr/>
            <p:nvPr/>
          </p:nvSpPr>
          <p:spPr bwMode="auto">
            <a:xfrm>
              <a:off x="3465513" y="4487863"/>
              <a:ext cx="0" cy="7938"/>
            </a:xfrm>
            <a:custGeom>
              <a:avLst/>
              <a:gdLst>
                <a:gd name="T0" fmla="*/ 0 h 6"/>
                <a:gd name="T1" fmla="*/ 2 h 6"/>
                <a:gd name="T2" fmla="*/ 6 h 6"/>
                <a:gd name="T3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C9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îSļïḍé"/>
            <p:cNvSpPr/>
            <p:nvPr/>
          </p:nvSpPr>
          <p:spPr bwMode="auto">
            <a:xfrm>
              <a:off x="3451226" y="4491038"/>
              <a:ext cx="14288" cy="68263"/>
            </a:xfrm>
            <a:custGeom>
              <a:avLst/>
              <a:gdLst>
                <a:gd name="T0" fmla="*/ 10 w 10"/>
                <a:gd name="T1" fmla="*/ 0 h 48"/>
                <a:gd name="T2" fmla="*/ 10 w 10"/>
                <a:gd name="T3" fmla="*/ 0 h 48"/>
                <a:gd name="T4" fmla="*/ 8 w 10"/>
                <a:gd name="T5" fmla="*/ 17 h 48"/>
                <a:gd name="T6" fmla="*/ 0 w 10"/>
                <a:gd name="T7" fmla="*/ 48 h 48"/>
                <a:gd name="T8" fmla="*/ 0 w 10"/>
                <a:gd name="T9" fmla="*/ 48 h 48"/>
                <a:gd name="T10" fmla="*/ 8 w 10"/>
                <a:gd name="T11" fmla="*/ 17 h 48"/>
                <a:gd name="T12" fmla="*/ 10 w 10"/>
                <a:gd name="T13" fmla="*/ 4 h 48"/>
                <a:gd name="T14" fmla="*/ 10 w 10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6"/>
                    <a:pt x="9" y="12"/>
                    <a:pt x="8" y="17"/>
                  </a:cubicBezTo>
                  <a:cubicBezTo>
                    <a:pt x="5" y="27"/>
                    <a:pt x="1" y="3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38"/>
                    <a:pt x="5" y="27"/>
                    <a:pt x="8" y="17"/>
                  </a:cubicBezTo>
                  <a:cubicBezTo>
                    <a:pt x="9" y="13"/>
                    <a:pt x="10" y="8"/>
                    <a:pt x="10" y="4"/>
                  </a:cubicBezTo>
                  <a:cubicBezTo>
                    <a:pt x="10" y="3"/>
                    <a:pt x="10" y="1"/>
                    <a:pt x="10" y="0"/>
                  </a:cubicBezTo>
                </a:path>
              </a:pathLst>
            </a:custGeom>
            <a:solidFill>
              <a:srgbClr val="B4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ŝ1îḓê"/>
            <p:cNvSpPr/>
            <p:nvPr/>
          </p:nvSpPr>
          <p:spPr bwMode="auto">
            <a:xfrm>
              <a:off x="3449638" y="4491038"/>
              <a:ext cx="15875" cy="68263"/>
            </a:xfrm>
            <a:custGeom>
              <a:avLst/>
              <a:gdLst>
                <a:gd name="T0" fmla="*/ 11 w 11"/>
                <a:gd name="T1" fmla="*/ 0 h 48"/>
                <a:gd name="T2" fmla="*/ 9 w 11"/>
                <a:gd name="T3" fmla="*/ 12 h 48"/>
                <a:gd name="T4" fmla="*/ 1 w 11"/>
                <a:gd name="T5" fmla="*/ 48 h 48"/>
                <a:gd name="T6" fmla="*/ 9 w 11"/>
                <a:gd name="T7" fmla="*/ 17 h 48"/>
                <a:gd name="T8" fmla="*/ 11 w 1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8">
                  <a:moveTo>
                    <a:pt x="11" y="0"/>
                  </a:moveTo>
                  <a:cubicBezTo>
                    <a:pt x="11" y="4"/>
                    <a:pt x="10" y="8"/>
                    <a:pt x="9" y="12"/>
                  </a:cubicBezTo>
                  <a:cubicBezTo>
                    <a:pt x="6" y="23"/>
                    <a:pt x="0" y="37"/>
                    <a:pt x="1" y="48"/>
                  </a:cubicBezTo>
                  <a:cubicBezTo>
                    <a:pt x="2" y="38"/>
                    <a:pt x="6" y="27"/>
                    <a:pt x="9" y="17"/>
                  </a:cubicBezTo>
                  <a:cubicBezTo>
                    <a:pt x="10" y="12"/>
                    <a:pt x="11" y="6"/>
                    <a:pt x="11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ļîḑê"/>
            <p:cNvSpPr/>
            <p:nvPr/>
          </p:nvSpPr>
          <p:spPr bwMode="auto">
            <a:xfrm>
              <a:off x="3311526" y="4308475"/>
              <a:ext cx="4763" cy="52388"/>
            </a:xfrm>
            <a:custGeom>
              <a:avLst/>
              <a:gdLst>
                <a:gd name="T0" fmla="*/ 0 w 3"/>
                <a:gd name="T1" fmla="*/ 0 h 37"/>
                <a:gd name="T2" fmla="*/ 2 w 3"/>
                <a:gd name="T3" fmla="*/ 22 h 37"/>
                <a:gd name="T4" fmla="*/ 3 w 3"/>
                <a:gd name="T5" fmla="*/ 37 h 37"/>
                <a:gd name="T6" fmla="*/ 2 w 3"/>
                <a:gd name="T7" fmla="*/ 16 h 37"/>
                <a:gd name="T8" fmla="*/ 0 w 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7">
                  <a:moveTo>
                    <a:pt x="0" y="0"/>
                  </a:moveTo>
                  <a:cubicBezTo>
                    <a:pt x="0" y="7"/>
                    <a:pt x="1" y="14"/>
                    <a:pt x="2" y="22"/>
                  </a:cubicBezTo>
                  <a:cubicBezTo>
                    <a:pt x="3" y="27"/>
                    <a:pt x="3" y="32"/>
                    <a:pt x="3" y="37"/>
                  </a:cubicBezTo>
                  <a:cubicBezTo>
                    <a:pt x="3" y="30"/>
                    <a:pt x="3" y="23"/>
                    <a:pt x="2" y="16"/>
                  </a:cubicBezTo>
                  <a:cubicBezTo>
                    <a:pt x="1" y="11"/>
                    <a:pt x="1" y="5"/>
                    <a:pt x="0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ïşľïḋê"/>
            <p:cNvSpPr/>
            <p:nvPr/>
          </p:nvSpPr>
          <p:spPr bwMode="auto">
            <a:xfrm>
              <a:off x="3490913" y="4618038"/>
              <a:ext cx="1588" cy="7938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6 h 6"/>
                <a:gd name="T8" fmla="*/ 0 w 1"/>
                <a:gd name="T9" fmla="*/ 6 h 6"/>
                <a:gd name="T10" fmla="*/ 0 w 1"/>
                <a:gd name="T11" fmla="*/ 1 h 6"/>
                <a:gd name="T12" fmla="*/ 0 w 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1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9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$1ïḋe"/>
            <p:cNvSpPr/>
            <p:nvPr/>
          </p:nvSpPr>
          <p:spPr bwMode="auto">
            <a:xfrm>
              <a:off x="3475038" y="4635500"/>
              <a:ext cx="14288" cy="30163"/>
            </a:xfrm>
            <a:custGeom>
              <a:avLst/>
              <a:gdLst>
                <a:gd name="T0" fmla="*/ 9 w 9"/>
                <a:gd name="T1" fmla="*/ 0 h 21"/>
                <a:gd name="T2" fmla="*/ 9 w 9"/>
                <a:gd name="T3" fmla="*/ 0 h 21"/>
                <a:gd name="T4" fmla="*/ 2 w 9"/>
                <a:gd name="T5" fmla="*/ 14 h 21"/>
                <a:gd name="T6" fmla="*/ 0 w 9"/>
                <a:gd name="T7" fmla="*/ 20 h 21"/>
                <a:gd name="T8" fmla="*/ 0 w 9"/>
                <a:gd name="T9" fmla="*/ 21 h 21"/>
                <a:gd name="T10" fmla="*/ 2 w 9"/>
                <a:gd name="T11" fmla="*/ 14 h 21"/>
                <a:gd name="T12" fmla="*/ 9 w 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5"/>
                    <a:pt x="4" y="9"/>
                    <a:pt x="2" y="14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19"/>
                    <a:pt x="1" y="16"/>
                    <a:pt x="2" y="14"/>
                  </a:cubicBezTo>
                  <a:cubicBezTo>
                    <a:pt x="4" y="9"/>
                    <a:pt x="7" y="5"/>
                    <a:pt x="9" y="0"/>
                  </a:cubicBezTo>
                </a:path>
              </a:pathLst>
            </a:custGeom>
            <a:solidFill>
              <a:srgbClr val="B4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îšḷîďê"/>
            <p:cNvSpPr/>
            <p:nvPr/>
          </p:nvSpPr>
          <p:spPr bwMode="auto">
            <a:xfrm>
              <a:off x="3489326" y="4629150"/>
              <a:ext cx="1588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1"/>
                    <a:pt x="2" y="0"/>
                  </a:cubicBezTo>
                </a:path>
              </a:pathLst>
            </a:custGeom>
            <a:solidFill>
              <a:srgbClr val="A2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šḻîḋe"/>
            <p:cNvSpPr/>
            <p:nvPr/>
          </p:nvSpPr>
          <p:spPr bwMode="auto">
            <a:xfrm>
              <a:off x="3490913" y="4625975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ï$ļîde"/>
            <p:cNvSpPr/>
            <p:nvPr/>
          </p:nvSpPr>
          <p:spPr bwMode="auto">
            <a:xfrm>
              <a:off x="3475038" y="4619625"/>
              <a:ext cx="17463" cy="44450"/>
            </a:xfrm>
            <a:custGeom>
              <a:avLst/>
              <a:gdLst>
                <a:gd name="T0" fmla="*/ 11 w 12"/>
                <a:gd name="T1" fmla="*/ 0 h 31"/>
                <a:gd name="T2" fmla="*/ 2 w 12"/>
                <a:gd name="T3" fmla="*/ 19 h 31"/>
                <a:gd name="T4" fmla="*/ 0 w 12"/>
                <a:gd name="T5" fmla="*/ 31 h 31"/>
                <a:gd name="T6" fmla="*/ 2 w 12"/>
                <a:gd name="T7" fmla="*/ 25 h 31"/>
                <a:gd name="T8" fmla="*/ 9 w 12"/>
                <a:gd name="T9" fmla="*/ 11 h 31"/>
                <a:gd name="T10" fmla="*/ 11 w 12"/>
                <a:gd name="T11" fmla="*/ 7 h 31"/>
                <a:gd name="T12" fmla="*/ 11 w 12"/>
                <a:gd name="T13" fmla="*/ 5 h 31"/>
                <a:gd name="T14" fmla="*/ 11 w 12"/>
                <a:gd name="T15" fmla="*/ 0 h 31"/>
                <a:gd name="T16" fmla="*/ 11 w 12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1">
                  <a:moveTo>
                    <a:pt x="11" y="0"/>
                  </a:moveTo>
                  <a:cubicBezTo>
                    <a:pt x="10" y="6"/>
                    <a:pt x="4" y="13"/>
                    <a:pt x="2" y="19"/>
                  </a:cubicBezTo>
                  <a:cubicBezTo>
                    <a:pt x="0" y="23"/>
                    <a:pt x="0" y="27"/>
                    <a:pt x="0" y="31"/>
                  </a:cubicBezTo>
                  <a:cubicBezTo>
                    <a:pt x="0" y="29"/>
                    <a:pt x="1" y="27"/>
                    <a:pt x="2" y="25"/>
                  </a:cubicBezTo>
                  <a:cubicBezTo>
                    <a:pt x="4" y="20"/>
                    <a:pt x="7" y="16"/>
                    <a:pt x="9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ï$ļíḋé"/>
            <p:cNvSpPr/>
            <p:nvPr/>
          </p:nvSpPr>
          <p:spPr bwMode="auto">
            <a:xfrm>
              <a:off x="3225801" y="4770438"/>
              <a:ext cx="41275" cy="107950"/>
            </a:xfrm>
            <a:custGeom>
              <a:avLst/>
              <a:gdLst>
                <a:gd name="T0" fmla="*/ 1 w 28"/>
                <a:gd name="T1" fmla="*/ 0 h 75"/>
                <a:gd name="T2" fmla="*/ 3 w 28"/>
                <a:gd name="T3" fmla="*/ 16 h 75"/>
                <a:gd name="T4" fmla="*/ 28 w 28"/>
                <a:gd name="T5" fmla="*/ 75 h 75"/>
                <a:gd name="T6" fmla="*/ 28 w 28"/>
                <a:gd name="T7" fmla="*/ 71 h 75"/>
                <a:gd name="T8" fmla="*/ 3 w 28"/>
                <a:gd name="T9" fmla="*/ 10 h 75"/>
                <a:gd name="T10" fmla="*/ 1 w 2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75">
                  <a:moveTo>
                    <a:pt x="1" y="0"/>
                  </a:moveTo>
                  <a:cubicBezTo>
                    <a:pt x="0" y="5"/>
                    <a:pt x="1" y="11"/>
                    <a:pt x="3" y="16"/>
                  </a:cubicBezTo>
                  <a:cubicBezTo>
                    <a:pt x="11" y="36"/>
                    <a:pt x="27" y="54"/>
                    <a:pt x="28" y="75"/>
                  </a:cubicBezTo>
                  <a:cubicBezTo>
                    <a:pt x="28" y="74"/>
                    <a:pt x="28" y="72"/>
                    <a:pt x="28" y="71"/>
                  </a:cubicBezTo>
                  <a:cubicBezTo>
                    <a:pt x="27" y="48"/>
                    <a:pt x="11" y="31"/>
                    <a:pt x="3" y="10"/>
                  </a:cubicBezTo>
                  <a:cubicBezTo>
                    <a:pt x="2" y="7"/>
                    <a:pt x="1" y="3"/>
                    <a:pt x="1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îṧḷïďe"/>
            <p:cNvSpPr/>
            <p:nvPr/>
          </p:nvSpPr>
          <p:spPr bwMode="auto">
            <a:xfrm>
              <a:off x="3435351" y="4391025"/>
              <a:ext cx="11113" cy="15875"/>
            </a:xfrm>
            <a:custGeom>
              <a:avLst/>
              <a:gdLst>
                <a:gd name="T0" fmla="*/ 8 w 8"/>
                <a:gd name="T1" fmla="*/ 0 h 11"/>
                <a:gd name="T2" fmla="*/ 0 w 8"/>
                <a:gd name="T3" fmla="*/ 11 h 11"/>
                <a:gd name="T4" fmla="*/ 0 w 8"/>
                <a:gd name="T5" fmla="*/ 11 h 11"/>
                <a:gd name="T6" fmla="*/ 0 w 8"/>
                <a:gd name="T7" fmla="*/ 11 h 11"/>
                <a:gd name="T8" fmla="*/ 1 w 8"/>
                <a:gd name="T9" fmla="*/ 1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4" y="2"/>
                    <a:pt x="1" y="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6"/>
                    <a:pt x="4" y="2"/>
                    <a:pt x="8" y="0"/>
                  </a:cubicBezTo>
                </a:path>
              </a:pathLst>
            </a:custGeom>
            <a:solidFill>
              <a:srgbClr val="B4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ŝľïďê"/>
            <p:cNvSpPr/>
            <p:nvPr/>
          </p:nvSpPr>
          <p:spPr bwMode="auto">
            <a:xfrm>
              <a:off x="3435351" y="4376738"/>
              <a:ext cx="165100" cy="187325"/>
            </a:xfrm>
            <a:custGeom>
              <a:avLst/>
              <a:gdLst>
                <a:gd name="T0" fmla="*/ 23 w 114"/>
                <a:gd name="T1" fmla="*/ 0 h 130"/>
                <a:gd name="T2" fmla="*/ 13 w 114"/>
                <a:gd name="T3" fmla="*/ 2 h 130"/>
                <a:gd name="T4" fmla="*/ 1 w 114"/>
                <a:gd name="T5" fmla="*/ 14 h 130"/>
                <a:gd name="T6" fmla="*/ 0 w 114"/>
                <a:gd name="T7" fmla="*/ 21 h 130"/>
                <a:gd name="T8" fmla="*/ 0 w 114"/>
                <a:gd name="T9" fmla="*/ 21 h 130"/>
                <a:gd name="T10" fmla="*/ 8 w 114"/>
                <a:gd name="T11" fmla="*/ 10 h 130"/>
                <a:gd name="T12" fmla="*/ 13 w 114"/>
                <a:gd name="T13" fmla="*/ 8 h 130"/>
                <a:gd name="T14" fmla="*/ 23 w 114"/>
                <a:gd name="T15" fmla="*/ 6 h 130"/>
                <a:gd name="T16" fmla="*/ 93 w 114"/>
                <a:gd name="T17" fmla="*/ 53 h 130"/>
                <a:gd name="T18" fmla="*/ 114 w 114"/>
                <a:gd name="T19" fmla="*/ 130 h 130"/>
                <a:gd name="T20" fmla="*/ 93 w 114"/>
                <a:gd name="T21" fmla="*/ 47 h 130"/>
                <a:gd name="T22" fmla="*/ 23 w 114"/>
                <a:gd name="T2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30">
                  <a:moveTo>
                    <a:pt x="23" y="0"/>
                  </a:moveTo>
                  <a:cubicBezTo>
                    <a:pt x="19" y="0"/>
                    <a:pt x="16" y="1"/>
                    <a:pt x="13" y="2"/>
                  </a:cubicBezTo>
                  <a:cubicBezTo>
                    <a:pt x="7" y="4"/>
                    <a:pt x="2" y="9"/>
                    <a:pt x="1" y="14"/>
                  </a:cubicBezTo>
                  <a:cubicBezTo>
                    <a:pt x="0" y="17"/>
                    <a:pt x="0" y="1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16"/>
                    <a:pt x="4" y="12"/>
                    <a:pt x="8" y="10"/>
                  </a:cubicBezTo>
                  <a:cubicBezTo>
                    <a:pt x="9" y="9"/>
                    <a:pt x="11" y="8"/>
                    <a:pt x="13" y="8"/>
                  </a:cubicBezTo>
                  <a:cubicBezTo>
                    <a:pt x="16" y="6"/>
                    <a:pt x="19" y="6"/>
                    <a:pt x="23" y="6"/>
                  </a:cubicBezTo>
                  <a:cubicBezTo>
                    <a:pt x="49" y="6"/>
                    <a:pt x="81" y="35"/>
                    <a:pt x="93" y="53"/>
                  </a:cubicBezTo>
                  <a:cubicBezTo>
                    <a:pt x="107" y="76"/>
                    <a:pt x="113" y="103"/>
                    <a:pt x="114" y="130"/>
                  </a:cubicBezTo>
                  <a:cubicBezTo>
                    <a:pt x="114" y="101"/>
                    <a:pt x="108" y="71"/>
                    <a:pt x="93" y="47"/>
                  </a:cubicBezTo>
                  <a:cubicBezTo>
                    <a:pt x="81" y="29"/>
                    <a:pt x="49" y="0"/>
                    <a:pt x="23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işḻîḋé"/>
            <p:cNvSpPr/>
            <p:nvPr/>
          </p:nvSpPr>
          <p:spPr bwMode="auto">
            <a:xfrm>
              <a:off x="3600451" y="4505325"/>
              <a:ext cx="61913" cy="71438"/>
            </a:xfrm>
            <a:custGeom>
              <a:avLst/>
              <a:gdLst>
                <a:gd name="T0" fmla="*/ 43 w 43"/>
                <a:gd name="T1" fmla="*/ 0 h 50"/>
                <a:gd name="T2" fmla="*/ 43 w 43"/>
                <a:gd name="T3" fmla="*/ 1 h 50"/>
                <a:gd name="T4" fmla="*/ 43 w 43"/>
                <a:gd name="T5" fmla="*/ 1 h 50"/>
                <a:gd name="T6" fmla="*/ 43 w 43"/>
                <a:gd name="T7" fmla="*/ 7 h 50"/>
                <a:gd name="T8" fmla="*/ 0 w 43"/>
                <a:gd name="T9" fmla="*/ 49 h 50"/>
                <a:gd name="T10" fmla="*/ 0 w 43"/>
                <a:gd name="T11" fmla="*/ 50 h 50"/>
                <a:gd name="T12" fmla="*/ 43 w 43"/>
                <a:gd name="T13" fmla="*/ 6 h 50"/>
                <a:gd name="T14" fmla="*/ 43 w 43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0">
                  <a:moveTo>
                    <a:pt x="43" y="0"/>
                  </a:move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3"/>
                    <a:pt x="43" y="5"/>
                    <a:pt x="43" y="7"/>
                  </a:cubicBezTo>
                  <a:cubicBezTo>
                    <a:pt x="40" y="27"/>
                    <a:pt x="11" y="31"/>
                    <a:pt x="0" y="49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10" y="31"/>
                    <a:pt x="40" y="27"/>
                    <a:pt x="43" y="6"/>
                  </a:cubicBezTo>
                  <a:cubicBezTo>
                    <a:pt x="43" y="4"/>
                    <a:pt x="43" y="2"/>
                    <a:pt x="4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sḷíde"/>
            <p:cNvSpPr/>
            <p:nvPr/>
          </p:nvSpPr>
          <p:spPr bwMode="auto">
            <a:xfrm>
              <a:off x="3600451" y="4506913"/>
              <a:ext cx="61913" cy="68263"/>
            </a:xfrm>
            <a:custGeom>
              <a:avLst/>
              <a:gdLst>
                <a:gd name="T0" fmla="*/ 43 w 43"/>
                <a:gd name="T1" fmla="*/ 0 h 48"/>
                <a:gd name="T2" fmla="*/ 0 w 43"/>
                <a:gd name="T3" fmla="*/ 43 h 48"/>
                <a:gd name="T4" fmla="*/ 0 w 43"/>
                <a:gd name="T5" fmla="*/ 48 h 48"/>
                <a:gd name="T6" fmla="*/ 43 w 43"/>
                <a:gd name="T7" fmla="*/ 6 h 48"/>
                <a:gd name="T8" fmla="*/ 43 w 43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8">
                  <a:moveTo>
                    <a:pt x="43" y="0"/>
                  </a:moveTo>
                  <a:cubicBezTo>
                    <a:pt x="39" y="20"/>
                    <a:pt x="10" y="25"/>
                    <a:pt x="0" y="43"/>
                  </a:cubicBezTo>
                  <a:cubicBezTo>
                    <a:pt x="0" y="44"/>
                    <a:pt x="0" y="46"/>
                    <a:pt x="0" y="48"/>
                  </a:cubicBezTo>
                  <a:cubicBezTo>
                    <a:pt x="11" y="30"/>
                    <a:pt x="40" y="26"/>
                    <a:pt x="43" y="6"/>
                  </a:cubicBezTo>
                  <a:cubicBezTo>
                    <a:pt x="43" y="4"/>
                    <a:pt x="43" y="2"/>
                    <a:pt x="43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íṩlidê"/>
            <p:cNvSpPr/>
            <p:nvPr/>
          </p:nvSpPr>
          <p:spPr bwMode="auto">
            <a:xfrm>
              <a:off x="3657601" y="4376738"/>
              <a:ext cx="33338" cy="98425"/>
            </a:xfrm>
            <a:custGeom>
              <a:avLst/>
              <a:gdLst>
                <a:gd name="T0" fmla="*/ 23 w 23"/>
                <a:gd name="T1" fmla="*/ 0 h 68"/>
                <a:gd name="T2" fmla="*/ 23 w 23"/>
                <a:gd name="T3" fmla="*/ 2 h 68"/>
                <a:gd name="T4" fmla="*/ 20 w 23"/>
                <a:gd name="T5" fmla="*/ 22 h 68"/>
                <a:gd name="T6" fmla="*/ 0 w 23"/>
                <a:gd name="T7" fmla="*/ 66 h 68"/>
                <a:gd name="T8" fmla="*/ 0 w 23"/>
                <a:gd name="T9" fmla="*/ 67 h 68"/>
                <a:gd name="T10" fmla="*/ 0 w 23"/>
                <a:gd name="T11" fmla="*/ 68 h 68"/>
                <a:gd name="T12" fmla="*/ 20 w 23"/>
                <a:gd name="T13" fmla="*/ 22 h 68"/>
                <a:gd name="T14" fmla="*/ 23 w 23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68">
                  <a:moveTo>
                    <a:pt x="23" y="0"/>
                  </a:moveTo>
                  <a:cubicBezTo>
                    <a:pt x="23" y="1"/>
                    <a:pt x="23" y="1"/>
                    <a:pt x="23" y="2"/>
                  </a:cubicBezTo>
                  <a:cubicBezTo>
                    <a:pt x="23" y="9"/>
                    <a:pt x="22" y="16"/>
                    <a:pt x="20" y="22"/>
                  </a:cubicBezTo>
                  <a:cubicBezTo>
                    <a:pt x="14" y="37"/>
                    <a:pt x="2" y="51"/>
                    <a:pt x="0" y="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52"/>
                    <a:pt x="14" y="38"/>
                    <a:pt x="20" y="22"/>
                  </a:cubicBezTo>
                  <a:cubicBezTo>
                    <a:pt x="22" y="15"/>
                    <a:pt x="23" y="7"/>
                    <a:pt x="2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í$ļiďe"/>
            <p:cNvSpPr/>
            <p:nvPr/>
          </p:nvSpPr>
          <p:spPr bwMode="auto">
            <a:xfrm>
              <a:off x="3657601" y="4378325"/>
              <a:ext cx="33338" cy="93663"/>
            </a:xfrm>
            <a:custGeom>
              <a:avLst/>
              <a:gdLst>
                <a:gd name="T0" fmla="*/ 23 w 23"/>
                <a:gd name="T1" fmla="*/ 0 h 64"/>
                <a:gd name="T2" fmla="*/ 20 w 23"/>
                <a:gd name="T3" fmla="*/ 14 h 64"/>
                <a:gd name="T4" fmla="*/ 0 w 23"/>
                <a:gd name="T5" fmla="*/ 64 h 64"/>
                <a:gd name="T6" fmla="*/ 20 w 23"/>
                <a:gd name="T7" fmla="*/ 20 h 64"/>
                <a:gd name="T8" fmla="*/ 23 w 2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4">
                  <a:moveTo>
                    <a:pt x="23" y="0"/>
                  </a:moveTo>
                  <a:cubicBezTo>
                    <a:pt x="22" y="5"/>
                    <a:pt x="21" y="10"/>
                    <a:pt x="20" y="14"/>
                  </a:cubicBezTo>
                  <a:cubicBezTo>
                    <a:pt x="14" y="31"/>
                    <a:pt x="0" y="46"/>
                    <a:pt x="0" y="64"/>
                  </a:cubicBezTo>
                  <a:cubicBezTo>
                    <a:pt x="2" y="49"/>
                    <a:pt x="14" y="35"/>
                    <a:pt x="20" y="20"/>
                  </a:cubicBezTo>
                  <a:cubicBezTo>
                    <a:pt x="22" y="14"/>
                    <a:pt x="23" y="7"/>
                    <a:pt x="23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iṣḻîdé"/>
            <p:cNvSpPr/>
            <p:nvPr/>
          </p:nvSpPr>
          <p:spPr bwMode="auto">
            <a:xfrm>
              <a:off x="3473451" y="4887913"/>
              <a:ext cx="1588" cy="20638"/>
            </a:xfrm>
            <a:custGeom>
              <a:avLst/>
              <a:gdLst>
                <a:gd name="T0" fmla="*/ 1 w 1"/>
                <a:gd name="T1" fmla="*/ 0 h 15"/>
                <a:gd name="T2" fmla="*/ 0 w 1"/>
                <a:gd name="T3" fmla="*/ 1 h 15"/>
                <a:gd name="T4" fmla="*/ 0 w 1"/>
                <a:gd name="T5" fmla="*/ 13 h 15"/>
                <a:gd name="T6" fmla="*/ 0 w 1"/>
                <a:gd name="T7" fmla="*/ 15 h 15"/>
                <a:gd name="T8" fmla="*/ 1 w 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5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5"/>
                    <a:pt x="0" y="9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1" y="10"/>
                    <a:pt x="1" y="5"/>
                    <a:pt x="1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îšlîḍe"/>
            <p:cNvSpPr/>
            <p:nvPr/>
          </p:nvSpPr>
          <p:spPr bwMode="auto">
            <a:xfrm>
              <a:off x="3433763" y="4905375"/>
              <a:ext cx="39688" cy="38100"/>
            </a:xfrm>
            <a:custGeom>
              <a:avLst/>
              <a:gdLst>
                <a:gd name="T0" fmla="*/ 28 w 28"/>
                <a:gd name="T1" fmla="*/ 0 h 26"/>
                <a:gd name="T2" fmla="*/ 20 w 28"/>
                <a:gd name="T3" fmla="*/ 22 h 26"/>
                <a:gd name="T4" fmla="*/ 14 w 28"/>
                <a:gd name="T5" fmla="*/ 26 h 26"/>
                <a:gd name="T6" fmla="*/ 13 w 28"/>
                <a:gd name="T7" fmla="*/ 26 h 26"/>
                <a:gd name="T8" fmla="*/ 0 w 28"/>
                <a:gd name="T9" fmla="*/ 6 h 26"/>
                <a:gd name="T10" fmla="*/ 0 w 28"/>
                <a:gd name="T11" fmla="*/ 6 h 26"/>
                <a:gd name="T12" fmla="*/ 13 w 28"/>
                <a:gd name="T13" fmla="*/ 26 h 26"/>
                <a:gd name="T14" fmla="*/ 14 w 28"/>
                <a:gd name="T15" fmla="*/ 26 h 26"/>
                <a:gd name="T16" fmla="*/ 20 w 28"/>
                <a:gd name="T17" fmla="*/ 22 h 26"/>
                <a:gd name="T18" fmla="*/ 28 w 28"/>
                <a:gd name="T19" fmla="*/ 2 h 26"/>
                <a:gd name="T20" fmla="*/ 28 w 28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0"/>
                  </a:moveTo>
                  <a:cubicBezTo>
                    <a:pt x="27" y="8"/>
                    <a:pt x="25" y="15"/>
                    <a:pt x="20" y="22"/>
                  </a:cubicBezTo>
                  <a:cubicBezTo>
                    <a:pt x="19" y="24"/>
                    <a:pt x="17" y="25"/>
                    <a:pt x="14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6" y="26"/>
                    <a:pt x="7" y="12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12"/>
                    <a:pt x="6" y="26"/>
                    <a:pt x="13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7" y="25"/>
                    <a:pt x="19" y="24"/>
                    <a:pt x="20" y="22"/>
                  </a:cubicBezTo>
                  <a:cubicBezTo>
                    <a:pt x="25" y="16"/>
                    <a:pt x="27" y="10"/>
                    <a:pt x="28" y="2"/>
                  </a:cubicBezTo>
                  <a:cubicBezTo>
                    <a:pt x="28" y="2"/>
                    <a:pt x="28" y="1"/>
                    <a:pt x="28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iSḻïḍe"/>
            <p:cNvSpPr/>
            <p:nvPr/>
          </p:nvSpPr>
          <p:spPr bwMode="auto">
            <a:xfrm>
              <a:off x="3433763" y="4887913"/>
              <a:ext cx="41275" cy="55563"/>
            </a:xfrm>
            <a:custGeom>
              <a:avLst/>
              <a:gdLst>
                <a:gd name="T0" fmla="*/ 28 w 29"/>
                <a:gd name="T1" fmla="*/ 0 h 38"/>
                <a:gd name="T2" fmla="*/ 20 w 29"/>
                <a:gd name="T3" fmla="*/ 28 h 38"/>
                <a:gd name="T4" fmla="*/ 14 w 29"/>
                <a:gd name="T5" fmla="*/ 32 h 38"/>
                <a:gd name="T6" fmla="*/ 13 w 29"/>
                <a:gd name="T7" fmla="*/ 32 h 38"/>
                <a:gd name="T8" fmla="*/ 0 w 29"/>
                <a:gd name="T9" fmla="*/ 12 h 38"/>
                <a:gd name="T10" fmla="*/ 0 w 29"/>
                <a:gd name="T11" fmla="*/ 18 h 38"/>
                <a:gd name="T12" fmla="*/ 13 w 29"/>
                <a:gd name="T13" fmla="*/ 38 h 38"/>
                <a:gd name="T14" fmla="*/ 14 w 29"/>
                <a:gd name="T15" fmla="*/ 38 h 38"/>
                <a:gd name="T16" fmla="*/ 20 w 29"/>
                <a:gd name="T17" fmla="*/ 34 h 38"/>
                <a:gd name="T18" fmla="*/ 28 w 29"/>
                <a:gd name="T19" fmla="*/ 12 h 38"/>
                <a:gd name="T20" fmla="*/ 28 w 29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8">
                  <a:moveTo>
                    <a:pt x="28" y="0"/>
                  </a:moveTo>
                  <a:cubicBezTo>
                    <a:pt x="28" y="10"/>
                    <a:pt x="26" y="20"/>
                    <a:pt x="20" y="28"/>
                  </a:cubicBezTo>
                  <a:cubicBezTo>
                    <a:pt x="19" y="30"/>
                    <a:pt x="17" y="32"/>
                    <a:pt x="14" y="32"/>
                  </a:cubicBezTo>
                  <a:cubicBezTo>
                    <a:pt x="14" y="32"/>
                    <a:pt x="14" y="32"/>
                    <a:pt x="13" y="32"/>
                  </a:cubicBezTo>
                  <a:cubicBezTo>
                    <a:pt x="6" y="32"/>
                    <a:pt x="7" y="17"/>
                    <a:pt x="0" y="12"/>
                  </a:cubicBezTo>
                  <a:cubicBezTo>
                    <a:pt x="0" y="14"/>
                    <a:pt x="0" y="16"/>
                    <a:pt x="0" y="18"/>
                  </a:cubicBezTo>
                  <a:cubicBezTo>
                    <a:pt x="7" y="24"/>
                    <a:pt x="6" y="38"/>
                    <a:pt x="1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5" y="27"/>
                    <a:pt x="27" y="20"/>
                    <a:pt x="28" y="12"/>
                  </a:cubicBezTo>
                  <a:cubicBezTo>
                    <a:pt x="28" y="8"/>
                    <a:pt x="29" y="4"/>
                    <a:pt x="28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ïṡḷîḍè"/>
            <p:cNvSpPr/>
            <p:nvPr/>
          </p:nvSpPr>
          <p:spPr bwMode="auto">
            <a:xfrm>
              <a:off x="3433763" y="4927600"/>
              <a:ext cx="1588" cy="12700"/>
            </a:xfrm>
            <a:custGeom>
              <a:avLst/>
              <a:gdLst>
                <a:gd name="T0" fmla="*/ 0 w 1"/>
                <a:gd name="T1" fmla="*/ 0 h 9"/>
                <a:gd name="T2" fmla="*/ 0 w 1"/>
                <a:gd name="T3" fmla="*/ 0 h 9"/>
                <a:gd name="T4" fmla="*/ 0 w 1"/>
                <a:gd name="T5" fmla="*/ 9 h 9"/>
                <a:gd name="T6" fmla="*/ 0 w 1"/>
                <a:gd name="T7" fmla="*/ 9 h 9"/>
                <a:gd name="T8" fmla="*/ 0 w 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1" y="3"/>
                    <a:pt x="0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ïṥļîḍé"/>
            <p:cNvSpPr/>
            <p:nvPr/>
          </p:nvSpPr>
          <p:spPr bwMode="auto">
            <a:xfrm>
              <a:off x="3433763" y="494030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is1ïḑé"/>
            <p:cNvSpPr/>
            <p:nvPr/>
          </p:nvSpPr>
          <p:spPr bwMode="auto">
            <a:xfrm>
              <a:off x="3363913" y="4964113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î$ḻiďe"/>
            <p:cNvSpPr/>
            <p:nvPr/>
          </p:nvSpPr>
          <p:spPr bwMode="auto">
            <a:xfrm>
              <a:off x="3365501" y="4945063"/>
              <a:ext cx="65088" cy="30163"/>
            </a:xfrm>
            <a:custGeom>
              <a:avLst/>
              <a:gdLst>
                <a:gd name="T0" fmla="*/ 45 w 45"/>
                <a:gd name="T1" fmla="*/ 5 h 21"/>
                <a:gd name="T2" fmla="*/ 45 w 45"/>
                <a:gd name="T3" fmla="*/ 6 h 21"/>
                <a:gd name="T4" fmla="*/ 26 w 45"/>
                <a:gd name="T5" fmla="*/ 21 h 21"/>
                <a:gd name="T6" fmla="*/ 26 w 45"/>
                <a:gd name="T7" fmla="*/ 21 h 21"/>
                <a:gd name="T8" fmla="*/ 45 w 45"/>
                <a:gd name="T9" fmla="*/ 6 h 21"/>
                <a:gd name="T10" fmla="*/ 45 w 45"/>
                <a:gd name="T11" fmla="*/ 5 h 21"/>
                <a:gd name="T12" fmla="*/ 21 w 45"/>
                <a:gd name="T13" fmla="*/ 0 h 21"/>
                <a:gd name="T14" fmla="*/ 0 w 45"/>
                <a:gd name="T15" fmla="*/ 13 h 21"/>
                <a:gd name="T16" fmla="*/ 0 w 45"/>
                <a:gd name="T17" fmla="*/ 13 h 21"/>
                <a:gd name="T18" fmla="*/ 21 w 45"/>
                <a:gd name="T19" fmla="*/ 0 h 21"/>
                <a:gd name="T20" fmla="*/ 21 w 45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21">
                  <a:moveTo>
                    <a:pt x="45" y="5"/>
                  </a:moveTo>
                  <a:cubicBezTo>
                    <a:pt x="45" y="5"/>
                    <a:pt x="45" y="6"/>
                    <a:pt x="45" y="6"/>
                  </a:cubicBezTo>
                  <a:cubicBezTo>
                    <a:pt x="42" y="14"/>
                    <a:pt x="34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35" y="21"/>
                    <a:pt x="42" y="14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moveTo>
                    <a:pt x="21" y="0"/>
                  </a:moveTo>
                  <a:cubicBezTo>
                    <a:pt x="15" y="6"/>
                    <a:pt x="8" y="1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0"/>
                    <a:pt x="15" y="6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ïṥ1iďe"/>
            <p:cNvSpPr/>
            <p:nvPr/>
          </p:nvSpPr>
          <p:spPr bwMode="auto">
            <a:xfrm>
              <a:off x="3363913" y="4927600"/>
              <a:ext cx="71438" cy="47625"/>
            </a:xfrm>
            <a:custGeom>
              <a:avLst/>
              <a:gdLst>
                <a:gd name="T0" fmla="*/ 48 w 49"/>
                <a:gd name="T1" fmla="*/ 0 h 33"/>
                <a:gd name="T2" fmla="*/ 46 w 49"/>
                <a:gd name="T3" fmla="*/ 12 h 33"/>
                <a:gd name="T4" fmla="*/ 28 w 49"/>
                <a:gd name="T5" fmla="*/ 27 h 33"/>
                <a:gd name="T6" fmla="*/ 25 w 49"/>
                <a:gd name="T7" fmla="*/ 27 h 33"/>
                <a:gd name="T8" fmla="*/ 22 w 49"/>
                <a:gd name="T9" fmla="*/ 6 h 33"/>
                <a:gd name="T10" fmla="*/ 1 w 49"/>
                <a:gd name="T11" fmla="*/ 19 h 33"/>
                <a:gd name="T12" fmla="*/ 0 w 49"/>
                <a:gd name="T13" fmla="*/ 26 h 33"/>
                <a:gd name="T14" fmla="*/ 1 w 49"/>
                <a:gd name="T15" fmla="*/ 25 h 33"/>
                <a:gd name="T16" fmla="*/ 22 w 49"/>
                <a:gd name="T17" fmla="*/ 12 h 33"/>
                <a:gd name="T18" fmla="*/ 22 w 49"/>
                <a:gd name="T19" fmla="*/ 12 h 33"/>
                <a:gd name="T20" fmla="*/ 22 w 49"/>
                <a:gd name="T21" fmla="*/ 12 h 33"/>
                <a:gd name="T22" fmla="*/ 25 w 49"/>
                <a:gd name="T23" fmla="*/ 32 h 33"/>
                <a:gd name="T24" fmla="*/ 27 w 49"/>
                <a:gd name="T25" fmla="*/ 33 h 33"/>
                <a:gd name="T26" fmla="*/ 46 w 49"/>
                <a:gd name="T27" fmla="*/ 18 h 33"/>
                <a:gd name="T28" fmla="*/ 46 w 49"/>
                <a:gd name="T29" fmla="*/ 17 h 33"/>
                <a:gd name="T30" fmla="*/ 48 w 49"/>
                <a:gd name="T31" fmla="*/ 11 h 33"/>
                <a:gd name="T32" fmla="*/ 48 w 49"/>
                <a:gd name="T33" fmla="*/ 9 h 33"/>
                <a:gd name="T34" fmla="*/ 48 w 49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33">
                  <a:moveTo>
                    <a:pt x="48" y="0"/>
                  </a:moveTo>
                  <a:cubicBezTo>
                    <a:pt x="48" y="4"/>
                    <a:pt x="47" y="8"/>
                    <a:pt x="46" y="12"/>
                  </a:cubicBezTo>
                  <a:cubicBezTo>
                    <a:pt x="43" y="20"/>
                    <a:pt x="36" y="27"/>
                    <a:pt x="28" y="27"/>
                  </a:cubicBezTo>
                  <a:cubicBezTo>
                    <a:pt x="27" y="27"/>
                    <a:pt x="26" y="27"/>
                    <a:pt x="25" y="2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6" y="12"/>
                    <a:pt x="9" y="16"/>
                    <a:pt x="1" y="19"/>
                  </a:cubicBezTo>
                  <a:cubicBezTo>
                    <a:pt x="1" y="21"/>
                    <a:pt x="1" y="23"/>
                    <a:pt x="0" y="26"/>
                  </a:cubicBezTo>
                  <a:cubicBezTo>
                    <a:pt x="0" y="25"/>
                    <a:pt x="0" y="25"/>
                    <a:pt x="1" y="25"/>
                  </a:cubicBezTo>
                  <a:cubicBezTo>
                    <a:pt x="9" y="22"/>
                    <a:pt x="16" y="18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7" y="33"/>
                    <a:pt x="27" y="33"/>
                  </a:cubicBezTo>
                  <a:cubicBezTo>
                    <a:pt x="35" y="33"/>
                    <a:pt x="43" y="26"/>
                    <a:pt x="46" y="18"/>
                  </a:cubicBezTo>
                  <a:cubicBezTo>
                    <a:pt x="46" y="18"/>
                    <a:pt x="46" y="17"/>
                    <a:pt x="46" y="17"/>
                  </a:cubicBezTo>
                  <a:cubicBezTo>
                    <a:pt x="47" y="15"/>
                    <a:pt x="47" y="13"/>
                    <a:pt x="48" y="11"/>
                  </a:cubicBezTo>
                  <a:cubicBezTo>
                    <a:pt x="48" y="11"/>
                    <a:pt x="48" y="10"/>
                    <a:pt x="48" y="9"/>
                  </a:cubicBezTo>
                  <a:cubicBezTo>
                    <a:pt x="49" y="6"/>
                    <a:pt x="49" y="3"/>
                    <a:pt x="48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iṥḷídé"/>
            <p:cNvSpPr/>
            <p:nvPr/>
          </p:nvSpPr>
          <p:spPr bwMode="auto">
            <a:xfrm>
              <a:off x="3473451" y="4751388"/>
              <a:ext cx="28575" cy="109538"/>
            </a:xfrm>
            <a:custGeom>
              <a:avLst/>
              <a:gdLst>
                <a:gd name="T0" fmla="*/ 0 w 19"/>
                <a:gd name="T1" fmla="*/ 72 h 76"/>
                <a:gd name="T2" fmla="*/ 0 w 19"/>
                <a:gd name="T3" fmla="*/ 72 h 76"/>
                <a:gd name="T4" fmla="*/ 0 w 19"/>
                <a:gd name="T5" fmla="*/ 75 h 76"/>
                <a:gd name="T6" fmla="*/ 0 w 19"/>
                <a:gd name="T7" fmla="*/ 76 h 76"/>
                <a:gd name="T8" fmla="*/ 0 w 19"/>
                <a:gd name="T9" fmla="*/ 72 h 76"/>
                <a:gd name="T10" fmla="*/ 19 w 19"/>
                <a:gd name="T11" fmla="*/ 0 h 76"/>
                <a:gd name="T12" fmla="*/ 19 w 19"/>
                <a:gd name="T13" fmla="*/ 0 h 76"/>
                <a:gd name="T14" fmla="*/ 18 w 19"/>
                <a:gd name="T15" fmla="*/ 7 h 76"/>
                <a:gd name="T16" fmla="*/ 18 w 19"/>
                <a:gd name="T17" fmla="*/ 8 h 76"/>
                <a:gd name="T18" fmla="*/ 19 w 19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76">
                  <a:moveTo>
                    <a:pt x="0" y="72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4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4"/>
                    <a:pt x="0" y="73"/>
                    <a:pt x="0" y="72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"/>
                    <a:pt x="19" y="5"/>
                    <a:pt x="18" y="7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9" y="5"/>
                    <a:pt x="19" y="2"/>
                    <a:pt x="19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íṣ1íḓé"/>
            <p:cNvSpPr/>
            <p:nvPr/>
          </p:nvSpPr>
          <p:spPr bwMode="auto">
            <a:xfrm>
              <a:off x="3473451" y="4760913"/>
              <a:ext cx="26988" cy="93663"/>
            </a:xfrm>
            <a:custGeom>
              <a:avLst/>
              <a:gdLst>
                <a:gd name="T0" fmla="*/ 18 w 18"/>
                <a:gd name="T1" fmla="*/ 0 h 65"/>
                <a:gd name="T2" fmla="*/ 1 w 18"/>
                <a:gd name="T3" fmla="*/ 58 h 65"/>
                <a:gd name="T4" fmla="*/ 0 w 18"/>
                <a:gd name="T5" fmla="*/ 65 h 65"/>
                <a:gd name="T6" fmla="*/ 0 w 18"/>
                <a:gd name="T7" fmla="*/ 65 h 65"/>
                <a:gd name="T8" fmla="*/ 1 w 18"/>
                <a:gd name="T9" fmla="*/ 58 h 65"/>
                <a:gd name="T10" fmla="*/ 18 w 18"/>
                <a:gd name="T11" fmla="*/ 1 h 65"/>
                <a:gd name="T12" fmla="*/ 18 w 18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5">
                  <a:moveTo>
                    <a:pt x="18" y="0"/>
                  </a:moveTo>
                  <a:cubicBezTo>
                    <a:pt x="16" y="20"/>
                    <a:pt x="4" y="38"/>
                    <a:pt x="1" y="58"/>
                  </a:cubicBezTo>
                  <a:cubicBezTo>
                    <a:pt x="1" y="60"/>
                    <a:pt x="0" y="63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2"/>
                    <a:pt x="1" y="60"/>
                    <a:pt x="1" y="58"/>
                  </a:cubicBezTo>
                  <a:cubicBezTo>
                    <a:pt x="4" y="38"/>
                    <a:pt x="16" y="2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</a:path>
              </a:pathLst>
            </a:custGeom>
            <a:solidFill>
              <a:srgbClr val="2F5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ïSľîḑè"/>
            <p:cNvSpPr/>
            <p:nvPr/>
          </p:nvSpPr>
          <p:spPr bwMode="auto">
            <a:xfrm>
              <a:off x="3473451" y="4751388"/>
              <a:ext cx="28575" cy="107950"/>
            </a:xfrm>
            <a:custGeom>
              <a:avLst/>
              <a:gdLst>
                <a:gd name="T0" fmla="*/ 19 w 19"/>
                <a:gd name="T1" fmla="*/ 0 h 75"/>
                <a:gd name="T2" fmla="*/ 1 w 19"/>
                <a:gd name="T3" fmla="*/ 59 h 75"/>
                <a:gd name="T4" fmla="*/ 0 w 19"/>
                <a:gd name="T5" fmla="*/ 75 h 75"/>
                <a:gd name="T6" fmla="*/ 0 w 19"/>
                <a:gd name="T7" fmla="*/ 72 h 75"/>
                <a:gd name="T8" fmla="*/ 1 w 19"/>
                <a:gd name="T9" fmla="*/ 65 h 75"/>
                <a:gd name="T10" fmla="*/ 18 w 19"/>
                <a:gd name="T11" fmla="*/ 7 h 75"/>
                <a:gd name="T12" fmla="*/ 19 w 1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5">
                  <a:moveTo>
                    <a:pt x="19" y="0"/>
                  </a:moveTo>
                  <a:cubicBezTo>
                    <a:pt x="17" y="20"/>
                    <a:pt x="4" y="39"/>
                    <a:pt x="1" y="59"/>
                  </a:cubicBezTo>
                  <a:cubicBezTo>
                    <a:pt x="0" y="64"/>
                    <a:pt x="0" y="70"/>
                    <a:pt x="0" y="75"/>
                  </a:cubicBezTo>
                  <a:cubicBezTo>
                    <a:pt x="0" y="74"/>
                    <a:pt x="0" y="73"/>
                    <a:pt x="0" y="72"/>
                  </a:cubicBezTo>
                  <a:cubicBezTo>
                    <a:pt x="0" y="70"/>
                    <a:pt x="1" y="67"/>
                    <a:pt x="1" y="65"/>
                  </a:cubicBezTo>
                  <a:cubicBezTo>
                    <a:pt x="4" y="45"/>
                    <a:pt x="16" y="27"/>
                    <a:pt x="18" y="7"/>
                  </a:cubicBezTo>
                  <a:cubicBezTo>
                    <a:pt x="19" y="5"/>
                    <a:pt x="19" y="2"/>
                    <a:pt x="19" y="0"/>
                  </a:cubicBezTo>
                </a:path>
              </a:pathLst>
            </a:custGeom>
            <a:solidFill>
              <a:srgbClr val="32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i$ľíḋè"/>
            <p:cNvSpPr/>
            <p:nvPr/>
          </p:nvSpPr>
          <p:spPr bwMode="auto">
            <a:xfrm>
              <a:off x="5564188" y="2319338"/>
              <a:ext cx="1501775" cy="684213"/>
            </a:xfrm>
            <a:custGeom>
              <a:avLst/>
              <a:gdLst>
                <a:gd name="T0" fmla="*/ 1035 w 1035"/>
                <a:gd name="T1" fmla="*/ 42 h 472"/>
                <a:gd name="T2" fmla="*/ 1035 w 1035"/>
                <a:gd name="T3" fmla="*/ 434 h 472"/>
                <a:gd name="T4" fmla="*/ 990 w 1035"/>
                <a:gd name="T5" fmla="*/ 472 h 472"/>
                <a:gd name="T6" fmla="*/ 45 w 1035"/>
                <a:gd name="T7" fmla="*/ 472 h 472"/>
                <a:gd name="T8" fmla="*/ 0 w 1035"/>
                <a:gd name="T9" fmla="*/ 434 h 472"/>
                <a:gd name="T10" fmla="*/ 0 w 1035"/>
                <a:gd name="T11" fmla="*/ 42 h 472"/>
                <a:gd name="T12" fmla="*/ 45 w 1035"/>
                <a:gd name="T13" fmla="*/ 0 h 472"/>
                <a:gd name="T14" fmla="*/ 990 w 1035"/>
                <a:gd name="T15" fmla="*/ 0 h 472"/>
                <a:gd name="T16" fmla="*/ 1035 w 1035"/>
                <a:gd name="T17" fmla="*/ 4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5" h="472">
                  <a:moveTo>
                    <a:pt x="1035" y="42"/>
                  </a:moveTo>
                  <a:cubicBezTo>
                    <a:pt x="1035" y="434"/>
                    <a:pt x="1035" y="434"/>
                    <a:pt x="1035" y="434"/>
                  </a:cubicBezTo>
                  <a:cubicBezTo>
                    <a:pt x="1035" y="455"/>
                    <a:pt x="1015" y="472"/>
                    <a:pt x="990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20" y="472"/>
                    <a:pt x="0" y="455"/>
                    <a:pt x="0" y="43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21"/>
                    <a:pt x="20" y="0"/>
                    <a:pt x="45" y="0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015" y="0"/>
                    <a:pt x="1035" y="21"/>
                    <a:pt x="1035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ŝľîḓê"/>
            <p:cNvSpPr/>
            <p:nvPr/>
          </p:nvSpPr>
          <p:spPr bwMode="auto">
            <a:xfrm>
              <a:off x="6865938" y="2319338"/>
              <a:ext cx="149225" cy="1588"/>
            </a:xfrm>
            <a:custGeom>
              <a:avLst/>
              <a:gdLst>
                <a:gd name="T0" fmla="*/ 92 w 102"/>
                <a:gd name="T1" fmla="*/ 0 h 1"/>
                <a:gd name="T2" fmla="*/ 0 w 102"/>
                <a:gd name="T3" fmla="*/ 0 h 1"/>
                <a:gd name="T4" fmla="*/ 92 w 102"/>
                <a:gd name="T5" fmla="*/ 0 h 1"/>
                <a:gd name="T6" fmla="*/ 102 w 102"/>
                <a:gd name="T7" fmla="*/ 1 h 1"/>
                <a:gd name="T8" fmla="*/ 102 w 102"/>
                <a:gd name="T9" fmla="*/ 1 h 1"/>
                <a:gd name="T10" fmla="*/ 92 w 10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">
                  <a:moveTo>
                    <a:pt x="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0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99" y="0"/>
                    <a:pt x="96" y="0"/>
                    <a:pt x="92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íšļíḑê"/>
            <p:cNvSpPr/>
            <p:nvPr/>
          </p:nvSpPr>
          <p:spPr bwMode="auto">
            <a:xfrm>
              <a:off x="7015163" y="2320925"/>
              <a:ext cx="34925" cy="22225"/>
            </a:xfrm>
            <a:custGeom>
              <a:avLst/>
              <a:gdLst>
                <a:gd name="T0" fmla="*/ 0 w 25"/>
                <a:gd name="T1" fmla="*/ 0 h 15"/>
                <a:gd name="T2" fmla="*/ 0 w 25"/>
                <a:gd name="T3" fmla="*/ 0 h 15"/>
                <a:gd name="T4" fmla="*/ 25 w 25"/>
                <a:gd name="T5" fmla="*/ 15 h 15"/>
                <a:gd name="T6" fmla="*/ 0 w 25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2"/>
                    <a:pt x="18" y="8"/>
                    <a:pt x="25" y="15"/>
                  </a:cubicBezTo>
                  <a:cubicBezTo>
                    <a:pt x="18" y="7"/>
                    <a:pt x="10" y="2"/>
                    <a:pt x="0" y="0"/>
                  </a:cubicBezTo>
                </a:path>
              </a:pathLst>
            </a:custGeom>
            <a:solidFill>
              <a:srgbClr val="BBD3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ḻîḍe"/>
            <p:cNvSpPr/>
            <p:nvPr/>
          </p:nvSpPr>
          <p:spPr bwMode="auto">
            <a:xfrm>
              <a:off x="5622926" y="2319338"/>
              <a:ext cx="139700" cy="0"/>
            </a:xfrm>
            <a:custGeom>
              <a:avLst/>
              <a:gdLst>
                <a:gd name="T0" fmla="*/ 96 w 96"/>
                <a:gd name="T1" fmla="*/ 5 w 96"/>
                <a:gd name="T2" fmla="*/ 0 w 96"/>
                <a:gd name="T3" fmla="*/ 0 w 96"/>
                <a:gd name="T4" fmla="*/ 5 w 96"/>
                <a:gd name="T5" fmla="*/ 96 w 96"/>
                <a:gd name="T6" fmla="*/ 96 w 9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96">
                  <a:moveTo>
                    <a:pt x="9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íśľíḋê"/>
            <p:cNvSpPr/>
            <p:nvPr/>
          </p:nvSpPr>
          <p:spPr bwMode="auto">
            <a:xfrm>
              <a:off x="5608638" y="2319338"/>
              <a:ext cx="1457325" cy="223838"/>
            </a:xfrm>
            <a:custGeom>
              <a:avLst/>
              <a:gdLst>
                <a:gd name="T0" fmla="*/ 960 w 1005"/>
                <a:gd name="T1" fmla="*/ 0 h 154"/>
                <a:gd name="T2" fmla="*/ 868 w 1005"/>
                <a:gd name="T3" fmla="*/ 0 h 154"/>
                <a:gd name="T4" fmla="*/ 200 w 1005"/>
                <a:gd name="T5" fmla="*/ 0 h 154"/>
                <a:gd name="T6" fmla="*/ 196 w 1005"/>
                <a:gd name="T7" fmla="*/ 11 h 154"/>
                <a:gd name="T8" fmla="*/ 149 w 1005"/>
                <a:gd name="T9" fmla="*/ 28 h 154"/>
                <a:gd name="T10" fmla="*/ 141 w 1005"/>
                <a:gd name="T11" fmla="*/ 30 h 154"/>
                <a:gd name="T12" fmla="*/ 132 w 1005"/>
                <a:gd name="T13" fmla="*/ 28 h 154"/>
                <a:gd name="T14" fmla="*/ 106 w 1005"/>
                <a:gd name="T15" fmla="*/ 0 h 154"/>
                <a:gd name="T16" fmla="*/ 15 w 1005"/>
                <a:gd name="T17" fmla="*/ 0 h 154"/>
                <a:gd name="T18" fmla="*/ 10 w 1005"/>
                <a:gd name="T19" fmla="*/ 0 h 154"/>
                <a:gd name="T20" fmla="*/ 12 w 1005"/>
                <a:gd name="T21" fmla="*/ 51 h 154"/>
                <a:gd name="T22" fmla="*/ 27 w 1005"/>
                <a:gd name="T23" fmla="*/ 47 h 154"/>
                <a:gd name="T24" fmla="*/ 57 w 1005"/>
                <a:gd name="T25" fmla="*/ 77 h 154"/>
                <a:gd name="T26" fmla="*/ 27 w 1005"/>
                <a:gd name="T27" fmla="*/ 107 h 154"/>
                <a:gd name="T28" fmla="*/ 11 w 1005"/>
                <a:gd name="T29" fmla="*/ 102 h 154"/>
                <a:gd name="T30" fmla="*/ 5 w 1005"/>
                <a:gd name="T31" fmla="*/ 138 h 154"/>
                <a:gd name="T32" fmla="*/ 0 w 1005"/>
                <a:gd name="T33" fmla="*/ 154 h 154"/>
                <a:gd name="T34" fmla="*/ 1005 w 1005"/>
                <a:gd name="T35" fmla="*/ 154 h 154"/>
                <a:gd name="T36" fmla="*/ 1005 w 1005"/>
                <a:gd name="T37" fmla="*/ 44 h 154"/>
                <a:gd name="T38" fmla="*/ 995 w 1005"/>
                <a:gd name="T39" fmla="*/ 16 h 154"/>
                <a:gd name="T40" fmla="*/ 970 w 1005"/>
                <a:gd name="T41" fmla="*/ 1 h 154"/>
                <a:gd name="T42" fmla="*/ 960 w 1005"/>
                <a:gd name="T4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05" h="154">
                  <a:moveTo>
                    <a:pt x="960" y="0"/>
                  </a:moveTo>
                  <a:cubicBezTo>
                    <a:pt x="868" y="0"/>
                    <a:pt x="868" y="0"/>
                    <a:pt x="86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1" y="5"/>
                    <a:pt x="200" y="9"/>
                    <a:pt x="196" y="11"/>
                  </a:cubicBezTo>
                  <a:cubicBezTo>
                    <a:pt x="186" y="15"/>
                    <a:pt x="157" y="24"/>
                    <a:pt x="149" y="28"/>
                  </a:cubicBezTo>
                  <a:cubicBezTo>
                    <a:pt x="147" y="29"/>
                    <a:pt x="144" y="30"/>
                    <a:pt x="141" y="30"/>
                  </a:cubicBezTo>
                  <a:cubicBezTo>
                    <a:pt x="138" y="30"/>
                    <a:pt x="135" y="29"/>
                    <a:pt x="132" y="28"/>
                  </a:cubicBezTo>
                  <a:cubicBezTo>
                    <a:pt x="132" y="28"/>
                    <a:pt x="121" y="13"/>
                    <a:pt x="10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11" y="11"/>
                    <a:pt x="12" y="30"/>
                    <a:pt x="12" y="51"/>
                  </a:cubicBezTo>
                  <a:cubicBezTo>
                    <a:pt x="16" y="48"/>
                    <a:pt x="21" y="47"/>
                    <a:pt x="27" y="47"/>
                  </a:cubicBezTo>
                  <a:cubicBezTo>
                    <a:pt x="43" y="47"/>
                    <a:pt x="57" y="60"/>
                    <a:pt x="57" y="77"/>
                  </a:cubicBezTo>
                  <a:cubicBezTo>
                    <a:pt x="57" y="93"/>
                    <a:pt x="43" y="107"/>
                    <a:pt x="27" y="107"/>
                  </a:cubicBezTo>
                  <a:cubicBezTo>
                    <a:pt x="21" y="107"/>
                    <a:pt x="16" y="105"/>
                    <a:pt x="11" y="102"/>
                  </a:cubicBezTo>
                  <a:cubicBezTo>
                    <a:pt x="10" y="119"/>
                    <a:pt x="8" y="132"/>
                    <a:pt x="5" y="138"/>
                  </a:cubicBezTo>
                  <a:cubicBezTo>
                    <a:pt x="3" y="141"/>
                    <a:pt x="1" y="146"/>
                    <a:pt x="0" y="154"/>
                  </a:cubicBezTo>
                  <a:cubicBezTo>
                    <a:pt x="1005" y="154"/>
                    <a:pt x="1005" y="154"/>
                    <a:pt x="1005" y="154"/>
                  </a:cubicBezTo>
                  <a:cubicBezTo>
                    <a:pt x="1005" y="44"/>
                    <a:pt x="1005" y="44"/>
                    <a:pt x="1005" y="44"/>
                  </a:cubicBezTo>
                  <a:cubicBezTo>
                    <a:pt x="1005" y="33"/>
                    <a:pt x="1001" y="23"/>
                    <a:pt x="995" y="16"/>
                  </a:cubicBezTo>
                  <a:cubicBezTo>
                    <a:pt x="988" y="9"/>
                    <a:pt x="980" y="3"/>
                    <a:pt x="970" y="1"/>
                  </a:cubicBezTo>
                  <a:cubicBezTo>
                    <a:pt x="967" y="0"/>
                    <a:pt x="964" y="0"/>
                    <a:pt x="960" y="0"/>
                  </a:cubicBezTo>
                </a:path>
              </a:pathLst>
            </a:cu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ïś1ïdê"/>
            <p:cNvSpPr/>
            <p:nvPr/>
          </p:nvSpPr>
          <p:spPr bwMode="auto">
            <a:xfrm>
              <a:off x="5603876" y="2387600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îṣlídè"/>
            <p:cNvSpPr/>
            <p:nvPr/>
          </p:nvSpPr>
          <p:spPr bwMode="auto">
            <a:xfrm>
              <a:off x="5729288" y="2387600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išḻidê"/>
            <p:cNvSpPr/>
            <p:nvPr/>
          </p:nvSpPr>
          <p:spPr bwMode="auto">
            <a:xfrm>
              <a:off x="5856288" y="2387600"/>
              <a:ext cx="85725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iṩľîḑê"/>
            <p:cNvSpPr/>
            <p:nvPr/>
          </p:nvSpPr>
          <p:spPr bwMode="auto">
            <a:xfrm>
              <a:off x="6599238" y="2600325"/>
              <a:ext cx="339725" cy="338138"/>
            </a:xfrm>
            <a:prstGeom prst="ellipse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íṥḷíďê"/>
            <p:cNvSpPr/>
            <p:nvPr/>
          </p:nvSpPr>
          <p:spPr bwMode="auto">
            <a:xfrm>
              <a:off x="5694363" y="2655888"/>
              <a:ext cx="714375" cy="238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ïşļîḓè"/>
            <p:cNvSpPr/>
            <p:nvPr/>
          </p:nvSpPr>
          <p:spPr bwMode="auto">
            <a:xfrm>
              <a:off x="5694363" y="2716213"/>
              <a:ext cx="714375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ïṣḻïḓê"/>
            <p:cNvSpPr/>
            <p:nvPr/>
          </p:nvSpPr>
          <p:spPr bwMode="auto">
            <a:xfrm>
              <a:off x="5694363" y="2716213"/>
              <a:ext cx="714375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îṩļîḍé"/>
            <p:cNvSpPr/>
            <p:nvPr/>
          </p:nvSpPr>
          <p:spPr bwMode="auto">
            <a:xfrm>
              <a:off x="5694363" y="2778125"/>
              <a:ext cx="714375" cy="25400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ś1îḋé"/>
            <p:cNvSpPr/>
            <p:nvPr/>
          </p:nvSpPr>
          <p:spPr bwMode="auto">
            <a:xfrm>
              <a:off x="5694363" y="2778125"/>
              <a:ext cx="714375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í$ḷiḍè"/>
            <p:cNvSpPr/>
            <p:nvPr/>
          </p:nvSpPr>
          <p:spPr bwMode="auto">
            <a:xfrm>
              <a:off x="5694363" y="2840038"/>
              <a:ext cx="714375" cy="23813"/>
            </a:xfrm>
            <a:prstGeom prst="rect">
              <a:avLst/>
            </a:prstGeom>
            <a:solidFill>
              <a:srgbClr val="D9E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śḷíḓe"/>
            <p:cNvSpPr/>
            <p:nvPr/>
          </p:nvSpPr>
          <p:spPr bwMode="auto">
            <a:xfrm>
              <a:off x="5694363" y="2840038"/>
              <a:ext cx="714375" cy="2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ṩ1îḋè"/>
            <p:cNvSpPr/>
            <p:nvPr/>
          </p:nvSpPr>
          <p:spPr bwMode="auto">
            <a:xfrm>
              <a:off x="4824413" y="3159125"/>
              <a:ext cx="141288" cy="152400"/>
            </a:xfrm>
            <a:custGeom>
              <a:avLst/>
              <a:gdLst>
                <a:gd name="T0" fmla="*/ 98 w 98"/>
                <a:gd name="T1" fmla="*/ 32 h 105"/>
                <a:gd name="T2" fmla="*/ 81 w 98"/>
                <a:gd name="T3" fmla="*/ 71 h 105"/>
                <a:gd name="T4" fmla="*/ 43 w 98"/>
                <a:gd name="T5" fmla="*/ 105 h 105"/>
                <a:gd name="T6" fmla="*/ 0 w 98"/>
                <a:gd name="T7" fmla="*/ 75 h 105"/>
                <a:gd name="T8" fmla="*/ 5 w 98"/>
                <a:gd name="T9" fmla="*/ 54 h 105"/>
                <a:gd name="T10" fmla="*/ 56 w 98"/>
                <a:gd name="T11" fmla="*/ 5 h 105"/>
                <a:gd name="T12" fmla="*/ 98 w 98"/>
                <a:gd name="T13" fmla="*/ 3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05">
                  <a:moveTo>
                    <a:pt x="98" y="32"/>
                  </a:moveTo>
                  <a:cubicBezTo>
                    <a:pt x="98" y="32"/>
                    <a:pt x="80" y="69"/>
                    <a:pt x="81" y="71"/>
                  </a:cubicBezTo>
                  <a:cubicBezTo>
                    <a:pt x="82" y="74"/>
                    <a:pt x="43" y="105"/>
                    <a:pt x="43" y="10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4"/>
                    <a:pt x="53" y="10"/>
                    <a:pt x="56" y="5"/>
                  </a:cubicBezTo>
                  <a:cubicBezTo>
                    <a:pt x="60" y="0"/>
                    <a:pt x="98" y="32"/>
                    <a:pt x="98" y="32"/>
                  </a:cubicBezTo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i$ḷîde"/>
            <p:cNvSpPr/>
            <p:nvPr/>
          </p:nvSpPr>
          <p:spPr bwMode="auto">
            <a:xfrm>
              <a:off x="4589463" y="3216275"/>
              <a:ext cx="338138" cy="211138"/>
            </a:xfrm>
            <a:custGeom>
              <a:avLst/>
              <a:gdLst>
                <a:gd name="T0" fmla="*/ 16 w 234"/>
                <a:gd name="T1" fmla="*/ 118 h 146"/>
                <a:gd name="T2" fmla="*/ 98 w 234"/>
                <a:gd name="T3" fmla="*/ 136 h 146"/>
                <a:gd name="T4" fmla="*/ 211 w 234"/>
                <a:gd name="T5" fmla="*/ 77 h 146"/>
                <a:gd name="T6" fmla="*/ 219 w 234"/>
                <a:gd name="T7" fmla="*/ 69 h 146"/>
                <a:gd name="T8" fmla="*/ 234 w 234"/>
                <a:gd name="T9" fmla="*/ 42 h 146"/>
                <a:gd name="T10" fmla="*/ 197 w 234"/>
                <a:gd name="T11" fmla="*/ 42 h 146"/>
                <a:gd name="T12" fmla="*/ 182 w 234"/>
                <a:gd name="T13" fmla="*/ 27 h 146"/>
                <a:gd name="T14" fmla="*/ 182 w 234"/>
                <a:gd name="T15" fmla="*/ 0 h 146"/>
                <a:gd name="T16" fmla="*/ 140 w 234"/>
                <a:gd name="T17" fmla="*/ 28 h 146"/>
                <a:gd name="T18" fmla="*/ 81 w 234"/>
                <a:gd name="T19" fmla="*/ 49 h 146"/>
                <a:gd name="T20" fmla="*/ 46 w 234"/>
                <a:gd name="T21" fmla="*/ 67 h 146"/>
                <a:gd name="T22" fmla="*/ 16 w 234"/>
                <a:gd name="T23" fmla="*/ 11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146">
                  <a:moveTo>
                    <a:pt x="16" y="118"/>
                  </a:moveTo>
                  <a:cubicBezTo>
                    <a:pt x="46" y="146"/>
                    <a:pt x="81" y="138"/>
                    <a:pt x="98" y="136"/>
                  </a:cubicBezTo>
                  <a:cubicBezTo>
                    <a:pt x="114" y="134"/>
                    <a:pt x="203" y="81"/>
                    <a:pt x="211" y="77"/>
                  </a:cubicBezTo>
                  <a:cubicBezTo>
                    <a:pt x="214" y="75"/>
                    <a:pt x="217" y="73"/>
                    <a:pt x="219" y="69"/>
                  </a:cubicBezTo>
                  <a:cubicBezTo>
                    <a:pt x="225" y="61"/>
                    <a:pt x="230" y="51"/>
                    <a:pt x="234" y="42"/>
                  </a:cubicBezTo>
                  <a:cubicBezTo>
                    <a:pt x="233" y="42"/>
                    <a:pt x="204" y="50"/>
                    <a:pt x="197" y="42"/>
                  </a:cubicBezTo>
                  <a:cubicBezTo>
                    <a:pt x="197" y="42"/>
                    <a:pt x="185" y="27"/>
                    <a:pt x="182" y="27"/>
                  </a:cubicBezTo>
                  <a:cubicBezTo>
                    <a:pt x="180" y="27"/>
                    <a:pt x="182" y="0"/>
                    <a:pt x="182" y="0"/>
                  </a:cubicBezTo>
                  <a:cubicBezTo>
                    <a:pt x="182" y="0"/>
                    <a:pt x="151" y="18"/>
                    <a:pt x="140" y="28"/>
                  </a:cubicBezTo>
                  <a:cubicBezTo>
                    <a:pt x="130" y="37"/>
                    <a:pt x="81" y="49"/>
                    <a:pt x="81" y="49"/>
                  </a:cubicBezTo>
                  <a:cubicBezTo>
                    <a:pt x="69" y="54"/>
                    <a:pt x="57" y="60"/>
                    <a:pt x="46" y="67"/>
                  </a:cubicBezTo>
                  <a:cubicBezTo>
                    <a:pt x="23" y="81"/>
                    <a:pt x="0" y="101"/>
                    <a:pt x="16" y="118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iṧ1iḋé"/>
            <p:cNvSpPr/>
            <p:nvPr/>
          </p:nvSpPr>
          <p:spPr bwMode="auto">
            <a:xfrm>
              <a:off x="4606926" y="3313113"/>
              <a:ext cx="49213" cy="47625"/>
            </a:xfrm>
            <a:custGeom>
              <a:avLst/>
              <a:gdLst>
                <a:gd name="T0" fmla="*/ 34 w 34"/>
                <a:gd name="T1" fmla="*/ 0 h 33"/>
                <a:gd name="T2" fmla="*/ 0 w 34"/>
                <a:gd name="T3" fmla="*/ 33 h 33"/>
                <a:gd name="T4" fmla="*/ 0 w 34"/>
                <a:gd name="T5" fmla="*/ 33 h 33"/>
                <a:gd name="T6" fmla="*/ 33 w 34"/>
                <a:gd name="T7" fmla="*/ 0 h 33"/>
                <a:gd name="T8" fmla="*/ 34 w 3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0"/>
                  </a:moveTo>
                  <a:cubicBezTo>
                    <a:pt x="19" y="9"/>
                    <a:pt x="4" y="2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21"/>
                    <a:pt x="18" y="1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śļïḋé"/>
            <p:cNvSpPr/>
            <p:nvPr/>
          </p:nvSpPr>
          <p:spPr bwMode="auto">
            <a:xfrm>
              <a:off x="4606926" y="3313113"/>
              <a:ext cx="300038" cy="103188"/>
            </a:xfrm>
            <a:custGeom>
              <a:avLst/>
              <a:gdLst>
                <a:gd name="T0" fmla="*/ 33 w 207"/>
                <a:gd name="T1" fmla="*/ 0 h 71"/>
                <a:gd name="T2" fmla="*/ 0 w 207"/>
                <a:gd name="T3" fmla="*/ 33 h 71"/>
                <a:gd name="T4" fmla="*/ 0 w 207"/>
                <a:gd name="T5" fmla="*/ 34 h 71"/>
                <a:gd name="T6" fmla="*/ 8 w 207"/>
                <a:gd name="T7" fmla="*/ 34 h 71"/>
                <a:gd name="T8" fmla="*/ 11 w 207"/>
                <a:gd name="T9" fmla="*/ 56 h 71"/>
                <a:gd name="T10" fmla="*/ 58 w 207"/>
                <a:gd name="T11" fmla="*/ 71 h 71"/>
                <a:gd name="T12" fmla="*/ 86 w 207"/>
                <a:gd name="T13" fmla="*/ 69 h 71"/>
                <a:gd name="T14" fmla="*/ 199 w 207"/>
                <a:gd name="T15" fmla="*/ 10 h 71"/>
                <a:gd name="T16" fmla="*/ 207 w 207"/>
                <a:gd name="T17" fmla="*/ 2 h 71"/>
                <a:gd name="T18" fmla="*/ 204 w 207"/>
                <a:gd name="T19" fmla="*/ 2 h 71"/>
                <a:gd name="T20" fmla="*/ 110 w 207"/>
                <a:gd name="T21" fmla="*/ 47 h 71"/>
                <a:gd name="T22" fmla="*/ 82 w 207"/>
                <a:gd name="T23" fmla="*/ 51 h 71"/>
                <a:gd name="T24" fmla="*/ 17 w 207"/>
                <a:gd name="T25" fmla="*/ 39 h 71"/>
                <a:gd name="T26" fmla="*/ 33 w 207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7" h="71">
                  <a:moveTo>
                    <a:pt x="33" y="0"/>
                  </a:moveTo>
                  <a:cubicBezTo>
                    <a:pt x="18" y="10"/>
                    <a:pt x="4" y="21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5" y="34"/>
                    <a:pt x="8" y="34"/>
                    <a:pt x="8" y="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6" y="68"/>
                    <a:pt x="43" y="71"/>
                    <a:pt x="58" y="71"/>
                  </a:cubicBezTo>
                  <a:cubicBezTo>
                    <a:pt x="69" y="71"/>
                    <a:pt x="79" y="70"/>
                    <a:pt x="86" y="69"/>
                  </a:cubicBezTo>
                  <a:cubicBezTo>
                    <a:pt x="102" y="67"/>
                    <a:pt x="191" y="14"/>
                    <a:pt x="199" y="10"/>
                  </a:cubicBezTo>
                  <a:cubicBezTo>
                    <a:pt x="202" y="8"/>
                    <a:pt x="205" y="6"/>
                    <a:pt x="207" y="2"/>
                  </a:cubicBezTo>
                  <a:cubicBezTo>
                    <a:pt x="206" y="2"/>
                    <a:pt x="205" y="2"/>
                    <a:pt x="204" y="2"/>
                  </a:cubicBezTo>
                  <a:cubicBezTo>
                    <a:pt x="188" y="2"/>
                    <a:pt x="128" y="40"/>
                    <a:pt x="110" y="47"/>
                  </a:cubicBezTo>
                  <a:cubicBezTo>
                    <a:pt x="104" y="50"/>
                    <a:pt x="94" y="51"/>
                    <a:pt x="82" y="51"/>
                  </a:cubicBezTo>
                  <a:cubicBezTo>
                    <a:pt x="61" y="51"/>
                    <a:pt x="34" y="46"/>
                    <a:pt x="17" y="39"/>
                  </a:cubicBezTo>
                  <a:cubicBezTo>
                    <a:pt x="3" y="33"/>
                    <a:pt x="16" y="16"/>
                    <a:pt x="33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îŝlíḓè"/>
            <p:cNvSpPr/>
            <p:nvPr/>
          </p:nvSpPr>
          <p:spPr bwMode="auto">
            <a:xfrm>
              <a:off x="4492626" y="3222625"/>
              <a:ext cx="125413" cy="203200"/>
            </a:xfrm>
            <a:custGeom>
              <a:avLst/>
              <a:gdLst>
                <a:gd name="T0" fmla="*/ 87 w 87"/>
                <a:gd name="T1" fmla="*/ 22 h 140"/>
                <a:gd name="T2" fmla="*/ 78 w 87"/>
                <a:gd name="T3" fmla="*/ 127 h 140"/>
                <a:gd name="T4" fmla="*/ 0 w 87"/>
                <a:gd name="T5" fmla="*/ 85 h 140"/>
                <a:gd name="T6" fmla="*/ 20 w 87"/>
                <a:gd name="T7" fmla="*/ 13 h 140"/>
                <a:gd name="T8" fmla="*/ 87 w 87"/>
                <a:gd name="T9" fmla="*/ 2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40">
                  <a:moveTo>
                    <a:pt x="87" y="22"/>
                  </a:moveTo>
                  <a:cubicBezTo>
                    <a:pt x="87" y="22"/>
                    <a:pt x="75" y="115"/>
                    <a:pt x="78" y="127"/>
                  </a:cubicBezTo>
                  <a:cubicBezTo>
                    <a:pt x="81" y="140"/>
                    <a:pt x="0" y="85"/>
                    <a:pt x="0" y="85"/>
                  </a:cubicBezTo>
                  <a:cubicBezTo>
                    <a:pt x="0" y="85"/>
                    <a:pt x="28" y="27"/>
                    <a:pt x="20" y="13"/>
                  </a:cubicBezTo>
                  <a:cubicBezTo>
                    <a:pt x="11" y="0"/>
                    <a:pt x="87" y="22"/>
                    <a:pt x="87" y="22"/>
                  </a:cubicBezTo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i$ḷíḑe"/>
            <p:cNvSpPr/>
            <p:nvPr/>
          </p:nvSpPr>
          <p:spPr bwMode="auto">
            <a:xfrm>
              <a:off x="4503738" y="2611438"/>
              <a:ext cx="923925" cy="666750"/>
            </a:xfrm>
            <a:custGeom>
              <a:avLst/>
              <a:gdLst>
                <a:gd name="T0" fmla="*/ 1 w 638"/>
                <a:gd name="T1" fmla="*/ 447 h 461"/>
                <a:gd name="T2" fmla="*/ 80 w 638"/>
                <a:gd name="T3" fmla="*/ 460 h 461"/>
                <a:gd name="T4" fmla="*/ 99 w 638"/>
                <a:gd name="T5" fmla="*/ 429 h 461"/>
                <a:gd name="T6" fmla="*/ 99 w 638"/>
                <a:gd name="T7" fmla="*/ 427 h 461"/>
                <a:gd name="T8" fmla="*/ 151 w 638"/>
                <a:gd name="T9" fmla="*/ 249 h 461"/>
                <a:gd name="T10" fmla="*/ 157 w 638"/>
                <a:gd name="T11" fmla="*/ 220 h 461"/>
                <a:gd name="T12" fmla="*/ 158 w 638"/>
                <a:gd name="T13" fmla="*/ 193 h 461"/>
                <a:gd name="T14" fmla="*/ 177 w 638"/>
                <a:gd name="T15" fmla="*/ 174 h 461"/>
                <a:gd name="T16" fmla="*/ 330 w 638"/>
                <a:gd name="T17" fmla="*/ 169 h 461"/>
                <a:gd name="T18" fmla="*/ 319 w 638"/>
                <a:gd name="T19" fmla="*/ 200 h 461"/>
                <a:gd name="T20" fmla="*/ 299 w 638"/>
                <a:gd name="T21" fmla="*/ 269 h 461"/>
                <a:gd name="T22" fmla="*/ 268 w 638"/>
                <a:gd name="T23" fmla="*/ 373 h 461"/>
                <a:gd name="T24" fmla="*/ 261 w 638"/>
                <a:gd name="T25" fmla="*/ 384 h 461"/>
                <a:gd name="T26" fmla="*/ 256 w 638"/>
                <a:gd name="T27" fmla="*/ 398 h 461"/>
                <a:gd name="T28" fmla="*/ 335 w 638"/>
                <a:gd name="T29" fmla="*/ 426 h 461"/>
                <a:gd name="T30" fmla="*/ 338 w 638"/>
                <a:gd name="T31" fmla="*/ 422 h 461"/>
                <a:gd name="T32" fmla="*/ 343 w 638"/>
                <a:gd name="T33" fmla="*/ 407 h 461"/>
                <a:gd name="T34" fmla="*/ 418 w 638"/>
                <a:gd name="T35" fmla="*/ 282 h 461"/>
                <a:gd name="T36" fmla="*/ 446 w 638"/>
                <a:gd name="T37" fmla="*/ 244 h 461"/>
                <a:gd name="T38" fmla="*/ 515 w 638"/>
                <a:gd name="T39" fmla="*/ 202 h 461"/>
                <a:gd name="T40" fmla="*/ 599 w 638"/>
                <a:gd name="T41" fmla="*/ 157 h 461"/>
                <a:gd name="T42" fmla="*/ 638 w 638"/>
                <a:gd name="T43" fmla="*/ 141 h 461"/>
                <a:gd name="T44" fmla="*/ 623 w 638"/>
                <a:gd name="T45" fmla="*/ 90 h 461"/>
                <a:gd name="T46" fmla="*/ 612 w 638"/>
                <a:gd name="T47" fmla="*/ 50 h 461"/>
                <a:gd name="T48" fmla="*/ 591 w 638"/>
                <a:gd name="T49" fmla="*/ 42 h 461"/>
                <a:gd name="T50" fmla="*/ 524 w 638"/>
                <a:gd name="T51" fmla="*/ 17 h 461"/>
                <a:gd name="T52" fmla="*/ 404 w 638"/>
                <a:gd name="T53" fmla="*/ 0 h 461"/>
                <a:gd name="T54" fmla="*/ 393 w 638"/>
                <a:gd name="T55" fmla="*/ 1 h 461"/>
                <a:gd name="T56" fmla="*/ 275 w 638"/>
                <a:gd name="T57" fmla="*/ 17 h 461"/>
                <a:gd name="T58" fmla="*/ 87 w 638"/>
                <a:gd name="T59" fmla="*/ 73 h 461"/>
                <a:gd name="T60" fmla="*/ 60 w 638"/>
                <a:gd name="T61" fmla="*/ 157 h 461"/>
                <a:gd name="T62" fmla="*/ 25 w 638"/>
                <a:gd name="T63" fmla="*/ 300 h 461"/>
                <a:gd name="T64" fmla="*/ 13 w 638"/>
                <a:gd name="T65" fmla="*/ 363 h 461"/>
                <a:gd name="T66" fmla="*/ 7 w 638"/>
                <a:gd name="T67" fmla="*/ 418 h 461"/>
                <a:gd name="T68" fmla="*/ 7 w 638"/>
                <a:gd name="T69" fmla="*/ 418 h 461"/>
                <a:gd name="T70" fmla="*/ 1 w 638"/>
                <a:gd name="T71" fmla="*/ 44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8" h="461">
                  <a:moveTo>
                    <a:pt x="1" y="447"/>
                  </a:moveTo>
                  <a:cubicBezTo>
                    <a:pt x="1" y="447"/>
                    <a:pt x="52" y="461"/>
                    <a:pt x="80" y="460"/>
                  </a:cubicBezTo>
                  <a:cubicBezTo>
                    <a:pt x="104" y="458"/>
                    <a:pt x="101" y="435"/>
                    <a:pt x="99" y="429"/>
                  </a:cubicBezTo>
                  <a:cubicBezTo>
                    <a:pt x="99" y="428"/>
                    <a:pt x="99" y="428"/>
                    <a:pt x="99" y="427"/>
                  </a:cubicBezTo>
                  <a:cubicBezTo>
                    <a:pt x="117" y="408"/>
                    <a:pt x="156" y="265"/>
                    <a:pt x="151" y="249"/>
                  </a:cubicBezTo>
                  <a:cubicBezTo>
                    <a:pt x="145" y="234"/>
                    <a:pt x="155" y="220"/>
                    <a:pt x="157" y="220"/>
                  </a:cubicBezTo>
                  <a:cubicBezTo>
                    <a:pt x="159" y="220"/>
                    <a:pt x="162" y="202"/>
                    <a:pt x="158" y="193"/>
                  </a:cubicBezTo>
                  <a:cubicBezTo>
                    <a:pt x="153" y="183"/>
                    <a:pt x="177" y="174"/>
                    <a:pt x="177" y="174"/>
                  </a:cubicBezTo>
                  <a:cubicBezTo>
                    <a:pt x="251" y="181"/>
                    <a:pt x="330" y="169"/>
                    <a:pt x="330" y="169"/>
                  </a:cubicBezTo>
                  <a:cubicBezTo>
                    <a:pt x="330" y="169"/>
                    <a:pt x="324" y="191"/>
                    <a:pt x="319" y="200"/>
                  </a:cubicBezTo>
                  <a:cubicBezTo>
                    <a:pt x="314" y="208"/>
                    <a:pt x="299" y="258"/>
                    <a:pt x="299" y="269"/>
                  </a:cubicBezTo>
                  <a:cubicBezTo>
                    <a:pt x="299" y="279"/>
                    <a:pt x="275" y="369"/>
                    <a:pt x="268" y="373"/>
                  </a:cubicBezTo>
                  <a:cubicBezTo>
                    <a:pt x="265" y="376"/>
                    <a:pt x="262" y="380"/>
                    <a:pt x="261" y="384"/>
                  </a:cubicBezTo>
                  <a:cubicBezTo>
                    <a:pt x="259" y="389"/>
                    <a:pt x="257" y="393"/>
                    <a:pt x="256" y="398"/>
                  </a:cubicBezTo>
                  <a:cubicBezTo>
                    <a:pt x="259" y="456"/>
                    <a:pt x="325" y="434"/>
                    <a:pt x="335" y="426"/>
                  </a:cubicBezTo>
                  <a:cubicBezTo>
                    <a:pt x="336" y="425"/>
                    <a:pt x="337" y="423"/>
                    <a:pt x="338" y="422"/>
                  </a:cubicBezTo>
                  <a:cubicBezTo>
                    <a:pt x="342" y="418"/>
                    <a:pt x="344" y="412"/>
                    <a:pt x="343" y="407"/>
                  </a:cubicBezTo>
                  <a:cubicBezTo>
                    <a:pt x="343" y="407"/>
                    <a:pt x="430" y="319"/>
                    <a:pt x="418" y="282"/>
                  </a:cubicBezTo>
                  <a:cubicBezTo>
                    <a:pt x="407" y="245"/>
                    <a:pt x="446" y="244"/>
                    <a:pt x="446" y="244"/>
                  </a:cubicBezTo>
                  <a:cubicBezTo>
                    <a:pt x="446" y="244"/>
                    <a:pt x="507" y="218"/>
                    <a:pt x="515" y="202"/>
                  </a:cubicBezTo>
                  <a:cubicBezTo>
                    <a:pt x="520" y="193"/>
                    <a:pt x="565" y="172"/>
                    <a:pt x="599" y="157"/>
                  </a:cubicBezTo>
                  <a:cubicBezTo>
                    <a:pt x="621" y="147"/>
                    <a:pt x="638" y="141"/>
                    <a:pt x="638" y="141"/>
                  </a:cubicBezTo>
                  <a:cubicBezTo>
                    <a:pt x="623" y="90"/>
                    <a:pt x="623" y="90"/>
                    <a:pt x="623" y="90"/>
                  </a:cubicBezTo>
                  <a:cubicBezTo>
                    <a:pt x="612" y="50"/>
                    <a:pt x="612" y="50"/>
                    <a:pt x="612" y="50"/>
                  </a:cubicBezTo>
                  <a:cubicBezTo>
                    <a:pt x="591" y="42"/>
                    <a:pt x="591" y="42"/>
                    <a:pt x="591" y="42"/>
                  </a:cubicBezTo>
                  <a:cubicBezTo>
                    <a:pt x="524" y="17"/>
                    <a:pt x="524" y="17"/>
                    <a:pt x="524" y="17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393" y="1"/>
                    <a:pt x="393" y="1"/>
                    <a:pt x="393" y="1"/>
                  </a:cubicBezTo>
                  <a:cubicBezTo>
                    <a:pt x="275" y="17"/>
                    <a:pt x="275" y="17"/>
                    <a:pt x="275" y="17"/>
                  </a:cubicBezTo>
                  <a:cubicBezTo>
                    <a:pt x="275" y="17"/>
                    <a:pt x="104" y="65"/>
                    <a:pt x="87" y="73"/>
                  </a:cubicBezTo>
                  <a:cubicBezTo>
                    <a:pt x="70" y="81"/>
                    <a:pt x="60" y="157"/>
                    <a:pt x="60" y="157"/>
                  </a:cubicBezTo>
                  <a:cubicBezTo>
                    <a:pt x="60" y="157"/>
                    <a:pt x="23" y="283"/>
                    <a:pt x="25" y="300"/>
                  </a:cubicBezTo>
                  <a:cubicBezTo>
                    <a:pt x="27" y="317"/>
                    <a:pt x="13" y="363"/>
                    <a:pt x="13" y="363"/>
                  </a:cubicBezTo>
                  <a:cubicBezTo>
                    <a:pt x="13" y="363"/>
                    <a:pt x="13" y="415"/>
                    <a:pt x="7" y="418"/>
                  </a:cubicBezTo>
                  <a:cubicBezTo>
                    <a:pt x="7" y="418"/>
                    <a:pt x="7" y="418"/>
                    <a:pt x="7" y="418"/>
                  </a:cubicBezTo>
                  <a:cubicBezTo>
                    <a:pt x="0" y="421"/>
                    <a:pt x="1" y="447"/>
                    <a:pt x="1" y="447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íṣ1îḑe"/>
            <p:cNvSpPr/>
            <p:nvPr/>
          </p:nvSpPr>
          <p:spPr bwMode="auto">
            <a:xfrm>
              <a:off x="4759326" y="2762250"/>
              <a:ext cx="336550" cy="103188"/>
            </a:xfrm>
            <a:custGeom>
              <a:avLst/>
              <a:gdLst>
                <a:gd name="T0" fmla="*/ 215 w 232"/>
                <a:gd name="T1" fmla="*/ 0 h 71"/>
                <a:gd name="T2" fmla="*/ 0 w 232"/>
                <a:gd name="T3" fmla="*/ 69 h 71"/>
                <a:gd name="T4" fmla="*/ 49 w 232"/>
                <a:gd name="T5" fmla="*/ 71 h 71"/>
                <a:gd name="T6" fmla="*/ 153 w 232"/>
                <a:gd name="T7" fmla="*/ 64 h 71"/>
                <a:gd name="T8" fmla="*/ 232 w 232"/>
                <a:gd name="T9" fmla="*/ 2 h 71"/>
                <a:gd name="T10" fmla="*/ 215 w 232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71">
                  <a:moveTo>
                    <a:pt x="215" y="0"/>
                  </a:moveTo>
                  <a:cubicBezTo>
                    <a:pt x="144" y="0"/>
                    <a:pt x="0" y="69"/>
                    <a:pt x="0" y="69"/>
                  </a:cubicBezTo>
                  <a:cubicBezTo>
                    <a:pt x="16" y="71"/>
                    <a:pt x="33" y="71"/>
                    <a:pt x="49" y="71"/>
                  </a:cubicBezTo>
                  <a:cubicBezTo>
                    <a:pt x="105" y="71"/>
                    <a:pt x="153" y="64"/>
                    <a:pt x="153" y="64"/>
                  </a:cubicBezTo>
                  <a:cubicBezTo>
                    <a:pt x="159" y="47"/>
                    <a:pt x="232" y="2"/>
                    <a:pt x="232" y="2"/>
                  </a:cubicBezTo>
                  <a:cubicBezTo>
                    <a:pt x="227" y="1"/>
                    <a:pt x="221" y="0"/>
                    <a:pt x="215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ŝlîdé"/>
            <p:cNvSpPr/>
            <p:nvPr/>
          </p:nvSpPr>
          <p:spPr bwMode="auto">
            <a:xfrm>
              <a:off x="4875213" y="3167063"/>
              <a:ext cx="119063" cy="104775"/>
            </a:xfrm>
            <a:custGeom>
              <a:avLst/>
              <a:gdLst>
                <a:gd name="T0" fmla="*/ 0 w 82"/>
                <a:gd name="T1" fmla="*/ 14 h 72"/>
                <a:gd name="T2" fmla="*/ 79 w 82"/>
                <a:gd name="T3" fmla="*/ 42 h 72"/>
                <a:gd name="T4" fmla="*/ 82 w 82"/>
                <a:gd name="T5" fmla="*/ 38 h 72"/>
                <a:gd name="T6" fmla="*/ 5 w 82"/>
                <a:gd name="T7" fmla="*/ 0 h 72"/>
                <a:gd name="T8" fmla="*/ 0 w 82"/>
                <a:gd name="T9" fmla="*/ 1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2">
                  <a:moveTo>
                    <a:pt x="0" y="14"/>
                  </a:moveTo>
                  <a:cubicBezTo>
                    <a:pt x="3" y="72"/>
                    <a:pt x="69" y="49"/>
                    <a:pt x="79" y="42"/>
                  </a:cubicBezTo>
                  <a:cubicBezTo>
                    <a:pt x="80" y="41"/>
                    <a:pt x="81" y="39"/>
                    <a:pt x="82" y="38"/>
                  </a:cubicBezTo>
                  <a:cubicBezTo>
                    <a:pt x="59" y="46"/>
                    <a:pt x="18" y="53"/>
                    <a:pt x="5" y="0"/>
                  </a:cubicBezTo>
                  <a:cubicBezTo>
                    <a:pt x="3" y="5"/>
                    <a:pt x="1" y="9"/>
                    <a:pt x="0" y="14"/>
                  </a:cubicBezTo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íš1iḑè"/>
            <p:cNvSpPr/>
            <p:nvPr/>
          </p:nvSpPr>
          <p:spPr bwMode="auto">
            <a:xfrm>
              <a:off x="4503738" y="3217863"/>
              <a:ext cx="150813" cy="60325"/>
            </a:xfrm>
            <a:custGeom>
              <a:avLst/>
              <a:gdLst>
                <a:gd name="T0" fmla="*/ 1 w 104"/>
                <a:gd name="T1" fmla="*/ 28 h 42"/>
                <a:gd name="T2" fmla="*/ 80 w 104"/>
                <a:gd name="T3" fmla="*/ 41 h 42"/>
                <a:gd name="T4" fmla="*/ 99 w 104"/>
                <a:gd name="T5" fmla="*/ 10 h 42"/>
                <a:gd name="T6" fmla="*/ 7 w 104"/>
                <a:gd name="T7" fmla="*/ 0 h 42"/>
                <a:gd name="T8" fmla="*/ 7 w 104"/>
                <a:gd name="T9" fmla="*/ 0 h 42"/>
                <a:gd name="T10" fmla="*/ 1 w 104"/>
                <a:gd name="T11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2">
                  <a:moveTo>
                    <a:pt x="1" y="28"/>
                  </a:moveTo>
                  <a:cubicBezTo>
                    <a:pt x="1" y="28"/>
                    <a:pt x="52" y="42"/>
                    <a:pt x="80" y="41"/>
                  </a:cubicBezTo>
                  <a:cubicBezTo>
                    <a:pt x="104" y="39"/>
                    <a:pt x="101" y="16"/>
                    <a:pt x="99" y="10"/>
                  </a:cubicBezTo>
                  <a:cubicBezTo>
                    <a:pt x="74" y="9"/>
                    <a:pt x="30" y="6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2"/>
                    <a:pt x="1" y="28"/>
                    <a:pt x="1" y="28"/>
                  </a:cubicBezTo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slîḓé"/>
            <p:cNvSpPr/>
            <p:nvPr/>
          </p:nvSpPr>
          <p:spPr bwMode="auto">
            <a:xfrm>
              <a:off x="4875213" y="3167063"/>
              <a:ext cx="119063" cy="76200"/>
            </a:xfrm>
            <a:custGeom>
              <a:avLst/>
              <a:gdLst>
                <a:gd name="T0" fmla="*/ 5 w 82"/>
                <a:gd name="T1" fmla="*/ 0 h 53"/>
                <a:gd name="T2" fmla="*/ 0 w 82"/>
                <a:gd name="T3" fmla="*/ 14 h 53"/>
                <a:gd name="T4" fmla="*/ 39 w 82"/>
                <a:gd name="T5" fmla="*/ 53 h 53"/>
                <a:gd name="T6" fmla="*/ 79 w 82"/>
                <a:gd name="T7" fmla="*/ 42 h 53"/>
                <a:gd name="T8" fmla="*/ 82 w 82"/>
                <a:gd name="T9" fmla="*/ 38 h 53"/>
                <a:gd name="T10" fmla="*/ 53 w 82"/>
                <a:gd name="T11" fmla="*/ 44 h 53"/>
                <a:gd name="T12" fmla="*/ 5 w 82"/>
                <a:gd name="T13" fmla="*/ 1 h 53"/>
                <a:gd name="T14" fmla="*/ 5 w 82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53">
                  <a:moveTo>
                    <a:pt x="5" y="0"/>
                  </a:moveTo>
                  <a:cubicBezTo>
                    <a:pt x="3" y="5"/>
                    <a:pt x="1" y="9"/>
                    <a:pt x="0" y="14"/>
                  </a:cubicBezTo>
                  <a:cubicBezTo>
                    <a:pt x="1" y="44"/>
                    <a:pt x="20" y="53"/>
                    <a:pt x="39" y="53"/>
                  </a:cubicBezTo>
                  <a:cubicBezTo>
                    <a:pt x="56" y="53"/>
                    <a:pt x="74" y="45"/>
                    <a:pt x="79" y="42"/>
                  </a:cubicBezTo>
                  <a:cubicBezTo>
                    <a:pt x="80" y="41"/>
                    <a:pt x="81" y="39"/>
                    <a:pt x="82" y="38"/>
                  </a:cubicBezTo>
                  <a:cubicBezTo>
                    <a:pt x="74" y="41"/>
                    <a:pt x="64" y="44"/>
                    <a:pt x="53" y="44"/>
                  </a:cubicBezTo>
                  <a:cubicBezTo>
                    <a:pt x="34" y="44"/>
                    <a:pt x="13" y="34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D3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ṣļiḑê"/>
            <p:cNvSpPr/>
            <p:nvPr/>
          </p:nvSpPr>
          <p:spPr bwMode="auto">
            <a:xfrm>
              <a:off x="4505326" y="3217863"/>
              <a:ext cx="142875" cy="58738"/>
            </a:xfrm>
            <a:custGeom>
              <a:avLst/>
              <a:gdLst>
                <a:gd name="T0" fmla="*/ 6 w 99"/>
                <a:gd name="T1" fmla="*/ 0 h 41"/>
                <a:gd name="T2" fmla="*/ 6 w 99"/>
                <a:gd name="T3" fmla="*/ 0 h 41"/>
                <a:gd name="T4" fmla="*/ 0 w 99"/>
                <a:gd name="T5" fmla="*/ 25 h 41"/>
                <a:gd name="T6" fmla="*/ 0 w 99"/>
                <a:gd name="T7" fmla="*/ 28 h 41"/>
                <a:gd name="T8" fmla="*/ 74 w 99"/>
                <a:gd name="T9" fmla="*/ 41 h 41"/>
                <a:gd name="T10" fmla="*/ 79 w 99"/>
                <a:gd name="T11" fmla="*/ 41 h 41"/>
                <a:gd name="T12" fmla="*/ 99 w 99"/>
                <a:gd name="T13" fmla="*/ 19 h 41"/>
                <a:gd name="T14" fmla="*/ 98 w 99"/>
                <a:gd name="T15" fmla="*/ 10 h 41"/>
                <a:gd name="T16" fmla="*/ 6 w 99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41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2"/>
                    <a:pt x="0" y="18"/>
                    <a:pt x="0" y="25"/>
                  </a:cubicBezTo>
                  <a:cubicBezTo>
                    <a:pt x="0" y="26"/>
                    <a:pt x="0" y="28"/>
                    <a:pt x="0" y="28"/>
                  </a:cubicBezTo>
                  <a:cubicBezTo>
                    <a:pt x="0" y="28"/>
                    <a:pt x="45" y="41"/>
                    <a:pt x="74" y="41"/>
                  </a:cubicBezTo>
                  <a:cubicBezTo>
                    <a:pt x="76" y="41"/>
                    <a:pt x="77" y="41"/>
                    <a:pt x="79" y="41"/>
                  </a:cubicBezTo>
                  <a:cubicBezTo>
                    <a:pt x="96" y="40"/>
                    <a:pt x="99" y="28"/>
                    <a:pt x="99" y="19"/>
                  </a:cubicBezTo>
                  <a:cubicBezTo>
                    <a:pt x="99" y="15"/>
                    <a:pt x="99" y="11"/>
                    <a:pt x="98" y="10"/>
                  </a:cubicBezTo>
                  <a:cubicBezTo>
                    <a:pt x="73" y="9"/>
                    <a:pt x="29" y="6"/>
                    <a:pt x="6" y="0"/>
                  </a:cubicBezTo>
                </a:path>
              </a:pathLst>
            </a:custGeom>
            <a:solidFill>
              <a:srgbClr val="3D3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íṧliḓé"/>
            <p:cNvSpPr/>
            <p:nvPr/>
          </p:nvSpPr>
          <p:spPr bwMode="auto">
            <a:xfrm>
              <a:off x="4303713" y="3306763"/>
              <a:ext cx="327025" cy="241300"/>
            </a:xfrm>
            <a:custGeom>
              <a:avLst/>
              <a:gdLst>
                <a:gd name="T0" fmla="*/ 15 w 226"/>
                <a:gd name="T1" fmla="*/ 148 h 166"/>
                <a:gd name="T2" fmla="*/ 83 w 226"/>
                <a:gd name="T3" fmla="*/ 157 h 166"/>
                <a:gd name="T4" fmla="*/ 163 w 226"/>
                <a:gd name="T5" fmla="*/ 128 h 166"/>
                <a:gd name="T6" fmla="*/ 226 w 226"/>
                <a:gd name="T7" fmla="*/ 110 h 166"/>
                <a:gd name="T8" fmla="*/ 224 w 226"/>
                <a:gd name="T9" fmla="*/ 97 h 166"/>
                <a:gd name="T10" fmla="*/ 217 w 226"/>
                <a:gd name="T11" fmla="*/ 38 h 166"/>
                <a:gd name="T12" fmla="*/ 146 w 226"/>
                <a:gd name="T13" fmla="*/ 30 h 166"/>
                <a:gd name="T14" fmla="*/ 130 w 226"/>
                <a:gd name="T15" fmla="*/ 11 h 166"/>
                <a:gd name="T16" fmla="*/ 43 w 226"/>
                <a:gd name="T17" fmla="*/ 101 h 166"/>
                <a:gd name="T18" fmla="*/ 14 w 226"/>
                <a:gd name="T19" fmla="*/ 116 h 166"/>
                <a:gd name="T20" fmla="*/ 15 w 226"/>
                <a:gd name="T21" fmla="*/ 14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66">
                  <a:moveTo>
                    <a:pt x="15" y="148"/>
                  </a:moveTo>
                  <a:cubicBezTo>
                    <a:pt x="42" y="166"/>
                    <a:pt x="83" y="157"/>
                    <a:pt x="83" y="157"/>
                  </a:cubicBezTo>
                  <a:cubicBezTo>
                    <a:pt x="83" y="157"/>
                    <a:pt x="144" y="128"/>
                    <a:pt x="163" y="128"/>
                  </a:cubicBezTo>
                  <a:cubicBezTo>
                    <a:pt x="181" y="128"/>
                    <a:pt x="226" y="110"/>
                    <a:pt x="226" y="110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7" y="38"/>
                    <a:pt x="149" y="36"/>
                    <a:pt x="146" y="30"/>
                  </a:cubicBezTo>
                  <a:cubicBezTo>
                    <a:pt x="146" y="30"/>
                    <a:pt x="134" y="0"/>
                    <a:pt x="130" y="11"/>
                  </a:cubicBezTo>
                  <a:cubicBezTo>
                    <a:pt x="125" y="22"/>
                    <a:pt x="60" y="101"/>
                    <a:pt x="43" y="101"/>
                  </a:cubicBezTo>
                  <a:cubicBezTo>
                    <a:pt x="35" y="101"/>
                    <a:pt x="22" y="107"/>
                    <a:pt x="14" y="116"/>
                  </a:cubicBezTo>
                  <a:cubicBezTo>
                    <a:pt x="4" y="126"/>
                    <a:pt x="0" y="138"/>
                    <a:pt x="15" y="148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Sḷîḓé"/>
            <p:cNvSpPr/>
            <p:nvPr/>
          </p:nvSpPr>
          <p:spPr bwMode="auto">
            <a:xfrm>
              <a:off x="4664076" y="2774950"/>
              <a:ext cx="82550" cy="65088"/>
            </a:xfrm>
            <a:custGeom>
              <a:avLst/>
              <a:gdLst>
                <a:gd name="T0" fmla="*/ 0 w 57"/>
                <a:gd name="T1" fmla="*/ 0 h 45"/>
                <a:gd name="T2" fmla="*/ 38 w 57"/>
                <a:gd name="T3" fmla="*/ 45 h 45"/>
                <a:gd name="T4" fmla="*/ 41 w 57"/>
                <a:gd name="T5" fmla="*/ 44 h 45"/>
                <a:gd name="T6" fmla="*/ 0 w 57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5">
                  <a:moveTo>
                    <a:pt x="0" y="0"/>
                  </a:moveTo>
                  <a:cubicBezTo>
                    <a:pt x="0" y="0"/>
                    <a:pt x="22" y="45"/>
                    <a:pt x="38" y="45"/>
                  </a:cubicBezTo>
                  <a:cubicBezTo>
                    <a:pt x="39" y="45"/>
                    <a:pt x="40" y="44"/>
                    <a:pt x="41" y="44"/>
                  </a:cubicBezTo>
                  <a:cubicBezTo>
                    <a:pt x="57" y="36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ísļîďê"/>
            <p:cNvSpPr/>
            <p:nvPr/>
          </p:nvSpPr>
          <p:spPr bwMode="auto">
            <a:xfrm>
              <a:off x="4630738" y="2874963"/>
              <a:ext cx="71438" cy="68263"/>
            </a:xfrm>
            <a:custGeom>
              <a:avLst/>
              <a:gdLst>
                <a:gd name="T0" fmla="*/ 0 w 49"/>
                <a:gd name="T1" fmla="*/ 0 h 48"/>
                <a:gd name="T2" fmla="*/ 30 w 49"/>
                <a:gd name="T3" fmla="*/ 48 h 48"/>
                <a:gd name="T4" fmla="*/ 30 w 49"/>
                <a:gd name="T5" fmla="*/ 48 h 48"/>
                <a:gd name="T6" fmla="*/ 0 w 49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8">
                  <a:moveTo>
                    <a:pt x="0" y="0"/>
                  </a:moveTo>
                  <a:cubicBezTo>
                    <a:pt x="0" y="0"/>
                    <a:pt x="12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49" y="47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šļíḓè"/>
            <p:cNvSpPr/>
            <p:nvPr/>
          </p:nvSpPr>
          <p:spPr bwMode="auto">
            <a:xfrm>
              <a:off x="4554538" y="3089275"/>
              <a:ext cx="36513" cy="79375"/>
            </a:xfrm>
            <a:custGeom>
              <a:avLst/>
              <a:gdLst>
                <a:gd name="T0" fmla="*/ 0 w 25"/>
                <a:gd name="T1" fmla="*/ 0 h 55"/>
                <a:gd name="T2" fmla="*/ 14 w 25"/>
                <a:gd name="T3" fmla="*/ 55 h 55"/>
                <a:gd name="T4" fmla="*/ 16 w 25"/>
                <a:gd name="T5" fmla="*/ 54 h 55"/>
                <a:gd name="T6" fmla="*/ 0 w 25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5">
                  <a:moveTo>
                    <a:pt x="0" y="0"/>
                  </a:moveTo>
                  <a:cubicBezTo>
                    <a:pt x="0" y="0"/>
                    <a:pt x="6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46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ïṧḷîḍê"/>
            <p:cNvSpPr/>
            <p:nvPr/>
          </p:nvSpPr>
          <p:spPr bwMode="auto">
            <a:xfrm>
              <a:off x="4949826" y="3111500"/>
              <a:ext cx="117475" cy="46038"/>
            </a:xfrm>
            <a:custGeom>
              <a:avLst/>
              <a:gdLst>
                <a:gd name="T0" fmla="*/ 61 w 81"/>
                <a:gd name="T1" fmla="*/ 0 h 32"/>
                <a:gd name="T2" fmla="*/ 0 w 81"/>
                <a:gd name="T3" fmla="*/ 31 h 32"/>
                <a:gd name="T4" fmla="*/ 1 w 81"/>
                <a:gd name="T5" fmla="*/ 32 h 32"/>
                <a:gd name="T6" fmla="*/ 62 w 81"/>
                <a:gd name="T7" fmla="*/ 0 h 32"/>
                <a:gd name="T8" fmla="*/ 61 w 8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2">
                  <a:moveTo>
                    <a:pt x="61" y="0"/>
                  </a:moveTo>
                  <a:cubicBezTo>
                    <a:pt x="39" y="0"/>
                    <a:pt x="0" y="31"/>
                    <a:pt x="0" y="31"/>
                  </a:cubicBezTo>
                  <a:cubicBezTo>
                    <a:pt x="0" y="32"/>
                    <a:pt x="0" y="32"/>
                    <a:pt x="1" y="32"/>
                  </a:cubicBezTo>
                  <a:cubicBezTo>
                    <a:pt x="10" y="32"/>
                    <a:pt x="81" y="2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îšlíḋè"/>
            <p:cNvSpPr/>
            <p:nvPr/>
          </p:nvSpPr>
          <p:spPr bwMode="auto">
            <a:xfrm>
              <a:off x="5216526" y="2009775"/>
              <a:ext cx="228600" cy="198438"/>
            </a:xfrm>
            <a:custGeom>
              <a:avLst/>
              <a:gdLst>
                <a:gd name="T0" fmla="*/ 0 w 158"/>
                <a:gd name="T1" fmla="*/ 137 h 137"/>
                <a:gd name="T2" fmla="*/ 3 w 158"/>
                <a:gd name="T3" fmla="*/ 137 h 137"/>
                <a:gd name="T4" fmla="*/ 88 w 158"/>
                <a:gd name="T5" fmla="*/ 121 h 137"/>
                <a:gd name="T6" fmla="*/ 113 w 158"/>
                <a:gd name="T7" fmla="*/ 116 h 137"/>
                <a:gd name="T8" fmla="*/ 146 w 158"/>
                <a:gd name="T9" fmla="*/ 95 h 137"/>
                <a:gd name="T10" fmla="*/ 119 w 158"/>
                <a:gd name="T11" fmla="*/ 58 h 137"/>
                <a:gd name="T12" fmla="*/ 118 w 158"/>
                <a:gd name="T13" fmla="*/ 54 h 137"/>
                <a:gd name="T14" fmla="*/ 114 w 158"/>
                <a:gd name="T15" fmla="*/ 34 h 137"/>
                <a:gd name="T16" fmla="*/ 35 w 158"/>
                <a:gd name="T17" fmla="*/ 34 h 137"/>
                <a:gd name="T18" fmla="*/ 29 w 158"/>
                <a:gd name="T19" fmla="*/ 75 h 137"/>
                <a:gd name="T20" fmla="*/ 8 w 158"/>
                <a:gd name="T21" fmla="*/ 91 h 137"/>
                <a:gd name="T22" fmla="*/ 0 w 158"/>
                <a:gd name="T2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" h="137">
                  <a:moveTo>
                    <a:pt x="0" y="137"/>
                  </a:moveTo>
                  <a:cubicBezTo>
                    <a:pt x="3" y="137"/>
                    <a:pt x="3" y="137"/>
                    <a:pt x="3" y="137"/>
                  </a:cubicBezTo>
                  <a:cubicBezTo>
                    <a:pt x="13" y="135"/>
                    <a:pt x="53" y="129"/>
                    <a:pt x="88" y="121"/>
                  </a:cubicBezTo>
                  <a:cubicBezTo>
                    <a:pt x="97" y="120"/>
                    <a:pt x="105" y="118"/>
                    <a:pt x="113" y="116"/>
                  </a:cubicBezTo>
                  <a:cubicBezTo>
                    <a:pt x="140" y="108"/>
                    <a:pt x="158" y="101"/>
                    <a:pt x="146" y="95"/>
                  </a:cubicBezTo>
                  <a:cubicBezTo>
                    <a:pt x="131" y="86"/>
                    <a:pt x="123" y="71"/>
                    <a:pt x="119" y="58"/>
                  </a:cubicBezTo>
                  <a:cubicBezTo>
                    <a:pt x="118" y="57"/>
                    <a:pt x="118" y="56"/>
                    <a:pt x="118" y="54"/>
                  </a:cubicBezTo>
                  <a:cubicBezTo>
                    <a:pt x="116" y="48"/>
                    <a:pt x="114" y="41"/>
                    <a:pt x="114" y="34"/>
                  </a:cubicBezTo>
                  <a:cubicBezTo>
                    <a:pt x="114" y="34"/>
                    <a:pt x="15" y="0"/>
                    <a:pt x="35" y="34"/>
                  </a:cubicBezTo>
                  <a:cubicBezTo>
                    <a:pt x="44" y="52"/>
                    <a:pt x="38" y="66"/>
                    <a:pt x="29" y="75"/>
                  </a:cubicBezTo>
                  <a:cubicBezTo>
                    <a:pt x="23" y="82"/>
                    <a:pt x="15" y="87"/>
                    <a:pt x="8" y="91"/>
                  </a:cubicBezTo>
                  <a:cubicBezTo>
                    <a:pt x="0" y="137"/>
                    <a:pt x="0" y="137"/>
                    <a:pt x="0" y="137"/>
                  </a:cubicBezTo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íś1íḑé"/>
            <p:cNvSpPr/>
            <p:nvPr/>
          </p:nvSpPr>
          <p:spPr bwMode="auto">
            <a:xfrm>
              <a:off x="5054601" y="2636838"/>
              <a:ext cx="304800" cy="111125"/>
            </a:xfrm>
            <a:custGeom>
              <a:avLst/>
              <a:gdLst>
                <a:gd name="T0" fmla="*/ 4 w 210"/>
                <a:gd name="T1" fmla="*/ 0 h 77"/>
                <a:gd name="T2" fmla="*/ 22 w 210"/>
                <a:gd name="T3" fmla="*/ 25 h 77"/>
                <a:gd name="T4" fmla="*/ 58 w 210"/>
                <a:gd name="T5" fmla="*/ 28 h 77"/>
                <a:gd name="T6" fmla="*/ 81 w 210"/>
                <a:gd name="T7" fmla="*/ 28 h 77"/>
                <a:gd name="T8" fmla="*/ 105 w 210"/>
                <a:gd name="T9" fmla="*/ 27 h 77"/>
                <a:gd name="T10" fmla="*/ 171 w 210"/>
                <a:gd name="T11" fmla="*/ 46 h 77"/>
                <a:gd name="T12" fmla="*/ 210 w 210"/>
                <a:gd name="T13" fmla="*/ 77 h 77"/>
                <a:gd name="T14" fmla="*/ 210 w 210"/>
                <a:gd name="T15" fmla="*/ 70 h 77"/>
                <a:gd name="T16" fmla="*/ 210 w 210"/>
                <a:gd name="T17" fmla="*/ 70 h 77"/>
                <a:gd name="T18" fmla="*/ 172 w 210"/>
                <a:gd name="T19" fmla="*/ 39 h 77"/>
                <a:gd name="T20" fmla="*/ 106 w 210"/>
                <a:gd name="T21" fmla="*/ 20 h 77"/>
                <a:gd name="T22" fmla="*/ 83 w 210"/>
                <a:gd name="T23" fmla="*/ 21 h 77"/>
                <a:gd name="T24" fmla="*/ 60 w 210"/>
                <a:gd name="T25" fmla="*/ 21 h 77"/>
                <a:gd name="T26" fmla="*/ 23 w 210"/>
                <a:gd name="T27" fmla="*/ 18 h 77"/>
                <a:gd name="T28" fmla="*/ 4 w 210"/>
                <a:gd name="T2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77">
                  <a:moveTo>
                    <a:pt x="4" y="0"/>
                  </a:moveTo>
                  <a:cubicBezTo>
                    <a:pt x="0" y="9"/>
                    <a:pt x="1" y="19"/>
                    <a:pt x="22" y="25"/>
                  </a:cubicBezTo>
                  <a:cubicBezTo>
                    <a:pt x="32" y="27"/>
                    <a:pt x="44" y="28"/>
                    <a:pt x="58" y="28"/>
                  </a:cubicBezTo>
                  <a:cubicBezTo>
                    <a:pt x="66" y="28"/>
                    <a:pt x="73" y="28"/>
                    <a:pt x="81" y="28"/>
                  </a:cubicBezTo>
                  <a:cubicBezTo>
                    <a:pt x="89" y="27"/>
                    <a:pt x="97" y="27"/>
                    <a:pt x="105" y="27"/>
                  </a:cubicBezTo>
                  <a:cubicBezTo>
                    <a:pt x="133" y="27"/>
                    <a:pt x="160" y="30"/>
                    <a:pt x="171" y="46"/>
                  </a:cubicBezTo>
                  <a:cubicBezTo>
                    <a:pt x="182" y="62"/>
                    <a:pt x="197" y="72"/>
                    <a:pt x="210" y="77"/>
                  </a:cubicBezTo>
                  <a:cubicBezTo>
                    <a:pt x="210" y="75"/>
                    <a:pt x="210" y="72"/>
                    <a:pt x="210" y="70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195" y="63"/>
                    <a:pt x="182" y="53"/>
                    <a:pt x="172" y="39"/>
                  </a:cubicBezTo>
                  <a:cubicBezTo>
                    <a:pt x="162" y="23"/>
                    <a:pt x="135" y="20"/>
                    <a:pt x="106" y="20"/>
                  </a:cubicBezTo>
                  <a:cubicBezTo>
                    <a:pt x="98" y="20"/>
                    <a:pt x="91" y="20"/>
                    <a:pt x="83" y="21"/>
                  </a:cubicBezTo>
                  <a:cubicBezTo>
                    <a:pt x="75" y="21"/>
                    <a:pt x="67" y="21"/>
                    <a:pt x="60" y="21"/>
                  </a:cubicBezTo>
                  <a:cubicBezTo>
                    <a:pt x="46" y="21"/>
                    <a:pt x="33" y="20"/>
                    <a:pt x="23" y="18"/>
                  </a:cubicBezTo>
                  <a:cubicBezTo>
                    <a:pt x="8" y="13"/>
                    <a:pt x="4" y="7"/>
                    <a:pt x="4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sľîḋé"/>
            <p:cNvSpPr/>
            <p:nvPr/>
          </p:nvSpPr>
          <p:spPr bwMode="auto">
            <a:xfrm>
              <a:off x="5043488" y="2157413"/>
              <a:ext cx="396875" cy="592138"/>
            </a:xfrm>
            <a:custGeom>
              <a:avLst/>
              <a:gdLst>
                <a:gd name="T0" fmla="*/ 31 w 274"/>
                <a:gd name="T1" fmla="*/ 349 h 409"/>
                <a:gd name="T2" fmla="*/ 91 w 274"/>
                <a:gd name="T3" fmla="*/ 352 h 409"/>
                <a:gd name="T4" fmla="*/ 180 w 274"/>
                <a:gd name="T5" fmla="*/ 370 h 409"/>
                <a:gd name="T6" fmla="*/ 218 w 274"/>
                <a:gd name="T7" fmla="*/ 401 h 409"/>
                <a:gd name="T8" fmla="*/ 249 w 274"/>
                <a:gd name="T9" fmla="*/ 409 h 409"/>
                <a:gd name="T10" fmla="*/ 251 w 274"/>
                <a:gd name="T11" fmla="*/ 402 h 409"/>
                <a:gd name="T12" fmla="*/ 270 w 274"/>
                <a:gd name="T13" fmla="*/ 284 h 409"/>
                <a:gd name="T14" fmla="*/ 274 w 274"/>
                <a:gd name="T15" fmla="*/ 104 h 409"/>
                <a:gd name="T16" fmla="*/ 233 w 274"/>
                <a:gd name="T17" fmla="*/ 14 h 409"/>
                <a:gd name="T18" fmla="*/ 227 w 274"/>
                <a:gd name="T19" fmla="*/ 1 h 409"/>
                <a:gd name="T20" fmla="*/ 209 w 274"/>
                <a:gd name="T21" fmla="*/ 10 h 409"/>
                <a:gd name="T22" fmla="*/ 156 w 274"/>
                <a:gd name="T23" fmla="*/ 6 h 409"/>
                <a:gd name="T24" fmla="*/ 123 w 274"/>
                <a:gd name="T25" fmla="*/ 35 h 409"/>
                <a:gd name="T26" fmla="*/ 73 w 274"/>
                <a:gd name="T27" fmla="*/ 191 h 409"/>
                <a:gd name="T28" fmla="*/ 24 w 274"/>
                <a:gd name="T29" fmla="*/ 311 h 409"/>
                <a:gd name="T30" fmla="*/ 20 w 274"/>
                <a:gd name="T31" fmla="*/ 314 h 409"/>
                <a:gd name="T32" fmla="*/ 31 w 274"/>
                <a:gd name="T33" fmla="*/ 34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4" h="409">
                  <a:moveTo>
                    <a:pt x="31" y="349"/>
                  </a:moveTo>
                  <a:cubicBezTo>
                    <a:pt x="46" y="353"/>
                    <a:pt x="68" y="352"/>
                    <a:pt x="91" y="352"/>
                  </a:cubicBezTo>
                  <a:cubicBezTo>
                    <a:pt x="128" y="351"/>
                    <a:pt x="167" y="350"/>
                    <a:pt x="180" y="370"/>
                  </a:cubicBezTo>
                  <a:cubicBezTo>
                    <a:pt x="190" y="384"/>
                    <a:pt x="203" y="394"/>
                    <a:pt x="218" y="401"/>
                  </a:cubicBezTo>
                  <a:cubicBezTo>
                    <a:pt x="228" y="405"/>
                    <a:pt x="238" y="408"/>
                    <a:pt x="249" y="409"/>
                  </a:cubicBezTo>
                  <a:cubicBezTo>
                    <a:pt x="249" y="409"/>
                    <a:pt x="250" y="406"/>
                    <a:pt x="251" y="402"/>
                  </a:cubicBezTo>
                  <a:cubicBezTo>
                    <a:pt x="257" y="377"/>
                    <a:pt x="270" y="284"/>
                    <a:pt x="270" y="284"/>
                  </a:cubicBezTo>
                  <a:cubicBezTo>
                    <a:pt x="274" y="104"/>
                    <a:pt x="274" y="104"/>
                    <a:pt x="274" y="104"/>
                  </a:cubicBezTo>
                  <a:cubicBezTo>
                    <a:pt x="233" y="14"/>
                    <a:pt x="233" y="14"/>
                    <a:pt x="233" y="14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21" y="5"/>
                    <a:pt x="215" y="8"/>
                    <a:pt x="209" y="10"/>
                  </a:cubicBezTo>
                  <a:cubicBezTo>
                    <a:pt x="191" y="17"/>
                    <a:pt x="172" y="15"/>
                    <a:pt x="156" y="6"/>
                  </a:cubicBezTo>
                  <a:cubicBezTo>
                    <a:pt x="145" y="0"/>
                    <a:pt x="134" y="13"/>
                    <a:pt x="123" y="35"/>
                  </a:cubicBezTo>
                  <a:cubicBezTo>
                    <a:pt x="96" y="88"/>
                    <a:pt x="73" y="191"/>
                    <a:pt x="73" y="191"/>
                  </a:cubicBezTo>
                  <a:cubicBezTo>
                    <a:pt x="24" y="311"/>
                    <a:pt x="24" y="311"/>
                    <a:pt x="24" y="311"/>
                  </a:cubicBezTo>
                  <a:cubicBezTo>
                    <a:pt x="23" y="312"/>
                    <a:pt x="21" y="313"/>
                    <a:pt x="20" y="314"/>
                  </a:cubicBezTo>
                  <a:cubicBezTo>
                    <a:pt x="13" y="322"/>
                    <a:pt x="0" y="340"/>
                    <a:pt x="31" y="349"/>
                  </a:cubicBezTo>
                </a:path>
              </a:pathLst>
            </a:custGeom>
            <a:solidFill>
              <a:srgbClr val="F3F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ïṥḷîḓé"/>
            <p:cNvSpPr/>
            <p:nvPr/>
          </p:nvSpPr>
          <p:spPr bwMode="auto">
            <a:xfrm>
              <a:off x="5345113" y="2124075"/>
              <a:ext cx="11113" cy="47625"/>
            </a:xfrm>
            <a:custGeom>
              <a:avLst/>
              <a:gdLst>
                <a:gd name="T0" fmla="*/ 7 w 7"/>
                <a:gd name="T1" fmla="*/ 0 h 33"/>
                <a:gd name="T2" fmla="*/ 4 w 7"/>
                <a:gd name="T3" fmla="*/ 2 h 33"/>
                <a:gd name="T4" fmla="*/ 3 w 7"/>
                <a:gd name="T5" fmla="*/ 3 h 33"/>
                <a:gd name="T6" fmla="*/ 0 w 7"/>
                <a:gd name="T7" fmla="*/ 33 h 33"/>
                <a:gd name="T8" fmla="*/ 4 w 7"/>
                <a:gd name="T9" fmla="*/ 32 h 33"/>
                <a:gd name="T10" fmla="*/ 7 w 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3">
                  <a:moveTo>
                    <a:pt x="7" y="0"/>
                  </a:moveTo>
                  <a:cubicBezTo>
                    <a:pt x="6" y="1"/>
                    <a:pt x="5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2"/>
                    <a:pt x="4" y="3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AB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íş1îḋe"/>
            <p:cNvSpPr/>
            <p:nvPr/>
          </p:nvSpPr>
          <p:spPr bwMode="auto">
            <a:xfrm>
              <a:off x="5341938" y="2170113"/>
              <a:ext cx="9525" cy="120650"/>
            </a:xfrm>
            <a:custGeom>
              <a:avLst/>
              <a:gdLst>
                <a:gd name="T0" fmla="*/ 7 w 7"/>
                <a:gd name="T1" fmla="*/ 0 h 83"/>
                <a:gd name="T2" fmla="*/ 3 w 7"/>
                <a:gd name="T3" fmla="*/ 1 h 83"/>
                <a:gd name="T4" fmla="*/ 3 w 7"/>
                <a:gd name="T5" fmla="*/ 1 h 83"/>
                <a:gd name="T6" fmla="*/ 2 w 7"/>
                <a:gd name="T7" fmla="*/ 11 h 83"/>
                <a:gd name="T8" fmla="*/ 0 w 7"/>
                <a:gd name="T9" fmla="*/ 30 h 83"/>
                <a:gd name="T10" fmla="*/ 2 w 7"/>
                <a:gd name="T11" fmla="*/ 83 h 83"/>
                <a:gd name="T12" fmla="*/ 7 w 7"/>
                <a:gd name="T13" fmla="*/ 83 h 83"/>
                <a:gd name="T14" fmla="*/ 4 w 7"/>
                <a:gd name="T15" fmla="*/ 26 h 83"/>
                <a:gd name="T16" fmla="*/ 7 w 7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3">
                  <a:moveTo>
                    <a:pt x="7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52"/>
                    <a:pt x="2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" y="50"/>
                    <a:pt x="4" y="26"/>
                    <a:pt x="4" y="26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ïSļïďê"/>
            <p:cNvSpPr/>
            <p:nvPr/>
          </p:nvSpPr>
          <p:spPr bwMode="auto">
            <a:xfrm>
              <a:off x="5359401" y="2747963"/>
              <a:ext cx="19050" cy="88900"/>
            </a:xfrm>
            <a:custGeom>
              <a:avLst/>
              <a:gdLst>
                <a:gd name="T0" fmla="*/ 0 w 13"/>
                <a:gd name="T1" fmla="*/ 0 h 61"/>
                <a:gd name="T2" fmla="*/ 8 w 13"/>
                <a:gd name="T3" fmla="*/ 57 h 61"/>
                <a:gd name="T4" fmla="*/ 9 w 13"/>
                <a:gd name="T5" fmla="*/ 61 h 61"/>
                <a:gd name="T6" fmla="*/ 13 w 13"/>
                <a:gd name="T7" fmla="*/ 60 h 61"/>
                <a:gd name="T8" fmla="*/ 12 w 13"/>
                <a:gd name="T9" fmla="*/ 54 h 61"/>
                <a:gd name="T10" fmla="*/ 4 w 13"/>
                <a:gd name="T11" fmla="*/ 2 h 61"/>
                <a:gd name="T12" fmla="*/ 0 w 1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0" y="0"/>
                  </a:moveTo>
                  <a:cubicBezTo>
                    <a:pt x="2" y="20"/>
                    <a:pt x="4" y="39"/>
                    <a:pt x="8" y="57"/>
                  </a:cubicBezTo>
                  <a:cubicBezTo>
                    <a:pt x="8" y="59"/>
                    <a:pt x="8" y="60"/>
                    <a:pt x="9" y="61"/>
                  </a:cubicBezTo>
                  <a:cubicBezTo>
                    <a:pt x="10" y="61"/>
                    <a:pt x="12" y="60"/>
                    <a:pt x="13" y="60"/>
                  </a:cubicBezTo>
                  <a:cubicBezTo>
                    <a:pt x="13" y="58"/>
                    <a:pt x="12" y="56"/>
                    <a:pt x="12" y="54"/>
                  </a:cubicBezTo>
                  <a:cubicBezTo>
                    <a:pt x="9" y="38"/>
                    <a:pt x="6" y="20"/>
                    <a:pt x="4" y="2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íşḻíḋé"/>
            <p:cNvSpPr/>
            <p:nvPr/>
          </p:nvSpPr>
          <p:spPr bwMode="auto">
            <a:xfrm>
              <a:off x="5359401" y="2738438"/>
              <a:ext cx="4763" cy="12700"/>
            </a:xfrm>
            <a:custGeom>
              <a:avLst/>
              <a:gdLst>
                <a:gd name="T0" fmla="*/ 0 w 4"/>
                <a:gd name="T1" fmla="*/ 0 h 9"/>
                <a:gd name="T2" fmla="*/ 0 w 4"/>
                <a:gd name="T3" fmla="*/ 0 h 9"/>
                <a:gd name="T4" fmla="*/ 0 w 4"/>
                <a:gd name="T5" fmla="*/ 7 h 9"/>
                <a:gd name="T6" fmla="*/ 4 w 4"/>
                <a:gd name="T7" fmla="*/ 9 h 9"/>
                <a:gd name="T8" fmla="*/ 4 w 4"/>
                <a:gd name="T9" fmla="*/ 1 h 9"/>
                <a:gd name="T10" fmla="*/ 0 w 4"/>
                <a:gd name="T11" fmla="*/ 0 h 9"/>
                <a:gd name="T12" fmla="*/ 0 w 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cubicBezTo>
                    <a:pt x="2" y="8"/>
                    <a:pt x="3" y="8"/>
                    <a:pt x="4" y="9"/>
                  </a:cubicBezTo>
                  <a:cubicBezTo>
                    <a:pt x="4" y="6"/>
                    <a:pt x="4" y="4"/>
                    <a:pt x="4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3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ïşliḑé"/>
            <p:cNvSpPr/>
            <p:nvPr/>
          </p:nvSpPr>
          <p:spPr bwMode="auto">
            <a:xfrm>
              <a:off x="5356226" y="2481263"/>
              <a:ext cx="23813" cy="258763"/>
            </a:xfrm>
            <a:custGeom>
              <a:avLst/>
              <a:gdLst>
                <a:gd name="T0" fmla="*/ 0 w 17"/>
                <a:gd name="T1" fmla="*/ 0 h 179"/>
                <a:gd name="T2" fmla="*/ 7 w 17"/>
                <a:gd name="T3" fmla="*/ 59 h 179"/>
                <a:gd name="T4" fmla="*/ 4 w 17"/>
                <a:gd name="T5" fmla="*/ 127 h 179"/>
                <a:gd name="T6" fmla="*/ 3 w 17"/>
                <a:gd name="T7" fmla="*/ 132 h 179"/>
                <a:gd name="T8" fmla="*/ 2 w 17"/>
                <a:gd name="T9" fmla="*/ 178 h 179"/>
                <a:gd name="T10" fmla="*/ 2 w 17"/>
                <a:gd name="T11" fmla="*/ 178 h 179"/>
                <a:gd name="T12" fmla="*/ 6 w 17"/>
                <a:gd name="T13" fmla="*/ 179 h 179"/>
                <a:gd name="T14" fmla="*/ 8 w 17"/>
                <a:gd name="T15" fmla="*/ 123 h 179"/>
                <a:gd name="T16" fmla="*/ 11 w 17"/>
                <a:gd name="T17" fmla="*/ 55 h 179"/>
                <a:gd name="T18" fmla="*/ 4 w 17"/>
                <a:gd name="T19" fmla="*/ 0 h 179"/>
                <a:gd name="T20" fmla="*/ 0 w 17"/>
                <a:gd name="T2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79">
                  <a:moveTo>
                    <a:pt x="0" y="0"/>
                  </a:moveTo>
                  <a:cubicBezTo>
                    <a:pt x="2" y="31"/>
                    <a:pt x="5" y="55"/>
                    <a:pt x="7" y="59"/>
                  </a:cubicBezTo>
                  <a:cubicBezTo>
                    <a:pt x="14" y="72"/>
                    <a:pt x="10" y="97"/>
                    <a:pt x="4" y="127"/>
                  </a:cubicBezTo>
                  <a:cubicBezTo>
                    <a:pt x="4" y="128"/>
                    <a:pt x="3" y="130"/>
                    <a:pt x="3" y="132"/>
                  </a:cubicBezTo>
                  <a:cubicBezTo>
                    <a:pt x="1" y="147"/>
                    <a:pt x="1" y="162"/>
                    <a:pt x="2" y="178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3" y="178"/>
                    <a:pt x="4" y="179"/>
                    <a:pt x="6" y="179"/>
                  </a:cubicBezTo>
                  <a:cubicBezTo>
                    <a:pt x="4" y="158"/>
                    <a:pt x="4" y="138"/>
                    <a:pt x="8" y="123"/>
                  </a:cubicBezTo>
                  <a:cubicBezTo>
                    <a:pt x="14" y="93"/>
                    <a:pt x="17" y="68"/>
                    <a:pt x="11" y="55"/>
                  </a:cubicBezTo>
                  <a:cubicBezTo>
                    <a:pt x="9" y="51"/>
                    <a:pt x="6" y="29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ļiḑê"/>
            <p:cNvSpPr/>
            <p:nvPr/>
          </p:nvSpPr>
          <p:spPr bwMode="auto">
            <a:xfrm>
              <a:off x="5346701" y="2008188"/>
              <a:ext cx="358775" cy="871538"/>
            </a:xfrm>
            <a:custGeom>
              <a:avLst/>
              <a:gdLst>
                <a:gd name="T0" fmla="*/ 14 w 247"/>
                <a:gd name="T1" fmla="*/ 449 h 602"/>
                <a:gd name="T2" fmla="*/ 20 w 247"/>
                <a:gd name="T3" fmla="*/ 565 h 602"/>
                <a:gd name="T4" fmla="*/ 115 w 247"/>
                <a:gd name="T5" fmla="*/ 565 h 602"/>
                <a:gd name="T6" fmla="*/ 170 w 247"/>
                <a:gd name="T7" fmla="*/ 546 h 602"/>
                <a:gd name="T8" fmla="*/ 185 w 247"/>
                <a:gd name="T9" fmla="*/ 353 h 602"/>
                <a:gd name="T10" fmla="*/ 192 w 247"/>
                <a:gd name="T11" fmla="*/ 276 h 602"/>
                <a:gd name="T12" fmla="*/ 190 w 247"/>
                <a:gd name="T13" fmla="*/ 209 h 602"/>
                <a:gd name="T14" fmla="*/ 190 w 247"/>
                <a:gd name="T15" fmla="*/ 205 h 602"/>
                <a:gd name="T16" fmla="*/ 246 w 247"/>
                <a:gd name="T17" fmla="*/ 103 h 602"/>
                <a:gd name="T18" fmla="*/ 229 w 247"/>
                <a:gd name="T19" fmla="*/ 95 h 602"/>
                <a:gd name="T20" fmla="*/ 155 w 247"/>
                <a:gd name="T21" fmla="*/ 52 h 602"/>
                <a:gd name="T22" fmla="*/ 116 w 247"/>
                <a:gd name="T23" fmla="*/ 42 h 602"/>
                <a:gd name="T24" fmla="*/ 72 w 247"/>
                <a:gd name="T25" fmla="*/ 39 h 602"/>
                <a:gd name="T26" fmla="*/ 71 w 247"/>
                <a:gd name="T27" fmla="*/ 36 h 602"/>
                <a:gd name="T28" fmla="*/ 32 w 247"/>
                <a:gd name="T29" fmla="*/ 0 h 602"/>
                <a:gd name="T30" fmla="*/ 7 w 247"/>
                <a:gd name="T31" fmla="*/ 78 h 602"/>
                <a:gd name="T32" fmla="*/ 6 w 247"/>
                <a:gd name="T33" fmla="*/ 79 h 602"/>
                <a:gd name="T34" fmla="*/ 0 w 247"/>
                <a:gd name="T35" fmla="*/ 138 h 602"/>
                <a:gd name="T36" fmla="*/ 17 w 247"/>
                <a:gd name="T37" fmla="*/ 381 h 602"/>
                <a:gd name="T38" fmla="*/ 14 w 247"/>
                <a:gd name="T39" fmla="*/ 44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7" h="602">
                  <a:moveTo>
                    <a:pt x="14" y="449"/>
                  </a:moveTo>
                  <a:cubicBezTo>
                    <a:pt x="7" y="479"/>
                    <a:pt x="13" y="527"/>
                    <a:pt x="20" y="565"/>
                  </a:cubicBezTo>
                  <a:cubicBezTo>
                    <a:pt x="27" y="602"/>
                    <a:pt x="101" y="578"/>
                    <a:pt x="115" y="565"/>
                  </a:cubicBezTo>
                  <a:cubicBezTo>
                    <a:pt x="129" y="552"/>
                    <a:pt x="170" y="546"/>
                    <a:pt x="170" y="546"/>
                  </a:cubicBezTo>
                  <a:cubicBezTo>
                    <a:pt x="170" y="546"/>
                    <a:pt x="171" y="375"/>
                    <a:pt x="185" y="353"/>
                  </a:cubicBezTo>
                  <a:cubicBezTo>
                    <a:pt x="191" y="343"/>
                    <a:pt x="192" y="309"/>
                    <a:pt x="192" y="276"/>
                  </a:cubicBezTo>
                  <a:cubicBezTo>
                    <a:pt x="192" y="247"/>
                    <a:pt x="191" y="219"/>
                    <a:pt x="190" y="209"/>
                  </a:cubicBezTo>
                  <a:cubicBezTo>
                    <a:pt x="190" y="207"/>
                    <a:pt x="190" y="205"/>
                    <a:pt x="190" y="205"/>
                  </a:cubicBezTo>
                  <a:cubicBezTo>
                    <a:pt x="190" y="205"/>
                    <a:pt x="247" y="109"/>
                    <a:pt x="246" y="103"/>
                  </a:cubicBezTo>
                  <a:cubicBezTo>
                    <a:pt x="245" y="96"/>
                    <a:pt x="229" y="95"/>
                    <a:pt x="229" y="95"/>
                  </a:cubicBezTo>
                  <a:cubicBezTo>
                    <a:pt x="229" y="95"/>
                    <a:pt x="166" y="46"/>
                    <a:pt x="155" y="52"/>
                  </a:cubicBezTo>
                  <a:cubicBezTo>
                    <a:pt x="145" y="58"/>
                    <a:pt x="116" y="42"/>
                    <a:pt x="116" y="42"/>
                  </a:cubicBezTo>
                  <a:cubicBezTo>
                    <a:pt x="116" y="42"/>
                    <a:pt x="79" y="46"/>
                    <a:pt x="72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1" y="25"/>
                    <a:pt x="33" y="1"/>
                    <a:pt x="32" y="0"/>
                  </a:cubicBezTo>
                  <a:cubicBezTo>
                    <a:pt x="64" y="29"/>
                    <a:pt x="12" y="74"/>
                    <a:pt x="7" y="78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10" y="368"/>
                    <a:pt x="17" y="381"/>
                  </a:cubicBezTo>
                  <a:cubicBezTo>
                    <a:pt x="23" y="394"/>
                    <a:pt x="20" y="419"/>
                    <a:pt x="14" y="449"/>
                  </a:cubicBezTo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iş1íde"/>
            <p:cNvSpPr/>
            <p:nvPr/>
          </p:nvSpPr>
          <p:spPr bwMode="auto">
            <a:xfrm>
              <a:off x="5365751" y="2290763"/>
              <a:ext cx="12700" cy="12700"/>
            </a:xfrm>
            <a:prstGeom prst="ellipse">
              <a:avLst/>
            </a:pr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íṣ1ïḑé"/>
            <p:cNvSpPr/>
            <p:nvPr/>
          </p:nvSpPr>
          <p:spPr bwMode="auto">
            <a:xfrm>
              <a:off x="5449888" y="2058988"/>
              <a:ext cx="1588" cy="6350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1 h 4"/>
                <a:gd name="T4" fmla="*/ 1 w 1"/>
                <a:gd name="T5" fmla="*/ 4 h 4"/>
                <a:gd name="T6" fmla="*/ 1 w 1"/>
                <a:gd name="T7" fmla="*/ 4 h 4"/>
                <a:gd name="T8" fmla="*/ 0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0" y="2"/>
                    <a:pt x="0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ïšlîḋè"/>
            <p:cNvSpPr/>
            <p:nvPr/>
          </p:nvSpPr>
          <p:spPr bwMode="auto">
            <a:xfrm>
              <a:off x="5359401" y="2057400"/>
              <a:ext cx="93663" cy="107950"/>
            </a:xfrm>
            <a:custGeom>
              <a:avLst/>
              <a:gdLst>
                <a:gd name="T0" fmla="*/ 62 w 65"/>
                <a:gd name="T1" fmla="*/ 0 h 74"/>
                <a:gd name="T2" fmla="*/ 62 w 65"/>
                <a:gd name="T3" fmla="*/ 2 h 74"/>
                <a:gd name="T4" fmla="*/ 64 w 65"/>
                <a:gd name="T5" fmla="*/ 5 h 74"/>
                <a:gd name="T6" fmla="*/ 25 w 65"/>
                <a:gd name="T7" fmla="*/ 70 h 74"/>
                <a:gd name="T8" fmla="*/ 1 w 65"/>
                <a:gd name="T9" fmla="*/ 47 h 74"/>
                <a:gd name="T10" fmla="*/ 0 w 65"/>
                <a:gd name="T11" fmla="*/ 48 h 74"/>
                <a:gd name="T12" fmla="*/ 26 w 65"/>
                <a:gd name="T13" fmla="*/ 74 h 74"/>
                <a:gd name="T14" fmla="*/ 65 w 65"/>
                <a:gd name="T15" fmla="*/ 9 h 74"/>
                <a:gd name="T16" fmla="*/ 64 w 65"/>
                <a:gd name="T17" fmla="*/ 6 h 74"/>
                <a:gd name="T18" fmla="*/ 64 w 65"/>
                <a:gd name="T19" fmla="*/ 5 h 74"/>
                <a:gd name="T20" fmla="*/ 64 w 65"/>
                <a:gd name="T21" fmla="*/ 5 h 74"/>
                <a:gd name="T22" fmla="*/ 63 w 65"/>
                <a:gd name="T23" fmla="*/ 2 h 74"/>
                <a:gd name="T24" fmla="*/ 63 w 65"/>
                <a:gd name="T25" fmla="*/ 1 h 74"/>
                <a:gd name="T26" fmla="*/ 62 w 65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4">
                  <a:moveTo>
                    <a:pt x="62" y="0"/>
                  </a:moveTo>
                  <a:cubicBezTo>
                    <a:pt x="62" y="1"/>
                    <a:pt x="62" y="1"/>
                    <a:pt x="62" y="2"/>
                  </a:cubicBezTo>
                  <a:cubicBezTo>
                    <a:pt x="62" y="3"/>
                    <a:pt x="63" y="5"/>
                    <a:pt x="64" y="5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0" y="48"/>
                    <a:pt x="0" y="48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4"/>
                    <a:pt x="63" y="3"/>
                    <a:pt x="63" y="2"/>
                  </a:cubicBezTo>
                  <a:cubicBezTo>
                    <a:pt x="63" y="2"/>
                    <a:pt x="63" y="1"/>
                    <a:pt x="63" y="1"/>
                  </a:cubicBezTo>
                  <a:cubicBezTo>
                    <a:pt x="62" y="1"/>
                    <a:pt x="62" y="0"/>
                    <a:pt x="62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ïṣliḓê"/>
            <p:cNvSpPr/>
            <p:nvPr/>
          </p:nvSpPr>
          <p:spPr bwMode="auto">
            <a:xfrm>
              <a:off x="5378451" y="2493963"/>
              <a:ext cx="12700" cy="12700"/>
            </a:xfrm>
            <a:prstGeom prst="ellipse">
              <a:avLst/>
            </a:pr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0" name="í$líḑe"/>
            <p:cNvSpPr/>
            <p:nvPr/>
          </p:nvSpPr>
          <p:spPr bwMode="auto">
            <a:xfrm>
              <a:off x="5378451" y="2490788"/>
              <a:ext cx="12700" cy="12700"/>
            </a:xfrm>
            <a:prstGeom prst="ellipse">
              <a:avLst/>
            </a:pr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1" name="îŝľîḑê"/>
            <p:cNvSpPr/>
            <p:nvPr/>
          </p:nvSpPr>
          <p:spPr bwMode="auto">
            <a:xfrm>
              <a:off x="5356226" y="2008188"/>
              <a:ext cx="95250" cy="150813"/>
            </a:xfrm>
            <a:custGeom>
              <a:avLst/>
              <a:gdLst>
                <a:gd name="T0" fmla="*/ 0 w 66"/>
                <a:gd name="T1" fmla="*/ 79 h 104"/>
                <a:gd name="T2" fmla="*/ 27 w 66"/>
                <a:gd name="T3" fmla="*/ 104 h 104"/>
                <a:gd name="T4" fmla="*/ 66 w 66"/>
                <a:gd name="T5" fmla="*/ 39 h 104"/>
                <a:gd name="T6" fmla="*/ 64 w 66"/>
                <a:gd name="T7" fmla="*/ 36 h 104"/>
                <a:gd name="T8" fmla="*/ 26 w 66"/>
                <a:gd name="T9" fmla="*/ 0 h 104"/>
                <a:gd name="T10" fmla="*/ 0 w 66"/>
                <a:gd name="T11" fmla="*/ 7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04">
                  <a:moveTo>
                    <a:pt x="0" y="79"/>
                  </a:moveTo>
                  <a:cubicBezTo>
                    <a:pt x="27" y="104"/>
                    <a:pt x="27" y="104"/>
                    <a:pt x="27" y="104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5" y="39"/>
                    <a:pt x="64" y="37"/>
                    <a:pt x="64" y="36"/>
                  </a:cubicBezTo>
                  <a:cubicBezTo>
                    <a:pt x="65" y="25"/>
                    <a:pt x="27" y="1"/>
                    <a:pt x="26" y="0"/>
                  </a:cubicBezTo>
                  <a:cubicBezTo>
                    <a:pt x="58" y="29"/>
                    <a:pt x="6" y="74"/>
                    <a:pt x="0" y="79"/>
                  </a:cubicBezTo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2" name="ïšḻîdé"/>
            <p:cNvSpPr/>
            <p:nvPr/>
          </p:nvSpPr>
          <p:spPr bwMode="auto">
            <a:xfrm>
              <a:off x="5316538" y="2290763"/>
              <a:ext cx="92075" cy="187325"/>
            </a:xfrm>
            <a:custGeom>
              <a:avLst/>
              <a:gdLst>
                <a:gd name="T0" fmla="*/ 54 w 63"/>
                <a:gd name="T1" fmla="*/ 129 h 129"/>
                <a:gd name="T2" fmla="*/ 7 w 63"/>
                <a:gd name="T3" fmla="*/ 128 h 129"/>
                <a:gd name="T4" fmla="*/ 0 w 63"/>
                <a:gd name="T5" fmla="*/ 121 h 129"/>
                <a:gd name="T6" fmla="*/ 3 w 63"/>
                <a:gd name="T7" fmla="*/ 6 h 129"/>
                <a:gd name="T8" fmla="*/ 9 w 63"/>
                <a:gd name="T9" fmla="*/ 0 h 129"/>
                <a:gd name="T10" fmla="*/ 57 w 63"/>
                <a:gd name="T11" fmla="*/ 1 h 129"/>
                <a:gd name="T12" fmla="*/ 63 w 63"/>
                <a:gd name="T13" fmla="*/ 8 h 129"/>
                <a:gd name="T14" fmla="*/ 61 w 63"/>
                <a:gd name="T15" fmla="*/ 122 h 129"/>
                <a:gd name="T16" fmla="*/ 54 w 63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9">
                  <a:moveTo>
                    <a:pt x="54" y="129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3" y="128"/>
                    <a:pt x="0" y="125"/>
                    <a:pt x="0" y="121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3"/>
                    <a:pt x="6" y="0"/>
                    <a:pt x="9" y="0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0" y="1"/>
                    <a:pt x="63" y="4"/>
                    <a:pt x="63" y="8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1" y="126"/>
                    <a:pt x="57" y="129"/>
                    <a:pt x="54" y="129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3" name="îšľîdê"/>
            <p:cNvSpPr/>
            <p:nvPr/>
          </p:nvSpPr>
          <p:spPr bwMode="auto">
            <a:xfrm>
              <a:off x="5316538" y="2290763"/>
              <a:ext cx="92075" cy="177800"/>
            </a:xfrm>
            <a:custGeom>
              <a:avLst/>
              <a:gdLst>
                <a:gd name="T0" fmla="*/ 1 w 63"/>
                <a:gd name="T1" fmla="*/ 102 h 123"/>
                <a:gd name="T2" fmla="*/ 0 w 63"/>
                <a:gd name="T3" fmla="*/ 102 h 123"/>
                <a:gd name="T4" fmla="*/ 0 w 63"/>
                <a:gd name="T5" fmla="*/ 121 h 123"/>
                <a:gd name="T6" fmla="*/ 0 w 63"/>
                <a:gd name="T7" fmla="*/ 121 h 123"/>
                <a:gd name="T8" fmla="*/ 0 w 63"/>
                <a:gd name="T9" fmla="*/ 123 h 123"/>
                <a:gd name="T10" fmla="*/ 1 w 63"/>
                <a:gd name="T11" fmla="*/ 102 h 123"/>
                <a:gd name="T12" fmla="*/ 9 w 63"/>
                <a:gd name="T13" fmla="*/ 0 h 123"/>
                <a:gd name="T14" fmla="*/ 3 w 63"/>
                <a:gd name="T15" fmla="*/ 6 h 123"/>
                <a:gd name="T16" fmla="*/ 1 w 63"/>
                <a:gd name="T17" fmla="*/ 62 h 123"/>
                <a:gd name="T18" fmla="*/ 2 w 63"/>
                <a:gd name="T19" fmla="*/ 62 h 123"/>
                <a:gd name="T20" fmla="*/ 3 w 63"/>
                <a:gd name="T21" fmla="*/ 9 h 123"/>
                <a:gd name="T22" fmla="*/ 10 w 63"/>
                <a:gd name="T23" fmla="*/ 3 h 123"/>
                <a:gd name="T24" fmla="*/ 10 w 63"/>
                <a:gd name="T25" fmla="*/ 3 h 123"/>
                <a:gd name="T26" fmla="*/ 57 w 63"/>
                <a:gd name="T27" fmla="*/ 4 h 123"/>
                <a:gd name="T28" fmla="*/ 63 w 63"/>
                <a:gd name="T29" fmla="*/ 8 h 123"/>
                <a:gd name="T30" fmla="*/ 63 w 63"/>
                <a:gd name="T31" fmla="*/ 8 h 123"/>
                <a:gd name="T32" fmla="*/ 63 w 63"/>
                <a:gd name="T33" fmla="*/ 8 h 123"/>
                <a:gd name="T34" fmla="*/ 57 w 63"/>
                <a:gd name="T35" fmla="*/ 1 h 123"/>
                <a:gd name="T36" fmla="*/ 39 w 63"/>
                <a:gd name="T37" fmla="*/ 0 h 123"/>
                <a:gd name="T38" fmla="*/ 37 w 63"/>
                <a:gd name="T39" fmla="*/ 0 h 123"/>
                <a:gd name="T40" fmla="*/ 24 w 63"/>
                <a:gd name="T41" fmla="*/ 0 h 123"/>
                <a:gd name="T42" fmla="*/ 19 w 63"/>
                <a:gd name="T43" fmla="*/ 0 h 123"/>
                <a:gd name="T44" fmla="*/ 9 w 63"/>
                <a:gd name="T45" fmla="*/ 0 h 123"/>
                <a:gd name="T46" fmla="*/ 9 w 63"/>
                <a:gd name="T4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123">
                  <a:moveTo>
                    <a:pt x="1" y="102"/>
                  </a:moveTo>
                  <a:cubicBezTo>
                    <a:pt x="1" y="102"/>
                    <a:pt x="0" y="102"/>
                    <a:pt x="0" y="102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02"/>
                    <a:pt x="1" y="102"/>
                    <a:pt x="1" y="102"/>
                  </a:cubicBezTo>
                  <a:moveTo>
                    <a:pt x="9" y="0"/>
                  </a:moveTo>
                  <a:cubicBezTo>
                    <a:pt x="6" y="0"/>
                    <a:pt x="3" y="3"/>
                    <a:pt x="3" y="6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2" y="62"/>
                    <a:pt x="2" y="6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5"/>
                    <a:pt x="6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0" y="4"/>
                    <a:pt x="62" y="6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1"/>
                    <a:pt x="57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4" name="íṩḻíḋê"/>
            <p:cNvSpPr/>
            <p:nvPr/>
          </p:nvSpPr>
          <p:spPr bwMode="auto">
            <a:xfrm>
              <a:off x="5316538" y="2293938"/>
              <a:ext cx="93663" cy="187325"/>
            </a:xfrm>
            <a:custGeom>
              <a:avLst/>
              <a:gdLst>
                <a:gd name="T0" fmla="*/ 54 w 64"/>
                <a:gd name="T1" fmla="*/ 130 h 130"/>
                <a:gd name="T2" fmla="*/ 7 w 64"/>
                <a:gd name="T3" fmla="*/ 129 h 130"/>
                <a:gd name="T4" fmla="*/ 0 w 64"/>
                <a:gd name="T5" fmla="*/ 122 h 130"/>
                <a:gd name="T6" fmla="*/ 3 w 64"/>
                <a:gd name="T7" fmla="*/ 7 h 130"/>
                <a:gd name="T8" fmla="*/ 10 w 64"/>
                <a:gd name="T9" fmla="*/ 1 h 130"/>
                <a:gd name="T10" fmla="*/ 57 w 64"/>
                <a:gd name="T11" fmla="*/ 2 h 130"/>
                <a:gd name="T12" fmla="*/ 64 w 64"/>
                <a:gd name="T13" fmla="*/ 9 h 130"/>
                <a:gd name="T14" fmla="*/ 61 w 64"/>
                <a:gd name="T15" fmla="*/ 123 h 130"/>
                <a:gd name="T16" fmla="*/ 54 w 6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30">
                  <a:moveTo>
                    <a:pt x="54" y="130"/>
                  </a:moveTo>
                  <a:cubicBezTo>
                    <a:pt x="7" y="129"/>
                    <a:pt x="7" y="129"/>
                    <a:pt x="7" y="129"/>
                  </a:cubicBezTo>
                  <a:cubicBezTo>
                    <a:pt x="3" y="129"/>
                    <a:pt x="0" y="126"/>
                    <a:pt x="0" y="12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3"/>
                    <a:pt x="6" y="0"/>
                    <a:pt x="10" y="1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61" y="2"/>
                    <a:pt x="64" y="5"/>
                    <a:pt x="64" y="9"/>
                  </a:cubicBezTo>
                  <a:cubicBezTo>
                    <a:pt x="61" y="123"/>
                    <a:pt x="61" y="123"/>
                    <a:pt x="61" y="123"/>
                  </a:cubicBezTo>
                  <a:cubicBezTo>
                    <a:pt x="61" y="127"/>
                    <a:pt x="58" y="130"/>
                    <a:pt x="54" y="13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5" name="îs1iďê"/>
            <p:cNvSpPr/>
            <p:nvPr/>
          </p:nvSpPr>
          <p:spPr bwMode="auto">
            <a:xfrm>
              <a:off x="5351463" y="2335213"/>
              <a:ext cx="26988" cy="28575"/>
            </a:xfrm>
            <a:prstGeom prst="ellipse">
              <a:avLst/>
            </a:pr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6" name="ïš1iḍê"/>
            <p:cNvSpPr/>
            <p:nvPr/>
          </p:nvSpPr>
          <p:spPr bwMode="auto">
            <a:xfrm>
              <a:off x="5254626" y="2112963"/>
              <a:ext cx="3175" cy="9525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7 h 7"/>
                <a:gd name="T4" fmla="*/ 2 w 2"/>
                <a:gd name="T5" fmla="*/ 5 h 7"/>
                <a:gd name="T6" fmla="*/ 2 w 2"/>
                <a:gd name="T7" fmla="*/ 0 h 7"/>
                <a:gd name="T8" fmla="*/ 0 w 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1" y="6"/>
                    <a:pt x="1" y="6"/>
                    <a:pt x="2" y="5"/>
                  </a:cubicBezTo>
                  <a:cubicBezTo>
                    <a:pt x="2" y="4"/>
                    <a:pt x="2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7" name="iśliḓè"/>
            <p:cNvSpPr/>
            <p:nvPr/>
          </p:nvSpPr>
          <p:spPr bwMode="auto">
            <a:xfrm>
              <a:off x="5254626" y="2119313"/>
              <a:ext cx="4763" cy="22225"/>
            </a:xfrm>
            <a:custGeom>
              <a:avLst/>
              <a:gdLst>
                <a:gd name="T0" fmla="*/ 2 w 3"/>
                <a:gd name="T1" fmla="*/ 0 h 15"/>
                <a:gd name="T2" fmla="*/ 0 w 3"/>
                <a:gd name="T3" fmla="*/ 2 h 15"/>
                <a:gd name="T4" fmla="*/ 3 w 3"/>
                <a:gd name="T5" fmla="*/ 15 h 15"/>
                <a:gd name="T6" fmla="*/ 2 w 3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5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7"/>
                    <a:pt x="2" y="12"/>
                    <a:pt x="3" y="15"/>
                  </a:cubicBezTo>
                  <a:cubicBezTo>
                    <a:pt x="2" y="11"/>
                    <a:pt x="2" y="6"/>
                    <a:pt x="2" y="0"/>
                  </a:cubicBezTo>
                </a:path>
              </a:pathLst>
            </a:custGeom>
            <a:solidFill>
              <a:srgbClr val="AB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8" name="í$ļîḑê"/>
            <p:cNvSpPr/>
            <p:nvPr/>
          </p:nvSpPr>
          <p:spPr bwMode="auto">
            <a:xfrm>
              <a:off x="5200651" y="2184400"/>
              <a:ext cx="109538" cy="255588"/>
            </a:xfrm>
            <a:custGeom>
              <a:avLst/>
              <a:gdLst>
                <a:gd name="T0" fmla="*/ 73 w 75"/>
                <a:gd name="T1" fmla="*/ 0 h 176"/>
                <a:gd name="T2" fmla="*/ 49 w 75"/>
                <a:gd name="T3" fmla="*/ 57 h 176"/>
                <a:gd name="T4" fmla="*/ 11 w 75"/>
                <a:gd name="T5" fmla="*/ 138 h 176"/>
                <a:gd name="T6" fmla="*/ 0 w 75"/>
                <a:gd name="T7" fmla="*/ 176 h 176"/>
                <a:gd name="T8" fmla="*/ 2 w 75"/>
                <a:gd name="T9" fmla="*/ 175 h 176"/>
                <a:gd name="T10" fmla="*/ 12 w 75"/>
                <a:gd name="T11" fmla="*/ 143 h 176"/>
                <a:gd name="T12" fmla="*/ 51 w 75"/>
                <a:gd name="T13" fmla="*/ 63 h 176"/>
                <a:gd name="T14" fmla="*/ 74 w 75"/>
                <a:gd name="T15" fmla="*/ 5 h 176"/>
                <a:gd name="T16" fmla="*/ 73 w 75"/>
                <a:gd name="T17" fmla="*/ 1 h 176"/>
                <a:gd name="T18" fmla="*/ 73 w 75"/>
                <a:gd name="T1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176">
                  <a:moveTo>
                    <a:pt x="73" y="0"/>
                  </a:moveTo>
                  <a:cubicBezTo>
                    <a:pt x="70" y="8"/>
                    <a:pt x="56" y="45"/>
                    <a:pt x="49" y="57"/>
                  </a:cubicBezTo>
                  <a:cubicBezTo>
                    <a:pt x="42" y="70"/>
                    <a:pt x="11" y="138"/>
                    <a:pt x="11" y="138"/>
                  </a:cubicBezTo>
                  <a:cubicBezTo>
                    <a:pt x="11" y="138"/>
                    <a:pt x="1" y="154"/>
                    <a:pt x="0" y="176"/>
                  </a:cubicBezTo>
                  <a:cubicBezTo>
                    <a:pt x="1" y="176"/>
                    <a:pt x="1" y="176"/>
                    <a:pt x="2" y="175"/>
                  </a:cubicBezTo>
                  <a:cubicBezTo>
                    <a:pt x="4" y="156"/>
                    <a:pt x="12" y="143"/>
                    <a:pt x="12" y="143"/>
                  </a:cubicBezTo>
                  <a:cubicBezTo>
                    <a:pt x="12" y="143"/>
                    <a:pt x="44" y="76"/>
                    <a:pt x="51" y="63"/>
                  </a:cubicBezTo>
                  <a:cubicBezTo>
                    <a:pt x="60" y="44"/>
                    <a:pt x="67" y="25"/>
                    <a:pt x="74" y="5"/>
                  </a:cubicBezTo>
                  <a:cubicBezTo>
                    <a:pt x="75" y="4"/>
                    <a:pt x="74" y="2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9" name="íş1îde"/>
            <p:cNvSpPr/>
            <p:nvPr/>
          </p:nvSpPr>
          <p:spPr bwMode="auto">
            <a:xfrm>
              <a:off x="4889501" y="2625725"/>
              <a:ext cx="173038" cy="23813"/>
            </a:xfrm>
            <a:custGeom>
              <a:avLst/>
              <a:gdLst>
                <a:gd name="T0" fmla="*/ 120 w 120"/>
                <a:gd name="T1" fmla="*/ 0 h 17"/>
                <a:gd name="T2" fmla="*/ 16 w 120"/>
                <a:gd name="T3" fmla="*/ 12 h 17"/>
                <a:gd name="T4" fmla="*/ 2 w 120"/>
                <a:gd name="T5" fmla="*/ 11 h 17"/>
                <a:gd name="T6" fmla="*/ 0 w 120"/>
                <a:gd name="T7" fmla="*/ 15 h 17"/>
                <a:gd name="T8" fmla="*/ 18 w 120"/>
                <a:gd name="T9" fmla="*/ 17 h 17"/>
                <a:gd name="T10" fmla="*/ 118 w 120"/>
                <a:gd name="T11" fmla="*/ 6 h 17"/>
                <a:gd name="T12" fmla="*/ 120 w 12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7">
                  <a:moveTo>
                    <a:pt x="120" y="0"/>
                  </a:moveTo>
                  <a:cubicBezTo>
                    <a:pt x="83" y="6"/>
                    <a:pt x="41" y="12"/>
                    <a:pt x="16" y="12"/>
                  </a:cubicBezTo>
                  <a:cubicBezTo>
                    <a:pt x="10" y="12"/>
                    <a:pt x="6" y="12"/>
                    <a:pt x="2" y="11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3" y="17"/>
                    <a:pt x="10" y="17"/>
                    <a:pt x="18" y="17"/>
                  </a:cubicBezTo>
                  <a:cubicBezTo>
                    <a:pt x="42" y="17"/>
                    <a:pt x="82" y="12"/>
                    <a:pt x="118" y="6"/>
                  </a:cubicBezTo>
                  <a:cubicBezTo>
                    <a:pt x="118" y="4"/>
                    <a:pt x="119" y="2"/>
                    <a:pt x="12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0" name="i$ľíďé"/>
            <p:cNvSpPr/>
            <p:nvPr/>
          </p:nvSpPr>
          <p:spPr bwMode="auto">
            <a:xfrm>
              <a:off x="5060951" y="2546350"/>
              <a:ext cx="150813" cy="87313"/>
            </a:xfrm>
            <a:custGeom>
              <a:avLst/>
              <a:gdLst>
                <a:gd name="T0" fmla="*/ 105 w 105"/>
                <a:gd name="T1" fmla="*/ 0 h 61"/>
                <a:gd name="T2" fmla="*/ 94 w 105"/>
                <a:gd name="T3" fmla="*/ 16 h 61"/>
                <a:gd name="T4" fmla="*/ 87 w 105"/>
                <a:gd name="T5" fmla="*/ 26 h 61"/>
                <a:gd name="T6" fmla="*/ 90 w 105"/>
                <a:gd name="T7" fmla="*/ 27 h 61"/>
                <a:gd name="T8" fmla="*/ 85 w 105"/>
                <a:gd name="T9" fmla="*/ 28 h 61"/>
                <a:gd name="T10" fmla="*/ 66 w 105"/>
                <a:gd name="T11" fmla="*/ 43 h 61"/>
                <a:gd name="T12" fmla="*/ 2 w 105"/>
                <a:gd name="T13" fmla="*/ 55 h 61"/>
                <a:gd name="T14" fmla="*/ 0 w 105"/>
                <a:gd name="T15" fmla="*/ 61 h 61"/>
                <a:gd name="T16" fmla="*/ 68 w 105"/>
                <a:gd name="T17" fmla="*/ 48 h 61"/>
                <a:gd name="T18" fmla="*/ 105 w 105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61">
                  <a:moveTo>
                    <a:pt x="105" y="0"/>
                  </a:moveTo>
                  <a:cubicBezTo>
                    <a:pt x="94" y="16"/>
                    <a:pt x="94" y="16"/>
                    <a:pt x="94" y="16"/>
                  </a:cubicBezTo>
                  <a:cubicBezTo>
                    <a:pt x="92" y="19"/>
                    <a:pt x="90" y="23"/>
                    <a:pt x="87" y="26"/>
                  </a:cubicBezTo>
                  <a:cubicBezTo>
                    <a:pt x="89" y="27"/>
                    <a:pt x="90" y="27"/>
                    <a:pt x="90" y="27"/>
                  </a:cubicBezTo>
                  <a:cubicBezTo>
                    <a:pt x="89" y="27"/>
                    <a:pt x="87" y="28"/>
                    <a:pt x="85" y="28"/>
                  </a:cubicBezTo>
                  <a:cubicBezTo>
                    <a:pt x="79" y="36"/>
                    <a:pt x="72" y="41"/>
                    <a:pt x="66" y="43"/>
                  </a:cubicBezTo>
                  <a:cubicBezTo>
                    <a:pt x="58" y="45"/>
                    <a:pt x="32" y="51"/>
                    <a:pt x="2" y="55"/>
                  </a:cubicBezTo>
                  <a:cubicBezTo>
                    <a:pt x="1" y="57"/>
                    <a:pt x="0" y="59"/>
                    <a:pt x="0" y="61"/>
                  </a:cubicBezTo>
                  <a:cubicBezTo>
                    <a:pt x="32" y="56"/>
                    <a:pt x="59" y="51"/>
                    <a:pt x="68" y="48"/>
                  </a:cubicBezTo>
                  <a:cubicBezTo>
                    <a:pt x="81" y="44"/>
                    <a:pt x="98" y="24"/>
                    <a:pt x="105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1" name="ïṥḻïḓe"/>
            <p:cNvSpPr/>
            <p:nvPr/>
          </p:nvSpPr>
          <p:spPr bwMode="auto">
            <a:xfrm>
              <a:off x="4886326" y="2084388"/>
              <a:ext cx="420688" cy="568325"/>
            </a:xfrm>
            <a:custGeom>
              <a:avLst/>
              <a:gdLst>
                <a:gd name="T0" fmla="*/ 0 w 290"/>
                <a:gd name="T1" fmla="*/ 384 h 393"/>
                <a:gd name="T2" fmla="*/ 186 w 290"/>
                <a:gd name="T3" fmla="*/ 362 h 393"/>
                <a:gd name="T4" fmla="*/ 222 w 290"/>
                <a:gd name="T5" fmla="*/ 275 h 393"/>
                <a:gd name="T6" fmla="*/ 228 w 290"/>
                <a:gd name="T7" fmla="*/ 208 h 393"/>
                <a:gd name="T8" fmla="*/ 266 w 290"/>
                <a:gd name="T9" fmla="*/ 127 h 393"/>
                <a:gd name="T10" fmla="*/ 290 w 290"/>
                <a:gd name="T11" fmla="*/ 70 h 393"/>
                <a:gd name="T12" fmla="*/ 288 w 290"/>
                <a:gd name="T13" fmla="*/ 66 h 393"/>
                <a:gd name="T14" fmla="*/ 261 w 290"/>
                <a:gd name="T15" fmla="*/ 42 h 393"/>
                <a:gd name="T16" fmla="*/ 254 w 290"/>
                <a:gd name="T17" fmla="*/ 13 h 393"/>
                <a:gd name="T18" fmla="*/ 255 w 290"/>
                <a:gd name="T19" fmla="*/ 0 h 393"/>
                <a:gd name="T20" fmla="*/ 247 w 290"/>
                <a:gd name="T21" fmla="*/ 7 h 393"/>
                <a:gd name="T22" fmla="*/ 241 w 290"/>
                <a:gd name="T23" fmla="*/ 12 h 393"/>
                <a:gd name="T24" fmla="*/ 214 w 290"/>
                <a:gd name="T25" fmla="*/ 27 h 393"/>
                <a:gd name="T26" fmla="*/ 163 w 290"/>
                <a:gd name="T27" fmla="*/ 62 h 393"/>
                <a:gd name="T28" fmla="*/ 172 w 290"/>
                <a:gd name="T29" fmla="*/ 196 h 393"/>
                <a:gd name="T30" fmla="*/ 131 w 290"/>
                <a:gd name="T31" fmla="*/ 346 h 393"/>
                <a:gd name="T32" fmla="*/ 26 w 290"/>
                <a:gd name="T33" fmla="*/ 370 h 393"/>
                <a:gd name="T34" fmla="*/ 0 w 290"/>
                <a:gd name="T35" fmla="*/ 38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0" h="393">
                  <a:moveTo>
                    <a:pt x="0" y="384"/>
                  </a:moveTo>
                  <a:cubicBezTo>
                    <a:pt x="22" y="393"/>
                    <a:pt x="165" y="368"/>
                    <a:pt x="186" y="362"/>
                  </a:cubicBezTo>
                  <a:cubicBezTo>
                    <a:pt x="207" y="356"/>
                    <a:pt x="237" y="309"/>
                    <a:pt x="222" y="275"/>
                  </a:cubicBezTo>
                  <a:cubicBezTo>
                    <a:pt x="208" y="241"/>
                    <a:pt x="228" y="208"/>
                    <a:pt x="228" y="208"/>
                  </a:cubicBezTo>
                  <a:cubicBezTo>
                    <a:pt x="228" y="208"/>
                    <a:pt x="259" y="140"/>
                    <a:pt x="266" y="127"/>
                  </a:cubicBezTo>
                  <a:cubicBezTo>
                    <a:pt x="273" y="114"/>
                    <a:pt x="288" y="76"/>
                    <a:pt x="290" y="70"/>
                  </a:cubicBezTo>
                  <a:cubicBezTo>
                    <a:pt x="290" y="68"/>
                    <a:pt x="289" y="67"/>
                    <a:pt x="288" y="66"/>
                  </a:cubicBezTo>
                  <a:cubicBezTo>
                    <a:pt x="283" y="57"/>
                    <a:pt x="261" y="42"/>
                    <a:pt x="261" y="42"/>
                  </a:cubicBezTo>
                  <a:cubicBezTo>
                    <a:pt x="255" y="44"/>
                    <a:pt x="254" y="26"/>
                    <a:pt x="254" y="13"/>
                  </a:cubicBezTo>
                  <a:cubicBezTo>
                    <a:pt x="254" y="6"/>
                    <a:pt x="255" y="0"/>
                    <a:pt x="255" y="0"/>
                  </a:cubicBezTo>
                  <a:cubicBezTo>
                    <a:pt x="255" y="0"/>
                    <a:pt x="252" y="3"/>
                    <a:pt x="247" y="7"/>
                  </a:cubicBezTo>
                  <a:cubicBezTo>
                    <a:pt x="245" y="9"/>
                    <a:pt x="243" y="10"/>
                    <a:pt x="241" y="12"/>
                  </a:cubicBezTo>
                  <a:cubicBezTo>
                    <a:pt x="233" y="19"/>
                    <a:pt x="224" y="24"/>
                    <a:pt x="214" y="27"/>
                  </a:cubicBezTo>
                  <a:cubicBezTo>
                    <a:pt x="193" y="33"/>
                    <a:pt x="163" y="62"/>
                    <a:pt x="163" y="62"/>
                  </a:cubicBezTo>
                  <a:cubicBezTo>
                    <a:pt x="172" y="196"/>
                    <a:pt x="172" y="196"/>
                    <a:pt x="172" y="196"/>
                  </a:cubicBezTo>
                  <a:cubicBezTo>
                    <a:pt x="172" y="196"/>
                    <a:pt x="152" y="322"/>
                    <a:pt x="131" y="346"/>
                  </a:cubicBezTo>
                  <a:cubicBezTo>
                    <a:pt x="110" y="371"/>
                    <a:pt x="47" y="370"/>
                    <a:pt x="26" y="370"/>
                  </a:cubicBezTo>
                  <a:cubicBezTo>
                    <a:pt x="5" y="370"/>
                    <a:pt x="0" y="384"/>
                    <a:pt x="0" y="384"/>
                  </a:cubicBezTo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2" name="îṩľíḋê"/>
            <p:cNvSpPr/>
            <p:nvPr/>
          </p:nvSpPr>
          <p:spPr bwMode="auto">
            <a:xfrm>
              <a:off x="5230813" y="2097088"/>
              <a:ext cx="4763" cy="6350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5 h 5"/>
                <a:gd name="T4" fmla="*/ 3 w 3"/>
                <a:gd name="T5" fmla="*/ 3 h 5"/>
                <a:gd name="T6" fmla="*/ 3 w 3"/>
                <a:gd name="T7" fmla="*/ 2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1" y="3"/>
                    <a:pt x="1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3" name="î$ḷíďe"/>
            <p:cNvSpPr/>
            <p:nvPr/>
          </p:nvSpPr>
          <p:spPr bwMode="auto">
            <a:xfrm>
              <a:off x="5232401" y="2101850"/>
              <a:ext cx="69850" cy="112713"/>
            </a:xfrm>
            <a:custGeom>
              <a:avLst/>
              <a:gdLst>
                <a:gd name="T0" fmla="*/ 2 w 48"/>
                <a:gd name="T1" fmla="*/ 0 h 78"/>
                <a:gd name="T2" fmla="*/ 0 w 48"/>
                <a:gd name="T3" fmla="*/ 2 h 78"/>
                <a:gd name="T4" fmla="*/ 0 w 48"/>
                <a:gd name="T5" fmla="*/ 4 h 78"/>
                <a:gd name="T6" fmla="*/ 24 w 48"/>
                <a:gd name="T7" fmla="*/ 78 h 78"/>
                <a:gd name="T8" fmla="*/ 24 w 48"/>
                <a:gd name="T9" fmla="*/ 78 h 78"/>
                <a:gd name="T10" fmla="*/ 48 w 48"/>
                <a:gd name="T11" fmla="*/ 57 h 78"/>
                <a:gd name="T12" fmla="*/ 47 w 48"/>
                <a:gd name="T13" fmla="*/ 56 h 78"/>
                <a:gd name="T14" fmla="*/ 26 w 48"/>
                <a:gd name="T15" fmla="*/ 74 h 78"/>
                <a:gd name="T16" fmla="*/ 26 w 48"/>
                <a:gd name="T17" fmla="*/ 74 h 78"/>
                <a:gd name="T18" fmla="*/ 2 w 48"/>
                <a:gd name="T19" fmla="*/ 0 h 78"/>
                <a:gd name="T20" fmla="*/ 2 w 48"/>
                <a:gd name="T2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78"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5" y="27"/>
                    <a:pt x="16" y="78"/>
                    <a:pt x="24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30" y="76"/>
                    <a:pt x="40" y="66"/>
                    <a:pt x="48" y="57"/>
                  </a:cubicBezTo>
                  <a:cubicBezTo>
                    <a:pt x="48" y="57"/>
                    <a:pt x="47" y="57"/>
                    <a:pt x="47" y="56"/>
                  </a:cubicBezTo>
                  <a:cubicBezTo>
                    <a:pt x="40" y="65"/>
                    <a:pt x="31" y="73"/>
                    <a:pt x="26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18" y="74"/>
                    <a:pt x="7" y="2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4" name="ísļiḓe"/>
            <p:cNvSpPr/>
            <p:nvPr/>
          </p:nvSpPr>
          <p:spPr bwMode="auto">
            <a:xfrm>
              <a:off x="5232401" y="2084388"/>
              <a:ext cx="71438" cy="127000"/>
            </a:xfrm>
            <a:custGeom>
              <a:avLst/>
              <a:gdLst>
                <a:gd name="T0" fmla="*/ 0 w 49"/>
                <a:gd name="T1" fmla="*/ 0 h 88"/>
                <a:gd name="T2" fmla="*/ 2 w 49"/>
                <a:gd name="T3" fmla="*/ 12 h 88"/>
                <a:gd name="T4" fmla="*/ 26 w 49"/>
                <a:gd name="T5" fmla="*/ 86 h 88"/>
                <a:gd name="T6" fmla="*/ 49 w 49"/>
                <a:gd name="T7" fmla="*/ 66 h 88"/>
                <a:gd name="T8" fmla="*/ 22 w 49"/>
                <a:gd name="T9" fmla="*/ 42 h 88"/>
                <a:gd name="T10" fmla="*/ 15 w 49"/>
                <a:gd name="T11" fmla="*/ 13 h 88"/>
                <a:gd name="T12" fmla="*/ 8 w 49"/>
                <a:gd name="T13" fmla="*/ 7 h 88"/>
                <a:gd name="T14" fmla="*/ 0 w 49"/>
                <a:gd name="T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8">
                  <a:moveTo>
                    <a:pt x="0" y="0"/>
                  </a:moveTo>
                  <a:cubicBezTo>
                    <a:pt x="0" y="0"/>
                    <a:pt x="1" y="5"/>
                    <a:pt x="2" y="12"/>
                  </a:cubicBezTo>
                  <a:cubicBezTo>
                    <a:pt x="7" y="36"/>
                    <a:pt x="18" y="88"/>
                    <a:pt x="26" y="86"/>
                  </a:cubicBezTo>
                  <a:cubicBezTo>
                    <a:pt x="32" y="85"/>
                    <a:pt x="42" y="75"/>
                    <a:pt x="49" y="66"/>
                  </a:cubicBezTo>
                  <a:cubicBezTo>
                    <a:pt x="44" y="57"/>
                    <a:pt x="22" y="42"/>
                    <a:pt x="22" y="42"/>
                  </a:cubicBezTo>
                  <a:cubicBezTo>
                    <a:pt x="16" y="44"/>
                    <a:pt x="15" y="26"/>
                    <a:pt x="15" y="1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5" name="ïṡḻïďè"/>
            <p:cNvSpPr/>
            <p:nvPr/>
          </p:nvSpPr>
          <p:spPr bwMode="auto">
            <a:xfrm>
              <a:off x="5095876" y="2365375"/>
              <a:ext cx="274638" cy="219075"/>
            </a:xfrm>
            <a:custGeom>
              <a:avLst/>
              <a:gdLst>
                <a:gd name="T0" fmla="*/ 38 w 189"/>
                <a:gd name="T1" fmla="*/ 63 h 152"/>
                <a:gd name="T2" fmla="*/ 94 w 189"/>
                <a:gd name="T3" fmla="*/ 35 h 152"/>
                <a:gd name="T4" fmla="*/ 179 w 189"/>
                <a:gd name="T5" fmla="*/ 20 h 152"/>
                <a:gd name="T6" fmla="*/ 94 w 189"/>
                <a:gd name="T7" fmla="*/ 105 h 152"/>
                <a:gd name="T8" fmla="*/ 61 w 189"/>
                <a:gd name="T9" fmla="*/ 152 h 152"/>
                <a:gd name="T10" fmla="*/ 18 w 189"/>
                <a:gd name="T11" fmla="*/ 141 h 152"/>
                <a:gd name="T12" fmla="*/ 0 w 189"/>
                <a:gd name="T13" fmla="*/ 105 h 152"/>
                <a:gd name="T14" fmla="*/ 38 w 189"/>
                <a:gd name="T15" fmla="*/ 6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52">
                  <a:moveTo>
                    <a:pt x="38" y="63"/>
                  </a:moveTo>
                  <a:cubicBezTo>
                    <a:pt x="38" y="63"/>
                    <a:pt x="82" y="55"/>
                    <a:pt x="94" y="35"/>
                  </a:cubicBezTo>
                  <a:cubicBezTo>
                    <a:pt x="107" y="16"/>
                    <a:pt x="189" y="0"/>
                    <a:pt x="179" y="20"/>
                  </a:cubicBezTo>
                  <a:cubicBezTo>
                    <a:pt x="169" y="40"/>
                    <a:pt x="94" y="105"/>
                    <a:pt x="94" y="105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8" y="63"/>
                    <a:pt x="38" y="63"/>
                    <a:pt x="38" y="63"/>
                  </a:cubicBezTo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6" name="îṧlîḍe"/>
            <p:cNvSpPr/>
            <p:nvPr/>
          </p:nvSpPr>
          <p:spPr bwMode="auto">
            <a:xfrm>
              <a:off x="5229226" y="2528888"/>
              <a:ext cx="71438" cy="58738"/>
            </a:xfrm>
            <a:custGeom>
              <a:avLst/>
              <a:gdLst>
                <a:gd name="T0" fmla="*/ 49 w 49"/>
                <a:gd name="T1" fmla="*/ 0 h 41"/>
                <a:gd name="T2" fmla="*/ 1 w 49"/>
                <a:gd name="T3" fmla="*/ 37 h 41"/>
                <a:gd name="T4" fmla="*/ 2 w 49"/>
                <a:gd name="T5" fmla="*/ 41 h 41"/>
                <a:gd name="T6" fmla="*/ 49 w 49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1">
                  <a:moveTo>
                    <a:pt x="49" y="0"/>
                  </a:moveTo>
                  <a:cubicBezTo>
                    <a:pt x="49" y="0"/>
                    <a:pt x="7" y="16"/>
                    <a:pt x="1" y="37"/>
                  </a:cubicBezTo>
                  <a:cubicBezTo>
                    <a:pt x="0" y="40"/>
                    <a:pt x="0" y="41"/>
                    <a:pt x="2" y="41"/>
                  </a:cubicBezTo>
                  <a:cubicBezTo>
                    <a:pt x="10" y="41"/>
                    <a:pt x="49" y="0"/>
                    <a:pt x="49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7" name="îṩľíďe"/>
            <p:cNvSpPr/>
            <p:nvPr/>
          </p:nvSpPr>
          <p:spPr bwMode="auto">
            <a:xfrm>
              <a:off x="5267326" y="2563813"/>
              <a:ext cx="77788" cy="30163"/>
            </a:xfrm>
            <a:custGeom>
              <a:avLst/>
              <a:gdLst>
                <a:gd name="T0" fmla="*/ 49 w 53"/>
                <a:gd name="T1" fmla="*/ 0 h 20"/>
                <a:gd name="T2" fmla="*/ 0 w 53"/>
                <a:gd name="T3" fmla="*/ 20 h 20"/>
                <a:gd name="T4" fmla="*/ 6 w 53"/>
                <a:gd name="T5" fmla="*/ 20 h 20"/>
                <a:gd name="T6" fmla="*/ 49 w 53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0">
                  <a:moveTo>
                    <a:pt x="49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2" y="20"/>
                    <a:pt x="4" y="20"/>
                    <a:pt x="6" y="20"/>
                  </a:cubicBezTo>
                  <a:cubicBezTo>
                    <a:pt x="53" y="20"/>
                    <a:pt x="49" y="0"/>
                    <a:pt x="49" y="0"/>
                  </a:cubicBezTo>
                </a:path>
              </a:pathLst>
            </a:custGeom>
            <a:solidFill>
              <a:srgbClr val="DAD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8" name="îSļidê"/>
            <p:cNvSpPr/>
            <p:nvPr/>
          </p:nvSpPr>
          <p:spPr bwMode="auto">
            <a:xfrm>
              <a:off x="5622926" y="2160588"/>
              <a:ext cx="274638" cy="158750"/>
            </a:xfrm>
            <a:custGeom>
              <a:avLst/>
              <a:gdLst>
                <a:gd name="T0" fmla="*/ 55 w 190"/>
                <a:gd name="T1" fmla="*/ 0 h 110"/>
                <a:gd name="T2" fmla="*/ 0 w 190"/>
                <a:gd name="T3" fmla="*/ 100 h 110"/>
                <a:gd name="T4" fmla="*/ 52 w 190"/>
                <a:gd name="T5" fmla="*/ 89 h 110"/>
                <a:gd name="T6" fmla="*/ 59 w 190"/>
                <a:gd name="T7" fmla="*/ 88 h 110"/>
                <a:gd name="T8" fmla="*/ 96 w 190"/>
                <a:gd name="T9" fmla="*/ 110 h 110"/>
                <a:gd name="T10" fmla="*/ 190 w 190"/>
                <a:gd name="T11" fmla="*/ 110 h 110"/>
                <a:gd name="T12" fmla="*/ 178 w 190"/>
                <a:gd name="T13" fmla="*/ 80 h 110"/>
                <a:gd name="T14" fmla="*/ 127 w 190"/>
                <a:gd name="T15" fmla="*/ 80 h 110"/>
                <a:gd name="T16" fmla="*/ 127 w 190"/>
                <a:gd name="T17" fmla="*/ 63 h 110"/>
                <a:gd name="T18" fmla="*/ 167 w 190"/>
                <a:gd name="T19" fmla="*/ 63 h 110"/>
                <a:gd name="T20" fmla="*/ 168 w 190"/>
                <a:gd name="T21" fmla="*/ 61 h 110"/>
                <a:gd name="T22" fmla="*/ 149 w 190"/>
                <a:gd name="T23" fmla="*/ 47 h 110"/>
                <a:gd name="T24" fmla="*/ 114 w 190"/>
                <a:gd name="T25" fmla="*/ 33 h 110"/>
                <a:gd name="T26" fmla="*/ 89 w 190"/>
                <a:gd name="T27" fmla="*/ 13 h 110"/>
                <a:gd name="T28" fmla="*/ 55 w 190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110">
                  <a:moveTo>
                    <a:pt x="55" y="0"/>
                  </a:moveTo>
                  <a:cubicBezTo>
                    <a:pt x="50" y="16"/>
                    <a:pt x="2" y="97"/>
                    <a:pt x="0" y="100"/>
                  </a:cubicBezTo>
                  <a:cubicBezTo>
                    <a:pt x="9" y="100"/>
                    <a:pt x="34" y="98"/>
                    <a:pt x="52" y="89"/>
                  </a:cubicBezTo>
                  <a:cubicBezTo>
                    <a:pt x="54" y="88"/>
                    <a:pt x="56" y="88"/>
                    <a:pt x="59" y="88"/>
                  </a:cubicBezTo>
                  <a:cubicBezTo>
                    <a:pt x="70" y="88"/>
                    <a:pt x="84" y="98"/>
                    <a:pt x="96" y="110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99"/>
                    <a:pt x="183" y="85"/>
                    <a:pt x="178" y="80"/>
                  </a:cubicBezTo>
                  <a:cubicBezTo>
                    <a:pt x="127" y="80"/>
                    <a:pt x="127" y="80"/>
                    <a:pt x="127" y="80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7" y="62"/>
                    <a:pt x="168" y="62"/>
                    <a:pt x="168" y="61"/>
                  </a:cubicBezTo>
                  <a:cubicBezTo>
                    <a:pt x="173" y="58"/>
                    <a:pt x="158" y="49"/>
                    <a:pt x="149" y="47"/>
                  </a:cubicBezTo>
                  <a:cubicBezTo>
                    <a:pt x="140" y="46"/>
                    <a:pt x="114" y="33"/>
                    <a:pt x="114" y="33"/>
                  </a:cubicBezTo>
                  <a:cubicBezTo>
                    <a:pt x="114" y="33"/>
                    <a:pt x="104" y="13"/>
                    <a:pt x="89" y="13"/>
                  </a:cubicBezTo>
                  <a:cubicBezTo>
                    <a:pt x="77" y="13"/>
                    <a:pt x="62" y="4"/>
                    <a:pt x="55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9" name="íŝľídê"/>
            <p:cNvSpPr/>
            <p:nvPr/>
          </p:nvSpPr>
          <p:spPr bwMode="auto">
            <a:xfrm>
              <a:off x="5807076" y="2251075"/>
              <a:ext cx="73025" cy="25400"/>
            </a:xfrm>
            <a:custGeom>
              <a:avLst/>
              <a:gdLst>
                <a:gd name="T0" fmla="*/ 40 w 51"/>
                <a:gd name="T1" fmla="*/ 0 h 17"/>
                <a:gd name="T2" fmla="*/ 0 w 51"/>
                <a:gd name="T3" fmla="*/ 0 h 17"/>
                <a:gd name="T4" fmla="*/ 0 w 51"/>
                <a:gd name="T5" fmla="*/ 17 h 17"/>
                <a:gd name="T6" fmla="*/ 51 w 51"/>
                <a:gd name="T7" fmla="*/ 17 h 17"/>
                <a:gd name="T8" fmla="*/ 50 w 51"/>
                <a:gd name="T9" fmla="*/ 16 h 17"/>
                <a:gd name="T10" fmla="*/ 40 w 5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7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0" y="16"/>
                    <a:pt x="50" y="16"/>
                  </a:cubicBezTo>
                  <a:cubicBezTo>
                    <a:pt x="43" y="10"/>
                    <a:pt x="38" y="3"/>
                    <a:pt x="40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0" name="ïṣḷïdè"/>
            <p:cNvSpPr/>
            <p:nvPr/>
          </p:nvSpPr>
          <p:spPr bwMode="auto">
            <a:xfrm>
              <a:off x="5762626" y="2319338"/>
              <a:ext cx="136525" cy="44450"/>
            </a:xfrm>
            <a:custGeom>
              <a:avLst/>
              <a:gdLst>
                <a:gd name="T0" fmla="*/ 94 w 95"/>
                <a:gd name="T1" fmla="*/ 0 h 30"/>
                <a:gd name="T2" fmla="*/ 0 w 95"/>
                <a:gd name="T3" fmla="*/ 0 h 30"/>
                <a:gd name="T4" fmla="*/ 26 w 95"/>
                <a:gd name="T5" fmla="*/ 28 h 30"/>
                <a:gd name="T6" fmla="*/ 35 w 95"/>
                <a:gd name="T7" fmla="*/ 30 h 30"/>
                <a:gd name="T8" fmla="*/ 43 w 95"/>
                <a:gd name="T9" fmla="*/ 28 h 30"/>
                <a:gd name="T10" fmla="*/ 90 w 95"/>
                <a:gd name="T11" fmla="*/ 11 h 30"/>
                <a:gd name="T12" fmla="*/ 94 w 95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0">
                  <a:moveTo>
                    <a:pt x="9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" y="13"/>
                    <a:pt x="26" y="28"/>
                    <a:pt x="26" y="28"/>
                  </a:cubicBezTo>
                  <a:cubicBezTo>
                    <a:pt x="29" y="29"/>
                    <a:pt x="32" y="30"/>
                    <a:pt x="35" y="30"/>
                  </a:cubicBezTo>
                  <a:cubicBezTo>
                    <a:pt x="38" y="30"/>
                    <a:pt x="41" y="29"/>
                    <a:pt x="43" y="28"/>
                  </a:cubicBezTo>
                  <a:cubicBezTo>
                    <a:pt x="51" y="24"/>
                    <a:pt x="80" y="15"/>
                    <a:pt x="90" y="11"/>
                  </a:cubicBezTo>
                  <a:cubicBezTo>
                    <a:pt x="94" y="9"/>
                    <a:pt x="95" y="5"/>
                    <a:pt x="94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1" name="íŝļiďé"/>
            <p:cNvSpPr/>
            <p:nvPr/>
          </p:nvSpPr>
          <p:spPr bwMode="auto">
            <a:xfrm>
              <a:off x="5580063" y="2157413"/>
              <a:ext cx="122238" cy="147638"/>
            </a:xfrm>
            <a:custGeom>
              <a:avLst/>
              <a:gdLst>
                <a:gd name="T0" fmla="*/ 81 w 84"/>
                <a:gd name="T1" fmla="*/ 0 h 102"/>
                <a:gd name="T2" fmla="*/ 62 w 84"/>
                <a:gd name="T3" fmla="*/ 1 h 102"/>
                <a:gd name="T4" fmla="*/ 0 w 84"/>
                <a:gd name="T5" fmla="*/ 49 h 102"/>
                <a:gd name="T6" fmla="*/ 25 w 84"/>
                <a:gd name="T7" fmla="*/ 102 h 102"/>
                <a:gd name="T8" fmla="*/ 29 w 84"/>
                <a:gd name="T9" fmla="*/ 102 h 102"/>
                <a:gd name="T10" fmla="*/ 84 w 84"/>
                <a:gd name="T11" fmla="*/ 2 h 102"/>
                <a:gd name="T12" fmla="*/ 81 w 84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02">
                  <a:moveTo>
                    <a:pt x="81" y="0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7" y="102"/>
                    <a:pt x="29" y="102"/>
                  </a:cubicBezTo>
                  <a:cubicBezTo>
                    <a:pt x="31" y="99"/>
                    <a:pt x="79" y="18"/>
                    <a:pt x="84" y="2"/>
                  </a:cubicBezTo>
                  <a:cubicBezTo>
                    <a:pt x="82" y="0"/>
                    <a:pt x="81" y="0"/>
                    <a:pt x="81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2" name="îṧḻîďè"/>
            <p:cNvSpPr/>
            <p:nvPr/>
          </p:nvSpPr>
          <p:spPr bwMode="auto">
            <a:xfrm>
              <a:off x="5059363" y="2173288"/>
              <a:ext cx="127000" cy="422275"/>
            </a:xfrm>
            <a:custGeom>
              <a:avLst/>
              <a:gdLst>
                <a:gd name="T0" fmla="*/ 20 w 88"/>
                <a:gd name="T1" fmla="*/ 277 h 291"/>
                <a:gd name="T2" fmla="*/ 37 w 88"/>
                <a:gd name="T3" fmla="*/ 289 h 291"/>
                <a:gd name="T4" fmla="*/ 88 w 88"/>
                <a:gd name="T5" fmla="*/ 284 h 291"/>
                <a:gd name="T6" fmla="*/ 84 w 88"/>
                <a:gd name="T7" fmla="*/ 188 h 291"/>
                <a:gd name="T8" fmla="*/ 62 w 88"/>
                <a:gd name="T9" fmla="*/ 188 h 291"/>
                <a:gd name="T10" fmla="*/ 54 w 88"/>
                <a:gd name="T11" fmla="*/ 185 h 291"/>
                <a:gd name="T12" fmla="*/ 57 w 88"/>
                <a:gd name="T13" fmla="*/ 167 h 291"/>
                <a:gd name="T14" fmla="*/ 62 w 88"/>
                <a:gd name="T15" fmla="*/ 4 h 291"/>
                <a:gd name="T16" fmla="*/ 44 w 88"/>
                <a:gd name="T17" fmla="*/ 0 h 291"/>
                <a:gd name="T18" fmla="*/ 26 w 88"/>
                <a:gd name="T19" fmla="*/ 120 h 291"/>
                <a:gd name="T20" fmla="*/ 20 w 88"/>
                <a:gd name="T21" fmla="*/ 184 h 291"/>
                <a:gd name="T22" fmla="*/ 11 w 88"/>
                <a:gd name="T23" fmla="*/ 215 h 291"/>
                <a:gd name="T24" fmla="*/ 20 w 88"/>
                <a:gd name="T25" fmla="*/ 27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291">
                  <a:moveTo>
                    <a:pt x="20" y="277"/>
                  </a:moveTo>
                  <a:cubicBezTo>
                    <a:pt x="24" y="283"/>
                    <a:pt x="30" y="288"/>
                    <a:pt x="37" y="289"/>
                  </a:cubicBezTo>
                  <a:cubicBezTo>
                    <a:pt x="54" y="291"/>
                    <a:pt x="71" y="289"/>
                    <a:pt x="88" y="284"/>
                  </a:cubicBezTo>
                  <a:cubicBezTo>
                    <a:pt x="88" y="284"/>
                    <a:pt x="0" y="256"/>
                    <a:pt x="84" y="188"/>
                  </a:cubicBezTo>
                  <a:cubicBezTo>
                    <a:pt x="62" y="188"/>
                    <a:pt x="62" y="188"/>
                    <a:pt x="62" y="188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29" y="107"/>
                    <a:pt x="26" y="120"/>
                  </a:cubicBezTo>
                  <a:cubicBezTo>
                    <a:pt x="22" y="133"/>
                    <a:pt x="20" y="184"/>
                    <a:pt x="20" y="184"/>
                  </a:cubicBezTo>
                  <a:cubicBezTo>
                    <a:pt x="20" y="184"/>
                    <a:pt x="16" y="205"/>
                    <a:pt x="11" y="215"/>
                  </a:cubicBezTo>
                  <a:cubicBezTo>
                    <a:pt x="7" y="223"/>
                    <a:pt x="8" y="259"/>
                    <a:pt x="20" y="277"/>
                  </a:cubicBezTo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3" name="îš1îḑé"/>
            <p:cNvSpPr/>
            <p:nvPr/>
          </p:nvSpPr>
          <p:spPr bwMode="auto">
            <a:xfrm>
              <a:off x="5183188" y="2582863"/>
              <a:ext cx="7938" cy="3175"/>
            </a:xfrm>
            <a:custGeom>
              <a:avLst/>
              <a:gdLst>
                <a:gd name="T0" fmla="*/ 2 w 5"/>
                <a:gd name="T1" fmla="*/ 0 h 2"/>
                <a:gd name="T2" fmla="*/ 2 w 5"/>
                <a:gd name="T3" fmla="*/ 1 h 2"/>
                <a:gd name="T4" fmla="*/ 2 w 5"/>
                <a:gd name="T5" fmla="*/ 1 h 2"/>
                <a:gd name="T6" fmla="*/ 2 w 5"/>
                <a:gd name="T7" fmla="*/ 1 h 2"/>
                <a:gd name="T8" fmla="*/ 0 w 5"/>
                <a:gd name="T9" fmla="*/ 2 h 2"/>
                <a:gd name="T10" fmla="*/ 5 w 5"/>
                <a:gd name="T11" fmla="*/ 1 h 2"/>
                <a:gd name="T12" fmla="*/ 2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2" y="2"/>
                    <a:pt x="4" y="1"/>
                    <a:pt x="5" y="1"/>
                  </a:cubicBezTo>
                  <a:cubicBezTo>
                    <a:pt x="5" y="1"/>
                    <a:pt x="4" y="1"/>
                    <a:pt x="2" y="0"/>
                  </a:cubicBezTo>
                </a:path>
              </a:pathLst>
            </a:custGeom>
            <a:solidFill>
              <a:srgbClr val="C4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4" name="íŝliḍe"/>
            <p:cNvSpPr/>
            <p:nvPr/>
          </p:nvSpPr>
          <p:spPr bwMode="auto">
            <a:xfrm>
              <a:off x="5135563" y="2441575"/>
              <a:ext cx="50800" cy="152400"/>
            </a:xfrm>
            <a:custGeom>
              <a:avLst/>
              <a:gdLst>
                <a:gd name="T0" fmla="*/ 35 w 35"/>
                <a:gd name="T1" fmla="*/ 99 h 105"/>
                <a:gd name="T2" fmla="*/ 0 w 35"/>
                <a:gd name="T3" fmla="*/ 105 h 105"/>
                <a:gd name="T4" fmla="*/ 2 w 35"/>
                <a:gd name="T5" fmla="*/ 105 h 105"/>
                <a:gd name="T6" fmla="*/ 33 w 35"/>
                <a:gd name="T7" fmla="*/ 100 h 105"/>
                <a:gd name="T8" fmla="*/ 35 w 35"/>
                <a:gd name="T9" fmla="*/ 99 h 105"/>
                <a:gd name="T10" fmla="*/ 35 w 35"/>
                <a:gd name="T11" fmla="*/ 98 h 105"/>
                <a:gd name="T12" fmla="*/ 34 w 35"/>
                <a:gd name="T13" fmla="*/ 99 h 105"/>
                <a:gd name="T14" fmla="*/ 35 w 35"/>
                <a:gd name="T15" fmla="*/ 99 h 105"/>
                <a:gd name="T16" fmla="*/ 35 w 35"/>
                <a:gd name="T17" fmla="*/ 98 h 105"/>
                <a:gd name="T18" fmla="*/ 35 w 35"/>
                <a:gd name="T19" fmla="*/ 98 h 105"/>
                <a:gd name="T20" fmla="*/ 5 w 35"/>
                <a:gd name="T21" fmla="*/ 0 h 105"/>
                <a:gd name="T22" fmla="*/ 4 w 35"/>
                <a:gd name="T23" fmla="*/ 1 h 105"/>
                <a:gd name="T24" fmla="*/ 9 w 35"/>
                <a:gd name="T25" fmla="*/ 3 h 105"/>
                <a:gd name="T26" fmla="*/ 31 w 35"/>
                <a:gd name="T27" fmla="*/ 3 h 105"/>
                <a:gd name="T28" fmla="*/ 28 w 35"/>
                <a:gd name="T29" fmla="*/ 6 h 105"/>
                <a:gd name="T30" fmla="*/ 34 w 35"/>
                <a:gd name="T31" fmla="*/ 4 h 105"/>
                <a:gd name="T32" fmla="*/ 35 w 35"/>
                <a:gd name="T33" fmla="*/ 3 h 105"/>
                <a:gd name="T34" fmla="*/ 12 w 35"/>
                <a:gd name="T35" fmla="*/ 3 h 105"/>
                <a:gd name="T36" fmla="*/ 5 w 35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105">
                  <a:moveTo>
                    <a:pt x="35" y="99"/>
                  </a:moveTo>
                  <a:cubicBezTo>
                    <a:pt x="23" y="103"/>
                    <a:pt x="12" y="104"/>
                    <a:pt x="0" y="105"/>
                  </a:cubicBezTo>
                  <a:cubicBezTo>
                    <a:pt x="0" y="105"/>
                    <a:pt x="1" y="105"/>
                    <a:pt x="2" y="105"/>
                  </a:cubicBezTo>
                  <a:cubicBezTo>
                    <a:pt x="12" y="105"/>
                    <a:pt x="23" y="103"/>
                    <a:pt x="33" y="100"/>
                  </a:cubicBezTo>
                  <a:cubicBezTo>
                    <a:pt x="34" y="100"/>
                    <a:pt x="34" y="99"/>
                    <a:pt x="35" y="99"/>
                  </a:cubicBezTo>
                  <a:moveTo>
                    <a:pt x="35" y="98"/>
                  </a:moveTo>
                  <a:cubicBezTo>
                    <a:pt x="34" y="99"/>
                    <a:pt x="34" y="99"/>
                    <a:pt x="34" y="99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5" y="99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moveTo>
                    <a:pt x="5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4"/>
                    <a:pt x="29" y="5"/>
                    <a:pt x="28" y="6"/>
                  </a:cubicBezTo>
                  <a:cubicBezTo>
                    <a:pt x="30" y="5"/>
                    <a:pt x="32" y="5"/>
                    <a:pt x="34" y="4"/>
                  </a:cubicBezTo>
                  <a:cubicBezTo>
                    <a:pt x="34" y="4"/>
                    <a:pt x="34" y="3"/>
                    <a:pt x="35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5" name="ï$ḷíḓé"/>
            <p:cNvSpPr/>
            <p:nvPr/>
          </p:nvSpPr>
          <p:spPr bwMode="auto">
            <a:xfrm>
              <a:off x="5062538" y="2447925"/>
              <a:ext cx="123825" cy="136525"/>
            </a:xfrm>
            <a:custGeom>
              <a:avLst/>
              <a:gdLst>
                <a:gd name="T0" fmla="*/ 84 w 85"/>
                <a:gd name="T1" fmla="*/ 0 h 95"/>
                <a:gd name="T2" fmla="*/ 78 w 85"/>
                <a:gd name="T3" fmla="*/ 2 h 95"/>
                <a:gd name="T4" fmla="*/ 84 w 85"/>
                <a:gd name="T5" fmla="*/ 95 h 95"/>
                <a:gd name="T6" fmla="*/ 85 w 85"/>
                <a:gd name="T7" fmla="*/ 94 h 95"/>
                <a:gd name="T8" fmla="*/ 84 w 85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5">
                  <a:moveTo>
                    <a:pt x="84" y="0"/>
                  </a:moveTo>
                  <a:cubicBezTo>
                    <a:pt x="82" y="1"/>
                    <a:pt x="80" y="1"/>
                    <a:pt x="78" y="2"/>
                  </a:cubicBezTo>
                  <a:cubicBezTo>
                    <a:pt x="0" y="67"/>
                    <a:pt x="83" y="94"/>
                    <a:pt x="84" y="95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71" y="88"/>
                    <a:pt x="10" y="60"/>
                    <a:pt x="84" y="0"/>
                  </a:cubicBezTo>
                </a:path>
              </a:pathLst>
            </a:custGeom>
            <a:solidFill>
              <a:srgbClr val="AB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6" name="íŝľiḋe"/>
            <p:cNvSpPr/>
            <p:nvPr/>
          </p:nvSpPr>
          <p:spPr bwMode="auto">
            <a:xfrm>
              <a:off x="5062538" y="2443163"/>
              <a:ext cx="123825" cy="150813"/>
            </a:xfrm>
            <a:custGeom>
              <a:avLst/>
              <a:gdLst>
                <a:gd name="T0" fmla="*/ 54 w 85"/>
                <a:gd name="T1" fmla="*/ 0 h 104"/>
                <a:gd name="T2" fmla="*/ 21 w 85"/>
                <a:gd name="T3" fmla="*/ 91 h 104"/>
                <a:gd name="T4" fmla="*/ 37 w 85"/>
                <a:gd name="T5" fmla="*/ 103 h 104"/>
                <a:gd name="T6" fmla="*/ 50 w 85"/>
                <a:gd name="T7" fmla="*/ 104 h 104"/>
                <a:gd name="T8" fmla="*/ 85 w 85"/>
                <a:gd name="T9" fmla="*/ 98 h 104"/>
                <a:gd name="T10" fmla="*/ 85 w 85"/>
                <a:gd name="T11" fmla="*/ 98 h 104"/>
                <a:gd name="T12" fmla="*/ 85 w 85"/>
                <a:gd name="T13" fmla="*/ 98 h 104"/>
                <a:gd name="T14" fmla="*/ 84 w 85"/>
                <a:gd name="T15" fmla="*/ 98 h 104"/>
                <a:gd name="T16" fmla="*/ 78 w 85"/>
                <a:gd name="T17" fmla="*/ 5 h 104"/>
                <a:gd name="T18" fmla="*/ 81 w 85"/>
                <a:gd name="T19" fmla="*/ 2 h 104"/>
                <a:gd name="T20" fmla="*/ 59 w 85"/>
                <a:gd name="T21" fmla="*/ 2 h 104"/>
                <a:gd name="T22" fmla="*/ 54 w 8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104">
                  <a:moveTo>
                    <a:pt x="54" y="0"/>
                  </a:moveTo>
                  <a:cubicBezTo>
                    <a:pt x="41" y="23"/>
                    <a:pt x="22" y="61"/>
                    <a:pt x="21" y="91"/>
                  </a:cubicBezTo>
                  <a:cubicBezTo>
                    <a:pt x="24" y="97"/>
                    <a:pt x="30" y="102"/>
                    <a:pt x="37" y="103"/>
                  </a:cubicBezTo>
                  <a:cubicBezTo>
                    <a:pt x="41" y="103"/>
                    <a:pt x="46" y="103"/>
                    <a:pt x="50" y="104"/>
                  </a:cubicBezTo>
                  <a:cubicBezTo>
                    <a:pt x="62" y="103"/>
                    <a:pt x="73" y="102"/>
                    <a:pt x="85" y="98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8"/>
                    <a:pt x="85" y="98"/>
                    <a:pt x="84" y="98"/>
                  </a:cubicBezTo>
                  <a:cubicBezTo>
                    <a:pt x="83" y="97"/>
                    <a:pt x="0" y="70"/>
                    <a:pt x="78" y="5"/>
                  </a:cubicBezTo>
                  <a:cubicBezTo>
                    <a:pt x="79" y="4"/>
                    <a:pt x="80" y="3"/>
                    <a:pt x="81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7" name="íṥ1iḑè"/>
            <p:cNvSpPr/>
            <p:nvPr/>
          </p:nvSpPr>
          <p:spPr bwMode="auto">
            <a:xfrm>
              <a:off x="5059363" y="2441575"/>
              <a:ext cx="127000" cy="153988"/>
            </a:xfrm>
            <a:custGeom>
              <a:avLst/>
              <a:gdLst>
                <a:gd name="T0" fmla="*/ 20 w 88"/>
                <a:gd name="T1" fmla="*/ 92 h 106"/>
                <a:gd name="T2" fmla="*/ 37 w 88"/>
                <a:gd name="T3" fmla="*/ 104 h 106"/>
                <a:gd name="T4" fmla="*/ 88 w 88"/>
                <a:gd name="T5" fmla="*/ 99 h 106"/>
                <a:gd name="T6" fmla="*/ 84 w 88"/>
                <a:gd name="T7" fmla="*/ 3 h 106"/>
                <a:gd name="T8" fmla="*/ 62 w 88"/>
                <a:gd name="T9" fmla="*/ 3 h 106"/>
                <a:gd name="T10" fmla="*/ 54 w 88"/>
                <a:gd name="T11" fmla="*/ 0 h 106"/>
                <a:gd name="T12" fmla="*/ 20 w 88"/>
                <a:gd name="T13" fmla="*/ 9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06">
                  <a:moveTo>
                    <a:pt x="20" y="92"/>
                  </a:moveTo>
                  <a:cubicBezTo>
                    <a:pt x="24" y="98"/>
                    <a:pt x="30" y="103"/>
                    <a:pt x="37" y="104"/>
                  </a:cubicBezTo>
                  <a:cubicBezTo>
                    <a:pt x="54" y="106"/>
                    <a:pt x="71" y="104"/>
                    <a:pt x="88" y="99"/>
                  </a:cubicBezTo>
                  <a:cubicBezTo>
                    <a:pt x="88" y="99"/>
                    <a:pt x="0" y="71"/>
                    <a:pt x="84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2" y="22"/>
                    <a:pt x="22" y="61"/>
                    <a:pt x="20" y="92"/>
                  </a:cubicBezTo>
                  <a:close/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8" name="ïšḷïḑe"/>
            <p:cNvSpPr/>
            <p:nvPr/>
          </p:nvSpPr>
          <p:spPr bwMode="auto">
            <a:xfrm>
              <a:off x="5259388" y="2116138"/>
              <a:ext cx="1588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9" name="îṡ1iḍè"/>
            <p:cNvSpPr/>
            <p:nvPr/>
          </p:nvSpPr>
          <p:spPr bwMode="auto">
            <a:xfrm>
              <a:off x="5259388" y="2093913"/>
              <a:ext cx="123825" cy="34925"/>
            </a:xfrm>
            <a:custGeom>
              <a:avLst/>
              <a:gdLst>
                <a:gd name="T0" fmla="*/ 86 w 86"/>
                <a:gd name="T1" fmla="*/ 0 h 24"/>
                <a:gd name="T2" fmla="*/ 48 w 86"/>
                <a:gd name="T3" fmla="*/ 19 h 24"/>
                <a:gd name="T4" fmla="*/ 33 w 86"/>
                <a:gd name="T5" fmla="*/ 21 h 24"/>
                <a:gd name="T6" fmla="*/ 2 w 86"/>
                <a:gd name="T7" fmla="*/ 15 h 24"/>
                <a:gd name="T8" fmla="*/ 0 w 86"/>
                <a:gd name="T9" fmla="*/ 17 h 24"/>
                <a:gd name="T10" fmla="*/ 33 w 86"/>
                <a:gd name="T11" fmla="*/ 24 h 24"/>
                <a:gd name="T12" fmla="*/ 77 w 86"/>
                <a:gd name="T13" fmla="*/ 11 h 24"/>
                <a:gd name="T14" fmla="*/ 79 w 86"/>
                <a:gd name="T15" fmla="*/ 8 h 24"/>
                <a:gd name="T16" fmla="*/ 86 w 8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4">
                  <a:moveTo>
                    <a:pt x="86" y="0"/>
                  </a:moveTo>
                  <a:cubicBezTo>
                    <a:pt x="75" y="10"/>
                    <a:pt x="62" y="17"/>
                    <a:pt x="48" y="19"/>
                  </a:cubicBezTo>
                  <a:cubicBezTo>
                    <a:pt x="43" y="20"/>
                    <a:pt x="38" y="21"/>
                    <a:pt x="33" y="21"/>
                  </a:cubicBezTo>
                  <a:cubicBezTo>
                    <a:pt x="22" y="21"/>
                    <a:pt x="11" y="19"/>
                    <a:pt x="2" y="15"/>
                  </a:cubicBezTo>
                  <a:cubicBezTo>
                    <a:pt x="1" y="16"/>
                    <a:pt x="1" y="16"/>
                    <a:pt x="0" y="17"/>
                  </a:cubicBezTo>
                  <a:cubicBezTo>
                    <a:pt x="10" y="22"/>
                    <a:pt x="21" y="24"/>
                    <a:pt x="33" y="24"/>
                  </a:cubicBezTo>
                  <a:cubicBezTo>
                    <a:pt x="48" y="24"/>
                    <a:pt x="63" y="20"/>
                    <a:pt x="77" y="11"/>
                  </a:cubicBezTo>
                  <a:cubicBezTo>
                    <a:pt x="77" y="10"/>
                    <a:pt x="78" y="9"/>
                    <a:pt x="79" y="8"/>
                  </a:cubicBezTo>
                  <a:cubicBezTo>
                    <a:pt x="82" y="6"/>
                    <a:pt x="84" y="3"/>
                    <a:pt x="86" y="0"/>
                  </a:cubicBezTo>
                </a:path>
              </a:pathLst>
            </a:custGeom>
            <a:solidFill>
              <a:srgbClr val="AB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0" name="i$líḋé"/>
            <p:cNvSpPr/>
            <p:nvPr/>
          </p:nvSpPr>
          <p:spPr bwMode="auto">
            <a:xfrm>
              <a:off x="5373688" y="2092325"/>
              <a:ext cx="12700" cy="12700"/>
            </a:xfrm>
            <a:custGeom>
              <a:avLst/>
              <a:gdLst>
                <a:gd name="T0" fmla="*/ 9 w 9"/>
                <a:gd name="T1" fmla="*/ 0 h 9"/>
                <a:gd name="T2" fmla="*/ 7 w 9"/>
                <a:gd name="T3" fmla="*/ 1 h 9"/>
                <a:gd name="T4" fmla="*/ 0 w 9"/>
                <a:gd name="T5" fmla="*/ 9 h 9"/>
                <a:gd name="T6" fmla="*/ 9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8" y="0"/>
                    <a:pt x="7" y="1"/>
                    <a:pt x="7" y="1"/>
                  </a:cubicBezTo>
                  <a:cubicBezTo>
                    <a:pt x="5" y="4"/>
                    <a:pt x="3" y="7"/>
                    <a:pt x="0" y="9"/>
                  </a:cubicBezTo>
                  <a:cubicBezTo>
                    <a:pt x="3" y="6"/>
                    <a:pt x="6" y="3"/>
                    <a:pt x="9" y="0"/>
                  </a:cubicBezTo>
                </a:path>
              </a:pathLst>
            </a:custGeom>
            <a:solidFill>
              <a:srgbClr val="9A5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1" name="ïs1ide"/>
            <p:cNvSpPr/>
            <p:nvPr/>
          </p:nvSpPr>
          <p:spPr bwMode="auto">
            <a:xfrm>
              <a:off x="5370513" y="2090738"/>
              <a:ext cx="19050" cy="19050"/>
            </a:xfrm>
            <a:custGeom>
              <a:avLst/>
              <a:gdLst>
                <a:gd name="T0" fmla="*/ 12 w 13"/>
                <a:gd name="T1" fmla="*/ 0 h 13"/>
                <a:gd name="T2" fmla="*/ 11 w 13"/>
                <a:gd name="T3" fmla="*/ 1 h 13"/>
                <a:gd name="T4" fmla="*/ 2 w 13"/>
                <a:gd name="T5" fmla="*/ 10 h 13"/>
                <a:gd name="T6" fmla="*/ 0 w 13"/>
                <a:gd name="T7" fmla="*/ 13 h 13"/>
                <a:gd name="T8" fmla="*/ 13 w 13"/>
                <a:gd name="T9" fmla="*/ 2 h 13"/>
                <a:gd name="T10" fmla="*/ 12 w 13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2" y="0"/>
                  </a:moveTo>
                  <a:cubicBezTo>
                    <a:pt x="12" y="0"/>
                    <a:pt x="11" y="0"/>
                    <a:pt x="11" y="1"/>
                  </a:cubicBezTo>
                  <a:cubicBezTo>
                    <a:pt x="8" y="4"/>
                    <a:pt x="5" y="7"/>
                    <a:pt x="2" y="10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4" y="10"/>
                    <a:pt x="9" y="6"/>
                    <a:pt x="13" y="2"/>
                  </a:cubicBezTo>
                  <a:cubicBezTo>
                    <a:pt x="12" y="1"/>
                    <a:pt x="12" y="0"/>
                    <a:pt x="12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2" name="iṣḷïde"/>
            <p:cNvSpPr/>
            <p:nvPr/>
          </p:nvSpPr>
          <p:spPr bwMode="auto">
            <a:xfrm>
              <a:off x="5191126" y="1889125"/>
              <a:ext cx="230188" cy="246063"/>
            </a:xfrm>
            <a:custGeom>
              <a:avLst/>
              <a:gdLst>
                <a:gd name="T0" fmla="*/ 0 w 159"/>
                <a:gd name="T1" fmla="*/ 82 h 169"/>
                <a:gd name="T2" fmla="*/ 0 w 159"/>
                <a:gd name="T3" fmla="*/ 83 h 169"/>
                <a:gd name="T4" fmla="*/ 1 w 159"/>
                <a:gd name="T5" fmla="*/ 91 h 169"/>
                <a:gd name="T6" fmla="*/ 2 w 159"/>
                <a:gd name="T7" fmla="*/ 98 h 169"/>
                <a:gd name="T8" fmla="*/ 95 w 159"/>
                <a:gd name="T9" fmla="*/ 160 h 169"/>
                <a:gd name="T10" fmla="*/ 155 w 159"/>
                <a:gd name="T11" fmla="*/ 108 h 169"/>
                <a:gd name="T12" fmla="*/ 156 w 159"/>
                <a:gd name="T13" fmla="*/ 104 h 169"/>
                <a:gd name="T14" fmla="*/ 159 w 159"/>
                <a:gd name="T15" fmla="*/ 82 h 169"/>
                <a:gd name="T16" fmla="*/ 159 w 159"/>
                <a:gd name="T17" fmla="*/ 77 h 169"/>
                <a:gd name="T18" fmla="*/ 74 w 159"/>
                <a:gd name="T19" fmla="*/ 3 h 169"/>
                <a:gd name="T20" fmla="*/ 0 w 159"/>
                <a:gd name="T21" fmla="*/ 8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169">
                  <a:moveTo>
                    <a:pt x="0" y="82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86"/>
                    <a:pt x="0" y="88"/>
                    <a:pt x="1" y="91"/>
                  </a:cubicBezTo>
                  <a:cubicBezTo>
                    <a:pt x="1" y="93"/>
                    <a:pt x="1" y="96"/>
                    <a:pt x="2" y="98"/>
                  </a:cubicBezTo>
                  <a:cubicBezTo>
                    <a:pt x="10" y="141"/>
                    <a:pt x="52" y="169"/>
                    <a:pt x="95" y="160"/>
                  </a:cubicBezTo>
                  <a:cubicBezTo>
                    <a:pt x="123" y="155"/>
                    <a:pt x="146" y="135"/>
                    <a:pt x="155" y="108"/>
                  </a:cubicBezTo>
                  <a:cubicBezTo>
                    <a:pt x="155" y="107"/>
                    <a:pt x="156" y="105"/>
                    <a:pt x="156" y="104"/>
                  </a:cubicBezTo>
                  <a:cubicBezTo>
                    <a:pt x="158" y="97"/>
                    <a:pt x="159" y="90"/>
                    <a:pt x="159" y="82"/>
                  </a:cubicBezTo>
                  <a:cubicBezTo>
                    <a:pt x="159" y="81"/>
                    <a:pt x="159" y="79"/>
                    <a:pt x="159" y="77"/>
                  </a:cubicBezTo>
                  <a:cubicBezTo>
                    <a:pt x="156" y="33"/>
                    <a:pt x="118" y="0"/>
                    <a:pt x="74" y="3"/>
                  </a:cubicBezTo>
                  <a:cubicBezTo>
                    <a:pt x="33" y="6"/>
                    <a:pt x="0" y="41"/>
                    <a:pt x="0" y="82"/>
                  </a:cubicBezTo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3" name="îś1ïḋé"/>
            <p:cNvSpPr/>
            <p:nvPr/>
          </p:nvSpPr>
          <p:spPr bwMode="auto">
            <a:xfrm>
              <a:off x="5192713" y="2000250"/>
              <a:ext cx="228600" cy="31750"/>
            </a:xfrm>
            <a:custGeom>
              <a:avLst/>
              <a:gdLst>
                <a:gd name="T0" fmla="*/ 0 w 158"/>
                <a:gd name="T1" fmla="*/ 16 h 22"/>
                <a:gd name="T2" fmla="*/ 0 w 158"/>
                <a:gd name="T3" fmla="*/ 19 h 22"/>
                <a:gd name="T4" fmla="*/ 1 w 158"/>
                <a:gd name="T5" fmla="*/ 22 h 22"/>
                <a:gd name="T6" fmla="*/ 0 w 158"/>
                <a:gd name="T7" fmla="*/ 19 h 22"/>
                <a:gd name="T8" fmla="*/ 0 w 158"/>
                <a:gd name="T9" fmla="*/ 17 h 22"/>
                <a:gd name="T10" fmla="*/ 0 w 158"/>
                <a:gd name="T11" fmla="*/ 16 h 22"/>
                <a:gd name="T12" fmla="*/ 158 w 158"/>
                <a:gd name="T13" fmla="*/ 0 h 22"/>
                <a:gd name="T14" fmla="*/ 158 w 158"/>
                <a:gd name="T15" fmla="*/ 0 h 22"/>
                <a:gd name="T16" fmla="*/ 158 w 158"/>
                <a:gd name="T17" fmla="*/ 1 h 22"/>
                <a:gd name="T18" fmla="*/ 158 w 158"/>
                <a:gd name="T19" fmla="*/ 1 h 22"/>
                <a:gd name="T20" fmla="*/ 158 w 158"/>
                <a:gd name="T21" fmla="*/ 1 h 22"/>
                <a:gd name="T22" fmla="*/ 158 w 158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" h="22">
                  <a:moveTo>
                    <a:pt x="0" y="16"/>
                  </a:moveTo>
                  <a:cubicBezTo>
                    <a:pt x="0" y="17"/>
                    <a:pt x="0" y="18"/>
                    <a:pt x="0" y="19"/>
                  </a:cubicBezTo>
                  <a:cubicBezTo>
                    <a:pt x="0" y="20"/>
                    <a:pt x="0" y="21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moveTo>
                    <a:pt x="158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58" y="0"/>
                    <a:pt x="15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4" name="íšļîḓè"/>
            <p:cNvSpPr/>
            <p:nvPr/>
          </p:nvSpPr>
          <p:spPr bwMode="auto">
            <a:xfrm>
              <a:off x="5414963" y="2038350"/>
              <a:ext cx="1588" cy="7938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1 h 5"/>
                <a:gd name="T4" fmla="*/ 1 w 1"/>
                <a:gd name="T5" fmla="*/ 1 h 5"/>
                <a:gd name="T6" fmla="*/ 1 w 1"/>
                <a:gd name="T7" fmla="*/ 4 h 5"/>
                <a:gd name="T8" fmla="*/ 0 w 1"/>
                <a:gd name="T9" fmla="*/ 4 h 5"/>
                <a:gd name="T10" fmla="*/ 0 w 1"/>
                <a:gd name="T11" fmla="*/ 5 h 5"/>
                <a:gd name="T12" fmla="*/ 0 w 1"/>
                <a:gd name="T13" fmla="*/ 5 h 5"/>
                <a:gd name="T14" fmla="*/ 1 w 1"/>
                <a:gd name="T15" fmla="*/ 5 h 5"/>
                <a:gd name="T16" fmla="*/ 1 w 1"/>
                <a:gd name="T17" fmla="*/ 1 h 5"/>
                <a:gd name="T18" fmla="*/ 1 w 1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5" name="îśliďê"/>
            <p:cNvSpPr/>
            <p:nvPr/>
          </p:nvSpPr>
          <p:spPr bwMode="auto">
            <a:xfrm>
              <a:off x="5191126" y="1971675"/>
              <a:ext cx="230188" cy="74613"/>
            </a:xfrm>
            <a:custGeom>
              <a:avLst/>
              <a:gdLst>
                <a:gd name="T0" fmla="*/ 0 w 159"/>
                <a:gd name="T1" fmla="*/ 25 h 51"/>
                <a:gd name="T2" fmla="*/ 0 w 159"/>
                <a:gd name="T3" fmla="*/ 25 h 51"/>
                <a:gd name="T4" fmla="*/ 0 w 159"/>
                <a:gd name="T5" fmla="*/ 26 h 51"/>
                <a:gd name="T6" fmla="*/ 1 w 159"/>
                <a:gd name="T7" fmla="*/ 30 h 51"/>
                <a:gd name="T8" fmla="*/ 0 w 159"/>
                <a:gd name="T9" fmla="*/ 25 h 51"/>
                <a:gd name="T10" fmla="*/ 159 w 159"/>
                <a:gd name="T11" fmla="*/ 19 h 51"/>
                <a:gd name="T12" fmla="*/ 156 w 159"/>
                <a:gd name="T13" fmla="*/ 47 h 51"/>
                <a:gd name="T14" fmla="*/ 156 w 159"/>
                <a:gd name="T15" fmla="*/ 47 h 51"/>
                <a:gd name="T16" fmla="*/ 156 w 159"/>
                <a:gd name="T17" fmla="*/ 46 h 51"/>
                <a:gd name="T18" fmla="*/ 159 w 159"/>
                <a:gd name="T19" fmla="*/ 20 h 51"/>
                <a:gd name="T20" fmla="*/ 159 w 159"/>
                <a:gd name="T21" fmla="*/ 20 h 51"/>
                <a:gd name="T22" fmla="*/ 159 w 159"/>
                <a:gd name="T23" fmla="*/ 19 h 51"/>
                <a:gd name="T24" fmla="*/ 114 w 159"/>
                <a:gd name="T25" fmla="*/ 0 h 51"/>
                <a:gd name="T26" fmla="*/ 112 w 159"/>
                <a:gd name="T27" fmla="*/ 1 h 51"/>
                <a:gd name="T28" fmla="*/ 102 w 159"/>
                <a:gd name="T29" fmla="*/ 11 h 51"/>
                <a:gd name="T30" fmla="*/ 90 w 159"/>
                <a:gd name="T31" fmla="*/ 15 h 51"/>
                <a:gd name="T32" fmla="*/ 82 w 159"/>
                <a:gd name="T33" fmla="*/ 14 h 51"/>
                <a:gd name="T34" fmla="*/ 62 w 159"/>
                <a:gd name="T35" fmla="*/ 9 h 51"/>
                <a:gd name="T36" fmla="*/ 62 w 159"/>
                <a:gd name="T37" fmla="*/ 9 h 51"/>
                <a:gd name="T38" fmla="*/ 29 w 159"/>
                <a:gd name="T39" fmla="*/ 39 h 51"/>
                <a:gd name="T40" fmla="*/ 22 w 159"/>
                <a:gd name="T41" fmla="*/ 47 h 51"/>
                <a:gd name="T42" fmla="*/ 16 w 159"/>
                <a:gd name="T43" fmla="*/ 49 h 51"/>
                <a:gd name="T44" fmla="*/ 1 w 159"/>
                <a:gd name="T45" fmla="*/ 38 h 51"/>
                <a:gd name="T46" fmla="*/ 1 w 159"/>
                <a:gd name="T47" fmla="*/ 38 h 51"/>
                <a:gd name="T48" fmla="*/ 2 w 159"/>
                <a:gd name="T49" fmla="*/ 41 h 51"/>
                <a:gd name="T50" fmla="*/ 2 w 159"/>
                <a:gd name="T51" fmla="*/ 41 h 51"/>
                <a:gd name="T52" fmla="*/ 16 w 159"/>
                <a:gd name="T53" fmla="*/ 50 h 51"/>
                <a:gd name="T54" fmla="*/ 22 w 159"/>
                <a:gd name="T55" fmla="*/ 48 h 51"/>
                <a:gd name="T56" fmla="*/ 29 w 159"/>
                <a:gd name="T57" fmla="*/ 40 h 51"/>
                <a:gd name="T58" fmla="*/ 62 w 159"/>
                <a:gd name="T59" fmla="*/ 11 h 51"/>
                <a:gd name="T60" fmla="*/ 82 w 159"/>
                <a:gd name="T61" fmla="*/ 15 h 51"/>
                <a:gd name="T62" fmla="*/ 90 w 159"/>
                <a:gd name="T63" fmla="*/ 16 h 51"/>
                <a:gd name="T64" fmla="*/ 102 w 159"/>
                <a:gd name="T65" fmla="*/ 13 h 51"/>
                <a:gd name="T66" fmla="*/ 112 w 159"/>
                <a:gd name="T67" fmla="*/ 2 h 51"/>
                <a:gd name="T68" fmla="*/ 114 w 159"/>
                <a:gd name="T69" fmla="*/ 2 h 51"/>
                <a:gd name="T70" fmla="*/ 124 w 159"/>
                <a:gd name="T71" fmla="*/ 10 h 51"/>
                <a:gd name="T72" fmla="*/ 133 w 159"/>
                <a:gd name="T73" fmla="*/ 22 h 51"/>
                <a:gd name="T74" fmla="*/ 140 w 159"/>
                <a:gd name="T75" fmla="*/ 25 h 51"/>
                <a:gd name="T76" fmla="*/ 155 w 159"/>
                <a:gd name="T77" fmla="*/ 51 h 51"/>
                <a:gd name="T78" fmla="*/ 155 w 159"/>
                <a:gd name="T79" fmla="*/ 50 h 51"/>
                <a:gd name="T80" fmla="*/ 148 w 159"/>
                <a:gd name="T81" fmla="*/ 42 h 51"/>
                <a:gd name="T82" fmla="*/ 145 w 159"/>
                <a:gd name="T83" fmla="*/ 31 h 51"/>
                <a:gd name="T84" fmla="*/ 140 w 159"/>
                <a:gd name="T85" fmla="*/ 23 h 51"/>
                <a:gd name="T86" fmla="*/ 133 w 159"/>
                <a:gd name="T87" fmla="*/ 21 h 51"/>
                <a:gd name="T88" fmla="*/ 124 w 159"/>
                <a:gd name="T89" fmla="*/ 9 h 51"/>
                <a:gd name="T90" fmla="*/ 114 w 159"/>
                <a:gd name="T9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51"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1" y="30"/>
                  </a:cubicBezTo>
                  <a:cubicBezTo>
                    <a:pt x="1" y="28"/>
                    <a:pt x="1" y="26"/>
                    <a:pt x="0" y="25"/>
                  </a:cubicBezTo>
                  <a:moveTo>
                    <a:pt x="159" y="19"/>
                  </a:moveTo>
                  <a:cubicBezTo>
                    <a:pt x="156" y="47"/>
                    <a:pt x="156" y="47"/>
                    <a:pt x="156" y="47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6" y="47"/>
                    <a:pt x="156" y="47"/>
                    <a:pt x="156" y="46"/>
                  </a:cubicBezTo>
                  <a:cubicBezTo>
                    <a:pt x="157" y="38"/>
                    <a:pt x="158" y="29"/>
                    <a:pt x="159" y="20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59" y="20"/>
                    <a:pt x="159" y="20"/>
                    <a:pt x="159" y="19"/>
                  </a:cubicBezTo>
                  <a:moveTo>
                    <a:pt x="114" y="0"/>
                  </a:moveTo>
                  <a:cubicBezTo>
                    <a:pt x="113" y="0"/>
                    <a:pt x="113" y="0"/>
                    <a:pt x="112" y="1"/>
                  </a:cubicBezTo>
                  <a:cubicBezTo>
                    <a:pt x="107" y="2"/>
                    <a:pt x="105" y="8"/>
                    <a:pt x="102" y="11"/>
                  </a:cubicBezTo>
                  <a:cubicBezTo>
                    <a:pt x="99" y="14"/>
                    <a:pt x="95" y="15"/>
                    <a:pt x="90" y="15"/>
                  </a:cubicBezTo>
                  <a:cubicBezTo>
                    <a:pt x="88" y="15"/>
                    <a:pt x="85" y="14"/>
                    <a:pt x="82" y="14"/>
                  </a:cubicBezTo>
                  <a:cubicBezTo>
                    <a:pt x="76" y="12"/>
                    <a:pt x="69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46" y="10"/>
                    <a:pt x="36" y="25"/>
                    <a:pt x="29" y="39"/>
                  </a:cubicBezTo>
                  <a:cubicBezTo>
                    <a:pt x="27" y="42"/>
                    <a:pt x="25" y="45"/>
                    <a:pt x="22" y="47"/>
                  </a:cubicBezTo>
                  <a:cubicBezTo>
                    <a:pt x="20" y="48"/>
                    <a:pt x="18" y="49"/>
                    <a:pt x="16" y="49"/>
                  </a:cubicBezTo>
                  <a:cubicBezTo>
                    <a:pt x="10" y="49"/>
                    <a:pt x="3" y="44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4" y="46"/>
                    <a:pt x="10" y="50"/>
                    <a:pt x="16" y="50"/>
                  </a:cubicBezTo>
                  <a:cubicBezTo>
                    <a:pt x="18" y="50"/>
                    <a:pt x="20" y="50"/>
                    <a:pt x="22" y="48"/>
                  </a:cubicBezTo>
                  <a:cubicBezTo>
                    <a:pt x="25" y="46"/>
                    <a:pt x="27" y="44"/>
                    <a:pt x="29" y="40"/>
                  </a:cubicBezTo>
                  <a:cubicBezTo>
                    <a:pt x="36" y="27"/>
                    <a:pt x="46" y="11"/>
                    <a:pt x="62" y="11"/>
                  </a:cubicBezTo>
                  <a:cubicBezTo>
                    <a:pt x="69" y="11"/>
                    <a:pt x="75" y="14"/>
                    <a:pt x="82" y="15"/>
                  </a:cubicBezTo>
                  <a:cubicBezTo>
                    <a:pt x="85" y="16"/>
                    <a:pt x="88" y="16"/>
                    <a:pt x="90" y="16"/>
                  </a:cubicBezTo>
                  <a:cubicBezTo>
                    <a:pt x="95" y="16"/>
                    <a:pt x="99" y="15"/>
                    <a:pt x="102" y="13"/>
                  </a:cubicBezTo>
                  <a:cubicBezTo>
                    <a:pt x="105" y="9"/>
                    <a:pt x="107" y="3"/>
                    <a:pt x="112" y="2"/>
                  </a:cubicBezTo>
                  <a:cubicBezTo>
                    <a:pt x="113" y="2"/>
                    <a:pt x="113" y="2"/>
                    <a:pt x="114" y="2"/>
                  </a:cubicBezTo>
                  <a:cubicBezTo>
                    <a:pt x="118" y="2"/>
                    <a:pt x="122" y="6"/>
                    <a:pt x="124" y="10"/>
                  </a:cubicBezTo>
                  <a:cubicBezTo>
                    <a:pt x="126" y="15"/>
                    <a:pt x="128" y="20"/>
                    <a:pt x="133" y="22"/>
                  </a:cubicBezTo>
                  <a:cubicBezTo>
                    <a:pt x="135" y="23"/>
                    <a:pt x="138" y="24"/>
                    <a:pt x="140" y="25"/>
                  </a:cubicBezTo>
                  <a:cubicBezTo>
                    <a:pt x="149" y="30"/>
                    <a:pt x="145" y="48"/>
                    <a:pt x="155" y="51"/>
                  </a:cubicBezTo>
                  <a:cubicBezTo>
                    <a:pt x="155" y="51"/>
                    <a:pt x="155" y="50"/>
                    <a:pt x="155" y="50"/>
                  </a:cubicBezTo>
                  <a:cubicBezTo>
                    <a:pt x="152" y="49"/>
                    <a:pt x="150" y="46"/>
                    <a:pt x="148" y="42"/>
                  </a:cubicBezTo>
                  <a:cubicBezTo>
                    <a:pt x="147" y="39"/>
                    <a:pt x="147" y="35"/>
                    <a:pt x="145" y="31"/>
                  </a:cubicBezTo>
                  <a:cubicBezTo>
                    <a:pt x="144" y="28"/>
                    <a:pt x="143" y="25"/>
                    <a:pt x="140" y="23"/>
                  </a:cubicBezTo>
                  <a:cubicBezTo>
                    <a:pt x="138" y="22"/>
                    <a:pt x="135" y="22"/>
                    <a:pt x="133" y="21"/>
                  </a:cubicBezTo>
                  <a:cubicBezTo>
                    <a:pt x="128" y="18"/>
                    <a:pt x="127" y="13"/>
                    <a:pt x="124" y="9"/>
                  </a:cubicBezTo>
                  <a:cubicBezTo>
                    <a:pt x="122" y="4"/>
                    <a:pt x="118" y="0"/>
                    <a:pt x="114" y="0"/>
                  </a:cubicBezTo>
                </a:path>
              </a:pathLst>
            </a:custGeom>
            <a:solidFill>
              <a:srgbClr val="AB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6" name="iSlíḍè"/>
            <p:cNvSpPr/>
            <p:nvPr/>
          </p:nvSpPr>
          <p:spPr bwMode="auto">
            <a:xfrm>
              <a:off x="5140326" y="1798638"/>
              <a:ext cx="303213" cy="249238"/>
            </a:xfrm>
            <a:custGeom>
              <a:avLst/>
              <a:gdLst>
                <a:gd name="T0" fmla="*/ 176 w 209"/>
                <a:gd name="T1" fmla="*/ 27 h 172"/>
                <a:gd name="T2" fmla="*/ 197 w 209"/>
                <a:gd name="T3" fmla="*/ 47 h 172"/>
                <a:gd name="T4" fmla="*/ 198 w 209"/>
                <a:gd name="T5" fmla="*/ 59 h 172"/>
                <a:gd name="T6" fmla="*/ 205 w 209"/>
                <a:gd name="T7" fmla="*/ 84 h 172"/>
                <a:gd name="T8" fmla="*/ 203 w 209"/>
                <a:gd name="T9" fmla="*/ 109 h 172"/>
                <a:gd name="T10" fmla="*/ 198 w 209"/>
                <a:gd name="T11" fmla="*/ 115 h 172"/>
                <a:gd name="T12" fmla="*/ 195 w 209"/>
                <a:gd name="T13" fmla="*/ 127 h 172"/>
                <a:gd name="T14" fmla="*/ 191 w 209"/>
                <a:gd name="T15" fmla="*/ 170 h 172"/>
                <a:gd name="T16" fmla="*/ 175 w 209"/>
                <a:gd name="T17" fmla="*/ 143 h 172"/>
                <a:gd name="T18" fmla="*/ 168 w 209"/>
                <a:gd name="T19" fmla="*/ 141 h 172"/>
                <a:gd name="T20" fmla="*/ 159 w 209"/>
                <a:gd name="T21" fmla="*/ 128 h 172"/>
                <a:gd name="T22" fmla="*/ 147 w 209"/>
                <a:gd name="T23" fmla="*/ 120 h 172"/>
                <a:gd name="T24" fmla="*/ 137 w 209"/>
                <a:gd name="T25" fmla="*/ 131 h 172"/>
                <a:gd name="T26" fmla="*/ 117 w 209"/>
                <a:gd name="T27" fmla="*/ 134 h 172"/>
                <a:gd name="T28" fmla="*/ 97 w 209"/>
                <a:gd name="T29" fmla="*/ 129 h 172"/>
                <a:gd name="T30" fmla="*/ 63 w 209"/>
                <a:gd name="T31" fmla="*/ 159 h 172"/>
                <a:gd name="T32" fmla="*/ 57 w 209"/>
                <a:gd name="T33" fmla="*/ 167 h 172"/>
                <a:gd name="T34" fmla="*/ 36 w 209"/>
                <a:gd name="T35" fmla="*/ 156 h 172"/>
                <a:gd name="T36" fmla="*/ 34 w 209"/>
                <a:gd name="T37" fmla="*/ 141 h 172"/>
                <a:gd name="T38" fmla="*/ 19 w 209"/>
                <a:gd name="T39" fmla="*/ 133 h 172"/>
                <a:gd name="T40" fmla="*/ 5 w 209"/>
                <a:gd name="T41" fmla="*/ 98 h 172"/>
                <a:gd name="T42" fmla="*/ 7 w 209"/>
                <a:gd name="T43" fmla="*/ 69 h 172"/>
                <a:gd name="T44" fmla="*/ 3 w 209"/>
                <a:gd name="T45" fmla="*/ 60 h 172"/>
                <a:gd name="T46" fmla="*/ 12 w 209"/>
                <a:gd name="T47" fmla="*/ 35 h 172"/>
                <a:gd name="T48" fmla="*/ 38 w 209"/>
                <a:gd name="T49" fmla="*/ 22 h 172"/>
                <a:gd name="T50" fmla="*/ 112 w 209"/>
                <a:gd name="T51" fmla="*/ 5 h 172"/>
                <a:gd name="T52" fmla="*/ 146 w 209"/>
                <a:gd name="T53" fmla="*/ 7 h 172"/>
                <a:gd name="T54" fmla="*/ 176 w 209"/>
                <a:gd name="T55" fmla="*/ 2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172">
                  <a:moveTo>
                    <a:pt x="176" y="27"/>
                  </a:moveTo>
                  <a:cubicBezTo>
                    <a:pt x="186" y="31"/>
                    <a:pt x="195" y="37"/>
                    <a:pt x="197" y="47"/>
                  </a:cubicBezTo>
                  <a:cubicBezTo>
                    <a:pt x="198" y="51"/>
                    <a:pt x="198" y="55"/>
                    <a:pt x="198" y="59"/>
                  </a:cubicBezTo>
                  <a:cubicBezTo>
                    <a:pt x="198" y="68"/>
                    <a:pt x="202" y="76"/>
                    <a:pt x="205" y="84"/>
                  </a:cubicBezTo>
                  <a:cubicBezTo>
                    <a:pt x="208" y="92"/>
                    <a:pt x="209" y="102"/>
                    <a:pt x="203" y="109"/>
                  </a:cubicBezTo>
                  <a:cubicBezTo>
                    <a:pt x="202" y="111"/>
                    <a:pt x="200" y="113"/>
                    <a:pt x="198" y="115"/>
                  </a:cubicBezTo>
                  <a:cubicBezTo>
                    <a:pt x="196" y="119"/>
                    <a:pt x="195" y="123"/>
                    <a:pt x="195" y="127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80" y="168"/>
                    <a:pt x="185" y="149"/>
                    <a:pt x="175" y="143"/>
                  </a:cubicBezTo>
                  <a:cubicBezTo>
                    <a:pt x="173" y="142"/>
                    <a:pt x="170" y="142"/>
                    <a:pt x="168" y="141"/>
                  </a:cubicBezTo>
                  <a:cubicBezTo>
                    <a:pt x="163" y="138"/>
                    <a:pt x="162" y="133"/>
                    <a:pt x="159" y="128"/>
                  </a:cubicBezTo>
                  <a:cubicBezTo>
                    <a:pt x="157" y="124"/>
                    <a:pt x="152" y="119"/>
                    <a:pt x="147" y="120"/>
                  </a:cubicBezTo>
                  <a:cubicBezTo>
                    <a:pt x="142" y="122"/>
                    <a:pt x="140" y="128"/>
                    <a:pt x="137" y="131"/>
                  </a:cubicBezTo>
                  <a:cubicBezTo>
                    <a:pt x="132" y="135"/>
                    <a:pt x="124" y="135"/>
                    <a:pt x="117" y="134"/>
                  </a:cubicBezTo>
                  <a:cubicBezTo>
                    <a:pt x="110" y="132"/>
                    <a:pt x="104" y="129"/>
                    <a:pt x="97" y="129"/>
                  </a:cubicBezTo>
                  <a:cubicBezTo>
                    <a:pt x="81" y="129"/>
                    <a:pt x="71" y="145"/>
                    <a:pt x="63" y="159"/>
                  </a:cubicBezTo>
                  <a:cubicBezTo>
                    <a:pt x="62" y="162"/>
                    <a:pt x="60" y="165"/>
                    <a:pt x="57" y="167"/>
                  </a:cubicBezTo>
                  <a:cubicBezTo>
                    <a:pt x="50" y="172"/>
                    <a:pt x="37" y="165"/>
                    <a:pt x="36" y="156"/>
                  </a:cubicBezTo>
                  <a:cubicBezTo>
                    <a:pt x="35" y="151"/>
                    <a:pt x="37" y="145"/>
                    <a:pt x="34" y="141"/>
                  </a:cubicBezTo>
                  <a:cubicBezTo>
                    <a:pt x="31" y="137"/>
                    <a:pt x="24" y="136"/>
                    <a:pt x="19" y="133"/>
                  </a:cubicBezTo>
                  <a:cubicBezTo>
                    <a:pt x="7" y="128"/>
                    <a:pt x="3" y="112"/>
                    <a:pt x="5" y="98"/>
                  </a:cubicBezTo>
                  <a:cubicBezTo>
                    <a:pt x="6" y="89"/>
                    <a:pt x="10" y="79"/>
                    <a:pt x="7" y="69"/>
                  </a:cubicBezTo>
                  <a:cubicBezTo>
                    <a:pt x="6" y="66"/>
                    <a:pt x="4" y="63"/>
                    <a:pt x="3" y="60"/>
                  </a:cubicBezTo>
                  <a:cubicBezTo>
                    <a:pt x="0" y="51"/>
                    <a:pt x="5" y="41"/>
                    <a:pt x="12" y="35"/>
                  </a:cubicBezTo>
                  <a:cubicBezTo>
                    <a:pt x="20" y="29"/>
                    <a:pt x="29" y="24"/>
                    <a:pt x="38" y="22"/>
                  </a:cubicBezTo>
                  <a:cubicBezTo>
                    <a:pt x="62" y="14"/>
                    <a:pt x="87" y="6"/>
                    <a:pt x="112" y="5"/>
                  </a:cubicBezTo>
                  <a:cubicBezTo>
                    <a:pt x="123" y="4"/>
                    <a:pt x="138" y="0"/>
                    <a:pt x="146" y="7"/>
                  </a:cubicBezTo>
                  <a:cubicBezTo>
                    <a:pt x="157" y="16"/>
                    <a:pt x="163" y="21"/>
                    <a:pt x="176" y="27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7" name="íŝḷîďe"/>
            <p:cNvSpPr/>
            <p:nvPr/>
          </p:nvSpPr>
          <p:spPr bwMode="auto">
            <a:xfrm>
              <a:off x="5359401" y="2190750"/>
              <a:ext cx="12700" cy="12700"/>
            </a:xfrm>
            <a:prstGeom prst="ellipse">
              <a:avLst/>
            </a:pr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8" name="îṧlïḑe"/>
            <p:cNvSpPr/>
            <p:nvPr/>
          </p:nvSpPr>
          <p:spPr bwMode="auto">
            <a:xfrm>
              <a:off x="5359401" y="2189163"/>
              <a:ext cx="12700" cy="12700"/>
            </a:xfrm>
            <a:prstGeom prst="ellipse">
              <a:avLst/>
            </a:pr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9" name="is1îďè"/>
            <p:cNvSpPr/>
            <p:nvPr/>
          </p:nvSpPr>
          <p:spPr bwMode="auto">
            <a:xfrm>
              <a:off x="5399088" y="2587625"/>
              <a:ext cx="12700" cy="12700"/>
            </a:xfrm>
            <a:prstGeom prst="ellipse">
              <a:avLst/>
            </a:pr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0" name="iśľîḑê"/>
            <p:cNvSpPr/>
            <p:nvPr/>
          </p:nvSpPr>
          <p:spPr bwMode="auto">
            <a:xfrm>
              <a:off x="5399088" y="2586038"/>
              <a:ext cx="12700" cy="11113"/>
            </a:xfrm>
            <a:prstGeom prst="ellipse">
              <a:avLst/>
            </a:pr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1" name="ïSļïďe"/>
            <p:cNvSpPr/>
            <p:nvPr/>
          </p:nvSpPr>
          <p:spPr bwMode="auto">
            <a:xfrm>
              <a:off x="5378451" y="2693988"/>
              <a:ext cx="12700" cy="11113"/>
            </a:xfrm>
            <a:prstGeom prst="ellipse">
              <a:avLst/>
            </a:pr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2" name="ïsḻïḓé"/>
            <p:cNvSpPr/>
            <p:nvPr/>
          </p:nvSpPr>
          <p:spPr bwMode="auto">
            <a:xfrm>
              <a:off x="5378451" y="2690813"/>
              <a:ext cx="12700" cy="12700"/>
            </a:xfrm>
            <a:prstGeom prst="ellipse">
              <a:avLst/>
            </a:pr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3" name="ïšḻîďê"/>
            <p:cNvSpPr/>
            <p:nvPr/>
          </p:nvSpPr>
          <p:spPr bwMode="auto">
            <a:xfrm>
              <a:off x="5153026" y="2298700"/>
              <a:ext cx="25400" cy="111125"/>
            </a:xfrm>
            <a:custGeom>
              <a:avLst/>
              <a:gdLst>
                <a:gd name="T0" fmla="*/ 10 w 18"/>
                <a:gd name="T1" fmla="*/ 0 h 77"/>
                <a:gd name="T2" fmla="*/ 10 w 18"/>
                <a:gd name="T3" fmla="*/ 76 h 77"/>
                <a:gd name="T4" fmla="*/ 11 w 18"/>
                <a:gd name="T5" fmla="*/ 77 h 77"/>
                <a:gd name="T6" fmla="*/ 10 w 18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7">
                  <a:moveTo>
                    <a:pt x="10" y="0"/>
                  </a:moveTo>
                  <a:cubicBezTo>
                    <a:pt x="10" y="0"/>
                    <a:pt x="0" y="65"/>
                    <a:pt x="10" y="76"/>
                  </a:cubicBezTo>
                  <a:cubicBezTo>
                    <a:pt x="10" y="77"/>
                    <a:pt x="11" y="77"/>
                    <a:pt x="11" y="77"/>
                  </a:cubicBezTo>
                  <a:cubicBezTo>
                    <a:pt x="18" y="77"/>
                    <a:pt x="10" y="0"/>
                    <a:pt x="10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4" name="iṣḷiḓê"/>
            <p:cNvSpPr/>
            <p:nvPr/>
          </p:nvSpPr>
          <p:spPr bwMode="auto">
            <a:xfrm>
              <a:off x="5540376" y="2473325"/>
              <a:ext cx="66675" cy="227013"/>
            </a:xfrm>
            <a:custGeom>
              <a:avLst/>
              <a:gdLst>
                <a:gd name="T0" fmla="*/ 17 w 46"/>
                <a:gd name="T1" fmla="*/ 99 h 157"/>
                <a:gd name="T2" fmla="*/ 4 w 46"/>
                <a:gd name="T3" fmla="*/ 154 h 157"/>
                <a:gd name="T4" fmla="*/ 6 w 46"/>
                <a:gd name="T5" fmla="*/ 157 h 157"/>
                <a:gd name="T6" fmla="*/ 17 w 46"/>
                <a:gd name="T7" fmla="*/ 99 h 157"/>
                <a:gd name="T8" fmla="*/ 28 w 46"/>
                <a:gd name="T9" fmla="*/ 0 h 157"/>
                <a:gd name="T10" fmla="*/ 17 w 46"/>
                <a:gd name="T11" fmla="*/ 99 h 157"/>
                <a:gd name="T12" fmla="*/ 28 w 46"/>
                <a:gd name="T13" fmla="*/ 77 h 157"/>
                <a:gd name="T14" fmla="*/ 28 w 46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57">
                  <a:moveTo>
                    <a:pt x="17" y="99"/>
                  </a:moveTo>
                  <a:cubicBezTo>
                    <a:pt x="5" y="122"/>
                    <a:pt x="0" y="136"/>
                    <a:pt x="4" y="154"/>
                  </a:cubicBezTo>
                  <a:cubicBezTo>
                    <a:pt x="5" y="156"/>
                    <a:pt x="5" y="157"/>
                    <a:pt x="6" y="157"/>
                  </a:cubicBezTo>
                  <a:cubicBezTo>
                    <a:pt x="9" y="157"/>
                    <a:pt x="13" y="130"/>
                    <a:pt x="17" y="99"/>
                  </a:cubicBezTo>
                  <a:moveTo>
                    <a:pt x="28" y="0"/>
                  </a:moveTo>
                  <a:cubicBezTo>
                    <a:pt x="28" y="0"/>
                    <a:pt x="23" y="55"/>
                    <a:pt x="17" y="99"/>
                  </a:cubicBezTo>
                  <a:cubicBezTo>
                    <a:pt x="20" y="93"/>
                    <a:pt x="24" y="85"/>
                    <a:pt x="28" y="77"/>
                  </a:cubicBezTo>
                  <a:cubicBezTo>
                    <a:pt x="46" y="39"/>
                    <a:pt x="28" y="0"/>
                    <a:pt x="28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5" name="ïṡ1ïḍe"/>
            <p:cNvSpPr/>
            <p:nvPr/>
          </p:nvSpPr>
          <p:spPr bwMode="auto">
            <a:xfrm>
              <a:off x="4308476" y="3494088"/>
              <a:ext cx="15875" cy="25400"/>
            </a:xfrm>
            <a:custGeom>
              <a:avLst/>
              <a:gdLst>
                <a:gd name="T0" fmla="*/ 2 w 10"/>
                <a:gd name="T1" fmla="*/ 0 h 18"/>
                <a:gd name="T2" fmla="*/ 10 w 10"/>
                <a:gd name="T3" fmla="*/ 18 h 18"/>
                <a:gd name="T4" fmla="*/ 2 w 1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8">
                  <a:moveTo>
                    <a:pt x="2" y="0"/>
                  </a:moveTo>
                  <a:cubicBezTo>
                    <a:pt x="0" y="6"/>
                    <a:pt x="2" y="13"/>
                    <a:pt x="10" y="18"/>
                  </a:cubicBezTo>
                  <a:cubicBezTo>
                    <a:pt x="2" y="13"/>
                    <a:pt x="0" y="6"/>
                    <a:pt x="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6" name="ïṣ1ïḑê"/>
            <p:cNvSpPr/>
            <p:nvPr/>
          </p:nvSpPr>
          <p:spPr bwMode="auto">
            <a:xfrm>
              <a:off x="4308476" y="3448050"/>
              <a:ext cx="322263" cy="90488"/>
            </a:xfrm>
            <a:custGeom>
              <a:avLst/>
              <a:gdLst>
                <a:gd name="T0" fmla="*/ 220 w 222"/>
                <a:gd name="T1" fmla="*/ 0 h 63"/>
                <a:gd name="T2" fmla="*/ 156 w 222"/>
                <a:gd name="T3" fmla="*/ 16 h 63"/>
                <a:gd name="T4" fmla="*/ 75 w 222"/>
                <a:gd name="T5" fmla="*/ 47 h 63"/>
                <a:gd name="T6" fmla="*/ 10 w 222"/>
                <a:gd name="T7" fmla="*/ 19 h 63"/>
                <a:gd name="T8" fmla="*/ 2 w 222"/>
                <a:gd name="T9" fmla="*/ 32 h 63"/>
                <a:gd name="T10" fmla="*/ 10 w 222"/>
                <a:gd name="T11" fmla="*/ 50 h 63"/>
                <a:gd name="T12" fmla="*/ 11 w 222"/>
                <a:gd name="T13" fmla="*/ 51 h 63"/>
                <a:gd name="T14" fmla="*/ 56 w 222"/>
                <a:gd name="T15" fmla="*/ 63 h 63"/>
                <a:gd name="T16" fmla="*/ 79 w 222"/>
                <a:gd name="T17" fmla="*/ 60 h 63"/>
                <a:gd name="T18" fmla="*/ 159 w 222"/>
                <a:gd name="T19" fmla="*/ 31 h 63"/>
                <a:gd name="T20" fmla="*/ 222 w 222"/>
                <a:gd name="T21" fmla="*/ 13 h 63"/>
                <a:gd name="T22" fmla="*/ 221 w 222"/>
                <a:gd name="T23" fmla="*/ 9 h 63"/>
                <a:gd name="T24" fmla="*/ 220 w 222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63">
                  <a:moveTo>
                    <a:pt x="220" y="0"/>
                  </a:moveTo>
                  <a:cubicBezTo>
                    <a:pt x="202" y="4"/>
                    <a:pt x="161" y="12"/>
                    <a:pt x="156" y="16"/>
                  </a:cubicBezTo>
                  <a:cubicBezTo>
                    <a:pt x="150" y="21"/>
                    <a:pt x="75" y="47"/>
                    <a:pt x="75" y="47"/>
                  </a:cubicBezTo>
                  <a:cubicBezTo>
                    <a:pt x="75" y="47"/>
                    <a:pt x="24" y="40"/>
                    <a:pt x="10" y="19"/>
                  </a:cubicBezTo>
                  <a:cubicBezTo>
                    <a:pt x="6" y="23"/>
                    <a:pt x="3" y="28"/>
                    <a:pt x="2" y="32"/>
                  </a:cubicBezTo>
                  <a:cubicBezTo>
                    <a:pt x="0" y="38"/>
                    <a:pt x="2" y="45"/>
                    <a:pt x="10" y="50"/>
                  </a:cubicBezTo>
                  <a:cubicBezTo>
                    <a:pt x="10" y="51"/>
                    <a:pt x="10" y="51"/>
                    <a:pt x="11" y="51"/>
                  </a:cubicBezTo>
                  <a:cubicBezTo>
                    <a:pt x="24" y="60"/>
                    <a:pt x="42" y="63"/>
                    <a:pt x="56" y="63"/>
                  </a:cubicBezTo>
                  <a:cubicBezTo>
                    <a:pt x="69" y="63"/>
                    <a:pt x="79" y="60"/>
                    <a:pt x="79" y="60"/>
                  </a:cubicBezTo>
                  <a:cubicBezTo>
                    <a:pt x="79" y="60"/>
                    <a:pt x="140" y="31"/>
                    <a:pt x="159" y="31"/>
                  </a:cubicBezTo>
                  <a:cubicBezTo>
                    <a:pt x="177" y="31"/>
                    <a:pt x="222" y="13"/>
                    <a:pt x="222" y="13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20" y="0"/>
                    <a:pt x="220" y="0"/>
                    <a:pt x="22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7" name="íṧḻiḋè"/>
            <p:cNvSpPr/>
            <p:nvPr/>
          </p:nvSpPr>
          <p:spPr bwMode="auto">
            <a:xfrm>
              <a:off x="5427663" y="1870075"/>
              <a:ext cx="0" cy="3175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8" name="iṩľîḓe"/>
            <p:cNvSpPr/>
            <p:nvPr/>
          </p:nvSpPr>
          <p:spPr bwMode="auto">
            <a:xfrm>
              <a:off x="5427663" y="18732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9" name="íṩlîḑê"/>
            <p:cNvSpPr/>
            <p:nvPr/>
          </p:nvSpPr>
          <p:spPr bwMode="auto">
            <a:xfrm>
              <a:off x="5421313" y="1954213"/>
              <a:ext cx="14288" cy="46038"/>
            </a:xfrm>
            <a:custGeom>
              <a:avLst/>
              <a:gdLst>
                <a:gd name="T0" fmla="*/ 10 w 10"/>
                <a:gd name="T1" fmla="*/ 0 h 31"/>
                <a:gd name="T2" fmla="*/ 10 w 10"/>
                <a:gd name="T3" fmla="*/ 0 h 31"/>
                <a:gd name="T4" fmla="*/ 9 w 10"/>
                <a:gd name="T5" fmla="*/ 1 h 31"/>
                <a:gd name="T6" fmla="*/ 4 w 10"/>
                <a:gd name="T7" fmla="*/ 7 h 31"/>
                <a:gd name="T8" fmla="*/ 1 w 10"/>
                <a:gd name="T9" fmla="*/ 19 h 31"/>
                <a:gd name="T10" fmla="*/ 0 w 10"/>
                <a:gd name="T11" fmla="*/ 31 h 31"/>
                <a:gd name="T12" fmla="*/ 0 w 10"/>
                <a:gd name="T13" fmla="*/ 31 h 31"/>
                <a:gd name="T14" fmla="*/ 1 w 10"/>
                <a:gd name="T15" fmla="*/ 19 h 31"/>
                <a:gd name="T16" fmla="*/ 4 w 10"/>
                <a:gd name="T17" fmla="*/ 7 h 31"/>
                <a:gd name="T18" fmla="*/ 9 w 10"/>
                <a:gd name="T19" fmla="*/ 1 h 31"/>
                <a:gd name="T20" fmla="*/ 10 w 10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9" y="1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2" y="11"/>
                    <a:pt x="1" y="15"/>
                    <a:pt x="1" y="1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5"/>
                    <a:pt x="2" y="11"/>
                    <a:pt x="4" y="7"/>
                  </a:cubicBezTo>
                  <a:cubicBezTo>
                    <a:pt x="6" y="5"/>
                    <a:pt x="8" y="3"/>
                    <a:pt x="9" y="1"/>
                  </a:cubicBezTo>
                  <a:cubicBezTo>
                    <a:pt x="10" y="1"/>
                    <a:pt x="10" y="0"/>
                    <a:pt x="1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0" name="iṧlïďé"/>
            <p:cNvSpPr/>
            <p:nvPr/>
          </p:nvSpPr>
          <p:spPr bwMode="auto">
            <a:xfrm>
              <a:off x="5435601" y="1933575"/>
              <a:ext cx="6350" cy="20638"/>
            </a:xfrm>
            <a:custGeom>
              <a:avLst/>
              <a:gdLst>
                <a:gd name="T0" fmla="*/ 3 w 4"/>
                <a:gd name="T1" fmla="*/ 0 h 15"/>
                <a:gd name="T2" fmla="*/ 3 w 4"/>
                <a:gd name="T3" fmla="*/ 0 h 15"/>
                <a:gd name="T4" fmla="*/ 0 w 4"/>
                <a:gd name="T5" fmla="*/ 15 h 15"/>
                <a:gd name="T6" fmla="*/ 0 w 4"/>
                <a:gd name="T7" fmla="*/ 15 h 15"/>
                <a:gd name="T8" fmla="*/ 3 w 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5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5"/>
                    <a:pt x="3" y="10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0"/>
                    <a:pt x="4" y="5"/>
                    <a:pt x="3" y="0"/>
                  </a:cubicBezTo>
                </a:path>
              </a:pathLst>
            </a:custGeom>
            <a:solidFill>
              <a:srgbClr val="C3C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1" name="iṧḷïḓe"/>
            <p:cNvSpPr/>
            <p:nvPr/>
          </p:nvSpPr>
          <p:spPr bwMode="auto">
            <a:xfrm>
              <a:off x="5146676" y="1965325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2" name="íSliḋe"/>
            <p:cNvSpPr/>
            <p:nvPr/>
          </p:nvSpPr>
          <p:spPr bwMode="auto">
            <a:xfrm>
              <a:off x="5148263" y="1968500"/>
              <a:ext cx="42863" cy="36513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3 w 29"/>
                <a:gd name="T5" fmla="*/ 17 h 26"/>
                <a:gd name="T6" fmla="*/ 28 w 29"/>
                <a:gd name="T7" fmla="*/ 24 h 26"/>
                <a:gd name="T8" fmla="*/ 29 w 29"/>
                <a:gd name="T9" fmla="*/ 26 h 26"/>
                <a:gd name="T10" fmla="*/ 28 w 29"/>
                <a:gd name="T11" fmla="*/ 24 h 26"/>
                <a:gd name="T12" fmla="*/ 13 w 29"/>
                <a:gd name="T13" fmla="*/ 16 h 26"/>
                <a:gd name="T14" fmla="*/ 0 w 29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7" y="13"/>
                    <a:pt x="13" y="17"/>
                  </a:cubicBezTo>
                  <a:cubicBezTo>
                    <a:pt x="18" y="19"/>
                    <a:pt x="25" y="20"/>
                    <a:pt x="28" y="24"/>
                  </a:cubicBezTo>
                  <a:cubicBezTo>
                    <a:pt x="28" y="25"/>
                    <a:pt x="29" y="26"/>
                    <a:pt x="29" y="26"/>
                  </a:cubicBezTo>
                  <a:cubicBezTo>
                    <a:pt x="29" y="26"/>
                    <a:pt x="28" y="25"/>
                    <a:pt x="28" y="24"/>
                  </a:cubicBezTo>
                  <a:cubicBezTo>
                    <a:pt x="25" y="20"/>
                    <a:pt x="18" y="19"/>
                    <a:pt x="13" y="16"/>
                  </a:cubicBezTo>
                  <a:cubicBezTo>
                    <a:pt x="7" y="13"/>
                    <a:pt x="2" y="7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3" name="işľíďè"/>
            <p:cNvSpPr/>
            <p:nvPr/>
          </p:nvSpPr>
          <p:spPr bwMode="auto">
            <a:xfrm>
              <a:off x="5421313" y="2000250"/>
              <a:ext cx="1588" cy="1588"/>
            </a:xfrm>
            <a:prstGeom prst="ellipse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4" name="íṡļiḑê"/>
            <p:cNvSpPr/>
            <p:nvPr/>
          </p:nvSpPr>
          <p:spPr bwMode="auto">
            <a:xfrm>
              <a:off x="5414963" y="2039938"/>
              <a:ext cx="1588" cy="4763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1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3 h 3"/>
                <a:gd name="T12" fmla="*/ 1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35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5" name="ïṩ1iḓê"/>
            <p:cNvSpPr/>
            <p:nvPr/>
          </p:nvSpPr>
          <p:spPr bwMode="auto">
            <a:xfrm>
              <a:off x="5192713" y="1971675"/>
              <a:ext cx="228600" cy="73025"/>
            </a:xfrm>
            <a:custGeom>
              <a:avLst/>
              <a:gdLst>
                <a:gd name="T0" fmla="*/ 147 w 158"/>
                <a:gd name="T1" fmla="*/ 42 h 50"/>
                <a:gd name="T2" fmla="*/ 154 w 158"/>
                <a:gd name="T3" fmla="*/ 50 h 50"/>
                <a:gd name="T4" fmla="*/ 154 w 158"/>
                <a:gd name="T5" fmla="*/ 50 h 50"/>
                <a:gd name="T6" fmla="*/ 147 w 158"/>
                <a:gd name="T7" fmla="*/ 42 h 50"/>
                <a:gd name="T8" fmla="*/ 158 w 158"/>
                <a:gd name="T9" fmla="*/ 19 h 50"/>
                <a:gd name="T10" fmla="*/ 155 w 158"/>
                <a:gd name="T11" fmla="*/ 48 h 50"/>
                <a:gd name="T12" fmla="*/ 155 w 158"/>
                <a:gd name="T13" fmla="*/ 47 h 50"/>
                <a:gd name="T14" fmla="*/ 158 w 158"/>
                <a:gd name="T15" fmla="*/ 19 h 50"/>
                <a:gd name="T16" fmla="*/ 158 w 158"/>
                <a:gd name="T17" fmla="*/ 19 h 50"/>
                <a:gd name="T18" fmla="*/ 113 w 158"/>
                <a:gd name="T19" fmla="*/ 0 h 50"/>
                <a:gd name="T20" fmla="*/ 111 w 158"/>
                <a:gd name="T21" fmla="*/ 0 h 50"/>
                <a:gd name="T22" fmla="*/ 101 w 158"/>
                <a:gd name="T23" fmla="*/ 11 h 50"/>
                <a:gd name="T24" fmla="*/ 89 w 158"/>
                <a:gd name="T25" fmla="*/ 15 h 50"/>
                <a:gd name="T26" fmla="*/ 81 w 158"/>
                <a:gd name="T27" fmla="*/ 14 h 50"/>
                <a:gd name="T28" fmla="*/ 61 w 158"/>
                <a:gd name="T29" fmla="*/ 9 h 50"/>
                <a:gd name="T30" fmla="*/ 61 w 158"/>
                <a:gd name="T31" fmla="*/ 9 h 50"/>
                <a:gd name="T32" fmla="*/ 27 w 158"/>
                <a:gd name="T33" fmla="*/ 39 h 50"/>
                <a:gd name="T34" fmla="*/ 21 w 158"/>
                <a:gd name="T35" fmla="*/ 47 h 50"/>
                <a:gd name="T36" fmla="*/ 15 w 158"/>
                <a:gd name="T37" fmla="*/ 49 h 50"/>
                <a:gd name="T38" fmla="*/ 0 w 158"/>
                <a:gd name="T39" fmla="*/ 38 h 50"/>
                <a:gd name="T40" fmla="*/ 15 w 158"/>
                <a:gd name="T41" fmla="*/ 49 h 50"/>
                <a:gd name="T42" fmla="*/ 21 w 158"/>
                <a:gd name="T43" fmla="*/ 47 h 50"/>
                <a:gd name="T44" fmla="*/ 28 w 158"/>
                <a:gd name="T45" fmla="*/ 39 h 50"/>
                <a:gd name="T46" fmla="*/ 61 w 158"/>
                <a:gd name="T47" fmla="*/ 9 h 50"/>
                <a:gd name="T48" fmla="*/ 61 w 158"/>
                <a:gd name="T49" fmla="*/ 9 h 50"/>
                <a:gd name="T50" fmla="*/ 81 w 158"/>
                <a:gd name="T51" fmla="*/ 14 h 50"/>
                <a:gd name="T52" fmla="*/ 89 w 158"/>
                <a:gd name="T53" fmla="*/ 15 h 50"/>
                <a:gd name="T54" fmla="*/ 101 w 158"/>
                <a:gd name="T55" fmla="*/ 11 h 50"/>
                <a:gd name="T56" fmla="*/ 111 w 158"/>
                <a:gd name="T57" fmla="*/ 1 h 50"/>
                <a:gd name="T58" fmla="*/ 113 w 158"/>
                <a:gd name="T59" fmla="*/ 0 h 50"/>
                <a:gd name="T60" fmla="*/ 123 w 158"/>
                <a:gd name="T61" fmla="*/ 9 h 50"/>
                <a:gd name="T62" fmla="*/ 132 w 158"/>
                <a:gd name="T63" fmla="*/ 21 h 50"/>
                <a:gd name="T64" fmla="*/ 139 w 158"/>
                <a:gd name="T65" fmla="*/ 23 h 50"/>
                <a:gd name="T66" fmla="*/ 144 w 158"/>
                <a:gd name="T67" fmla="*/ 31 h 50"/>
                <a:gd name="T68" fmla="*/ 139 w 158"/>
                <a:gd name="T69" fmla="*/ 23 h 50"/>
                <a:gd name="T70" fmla="*/ 132 w 158"/>
                <a:gd name="T71" fmla="*/ 21 h 50"/>
                <a:gd name="T72" fmla="*/ 123 w 158"/>
                <a:gd name="T73" fmla="*/ 8 h 50"/>
                <a:gd name="T74" fmla="*/ 113 w 158"/>
                <a:gd name="T7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50">
                  <a:moveTo>
                    <a:pt x="147" y="42"/>
                  </a:moveTo>
                  <a:cubicBezTo>
                    <a:pt x="149" y="46"/>
                    <a:pt x="151" y="49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1" y="49"/>
                    <a:pt x="149" y="46"/>
                    <a:pt x="147" y="42"/>
                  </a:cubicBezTo>
                  <a:moveTo>
                    <a:pt x="158" y="19"/>
                  </a:moveTo>
                  <a:cubicBezTo>
                    <a:pt x="155" y="48"/>
                    <a:pt x="155" y="48"/>
                    <a:pt x="155" y="48"/>
                  </a:cubicBezTo>
                  <a:cubicBezTo>
                    <a:pt x="155" y="48"/>
                    <a:pt x="155" y="47"/>
                    <a:pt x="155" y="47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moveTo>
                    <a:pt x="113" y="0"/>
                  </a:moveTo>
                  <a:cubicBezTo>
                    <a:pt x="112" y="0"/>
                    <a:pt x="112" y="0"/>
                    <a:pt x="111" y="0"/>
                  </a:cubicBezTo>
                  <a:cubicBezTo>
                    <a:pt x="106" y="2"/>
                    <a:pt x="104" y="8"/>
                    <a:pt x="101" y="11"/>
                  </a:cubicBezTo>
                  <a:cubicBezTo>
                    <a:pt x="98" y="14"/>
                    <a:pt x="93" y="15"/>
                    <a:pt x="89" y="15"/>
                  </a:cubicBezTo>
                  <a:cubicBezTo>
                    <a:pt x="87" y="15"/>
                    <a:pt x="84" y="14"/>
                    <a:pt x="81" y="14"/>
                  </a:cubicBezTo>
                  <a:cubicBezTo>
                    <a:pt x="75" y="12"/>
                    <a:pt x="68" y="9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5" y="9"/>
                    <a:pt x="35" y="25"/>
                    <a:pt x="27" y="39"/>
                  </a:cubicBezTo>
                  <a:cubicBezTo>
                    <a:pt x="26" y="42"/>
                    <a:pt x="24" y="45"/>
                    <a:pt x="21" y="47"/>
                  </a:cubicBezTo>
                  <a:cubicBezTo>
                    <a:pt x="19" y="48"/>
                    <a:pt x="17" y="49"/>
                    <a:pt x="15" y="49"/>
                  </a:cubicBezTo>
                  <a:cubicBezTo>
                    <a:pt x="9" y="49"/>
                    <a:pt x="2" y="44"/>
                    <a:pt x="0" y="38"/>
                  </a:cubicBezTo>
                  <a:cubicBezTo>
                    <a:pt x="2" y="44"/>
                    <a:pt x="9" y="49"/>
                    <a:pt x="15" y="49"/>
                  </a:cubicBezTo>
                  <a:cubicBezTo>
                    <a:pt x="17" y="49"/>
                    <a:pt x="19" y="48"/>
                    <a:pt x="21" y="47"/>
                  </a:cubicBezTo>
                  <a:cubicBezTo>
                    <a:pt x="24" y="45"/>
                    <a:pt x="26" y="42"/>
                    <a:pt x="28" y="39"/>
                  </a:cubicBezTo>
                  <a:cubicBezTo>
                    <a:pt x="35" y="25"/>
                    <a:pt x="45" y="10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8" y="9"/>
                    <a:pt x="75" y="12"/>
                    <a:pt x="81" y="14"/>
                  </a:cubicBezTo>
                  <a:cubicBezTo>
                    <a:pt x="84" y="14"/>
                    <a:pt x="87" y="15"/>
                    <a:pt x="89" y="15"/>
                  </a:cubicBezTo>
                  <a:cubicBezTo>
                    <a:pt x="94" y="15"/>
                    <a:pt x="98" y="14"/>
                    <a:pt x="101" y="11"/>
                  </a:cubicBezTo>
                  <a:cubicBezTo>
                    <a:pt x="104" y="8"/>
                    <a:pt x="106" y="2"/>
                    <a:pt x="111" y="1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7" y="0"/>
                    <a:pt x="121" y="4"/>
                    <a:pt x="123" y="9"/>
                  </a:cubicBezTo>
                  <a:cubicBezTo>
                    <a:pt x="126" y="13"/>
                    <a:pt x="127" y="18"/>
                    <a:pt x="132" y="21"/>
                  </a:cubicBezTo>
                  <a:cubicBezTo>
                    <a:pt x="134" y="22"/>
                    <a:pt x="137" y="22"/>
                    <a:pt x="139" y="23"/>
                  </a:cubicBezTo>
                  <a:cubicBezTo>
                    <a:pt x="142" y="25"/>
                    <a:pt x="143" y="28"/>
                    <a:pt x="144" y="31"/>
                  </a:cubicBezTo>
                  <a:cubicBezTo>
                    <a:pt x="143" y="28"/>
                    <a:pt x="142" y="25"/>
                    <a:pt x="139" y="23"/>
                  </a:cubicBezTo>
                  <a:cubicBezTo>
                    <a:pt x="137" y="22"/>
                    <a:pt x="134" y="22"/>
                    <a:pt x="132" y="21"/>
                  </a:cubicBezTo>
                  <a:cubicBezTo>
                    <a:pt x="127" y="18"/>
                    <a:pt x="126" y="13"/>
                    <a:pt x="123" y="8"/>
                  </a:cubicBezTo>
                  <a:cubicBezTo>
                    <a:pt x="121" y="4"/>
                    <a:pt x="117" y="0"/>
                    <a:pt x="113" y="0"/>
                  </a:cubicBezTo>
                </a:path>
              </a:pathLst>
            </a:custGeom>
            <a:solidFill>
              <a:srgbClr val="9A5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6" name="îṣḻídè"/>
            <p:cNvSpPr/>
            <p:nvPr/>
          </p:nvSpPr>
          <p:spPr bwMode="auto">
            <a:xfrm>
              <a:off x="5145088" y="1933575"/>
              <a:ext cx="295275" cy="111125"/>
            </a:xfrm>
            <a:custGeom>
              <a:avLst/>
              <a:gdLst>
                <a:gd name="T0" fmla="*/ 203 w 203"/>
                <a:gd name="T1" fmla="*/ 0 h 77"/>
                <a:gd name="T2" fmla="*/ 199 w 203"/>
                <a:gd name="T3" fmla="*/ 9 h 77"/>
                <a:gd name="T4" fmla="*/ 194 w 203"/>
                <a:gd name="T5" fmla="*/ 15 h 77"/>
                <a:gd name="T6" fmla="*/ 191 w 203"/>
                <a:gd name="T7" fmla="*/ 27 h 77"/>
                <a:gd name="T8" fmla="*/ 187 w 203"/>
                <a:gd name="T9" fmla="*/ 70 h 77"/>
                <a:gd name="T10" fmla="*/ 171 w 203"/>
                <a:gd name="T11" fmla="*/ 43 h 77"/>
                <a:gd name="T12" fmla="*/ 164 w 203"/>
                <a:gd name="T13" fmla="*/ 41 h 77"/>
                <a:gd name="T14" fmla="*/ 155 w 203"/>
                <a:gd name="T15" fmla="*/ 29 h 77"/>
                <a:gd name="T16" fmla="*/ 145 w 203"/>
                <a:gd name="T17" fmla="*/ 20 h 77"/>
                <a:gd name="T18" fmla="*/ 143 w 203"/>
                <a:gd name="T19" fmla="*/ 21 h 77"/>
                <a:gd name="T20" fmla="*/ 133 w 203"/>
                <a:gd name="T21" fmla="*/ 31 h 77"/>
                <a:gd name="T22" fmla="*/ 121 w 203"/>
                <a:gd name="T23" fmla="*/ 35 h 77"/>
                <a:gd name="T24" fmla="*/ 113 w 203"/>
                <a:gd name="T25" fmla="*/ 34 h 77"/>
                <a:gd name="T26" fmla="*/ 93 w 203"/>
                <a:gd name="T27" fmla="*/ 29 h 77"/>
                <a:gd name="T28" fmla="*/ 60 w 203"/>
                <a:gd name="T29" fmla="*/ 59 h 77"/>
                <a:gd name="T30" fmla="*/ 53 w 203"/>
                <a:gd name="T31" fmla="*/ 67 h 77"/>
                <a:gd name="T32" fmla="*/ 47 w 203"/>
                <a:gd name="T33" fmla="*/ 69 h 77"/>
                <a:gd name="T34" fmla="*/ 32 w 203"/>
                <a:gd name="T35" fmla="*/ 56 h 77"/>
                <a:gd name="T36" fmla="*/ 30 w 203"/>
                <a:gd name="T37" fmla="*/ 41 h 77"/>
                <a:gd name="T38" fmla="*/ 15 w 203"/>
                <a:gd name="T39" fmla="*/ 34 h 77"/>
                <a:gd name="T40" fmla="*/ 0 w 203"/>
                <a:gd name="T41" fmla="*/ 9 h 77"/>
                <a:gd name="T42" fmla="*/ 1 w 203"/>
                <a:gd name="T43" fmla="*/ 22 h 77"/>
                <a:gd name="T44" fmla="*/ 2 w 203"/>
                <a:gd name="T45" fmla="*/ 24 h 77"/>
                <a:gd name="T46" fmla="*/ 15 w 203"/>
                <a:gd name="T47" fmla="*/ 40 h 77"/>
                <a:gd name="T48" fmla="*/ 30 w 203"/>
                <a:gd name="T49" fmla="*/ 48 h 77"/>
                <a:gd name="T50" fmla="*/ 31 w 203"/>
                <a:gd name="T51" fmla="*/ 50 h 77"/>
                <a:gd name="T52" fmla="*/ 32 w 203"/>
                <a:gd name="T53" fmla="*/ 63 h 77"/>
                <a:gd name="T54" fmla="*/ 32 w 203"/>
                <a:gd name="T55" fmla="*/ 65 h 77"/>
                <a:gd name="T56" fmla="*/ 47 w 203"/>
                <a:gd name="T57" fmla="*/ 76 h 77"/>
                <a:gd name="T58" fmla="*/ 53 w 203"/>
                <a:gd name="T59" fmla="*/ 74 h 77"/>
                <a:gd name="T60" fmla="*/ 59 w 203"/>
                <a:gd name="T61" fmla="*/ 66 h 77"/>
                <a:gd name="T62" fmla="*/ 93 w 203"/>
                <a:gd name="T63" fmla="*/ 36 h 77"/>
                <a:gd name="T64" fmla="*/ 93 w 203"/>
                <a:gd name="T65" fmla="*/ 36 h 77"/>
                <a:gd name="T66" fmla="*/ 113 w 203"/>
                <a:gd name="T67" fmla="*/ 41 h 77"/>
                <a:gd name="T68" fmla="*/ 121 w 203"/>
                <a:gd name="T69" fmla="*/ 42 h 77"/>
                <a:gd name="T70" fmla="*/ 133 w 203"/>
                <a:gd name="T71" fmla="*/ 38 h 77"/>
                <a:gd name="T72" fmla="*/ 143 w 203"/>
                <a:gd name="T73" fmla="*/ 27 h 77"/>
                <a:gd name="T74" fmla="*/ 145 w 203"/>
                <a:gd name="T75" fmla="*/ 27 h 77"/>
                <a:gd name="T76" fmla="*/ 155 w 203"/>
                <a:gd name="T77" fmla="*/ 35 h 77"/>
                <a:gd name="T78" fmla="*/ 164 w 203"/>
                <a:gd name="T79" fmla="*/ 48 h 77"/>
                <a:gd name="T80" fmla="*/ 171 w 203"/>
                <a:gd name="T81" fmla="*/ 50 h 77"/>
                <a:gd name="T82" fmla="*/ 176 w 203"/>
                <a:gd name="T83" fmla="*/ 58 h 77"/>
                <a:gd name="T84" fmla="*/ 179 w 203"/>
                <a:gd name="T85" fmla="*/ 69 h 77"/>
                <a:gd name="T86" fmla="*/ 186 w 203"/>
                <a:gd name="T87" fmla="*/ 77 h 77"/>
                <a:gd name="T88" fmla="*/ 187 w 203"/>
                <a:gd name="T89" fmla="*/ 77 h 77"/>
                <a:gd name="T90" fmla="*/ 187 w 203"/>
                <a:gd name="T91" fmla="*/ 75 h 77"/>
                <a:gd name="T92" fmla="*/ 190 w 203"/>
                <a:gd name="T93" fmla="*/ 46 h 77"/>
                <a:gd name="T94" fmla="*/ 190 w 203"/>
                <a:gd name="T95" fmla="*/ 46 h 77"/>
                <a:gd name="T96" fmla="*/ 191 w 203"/>
                <a:gd name="T97" fmla="*/ 34 h 77"/>
                <a:gd name="T98" fmla="*/ 194 w 203"/>
                <a:gd name="T99" fmla="*/ 22 h 77"/>
                <a:gd name="T100" fmla="*/ 199 w 203"/>
                <a:gd name="T101" fmla="*/ 16 h 77"/>
                <a:gd name="T102" fmla="*/ 200 w 203"/>
                <a:gd name="T103" fmla="*/ 15 h 77"/>
                <a:gd name="T104" fmla="*/ 203 w 203"/>
                <a:gd name="T10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3" h="77">
                  <a:moveTo>
                    <a:pt x="203" y="0"/>
                  </a:moveTo>
                  <a:cubicBezTo>
                    <a:pt x="203" y="3"/>
                    <a:pt x="201" y="6"/>
                    <a:pt x="199" y="9"/>
                  </a:cubicBezTo>
                  <a:cubicBezTo>
                    <a:pt x="198" y="11"/>
                    <a:pt x="196" y="13"/>
                    <a:pt x="194" y="15"/>
                  </a:cubicBezTo>
                  <a:cubicBezTo>
                    <a:pt x="192" y="19"/>
                    <a:pt x="191" y="23"/>
                    <a:pt x="191" y="27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76" y="68"/>
                    <a:pt x="181" y="49"/>
                    <a:pt x="171" y="43"/>
                  </a:cubicBezTo>
                  <a:cubicBezTo>
                    <a:pt x="169" y="42"/>
                    <a:pt x="166" y="42"/>
                    <a:pt x="164" y="41"/>
                  </a:cubicBezTo>
                  <a:cubicBezTo>
                    <a:pt x="159" y="38"/>
                    <a:pt x="157" y="33"/>
                    <a:pt x="155" y="29"/>
                  </a:cubicBezTo>
                  <a:cubicBezTo>
                    <a:pt x="153" y="25"/>
                    <a:pt x="149" y="20"/>
                    <a:pt x="145" y="20"/>
                  </a:cubicBezTo>
                  <a:cubicBezTo>
                    <a:pt x="144" y="20"/>
                    <a:pt x="144" y="20"/>
                    <a:pt x="143" y="21"/>
                  </a:cubicBezTo>
                  <a:cubicBezTo>
                    <a:pt x="138" y="22"/>
                    <a:pt x="136" y="28"/>
                    <a:pt x="133" y="31"/>
                  </a:cubicBezTo>
                  <a:cubicBezTo>
                    <a:pt x="130" y="34"/>
                    <a:pt x="126" y="35"/>
                    <a:pt x="121" y="35"/>
                  </a:cubicBezTo>
                  <a:cubicBezTo>
                    <a:pt x="119" y="35"/>
                    <a:pt x="116" y="34"/>
                    <a:pt x="113" y="34"/>
                  </a:cubicBezTo>
                  <a:cubicBezTo>
                    <a:pt x="106" y="32"/>
                    <a:pt x="100" y="29"/>
                    <a:pt x="93" y="29"/>
                  </a:cubicBezTo>
                  <a:cubicBezTo>
                    <a:pt x="77" y="30"/>
                    <a:pt x="67" y="45"/>
                    <a:pt x="60" y="59"/>
                  </a:cubicBezTo>
                  <a:cubicBezTo>
                    <a:pt x="58" y="62"/>
                    <a:pt x="56" y="65"/>
                    <a:pt x="53" y="67"/>
                  </a:cubicBezTo>
                  <a:cubicBezTo>
                    <a:pt x="51" y="68"/>
                    <a:pt x="49" y="69"/>
                    <a:pt x="47" y="69"/>
                  </a:cubicBezTo>
                  <a:cubicBezTo>
                    <a:pt x="40" y="69"/>
                    <a:pt x="33" y="63"/>
                    <a:pt x="32" y="56"/>
                  </a:cubicBezTo>
                  <a:cubicBezTo>
                    <a:pt x="31" y="51"/>
                    <a:pt x="33" y="46"/>
                    <a:pt x="30" y="41"/>
                  </a:cubicBezTo>
                  <a:cubicBezTo>
                    <a:pt x="27" y="37"/>
                    <a:pt x="20" y="36"/>
                    <a:pt x="15" y="34"/>
                  </a:cubicBezTo>
                  <a:cubicBezTo>
                    <a:pt x="6" y="29"/>
                    <a:pt x="1" y="19"/>
                    <a:pt x="0" y="9"/>
                  </a:cubicBezTo>
                  <a:cubicBezTo>
                    <a:pt x="0" y="13"/>
                    <a:pt x="0" y="18"/>
                    <a:pt x="1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4" y="31"/>
                    <a:pt x="9" y="37"/>
                    <a:pt x="15" y="40"/>
                  </a:cubicBezTo>
                  <a:cubicBezTo>
                    <a:pt x="20" y="43"/>
                    <a:pt x="27" y="44"/>
                    <a:pt x="30" y="48"/>
                  </a:cubicBezTo>
                  <a:cubicBezTo>
                    <a:pt x="30" y="49"/>
                    <a:pt x="31" y="50"/>
                    <a:pt x="31" y="50"/>
                  </a:cubicBezTo>
                  <a:cubicBezTo>
                    <a:pt x="32" y="54"/>
                    <a:pt x="31" y="59"/>
                    <a:pt x="32" y="63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4" y="71"/>
                    <a:pt x="41" y="76"/>
                    <a:pt x="47" y="76"/>
                  </a:cubicBezTo>
                  <a:cubicBezTo>
                    <a:pt x="49" y="76"/>
                    <a:pt x="51" y="75"/>
                    <a:pt x="53" y="74"/>
                  </a:cubicBezTo>
                  <a:cubicBezTo>
                    <a:pt x="56" y="72"/>
                    <a:pt x="58" y="69"/>
                    <a:pt x="59" y="66"/>
                  </a:cubicBezTo>
                  <a:cubicBezTo>
                    <a:pt x="67" y="52"/>
                    <a:pt x="77" y="36"/>
                    <a:pt x="93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100" y="36"/>
                    <a:pt x="107" y="39"/>
                    <a:pt x="113" y="41"/>
                  </a:cubicBezTo>
                  <a:cubicBezTo>
                    <a:pt x="116" y="41"/>
                    <a:pt x="119" y="42"/>
                    <a:pt x="121" y="42"/>
                  </a:cubicBezTo>
                  <a:cubicBezTo>
                    <a:pt x="125" y="42"/>
                    <a:pt x="130" y="41"/>
                    <a:pt x="133" y="38"/>
                  </a:cubicBezTo>
                  <a:cubicBezTo>
                    <a:pt x="136" y="35"/>
                    <a:pt x="138" y="29"/>
                    <a:pt x="143" y="27"/>
                  </a:cubicBezTo>
                  <a:cubicBezTo>
                    <a:pt x="144" y="27"/>
                    <a:pt x="144" y="27"/>
                    <a:pt x="145" y="27"/>
                  </a:cubicBezTo>
                  <a:cubicBezTo>
                    <a:pt x="149" y="27"/>
                    <a:pt x="153" y="31"/>
                    <a:pt x="155" y="35"/>
                  </a:cubicBezTo>
                  <a:cubicBezTo>
                    <a:pt x="158" y="40"/>
                    <a:pt x="159" y="45"/>
                    <a:pt x="164" y="48"/>
                  </a:cubicBezTo>
                  <a:cubicBezTo>
                    <a:pt x="166" y="49"/>
                    <a:pt x="169" y="49"/>
                    <a:pt x="171" y="50"/>
                  </a:cubicBezTo>
                  <a:cubicBezTo>
                    <a:pt x="174" y="52"/>
                    <a:pt x="175" y="55"/>
                    <a:pt x="176" y="58"/>
                  </a:cubicBezTo>
                  <a:cubicBezTo>
                    <a:pt x="178" y="62"/>
                    <a:pt x="178" y="66"/>
                    <a:pt x="179" y="69"/>
                  </a:cubicBezTo>
                  <a:cubicBezTo>
                    <a:pt x="181" y="73"/>
                    <a:pt x="183" y="76"/>
                    <a:pt x="186" y="77"/>
                  </a:cubicBezTo>
                  <a:cubicBezTo>
                    <a:pt x="186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0"/>
                    <a:pt x="192" y="26"/>
                    <a:pt x="194" y="22"/>
                  </a:cubicBezTo>
                  <a:cubicBezTo>
                    <a:pt x="196" y="20"/>
                    <a:pt x="198" y="18"/>
                    <a:pt x="199" y="16"/>
                  </a:cubicBezTo>
                  <a:cubicBezTo>
                    <a:pt x="200" y="16"/>
                    <a:pt x="200" y="15"/>
                    <a:pt x="200" y="15"/>
                  </a:cubicBezTo>
                  <a:cubicBezTo>
                    <a:pt x="203" y="10"/>
                    <a:pt x="203" y="5"/>
                    <a:pt x="203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7" name="îśḷídé"/>
            <p:cNvSpPr/>
            <p:nvPr/>
          </p:nvSpPr>
          <p:spPr bwMode="auto">
            <a:xfrm>
              <a:off x="5143501" y="1871663"/>
              <a:ext cx="9525" cy="33338"/>
            </a:xfrm>
            <a:custGeom>
              <a:avLst/>
              <a:gdLst>
                <a:gd name="T0" fmla="*/ 1 w 7"/>
                <a:gd name="T1" fmla="*/ 0 h 23"/>
                <a:gd name="T2" fmla="*/ 1 w 7"/>
                <a:gd name="T3" fmla="*/ 9 h 23"/>
                <a:gd name="T4" fmla="*/ 5 w 7"/>
                <a:gd name="T5" fmla="*/ 19 h 23"/>
                <a:gd name="T6" fmla="*/ 6 w 7"/>
                <a:gd name="T7" fmla="*/ 23 h 23"/>
                <a:gd name="T8" fmla="*/ 5 w 7"/>
                <a:gd name="T9" fmla="*/ 12 h 23"/>
                <a:gd name="T10" fmla="*/ 1 w 7"/>
                <a:gd name="T11" fmla="*/ 2 h 23"/>
                <a:gd name="T12" fmla="*/ 1 w 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">
                  <a:moveTo>
                    <a:pt x="1" y="0"/>
                  </a:moveTo>
                  <a:cubicBezTo>
                    <a:pt x="0" y="3"/>
                    <a:pt x="0" y="6"/>
                    <a:pt x="1" y="9"/>
                  </a:cubicBezTo>
                  <a:cubicBezTo>
                    <a:pt x="2" y="12"/>
                    <a:pt x="4" y="15"/>
                    <a:pt x="5" y="19"/>
                  </a:cubicBezTo>
                  <a:cubicBezTo>
                    <a:pt x="6" y="20"/>
                    <a:pt x="6" y="22"/>
                    <a:pt x="6" y="23"/>
                  </a:cubicBezTo>
                  <a:cubicBezTo>
                    <a:pt x="7" y="19"/>
                    <a:pt x="6" y="15"/>
                    <a:pt x="5" y="12"/>
                  </a:cubicBezTo>
                  <a:cubicBezTo>
                    <a:pt x="4" y="8"/>
                    <a:pt x="2" y="5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8" name="î$liḑé"/>
            <p:cNvSpPr/>
            <p:nvPr/>
          </p:nvSpPr>
          <p:spPr bwMode="auto">
            <a:xfrm>
              <a:off x="5405438" y="2311400"/>
              <a:ext cx="220663" cy="139700"/>
            </a:xfrm>
            <a:custGeom>
              <a:avLst/>
              <a:gdLst>
                <a:gd name="T0" fmla="*/ 150 w 152"/>
                <a:gd name="T1" fmla="*/ 0 h 97"/>
                <a:gd name="T2" fmla="*/ 100 w 152"/>
                <a:gd name="T3" fmla="*/ 20 h 97"/>
                <a:gd name="T4" fmla="*/ 69 w 152"/>
                <a:gd name="T5" fmla="*/ 25 h 97"/>
                <a:gd name="T6" fmla="*/ 61 w 152"/>
                <a:gd name="T7" fmla="*/ 25 h 97"/>
                <a:gd name="T8" fmla="*/ 1 w 152"/>
                <a:gd name="T9" fmla="*/ 48 h 97"/>
                <a:gd name="T10" fmla="*/ 0 w 152"/>
                <a:gd name="T11" fmla="*/ 97 h 97"/>
                <a:gd name="T12" fmla="*/ 0 w 152"/>
                <a:gd name="T13" fmla="*/ 97 h 97"/>
                <a:gd name="T14" fmla="*/ 76 w 152"/>
                <a:gd name="T15" fmla="*/ 87 h 97"/>
                <a:gd name="T16" fmla="*/ 144 w 152"/>
                <a:gd name="T17" fmla="*/ 69 h 97"/>
                <a:gd name="T18" fmla="*/ 152 w 152"/>
                <a:gd name="T19" fmla="*/ 67 h 97"/>
                <a:gd name="T20" fmla="*/ 150 w 152"/>
                <a:gd name="T2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97">
                  <a:moveTo>
                    <a:pt x="150" y="0"/>
                  </a:moveTo>
                  <a:cubicBezTo>
                    <a:pt x="150" y="0"/>
                    <a:pt x="110" y="13"/>
                    <a:pt x="100" y="20"/>
                  </a:cubicBezTo>
                  <a:cubicBezTo>
                    <a:pt x="94" y="25"/>
                    <a:pt x="78" y="25"/>
                    <a:pt x="69" y="25"/>
                  </a:cubicBezTo>
                  <a:cubicBezTo>
                    <a:pt x="64" y="25"/>
                    <a:pt x="61" y="25"/>
                    <a:pt x="61" y="25"/>
                  </a:cubicBezTo>
                  <a:cubicBezTo>
                    <a:pt x="61" y="25"/>
                    <a:pt x="32" y="27"/>
                    <a:pt x="1" y="4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8" y="97"/>
                    <a:pt x="66" y="90"/>
                    <a:pt x="76" y="87"/>
                  </a:cubicBezTo>
                  <a:cubicBezTo>
                    <a:pt x="96" y="83"/>
                    <a:pt x="144" y="69"/>
                    <a:pt x="144" y="69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38"/>
                    <a:pt x="151" y="10"/>
                    <a:pt x="150" y="0"/>
                  </a:cubicBezTo>
                </a:path>
              </a:pathLst>
            </a:custGeom>
            <a:solidFill>
              <a:srgbClr val="5C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9" name="îṧḷïḍè"/>
            <p:cNvSpPr/>
            <p:nvPr/>
          </p:nvSpPr>
          <p:spPr bwMode="auto">
            <a:xfrm>
              <a:off x="5345113" y="2381250"/>
              <a:ext cx="61913" cy="69850"/>
            </a:xfrm>
            <a:custGeom>
              <a:avLst/>
              <a:gdLst>
                <a:gd name="T0" fmla="*/ 43 w 43"/>
                <a:gd name="T1" fmla="*/ 0 h 49"/>
                <a:gd name="T2" fmla="*/ 18 w 43"/>
                <a:gd name="T3" fmla="*/ 23 h 49"/>
                <a:gd name="T4" fmla="*/ 42 w 43"/>
                <a:gd name="T5" fmla="*/ 49 h 49"/>
                <a:gd name="T6" fmla="*/ 43 w 43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9">
                  <a:moveTo>
                    <a:pt x="43" y="0"/>
                  </a:moveTo>
                  <a:cubicBezTo>
                    <a:pt x="35" y="6"/>
                    <a:pt x="26" y="13"/>
                    <a:pt x="18" y="23"/>
                  </a:cubicBezTo>
                  <a:cubicBezTo>
                    <a:pt x="0" y="43"/>
                    <a:pt x="17" y="49"/>
                    <a:pt x="42" y="49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0" name="ïş1ïdè"/>
            <p:cNvSpPr/>
            <p:nvPr/>
          </p:nvSpPr>
          <p:spPr bwMode="auto">
            <a:xfrm>
              <a:off x="5314951" y="2289175"/>
              <a:ext cx="496888" cy="180975"/>
            </a:xfrm>
            <a:custGeom>
              <a:avLst/>
              <a:gdLst>
                <a:gd name="T0" fmla="*/ 335 w 343"/>
                <a:gd name="T1" fmla="*/ 24 h 125"/>
                <a:gd name="T2" fmla="*/ 340 w 343"/>
                <a:gd name="T3" fmla="*/ 40 h 125"/>
                <a:gd name="T4" fmla="*/ 337 w 343"/>
                <a:gd name="T5" fmla="*/ 44 h 125"/>
                <a:gd name="T6" fmla="*/ 296 w 343"/>
                <a:gd name="T7" fmla="*/ 65 h 125"/>
                <a:gd name="T8" fmla="*/ 206 w 343"/>
                <a:gd name="T9" fmla="*/ 80 h 125"/>
                <a:gd name="T10" fmla="*/ 205 w 343"/>
                <a:gd name="T11" fmla="*/ 81 h 125"/>
                <a:gd name="T12" fmla="*/ 138 w 343"/>
                <a:gd name="T13" fmla="*/ 99 h 125"/>
                <a:gd name="T14" fmla="*/ 38 w 343"/>
                <a:gd name="T15" fmla="*/ 82 h 125"/>
                <a:gd name="T16" fmla="*/ 122 w 343"/>
                <a:gd name="T17" fmla="*/ 37 h 125"/>
                <a:gd name="T18" fmla="*/ 124 w 343"/>
                <a:gd name="T19" fmla="*/ 37 h 125"/>
                <a:gd name="T20" fmla="*/ 162 w 343"/>
                <a:gd name="T21" fmla="*/ 32 h 125"/>
                <a:gd name="T22" fmla="*/ 177 w 343"/>
                <a:gd name="T23" fmla="*/ 24 h 125"/>
                <a:gd name="T24" fmla="*/ 236 w 343"/>
                <a:gd name="T25" fmla="*/ 7 h 125"/>
                <a:gd name="T26" fmla="*/ 277 w 343"/>
                <a:gd name="T27" fmla="*/ 0 h 125"/>
                <a:gd name="T28" fmla="*/ 284 w 343"/>
                <a:gd name="T29" fmla="*/ 1 h 125"/>
                <a:gd name="T30" fmla="*/ 335 w 343"/>
                <a:gd name="T31" fmla="*/ 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3" h="125">
                  <a:moveTo>
                    <a:pt x="335" y="24"/>
                  </a:moveTo>
                  <a:cubicBezTo>
                    <a:pt x="340" y="27"/>
                    <a:pt x="343" y="34"/>
                    <a:pt x="340" y="40"/>
                  </a:cubicBezTo>
                  <a:cubicBezTo>
                    <a:pt x="340" y="41"/>
                    <a:pt x="339" y="43"/>
                    <a:pt x="337" y="44"/>
                  </a:cubicBezTo>
                  <a:cubicBezTo>
                    <a:pt x="327" y="53"/>
                    <a:pt x="311" y="63"/>
                    <a:pt x="296" y="65"/>
                  </a:cubicBezTo>
                  <a:cubicBezTo>
                    <a:pt x="272" y="67"/>
                    <a:pt x="212" y="79"/>
                    <a:pt x="206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0" y="82"/>
                    <a:pt x="157" y="95"/>
                    <a:pt x="138" y="99"/>
                  </a:cubicBezTo>
                  <a:cubicBezTo>
                    <a:pt x="118" y="103"/>
                    <a:pt x="0" y="125"/>
                    <a:pt x="38" y="82"/>
                  </a:cubicBezTo>
                  <a:cubicBezTo>
                    <a:pt x="60" y="57"/>
                    <a:pt x="90" y="41"/>
                    <a:pt x="122" y="37"/>
                  </a:cubicBezTo>
                  <a:cubicBezTo>
                    <a:pt x="124" y="37"/>
                    <a:pt x="124" y="37"/>
                    <a:pt x="124" y="37"/>
                  </a:cubicBezTo>
                  <a:cubicBezTo>
                    <a:pt x="128" y="37"/>
                    <a:pt x="153" y="38"/>
                    <a:pt x="162" y="32"/>
                  </a:cubicBezTo>
                  <a:cubicBezTo>
                    <a:pt x="167" y="29"/>
                    <a:pt x="172" y="26"/>
                    <a:pt x="177" y="24"/>
                  </a:cubicBezTo>
                  <a:cubicBezTo>
                    <a:pt x="196" y="17"/>
                    <a:pt x="215" y="11"/>
                    <a:pt x="236" y="7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9" y="0"/>
                    <a:pt x="281" y="0"/>
                    <a:pt x="284" y="1"/>
                  </a:cubicBezTo>
                  <a:lnTo>
                    <a:pt x="335" y="24"/>
                  </a:lnTo>
                  <a:close/>
                </a:path>
              </a:pathLst>
            </a:custGeom>
            <a:solidFill>
              <a:srgbClr val="BE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1" name="iṡľîḍé"/>
            <p:cNvSpPr/>
            <p:nvPr/>
          </p:nvSpPr>
          <p:spPr bwMode="auto">
            <a:xfrm>
              <a:off x="5584826" y="2157413"/>
              <a:ext cx="327025" cy="206375"/>
            </a:xfrm>
            <a:custGeom>
              <a:avLst/>
              <a:gdLst>
                <a:gd name="T0" fmla="*/ 62 w 226"/>
                <a:gd name="T1" fmla="*/ 1 h 142"/>
                <a:gd name="T2" fmla="*/ 82 w 226"/>
                <a:gd name="T3" fmla="*/ 0 h 142"/>
                <a:gd name="T4" fmla="*/ 118 w 226"/>
                <a:gd name="T5" fmla="*/ 15 h 142"/>
                <a:gd name="T6" fmla="*/ 144 w 226"/>
                <a:gd name="T7" fmla="*/ 35 h 142"/>
                <a:gd name="T8" fmla="*/ 178 w 226"/>
                <a:gd name="T9" fmla="*/ 49 h 142"/>
                <a:gd name="T10" fmla="*/ 198 w 226"/>
                <a:gd name="T11" fmla="*/ 63 h 142"/>
                <a:gd name="T12" fmla="*/ 206 w 226"/>
                <a:gd name="T13" fmla="*/ 81 h 142"/>
                <a:gd name="T14" fmla="*/ 216 w 226"/>
                <a:gd name="T15" fmla="*/ 123 h 142"/>
                <a:gd name="T16" fmla="*/ 169 w 226"/>
                <a:gd name="T17" fmla="*/ 140 h 142"/>
                <a:gd name="T18" fmla="*/ 152 w 226"/>
                <a:gd name="T19" fmla="*/ 140 h 142"/>
                <a:gd name="T20" fmla="*/ 82 w 226"/>
                <a:gd name="T21" fmla="*/ 91 h 142"/>
                <a:gd name="T22" fmla="*/ 26 w 226"/>
                <a:gd name="T23" fmla="*/ 103 h 142"/>
                <a:gd name="T24" fmla="*/ 0 w 226"/>
                <a:gd name="T25" fmla="*/ 49 h 142"/>
                <a:gd name="T26" fmla="*/ 62 w 226"/>
                <a:gd name="T27" fmla="*/ 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6" h="142">
                  <a:moveTo>
                    <a:pt x="62" y="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103" y="15"/>
                    <a:pt x="118" y="15"/>
                  </a:cubicBezTo>
                  <a:cubicBezTo>
                    <a:pt x="134" y="15"/>
                    <a:pt x="144" y="35"/>
                    <a:pt x="144" y="35"/>
                  </a:cubicBezTo>
                  <a:cubicBezTo>
                    <a:pt x="144" y="35"/>
                    <a:pt x="170" y="48"/>
                    <a:pt x="178" y="49"/>
                  </a:cubicBezTo>
                  <a:cubicBezTo>
                    <a:pt x="187" y="51"/>
                    <a:pt x="202" y="60"/>
                    <a:pt x="198" y="63"/>
                  </a:cubicBezTo>
                  <a:cubicBezTo>
                    <a:pt x="193" y="67"/>
                    <a:pt x="199" y="75"/>
                    <a:pt x="206" y="81"/>
                  </a:cubicBezTo>
                  <a:cubicBezTo>
                    <a:pt x="214" y="87"/>
                    <a:pt x="226" y="118"/>
                    <a:pt x="216" y="123"/>
                  </a:cubicBezTo>
                  <a:cubicBezTo>
                    <a:pt x="206" y="127"/>
                    <a:pt x="177" y="136"/>
                    <a:pt x="169" y="140"/>
                  </a:cubicBezTo>
                  <a:cubicBezTo>
                    <a:pt x="163" y="142"/>
                    <a:pt x="157" y="142"/>
                    <a:pt x="152" y="140"/>
                  </a:cubicBezTo>
                  <a:cubicBezTo>
                    <a:pt x="152" y="140"/>
                    <a:pt x="105" y="80"/>
                    <a:pt x="82" y="91"/>
                  </a:cubicBezTo>
                  <a:cubicBezTo>
                    <a:pt x="58" y="102"/>
                    <a:pt x="26" y="103"/>
                    <a:pt x="26" y="103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62" y="1"/>
                  </a:lnTo>
                  <a:close/>
                </a:path>
              </a:pathLst>
            </a:custGeom>
            <a:solidFill>
              <a:srgbClr val="676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2" name="íṣḷiḓé"/>
            <p:cNvSpPr/>
            <p:nvPr/>
          </p:nvSpPr>
          <p:spPr bwMode="auto">
            <a:xfrm>
              <a:off x="6434138" y="3792538"/>
              <a:ext cx="82550" cy="52388"/>
            </a:xfrm>
            <a:custGeom>
              <a:avLst/>
              <a:gdLst>
                <a:gd name="T0" fmla="*/ 57 w 57"/>
                <a:gd name="T1" fmla="*/ 8 h 36"/>
                <a:gd name="T2" fmla="*/ 0 w 57"/>
                <a:gd name="T3" fmla="*/ 23 h 36"/>
                <a:gd name="T4" fmla="*/ 49 w 57"/>
                <a:gd name="T5" fmla="*/ 22 h 36"/>
                <a:gd name="T6" fmla="*/ 57 w 57"/>
                <a:gd name="T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6">
                  <a:moveTo>
                    <a:pt x="57" y="8"/>
                  </a:moveTo>
                  <a:cubicBezTo>
                    <a:pt x="57" y="8"/>
                    <a:pt x="23" y="0"/>
                    <a:pt x="0" y="23"/>
                  </a:cubicBezTo>
                  <a:cubicBezTo>
                    <a:pt x="0" y="23"/>
                    <a:pt x="14" y="36"/>
                    <a:pt x="49" y="22"/>
                  </a:cubicBezTo>
                  <a:lnTo>
                    <a:pt x="57" y="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3" name="îslïḋè"/>
            <p:cNvSpPr/>
            <p:nvPr/>
          </p:nvSpPr>
          <p:spPr bwMode="auto">
            <a:xfrm>
              <a:off x="6508751" y="3802063"/>
              <a:ext cx="44450" cy="85725"/>
            </a:xfrm>
            <a:custGeom>
              <a:avLst/>
              <a:gdLst>
                <a:gd name="T0" fmla="*/ 10 w 31"/>
                <a:gd name="T1" fmla="*/ 0 h 59"/>
                <a:gd name="T2" fmla="*/ 18 w 31"/>
                <a:gd name="T3" fmla="*/ 59 h 59"/>
                <a:gd name="T4" fmla="*/ 0 w 31"/>
                <a:gd name="T5" fmla="*/ 14 h 59"/>
                <a:gd name="T6" fmla="*/ 10 w 31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9">
                  <a:moveTo>
                    <a:pt x="10" y="0"/>
                  </a:moveTo>
                  <a:cubicBezTo>
                    <a:pt x="10" y="0"/>
                    <a:pt x="31" y="30"/>
                    <a:pt x="18" y="59"/>
                  </a:cubicBezTo>
                  <a:cubicBezTo>
                    <a:pt x="18" y="59"/>
                    <a:pt x="0" y="51"/>
                    <a:pt x="0" y="1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4" name="îŝḻîḑê"/>
            <p:cNvSpPr/>
            <p:nvPr/>
          </p:nvSpPr>
          <p:spPr bwMode="auto">
            <a:xfrm>
              <a:off x="6453188" y="3700463"/>
              <a:ext cx="103188" cy="73025"/>
            </a:xfrm>
            <a:custGeom>
              <a:avLst/>
              <a:gdLst>
                <a:gd name="T0" fmla="*/ 71 w 71"/>
                <a:gd name="T1" fmla="*/ 27 h 50"/>
                <a:gd name="T2" fmla="*/ 0 w 71"/>
                <a:gd name="T3" fmla="*/ 32 h 50"/>
                <a:gd name="T4" fmla="*/ 32 w 71"/>
                <a:gd name="T5" fmla="*/ 50 h 50"/>
                <a:gd name="T6" fmla="*/ 71 w 71"/>
                <a:gd name="T7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50">
                  <a:moveTo>
                    <a:pt x="71" y="27"/>
                  </a:moveTo>
                  <a:cubicBezTo>
                    <a:pt x="71" y="27"/>
                    <a:pt x="59" y="0"/>
                    <a:pt x="0" y="32"/>
                  </a:cubicBezTo>
                  <a:cubicBezTo>
                    <a:pt x="0" y="32"/>
                    <a:pt x="7" y="50"/>
                    <a:pt x="32" y="50"/>
                  </a:cubicBezTo>
                  <a:cubicBezTo>
                    <a:pt x="56" y="50"/>
                    <a:pt x="64" y="40"/>
                    <a:pt x="71" y="27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5" name="ïŝlíḑe"/>
            <p:cNvSpPr/>
            <p:nvPr/>
          </p:nvSpPr>
          <p:spPr bwMode="auto">
            <a:xfrm>
              <a:off x="6542088" y="3735388"/>
              <a:ext cx="61913" cy="100013"/>
            </a:xfrm>
            <a:custGeom>
              <a:avLst/>
              <a:gdLst>
                <a:gd name="T0" fmla="*/ 14 w 43"/>
                <a:gd name="T1" fmla="*/ 1 h 69"/>
                <a:gd name="T2" fmla="*/ 42 w 43"/>
                <a:gd name="T3" fmla="*/ 66 h 69"/>
                <a:gd name="T4" fmla="*/ 11 w 43"/>
                <a:gd name="T5" fmla="*/ 47 h 69"/>
                <a:gd name="T6" fmla="*/ 14 w 43"/>
                <a:gd name="T7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9">
                  <a:moveTo>
                    <a:pt x="14" y="1"/>
                  </a:moveTo>
                  <a:cubicBezTo>
                    <a:pt x="14" y="1"/>
                    <a:pt x="43" y="0"/>
                    <a:pt x="42" y="66"/>
                  </a:cubicBezTo>
                  <a:cubicBezTo>
                    <a:pt x="42" y="66"/>
                    <a:pt x="23" y="69"/>
                    <a:pt x="11" y="47"/>
                  </a:cubicBezTo>
                  <a:cubicBezTo>
                    <a:pt x="0" y="25"/>
                    <a:pt x="6" y="14"/>
                    <a:pt x="14" y="1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6" name="íṧ1íḋé"/>
            <p:cNvSpPr/>
            <p:nvPr/>
          </p:nvSpPr>
          <p:spPr bwMode="auto">
            <a:xfrm>
              <a:off x="6483351" y="3594100"/>
              <a:ext cx="107950" cy="103188"/>
            </a:xfrm>
            <a:custGeom>
              <a:avLst/>
              <a:gdLst>
                <a:gd name="T0" fmla="*/ 74 w 74"/>
                <a:gd name="T1" fmla="*/ 47 h 71"/>
                <a:gd name="T2" fmla="*/ 0 w 74"/>
                <a:gd name="T3" fmla="*/ 29 h 71"/>
                <a:gd name="T4" fmla="*/ 67 w 74"/>
                <a:gd name="T5" fmla="*/ 62 h 71"/>
                <a:gd name="T6" fmla="*/ 74 w 74"/>
                <a:gd name="T7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1">
                  <a:moveTo>
                    <a:pt x="74" y="47"/>
                  </a:moveTo>
                  <a:cubicBezTo>
                    <a:pt x="74" y="47"/>
                    <a:pt x="61" y="0"/>
                    <a:pt x="0" y="29"/>
                  </a:cubicBezTo>
                  <a:cubicBezTo>
                    <a:pt x="0" y="29"/>
                    <a:pt x="10" y="71"/>
                    <a:pt x="67" y="62"/>
                  </a:cubicBezTo>
                  <a:lnTo>
                    <a:pt x="74" y="47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7" name="í$ḷîḓê"/>
            <p:cNvSpPr/>
            <p:nvPr/>
          </p:nvSpPr>
          <p:spPr bwMode="auto">
            <a:xfrm>
              <a:off x="6500813" y="3495675"/>
              <a:ext cx="123825" cy="122238"/>
            </a:xfrm>
            <a:custGeom>
              <a:avLst/>
              <a:gdLst>
                <a:gd name="T0" fmla="*/ 85 w 85"/>
                <a:gd name="T1" fmla="*/ 48 h 84"/>
                <a:gd name="T2" fmla="*/ 0 w 85"/>
                <a:gd name="T3" fmla="*/ 39 h 84"/>
                <a:gd name="T4" fmla="*/ 80 w 85"/>
                <a:gd name="T5" fmla="*/ 64 h 84"/>
                <a:gd name="T6" fmla="*/ 85 w 85"/>
                <a:gd name="T7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4">
                  <a:moveTo>
                    <a:pt x="85" y="48"/>
                  </a:moveTo>
                  <a:cubicBezTo>
                    <a:pt x="85" y="48"/>
                    <a:pt x="57" y="0"/>
                    <a:pt x="0" y="39"/>
                  </a:cubicBezTo>
                  <a:cubicBezTo>
                    <a:pt x="0" y="39"/>
                    <a:pt x="16" y="84"/>
                    <a:pt x="80" y="64"/>
                  </a:cubicBezTo>
                  <a:lnTo>
                    <a:pt x="85" y="4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8" name="îṥḻiḋe"/>
            <p:cNvSpPr/>
            <p:nvPr/>
          </p:nvSpPr>
          <p:spPr bwMode="auto">
            <a:xfrm>
              <a:off x="6510338" y="3408363"/>
              <a:ext cx="130175" cy="111125"/>
            </a:xfrm>
            <a:custGeom>
              <a:avLst/>
              <a:gdLst>
                <a:gd name="T0" fmla="*/ 90 w 90"/>
                <a:gd name="T1" fmla="*/ 44 h 77"/>
                <a:gd name="T2" fmla="*/ 0 w 90"/>
                <a:gd name="T3" fmla="*/ 38 h 77"/>
                <a:gd name="T4" fmla="*/ 89 w 90"/>
                <a:gd name="T5" fmla="*/ 55 h 77"/>
                <a:gd name="T6" fmla="*/ 90 w 90"/>
                <a:gd name="T7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77">
                  <a:moveTo>
                    <a:pt x="90" y="44"/>
                  </a:moveTo>
                  <a:cubicBezTo>
                    <a:pt x="90" y="44"/>
                    <a:pt x="57" y="0"/>
                    <a:pt x="0" y="38"/>
                  </a:cubicBezTo>
                  <a:cubicBezTo>
                    <a:pt x="0" y="38"/>
                    <a:pt x="32" y="77"/>
                    <a:pt x="89" y="55"/>
                  </a:cubicBezTo>
                  <a:lnTo>
                    <a:pt x="90" y="4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9" name="išļîḋè"/>
            <p:cNvSpPr/>
            <p:nvPr/>
          </p:nvSpPr>
          <p:spPr bwMode="auto">
            <a:xfrm>
              <a:off x="6527801" y="3314700"/>
              <a:ext cx="127000" cy="115888"/>
            </a:xfrm>
            <a:custGeom>
              <a:avLst/>
              <a:gdLst>
                <a:gd name="T0" fmla="*/ 88 w 88"/>
                <a:gd name="T1" fmla="*/ 47 h 80"/>
                <a:gd name="T2" fmla="*/ 0 w 88"/>
                <a:gd name="T3" fmla="*/ 39 h 80"/>
                <a:gd name="T4" fmla="*/ 87 w 88"/>
                <a:gd name="T5" fmla="*/ 57 h 80"/>
                <a:gd name="T6" fmla="*/ 88 w 88"/>
                <a:gd name="T7" fmla="*/ 4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80">
                  <a:moveTo>
                    <a:pt x="88" y="47"/>
                  </a:moveTo>
                  <a:cubicBezTo>
                    <a:pt x="88" y="47"/>
                    <a:pt x="54" y="0"/>
                    <a:pt x="0" y="39"/>
                  </a:cubicBezTo>
                  <a:cubicBezTo>
                    <a:pt x="0" y="39"/>
                    <a:pt x="38" y="80"/>
                    <a:pt x="87" y="57"/>
                  </a:cubicBezTo>
                  <a:lnTo>
                    <a:pt x="88" y="47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0" name="íṥḷíḑê"/>
            <p:cNvSpPr/>
            <p:nvPr/>
          </p:nvSpPr>
          <p:spPr bwMode="auto">
            <a:xfrm>
              <a:off x="6530976" y="3216275"/>
              <a:ext cx="123825" cy="123825"/>
            </a:xfrm>
            <a:custGeom>
              <a:avLst/>
              <a:gdLst>
                <a:gd name="T0" fmla="*/ 85 w 85"/>
                <a:gd name="T1" fmla="*/ 59 h 86"/>
                <a:gd name="T2" fmla="*/ 0 w 85"/>
                <a:gd name="T3" fmla="*/ 35 h 86"/>
                <a:gd name="T4" fmla="*/ 85 w 85"/>
                <a:gd name="T5" fmla="*/ 70 h 86"/>
                <a:gd name="T6" fmla="*/ 85 w 85"/>
                <a:gd name="T7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6">
                  <a:moveTo>
                    <a:pt x="85" y="59"/>
                  </a:moveTo>
                  <a:cubicBezTo>
                    <a:pt x="85" y="59"/>
                    <a:pt x="51" y="0"/>
                    <a:pt x="0" y="35"/>
                  </a:cubicBezTo>
                  <a:cubicBezTo>
                    <a:pt x="0" y="35"/>
                    <a:pt x="38" y="86"/>
                    <a:pt x="85" y="70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1" name="íṧ1îḓê"/>
            <p:cNvSpPr/>
            <p:nvPr/>
          </p:nvSpPr>
          <p:spPr bwMode="auto">
            <a:xfrm>
              <a:off x="6523038" y="3122613"/>
              <a:ext cx="125413" cy="131763"/>
            </a:xfrm>
            <a:custGeom>
              <a:avLst/>
              <a:gdLst>
                <a:gd name="T0" fmla="*/ 87 w 87"/>
                <a:gd name="T1" fmla="*/ 58 h 91"/>
                <a:gd name="T2" fmla="*/ 0 w 87"/>
                <a:gd name="T3" fmla="*/ 39 h 91"/>
                <a:gd name="T4" fmla="*/ 86 w 87"/>
                <a:gd name="T5" fmla="*/ 69 h 91"/>
                <a:gd name="T6" fmla="*/ 87 w 87"/>
                <a:gd name="T7" fmla="*/ 5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91">
                  <a:moveTo>
                    <a:pt x="87" y="58"/>
                  </a:moveTo>
                  <a:cubicBezTo>
                    <a:pt x="87" y="58"/>
                    <a:pt x="50" y="0"/>
                    <a:pt x="0" y="39"/>
                  </a:cubicBezTo>
                  <a:cubicBezTo>
                    <a:pt x="0" y="39"/>
                    <a:pt x="45" y="91"/>
                    <a:pt x="86" y="69"/>
                  </a:cubicBezTo>
                  <a:lnTo>
                    <a:pt x="87" y="5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2" name="îśḻîḑe"/>
            <p:cNvSpPr/>
            <p:nvPr/>
          </p:nvSpPr>
          <p:spPr bwMode="auto">
            <a:xfrm>
              <a:off x="6507163" y="3040063"/>
              <a:ext cx="128588" cy="112713"/>
            </a:xfrm>
            <a:custGeom>
              <a:avLst/>
              <a:gdLst>
                <a:gd name="T0" fmla="*/ 88 w 89"/>
                <a:gd name="T1" fmla="*/ 56 h 78"/>
                <a:gd name="T2" fmla="*/ 0 w 89"/>
                <a:gd name="T3" fmla="*/ 19 h 78"/>
                <a:gd name="T4" fmla="*/ 89 w 89"/>
                <a:gd name="T5" fmla="*/ 71 h 78"/>
                <a:gd name="T6" fmla="*/ 88 w 89"/>
                <a:gd name="T7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78">
                  <a:moveTo>
                    <a:pt x="88" y="56"/>
                  </a:moveTo>
                  <a:cubicBezTo>
                    <a:pt x="88" y="56"/>
                    <a:pt x="44" y="0"/>
                    <a:pt x="0" y="19"/>
                  </a:cubicBezTo>
                  <a:cubicBezTo>
                    <a:pt x="0" y="19"/>
                    <a:pt x="47" y="78"/>
                    <a:pt x="89" y="71"/>
                  </a:cubicBezTo>
                  <a:lnTo>
                    <a:pt x="88" y="5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3" name="îSḻiḓe"/>
            <p:cNvSpPr/>
            <p:nvPr/>
          </p:nvSpPr>
          <p:spPr bwMode="auto">
            <a:xfrm>
              <a:off x="6492876" y="2941638"/>
              <a:ext cx="127000" cy="117475"/>
            </a:xfrm>
            <a:custGeom>
              <a:avLst/>
              <a:gdLst>
                <a:gd name="T0" fmla="*/ 85 w 88"/>
                <a:gd name="T1" fmla="*/ 68 h 81"/>
                <a:gd name="T2" fmla="*/ 0 w 88"/>
                <a:gd name="T3" fmla="*/ 19 h 81"/>
                <a:gd name="T4" fmla="*/ 88 w 88"/>
                <a:gd name="T5" fmla="*/ 81 h 81"/>
                <a:gd name="T6" fmla="*/ 85 w 88"/>
                <a:gd name="T7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81">
                  <a:moveTo>
                    <a:pt x="85" y="68"/>
                  </a:moveTo>
                  <a:cubicBezTo>
                    <a:pt x="85" y="68"/>
                    <a:pt x="34" y="0"/>
                    <a:pt x="0" y="19"/>
                  </a:cubicBezTo>
                  <a:cubicBezTo>
                    <a:pt x="0" y="19"/>
                    <a:pt x="38" y="72"/>
                    <a:pt x="88" y="81"/>
                  </a:cubicBezTo>
                  <a:lnTo>
                    <a:pt x="85" y="6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4" name="ïşľiḍé"/>
            <p:cNvSpPr/>
            <p:nvPr/>
          </p:nvSpPr>
          <p:spPr bwMode="auto">
            <a:xfrm>
              <a:off x="6469063" y="2863850"/>
              <a:ext cx="127000" cy="104775"/>
            </a:xfrm>
            <a:custGeom>
              <a:avLst/>
              <a:gdLst>
                <a:gd name="T0" fmla="*/ 81 w 87"/>
                <a:gd name="T1" fmla="*/ 56 h 72"/>
                <a:gd name="T2" fmla="*/ 0 w 87"/>
                <a:gd name="T3" fmla="*/ 10 h 72"/>
                <a:gd name="T4" fmla="*/ 87 w 87"/>
                <a:gd name="T5" fmla="*/ 72 h 72"/>
                <a:gd name="T6" fmla="*/ 81 w 87"/>
                <a:gd name="T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72">
                  <a:moveTo>
                    <a:pt x="81" y="56"/>
                  </a:moveTo>
                  <a:cubicBezTo>
                    <a:pt x="81" y="56"/>
                    <a:pt x="36" y="0"/>
                    <a:pt x="0" y="10"/>
                  </a:cubicBezTo>
                  <a:cubicBezTo>
                    <a:pt x="0" y="10"/>
                    <a:pt x="38" y="68"/>
                    <a:pt x="87" y="72"/>
                  </a:cubicBezTo>
                  <a:lnTo>
                    <a:pt x="81" y="5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5" name="îṥļîdé"/>
            <p:cNvSpPr/>
            <p:nvPr/>
          </p:nvSpPr>
          <p:spPr bwMode="auto">
            <a:xfrm>
              <a:off x="6453188" y="2778125"/>
              <a:ext cx="111125" cy="95250"/>
            </a:xfrm>
            <a:custGeom>
              <a:avLst/>
              <a:gdLst>
                <a:gd name="T0" fmla="*/ 74 w 76"/>
                <a:gd name="T1" fmla="*/ 54 h 66"/>
                <a:gd name="T2" fmla="*/ 0 w 76"/>
                <a:gd name="T3" fmla="*/ 8 h 66"/>
                <a:gd name="T4" fmla="*/ 76 w 76"/>
                <a:gd name="T5" fmla="*/ 66 h 66"/>
                <a:gd name="T6" fmla="*/ 74 w 76"/>
                <a:gd name="T7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6">
                  <a:moveTo>
                    <a:pt x="74" y="54"/>
                  </a:moveTo>
                  <a:cubicBezTo>
                    <a:pt x="74" y="54"/>
                    <a:pt x="24" y="0"/>
                    <a:pt x="0" y="8"/>
                  </a:cubicBezTo>
                  <a:cubicBezTo>
                    <a:pt x="0" y="8"/>
                    <a:pt x="35" y="66"/>
                    <a:pt x="76" y="66"/>
                  </a:cubicBezTo>
                  <a:lnTo>
                    <a:pt x="74" y="5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6" name="ïšḷïḋê"/>
            <p:cNvSpPr/>
            <p:nvPr/>
          </p:nvSpPr>
          <p:spPr bwMode="auto">
            <a:xfrm>
              <a:off x="6435726" y="2681288"/>
              <a:ext cx="98425" cy="101600"/>
            </a:xfrm>
            <a:custGeom>
              <a:avLst/>
              <a:gdLst>
                <a:gd name="T0" fmla="*/ 68 w 68"/>
                <a:gd name="T1" fmla="*/ 64 h 70"/>
                <a:gd name="T2" fmla="*/ 0 w 68"/>
                <a:gd name="T3" fmla="*/ 3 h 70"/>
                <a:gd name="T4" fmla="*/ 68 w 68"/>
                <a:gd name="T5" fmla="*/ 70 h 70"/>
                <a:gd name="T6" fmla="*/ 68 w 68"/>
                <a:gd name="T7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70">
                  <a:moveTo>
                    <a:pt x="68" y="64"/>
                  </a:moveTo>
                  <a:cubicBezTo>
                    <a:pt x="68" y="64"/>
                    <a:pt x="26" y="0"/>
                    <a:pt x="0" y="3"/>
                  </a:cubicBezTo>
                  <a:cubicBezTo>
                    <a:pt x="0" y="3"/>
                    <a:pt x="25" y="59"/>
                    <a:pt x="68" y="70"/>
                  </a:cubicBezTo>
                  <a:lnTo>
                    <a:pt x="68" y="6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7" name="ïsḷïḍê"/>
            <p:cNvSpPr/>
            <p:nvPr/>
          </p:nvSpPr>
          <p:spPr bwMode="auto">
            <a:xfrm>
              <a:off x="6421438" y="2590800"/>
              <a:ext cx="88900" cy="95250"/>
            </a:xfrm>
            <a:custGeom>
              <a:avLst/>
              <a:gdLst>
                <a:gd name="T0" fmla="*/ 60 w 61"/>
                <a:gd name="T1" fmla="*/ 51 h 66"/>
                <a:gd name="T2" fmla="*/ 0 w 61"/>
                <a:gd name="T3" fmla="*/ 0 h 66"/>
                <a:gd name="T4" fmla="*/ 61 w 61"/>
                <a:gd name="T5" fmla="*/ 66 h 66"/>
                <a:gd name="T6" fmla="*/ 60 w 61"/>
                <a:gd name="T7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6">
                  <a:moveTo>
                    <a:pt x="60" y="51"/>
                  </a:moveTo>
                  <a:cubicBezTo>
                    <a:pt x="60" y="51"/>
                    <a:pt x="22" y="2"/>
                    <a:pt x="0" y="0"/>
                  </a:cubicBezTo>
                  <a:cubicBezTo>
                    <a:pt x="0" y="0"/>
                    <a:pt x="28" y="64"/>
                    <a:pt x="61" y="66"/>
                  </a:cubicBezTo>
                  <a:lnTo>
                    <a:pt x="60" y="5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8" name="iṥlîde"/>
            <p:cNvSpPr/>
            <p:nvPr/>
          </p:nvSpPr>
          <p:spPr bwMode="auto">
            <a:xfrm>
              <a:off x="6432551" y="2447925"/>
              <a:ext cx="65088" cy="168275"/>
            </a:xfrm>
            <a:custGeom>
              <a:avLst/>
              <a:gdLst>
                <a:gd name="T0" fmla="*/ 41 w 45"/>
                <a:gd name="T1" fmla="*/ 99 h 117"/>
                <a:gd name="T2" fmla="*/ 8 w 45"/>
                <a:gd name="T3" fmla="*/ 0 h 117"/>
                <a:gd name="T4" fmla="*/ 45 w 45"/>
                <a:gd name="T5" fmla="*/ 117 h 117"/>
                <a:gd name="T6" fmla="*/ 41 w 45"/>
                <a:gd name="T7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17">
                  <a:moveTo>
                    <a:pt x="41" y="99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7"/>
                    <a:pt x="45" y="117"/>
                  </a:cubicBezTo>
                  <a:lnTo>
                    <a:pt x="41" y="99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9" name="îśḷîḍé"/>
            <p:cNvSpPr/>
            <p:nvPr/>
          </p:nvSpPr>
          <p:spPr bwMode="auto">
            <a:xfrm>
              <a:off x="6437313" y="2309813"/>
              <a:ext cx="47625" cy="177800"/>
            </a:xfrm>
            <a:custGeom>
              <a:avLst/>
              <a:gdLst>
                <a:gd name="T0" fmla="*/ 30 w 33"/>
                <a:gd name="T1" fmla="*/ 87 h 123"/>
                <a:gd name="T2" fmla="*/ 33 w 33"/>
                <a:gd name="T3" fmla="*/ 0 h 123"/>
                <a:gd name="T4" fmla="*/ 27 w 33"/>
                <a:gd name="T5" fmla="*/ 123 h 123"/>
                <a:gd name="T6" fmla="*/ 30 w 33"/>
                <a:gd name="T7" fmla="*/ 8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3">
                  <a:moveTo>
                    <a:pt x="30" y="87"/>
                  </a:moveTo>
                  <a:cubicBezTo>
                    <a:pt x="30" y="87"/>
                    <a:pt x="28" y="6"/>
                    <a:pt x="33" y="0"/>
                  </a:cubicBezTo>
                  <a:cubicBezTo>
                    <a:pt x="33" y="0"/>
                    <a:pt x="0" y="65"/>
                    <a:pt x="27" y="123"/>
                  </a:cubicBezTo>
                  <a:lnTo>
                    <a:pt x="30" y="87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0" name="íṡľíde"/>
            <p:cNvSpPr/>
            <p:nvPr/>
          </p:nvSpPr>
          <p:spPr bwMode="auto">
            <a:xfrm>
              <a:off x="6584951" y="3627438"/>
              <a:ext cx="103188" cy="123825"/>
            </a:xfrm>
            <a:custGeom>
              <a:avLst/>
              <a:gdLst>
                <a:gd name="T0" fmla="*/ 6 w 71"/>
                <a:gd name="T1" fmla="*/ 23 h 86"/>
                <a:gd name="T2" fmla="*/ 71 w 71"/>
                <a:gd name="T3" fmla="*/ 64 h 86"/>
                <a:gd name="T4" fmla="*/ 0 w 71"/>
                <a:gd name="T5" fmla="*/ 38 h 86"/>
                <a:gd name="T6" fmla="*/ 6 w 71"/>
                <a:gd name="T7" fmla="*/ 2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86">
                  <a:moveTo>
                    <a:pt x="6" y="23"/>
                  </a:moveTo>
                  <a:cubicBezTo>
                    <a:pt x="6" y="23"/>
                    <a:pt x="49" y="0"/>
                    <a:pt x="71" y="64"/>
                  </a:cubicBezTo>
                  <a:cubicBezTo>
                    <a:pt x="71" y="64"/>
                    <a:pt x="33" y="86"/>
                    <a:pt x="0" y="38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1" name="íşlíḑê"/>
            <p:cNvSpPr/>
            <p:nvPr/>
          </p:nvSpPr>
          <p:spPr bwMode="auto">
            <a:xfrm>
              <a:off x="6618288" y="3533775"/>
              <a:ext cx="112713" cy="131763"/>
            </a:xfrm>
            <a:custGeom>
              <a:avLst/>
              <a:gdLst>
                <a:gd name="T0" fmla="*/ 6 w 78"/>
                <a:gd name="T1" fmla="*/ 20 h 91"/>
                <a:gd name="T2" fmla="*/ 78 w 78"/>
                <a:gd name="T3" fmla="*/ 67 h 91"/>
                <a:gd name="T4" fmla="*/ 0 w 78"/>
                <a:gd name="T5" fmla="*/ 36 h 91"/>
                <a:gd name="T6" fmla="*/ 6 w 78"/>
                <a:gd name="T7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91">
                  <a:moveTo>
                    <a:pt x="6" y="20"/>
                  </a:moveTo>
                  <a:cubicBezTo>
                    <a:pt x="6" y="20"/>
                    <a:pt x="58" y="0"/>
                    <a:pt x="78" y="67"/>
                  </a:cubicBezTo>
                  <a:cubicBezTo>
                    <a:pt x="78" y="67"/>
                    <a:pt x="37" y="91"/>
                    <a:pt x="0" y="36"/>
                  </a:cubicBezTo>
                  <a:lnTo>
                    <a:pt x="6" y="2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2" name="íṧḷïḋé"/>
            <p:cNvSpPr/>
            <p:nvPr/>
          </p:nvSpPr>
          <p:spPr bwMode="auto">
            <a:xfrm>
              <a:off x="6643688" y="3421063"/>
              <a:ext cx="131763" cy="115888"/>
            </a:xfrm>
            <a:custGeom>
              <a:avLst/>
              <a:gdLst>
                <a:gd name="T0" fmla="*/ 0 w 91"/>
                <a:gd name="T1" fmla="*/ 39 h 80"/>
                <a:gd name="T2" fmla="*/ 91 w 91"/>
                <a:gd name="T3" fmla="*/ 45 h 80"/>
                <a:gd name="T4" fmla="*/ 0 w 91"/>
                <a:gd name="T5" fmla="*/ 50 h 80"/>
                <a:gd name="T6" fmla="*/ 0 w 91"/>
                <a:gd name="T7" fmla="*/ 3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0">
                  <a:moveTo>
                    <a:pt x="0" y="39"/>
                  </a:moveTo>
                  <a:cubicBezTo>
                    <a:pt x="0" y="39"/>
                    <a:pt x="39" y="0"/>
                    <a:pt x="91" y="45"/>
                  </a:cubicBezTo>
                  <a:cubicBezTo>
                    <a:pt x="91" y="45"/>
                    <a:pt x="54" y="80"/>
                    <a:pt x="0" y="5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3" name="íşľîḓê"/>
            <p:cNvSpPr/>
            <p:nvPr/>
          </p:nvSpPr>
          <p:spPr bwMode="auto">
            <a:xfrm>
              <a:off x="6656388" y="3322638"/>
              <a:ext cx="128588" cy="117475"/>
            </a:xfrm>
            <a:custGeom>
              <a:avLst/>
              <a:gdLst>
                <a:gd name="T0" fmla="*/ 0 w 89"/>
                <a:gd name="T1" fmla="*/ 42 h 82"/>
                <a:gd name="T2" fmla="*/ 89 w 89"/>
                <a:gd name="T3" fmla="*/ 46 h 82"/>
                <a:gd name="T4" fmla="*/ 0 w 89"/>
                <a:gd name="T5" fmla="*/ 52 h 82"/>
                <a:gd name="T6" fmla="*/ 0 w 89"/>
                <a:gd name="T7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2">
                  <a:moveTo>
                    <a:pt x="0" y="42"/>
                  </a:moveTo>
                  <a:cubicBezTo>
                    <a:pt x="0" y="42"/>
                    <a:pt x="40" y="0"/>
                    <a:pt x="89" y="46"/>
                  </a:cubicBezTo>
                  <a:cubicBezTo>
                    <a:pt x="89" y="46"/>
                    <a:pt x="45" y="82"/>
                    <a:pt x="0" y="52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4" name="íšļídê"/>
            <p:cNvSpPr/>
            <p:nvPr/>
          </p:nvSpPr>
          <p:spPr bwMode="auto">
            <a:xfrm>
              <a:off x="6654801" y="3214688"/>
              <a:ext cx="122238" cy="123825"/>
            </a:xfrm>
            <a:custGeom>
              <a:avLst/>
              <a:gdLst>
                <a:gd name="T0" fmla="*/ 0 w 84"/>
                <a:gd name="T1" fmla="*/ 62 h 85"/>
                <a:gd name="T2" fmla="*/ 84 w 84"/>
                <a:gd name="T3" fmla="*/ 31 h 85"/>
                <a:gd name="T4" fmla="*/ 2 w 84"/>
                <a:gd name="T5" fmla="*/ 72 h 85"/>
                <a:gd name="T6" fmla="*/ 0 w 84"/>
                <a:gd name="T7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5">
                  <a:moveTo>
                    <a:pt x="0" y="62"/>
                  </a:moveTo>
                  <a:cubicBezTo>
                    <a:pt x="0" y="62"/>
                    <a:pt x="30" y="0"/>
                    <a:pt x="84" y="31"/>
                  </a:cubicBezTo>
                  <a:cubicBezTo>
                    <a:pt x="84" y="31"/>
                    <a:pt x="50" y="85"/>
                    <a:pt x="2" y="72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5" name="ïśľiḓê"/>
            <p:cNvSpPr/>
            <p:nvPr/>
          </p:nvSpPr>
          <p:spPr bwMode="auto">
            <a:xfrm>
              <a:off x="6645276" y="3114675"/>
              <a:ext cx="120650" cy="131763"/>
            </a:xfrm>
            <a:custGeom>
              <a:avLst/>
              <a:gdLst>
                <a:gd name="T0" fmla="*/ 0 w 84"/>
                <a:gd name="T1" fmla="*/ 63 h 91"/>
                <a:gd name="T2" fmla="*/ 84 w 84"/>
                <a:gd name="T3" fmla="*/ 34 h 91"/>
                <a:gd name="T4" fmla="*/ 2 w 84"/>
                <a:gd name="T5" fmla="*/ 73 h 91"/>
                <a:gd name="T6" fmla="*/ 0 w 84"/>
                <a:gd name="T7" fmla="*/ 6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1">
                  <a:moveTo>
                    <a:pt x="0" y="63"/>
                  </a:moveTo>
                  <a:cubicBezTo>
                    <a:pt x="0" y="63"/>
                    <a:pt x="29" y="0"/>
                    <a:pt x="84" y="34"/>
                  </a:cubicBezTo>
                  <a:cubicBezTo>
                    <a:pt x="84" y="34"/>
                    <a:pt x="45" y="91"/>
                    <a:pt x="2" y="73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6" name="íśḻîḑè"/>
            <p:cNvSpPr/>
            <p:nvPr/>
          </p:nvSpPr>
          <p:spPr bwMode="auto">
            <a:xfrm>
              <a:off x="6627813" y="3014663"/>
              <a:ext cx="88900" cy="125413"/>
            </a:xfrm>
            <a:custGeom>
              <a:avLst/>
              <a:gdLst>
                <a:gd name="T0" fmla="*/ 0 w 62"/>
                <a:gd name="T1" fmla="*/ 73 h 86"/>
                <a:gd name="T2" fmla="*/ 62 w 62"/>
                <a:gd name="T3" fmla="*/ 0 h 86"/>
                <a:gd name="T4" fmla="*/ 5 w 62"/>
                <a:gd name="T5" fmla="*/ 86 h 86"/>
                <a:gd name="T6" fmla="*/ 0 w 62"/>
                <a:gd name="T7" fmla="*/ 7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86">
                  <a:moveTo>
                    <a:pt x="0" y="73"/>
                  </a:moveTo>
                  <a:cubicBezTo>
                    <a:pt x="0" y="73"/>
                    <a:pt x="15" y="3"/>
                    <a:pt x="62" y="0"/>
                  </a:cubicBezTo>
                  <a:cubicBezTo>
                    <a:pt x="62" y="0"/>
                    <a:pt x="47" y="74"/>
                    <a:pt x="5" y="86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7" name="îšḻíḋè"/>
            <p:cNvSpPr/>
            <p:nvPr/>
          </p:nvSpPr>
          <p:spPr bwMode="auto">
            <a:xfrm>
              <a:off x="6613526" y="2916238"/>
              <a:ext cx="69850" cy="142875"/>
            </a:xfrm>
            <a:custGeom>
              <a:avLst/>
              <a:gdLst>
                <a:gd name="T0" fmla="*/ 0 w 48"/>
                <a:gd name="T1" fmla="*/ 85 h 98"/>
                <a:gd name="T2" fmla="*/ 48 w 48"/>
                <a:gd name="T3" fmla="*/ 0 h 98"/>
                <a:gd name="T4" fmla="*/ 3 w 48"/>
                <a:gd name="T5" fmla="*/ 98 h 98"/>
                <a:gd name="T6" fmla="*/ 0 w 48"/>
                <a:gd name="T7" fmla="*/ 8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98">
                  <a:moveTo>
                    <a:pt x="0" y="85"/>
                  </a:moveTo>
                  <a:cubicBezTo>
                    <a:pt x="0" y="85"/>
                    <a:pt x="10" y="0"/>
                    <a:pt x="48" y="0"/>
                  </a:cubicBezTo>
                  <a:cubicBezTo>
                    <a:pt x="48" y="0"/>
                    <a:pt x="43" y="64"/>
                    <a:pt x="3" y="98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8" name="íŝḻiḍè"/>
            <p:cNvSpPr/>
            <p:nvPr/>
          </p:nvSpPr>
          <p:spPr bwMode="auto">
            <a:xfrm>
              <a:off x="6580188" y="2830513"/>
              <a:ext cx="79375" cy="136525"/>
            </a:xfrm>
            <a:custGeom>
              <a:avLst/>
              <a:gdLst>
                <a:gd name="T0" fmla="*/ 0 w 54"/>
                <a:gd name="T1" fmla="*/ 76 h 94"/>
                <a:gd name="T2" fmla="*/ 54 w 54"/>
                <a:gd name="T3" fmla="*/ 0 h 94"/>
                <a:gd name="T4" fmla="*/ 3 w 54"/>
                <a:gd name="T5" fmla="*/ 94 h 94"/>
                <a:gd name="T6" fmla="*/ 0 w 54"/>
                <a:gd name="T7" fmla="*/ 7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4">
                  <a:moveTo>
                    <a:pt x="0" y="76"/>
                  </a:moveTo>
                  <a:cubicBezTo>
                    <a:pt x="0" y="76"/>
                    <a:pt x="17" y="6"/>
                    <a:pt x="54" y="0"/>
                  </a:cubicBezTo>
                  <a:cubicBezTo>
                    <a:pt x="54" y="0"/>
                    <a:pt x="45" y="68"/>
                    <a:pt x="3" y="94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9" name="iŝļîde"/>
            <p:cNvSpPr/>
            <p:nvPr/>
          </p:nvSpPr>
          <p:spPr bwMode="auto">
            <a:xfrm>
              <a:off x="6554788" y="2735263"/>
              <a:ext cx="55563" cy="134938"/>
            </a:xfrm>
            <a:custGeom>
              <a:avLst/>
              <a:gdLst>
                <a:gd name="T0" fmla="*/ 0 w 38"/>
                <a:gd name="T1" fmla="*/ 84 h 93"/>
                <a:gd name="T2" fmla="*/ 28 w 38"/>
                <a:gd name="T3" fmla="*/ 0 h 93"/>
                <a:gd name="T4" fmla="*/ 6 w 38"/>
                <a:gd name="T5" fmla="*/ 93 h 93"/>
                <a:gd name="T6" fmla="*/ 0 w 38"/>
                <a:gd name="T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93">
                  <a:moveTo>
                    <a:pt x="0" y="84"/>
                  </a:moveTo>
                  <a:cubicBezTo>
                    <a:pt x="0" y="84"/>
                    <a:pt x="5" y="10"/>
                    <a:pt x="28" y="0"/>
                  </a:cubicBezTo>
                  <a:cubicBezTo>
                    <a:pt x="28" y="0"/>
                    <a:pt x="38" y="68"/>
                    <a:pt x="6" y="93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0" name="îşḻîḑè"/>
            <p:cNvSpPr/>
            <p:nvPr/>
          </p:nvSpPr>
          <p:spPr bwMode="auto">
            <a:xfrm>
              <a:off x="6532563" y="2649538"/>
              <a:ext cx="52388" cy="130175"/>
            </a:xfrm>
            <a:custGeom>
              <a:avLst/>
              <a:gdLst>
                <a:gd name="T0" fmla="*/ 0 w 36"/>
                <a:gd name="T1" fmla="*/ 85 h 90"/>
                <a:gd name="T2" fmla="*/ 32 w 36"/>
                <a:gd name="T3" fmla="*/ 0 h 90"/>
                <a:gd name="T4" fmla="*/ 3 w 36"/>
                <a:gd name="T5" fmla="*/ 90 h 90"/>
                <a:gd name="T6" fmla="*/ 0 w 36"/>
                <a:gd name="T7" fmla="*/ 8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90">
                  <a:moveTo>
                    <a:pt x="0" y="85"/>
                  </a:moveTo>
                  <a:cubicBezTo>
                    <a:pt x="0" y="85"/>
                    <a:pt x="8" y="9"/>
                    <a:pt x="32" y="0"/>
                  </a:cubicBezTo>
                  <a:cubicBezTo>
                    <a:pt x="32" y="0"/>
                    <a:pt x="36" y="61"/>
                    <a:pt x="3" y="9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1" name="í$1ïḍê"/>
            <p:cNvSpPr/>
            <p:nvPr/>
          </p:nvSpPr>
          <p:spPr bwMode="auto">
            <a:xfrm>
              <a:off x="6502401" y="2563813"/>
              <a:ext cx="49213" cy="127000"/>
            </a:xfrm>
            <a:custGeom>
              <a:avLst/>
              <a:gdLst>
                <a:gd name="T0" fmla="*/ 0 w 34"/>
                <a:gd name="T1" fmla="*/ 76 h 88"/>
                <a:gd name="T2" fmla="*/ 22 w 34"/>
                <a:gd name="T3" fmla="*/ 0 h 88"/>
                <a:gd name="T4" fmla="*/ 8 w 34"/>
                <a:gd name="T5" fmla="*/ 88 h 88"/>
                <a:gd name="T6" fmla="*/ 0 w 34"/>
                <a:gd name="T7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88">
                  <a:moveTo>
                    <a:pt x="0" y="76"/>
                  </a:moveTo>
                  <a:cubicBezTo>
                    <a:pt x="0" y="76"/>
                    <a:pt x="5" y="14"/>
                    <a:pt x="22" y="0"/>
                  </a:cubicBezTo>
                  <a:cubicBezTo>
                    <a:pt x="22" y="0"/>
                    <a:pt x="34" y="69"/>
                    <a:pt x="8" y="88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2" name="îṧľiďê"/>
            <p:cNvSpPr/>
            <p:nvPr/>
          </p:nvSpPr>
          <p:spPr bwMode="auto">
            <a:xfrm>
              <a:off x="6494463" y="2439988"/>
              <a:ext cx="58738" cy="173038"/>
            </a:xfrm>
            <a:custGeom>
              <a:avLst/>
              <a:gdLst>
                <a:gd name="T0" fmla="*/ 2 w 41"/>
                <a:gd name="T1" fmla="*/ 101 h 120"/>
                <a:gd name="T2" fmla="*/ 25 w 41"/>
                <a:gd name="T3" fmla="*/ 0 h 120"/>
                <a:gd name="T4" fmla="*/ 0 w 41"/>
                <a:gd name="T5" fmla="*/ 120 h 120"/>
                <a:gd name="T6" fmla="*/ 2 w 41"/>
                <a:gd name="T7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20">
                  <a:moveTo>
                    <a:pt x="2" y="10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41" y="85"/>
                    <a:pt x="0" y="120"/>
                  </a:cubicBezTo>
                  <a:lnTo>
                    <a:pt x="2" y="101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3" name="ïşļidè"/>
            <p:cNvSpPr/>
            <p:nvPr/>
          </p:nvSpPr>
          <p:spPr bwMode="auto">
            <a:xfrm>
              <a:off x="6475413" y="2332038"/>
              <a:ext cx="93663" cy="149225"/>
            </a:xfrm>
            <a:custGeom>
              <a:avLst/>
              <a:gdLst>
                <a:gd name="T0" fmla="*/ 18 w 65"/>
                <a:gd name="T1" fmla="*/ 74 h 104"/>
                <a:gd name="T2" fmla="*/ 64 w 65"/>
                <a:gd name="T3" fmla="*/ 0 h 104"/>
                <a:gd name="T4" fmla="*/ 0 w 65"/>
                <a:gd name="T5" fmla="*/ 104 h 104"/>
                <a:gd name="T6" fmla="*/ 18 w 65"/>
                <a:gd name="T7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104">
                  <a:moveTo>
                    <a:pt x="18" y="74"/>
                  </a:moveTo>
                  <a:cubicBezTo>
                    <a:pt x="18" y="74"/>
                    <a:pt x="65" y="8"/>
                    <a:pt x="64" y="0"/>
                  </a:cubicBezTo>
                  <a:cubicBezTo>
                    <a:pt x="64" y="0"/>
                    <a:pt x="55" y="72"/>
                    <a:pt x="0" y="104"/>
                  </a:cubicBezTo>
                  <a:lnTo>
                    <a:pt x="18" y="7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4" name="ïŝḻïdê"/>
            <p:cNvSpPr/>
            <p:nvPr/>
          </p:nvSpPr>
          <p:spPr bwMode="auto">
            <a:xfrm>
              <a:off x="6492876" y="2260600"/>
              <a:ext cx="96838" cy="147638"/>
            </a:xfrm>
            <a:custGeom>
              <a:avLst/>
              <a:gdLst>
                <a:gd name="T0" fmla="*/ 3 w 67"/>
                <a:gd name="T1" fmla="*/ 102 h 102"/>
                <a:gd name="T2" fmla="*/ 67 w 67"/>
                <a:gd name="T3" fmla="*/ 0 h 102"/>
                <a:gd name="T4" fmla="*/ 0 w 67"/>
                <a:gd name="T5" fmla="*/ 99 h 102"/>
                <a:gd name="T6" fmla="*/ 3 w 67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02">
                  <a:moveTo>
                    <a:pt x="3" y="102"/>
                  </a:moveTo>
                  <a:cubicBezTo>
                    <a:pt x="3" y="102"/>
                    <a:pt x="49" y="7"/>
                    <a:pt x="67" y="0"/>
                  </a:cubicBezTo>
                  <a:cubicBezTo>
                    <a:pt x="67" y="0"/>
                    <a:pt x="9" y="25"/>
                    <a:pt x="0" y="99"/>
                  </a:cubicBezTo>
                  <a:lnTo>
                    <a:pt x="3" y="102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5" name="íṧlïḓé"/>
            <p:cNvSpPr/>
            <p:nvPr/>
          </p:nvSpPr>
          <p:spPr bwMode="auto">
            <a:xfrm>
              <a:off x="6465888" y="2398713"/>
              <a:ext cx="47625" cy="288925"/>
            </a:xfrm>
            <a:custGeom>
              <a:avLst/>
              <a:gdLst>
                <a:gd name="T0" fmla="*/ 30 w 33"/>
                <a:gd name="T1" fmla="*/ 199 h 199"/>
                <a:gd name="T2" fmla="*/ 33 w 33"/>
                <a:gd name="T3" fmla="*/ 198 h 199"/>
                <a:gd name="T4" fmla="*/ 22 w 33"/>
                <a:gd name="T5" fmla="*/ 2 h 199"/>
                <a:gd name="T6" fmla="*/ 20 w 33"/>
                <a:gd name="T7" fmla="*/ 0 h 199"/>
                <a:gd name="T8" fmla="*/ 30 w 3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9">
                  <a:moveTo>
                    <a:pt x="30" y="199"/>
                  </a:moveTo>
                  <a:cubicBezTo>
                    <a:pt x="33" y="198"/>
                    <a:pt x="33" y="198"/>
                    <a:pt x="33" y="198"/>
                  </a:cubicBezTo>
                  <a:cubicBezTo>
                    <a:pt x="7" y="88"/>
                    <a:pt x="3" y="18"/>
                    <a:pt x="22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7"/>
                    <a:pt x="3" y="85"/>
                    <a:pt x="30" y="199"/>
                  </a:cubicBez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6" name="îSlîde"/>
            <p:cNvSpPr/>
            <p:nvPr/>
          </p:nvSpPr>
          <p:spPr bwMode="auto">
            <a:xfrm>
              <a:off x="6507163" y="2674938"/>
              <a:ext cx="115888" cy="387350"/>
            </a:xfrm>
            <a:custGeom>
              <a:avLst/>
              <a:gdLst>
                <a:gd name="T0" fmla="*/ 76 w 80"/>
                <a:gd name="T1" fmla="*/ 268 h 268"/>
                <a:gd name="T2" fmla="*/ 80 w 80"/>
                <a:gd name="T3" fmla="*/ 267 h 268"/>
                <a:gd name="T4" fmla="*/ 71 w 80"/>
                <a:gd name="T5" fmla="*/ 236 h 268"/>
                <a:gd name="T6" fmla="*/ 3 w 80"/>
                <a:gd name="T7" fmla="*/ 2 h 268"/>
                <a:gd name="T8" fmla="*/ 0 w 80"/>
                <a:gd name="T9" fmla="*/ 0 h 268"/>
                <a:gd name="T10" fmla="*/ 67 w 80"/>
                <a:gd name="T11" fmla="*/ 237 h 268"/>
                <a:gd name="T12" fmla="*/ 76 w 80"/>
                <a:gd name="T13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68">
                  <a:moveTo>
                    <a:pt x="76" y="268"/>
                  </a:moveTo>
                  <a:cubicBezTo>
                    <a:pt x="80" y="267"/>
                    <a:pt x="80" y="267"/>
                    <a:pt x="80" y="267"/>
                  </a:cubicBezTo>
                  <a:cubicBezTo>
                    <a:pt x="77" y="256"/>
                    <a:pt x="74" y="246"/>
                    <a:pt x="71" y="236"/>
                  </a:cubicBezTo>
                  <a:cubicBezTo>
                    <a:pt x="42" y="147"/>
                    <a:pt x="18" y="65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63"/>
                    <a:pt x="38" y="149"/>
                    <a:pt x="67" y="237"/>
                  </a:cubicBezTo>
                  <a:cubicBezTo>
                    <a:pt x="70" y="247"/>
                    <a:pt x="73" y="258"/>
                    <a:pt x="76" y="268"/>
                  </a:cubicBez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7" name="iṥlïḍé"/>
            <p:cNvSpPr/>
            <p:nvPr/>
          </p:nvSpPr>
          <p:spPr bwMode="auto">
            <a:xfrm>
              <a:off x="6432551" y="3049588"/>
              <a:ext cx="258763" cy="865188"/>
            </a:xfrm>
            <a:custGeom>
              <a:avLst/>
              <a:gdLst>
                <a:gd name="T0" fmla="*/ 3 w 178"/>
                <a:gd name="T1" fmla="*/ 598 h 598"/>
                <a:gd name="T2" fmla="*/ 106 w 178"/>
                <a:gd name="T3" fmla="*/ 440 h 598"/>
                <a:gd name="T4" fmla="*/ 155 w 178"/>
                <a:gd name="T5" fmla="*/ 254 h 598"/>
                <a:gd name="T6" fmla="*/ 129 w 178"/>
                <a:gd name="T7" fmla="*/ 0 h 598"/>
                <a:gd name="T8" fmla="*/ 125 w 178"/>
                <a:gd name="T9" fmla="*/ 3 h 598"/>
                <a:gd name="T10" fmla="*/ 101 w 178"/>
                <a:gd name="T11" fmla="*/ 438 h 598"/>
                <a:gd name="T12" fmla="*/ 0 w 178"/>
                <a:gd name="T13" fmla="*/ 594 h 598"/>
                <a:gd name="T14" fmla="*/ 3 w 178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598">
                  <a:moveTo>
                    <a:pt x="3" y="598"/>
                  </a:moveTo>
                  <a:cubicBezTo>
                    <a:pt x="4" y="598"/>
                    <a:pt x="62" y="541"/>
                    <a:pt x="106" y="440"/>
                  </a:cubicBezTo>
                  <a:cubicBezTo>
                    <a:pt x="132" y="381"/>
                    <a:pt x="149" y="318"/>
                    <a:pt x="155" y="254"/>
                  </a:cubicBezTo>
                  <a:cubicBezTo>
                    <a:pt x="163" y="174"/>
                    <a:pt x="152" y="83"/>
                    <a:pt x="129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78" y="190"/>
                    <a:pt x="142" y="345"/>
                    <a:pt x="101" y="438"/>
                  </a:cubicBezTo>
                  <a:cubicBezTo>
                    <a:pt x="57" y="538"/>
                    <a:pt x="0" y="594"/>
                    <a:pt x="0" y="594"/>
                  </a:cubicBezTo>
                  <a:lnTo>
                    <a:pt x="3" y="598"/>
                  </a:lnTo>
                  <a:close/>
                </a:path>
              </a:pathLst>
            </a:custGeom>
            <a:solidFill>
              <a:srgbClr val="444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8" name="isḷîḓe"/>
            <p:cNvSpPr/>
            <p:nvPr/>
          </p:nvSpPr>
          <p:spPr bwMode="auto">
            <a:xfrm>
              <a:off x="7805738" y="5062538"/>
              <a:ext cx="992188" cy="468313"/>
            </a:xfrm>
            <a:custGeom>
              <a:avLst/>
              <a:gdLst>
                <a:gd name="T0" fmla="*/ 675 w 684"/>
                <a:gd name="T1" fmla="*/ 212 h 324"/>
                <a:gd name="T2" fmla="*/ 587 w 684"/>
                <a:gd name="T3" fmla="*/ 311 h 324"/>
                <a:gd name="T4" fmla="*/ 272 w 684"/>
                <a:gd name="T5" fmla="*/ 322 h 324"/>
                <a:gd name="T6" fmla="*/ 83 w 684"/>
                <a:gd name="T7" fmla="*/ 184 h 324"/>
                <a:gd name="T8" fmla="*/ 43 w 684"/>
                <a:gd name="T9" fmla="*/ 18 h 324"/>
                <a:gd name="T10" fmla="*/ 332 w 684"/>
                <a:gd name="T11" fmla="*/ 98 h 324"/>
                <a:gd name="T12" fmla="*/ 404 w 684"/>
                <a:gd name="T13" fmla="*/ 71 h 324"/>
                <a:gd name="T14" fmla="*/ 675 w 684"/>
                <a:gd name="T15" fmla="*/ 212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4" h="324">
                  <a:moveTo>
                    <a:pt x="675" y="212"/>
                  </a:moveTo>
                  <a:cubicBezTo>
                    <a:pt x="675" y="212"/>
                    <a:pt x="660" y="299"/>
                    <a:pt x="587" y="311"/>
                  </a:cubicBezTo>
                  <a:cubicBezTo>
                    <a:pt x="515" y="324"/>
                    <a:pt x="272" y="322"/>
                    <a:pt x="272" y="322"/>
                  </a:cubicBezTo>
                  <a:cubicBezTo>
                    <a:pt x="272" y="322"/>
                    <a:pt x="133" y="302"/>
                    <a:pt x="83" y="184"/>
                  </a:cubicBezTo>
                  <a:cubicBezTo>
                    <a:pt x="32" y="67"/>
                    <a:pt x="0" y="20"/>
                    <a:pt x="43" y="18"/>
                  </a:cubicBezTo>
                  <a:cubicBezTo>
                    <a:pt x="86" y="16"/>
                    <a:pt x="318" y="97"/>
                    <a:pt x="332" y="98"/>
                  </a:cubicBezTo>
                  <a:cubicBezTo>
                    <a:pt x="335" y="98"/>
                    <a:pt x="364" y="84"/>
                    <a:pt x="404" y="71"/>
                  </a:cubicBezTo>
                  <a:cubicBezTo>
                    <a:pt x="507" y="36"/>
                    <a:pt x="684" y="0"/>
                    <a:pt x="675" y="212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9" name="îṩḻîḓê"/>
            <p:cNvSpPr/>
            <p:nvPr/>
          </p:nvSpPr>
          <p:spPr bwMode="auto">
            <a:xfrm>
              <a:off x="8027988" y="5192713"/>
              <a:ext cx="749300" cy="331788"/>
            </a:xfrm>
            <a:custGeom>
              <a:avLst/>
              <a:gdLst>
                <a:gd name="T0" fmla="*/ 507 w 517"/>
                <a:gd name="T1" fmla="*/ 73 h 229"/>
                <a:gd name="T2" fmla="*/ 501 w 517"/>
                <a:gd name="T3" fmla="*/ 97 h 229"/>
                <a:gd name="T4" fmla="*/ 444 w 517"/>
                <a:gd name="T5" fmla="*/ 140 h 229"/>
                <a:gd name="T6" fmla="*/ 439 w 517"/>
                <a:gd name="T7" fmla="*/ 139 h 229"/>
                <a:gd name="T8" fmla="*/ 425 w 517"/>
                <a:gd name="T9" fmla="*/ 139 h 229"/>
                <a:gd name="T10" fmla="*/ 342 w 517"/>
                <a:gd name="T11" fmla="*/ 160 h 229"/>
                <a:gd name="T12" fmla="*/ 339 w 517"/>
                <a:gd name="T13" fmla="*/ 162 h 229"/>
                <a:gd name="T14" fmla="*/ 343 w 517"/>
                <a:gd name="T15" fmla="*/ 229 h 229"/>
                <a:gd name="T16" fmla="*/ 434 w 517"/>
                <a:gd name="T17" fmla="*/ 221 h 229"/>
                <a:gd name="T18" fmla="*/ 517 w 517"/>
                <a:gd name="T19" fmla="*/ 138 h 229"/>
                <a:gd name="T20" fmla="*/ 512 w 517"/>
                <a:gd name="T21" fmla="*/ 126 h 229"/>
                <a:gd name="T22" fmla="*/ 506 w 517"/>
                <a:gd name="T23" fmla="*/ 97 h 229"/>
                <a:gd name="T24" fmla="*/ 507 w 517"/>
                <a:gd name="T25" fmla="*/ 73 h 229"/>
                <a:gd name="T26" fmla="*/ 0 w 517"/>
                <a:gd name="T27" fmla="*/ 0 h 229"/>
                <a:gd name="T28" fmla="*/ 20 w 517"/>
                <a:gd name="T29" fmla="*/ 21 h 229"/>
                <a:gd name="T30" fmla="*/ 28 w 517"/>
                <a:gd name="T31" fmla="*/ 30 h 229"/>
                <a:gd name="T32" fmla="*/ 48 w 517"/>
                <a:gd name="T33" fmla="*/ 51 h 229"/>
                <a:gd name="T34" fmla="*/ 81 w 517"/>
                <a:gd name="T35" fmla="*/ 75 h 229"/>
                <a:gd name="T36" fmla="*/ 104 w 517"/>
                <a:gd name="T37" fmla="*/ 86 h 229"/>
                <a:gd name="T38" fmla="*/ 109 w 517"/>
                <a:gd name="T39" fmla="*/ 90 h 229"/>
                <a:gd name="T40" fmla="*/ 110 w 517"/>
                <a:gd name="T41" fmla="*/ 90 h 229"/>
                <a:gd name="T42" fmla="*/ 114 w 517"/>
                <a:gd name="T43" fmla="*/ 90 h 229"/>
                <a:gd name="T44" fmla="*/ 133 w 517"/>
                <a:gd name="T45" fmla="*/ 86 h 229"/>
                <a:gd name="T46" fmla="*/ 129 w 517"/>
                <a:gd name="T47" fmla="*/ 83 h 229"/>
                <a:gd name="T48" fmla="*/ 129 w 517"/>
                <a:gd name="T49" fmla="*/ 83 h 229"/>
                <a:gd name="T50" fmla="*/ 129 w 517"/>
                <a:gd name="T51" fmla="*/ 83 h 229"/>
                <a:gd name="T52" fmla="*/ 0 w 517"/>
                <a:gd name="T53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229">
                  <a:moveTo>
                    <a:pt x="507" y="73"/>
                  </a:moveTo>
                  <a:cubicBezTo>
                    <a:pt x="505" y="88"/>
                    <a:pt x="501" y="97"/>
                    <a:pt x="501" y="97"/>
                  </a:cubicBezTo>
                  <a:cubicBezTo>
                    <a:pt x="484" y="129"/>
                    <a:pt x="463" y="140"/>
                    <a:pt x="444" y="140"/>
                  </a:cubicBezTo>
                  <a:cubicBezTo>
                    <a:pt x="443" y="140"/>
                    <a:pt x="441" y="139"/>
                    <a:pt x="439" y="139"/>
                  </a:cubicBezTo>
                  <a:cubicBezTo>
                    <a:pt x="434" y="139"/>
                    <a:pt x="430" y="139"/>
                    <a:pt x="425" y="139"/>
                  </a:cubicBezTo>
                  <a:cubicBezTo>
                    <a:pt x="396" y="139"/>
                    <a:pt x="368" y="146"/>
                    <a:pt x="342" y="160"/>
                  </a:cubicBezTo>
                  <a:cubicBezTo>
                    <a:pt x="341" y="161"/>
                    <a:pt x="340" y="162"/>
                    <a:pt x="339" y="162"/>
                  </a:cubicBezTo>
                  <a:cubicBezTo>
                    <a:pt x="340" y="178"/>
                    <a:pt x="342" y="205"/>
                    <a:pt x="343" y="229"/>
                  </a:cubicBezTo>
                  <a:cubicBezTo>
                    <a:pt x="381" y="227"/>
                    <a:pt x="414" y="225"/>
                    <a:pt x="434" y="221"/>
                  </a:cubicBezTo>
                  <a:cubicBezTo>
                    <a:pt x="487" y="212"/>
                    <a:pt x="509" y="164"/>
                    <a:pt x="517" y="138"/>
                  </a:cubicBezTo>
                  <a:cubicBezTo>
                    <a:pt x="516" y="132"/>
                    <a:pt x="514" y="128"/>
                    <a:pt x="512" y="126"/>
                  </a:cubicBezTo>
                  <a:cubicBezTo>
                    <a:pt x="505" y="121"/>
                    <a:pt x="506" y="97"/>
                    <a:pt x="506" y="97"/>
                  </a:cubicBezTo>
                  <a:cubicBezTo>
                    <a:pt x="506" y="97"/>
                    <a:pt x="513" y="83"/>
                    <a:pt x="507" y="73"/>
                  </a:cubicBezTo>
                  <a:moveTo>
                    <a:pt x="0" y="0"/>
                  </a:moveTo>
                  <a:cubicBezTo>
                    <a:pt x="6" y="6"/>
                    <a:pt x="13" y="13"/>
                    <a:pt x="20" y="21"/>
                  </a:cubicBezTo>
                  <a:cubicBezTo>
                    <a:pt x="24" y="25"/>
                    <a:pt x="27" y="28"/>
                    <a:pt x="28" y="30"/>
                  </a:cubicBezTo>
                  <a:cubicBezTo>
                    <a:pt x="34" y="42"/>
                    <a:pt x="48" y="51"/>
                    <a:pt x="48" y="51"/>
                  </a:cubicBezTo>
                  <a:cubicBezTo>
                    <a:pt x="48" y="51"/>
                    <a:pt x="69" y="74"/>
                    <a:pt x="81" y="75"/>
                  </a:cubicBezTo>
                  <a:cubicBezTo>
                    <a:pt x="89" y="77"/>
                    <a:pt x="97" y="81"/>
                    <a:pt x="104" y="86"/>
                  </a:cubicBezTo>
                  <a:cubicBezTo>
                    <a:pt x="107" y="88"/>
                    <a:pt x="109" y="90"/>
                    <a:pt x="109" y="90"/>
                  </a:cubicBezTo>
                  <a:cubicBezTo>
                    <a:pt x="109" y="90"/>
                    <a:pt x="109" y="90"/>
                    <a:pt x="110" y="90"/>
                  </a:cubicBezTo>
                  <a:cubicBezTo>
                    <a:pt x="111" y="90"/>
                    <a:pt x="112" y="90"/>
                    <a:pt x="114" y="90"/>
                  </a:cubicBezTo>
                  <a:cubicBezTo>
                    <a:pt x="120" y="90"/>
                    <a:pt x="128" y="89"/>
                    <a:pt x="133" y="86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5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0" name="íṡ1iḑé"/>
            <p:cNvSpPr/>
            <p:nvPr/>
          </p:nvSpPr>
          <p:spPr bwMode="auto">
            <a:xfrm>
              <a:off x="7834313" y="5318125"/>
              <a:ext cx="327025" cy="220663"/>
            </a:xfrm>
            <a:custGeom>
              <a:avLst/>
              <a:gdLst>
                <a:gd name="T0" fmla="*/ 4 w 226"/>
                <a:gd name="T1" fmla="*/ 131 h 152"/>
                <a:gd name="T2" fmla="*/ 31 w 226"/>
                <a:gd name="T3" fmla="*/ 152 h 152"/>
                <a:gd name="T4" fmla="*/ 40 w 226"/>
                <a:gd name="T5" fmla="*/ 151 h 152"/>
                <a:gd name="T6" fmla="*/ 151 w 226"/>
                <a:gd name="T7" fmla="*/ 140 h 152"/>
                <a:gd name="T8" fmla="*/ 206 w 226"/>
                <a:gd name="T9" fmla="*/ 136 h 152"/>
                <a:gd name="T10" fmla="*/ 226 w 226"/>
                <a:gd name="T11" fmla="*/ 131 h 152"/>
                <a:gd name="T12" fmla="*/ 203 w 226"/>
                <a:gd name="T13" fmla="*/ 61 h 152"/>
                <a:gd name="T14" fmla="*/ 111 w 226"/>
                <a:gd name="T15" fmla="*/ 5 h 152"/>
                <a:gd name="T16" fmla="*/ 40 w 226"/>
                <a:gd name="T17" fmla="*/ 0 h 152"/>
                <a:gd name="T18" fmla="*/ 16 w 226"/>
                <a:gd name="T19" fmla="*/ 14 h 152"/>
                <a:gd name="T20" fmla="*/ 2 w 226"/>
                <a:gd name="T21" fmla="*/ 63 h 152"/>
                <a:gd name="T22" fmla="*/ 4 w 226"/>
                <a:gd name="T23" fmla="*/ 1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52">
                  <a:moveTo>
                    <a:pt x="4" y="131"/>
                  </a:moveTo>
                  <a:cubicBezTo>
                    <a:pt x="4" y="131"/>
                    <a:pt x="11" y="150"/>
                    <a:pt x="31" y="152"/>
                  </a:cubicBezTo>
                  <a:cubicBezTo>
                    <a:pt x="34" y="152"/>
                    <a:pt x="37" y="152"/>
                    <a:pt x="40" y="151"/>
                  </a:cubicBezTo>
                  <a:cubicBezTo>
                    <a:pt x="67" y="147"/>
                    <a:pt x="129" y="136"/>
                    <a:pt x="151" y="140"/>
                  </a:cubicBezTo>
                  <a:cubicBezTo>
                    <a:pt x="164" y="143"/>
                    <a:pt x="189" y="139"/>
                    <a:pt x="206" y="136"/>
                  </a:cubicBezTo>
                  <a:cubicBezTo>
                    <a:pt x="218" y="133"/>
                    <a:pt x="226" y="131"/>
                    <a:pt x="226" y="131"/>
                  </a:cubicBezTo>
                  <a:cubicBezTo>
                    <a:pt x="226" y="131"/>
                    <a:pt x="206" y="63"/>
                    <a:pt x="203" y="61"/>
                  </a:cubicBezTo>
                  <a:cubicBezTo>
                    <a:pt x="201" y="59"/>
                    <a:pt x="111" y="5"/>
                    <a:pt x="111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0" y="1"/>
                    <a:pt x="22" y="7"/>
                    <a:pt x="16" y="14"/>
                  </a:cubicBezTo>
                  <a:cubicBezTo>
                    <a:pt x="8" y="23"/>
                    <a:pt x="2" y="38"/>
                    <a:pt x="2" y="63"/>
                  </a:cubicBezTo>
                  <a:cubicBezTo>
                    <a:pt x="0" y="123"/>
                    <a:pt x="4" y="131"/>
                    <a:pt x="4" y="131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1" name="îş1ïḑê"/>
            <p:cNvSpPr/>
            <p:nvPr/>
          </p:nvSpPr>
          <p:spPr bwMode="auto">
            <a:xfrm>
              <a:off x="7834313" y="5338763"/>
              <a:ext cx="44450" cy="200025"/>
            </a:xfrm>
            <a:custGeom>
              <a:avLst/>
              <a:gdLst>
                <a:gd name="T0" fmla="*/ 15 w 30"/>
                <a:gd name="T1" fmla="*/ 0 h 138"/>
                <a:gd name="T2" fmla="*/ 1 w 30"/>
                <a:gd name="T3" fmla="*/ 49 h 138"/>
                <a:gd name="T4" fmla="*/ 3 w 30"/>
                <a:gd name="T5" fmla="*/ 117 h 138"/>
                <a:gd name="T6" fmla="*/ 30 w 30"/>
                <a:gd name="T7" fmla="*/ 138 h 138"/>
                <a:gd name="T8" fmla="*/ 11 w 30"/>
                <a:gd name="T9" fmla="*/ 110 h 138"/>
                <a:gd name="T10" fmla="*/ 11 w 30"/>
                <a:gd name="T11" fmla="*/ 60 h 138"/>
                <a:gd name="T12" fmla="*/ 24 w 30"/>
                <a:gd name="T13" fmla="*/ 4 h 138"/>
                <a:gd name="T14" fmla="*/ 22 w 30"/>
                <a:gd name="T15" fmla="*/ 4 h 138"/>
                <a:gd name="T16" fmla="*/ 15 w 30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38">
                  <a:moveTo>
                    <a:pt x="15" y="0"/>
                  </a:moveTo>
                  <a:cubicBezTo>
                    <a:pt x="8" y="10"/>
                    <a:pt x="1" y="24"/>
                    <a:pt x="1" y="49"/>
                  </a:cubicBezTo>
                  <a:cubicBezTo>
                    <a:pt x="0" y="109"/>
                    <a:pt x="3" y="117"/>
                    <a:pt x="3" y="117"/>
                  </a:cubicBezTo>
                  <a:cubicBezTo>
                    <a:pt x="3" y="117"/>
                    <a:pt x="10" y="136"/>
                    <a:pt x="30" y="138"/>
                  </a:cubicBezTo>
                  <a:cubicBezTo>
                    <a:pt x="23" y="129"/>
                    <a:pt x="17" y="120"/>
                    <a:pt x="11" y="11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9" y="40"/>
                    <a:pt x="14" y="21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0" y="3"/>
                    <a:pt x="17" y="2"/>
                    <a:pt x="15" y="0"/>
                  </a:cubicBezTo>
                </a:path>
              </a:pathLst>
            </a:custGeom>
            <a:solidFill>
              <a:srgbClr val="3C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2" name="îśḷîdè"/>
            <p:cNvSpPr/>
            <p:nvPr/>
          </p:nvSpPr>
          <p:spPr bwMode="auto">
            <a:xfrm>
              <a:off x="7856538" y="53355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3" name="iṧlíďê"/>
            <p:cNvSpPr/>
            <p:nvPr/>
          </p:nvSpPr>
          <p:spPr bwMode="auto">
            <a:xfrm>
              <a:off x="7856538" y="5335588"/>
              <a:ext cx="282575" cy="179388"/>
            </a:xfrm>
            <a:custGeom>
              <a:avLst/>
              <a:gdLst>
                <a:gd name="T0" fmla="*/ 11 w 195"/>
                <a:gd name="T1" fmla="*/ 4 h 124"/>
                <a:gd name="T2" fmla="*/ 9 w 195"/>
                <a:gd name="T3" fmla="*/ 6 h 124"/>
                <a:gd name="T4" fmla="*/ 124 w 195"/>
                <a:gd name="T5" fmla="*/ 80 h 124"/>
                <a:gd name="T6" fmla="*/ 190 w 195"/>
                <a:gd name="T7" fmla="*/ 124 h 124"/>
                <a:gd name="T8" fmla="*/ 195 w 195"/>
                <a:gd name="T9" fmla="*/ 123 h 124"/>
                <a:gd name="T10" fmla="*/ 195 w 195"/>
                <a:gd name="T11" fmla="*/ 122 h 124"/>
                <a:gd name="T12" fmla="*/ 125 w 195"/>
                <a:gd name="T13" fmla="*/ 77 h 124"/>
                <a:gd name="T14" fmla="*/ 11 w 195"/>
                <a:gd name="T15" fmla="*/ 4 h 124"/>
                <a:gd name="T16" fmla="*/ 2 w 195"/>
                <a:gd name="T17" fmla="*/ 0 h 124"/>
                <a:gd name="T18" fmla="*/ 0 w 195"/>
                <a:gd name="T19" fmla="*/ 2 h 124"/>
                <a:gd name="T20" fmla="*/ 0 w 195"/>
                <a:gd name="T21" fmla="*/ 2 h 124"/>
                <a:gd name="T22" fmla="*/ 0 w 195"/>
                <a:gd name="T23" fmla="*/ 2 h 124"/>
                <a:gd name="T24" fmla="*/ 3 w 195"/>
                <a:gd name="T25" fmla="*/ 0 h 124"/>
                <a:gd name="T26" fmla="*/ 2 w 195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124">
                  <a:moveTo>
                    <a:pt x="11" y="4"/>
                  </a:moveTo>
                  <a:cubicBezTo>
                    <a:pt x="10" y="5"/>
                    <a:pt x="10" y="5"/>
                    <a:pt x="9" y="6"/>
                  </a:cubicBezTo>
                  <a:cubicBezTo>
                    <a:pt x="59" y="28"/>
                    <a:pt x="119" y="72"/>
                    <a:pt x="124" y="80"/>
                  </a:cubicBezTo>
                  <a:cubicBezTo>
                    <a:pt x="127" y="85"/>
                    <a:pt x="163" y="107"/>
                    <a:pt x="190" y="124"/>
                  </a:cubicBezTo>
                  <a:cubicBezTo>
                    <a:pt x="192" y="123"/>
                    <a:pt x="194" y="123"/>
                    <a:pt x="195" y="123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67" y="106"/>
                    <a:pt x="128" y="82"/>
                    <a:pt x="125" y="77"/>
                  </a:cubicBezTo>
                  <a:cubicBezTo>
                    <a:pt x="121" y="69"/>
                    <a:pt x="61" y="25"/>
                    <a:pt x="11" y="4"/>
                  </a:cubicBezTo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4" name="íṥ1iḋè"/>
            <p:cNvSpPr/>
            <p:nvPr/>
          </p:nvSpPr>
          <p:spPr bwMode="auto">
            <a:xfrm>
              <a:off x="7856538" y="5335588"/>
              <a:ext cx="15875" cy="9525"/>
            </a:xfrm>
            <a:custGeom>
              <a:avLst/>
              <a:gdLst>
                <a:gd name="T0" fmla="*/ 3 w 11"/>
                <a:gd name="T1" fmla="*/ 0 h 6"/>
                <a:gd name="T2" fmla="*/ 0 w 11"/>
                <a:gd name="T3" fmla="*/ 2 h 6"/>
                <a:gd name="T4" fmla="*/ 7 w 11"/>
                <a:gd name="T5" fmla="*/ 6 h 6"/>
                <a:gd name="T6" fmla="*/ 9 w 11"/>
                <a:gd name="T7" fmla="*/ 6 h 6"/>
                <a:gd name="T8" fmla="*/ 11 w 11"/>
                <a:gd name="T9" fmla="*/ 4 h 6"/>
                <a:gd name="T10" fmla="*/ 9 w 11"/>
                <a:gd name="T11" fmla="*/ 2 h 6"/>
                <a:gd name="T12" fmla="*/ 3 w 1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4"/>
                    <a:pt x="5" y="5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10" y="5"/>
                    <a:pt x="10" y="5"/>
                    <a:pt x="11" y="4"/>
                  </a:cubicBezTo>
                  <a:cubicBezTo>
                    <a:pt x="10" y="3"/>
                    <a:pt x="9" y="3"/>
                    <a:pt x="9" y="2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3634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5" name="îšlídê"/>
            <p:cNvSpPr/>
            <p:nvPr/>
          </p:nvSpPr>
          <p:spPr bwMode="auto">
            <a:xfrm>
              <a:off x="7645401" y="4937125"/>
              <a:ext cx="882650" cy="600075"/>
            </a:xfrm>
            <a:custGeom>
              <a:avLst/>
              <a:gdLst>
                <a:gd name="T0" fmla="*/ 6 w 609"/>
                <a:gd name="T1" fmla="*/ 130 h 414"/>
                <a:gd name="T2" fmla="*/ 69 w 609"/>
                <a:gd name="T3" fmla="*/ 210 h 414"/>
                <a:gd name="T4" fmla="*/ 155 w 609"/>
                <a:gd name="T5" fmla="*/ 277 h 414"/>
                <a:gd name="T6" fmla="*/ 271 w 609"/>
                <a:gd name="T7" fmla="*/ 352 h 414"/>
                <a:gd name="T8" fmla="*/ 343 w 609"/>
                <a:gd name="T9" fmla="*/ 398 h 414"/>
                <a:gd name="T10" fmla="*/ 349 w 609"/>
                <a:gd name="T11" fmla="*/ 402 h 414"/>
                <a:gd name="T12" fmla="*/ 363 w 609"/>
                <a:gd name="T13" fmla="*/ 410 h 414"/>
                <a:gd name="T14" fmla="*/ 370 w 609"/>
                <a:gd name="T15" fmla="*/ 414 h 414"/>
                <a:gd name="T16" fmla="*/ 405 w 609"/>
                <a:gd name="T17" fmla="*/ 387 h 414"/>
                <a:gd name="T18" fmla="*/ 439 w 609"/>
                <a:gd name="T19" fmla="*/ 358 h 414"/>
                <a:gd name="T20" fmla="*/ 444 w 609"/>
                <a:gd name="T21" fmla="*/ 338 h 414"/>
                <a:gd name="T22" fmla="*/ 433 w 609"/>
                <a:gd name="T23" fmla="*/ 322 h 414"/>
                <a:gd name="T24" fmla="*/ 407 w 609"/>
                <a:gd name="T25" fmla="*/ 301 h 414"/>
                <a:gd name="T26" fmla="*/ 373 w 609"/>
                <a:gd name="T27" fmla="*/ 266 h 414"/>
                <a:gd name="T28" fmla="*/ 368 w 609"/>
                <a:gd name="T29" fmla="*/ 262 h 414"/>
                <a:gd name="T30" fmla="*/ 345 w 609"/>
                <a:gd name="T31" fmla="*/ 251 h 414"/>
                <a:gd name="T32" fmla="*/ 312 w 609"/>
                <a:gd name="T33" fmla="*/ 227 h 414"/>
                <a:gd name="T34" fmla="*/ 292 w 609"/>
                <a:gd name="T35" fmla="*/ 206 h 414"/>
                <a:gd name="T36" fmla="*/ 200 w 609"/>
                <a:gd name="T37" fmla="*/ 135 h 414"/>
                <a:gd name="T38" fmla="*/ 393 w 609"/>
                <a:gd name="T39" fmla="*/ 259 h 414"/>
                <a:gd name="T40" fmla="*/ 439 w 609"/>
                <a:gd name="T41" fmla="*/ 288 h 414"/>
                <a:gd name="T42" fmla="*/ 505 w 609"/>
                <a:gd name="T43" fmla="*/ 237 h 414"/>
                <a:gd name="T44" fmla="*/ 609 w 609"/>
                <a:gd name="T45" fmla="*/ 134 h 414"/>
                <a:gd name="T46" fmla="*/ 575 w 609"/>
                <a:gd name="T47" fmla="*/ 133 h 414"/>
                <a:gd name="T48" fmla="*/ 423 w 609"/>
                <a:gd name="T49" fmla="*/ 130 h 414"/>
                <a:gd name="T50" fmla="*/ 395 w 609"/>
                <a:gd name="T51" fmla="*/ 131 h 414"/>
                <a:gd name="T52" fmla="*/ 353 w 609"/>
                <a:gd name="T53" fmla="*/ 124 h 414"/>
                <a:gd name="T54" fmla="*/ 306 w 609"/>
                <a:gd name="T55" fmla="*/ 104 h 414"/>
                <a:gd name="T56" fmla="*/ 212 w 609"/>
                <a:gd name="T57" fmla="*/ 66 h 414"/>
                <a:gd name="T58" fmla="*/ 44 w 609"/>
                <a:gd name="T59" fmla="*/ 39 h 414"/>
                <a:gd name="T60" fmla="*/ 6 w 609"/>
                <a:gd name="T61" fmla="*/ 13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9" h="414">
                  <a:moveTo>
                    <a:pt x="6" y="130"/>
                  </a:moveTo>
                  <a:cubicBezTo>
                    <a:pt x="13" y="147"/>
                    <a:pt x="69" y="210"/>
                    <a:pt x="69" y="210"/>
                  </a:cubicBezTo>
                  <a:cubicBezTo>
                    <a:pt x="69" y="210"/>
                    <a:pt x="104" y="256"/>
                    <a:pt x="155" y="277"/>
                  </a:cubicBezTo>
                  <a:cubicBezTo>
                    <a:pt x="205" y="299"/>
                    <a:pt x="267" y="344"/>
                    <a:pt x="271" y="352"/>
                  </a:cubicBezTo>
                  <a:cubicBezTo>
                    <a:pt x="274" y="358"/>
                    <a:pt x="314" y="382"/>
                    <a:pt x="343" y="398"/>
                  </a:cubicBezTo>
                  <a:cubicBezTo>
                    <a:pt x="349" y="402"/>
                    <a:pt x="349" y="402"/>
                    <a:pt x="349" y="402"/>
                  </a:cubicBezTo>
                  <a:cubicBezTo>
                    <a:pt x="354" y="405"/>
                    <a:pt x="359" y="408"/>
                    <a:pt x="363" y="410"/>
                  </a:cubicBezTo>
                  <a:cubicBezTo>
                    <a:pt x="370" y="414"/>
                    <a:pt x="370" y="414"/>
                    <a:pt x="370" y="414"/>
                  </a:cubicBezTo>
                  <a:cubicBezTo>
                    <a:pt x="370" y="414"/>
                    <a:pt x="388" y="400"/>
                    <a:pt x="405" y="387"/>
                  </a:cubicBezTo>
                  <a:cubicBezTo>
                    <a:pt x="422" y="373"/>
                    <a:pt x="438" y="359"/>
                    <a:pt x="439" y="358"/>
                  </a:cubicBezTo>
                  <a:cubicBezTo>
                    <a:pt x="439" y="357"/>
                    <a:pt x="446" y="339"/>
                    <a:pt x="444" y="338"/>
                  </a:cubicBezTo>
                  <a:cubicBezTo>
                    <a:pt x="443" y="338"/>
                    <a:pt x="440" y="331"/>
                    <a:pt x="433" y="322"/>
                  </a:cubicBezTo>
                  <a:cubicBezTo>
                    <a:pt x="426" y="313"/>
                    <a:pt x="418" y="306"/>
                    <a:pt x="407" y="301"/>
                  </a:cubicBezTo>
                  <a:cubicBezTo>
                    <a:pt x="384" y="290"/>
                    <a:pt x="373" y="266"/>
                    <a:pt x="373" y="266"/>
                  </a:cubicBezTo>
                  <a:cubicBezTo>
                    <a:pt x="373" y="266"/>
                    <a:pt x="371" y="264"/>
                    <a:pt x="368" y="262"/>
                  </a:cubicBezTo>
                  <a:cubicBezTo>
                    <a:pt x="361" y="257"/>
                    <a:pt x="353" y="253"/>
                    <a:pt x="345" y="251"/>
                  </a:cubicBezTo>
                  <a:cubicBezTo>
                    <a:pt x="333" y="250"/>
                    <a:pt x="312" y="227"/>
                    <a:pt x="312" y="227"/>
                  </a:cubicBezTo>
                  <a:cubicBezTo>
                    <a:pt x="312" y="227"/>
                    <a:pt x="298" y="218"/>
                    <a:pt x="292" y="206"/>
                  </a:cubicBezTo>
                  <a:cubicBezTo>
                    <a:pt x="287" y="194"/>
                    <a:pt x="208" y="140"/>
                    <a:pt x="200" y="135"/>
                  </a:cubicBezTo>
                  <a:cubicBezTo>
                    <a:pt x="393" y="259"/>
                    <a:pt x="393" y="259"/>
                    <a:pt x="393" y="259"/>
                  </a:cubicBezTo>
                  <a:cubicBezTo>
                    <a:pt x="439" y="288"/>
                    <a:pt x="439" y="288"/>
                    <a:pt x="439" y="288"/>
                  </a:cubicBezTo>
                  <a:cubicBezTo>
                    <a:pt x="505" y="237"/>
                    <a:pt x="505" y="237"/>
                    <a:pt x="505" y="237"/>
                  </a:cubicBezTo>
                  <a:cubicBezTo>
                    <a:pt x="609" y="134"/>
                    <a:pt x="609" y="134"/>
                    <a:pt x="609" y="134"/>
                  </a:cubicBezTo>
                  <a:cubicBezTo>
                    <a:pt x="609" y="134"/>
                    <a:pt x="595" y="134"/>
                    <a:pt x="575" y="133"/>
                  </a:cubicBezTo>
                  <a:cubicBezTo>
                    <a:pt x="524" y="130"/>
                    <a:pt x="434" y="127"/>
                    <a:pt x="423" y="130"/>
                  </a:cubicBezTo>
                  <a:cubicBezTo>
                    <a:pt x="414" y="132"/>
                    <a:pt x="404" y="132"/>
                    <a:pt x="395" y="131"/>
                  </a:cubicBezTo>
                  <a:cubicBezTo>
                    <a:pt x="395" y="131"/>
                    <a:pt x="369" y="133"/>
                    <a:pt x="353" y="124"/>
                  </a:cubicBezTo>
                  <a:cubicBezTo>
                    <a:pt x="336" y="115"/>
                    <a:pt x="309" y="111"/>
                    <a:pt x="306" y="104"/>
                  </a:cubicBezTo>
                  <a:cubicBezTo>
                    <a:pt x="303" y="97"/>
                    <a:pt x="212" y="66"/>
                    <a:pt x="212" y="66"/>
                  </a:cubicBezTo>
                  <a:cubicBezTo>
                    <a:pt x="212" y="66"/>
                    <a:pt x="88" y="0"/>
                    <a:pt x="44" y="39"/>
                  </a:cubicBezTo>
                  <a:cubicBezTo>
                    <a:pt x="0" y="78"/>
                    <a:pt x="0" y="114"/>
                    <a:pt x="6" y="130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6" name="ïsḻîḋè"/>
            <p:cNvSpPr/>
            <p:nvPr/>
          </p:nvSpPr>
          <p:spPr bwMode="auto">
            <a:xfrm>
              <a:off x="8232776" y="4349750"/>
              <a:ext cx="279400" cy="488950"/>
            </a:xfrm>
            <a:custGeom>
              <a:avLst/>
              <a:gdLst>
                <a:gd name="T0" fmla="*/ 0 w 193"/>
                <a:gd name="T1" fmla="*/ 160 h 337"/>
                <a:gd name="T2" fmla="*/ 16 w 193"/>
                <a:gd name="T3" fmla="*/ 213 h 337"/>
                <a:gd name="T4" fmla="*/ 36 w 193"/>
                <a:gd name="T5" fmla="*/ 332 h 337"/>
                <a:gd name="T6" fmla="*/ 112 w 193"/>
                <a:gd name="T7" fmla="*/ 337 h 337"/>
                <a:gd name="T8" fmla="*/ 133 w 193"/>
                <a:gd name="T9" fmla="*/ 301 h 337"/>
                <a:gd name="T10" fmla="*/ 155 w 193"/>
                <a:gd name="T11" fmla="*/ 265 h 337"/>
                <a:gd name="T12" fmla="*/ 178 w 193"/>
                <a:gd name="T13" fmla="*/ 170 h 337"/>
                <a:gd name="T14" fmla="*/ 183 w 193"/>
                <a:gd name="T15" fmla="*/ 85 h 337"/>
                <a:gd name="T16" fmla="*/ 166 w 193"/>
                <a:gd name="T17" fmla="*/ 52 h 337"/>
                <a:gd name="T18" fmla="*/ 165 w 193"/>
                <a:gd name="T19" fmla="*/ 47 h 337"/>
                <a:gd name="T20" fmla="*/ 160 w 193"/>
                <a:gd name="T21" fmla="*/ 9 h 337"/>
                <a:gd name="T22" fmla="*/ 24 w 193"/>
                <a:gd name="T23" fmla="*/ 66 h 337"/>
                <a:gd name="T24" fmla="*/ 30 w 193"/>
                <a:gd name="T25" fmla="*/ 100 h 337"/>
                <a:gd name="T26" fmla="*/ 29 w 193"/>
                <a:gd name="T27" fmla="*/ 109 h 337"/>
                <a:gd name="T28" fmla="*/ 0 w 193"/>
                <a:gd name="T29" fmla="*/ 16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337">
                  <a:moveTo>
                    <a:pt x="0" y="160"/>
                  </a:moveTo>
                  <a:cubicBezTo>
                    <a:pt x="16" y="213"/>
                    <a:pt x="16" y="213"/>
                    <a:pt x="16" y="213"/>
                  </a:cubicBezTo>
                  <a:cubicBezTo>
                    <a:pt x="36" y="332"/>
                    <a:pt x="36" y="332"/>
                    <a:pt x="36" y="332"/>
                  </a:cubicBezTo>
                  <a:cubicBezTo>
                    <a:pt x="112" y="337"/>
                    <a:pt x="112" y="337"/>
                    <a:pt x="112" y="337"/>
                  </a:cubicBezTo>
                  <a:cubicBezTo>
                    <a:pt x="133" y="301"/>
                    <a:pt x="133" y="301"/>
                    <a:pt x="133" y="301"/>
                  </a:cubicBezTo>
                  <a:cubicBezTo>
                    <a:pt x="155" y="265"/>
                    <a:pt x="155" y="265"/>
                    <a:pt x="155" y="265"/>
                  </a:cubicBezTo>
                  <a:cubicBezTo>
                    <a:pt x="155" y="265"/>
                    <a:pt x="169" y="217"/>
                    <a:pt x="178" y="170"/>
                  </a:cubicBezTo>
                  <a:cubicBezTo>
                    <a:pt x="187" y="129"/>
                    <a:pt x="193" y="89"/>
                    <a:pt x="183" y="85"/>
                  </a:cubicBezTo>
                  <a:cubicBezTo>
                    <a:pt x="175" y="81"/>
                    <a:pt x="170" y="67"/>
                    <a:pt x="166" y="52"/>
                  </a:cubicBezTo>
                  <a:cubicBezTo>
                    <a:pt x="166" y="51"/>
                    <a:pt x="165" y="49"/>
                    <a:pt x="165" y="47"/>
                  </a:cubicBezTo>
                  <a:cubicBezTo>
                    <a:pt x="162" y="34"/>
                    <a:pt x="161" y="21"/>
                    <a:pt x="160" y="9"/>
                  </a:cubicBezTo>
                  <a:cubicBezTo>
                    <a:pt x="160" y="9"/>
                    <a:pt x="2" y="0"/>
                    <a:pt x="24" y="66"/>
                  </a:cubicBezTo>
                  <a:cubicBezTo>
                    <a:pt x="28" y="77"/>
                    <a:pt x="30" y="88"/>
                    <a:pt x="30" y="100"/>
                  </a:cubicBezTo>
                  <a:cubicBezTo>
                    <a:pt x="30" y="103"/>
                    <a:pt x="30" y="106"/>
                    <a:pt x="29" y="109"/>
                  </a:cubicBezTo>
                  <a:cubicBezTo>
                    <a:pt x="27" y="129"/>
                    <a:pt x="16" y="148"/>
                    <a:pt x="0" y="160"/>
                  </a:cubicBezTo>
                </a:path>
              </a:pathLst>
            </a:custGeom>
            <a:solidFill>
              <a:srgbClr val="EE8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7" name="îśļïdè"/>
            <p:cNvSpPr/>
            <p:nvPr/>
          </p:nvSpPr>
          <p:spPr bwMode="auto">
            <a:xfrm>
              <a:off x="8185151" y="4508500"/>
              <a:ext cx="350838" cy="654050"/>
            </a:xfrm>
            <a:custGeom>
              <a:avLst/>
              <a:gdLst>
                <a:gd name="T0" fmla="*/ 0 w 243"/>
                <a:gd name="T1" fmla="*/ 42 h 452"/>
                <a:gd name="T2" fmla="*/ 6 w 243"/>
                <a:gd name="T3" fmla="*/ 132 h 452"/>
                <a:gd name="T4" fmla="*/ 18 w 243"/>
                <a:gd name="T5" fmla="*/ 208 h 452"/>
                <a:gd name="T6" fmla="*/ 33 w 243"/>
                <a:gd name="T7" fmla="*/ 244 h 452"/>
                <a:gd name="T8" fmla="*/ 46 w 243"/>
                <a:gd name="T9" fmla="*/ 437 h 452"/>
                <a:gd name="T10" fmla="*/ 199 w 243"/>
                <a:gd name="T11" fmla="*/ 437 h 452"/>
                <a:gd name="T12" fmla="*/ 205 w 243"/>
                <a:gd name="T13" fmla="*/ 433 h 452"/>
                <a:gd name="T14" fmla="*/ 229 w 243"/>
                <a:gd name="T15" fmla="*/ 219 h 452"/>
                <a:gd name="T16" fmla="*/ 243 w 243"/>
                <a:gd name="T17" fmla="*/ 117 h 452"/>
                <a:gd name="T18" fmla="*/ 234 w 243"/>
                <a:gd name="T19" fmla="*/ 64 h 452"/>
                <a:gd name="T20" fmla="*/ 211 w 243"/>
                <a:gd name="T21" fmla="*/ 61 h 452"/>
                <a:gd name="T22" fmla="*/ 194 w 243"/>
                <a:gd name="T23" fmla="*/ 59 h 452"/>
                <a:gd name="T24" fmla="*/ 185 w 243"/>
                <a:gd name="T25" fmla="*/ 71 h 452"/>
                <a:gd name="T26" fmla="*/ 144 w 243"/>
                <a:gd name="T27" fmla="*/ 147 h 452"/>
                <a:gd name="T28" fmla="*/ 132 w 243"/>
                <a:gd name="T29" fmla="*/ 197 h 452"/>
                <a:gd name="T30" fmla="*/ 114 w 243"/>
                <a:gd name="T31" fmla="*/ 200 h 452"/>
                <a:gd name="T32" fmla="*/ 113 w 243"/>
                <a:gd name="T33" fmla="*/ 184 h 452"/>
                <a:gd name="T34" fmla="*/ 106 w 243"/>
                <a:gd name="T35" fmla="*/ 149 h 452"/>
                <a:gd name="T36" fmla="*/ 93 w 243"/>
                <a:gd name="T37" fmla="*/ 104 h 452"/>
                <a:gd name="T38" fmla="*/ 88 w 243"/>
                <a:gd name="T39" fmla="*/ 72 h 452"/>
                <a:gd name="T40" fmla="*/ 82 w 243"/>
                <a:gd name="T41" fmla="*/ 48 h 452"/>
                <a:gd name="T42" fmla="*/ 62 w 243"/>
                <a:gd name="T43" fmla="*/ 0 h 452"/>
                <a:gd name="T44" fmla="*/ 0 w 243"/>
                <a:gd name="T45" fmla="*/ 4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3" h="452">
                  <a:moveTo>
                    <a:pt x="0" y="4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18" y="208"/>
                    <a:pt x="18" y="208"/>
                    <a:pt x="18" y="208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46" y="437"/>
                    <a:pt x="46" y="437"/>
                    <a:pt x="46" y="437"/>
                  </a:cubicBezTo>
                  <a:cubicBezTo>
                    <a:pt x="46" y="437"/>
                    <a:pt x="169" y="452"/>
                    <a:pt x="199" y="437"/>
                  </a:cubicBezTo>
                  <a:cubicBezTo>
                    <a:pt x="201" y="436"/>
                    <a:pt x="203" y="435"/>
                    <a:pt x="205" y="433"/>
                  </a:cubicBezTo>
                  <a:cubicBezTo>
                    <a:pt x="241" y="378"/>
                    <a:pt x="229" y="219"/>
                    <a:pt x="229" y="219"/>
                  </a:cubicBezTo>
                  <a:cubicBezTo>
                    <a:pt x="243" y="117"/>
                    <a:pt x="243" y="117"/>
                    <a:pt x="243" y="117"/>
                  </a:cubicBezTo>
                  <a:cubicBezTo>
                    <a:pt x="234" y="64"/>
                    <a:pt x="234" y="64"/>
                    <a:pt x="234" y="64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0" y="64"/>
                    <a:pt x="185" y="71"/>
                  </a:cubicBezTo>
                  <a:cubicBezTo>
                    <a:pt x="170" y="91"/>
                    <a:pt x="142" y="131"/>
                    <a:pt x="144" y="147"/>
                  </a:cubicBezTo>
                  <a:cubicBezTo>
                    <a:pt x="146" y="170"/>
                    <a:pt x="140" y="193"/>
                    <a:pt x="132" y="197"/>
                  </a:cubicBezTo>
                  <a:cubicBezTo>
                    <a:pt x="123" y="200"/>
                    <a:pt x="116" y="206"/>
                    <a:pt x="114" y="200"/>
                  </a:cubicBezTo>
                  <a:cubicBezTo>
                    <a:pt x="113" y="194"/>
                    <a:pt x="111" y="192"/>
                    <a:pt x="113" y="184"/>
                  </a:cubicBezTo>
                  <a:cubicBezTo>
                    <a:pt x="114" y="175"/>
                    <a:pt x="106" y="149"/>
                    <a:pt x="106" y="149"/>
                  </a:cubicBezTo>
                  <a:cubicBezTo>
                    <a:pt x="106" y="149"/>
                    <a:pt x="92" y="117"/>
                    <a:pt x="93" y="104"/>
                  </a:cubicBezTo>
                  <a:cubicBezTo>
                    <a:pt x="94" y="91"/>
                    <a:pt x="92" y="75"/>
                    <a:pt x="88" y="72"/>
                  </a:cubicBezTo>
                  <a:cubicBezTo>
                    <a:pt x="83" y="68"/>
                    <a:pt x="78" y="65"/>
                    <a:pt x="82" y="48"/>
                  </a:cubicBezTo>
                  <a:cubicBezTo>
                    <a:pt x="87" y="32"/>
                    <a:pt x="62" y="0"/>
                    <a:pt x="62" y="0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solidFill>
              <a:srgbClr val="E3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8" name="íSľîḑê"/>
            <p:cNvSpPr/>
            <p:nvPr/>
          </p:nvSpPr>
          <p:spPr bwMode="auto">
            <a:xfrm>
              <a:off x="8448676" y="4424363"/>
              <a:ext cx="22225" cy="188913"/>
            </a:xfrm>
            <a:custGeom>
              <a:avLst/>
              <a:gdLst>
                <a:gd name="T0" fmla="*/ 16 w 16"/>
                <a:gd name="T1" fmla="*/ 0 h 131"/>
                <a:gd name="T2" fmla="*/ 0 w 16"/>
                <a:gd name="T3" fmla="*/ 109 h 131"/>
                <a:gd name="T4" fmla="*/ 1 w 16"/>
                <a:gd name="T5" fmla="*/ 129 h 131"/>
                <a:gd name="T6" fmla="*/ 2 w 16"/>
                <a:gd name="T7" fmla="*/ 131 h 131"/>
                <a:gd name="T8" fmla="*/ 3 w 16"/>
                <a:gd name="T9" fmla="*/ 129 h 131"/>
                <a:gd name="T10" fmla="*/ 5 w 16"/>
                <a:gd name="T11" fmla="*/ 127 h 131"/>
                <a:gd name="T12" fmla="*/ 3 w 16"/>
                <a:gd name="T13" fmla="*/ 107 h 131"/>
                <a:gd name="T14" fmla="*/ 16 w 16"/>
                <a:gd name="T15" fmla="*/ 1 h 131"/>
                <a:gd name="T16" fmla="*/ 16 w 16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1">
                  <a:moveTo>
                    <a:pt x="16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1" y="118"/>
                    <a:pt x="1" y="129"/>
                  </a:cubicBezTo>
                  <a:cubicBezTo>
                    <a:pt x="2" y="129"/>
                    <a:pt x="2" y="130"/>
                    <a:pt x="2" y="131"/>
                  </a:cubicBezTo>
                  <a:cubicBezTo>
                    <a:pt x="2" y="130"/>
                    <a:pt x="2" y="130"/>
                    <a:pt x="3" y="129"/>
                  </a:cubicBezTo>
                  <a:cubicBezTo>
                    <a:pt x="3" y="129"/>
                    <a:pt x="4" y="128"/>
                    <a:pt x="5" y="127"/>
                  </a:cubicBezTo>
                  <a:cubicBezTo>
                    <a:pt x="4" y="117"/>
                    <a:pt x="3" y="107"/>
                    <a:pt x="3" y="10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</a:path>
              </a:pathLst>
            </a:cu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9" name="îsľiḓe"/>
            <p:cNvSpPr/>
            <p:nvPr/>
          </p:nvSpPr>
          <p:spPr bwMode="auto">
            <a:xfrm>
              <a:off x="8418513" y="4606925"/>
              <a:ext cx="36513" cy="346075"/>
            </a:xfrm>
            <a:custGeom>
              <a:avLst/>
              <a:gdLst>
                <a:gd name="T0" fmla="*/ 25 w 25"/>
                <a:gd name="T1" fmla="*/ 0 h 238"/>
                <a:gd name="T2" fmla="*/ 23 w 25"/>
                <a:gd name="T3" fmla="*/ 2 h 238"/>
                <a:gd name="T4" fmla="*/ 22 w 25"/>
                <a:gd name="T5" fmla="*/ 4 h 238"/>
                <a:gd name="T6" fmla="*/ 20 w 25"/>
                <a:gd name="T7" fmla="*/ 21 h 238"/>
                <a:gd name="T8" fmla="*/ 19 w 25"/>
                <a:gd name="T9" fmla="*/ 46 h 238"/>
                <a:gd name="T10" fmla="*/ 3 w 25"/>
                <a:gd name="T11" fmla="*/ 122 h 238"/>
                <a:gd name="T12" fmla="*/ 1 w 25"/>
                <a:gd name="T13" fmla="*/ 197 h 238"/>
                <a:gd name="T14" fmla="*/ 3 w 25"/>
                <a:gd name="T15" fmla="*/ 238 h 238"/>
                <a:gd name="T16" fmla="*/ 6 w 25"/>
                <a:gd name="T17" fmla="*/ 238 h 238"/>
                <a:gd name="T18" fmla="*/ 4 w 25"/>
                <a:gd name="T19" fmla="*/ 196 h 238"/>
                <a:gd name="T20" fmla="*/ 22 w 25"/>
                <a:gd name="T21" fmla="*/ 44 h 238"/>
                <a:gd name="T22" fmla="*/ 23 w 25"/>
                <a:gd name="T23" fmla="*/ 19 h 238"/>
                <a:gd name="T24" fmla="*/ 25 w 25"/>
                <a:gd name="T2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38">
                  <a:moveTo>
                    <a:pt x="25" y="0"/>
                  </a:moveTo>
                  <a:cubicBezTo>
                    <a:pt x="24" y="1"/>
                    <a:pt x="23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cubicBezTo>
                    <a:pt x="22" y="10"/>
                    <a:pt x="21" y="15"/>
                    <a:pt x="20" y="21"/>
                  </a:cubicBezTo>
                  <a:cubicBezTo>
                    <a:pt x="17" y="30"/>
                    <a:pt x="19" y="46"/>
                    <a:pt x="19" y="46"/>
                  </a:cubicBezTo>
                  <a:cubicBezTo>
                    <a:pt x="10" y="63"/>
                    <a:pt x="5" y="93"/>
                    <a:pt x="3" y="122"/>
                  </a:cubicBezTo>
                  <a:cubicBezTo>
                    <a:pt x="0" y="161"/>
                    <a:pt x="1" y="197"/>
                    <a:pt x="1" y="197"/>
                  </a:cubicBezTo>
                  <a:cubicBezTo>
                    <a:pt x="3" y="238"/>
                    <a:pt x="3" y="238"/>
                    <a:pt x="3" y="238"/>
                  </a:cubicBezTo>
                  <a:cubicBezTo>
                    <a:pt x="4" y="238"/>
                    <a:pt x="5" y="238"/>
                    <a:pt x="6" y="238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6"/>
                    <a:pt x="1" y="82"/>
                    <a:pt x="22" y="44"/>
                  </a:cubicBezTo>
                  <a:cubicBezTo>
                    <a:pt x="22" y="44"/>
                    <a:pt x="20" y="28"/>
                    <a:pt x="23" y="19"/>
                  </a:cubicBezTo>
                  <a:cubicBezTo>
                    <a:pt x="25" y="15"/>
                    <a:pt x="25" y="7"/>
                    <a:pt x="25" y="0"/>
                  </a:cubicBezTo>
                </a:path>
              </a:pathLst>
            </a:custGeom>
            <a:solidFill>
              <a:srgbClr val="CCD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0" name="îṣḷïdé"/>
            <p:cNvSpPr/>
            <p:nvPr/>
          </p:nvSpPr>
          <p:spPr bwMode="auto">
            <a:xfrm>
              <a:off x="8420101" y="4421188"/>
              <a:ext cx="525463" cy="1087438"/>
            </a:xfrm>
            <a:custGeom>
              <a:avLst/>
              <a:gdLst>
                <a:gd name="T0" fmla="*/ 35 w 362"/>
                <a:gd name="T1" fmla="*/ 0 h 751"/>
                <a:gd name="T2" fmla="*/ 69 w 362"/>
                <a:gd name="T3" fmla="*/ 14 h 751"/>
                <a:gd name="T4" fmla="*/ 99 w 362"/>
                <a:gd name="T5" fmla="*/ 26 h 751"/>
                <a:gd name="T6" fmla="*/ 123 w 362"/>
                <a:gd name="T7" fmla="*/ 36 h 751"/>
                <a:gd name="T8" fmla="*/ 145 w 362"/>
                <a:gd name="T9" fmla="*/ 45 h 751"/>
                <a:gd name="T10" fmla="*/ 186 w 362"/>
                <a:gd name="T11" fmla="*/ 68 h 751"/>
                <a:gd name="T12" fmla="*/ 227 w 362"/>
                <a:gd name="T13" fmla="*/ 116 h 751"/>
                <a:gd name="T14" fmla="*/ 238 w 362"/>
                <a:gd name="T15" fmla="*/ 162 h 751"/>
                <a:gd name="T16" fmla="*/ 241 w 362"/>
                <a:gd name="T17" fmla="*/ 230 h 751"/>
                <a:gd name="T18" fmla="*/ 241 w 362"/>
                <a:gd name="T19" fmla="*/ 257 h 751"/>
                <a:gd name="T20" fmla="*/ 240 w 362"/>
                <a:gd name="T21" fmla="*/ 274 h 751"/>
                <a:gd name="T22" fmla="*/ 239 w 362"/>
                <a:gd name="T23" fmla="*/ 321 h 751"/>
                <a:gd name="T24" fmla="*/ 240 w 362"/>
                <a:gd name="T25" fmla="*/ 361 h 751"/>
                <a:gd name="T26" fmla="*/ 241 w 362"/>
                <a:gd name="T27" fmla="*/ 387 h 751"/>
                <a:gd name="T28" fmla="*/ 240 w 362"/>
                <a:gd name="T29" fmla="*/ 400 h 751"/>
                <a:gd name="T30" fmla="*/ 241 w 362"/>
                <a:gd name="T31" fmla="*/ 429 h 751"/>
                <a:gd name="T32" fmla="*/ 250 w 362"/>
                <a:gd name="T33" fmla="*/ 478 h 751"/>
                <a:gd name="T34" fmla="*/ 360 w 362"/>
                <a:gd name="T35" fmla="*/ 638 h 751"/>
                <a:gd name="T36" fmla="*/ 327 w 362"/>
                <a:gd name="T37" fmla="*/ 666 h 751"/>
                <a:gd name="T38" fmla="*/ 294 w 362"/>
                <a:gd name="T39" fmla="*/ 680 h 751"/>
                <a:gd name="T40" fmla="*/ 284 w 362"/>
                <a:gd name="T41" fmla="*/ 693 h 751"/>
                <a:gd name="T42" fmla="*/ 278 w 362"/>
                <a:gd name="T43" fmla="*/ 709 h 751"/>
                <a:gd name="T44" fmla="*/ 271 w 362"/>
                <a:gd name="T45" fmla="*/ 751 h 751"/>
                <a:gd name="T46" fmla="*/ 260 w 362"/>
                <a:gd name="T47" fmla="*/ 731 h 751"/>
                <a:gd name="T48" fmla="*/ 252 w 362"/>
                <a:gd name="T49" fmla="*/ 703 h 751"/>
                <a:gd name="T50" fmla="*/ 241 w 362"/>
                <a:gd name="T51" fmla="*/ 659 h 751"/>
                <a:gd name="T52" fmla="*/ 235 w 362"/>
                <a:gd name="T53" fmla="*/ 630 h 751"/>
                <a:gd name="T54" fmla="*/ 231 w 362"/>
                <a:gd name="T55" fmla="*/ 601 h 751"/>
                <a:gd name="T56" fmla="*/ 8 w 362"/>
                <a:gd name="T57" fmla="*/ 478 h 751"/>
                <a:gd name="T58" fmla="*/ 3 w 362"/>
                <a:gd name="T59" fmla="*/ 325 h 751"/>
                <a:gd name="T60" fmla="*/ 21 w 362"/>
                <a:gd name="T61" fmla="*/ 173 h 751"/>
                <a:gd name="T62" fmla="*/ 22 w 362"/>
                <a:gd name="T63" fmla="*/ 148 h 751"/>
                <a:gd name="T64" fmla="*/ 22 w 362"/>
                <a:gd name="T65" fmla="*/ 109 h 751"/>
                <a:gd name="T66" fmla="*/ 35 w 362"/>
                <a:gd name="T67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2" h="751">
                  <a:moveTo>
                    <a:pt x="35" y="0"/>
                  </a:moveTo>
                  <a:cubicBezTo>
                    <a:pt x="35" y="0"/>
                    <a:pt x="61" y="3"/>
                    <a:pt x="69" y="14"/>
                  </a:cubicBezTo>
                  <a:cubicBezTo>
                    <a:pt x="77" y="24"/>
                    <a:pt x="99" y="26"/>
                    <a:pt x="99" y="26"/>
                  </a:cubicBezTo>
                  <a:cubicBezTo>
                    <a:pt x="99" y="26"/>
                    <a:pt x="123" y="34"/>
                    <a:pt x="123" y="36"/>
                  </a:cubicBezTo>
                  <a:cubicBezTo>
                    <a:pt x="122" y="39"/>
                    <a:pt x="130" y="41"/>
                    <a:pt x="145" y="45"/>
                  </a:cubicBezTo>
                  <a:cubicBezTo>
                    <a:pt x="161" y="50"/>
                    <a:pt x="186" y="64"/>
                    <a:pt x="186" y="68"/>
                  </a:cubicBezTo>
                  <a:cubicBezTo>
                    <a:pt x="186" y="72"/>
                    <a:pt x="227" y="112"/>
                    <a:pt x="227" y="116"/>
                  </a:cubicBezTo>
                  <a:cubicBezTo>
                    <a:pt x="227" y="120"/>
                    <a:pt x="239" y="135"/>
                    <a:pt x="238" y="162"/>
                  </a:cubicBezTo>
                  <a:cubicBezTo>
                    <a:pt x="236" y="190"/>
                    <a:pt x="235" y="224"/>
                    <a:pt x="241" y="230"/>
                  </a:cubicBezTo>
                  <a:cubicBezTo>
                    <a:pt x="247" y="235"/>
                    <a:pt x="241" y="257"/>
                    <a:pt x="241" y="257"/>
                  </a:cubicBezTo>
                  <a:cubicBezTo>
                    <a:pt x="237" y="262"/>
                    <a:pt x="237" y="269"/>
                    <a:pt x="240" y="274"/>
                  </a:cubicBezTo>
                  <a:cubicBezTo>
                    <a:pt x="245" y="283"/>
                    <a:pt x="239" y="321"/>
                    <a:pt x="239" y="321"/>
                  </a:cubicBezTo>
                  <a:cubicBezTo>
                    <a:pt x="240" y="361"/>
                    <a:pt x="240" y="361"/>
                    <a:pt x="240" y="361"/>
                  </a:cubicBezTo>
                  <a:cubicBezTo>
                    <a:pt x="240" y="361"/>
                    <a:pt x="234" y="386"/>
                    <a:pt x="241" y="387"/>
                  </a:cubicBezTo>
                  <a:cubicBezTo>
                    <a:pt x="247" y="388"/>
                    <a:pt x="240" y="400"/>
                    <a:pt x="240" y="400"/>
                  </a:cubicBezTo>
                  <a:cubicBezTo>
                    <a:pt x="240" y="400"/>
                    <a:pt x="234" y="420"/>
                    <a:pt x="241" y="429"/>
                  </a:cubicBezTo>
                  <a:cubicBezTo>
                    <a:pt x="248" y="439"/>
                    <a:pt x="250" y="478"/>
                    <a:pt x="250" y="478"/>
                  </a:cubicBezTo>
                  <a:cubicBezTo>
                    <a:pt x="360" y="638"/>
                    <a:pt x="360" y="638"/>
                    <a:pt x="360" y="638"/>
                  </a:cubicBezTo>
                  <a:cubicBezTo>
                    <a:pt x="360" y="638"/>
                    <a:pt x="362" y="667"/>
                    <a:pt x="327" y="666"/>
                  </a:cubicBezTo>
                  <a:cubicBezTo>
                    <a:pt x="292" y="666"/>
                    <a:pt x="293" y="673"/>
                    <a:pt x="294" y="680"/>
                  </a:cubicBezTo>
                  <a:cubicBezTo>
                    <a:pt x="295" y="686"/>
                    <a:pt x="284" y="693"/>
                    <a:pt x="284" y="693"/>
                  </a:cubicBezTo>
                  <a:cubicBezTo>
                    <a:pt x="284" y="693"/>
                    <a:pt x="270" y="701"/>
                    <a:pt x="278" y="709"/>
                  </a:cubicBezTo>
                  <a:cubicBezTo>
                    <a:pt x="286" y="718"/>
                    <a:pt x="310" y="738"/>
                    <a:pt x="271" y="751"/>
                  </a:cubicBezTo>
                  <a:cubicBezTo>
                    <a:pt x="266" y="745"/>
                    <a:pt x="263" y="738"/>
                    <a:pt x="260" y="731"/>
                  </a:cubicBezTo>
                  <a:cubicBezTo>
                    <a:pt x="256" y="722"/>
                    <a:pt x="254" y="713"/>
                    <a:pt x="252" y="703"/>
                  </a:cubicBezTo>
                  <a:cubicBezTo>
                    <a:pt x="252" y="703"/>
                    <a:pt x="248" y="664"/>
                    <a:pt x="241" y="659"/>
                  </a:cubicBezTo>
                  <a:cubicBezTo>
                    <a:pt x="234" y="654"/>
                    <a:pt x="235" y="630"/>
                    <a:pt x="235" y="630"/>
                  </a:cubicBezTo>
                  <a:cubicBezTo>
                    <a:pt x="235" y="630"/>
                    <a:pt x="245" y="610"/>
                    <a:pt x="231" y="601"/>
                  </a:cubicBezTo>
                  <a:cubicBezTo>
                    <a:pt x="217" y="593"/>
                    <a:pt x="8" y="478"/>
                    <a:pt x="8" y="478"/>
                  </a:cubicBezTo>
                  <a:cubicBezTo>
                    <a:pt x="3" y="325"/>
                    <a:pt x="3" y="325"/>
                    <a:pt x="3" y="325"/>
                  </a:cubicBezTo>
                  <a:cubicBezTo>
                    <a:pt x="3" y="325"/>
                    <a:pt x="0" y="211"/>
                    <a:pt x="21" y="173"/>
                  </a:cubicBezTo>
                  <a:cubicBezTo>
                    <a:pt x="21" y="173"/>
                    <a:pt x="19" y="157"/>
                    <a:pt x="22" y="148"/>
                  </a:cubicBezTo>
                  <a:cubicBezTo>
                    <a:pt x="26" y="139"/>
                    <a:pt x="22" y="109"/>
                    <a:pt x="22" y="109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1" name="î$lïḑê"/>
            <p:cNvSpPr/>
            <p:nvPr/>
          </p:nvSpPr>
          <p:spPr bwMode="auto">
            <a:xfrm>
              <a:off x="8275638" y="450850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1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2" name="îṡļïḓé"/>
            <p:cNvSpPr/>
            <p:nvPr/>
          </p:nvSpPr>
          <p:spPr bwMode="auto">
            <a:xfrm>
              <a:off x="8256588" y="4508500"/>
              <a:ext cx="47625" cy="457200"/>
            </a:xfrm>
            <a:custGeom>
              <a:avLst/>
              <a:gdLst>
                <a:gd name="T0" fmla="*/ 13 w 33"/>
                <a:gd name="T1" fmla="*/ 0 h 315"/>
                <a:gd name="T2" fmla="*/ 25 w 33"/>
                <a:gd name="T3" fmla="*/ 46 h 315"/>
                <a:gd name="T4" fmla="*/ 12 w 33"/>
                <a:gd name="T5" fmla="*/ 93 h 315"/>
                <a:gd name="T6" fmla="*/ 6 w 33"/>
                <a:gd name="T7" fmla="*/ 175 h 315"/>
                <a:gd name="T8" fmla="*/ 0 w 33"/>
                <a:gd name="T9" fmla="*/ 266 h 315"/>
                <a:gd name="T10" fmla="*/ 3 w 33"/>
                <a:gd name="T11" fmla="*/ 315 h 315"/>
                <a:gd name="T12" fmla="*/ 4 w 33"/>
                <a:gd name="T13" fmla="*/ 315 h 315"/>
                <a:gd name="T14" fmla="*/ 2 w 33"/>
                <a:gd name="T15" fmla="*/ 267 h 315"/>
                <a:gd name="T16" fmla="*/ 8 w 33"/>
                <a:gd name="T17" fmla="*/ 176 h 315"/>
                <a:gd name="T18" fmla="*/ 14 w 33"/>
                <a:gd name="T19" fmla="*/ 94 h 315"/>
                <a:gd name="T20" fmla="*/ 27 w 33"/>
                <a:gd name="T21" fmla="*/ 48 h 315"/>
                <a:gd name="T22" fmla="*/ 15 w 33"/>
                <a:gd name="T23" fmla="*/ 2 h 315"/>
                <a:gd name="T24" fmla="*/ 13 w 33"/>
                <a:gd name="T25" fmla="*/ 0 h 315"/>
                <a:gd name="T26" fmla="*/ 13 w 33"/>
                <a:gd name="T27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315">
                  <a:moveTo>
                    <a:pt x="13" y="0"/>
                  </a:moveTo>
                  <a:cubicBezTo>
                    <a:pt x="16" y="7"/>
                    <a:pt x="32" y="38"/>
                    <a:pt x="25" y="46"/>
                  </a:cubicBezTo>
                  <a:cubicBezTo>
                    <a:pt x="18" y="55"/>
                    <a:pt x="12" y="93"/>
                    <a:pt x="12" y="93"/>
                  </a:cubicBezTo>
                  <a:cubicBezTo>
                    <a:pt x="12" y="93"/>
                    <a:pt x="13" y="156"/>
                    <a:pt x="6" y="175"/>
                  </a:cubicBezTo>
                  <a:cubicBezTo>
                    <a:pt x="0" y="194"/>
                    <a:pt x="0" y="266"/>
                    <a:pt x="0" y="266"/>
                  </a:cubicBezTo>
                  <a:cubicBezTo>
                    <a:pt x="0" y="266"/>
                    <a:pt x="2" y="291"/>
                    <a:pt x="3" y="315"/>
                  </a:cubicBezTo>
                  <a:cubicBezTo>
                    <a:pt x="3" y="315"/>
                    <a:pt x="4" y="315"/>
                    <a:pt x="4" y="315"/>
                  </a:cubicBezTo>
                  <a:cubicBezTo>
                    <a:pt x="3" y="291"/>
                    <a:pt x="2" y="267"/>
                    <a:pt x="2" y="267"/>
                  </a:cubicBezTo>
                  <a:cubicBezTo>
                    <a:pt x="2" y="267"/>
                    <a:pt x="1" y="195"/>
                    <a:pt x="8" y="176"/>
                  </a:cubicBezTo>
                  <a:cubicBezTo>
                    <a:pt x="14" y="157"/>
                    <a:pt x="14" y="94"/>
                    <a:pt x="14" y="94"/>
                  </a:cubicBezTo>
                  <a:cubicBezTo>
                    <a:pt x="14" y="94"/>
                    <a:pt x="20" y="57"/>
                    <a:pt x="27" y="48"/>
                  </a:cubicBezTo>
                  <a:cubicBezTo>
                    <a:pt x="33" y="40"/>
                    <a:pt x="19" y="10"/>
                    <a:pt x="15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CCD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3" name="íṥľîḓe"/>
            <p:cNvSpPr/>
            <p:nvPr/>
          </p:nvSpPr>
          <p:spPr bwMode="auto">
            <a:xfrm>
              <a:off x="8005763" y="4737100"/>
              <a:ext cx="152400" cy="133350"/>
            </a:xfrm>
            <a:custGeom>
              <a:avLst/>
              <a:gdLst>
                <a:gd name="T0" fmla="*/ 0 w 105"/>
                <a:gd name="T1" fmla="*/ 0 h 92"/>
                <a:gd name="T2" fmla="*/ 105 w 105"/>
                <a:gd name="T3" fmla="*/ 92 h 92"/>
                <a:gd name="T4" fmla="*/ 105 w 105"/>
                <a:gd name="T5" fmla="*/ 92 h 92"/>
                <a:gd name="T6" fmla="*/ 0 w 105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92">
                  <a:moveTo>
                    <a:pt x="0" y="0"/>
                  </a:moveTo>
                  <a:cubicBezTo>
                    <a:pt x="8" y="9"/>
                    <a:pt x="93" y="82"/>
                    <a:pt x="105" y="92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5" y="92"/>
                    <a:pt x="16" y="15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4" name="ïslíḓê"/>
            <p:cNvSpPr/>
            <p:nvPr/>
          </p:nvSpPr>
          <p:spPr bwMode="auto">
            <a:xfrm>
              <a:off x="8151813" y="5135563"/>
              <a:ext cx="100013" cy="7938"/>
            </a:xfrm>
            <a:custGeom>
              <a:avLst/>
              <a:gdLst>
                <a:gd name="T0" fmla="*/ 0 w 70"/>
                <a:gd name="T1" fmla="*/ 0 h 6"/>
                <a:gd name="T2" fmla="*/ 65 w 70"/>
                <a:gd name="T3" fmla="*/ 6 h 6"/>
                <a:gd name="T4" fmla="*/ 70 w 70"/>
                <a:gd name="T5" fmla="*/ 6 h 6"/>
                <a:gd name="T6" fmla="*/ 70 w 70"/>
                <a:gd name="T7" fmla="*/ 5 h 6"/>
                <a:gd name="T8" fmla="*/ 69 w 70"/>
                <a:gd name="T9" fmla="*/ 4 h 6"/>
                <a:gd name="T10" fmla="*/ 69 w 70"/>
                <a:gd name="T11" fmla="*/ 3 h 6"/>
                <a:gd name="T12" fmla="*/ 69 w 70"/>
                <a:gd name="T13" fmla="*/ 4 h 6"/>
                <a:gd name="T14" fmla="*/ 63 w 70"/>
                <a:gd name="T15" fmla="*/ 4 h 6"/>
                <a:gd name="T16" fmla="*/ 0 w 7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6">
                  <a:moveTo>
                    <a:pt x="0" y="0"/>
                  </a:moveTo>
                  <a:cubicBezTo>
                    <a:pt x="0" y="6"/>
                    <a:pt x="49" y="6"/>
                    <a:pt x="65" y="6"/>
                  </a:cubicBezTo>
                  <a:cubicBezTo>
                    <a:pt x="68" y="6"/>
                    <a:pt x="70" y="6"/>
                    <a:pt x="70" y="6"/>
                  </a:cubicBezTo>
                  <a:cubicBezTo>
                    <a:pt x="70" y="6"/>
                    <a:pt x="70" y="5"/>
                    <a:pt x="70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67" y="4"/>
                    <a:pt x="63" y="4"/>
                  </a:cubicBezTo>
                  <a:cubicBezTo>
                    <a:pt x="49" y="4"/>
                    <a:pt x="8" y="4"/>
                    <a:pt x="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5" name="íṧlïdé"/>
            <p:cNvSpPr/>
            <p:nvPr/>
          </p:nvSpPr>
          <p:spPr bwMode="auto">
            <a:xfrm>
              <a:off x="8251826" y="5129213"/>
              <a:ext cx="1588" cy="12700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7 h 9"/>
                <a:gd name="T4" fmla="*/ 0 w 2"/>
                <a:gd name="T5" fmla="*/ 8 h 9"/>
                <a:gd name="T6" fmla="*/ 1 w 2"/>
                <a:gd name="T7" fmla="*/ 9 h 9"/>
                <a:gd name="T8" fmla="*/ 2 w 2"/>
                <a:gd name="T9" fmla="*/ 0 h 9"/>
                <a:gd name="T10" fmla="*/ 0 w 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3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7"/>
                    <a:pt x="1" y="4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CCD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6" name="îṧ1ïdê"/>
            <p:cNvSpPr/>
            <p:nvPr/>
          </p:nvSpPr>
          <p:spPr bwMode="auto">
            <a:xfrm>
              <a:off x="8001001" y="4492625"/>
              <a:ext cx="301625" cy="649288"/>
            </a:xfrm>
            <a:custGeom>
              <a:avLst/>
              <a:gdLst>
                <a:gd name="T0" fmla="*/ 189 w 209"/>
                <a:gd name="T1" fmla="*/ 11 h 449"/>
                <a:gd name="T2" fmla="*/ 124 w 209"/>
                <a:gd name="T3" fmla="*/ 7 h 449"/>
                <a:gd name="T4" fmla="*/ 79 w 209"/>
                <a:gd name="T5" fmla="*/ 24 h 449"/>
                <a:gd name="T6" fmla="*/ 55 w 209"/>
                <a:gd name="T7" fmla="*/ 49 h 449"/>
                <a:gd name="T8" fmla="*/ 33 w 209"/>
                <a:gd name="T9" fmla="*/ 109 h 449"/>
                <a:gd name="T10" fmla="*/ 15 w 209"/>
                <a:gd name="T11" fmla="*/ 136 h 449"/>
                <a:gd name="T12" fmla="*/ 12 w 209"/>
                <a:gd name="T13" fmla="*/ 149 h 449"/>
                <a:gd name="T14" fmla="*/ 2 w 209"/>
                <a:gd name="T15" fmla="*/ 167 h 449"/>
                <a:gd name="T16" fmla="*/ 109 w 209"/>
                <a:gd name="T17" fmla="*/ 261 h 449"/>
                <a:gd name="T18" fmla="*/ 119 w 209"/>
                <a:gd name="T19" fmla="*/ 304 h 449"/>
                <a:gd name="T20" fmla="*/ 103 w 209"/>
                <a:gd name="T21" fmla="*/ 441 h 449"/>
                <a:gd name="T22" fmla="*/ 173 w 209"/>
                <a:gd name="T23" fmla="*/ 448 h 449"/>
                <a:gd name="T24" fmla="*/ 179 w 209"/>
                <a:gd name="T25" fmla="*/ 366 h 449"/>
                <a:gd name="T26" fmla="*/ 177 w 209"/>
                <a:gd name="T27" fmla="*/ 278 h 449"/>
                <a:gd name="T28" fmla="*/ 183 w 209"/>
                <a:gd name="T29" fmla="*/ 187 h 449"/>
                <a:gd name="T30" fmla="*/ 189 w 209"/>
                <a:gd name="T31" fmla="*/ 105 h 449"/>
                <a:gd name="T32" fmla="*/ 202 w 209"/>
                <a:gd name="T33" fmla="*/ 58 h 449"/>
                <a:gd name="T34" fmla="*/ 189 w 209"/>
                <a:gd name="T35" fmla="*/ 11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9" h="449">
                  <a:moveTo>
                    <a:pt x="189" y="11"/>
                  </a:moveTo>
                  <a:cubicBezTo>
                    <a:pt x="189" y="11"/>
                    <a:pt x="138" y="0"/>
                    <a:pt x="124" y="7"/>
                  </a:cubicBezTo>
                  <a:cubicBezTo>
                    <a:pt x="110" y="14"/>
                    <a:pt x="83" y="20"/>
                    <a:pt x="79" y="24"/>
                  </a:cubicBezTo>
                  <a:cubicBezTo>
                    <a:pt x="75" y="28"/>
                    <a:pt x="64" y="25"/>
                    <a:pt x="55" y="49"/>
                  </a:cubicBezTo>
                  <a:cubicBezTo>
                    <a:pt x="46" y="73"/>
                    <a:pt x="45" y="98"/>
                    <a:pt x="33" y="109"/>
                  </a:cubicBezTo>
                  <a:cubicBezTo>
                    <a:pt x="21" y="121"/>
                    <a:pt x="15" y="128"/>
                    <a:pt x="15" y="136"/>
                  </a:cubicBezTo>
                  <a:cubicBezTo>
                    <a:pt x="14" y="145"/>
                    <a:pt x="16" y="147"/>
                    <a:pt x="12" y="149"/>
                  </a:cubicBezTo>
                  <a:cubicBezTo>
                    <a:pt x="7" y="152"/>
                    <a:pt x="0" y="163"/>
                    <a:pt x="2" y="167"/>
                  </a:cubicBezTo>
                  <a:cubicBezTo>
                    <a:pt x="4" y="171"/>
                    <a:pt x="109" y="261"/>
                    <a:pt x="109" y="261"/>
                  </a:cubicBezTo>
                  <a:cubicBezTo>
                    <a:pt x="109" y="261"/>
                    <a:pt x="114" y="295"/>
                    <a:pt x="119" y="304"/>
                  </a:cubicBezTo>
                  <a:cubicBezTo>
                    <a:pt x="123" y="313"/>
                    <a:pt x="114" y="433"/>
                    <a:pt x="103" y="441"/>
                  </a:cubicBezTo>
                  <a:cubicBezTo>
                    <a:pt x="93" y="449"/>
                    <a:pt x="173" y="448"/>
                    <a:pt x="173" y="448"/>
                  </a:cubicBezTo>
                  <a:cubicBezTo>
                    <a:pt x="173" y="448"/>
                    <a:pt x="176" y="370"/>
                    <a:pt x="179" y="366"/>
                  </a:cubicBezTo>
                  <a:cubicBezTo>
                    <a:pt x="182" y="361"/>
                    <a:pt x="177" y="278"/>
                    <a:pt x="177" y="278"/>
                  </a:cubicBezTo>
                  <a:cubicBezTo>
                    <a:pt x="177" y="278"/>
                    <a:pt x="177" y="206"/>
                    <a:pt x="183" y="187"/>
                  </a:cubicBezTo>
                  <a:cubicBezTo>
                    <a:pt x="190" y="168"/>
                    <a:pt x="189" y="105"/>
                    <a:pt x="189" y="105"/>
                  </a:cubicBezTo>
                  <a:cubicBezTo>
                    <a:pt x="189" y="105"/>
                    <a:pt x="195" y="67"/>
                    <a:pt x="202" y="58"/>
                  </a:cubicBezTo>
                  <a:cubicBezTo>
                    <a:pt x="209" y="49"/>
                    <a:pt x="189" y="11"/>
                    <a:pt x="189" y="11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7" name="iṩļîde"/>
            <p:cNvSpPr/>
            <p:nvPr/>
          </p:nvSpPr>
          <p:spPr bwMode="auto">
            <a:xfrm>
              <a:off x="8275638" y="4413250"/>
              <a:ext cx="195263" cy="88900"/>
            </a:xfrm>
            <a:custGeom>
              <a:avLst/>
              <a:gdLst>
                <a:gd name="T0" fmla="*/ 134 w 135"/>
                <a:gd name="T1" fmla="*/ 0 h 61"/>
                <a:gd name="T2" fmla="*/ 33 w 135"/>
                <a:gd name="T3" fmla="*/ 58 h 61"/>
                <a:gd name="T4" fmla="*/ 33 w 135"/>
                <a:gd name="T5" fmla="*/ 58 h 61"/>
                <a:gd name="T6" fmla="*/ 0 w 135"/>
                <a:gd name="T7" fmla="*/ 53 h 61"/>
                <a:gd name="T8" fmla="*/ 0 w 135"/>
                <a:gd name="T9" fmla="*/ 56 h 61"/>
                <a:gd name="T10" fmla="*/ 33 w 135"/>
                <a:gd name="T11" fmla="*/ 61 h 61"/>
                <a:gd name="T12" fmla="*/ 33 w 135"/>
                <a:gd name="T13" fmla="*/ 61 h 61"/>
                <a:gd name="T14" fmla="*/ 135 w 135"/>
                <a:gd name="T15" fmla="*/ 3 h 61"/>
                <a:gd name="T16" fmla="*/ 134 w 135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61">
                  <a:moveTo>
                    <a:pt x="134" y="0"/>
                  </a:moveTo>
                  <a:cubicBezTo>
                    <a:pt x="114" y="35"/>
                    <a:pt x="76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22" y="58"/>
                    <a:pt x="10" y="56"/>
                    <a:pt x="0" y="53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11" y="59"/>
                    <a:pt x="22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75" y="61"/>
                    <a:pt x="114" y="39"/>
                    <a:pt x="135" y="3"/>
                  </a:cubicBezTo>
                  <a:cubicBezTo>
                    <a:pt x="134" y="2"/>
                    <a:pt x="134" y="1"/>
                    <a:pt x="134" y="0"/>
                  </a:cubicBezTo>
                </a:path>
              </a:pathLst>
            </a:cu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8" name="íšľïḓè"/>
            <p:cNvSpPr/>
            <p:nvPr/>
          </p:nvSpPr>
          <p:spPr bwMode="auto">
            <a:xfrm>
              <a:off x="8153401" y="4157663"/>
              <a:ext cx="341313" cy="339725"/>
            </a:xfrm>
            <a:custGeom>
              <a:avLst/>
              <a:gdLst>
                <a:gd name="T0" fmla="*/ 0 w 235"/>
                <a:gd name="T1" fmla="*/ 117 h 235"/>
                <a:gd name="T2" fmla="*/ 117 w 235"/>
                <a:gd name="T3" fmla="*/ 235 h 235"/>
                <a:gd name="T4" fmla="*/ 235 w 235"/>
                <a:gd name="T5" fmla="*/ 117 h 235"/>
                <a:gd name="T6" fmla="*/ 117 w 235"/>
                <a:gd name="T7" fmla="*/ 0 h 235"/>
                <a:gd name="T8" fmla="*/ 2 w 235"/>
                <a:gd name="T9" fmla="*/ 93 h 235"/>
                <a:gd name="T10" fmla="*/ 0 w 235"/>
                <a:gd name="T11" fmla="*/ 1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235">
                  <a:moveTo>
                    <a:pt x="0" y="117"/>
                  </a:moveTo>
                  <a:cubicBezTo>
                    <a:pt x="0" y="182"/>
                    <a:pt x="52" y="235"/>
                    <a:pt x="117" y="235"/>
                  </a:cubicBezTo>
                  <a:cubicBezTo>
                    <a:pt x="182" y="235"/>
                    <a:pt x="235" y="182"/>
                    <a:pt x="235" y="117"/>
                  </a:cubicBezTo>
                  <a:cubicBezTo>
                    <a:pt x="235" y="52"/>
                    <a:pt x="182" y="0"/>
                    <a:pt x="117" y="0"/>
                  </a:cubicBezTo>
                  <a:cubicBezTo>
                    <a:pt x="62" y="0"/>
                    <a:pt x="14" y="39"/>
                    <a:pt x="2" y="93"/>
                  </a:cubicBezTo>
                  <a:cubicBezTo>
                    <a:pt x="1" y="101"/>
                    <a:pt x="0" y="109"/>
                    <a:pt x="0" y="117"/>
                  </a:cubicBezTo>
                </a:path>
              </a:pathLst>
            </a:custGeom>
            <a:solidFill>
              <a:srgbClr val="EE8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9" name="îSḻîďe"/>
            <p:cNvSpPr/>
            <p:nvPr/>
          </p:nvSpPr>
          <p:spPr bwMode="auto">
            <a:xfrm>
              <a:off x="7896226" y="4721225"/>
              <a:ext cx="265113" cy="312738"/>
            </a:xfrm>
            <a:custGeom>
              <a:avLst/>
              <a:gdLst>
                <a:gd name="T0" fmla="*/ 103 w 183"/>
                <a:gd name="T1" fmla="*/ 0 h 216"/>
                <a:gd name="T2" fmla="*/ 75 w 183"/>
                <a:gd name="T3" fmla="*/ 9 h 216"/>
                <a:gd name="T4" fmla="*/ 69 w 183"/>
                <a:gd name="T5" fmla="*/ 24 h 216"/>
                <a:gd name="T6" fmla="*/ 62 w 183"/>
                <a:gd name="T7" fmla="*/ 39 h 216"/>
                <a:gd name="T8" fmla="*/ 51 w 183"/>
                <a:gd name="T9" fmla="*/ 53 h 216"/>
                <a:gd name="T10" fmla="*/ 40 w 183"/>
                <a:gd name="T11" fmla="*/ 73 h 216"/>
                <a:gd name="T12" fmla="*/ 16 w 183"/>
                <a:gd name="T13" fmla="*/ 100 h 216"/>
                <a:gd name="T14" fmla="*/ 9 w 183"/>
                <a:gd name="T15" fmla="*/ 111 h 216"/>
                <a:gd name="T16" fmla="*/ 0 w 183"/>
                <a:gd name="T17" fmla="*/ 115 h 216"/>
                <a:gd name="T18" fmla="*/ 5 w 183"/>
                <a:gd name="T19" fmla="*/ 207 h 216"/>
                <a:gd name="T20" fmla="*/ 54 w 183"/>
                <a:gd name="T21" fmla="*/ 216 h 216"/>
                <a:gd name="T22" fmla="*/ 84 w 183"/>
                <a:gd name="T23" fmla="*/ 213 h 216"/>
                <a:gd name="T24" fmla="*/ 109 w 183"/>
                <a:gd name="T25" fmla="*/ 203 h 216"/>
                <a:gd name="T26" fmla="*/ 130 w 183"/>
                <a:gd name="T27" fmla="*/ 191 h 216"/>
                <a:gd name="T28" fmla="*/ 140 w 183"/>
                <a:gd name="T29" fmla="*/ 166 h 216"/>
                <a:gd name="T30" fmla="*/ 183 w 183"/>
                <a:gd name="T31" fmla="*/ 100 h 216"/>
                <a:gd name="T32" fmla="*/ 103 w 183"/>
                <a:gd name="T3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216">
                  <a:moveTo>
                    <a:pt x="103" y="0"/>
                  </a:moveTo>
                  <a:cubicBezTo>
                    <a:pt x="75" y="9"/>
                    <a:pt x="75" y="9"/>
                    <a:pt x="75" y="9"/>
                  </a:cubicBezTo>
                  <a:cubicBezTo>
                    <a:pt x="76" y="14"/>
                    <a:pt x="74" y="21"/>
                    <a:pt x="69" y="24"/>
                  </a:cubicBezTo>
                  <a:cubicBezTo>
                    <a:pt x="64" y="28"/>
                    <a:pt x="61" y="33"/>
                    <a:pt x="62" y="39"/>
                  </a:cubicBezTo>
                  <a:cubicBezTo>
                    <a:pt x="62" y="39"/>
                    <a:pt x="59" y="51"/>
                    <a:pt x="51" y="53"/>
                  </a:cubicBezTo>
                  <a:cubicBezTo>
                    <a:pt x="44" y="56"/>
                    <a:pt x="40" y="73"/>
                    <a:pt x="40" y="73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00"/>
                    <a:pt x="7" y="107"/>
                    <a:pt x="9" y="111"/>
                  </a:cubicBezTo>
                  <a:cubicBezTo>
                    <a:pt x="10" y="114"/>
                    <a:pt x="0" y="115"/>
                    <a:pt x="0" y="115"/>
                  </a:cubicBezTo>
                  <a:cubicBezTo>
                    <a:pt x="5" y="207"/>
                    <a:pt x="5" y="207"/>
                    <a:pt x="5" y="207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109" y="203"/>
                    <a:pt x="109" y="203"/>
                    <a:pt x="109" y="203"/>
                  </a:cubicBezTo>
                  <a:cubicBezTo>
                    <a:pt x="130" y="191"/>
                    <a:pt x="130" y="191"/>
                    <a:pt x="130" y="191"/>
                  </a:cubicBezTo>
                  <a:cubicBezTo>
                    <a:pt x="140" y="166"/>
                    <a:pt x="140" y="166"/>
                    <a:pt x="140" y="166"/>
                  </a:cubicBezTo>
                  <a:cubicBezTo>
                    <a:pt x="183" y="100"/>
                    <a:pt x="183" y="100"/>
                    <a:pt x="183" y="100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0" name="í$ļíḑé"/>
            <p:cNvSpPr/>
            <p:nvPr/>
          </p:nvSpPr>
          <p:spPr bwMode="auto">
            <a:xfrm>
              <a:off x="7680326" y="4767263"/>
              <a:ext cx="246063" cy="255588"/>
            </a:xfrm>
            <a:custGeom>
              <a:avLst/>
              <a:gdLst>
                <a:gd name="T0" fmla="*/ 156 w 170"/>
                <a:gd name="T1" fmla="*/ 90 h 177"/>
                <a:gd name="T2" fmla="*/ 46 w 170"/>
                <a:gd name="T3" fmla="*/ 49 h 177"/>
                <a:gd name="T4" fmla="*/ 81 w 170"/>
                <a:gd name="T5" fmla="*/ 174 h 177"/>
                <a:gd name="T6" fmla="*/ 170 w 170"/>
                <a:gd name="T7" fmla="*/ 167 h 177"/>
                <a:gd name="T8" fmla="*/ 156 w 170"/>
                <a:gd name="T9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7">
                  <a:moveTo>
                    <a:pt x="156" y="90"/>
                  </a:moveTo>
                  <a:cubicBezTo>
                    <a:pt x="156" y="90"/>
                    <a:pt x="93" y="0"/>
                    <a:pt x="46" y="49"/>
                  </a:cubicBezTo>
                  <a:cubicBezTo>
                    <a:pt x="0" y="98"/>
                    <a:pt x="65" y="177"/>
                    <a:pt x="81" y="174"/>
                  </a:cubicBezTo>
                  <a:cubicBezTo>
                    <a:pt x="96" y="171"/>
                    <a:pt x="170" y="167"/>
                    <a:pt x="170" y="167"/>
                  </a:cubicBezTo>
                  <a:lnTo>
                    <a:pt x="156" y="90"/>
                  </a:lnTo>
                  <a:close/>
                </a:path>
              </a:pathLst>
            </a:custGeom>
            <a:solidFill>
              <a:srgbClr val="EE8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1" name="îṣlïde"/>
            <p:cNvSpPr/>
            <p:nvPr/>
          </p:nvSpPr>
          <p:spPr bwMode="auto">
            <a:xfrm>
              <a:off x="7542213" y="4633913"/>
              <a:ext cx="585788" cy="539750"/>
            </a:xfrm>
            <a:custGeom>
              <a:avLst/>
              <a:gdLst>
                <a:gd name="T0" fmla="*/ 119 w 404"/>
                <a:gd name="T1" fmla="*/ 1 h 373"/>
                <a:gd name="T2" fmla="*/ 400 w 404"/>
                <a:gd name="T3" fmla="*/ 145 h 373"/>
                <a:gd name="T4" fmla="*/ 403 w 404"/>
                <a:gd name="T5" fmla="*/ 153 h 373"/>
                <a:gd name="T6" fmla="*/ 293 w 404"/>
                <a:gd name="T7" fmla="*/ 368 h 373"/>
                <a:gd name="T8" fmla="*/ 285 w 404"/>
                <a:gd name="T9" fmla="*/ 371 h 373"/>
                <a:gd name="T10" fmla="*/ 4 w 404"/>
                <a:gd name="T11" fmla="*/ 228 h 373"/>
                <a:gd name="T12" fmla="*/ 1 w 404"/>
                <a:gd name="T13" fmla="*/ 220 h 373"/>
                <a:gd name="T14" fmla="*/ 111 w 404"/>
                <a:gd name="T15" fmla="*/ 4 h 373"/>
                <a:gd name="T16" fmla="*/ 119 w 404"/>
                <a:gd name="T17" fmla="*/ 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373">
                  <a:moveTo>
                    <a:pt x="119" y="1"/>
                  </a:moveTo>
                  <a:cubicBezTo>
                    <a:pt x="400" y="145"/>
                    <a:pt x="400" y="145"/>
                    <a:pt x="400" y="145"/>
                  </a:cubicBezTo>
                  <a:cubicBezTo>
                    <a:pt x="403" y="146"/>
                    <a:pt x="404" y="150"/>
                    <a:pt x="403" y="153"/>
                  </a:cubicBezTo>
                  <a:cubicBezTo>
                    <a:pt x="293" y="368"/>
                    <a:pt x="293" y="368"/>
                    <a:pt x="293" y="368"/>
                  </a:cubicBezTo>
                  <a:cubicBezTo>
                    <a:pt x="291" y="371"/>
                    <a:pt x="288" y="373"/>
                    <a:pt x="285" y="371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1" y="226"/>
                    <a:pt x="0" y="223"/>
                    <a:pt x="1" y="220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3" y="1"/>
                    <a:pt x="116" y="0"/>
                    <a:pt x="119" y="1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2" name="íṡľîḋè"/>
            <p:cNvSpPr/>
            <p:nvPr/>
          </p:nvSpPr>
          <p:spPr bwMode="auto">
            <a:xfrm>
              <a:off x="7589838" y="4678363"/>
              <a:ext cx="492125" cy="449263"/>
            </a:xfrm>
            <a:custGeom>
              <a:avLst/>
              <a:gdLst>
                <a:gd name="T0" fmla="*/ 86 w 310"/>
                <a:gd name="T1" fmla="*/ 0 h 283"/>
                <a:gd name="T2" fmla="*/ 310 w 310"/>
                <a:gd name="T3" fmla="*/ 114 h 283"/>
                <a:gd name="T4" fmla="*/ 224 w 310"/>
                <a:gd name="T5" fmla="*/ 283 h 283"/>
                <a:gd name="T6" fmla="*/ 0 w 310"/>
                <a:gd name="T7" fmla="*/ 169 h 283"/>
                <a:gd name="T8" fmla="*/ 86 w 310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83">
                  <a:moveTo>
                    <a:pt x="86" y="0"/>
                  </a:moveTo>
                  <a:lnTo>
                    <a:pt x="310" y="114"/>
                  </a:lnTo>
                  <a:lnTo>
                    <a:pt x="224" y="283"/>
                  </a:lnTo>
                  <a:lnTo>
                    <a:pt x="0" y="169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3" name="îś1iďê"/>
            <p:cNvSpPr/>
            <p:nvPr/>
          </p:nvSpPr>
          <p:spPr bwMode="auto">
            <a:xfrm>
              <a:off x="7637463" y="4799013"/>
              <a:ext cx="12700" cy="12700"/>
            </a:xfrm>
            <a:prstGeom prst="ellipse">
              <a:avLst/>
            </a:prstGeom>
            <a:solidFill>
              <a:srgbClr val="E6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4" name="îṡḻiḋe"/>
            <p:cNvSpPr/>
            <p:nvPr/>
          </p:nvSpPr>
          <p:spPr bwMode="auto">
            <a:xfrm>
              <a:off x="8016876" y="4991100"/>
              <a:ext cx="22225" cy="22225"/>
            </a:xfrm>
            <a:prstGeom prst="ellipse">
              <a:avLst/>
            </a:prstGeom>
            <a:solidFill>
              <a:srgbClr val="E6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5" name="îSḷiḑê"/>
            <p:cNvSpPr/>
            <p:nvPr/>
          </p:nvSpPr>
          <p:spPr bwMode="auto">
            <a:xfrm>
              <a:off x="7847013" y="4827588"/>
              <a:ext cx="287338" cy="228600"/>
            </a:xfrm>
            <a:custGeom>
              <a:avLst/>
              <a:gdLst>
                <a:gd name="T0" fmla="*/ 0 w 198"/>
                <a:gd name="T1" fmla="*/ 68 h 158"/>
                <a:gd name="T2" fmla="*/ 140 w 198"/>
                <a:gd name="T3" fmla="*/ 150 h 158"/>
                <a:gd name="T4" fmla="*/ 175 w 198"/>
                <a:gd name="T5" fmla="*/ 155 h 158"/>
                <a:gd name="T6" fmla="*/ 191 w 198"/>
                <a:gd name="T7" fmla="*/ 158 h 158"/>
                <a:gd name="T8" fmla="*/ 198 w 198"/>
                <a:gd name="T9" fmla="*/ 92 h 158"/>
                <a:gd name="T10" fmla="*/ 182 w 198"/>
                <a:gd name="T11" fmla="*/ 88 h 158"/>
                <a:gd name="T12" fmla="*/ 147 w 198"/>
                <a:gd name="T13" fmla="*/ 72 h 158"/>
                <a:gd name="T14" fmla="*/ 0 w 198"/>
                <a:gd name="T15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58">
                  <a:moveTo>
                    <a:pt x="0" y="68"/>
                  </a:moveTo>
                  <a:cubicBezTo>
                    <a:pt x="0" y="135"/>
                    <a:pt x="140" y="150"/>
                    <a:pt x="140" y="150"/>
                  </a:cubicBezTo>
                  <a:cubicBezTo>
                    <a:pt x="175" y="155"/>
                    <a:pt x="175" y="155"/>
                    <a:pt x="175" y="155"/>
                  </a:cubicBezTo>
                  <a:cubicBezTo>
                    <a:pt x="191" y="158"/>
                    <a:pt x="191" y="158"/>
                    <a:pt x="191" y="158"/>
                  </a:cubicBezTo>
                  <a:cubicBezTo>
                    <a:pt x="198" y="92"/>
                    <a:pt x="198" y="92"/>
                    <a:pt x="198" y="92"/>
                  </a:cubicBezTo>
                  <a:cubicBezTo>
                    <a:pt x="198" y="92"/>
                    <a:pt x="191" y="90"/>
                    <a:pt x="182" y="88"/>
                  </a:cubicBezTo>
                  <a:cubicBezTo>
                    <a:pt x="168" y="85"/>
                    <a:pt x="150" y="80"/>
                    <a:pt x="147" y="72"/>
                  </a:cubicBezTo>
                  <a:cubicBezTo>
                    <a:pt x="141" y="59"/>
                    <a:pt x="1" y="0"/>
                    <a:pt x="0" y="68"/>
                  </a:cubicBezTo>
                </a:path>
              </a:pathLst>
            </a:custGeom>
            <a:solidFill>
              <a:srgbClr val="EE8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6" name="íšḷïďè"/>
            <p:cNvSpPr/>
            <p:nvPr/>
          </p:nvSpPr>
          <p:spPr bwMode="auto">
            <a:xfrm>
              <a:off x="8477251" y="4394200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0 h 4"/>
                <a:gd name="T6" fmla="*/ 0 w 2"/>
                <a:gd name="T7" fmla="*/ 4 h 4"/>
                <a:gd name="T8" fmla="*/ 1 w 2"/>
                <a:gd name="T9" fmla="*/ 4 h 4"/>
                <a:gd name="T10" fmla="*/ 2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2"/>
                    <a:pt x="2" y="1"/>
                    <a:pt x="2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7" name="ïṩḷíḑè"/>
            <p:cNvSpPr/>
            <p:nvPr/>
          </p:nvSpPr>
          <p:spPr bwMode="auto">
            <a:xfrm>
              <a:off x="8156576" y="4281488"/>
              <a:ext cx="323850" cy="128588"/>
            </a:xfrm>
            <a:custGeom>
              <a:avLst/>
              <a:gdLst>
                <a:gd name="T0" fmla="*/ 179 w 223"/>
                <a:gd name="T1" fmla="*/ 71 h 89"/>
                <a:gd name="T2" fmla="*/ 177 w 223"/>
                <a:gd name="T3" fmla="*/ 71 h 89"/>
                <a:gd name="T4" fmla="*/ 169 w 223"/>
                <a:gd name="T5" fmla="*/ 80 h 89"/>
                <a:gd name="T6" fmla="*/ 158 w 223"/>
                <a:gd name="T7" fmla="*/ 85 h 89"/>
                <a:gd name="T8" fmla="*/ 149 w 223"/>
                <a:gd name="T9" fmla="*/ 80 h 89"/>
                <a:gd name="T10" fmla="*/ 149 w 223"/>
                <a:gd name="T11" fmla="*/ 80 h 89"/>
                <a:gd name="T12" fmla="*/ 149 w 223"/>
                <a:gd name="T13" fmla="*/ 80 h 89"/>
                <a:gd name="T14" fmla="*/ 149 w 223"/>
                <a:gd name="T15" fmla="*/ 78 h 89"/>
                <a:gd name="T16" fmla="*/ 149 w 223"/>
                <a:gd name="T17" fmla="*/ 83 h 89"/>
                <a:gd name="T18" fmla="*/ 158 w 223"/>
                <a:gd name="T19" fmla="*/ 89 h 89"/>
                <a:gd name="T20" fmla="*/ 169 w 223"/>
                <a:gd name="T21" fmla="*/ 84 h 89"/>
                <a:gd name="T22" fmla="*/ 177 w 223"/>
                <a:gd name="T23" fmla="*/ 74 h 89"/>
                <a:gd name="T24" fmla="*/ 179 w 223"/>
                <a:gd name="T25" fmla="*/ 74 h 89"/>
                <a:gd name="T26" fmla="*/ 189 w 223"/>
                <a:gd name="T27" fmla="*/ 77 h 89"/>
                <a:gd name="T28" fmla="*/ 219 w 223"/>
                <a:gd name="T29" fmla="*/ 82 h 89"/>
                <a:gd name="T30" fmla="*/ 221 w 223"/>
                <a:gd name="T31" fmla="*/ 82 h 89"/>
                <a:gd name="T32" fmla="*/ 223 w 223"/>
                <a:gd name="T33" fmla="*/ 78 h 89"/>
                <a:gd name="T34" fmla="*/ 222 w 223"/>
                <a:gd name="T35" fmla="*/ 78 h 89"/>
                <a:gd name="T36" fmla="*/ 219 w 223"/>
                <a:gd name="T37" fmla="*/ 78 h 89"/>
                <a:gd name="T38" fmla="*/ 189 w 223"/>
                <a:gd name="T39" fmla="*/ 73 h 89"/>
                <a:gd name="T40" fmla="*/ 179 w 223"/>
                <a:gd name="T41" fmla="*/ 71 h 89"/>
                <a:gd name="T42" fmla="*/ 92 w 223"/>
                <a:gd name="T43" fmla="*/ 22 h 89"/>
                <a:gd name="T44" fmla="*/ 93 w 223"/>
                <a:gd name="T45" fmla="*/ 32 h 89"/>
                <a:gd name="T46" fmla="*/ 117 w 223"/>
                <a:gd name="T47" fmla="*/ 47 h 89"/>
                <a:gd name="T48" fmla="*/ 144 w 223"/>
                <a:gd name="T49" fmla="*/ 56 h 89"/>
                <a:gd name="T50" fmla="*/ 150 w 223"/>
                <a:gd name="T51" fmla="*/ 69 h 89"/>
                <a:gd name="T52" fmla="*/ 149 w 223"/>
                <a:gd name="T53" fmla="*/ 62 h 89"/>
                <a:gd name="T54" fmla="*/ 144 w 223"/>
                <a:gd name="T55" fmla="*/ 53 h 89"/>
                <a:gd name="T56" fmla="*/ 117 w 223"/>
                <a:gd name="T57" fmla="*/ 43 h 89"/>
                <a:gd name="T58" fmla="*/ 93 w 223"/>
                <a:gd name="T59" fmla="*/ 29 h 89"/>
                <a:gd name="T60" fmla="*/ 93 w 223"/>
                <a:gd name="T61" fmla="*/ 27 h 89"/>
                <a:gd name="T62" fmla="*/ 92 w 223"/>
                <a:gd name="T63" fmla="*/ 22 h 89"/>
                <a:gd name="T64" fmla="*/ 0 w 223"/>
                <a:gd name="T65" fmla="*/ 7 h 89"/>
                <a:gd name="T66" fmla="*/ 0 w 223"/>
                <a:gd name="T67" fmla="*/ 7 h 89"/>
                <a:gd name="T68" fmla="*/ 1 w 223"/>
                <a:gd name="T69" fmla="*/ 7 h 89"/>
                <a:gd name="T70" fmla="*/ 0 w 223"/>
                <a:gd name="T71" fmla="*/ 7 h 89"/>
                <a:gd name="T72" fmla="*/ 68 w 223"/>
                <a:gd name="T73" fmla="*/ 0 h 89"/>
                <a:gd name="T74" fmla="*/ 59 w 223"/>
                <a:gd name="T75" fmla="*/ 1 h 89"/>
                <a:gd name="T76" fmla="*/ 25 w 223"/>
                <a:gd name="T77" fmla="*/ 23 h 89"/>
                <a:gd name="T78" fmla="*/ 23 w 223"/>
                <a:gd name="T79" fmla="*/ 23 h 89"/>
                <a:gd name="T80" fmla="*/ 18 w 223"/>
                <a:gd name="T81" fmla="*/ 22 h 89"/>
                <a:gd name="T82" fmla="*/ 9 w 223"/>
                <a:gd name="T83" fmla="*/ 8 h 89"/>
                <a:gd name="T84" fmla="*/ 1 w 223"/>
                <a:gd name="T85" fmla="*/ 4 h 89"/>
                <a:gd name="T86" fmla="*/ 1 w 223"/>
                <a:gd name="T87" fmla="*/ 7 h 89"/>
                <a:gd name="T88" fmla="*/ 9 w 223"/>
                <a:gd name="T89" fmla="*/ 11 h 89"/>
                <a:gd name="T90" fmla="*/ 18 w 223"/>
                <a:gd name="T91" fmla="*/ 25 h 89"/>
                <a:gd name="T92" fmla="*/ 23 w 223"/>
                <a:gd name="T93" fmla="*/ 26 h 89"/>
                <a:gd name="T94" fmla="*/ 24 w 223"/>
                <a:gd name="T95" fmla="*/ 26 h 89"/>
                <a:gd name="T96" fmla="*/ 59 w 223"/>
                <a:gd name="T97" fmla="*/ 4 h 89"/>
                <a:gd name="T98" fmla="*/ 68 w 223"/>
                <a:gd name="T99" fmla="*/ 3 h 89"/>
                <a:gd name="T100" fmla="*/ 82 w 223"/>
                <a:gd name="T101" fmla="*/ 6 h 89"/>
                <a:gd name="T102" fmla="*/ 90 w 223"/>
                <a:gd name="T103" fmla="*/ 11 h 89"/>
                <a:gd name="T104" fmla="*/ 92 w 223"/>
                <a:gd name="T105" fmla="*/ 21 h 89"/>
                <a:gd name="T106" fmla="*/ 92 w 223"/>
                <a:gd name="T107" fmla="*/ 13 h 89"/>
                <a:gd name="T108" fmla="*/ 90 w 223"/>
                <a:gd name="T109" fmla="*/ 8 h 89"/>
                <a:gd name="T110" fmla="*/ 82 w 223"/>
                <a:gd name="T111" fmla="*/ 3 h 89"/>
                <a:gd name="T112" fmla="*/ 68 w 223"/>
                <a:gd name="T1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3" h="89">
                  <a:moveTo>
                    <a:pt x="179" y="71"/>
                  </a:moveTo>
                  <a:cubicBezTo>
                    <a:pt x="178" y="71"/>
                    <a:pt x="177" y="71"/>
                    <a:pt x="177" y="71"/>
                  </a:cubicBezTo>
                  <a:cubicBezTo>
                    <a:pt x="171" y="72"/>
                    <a:pt x="171" y="76"/>
                    <a:pt x="169" y="80"/>
                  </a:cubicBezTo>
                  <a:cubicBezTo>
                    <a:pt x="167" y="84"/>
                    <a:pt x="163" y="85"/>
                    <a:pt x="158" y="85"/>
                  </a:cubicBezTo>
                  <a:cubicBezTo>
                    <a:pt x="154" y="85"/>
                    <a:pt x="151" y="84"/>
                    <a:pt x="149" y="80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9" y="79"/>
                    <a:pt x="149" y="79"/>
                    <a:pt x="149" y="78"/>
                  </a:cubicBezTo>
                  <a:cubicBezTo>
                    <a:pt x="149" y="80"/>
                    <a:pt x="149" y="82"/>
                    <a:pt x="149" y="83"/>
                  </a:cubicBezTo>
                  <a:cubicBezTo>
                    <a:pt x="151" y="87"/>
                    <a:pt x="154" y="89"/>
                    <a:pt x="158" y="89"/>
                  </a:cubicBezTo>
                  <a:cubicBezTo>
                    <a:pt x="163" y="89"/>
                    <a:pt x="167" y="87"/>
                    <a:pt x="169" y="84"/>
                  </a:cubicBezTo>
                  <a:cubicBezTo>
                    <a:pt x="171" y="79"/>
                    <a:pt x="171" y="76"/>
                    <a:pt x="177" y="74"/>
                  </a:cubicBezTo>
                  <a:cubicBezTo>
                    <a:pt x="177" y="74"/>
                    <a:pt x="178" y="74"/>
                    <a:pt x="179" y="74"/>
                  </a:cubicBezTo>
                  <a:cubicBezTo>
                    <a:pt x="182" y="74"/>
                    <a:pt x="186" y="75"/>
                    <a:pt x="189" y="77"/>
                  </a:cubicBezTo>
                  <a:cubicBezTo>
                    <a:pt x="199" y="80"/>
                    <a:pt x="209" y="82"/>
                    <a:pt x="219" y="82"/>
                  </a:cubicBezTo>
                  <a:cubicBezTo>
                    <a:pt x="220" y="82"/>
                    <a:pt x="221" y="82"/>
                    <a:pt x="221" y="82"/>
                  </a:cubicBezTo>
                  <a:cubicBezTo>
                    <a:pt x="222" y="80"/>
                    <a:pt x="222" y="79"/>
                    <a:pt x="223" y="78"/>
                  </a:cubicBezTo>
                  <a:cubicBezTo>
                    <a:pt x="223" y="78"/>
                    <a:pt x="222" y="78"/>
                    <a:pt x="222" y="78"/>
                  </a:cubicBezTo>
                  <a:cubicBezTo>
                    <a:pt x="221" y="78"/>
                    <a:pt x="220" y="78"/>
                    <a:pt x="219" y="78"/>
                  </a:cubicBezTo>
                  <a:cubicBezTo>
                    <a:pt x="209" y="78"/>
                    <a:pt x="199" y="77"/>
                    <a:pt x="189" y="73"/>
                  </a:cubicBezTo>
                  <a:cubicBezTo>
                    <a:pt x="186" y="72"/>
                    <a:pt x="182" y="71"/>
                    <a:pt x="179" y="71"/>
                  </a:cubicBezTo>
                  <a:moveTo>
                    <a:pt x="92" y="22"/>
                  </a:moveTo>
                  <a:cubicBezTo>
                    <a:pt x="92" y="26"/>
                    <a:pt x="92" y="29"/>
                    <a:pt x="93" y="32"/>
                  </a:cubicBezTo>
                  <a:cubicBezTo>
                    <a:pt x="96" y="41"/>
                    <a:pt x="107" y="45"/>
                    <a:pt x="117" y="47"/>
                  </a:cubicBezTo>
                  <a:cubicBezTo>
                    <a:pt x="127" y="48"/>
                    <a:pt x="138" y="48"/>
                    <a:pt x="144" y="56"/>
                  </a:cubicBezTo>
                  <a:cubicBezTo>
                    <a:pt x="147" y="60"/>
                    <a:pt x="149" y="65"/>
                    <a:pt x="150" y="69"/>
                  </a:cubicBezTo>
                  <a:cubicBezTo>
                    <a:pt x="150" y="67"/>
                    <a:pt x="150" y="64"/>
                    <a:pt x="149" y="62"/>
                  </a:cubicBezTo>
                  <a:cubicBezTo>
                    <a:pt x="148" y="59"/>
                    <a:pt x="147" y="55"/>
                    <a:pt x="144" y="53"/>
                  </a:cubicBezTo>
                  <a:cubicBezTo>
                    <a:pt x="138" y="45"/>
                    <a:pt x="127" y="45"/>
                    <a:pt x="117" y="43"/>
                  </a:cubicBezTo>
                  <a:cubicBezTo>
                    <a:pt x="107" y="42"/>
                    <a:pt x="96" y="38"/>
                    <a:pt x="93" y="29"/>
                  </a:cubicBezTo>
                  <a:cubicBezTo>
                    <a:pt x="93" y="28"/>
                    <a:pt x="93" y="28"/>
                    <a:pt x="93" y="27"/>
                  </a:cubicBezTo>
                  <a:cubicBezTo>
                    <a:pt x="92" y="26"/>
                    <a:pt x="92" y="24"/>
                    <a:pt x="92" y="22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moveTo>
                    <a:pt x="68" y="0"/>
                  </a:moveTo>
                  <a:cubicBezTo>
                    <a:pt x="65" y="0"/>
                    <a:pt x="62" y="0"/>
                    <a:pt x="59" y="1"/>
                  </a:cubicBezTo>
                  <a:cubicBezTo>
                    <a:pt x="46" y="5"/>
                    <a:pt x="38" y="21"/>
                    <a:pt x="25" y="23"/>
                  </a:cubicBezTo>
                  <a:cubicBezTo>
                    <a:pt x="24" y="23"/>
                    <a:pt x="23" y="23"/>
                    <a:pt x="23" y="23"/>
                  </a:cubicBezTo>
                  <a:cubicBezTo>
                    <a:pt x="21" y="23"/>
                    <a:pt x="20" y="22"/>
                    <a:pt x="18" y="22"/>
                  </a:cubicBezTo>
                  <a:cubicBezTo>
                    <a:pt x="13" y="19"/>
                    <a:pt x="13" y="12"/>
                    <a:pt x="9" y="8"/>
                  </a:cubicBezTo>
                  <a:cubicBezTo>
                    <a:pt x="7" y="5"/>
                    <a:pt x="4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4" y="7"/>
                    <a:pt x="7" y="9"/>
                    <a:pt x="9" y="11"/>
                  </a:cubicBezTo>
                  <a:cubicBezTo>
                    <a:pt x="13" y="15"/>
                    <a:pt x="13" y="23"/>
                    <a:pt x="18" y="25"/>
                  </a:cubicBezTo>
                  <a:cubicBezTo>
                    <a:pt x="20" y="26"/>
                    <a:pt x="21" y="26"/>
                    <a:pt x="23" y="26"/>
                  </a:cubicBezTo>
                  <a:cubicBezTo>
                    <a:pt x="23" y="26"/>
                    <a:pt x="24" y="26"/>
                    <a:pt x="24" y="26"/>
                  </a:cubicBezTo>
                  <a:cubicBezTo>
                    <a:pt x="38" y="24"/>
                    <a:pt x="46" y="8"/>
                    <a:pt x="59" y="4"/>
                  </a:cubicBezTo>
                  <a:cubicBezTo>
                    <a:pt x="62" y="4"/>
                    <a:pt x="65" y="3"/>
                    <a:pt x="68" y="3"/>
                  </a:cubicBezTo>
                  <a:cubicBezTo>
                    <a:pt x="73" y="3"/>
                    <a:pt x="78" y="4"/>
                    <a:pt x="82" y="6"/>
                  </a:cubicBezTo>
                  <a:cubicBezTo>
                    <a:pt x="85" y="7"/>
                    <a:pt x="88" y="9"/>
                    <a:pt x="90" y="11"/>
                  </a:cubicBezTo>
                  <a:cubicBezTo>
                    <a:pt x="92" y="14"/>
                    <a:pt x="92" y="17"/>
                    <a:pt x="92" y="21"/>
                  </a:cubicBezTo>
                  <a:cubicBezTo>
                    <a:pt x="92" y="18"/>
                    <a:pt x="92" y="15"/>
                    <a:pt x="92" y="13"/>
                  </a:cubicBezTo>
                  <a:cubicBezTo>
                    <a:pt x="91" y="11"/>
                    <a:pt x="91" y="9"/>
                    <a:pt x="90" y="8"/>
                  </a:cubicBezTo>
                  <a:cubicBezTo>
                    <a:pt x="88" y="6"/>
                    <a:pt x="85" y="4"/>
                    <a:pt x="82" y="3"/>
                  </a:cubicBezTo>
                  <a:cubicBezTo>
                    <a:pt x="78" y="1"/>
                    <a:pt x="73" y="0"/>
                    <a:pt x="68" y="0"/>
                  </a:cubicBezTo>
                </a:path>
              </a:pathLst>
            </a:cu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8" name="ïşḷîdé"/>
            <p:cNvSpPr/>
            <p:nvPr/>
          </p:nvSpPr>
          <p:spPr bwMode="auto">
            <a:xfrm>
              <a:off x="8113713" y="4062413"/>
              <a:ext cx="422275" cy="347663"/>
            </a:xfrm>
            <a:custGeom>
              <a:avLst/>
              <a:gdLst>
                <a:gd name="T0" fmla="*/ 179 w 291"/>
                <a:gd name="T1" fmla="*/ 232 h 240"/>
                <a:gd name="T2" fmla="*/ 179 w 291"/>
                <a:gd name="T3" fmla="*/ 224 h 240"/>
                <a:gd name="T4" fmla="*/ 174 w 291"/>
                <a:gd name="T5" fmla="*/ 204 h 240"/>
                <a:gd name="T6" fmla="*/ 147 w 291"/>
                <a:gd name="T7" fmla="*/ 195 h 240"/>
                <a:gd name="T8" fmla="*/ 123 w 291"/>
                <a:gd name="T9" fmla="*/ 181 h 240"/>
                <a:gd name="T10" fmla="*/ 120 w 291"/>
                <a:gd name="T11" fmla="*/ 160 h 240"/>
                <a:gd name="T12" fmla="*/ 112 w 291"/>
                <a:gd name="T13" fmla="*/ 155 h 240"/>
                <a:gd name="T14" fmla="*/ 89 w 291"/>
                <a:gd name="T15" fmla="*/ 153 h 240"/>
                <a:gd name="T16" fmla="*/ 54 w 291"/>
                <a:gd name="T17" fmla="*/ 174 h 240"/>
                <a:gd name="T18" fmla="*/ 48 w 291"/>
                <a:gd name="T19" fmla="*/ 174 h 240"/>
                <a:gd name="T20" fmla="*/ 39 w 291"/>
                <a:gd name="T21" fmla="*/ 159 h 240"/>
                <a:gd name="T22" fmla="*/ 13 w 291"/>
                <a:gd name="T23" fmla="*/ 152 h 240"/>
                <a:gd name="T24" fmla="*/ 5 w 291"/>
                <a:gd name="T25" fmla="*/ 137 h 240"/>
                <a:gd name="T26" fmla="*/ 3 w 291"/>
                <a:gd name="T27" fmla="*/ 103 h 240"/>
                <a:gd name="T28" fmla="*/ 35 w 291"/>
                <a:gd name="T29" fmla="*/ 55 h 240"/>
                <a:gd name="T30" fmla="*/ 66 w 291"/>
                <a:gd name="T31" fmla="*/ 10 h 240"/>
                <a:gd name="T32" fmla="*/ 118 w 291"/>
                <a:gd name="T33" fmla="*/ 8 h 240"/>
                <a:gd name="T34" fmla="*/ 143 w 291"/>
                <a:gd name="T35" fmla="*/ 14 h 240"/>
                <a:gd name="T36" fmla="*/ 184 w 291"/>
                <a:gd name="T37" fmla="*/ 11 h 240"/>
                <a:gd name="T38" fmla="*/ 239 w 291"/>
                <a:gd name="T39" fmla="*/ 28 h 240"/>
                <a:gd name="T40" fmla="*/ 248 w 291"/>
                <a:gd name="T41" fmla="*/ 37 h 240"/>
                <a:gd name="T42" fmla="*/ 252 w 291"/>
                <a:gd name="T43" fmla="*/ 54 h 240"/>
                <a:gd name="T44" fmla="*/ 263 w 291"/>
                <a:gd name="T45" fmla="*/ 84 h 240"/>
                <a:gd name="T46" fmla="*/ 277 w 291"/>
                <a:gd name="T47" fmla="*/ 105 h 240"/>
                <a:gd name="T48" fmla="*/ 281 w 291"/>
                <a:gd name="T49" fmla="*/ 129 h 240"/>
                <a:gd name="T50" fmla="*/ 276 w 291"/>
                <a:gd name="T51" fmla="*/ 141 h 240"/>
                <a:gd name="T52" fmla="*/ 284 w 291"/>
                <a:gd name="T53" fmla="*/ 170 h 240"/>
                <a:gd name="T54" fmla="*/ 290 w 291"/>
                <a:gd name="T55" fmla="*/ 198 h 240"/>
                <a:gd name="T56" fmla="*/ 278 w 291"/>
                <a:gd name="T57" fmla="*/ 222 h 240"/>
                <a:gd name="T58" fmla="*/ 252 w 291"/>
                <a:gd name="T59" fmla="*/ 230 h 240"/>
                <a:gd name="T60" fmla="*/ 219 w 291"/>
                <a:gd name="T61" fmla="*/ 225 h 240"/>
                <a:gd name="T62" fmla="*/ 207 w 291"/>
                <a:gd name="T63" fmla="*/ 223 h 240"/>
                <a:gd name="T64" fmla="*/ 199 w 291"/>
                <a:gd name="T65" fmla="*/ 232 h 240"/>
                <a:gd name="T66" fmla="*/ 179 w 291"/>
                <a:gd name="T67" fmla="*/ 23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1" h="240">
                  <a:moveTo>
                    <a:pt x="179" y="232"/>
                  </a:moveTo>
                  <a:cubicBezTo>
                    <a:pt x="179" y="229"/>
                    <a:pt x="179" y="227"/>
                    <a:pt x="179" y="224"/>
                  </a:cubicBezTo>
                  <a:cubicBezTo>
                    <a:pt x="181" y="217"/>
                    <a:pt x="179" y="210"/>
                    <a:pt x="174" y="204"/>
                  </a:cubicBezTo>
                  <a:cubicBezTo>
                    <a:pt x="168" y="197"/>
                    <a:pt x="157" y="196"/>
                    <a:pt x="147" y="195"/>
                  </a:cubicBezTo>
                  <a:cubicBezTo>
                    <a:pt x="137" y="194"/>
                    <a:pt x="126" y="190"/>
                    <a:pt x="123" y="181"/>
                  </a:cubicBezTo>
                  <a:cubicBezTo>
                    <a:pt x="121" y="174"/>
                    <a:pt x="124" y="165"/>
                    <a:pt x="120" y="160"/>
                  </a:cubicBezTo>
                  <a:cubicBezTo>
                    <a:pt x="118" y="157"/>
                    <a:pt x="115" y="156"/>
                    <a:pt x="112" y="155"/>
                  </a:cubicBezTo>
                  <a:cubicBezTo>
                    <a:pt x="105" y="152"/>
                    <a:pt x="97" y="151"/>
                    <a:pt x="89" y="153"/>
                  </a:cubicBezTo>
                  <a:cubicBezTo>
                    <a:pt x="76" y="157"/>
                    <a:pt x="68" y="172"/>
                    <a:pt x="54" y="174"/>
                  </a:cubicBezTo>
                  <a:cubicBezTo>
                    <a:pt x="52" y="175"/>
                    <a:pt x="50" y="175"/>
                    <a:pt x="48" y="174"/>
                  </a:cubicBezTo>
                  <a:cubicBezTo>
                    <a:pt x="43" y="171"/>
                    <a:pt x="43" y="164"/>
                    <a:pt x="39" y="159"/>
                  </a:cubicBezTo>
                  <a:cubicBezTo>
                    <a:pt x="33" y="153"/>
                    <a:pt x="21" y="157"/>
                    <a:pt x="13" y="152"/>
                  </a:cubicBezTo>
                  <a:cubicBezTo>
                    <a:pt x="8" y="149"/>
                    <a:pt x="6" y="143"/>
                    <a:pt x="5" y="137"/>
                  </a:cubicBezTo>
                  <a:cubicBezTo>
                    <a:pt x="2" y="126"/>
                    <a:pt x="0" y="114"/>
                    <a:pt x="3" y="103"/>
                  </a:cubicBezTo>
                  <a:cubicBezTo>
                    <a:pt x="7" y="84"/>
                    <a:pt x="24" y="71"/>
                    <a:pt x="35" y="55"/>
                  </a:cubicBezTo>
                  <a:cubicBezTo>
                    <a:pt x="45" y="39"/>
                    <a:pt x="51" y="20"/>
                    <a:pt x="66" y="10"/>
                  </a:cubicBezTo>
                  <a:cubicBezTo>
                    <a:pt x="81" y="0"/>
                    <a:pt x="101" y="2"/>
                    <a:pt x="118" y="8"/>
                  </a:cubicBezTo>
                  <a:cubicBezTo>
                    <a:pt x="126" y="10"/>
                    <a:pt x="134" y="12"/>
                    <a:pt x="143" y="14"/>
                  </a:cubicBezTo>
                  <a:cubicBezTo>
                    <a:pt x="157" y="16"/>
                    <a:pt x="171" y="12"/>
                    <a:pt x="184" y="11"/>
                  </a:cubicBezTo>
                  <a:cubicBezTo>
                    <a:pt x="204" y="11"/>
                    <a:pt x="223" y="17"/>
                    <a:pt x="239" y="28"/>
                  </a:cubicBezTo>
                  <a:cubicBezTo>
                    <a:pt x="243" y="31"/>
                    <a:pt x="246" y="34"/>
                    <a:pt x="248" y="37"/>
                  </a:cubicBezTo>
                  <a:cubicBezTo>
                    <a:pt x="251" y="42"/>
                    <a:pt x="252" y="48"/>
                    <a:pt x="252" y="54"/>
                  </a:cubicBezTo>
                  <a:cubicBezTo>
                    <a:pt x="254" y="64"/>
                    <a:pt x="258" y="74"/>
                    <a:pt x="263" y="84"/>
                  </a:cubicBezTo>
                  <a:cubicBezTo>
                    <a:pt x="268" y="91"/>
                    <a:pt x="273" y="97"/>
                    <a:pt x="277" y="105"/>
                  </a:cubicBezTo>
                  <a:cubicBezTo>
                    <a:pt x="281" y="112"/>
                    <a:pt x="283" y="121"/>
                    <a:pt x="281" y="129"/>
                  </a:cubicBezTo>
                  <a:cubicBezTo>
                    <a:pt x="279" y="133"/>
                    <a:pt x="277" y="137"/>
                    <a:pt x="276" y="141"/>
                  </a:cubicBezTo>
                  <a:cubicBezTo>
                    <a:pt x="273" y="151"/>
                    <a:pt x="280" y="161"/>
                    <a:pt x="284" y="170"/>
                  </a:cubicBezTo>
                  <a:cubicBezTo>
                    <a:pt x="289" y="179"/>
                    <a:pt x="291" y="188"/>
                    <a:pt x="290" y="198"/>
                  </a:cubicBezTo>
                  <a:cubicBezTo>
                    <a:pt x="290" y="207"/>
                    <a:pt x="286" y="216"/>
                    <a:pt x="278" y="222"/>
                  </a:cubicBezTo>
                  <a:cubicBezTo>
                    <a:pt x="271" y="227"/>
                    <a:pt x="261" y="230"/>
                    <a:pt x="252" y="230"/>
                  </a:cubicBezTo>
                  <a:cubicBezTo>
                    <a:pt x="241" y="230"/>
                    <a:pt x="230" y="229"/>
                    <a:pt x="219" y="225"/>
                  </a:cubicBezTo>
                  <a:cubicBezTo>
                    <a:pt x="215" y="223"/>
                    <a:pt x="211" y="223"/>
                    <a:pt x="207" y="223"/>
                  </a:cubicBezTo>
                  <a:cubicBezTo>
                    <a:pt x="201" y="224"/>
                    <a:pt x="201" y="228"/>
                    <a:pt x="199" y="232"/>
                  </a:cubicBezTo>
                  <a:cubicBezTo>
                    <a:pt x="195" y="238"/>
                    <a:pt x="182" y="240"/>
                    <a:pt x="179" y="232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9" name="ïślîḓè"/>
            <p:cNvSpPr/>
            <p:nvPr/>
          </p:nvSpPr>
          <p:spPr bwMode="auto">
            <a:xfrm>
              <a:off x="8215313" y="5313363"/>
              <a:ext cx="6350" cy="3175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4 w 5"/>
                <a:gd name="T5" fmla="*/ 3 h 3"/>
                <a:gd name="T6" fmla="*/ 5 w 5"/>
                <a:gd name="T7" fmla="*/ 3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65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0" name="îṣlíḋe"/>
            <p:cNvSpPr/>
            <p:nvPr/>
          </p:nvSpPr>
          <p:spPr bwMode="auto">
            <a:xfrm>
              <a:off x="8215313" y="5149850"/>
              <a:ext cx="254000" cy="166688"/>
            </a:xfrm>
            <a:custGeom>
              <a:avLst/>
              <a:gdLst>
                <a:gd name="T0" fmla="*/ 176 w 176"/>
                <a:gd name="T1" fmla="*/ 0 h 116"/>
                <a:gd name="T2" fmla="*/ 175 w 176"/>
                <a:gd name="T3" fmla="*/ 1 h 116"/>
                <a:gd name="T4" fmla="*/ 175 w 176"/>
                <a:gd name="T5" fmla="*/ 1 h 116"/>
                <a:gd name="T6" fmla="*/ 163 w 176"/>
                <a:gd name="T7" fmla="*/ 7 h 116"/>
                <a:gd name="T8" fmla="*/ 155 w 176"/>
                <a:gd name="T9" fmla="*/ 7 h 116"/>
                <a:gd name="T10" fmla="*/ 146 w 176"/>
                <a:gd name="T11" fmla="*/ 6 h 116"/>
                <a:gd name="T12" fmla="*/ 132 w 176"/>
                <a:gd name="T13" fmla="*/ 9 h 116"/>
                <a:gd name="T14" fmla="*/ 35 w 176"/>
                <a:gd name="T15" fmla="*/ 106 h 116"/>
                <a:gd name="T16" fmla="*/ 35 w 176"/>
                <a:gd name="T17" fmla="*/ 106 h 116"/>
                <a:gd name="T18" fmla="*/ 17 w 176"/>
                <a:gd name="T19" fmla="*/ 103 h 116"/>
                <a:gd name="T20" fmla="*/ 8 w 176"/>
                <a:gd name="T21" fmla="*/ 108 h 116"/>
                <a:gd name="T22" fmla="*/ 8 w 176"/>
                <a:gd name="T23" fmla="*/ 109 h 116"/>
                <a:gd name="T24" fmla="*/ 0 w 176"/>
                <a:gd name="T25" fmla="*/ 113 h 116"/>
                <a:gd name="T26" fmla="*/ 5 w 176"/>
                <a:gd name="T27" fmla="*/ 116 h 116"/>
                <a:gd name="T28" fmla="*/ 8 w 176"/>
                <a:gd name="T29" fmla="*/ 113 h 116"/>
                <a:gd name="T30" fmla="*/ 8 w 176"/>
                <a:gd name="T31" fmla="*/ 112 h 116"/>
                <a:gd name="T32" fmla="*/ 17 w 176"/>
                <a:gd name="T33" fmla="*/ 108 h 116"/>
                <a:gd name="T34" fmla="*/ 36 w 176"/>
                <a:gd name="T35" fmla="*/ 110 h 116"/>
                <a:gd name="T36" fmla="*/ 36 w 176"/>
                <a:gd name="T37" fmla="*/ 110 h 116"/>
                <a:gd name="T38" fmla="*/ 132 w 176"/>
                <a:gd name="T39" fmla="*/ 14 h 116"/>
                <a:gd name="T40" fmla="*/ 147 w 176"/>
                <a:gd name="T41" fmla="*/ 11 h 116"/>
                <a:gd name="T42" fmla="*/ 156 w 176"/>
                <a:gd name="T43" fmla="*/ 11 h 116"/>
                <a:gd name="T44" fmla="*/ 164 w 176"/>
                <a:gd name="T45" fmla="*/ 12 h 116"/>
                <a:gd name="T46" fmla="*/ 175 w 176"/>
                <a:gd name="T47" fmla="*/ 6 h 116"/>
                <a:gd name="T48" fmla="*/ 176 w 176"/>
                <a:gd name="T4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" h="116">
                  <a:moveTo>
                    <a:pt x="176" y="0"/>
                  </a:moveTo>
                  <a:cubicBezTo>
                    <a:pt x="176" y="0"/>
                    <a:pt x="175" y="0"/>
                    <a:pt x="175" y="1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74" y="6"/>
                    <a:pt x="170" y="7"/>
                    <a:pt x="163" y="7"/>
                  </a:cubicBezTo>
                  <a:cubicBezTo>
                    <a:pt x="161" y="7"/>
                    <a:pt x="158" y="7"/>
                    <a:pt x="155" y="7"/>
                  </a:cubicBezTo>
                  <a:cubicBezTo>
                    <a:pt x="152" y="7"/>
                    <a:pt x="149" y="6"/>
                    <a:pt x="146" y="6"/>
                  </a:cubicBezTo>
                  <a:cubicBezTo>
                    <a:pt x="141" y="6"/>
                    <a:pt x="136" y="7"/>
                    <a:pt x="132" y="9"/>
                  </a:cubicBezTo>
                  <a:cubicBezTo>
                    <a:pt x="118" y="16"/>
                    <a:pt x="48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28" y="105"/>
                    <a:pt x="22" y="103"/>
                    <a:pt x="17" y="103"/>
                  </a:cubicBezTo>
                  <a:cubicBezTo>
                    <a:pt x="13" y="103"/>
                    <a:pt x="10" y="104"/>
                    <a:pt x="8" y="108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6" y="111"/>
                    <a:pt x="3" y="112"/>
                    <a:pt x="0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5"/>
                    <a:pt x="7" y="114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09"/>
                    <a:pt x="14" y="108"/>
                    <a:pt x="17" y="108"/>
                  </a:cubicBezTo>
                  <a:cubicBezTo>
                    <a:pt x="22" y="108"/>
                    <a:pt x="28" y="110"/>
                    <a:pt x="3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8" y="110"/>
                    <a:pt x="118" y="21"/>
                    <a:pt x="132" y="14"/>
                  </a:cubicBezTo>
                  <a:cubicBezTo>
                    <a:pt x="136" y="12"/>
                    <a:pt x="142" y="11"/>
                    <a:pt x="147" y="11"/>
                  </a:cubicBezTo>
                  <a:cubicBezTo>
                    <a:pt x="150" y="11"/>
                    <a:pt x="153" y="11"/>
                    <a:pt x="156" y="11"/>
                  </a:cubicBezTo>
                  <a:cubicBezTo>
                    <a:pt x="158" y="12"/>
                    <a:pt x="161" y="12"/>
                    <a:pt x="164" y="12"/>
                  </a:cubicBezTo>
                  <a:cubicBezTo>
                    <a:pt x="170" y="12"/>
                    <a:pt x="175" y="11"/>
                    <a:pt x="175" y="6"/>
                  </a:cubicBezTo>
                  <a:cubicBezTo>
                    <a:pt x="175" y="4"/>
                    <a:pt x="175" y="2"/>
                    <a:pt x="176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1" name="iśḷíḋè"/>
            <p:cNvSpPr/>
            <p:nvPr/>
          </p:nvSpPr>
          <p:spPr bwMode="auto">
            <a:xfrm>
              <a:off x="8088313" y="5043488"/>
              <a:ext cx="728663" cy="485775"/>
            </a:xfrm>
            <a:custGeom>
              <a:avLst/>
              <a:gdLst>
                <a:gd name="T0" fmla="*/ 0 w 502"/>
                <a:gd name="T1" fmla="*/ 212 h 335"/>
                <a:gd name="T2" fmla="*/ 33 w 502"/>
                <a:gd name="T3" fmla="*/ 318 h 335"/>
                <a:gd name="T4" fmla="*/ 38 w 502"/>
                <a:gd name="T5" fmla="*/ 335 h 335"/>
                <a:gd name="T6" fmla="*/ 54 w 502"/>
                <a:gd name="T7" fmla="*/ 331 h 335"/>
                <a:gd name="T8" fmla="*/ 89 w 502"/>
                <a:gd name="T9" fmla="*/ 321 h 335"/>
                <a:gd name="T10" fmla="*/ 244 w 502"/>
                <a:gd name="T11" fmla="*/ 278 h 335"/>
                <a:gd name="T12" fmla="*/ 300 w 502"/>
                <a:gd name="T13" fmla="*/ 263 h 335"/>
                <a:gd name="T14" fmla="*/ 397 w 502"/>
                <a:gd name="T15" fmla="*/ 242 h 335"/>
                <a:gd name="T16" fmla="*/ 459 w 502"/>
                <a:gd name="T17" fmla="*/ 200 h 335"/>
                <a:gd name="T18" fmla="*/ 394 w 502"/>
                <a:gd name="T19" fmla="*/ 37 h 335"/>
                <a:gd name="T20" fmla="*/ 280 w 502"/>
                <a:gd name="T21" fmla="*/ 56 h 335"/>
                <a:gd name="T22" fmla="*/ 278 w 502"/>
                <a:gd name="T23" fmla="*/ 57 h 335"/>
                <a:gd name="T24" fmla="*/ 262 w 502"/>
                <a:gd name="T25" fmla="*/ 79 h 335"/>
                <a:gd name="T26" fmla="*/ 243 w 502"/>
                <a:gd name="T27" fmla="*/ 84 h 335"/>
                <a:gd name="T28" fmla="*/ 219 w 502"/>
                <a:gd name="T29" fmla="*/ 87 h 335"/>
                <a:gd name="T30" fmla="*/ 123 w 502"/>
                <a:gd name="T31" fmla="*/ 183 h 335"/>
                <a:gd name="T32" fmla="*/ 95 w 502"/>
                <a:gd name="T33" fmla="*/ 185 h 335"/>
                <a:gd name="T34" fmla="*/ 95 w 502"/>
                <a:gd name="T35" fmla="*/ 186 h 335"/>
                <a:gd name="T36" fmla="*/ 72 w 502"/>
                <a:gd name="T37" fmla="*/ 193 h 335"/>
                <a:gd name="T38" fmla="*/ 65 w 502"/>
                <a:gd name="T39" fmla="*/ 193 h 335"/>
                <a:gd name="T40" fmla="*/ 64 w 502"/>
                <a:gd name="T41" fmla="*/ 193 h 335"/>
                <a:gd name="T42" fmla="*/ 56 w 502"/>
                <a:gd name="T43" fmla="*/ 195 h 335"/>
                <a:gd name="T44" fmla="*/ 0 w 502"/>
                <a:gd name="T45" fmla="*/ 212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2" h="335">
                  <a:moveTo>
                    <a:pt x="0" y="212"/>
                  </a:moveTo>
                  <a:cubicBezTo>
                    <a:pt x="33" y="318"/>
                    <a:pt x="33" y="318"/>
                    <a:pt x="33" y="318"/>
                  </a:cubicBezTo>
                  <a:cubicBezTo>
                    <a:pt x="38" y="335"/>
                    <a:pt x="38" y="335"/>
                    <a:pt x="38" y="335"/>
                  </a:cubicBezTo>
                  <a:cubicBezTo>
                    <a:pt x="54" y="331"/>
                    <a:pt x="54" y="331"/>
                    <a:pt x="54" y="331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244" y="278"/>
                    <a:pt x="244" y="278"/>
                    <a:pt x="244" y="278"/>
                  </a:cubicBezTo>
                  <a:cubicBezTo>
                    <a:pt x="264" y="277"/>
                    <a:pt x="283" y="272"/>
                    <a:pt x="300" y="263"/>
                  </a:cubicBezTo>
                  <a:cubicBezTo>
                    <a:pt x="330" y="247"/>
                    <a:pt x="363" y="240"/>
                    <a:pt x="397" y="242"/>
                  </a:cubicBezTo>
                  <a:cubicBezTo>
                    <a:pt x="418" y="244"/>
                    <a:pt x="440" y="235"/>
                    <a:pt x="459" y="200"/>
                  </a:cubicBezTo>
                  <a:cubicBezTo>
                    <a:pt x="459" y="200"/>
                    <a:pt x="502" y="73"/>
                    <a:pt x="394" y="37"/>
                  </a:cubicBezTo>
                  <a:cubicBezTo>
                    <a:pt x="285" y="0"/>
                    <a:pt x="280" y="56"/>
                    <a:pt x="280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4" y="60"/>
                    <a:pt x="262" y="68"/>
                    <a:pt x="262" y="79"/>
                  </a:cubicBezTo>
                  <a:cubicBezTo>
                    <a:pt x="262" y="86"/>
                    <a:pt x="253" y="85"/>
                    <a:pt x="243" y="84"/>
                  </a:cubicBezTo>
                  <a:cubicBezTo>
                    <a:pt x="235" y="84"/>
                    <a:pt x="226" y="83"/>
                    <a:pt x="219" y="87"/>
                  </a:cubicBezTo>
                  <a:cubicBezTo>
                    <a:pt x="205" y="94"/>
                    <a:pt x="135" y="184"/>
                    <a:pt x="123" y="183"/>
                  </a:cubicBezTo>
                  <a:cubicBezTo>
                    <a:pt x="110" y="182"/>
                    <a:pt x="101" y="177"/>
                    <a:pt x="95" y="185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1" y="191"/>
                    <a:pt x="80" y="193"/>
                    <a:pt x="72" y="193"/>
                  </a:cubicBezTo>
                  <a:cubicBezTo>
                    <a:pt x="68" y="193"/>
                    <a:pt x="65" y="193"/>
                    <a:pt x="65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56" y="195"/>
                    <a:pt x="56" y="195"/>
                    <a:pt x="56" y="195"/>
                  </a:cubicBezTo>
                  <a:cubicBezTo>
                    <a:pt x="0" y="212"/>
                    <a:pt x="0" y="212"/>
                    <a:pt x="0" y="212"/>
                  </a:cubicBezTo>
                </a:path>
              </a:pathLst>
            </a:custGeom>
            <a:solidFill>
              <a:srgbClr val="656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2" name="íṣľîdè"/>
            <p:cNvSpPr/>
            <p:nvPr/>
          </p:nvSpPr>
          <p:spPr bwMode="auto">
            <a:xfrm>
              <a:off x="8101013" y="4954588"/>
              <a:ext cx="14288" cy="98425"/>
            </a:xfrm>
            <a:custGeom>
              <a:avLst/>
              <a:gdLst>
                <a:gd name="T0" fmla="*/ 7 w 10"/>
                <a:gd name="T1" fmla="*/ 0 h 68"/>
                <a:gd name="T2" fmla="*/ 0 w 10"/>
                <a:gd name="T3" fmla="*/ 67 h 68"/>
                <a:gd name="T4" fmla="*/ 3 w 10"/>
                <a:gd name="T5" fmla="*/ 68 h 68"/>
                <a:gd name="T6" fmla="*/ 10 w 10"/>
                <a:gd name="T7" fmla="*/ 9 h 68"/>
                <a:gd name="T8" fmla="*/ 10 w 10"/>
                <a:gd name="T9" fmla="*/ 9 h 68"/>
                <a:gd name="T10" fmla="*/ 10 w 10"/>
                <a:gd name="T11" fmla="*/ 9 h 68"/>
                <a:gd name="T12" fmla="*/ 10 w 10"/>
                <a:gd name="T13" fmla="*/ 1 h 68"/>
                <a:gd name="T14" fmla="*/ 7 w 1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8">
                  <a:moveTo>
                    <a:pt x="7" y="0"/>
                  </a:moveTo>
                  <a:cubicBezTo>
                    <a:pt x="9" y="10"/>
                    <a:pt x="3" y="45"/>
                    <a:pt x="0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6" y="50"/>
                    <a:pt x="10" y="24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3"/>
                    <a:pt x="10" y="1"/>
                  </a:cubicBezTo>
                  <a:cubicBezTo>
                    <a:pt x="9" y="1"/>
                    <a:pt x="8" y="1"/>
                    <a:pt x="7" y="0"/>
                  </a:cubicBezTo>
                </a:path>
              </a:pathLst>
            </a:cu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3" name="iśḷîdè"/>
            <p:cNvSpPr/>
            <p:nvPr/>
          </p:nvSpPr>
          <p:spPr bwMode="auto">
            <a:xfrm>
              <a:off x="8364538" y="5141913"/>
              <a:ext cx="104775" cy="14288"/>
            </a:xfrm>
            <a:custGeom>
              <a:avLst/>
              <a:gdLst>
                <a:gd name="T0" fmla="*/ 73 w 73"/>
                <a:gd name="T1" fmla="*/ 0 h 10"/>
                <a:gd name="T2" fmla="*/ 21 w 73"/>
                <a:gd name="T3" fmla="*/ 6 h 10"/>
                <a:gd name="T4" fmla="*/ 0 w 73"/>
                <a:gd name="T5" fmla="*/ 5 h 10"/>
                <a:gd name="T6" fmla="*/ 26 w 73"/>
                <a:gd name="T7" fmla="*/ 9 h 10"/>
                <a:gd name="T8" fmla="*/ 37 w 73"/>
                <a:gd name="T9" fmla="*/ 10 h 10"/>
                <a:gd name="T10" fmla="*/ 72 w 73"/>
                <a:gd name="T11" fmla="*/ 6 h 10"/>
                <a:gd name="T12" fmla="*/ 73 w 7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">
                  <a:moveTo>
                    <a:pt x="73" y="0"/>
                  </a:moveTo>
                  <a:cubicBezTo>
                    <a:pt x="62" y="4"/>
                    <a:pt x="43" y="6"/>
                    <a:pt x="21" y="6"/>
                  </a:cubicBezTo>
                  <a:cubicBezTo>
                    <a:pt x="14" y="6"/>
                    <a:pt x="7" y="6"/>
                    <a:pt x="0" y="5"/>
                  </a:cubicBezTo>
                  <a:cubicBezTo>
                    <a:pt x="8" y="6"/>
                    <a:pt x="17" y="8"/>
                    <a:pt x="26" y="9"/>
                  </a:cubicBezTo>
                  <a:cubicBezTo>
                    <a:pt x="30" y="10"/>
                    <a:pt x="33" y="10"/>
                    <a:pt x="37" y="10"/>
                  </a:cubicBezTo>
                  <a:cubicBezTo>
                    <a:pt x="48" y="10"/>
                    <a:pt x="59" y="8"/>
                    <a:pt x="72" y="6"/>
                  </a:cubicBezTo>
                  <a:cubicBezTo>
                    <a:pt x="72" y="4"/>
                    <a:pt x="72" y="2"/>
                    <a:pt x="73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4" name="íSḻidè"/>
            <p:cNvSpPr/>
            <p:nvPr/>
          </p:nvSpPr>
          <p:spPr bwMode="auto">
            <a:xfrm>
              <a:off x="8253413" y="5114925"/>
              <a:ext cx="217488" cy="36513"/>
            </a:xfrm>
            <a:custGeom>
              <a:avLst/>
              <a:gdLst>
                <a:gd name="T0" fmla="*/ 0 w 150"/>
                <a:gd name="T1" fmla="*/ 0 h 25"/>
                <a:gd name="T2" fmla="*/ 0 w 150"/>
                <a:gd name="T3" fmla="*/ 10 h 25"/>
                <a:gd name="T4" fmla="*/ 23 w 150"/>
                <a:gd name="T5" fmla="*/ 19 h 25"/>
                <a:gd name="T6" fmla="*/ 76 w 150"/>
                <a:gd name="T7" fmla="*/ 24 h 25"/>
                <a:gd name="T8" fmla="*/ 97 w 150"/>
                <a:gd name="T9" fmla="*/ 25 h 25"/>
                <a:gd name="T10" fmla="*/ 149 w 150"/>
                <a:gd name="T11" fmla="*/ 19 h 25"/>
                <a:gd name="T12" fmla="*/ 150 w 150"/>
                <a:gd name="T13" fmla="*/ 17 h 25"/>
                <a:gd name="T14" fmla="*/ 150 w 150"/>
                <a:gd name="T15" fmla="*/ 17 h 25"/>
                <a:gd name="T16" fmla="*/ 145 w 150"/>
                <a:gd name="T17" fmla="*/ 14 h 25"/>
                <a:gd name="T18" fmla="*/ 112 w 150"/>
                <a:gd name="T19" fmla="*/ 18 h 25"/>
                <a:gd name="T20" fmla="*/ 101 w 150"/>
                <a:gd name="T21" fmla="*/ 17 h 25"/>
                <a:gd name="T22" fmla="*/ 22 w 150"/>
                <a:gd name="T23" fmla="*/ 9 h 25"/>
                <a:gd name="T24" fmla="*/ 0 w 1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25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8" y="12"/>
                    <a:pt x="16" y="15"/>
                    <a:pt x="23" y="19"/>
                  </a:cubicBezTo>
                  <a:cubicBezTo>
                    <a:pt x="23" y="19"/>
                    <a:pt x="44" y="20"/>
                    <a:pt x="76" y="24"/>
                  </a:cubicBezTo>
                  <a:cubicBezTo>
                    <a:pt x="83" y="25"/>
                    <a:pt x="90" y="25"/>
                    <a:pt x="97" y="25"/>
                  </a:cubicBezTo>
                  <a:cubicBezTo>
                    <a:pt x="119" y="25"/>
                    <a:pt x="138" y="23"/>
                    <a:pt x="149" y="19"/>
                  </a:cubicBezTo>
                  <a:cubicBezTo>
                    <a:pt x="149" y="18"/>
                    <a:pt x="150" y="18"/>
                    <a:pt x="150" y="17"/>
                  </a:cubicBezTo>
                  <a:cubicBezTo>
                    <a:pt x="150" y="17"/>
                    <a:pt x="150" y="17"/>
                    <a:pt x="150" y="17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33" y="17"/>
                    <a:pt x="122" y="18"/>
                    <a:pt x="112" y="18"/>
                  </a:cubicBezTo>
                  <a:cubicBezTo>
                    <a:pt x="108" y="18"/>
                    <a:pt x="105" y="18"/>
                    <a:pt x="101" y="17"/>
                  </a:cubicBezTo>
                  <a:cubicBezTo>
                    <a:pt x="56" y="10"/>
                    <a:pt x="22" y="9"/>
                    <a:pt x="22" y="9"/>
                  </a:cubicBezTo>
                  <a:cubicBezTo>
                    <a:pt x="15" y="5"/>
                    <a:pt x="8" y="2"/>
                    <a:pt x="0" y="0"/>
                  </a:cubicBezTo>
                </a:path>
              </a:pathLst>
            </a:custGeom>
            <a:solidFill>
              <a:srgbClr val="CCD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5" name="îṣlîde"/>
            <p:cNvSpPr/>
            <p:nvPr/>
          </p:nvSpPr>
          <p:spPr bwMode="auto">
            <a:xfrm>
              <a:off x="8464551" y="5133975"/>
              <a:ext cx="9525" cy="4763"/>
            </a:xfrm>
            <a:custGeom>
              <a:avLst/>
              <a:gdLst>
                <a:gd name="T0" fmla="*/ 4 w 7"/>
                <a:gd name="T1" fmla="*/ 0 h 4"/>
                <a:gd name="T2" fmla="*/ 0 w 7"/>
                <a:gd name="T3" fmla="*/ 1 h 4"/>
                <a:gd name="T4" fmla="*/ 5 w 7"/>
                <a:gd name="T5" fmla="*/ 4 h 4"/>
                <a:gd name="T6" fmla="*/ 5 w 7"/>
                <a:gd name="T7" fmla="*/ 4 h 4"/>
                <a:gd name="T8" fmla="*/ 7 w 7"/>
                <a:gd name="T9" fmla="*/ 1 h 4"/>
                <a:gd name="T10" fmla="*/ 4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3" y="1"/>
                    <a:pt x="1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7" y="1"/>
                  </a:cubicBezTo>
                  <a:cubicBezTo>
                    <a:pt x="6" y="1"/>
                    <a:pt x="5" y="1"/>
                    <a:pt x="4" y="0"/>
                  </a:cubicBezTo>
                </a:path>
              </a:pathLst>
            </a:custGeom>
            <a:solidFill>
              <a:srgbClr val="B7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6" name="iŝlïdè"/>
            <p:cNvSpPr/>
            <p:nvPr/>
          </p:nvSpPr>
          <p:spPr bwMode="auto">
            <a:xfrm>
              <a:off x="8469313" y="4673600"/>
              <a:ext cx="295275" cy="461963"/>
            </a:xfrm>
            <a:custGeom>
              <a:avLst/>
              <a:gdLst>
                <a:gd name="T0" fmla="*/ 4 w 203"/>
                <a:gd name="T1" fmla="*/ 317 h 319"/>
                <a:gd name="T2" fmla="*/ 0 w 203"/>
                <a:gd name="T3" fmla="*/ 318 h 319"/>
                <a:gd name="T4" fmla="*/ 3 w 203"/>
                <a:gd name="T5" fmla="*/ 319 h 319"/>
                <a:gd name="T6" fmla="*/ 4 w 203"/>
                <a:gd name="T7" fmla="*/ 317 h 319"/>
                <a:gd name="T8" fmla="*/ 12 w 203"/>
                <a:gd name="T9" fmla="*/ 316 h 319"/>
                <a:gd name="T10" fmla="*/ 10 w 203"/>
                <a:gd name="T11" fmla="*/ 316 h 319"/>
                <a:gd name="T12" fmla="*/ 11 w 203"/>
                <a:gd name="T13" fmla="*/ 316 h 319"/>
                <a:gd name="T14" fmla="*/ 12 w 203"/>
                <a:gd name="T15" fmla="*/ 316 h 319"/>
                <a:gd name="T16" fmla="*/ 200 w 203"/>
                <a:gd name="T17" fmla="*/ 0 h 319"/>
                <a:gd name="T18" fmla="*/ 199 w 203"/>
                <a:gd name="T19" fmla="*/ 64 h 319"/>
                <a:gd name="T20" fmla="*/ 100 w 203"/>
                <a:gd name="T21" fmla="*/ 284 h 319"/>
                <a:gd name="T22" fmla="*/ 109 w 203"/>
                <a:gd name="T23" fmla="*/ 286 h 319"/>
                <a:gd name="T24" fmla="*/ 201 w 203"/>
                <a:gd name="T25" fmla="*/ 75 h 319"/>
                <a:gd name="T26" fmla="*/ 200 w 203"/>
                <a:gd name="T27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319">
                  <a:moveTo>
                    <a:pt x="4" y="317"/>
                  </a:moveTo>
                  <a:cubicBezTo>
                    <a:pt x="3" y="318"/>
                    <a:pt x="2" y="318"/>
                    <a:pt x="0" y="318"/>
                  </a:cubicBezTo>
                  <a:cubicBezTo>
                    <a:pt x="1" y="319"/>
                    <a:pt x="2" y="319"/>
                    <a:pt x="3" y="319"/>
                  </a:cubicBezTo>
                  <a:cubicBezTo>
                    <a:pt x="3" y="319"/>
                    <a:pt x="4" y="318"/>
                    <a:pt x="4" y="317"/>
                  </a:cubicBezTo>
                  <a:moveTo>
                    <a:pt x="12" y="316"/>
                  </a:moveTo>
                  <a:cubicBezTo>
                    <a:pt x="11" y="316"/>
                    <a:pt x="10" y="316"/>
                    <a:pt x="10" y="316"/>
                  </a:cubicBezTo>
                  <a:cubicBezTo>
                    <a:pt x="10" y="316"/>
                    <a:pt x="11" y="316"/>
                    <a:pt x="11" y="316"/>
                  </a:cubicBezTo>
                  <a:cubicBezTo>
                    <a:pt x="11" y="316"/>
                    <a:pt x="12" y="316"/>
                    <a:pt x="12" y="316"/>
                  </a:cubicBezTo>
                  <a:moveTo>
                    <a:pt x="200" y="0"/>
                  </a:moveTo>
                  <a:cubicBezTo>
                    <a:pt x="202" y="16"/>
                    <a:pt x="202" y="37"/>
                    <a:pt x="199" y="64"/>
                  </a:cubicBezTo>
                  <a:cubicBezTo>
                    <a:pt x="188" y="192"/>
                    <a:pt x="108" y="276"/>
                    <a:pt x="100" y="284"/>
                  </a:cubicBezTo>
                  <a:cubicBezTo>
                    <a:pt x="103" y="285"/>
                    <a:pt x="106" y="286"/>
                    <a:pt x="109" y="286"/>
                  </a:cubicBezTo>
                  <a:cubicBezTo>
                    <a:pt x="131" y="261"/>
                    <a:pt x="191" y="184"/>
                    <a:pt x="201" y="75"/>
                  </a:cubicBezTo>
                  <a:cubicBezTo>
                    <a:pt x="203" y="42"/>
                    <a:pt x="203" y="17"/>
                    <a:pt x="20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7" name="îṥļíḋè"/>
            <p:cNvSpPr/>
            <p:nvPr/>
          </p:nvSpPr>
          <p:spPr bwMode="auto">
            <a:xfrm>
              <a:off x="8104188" y="5080000"/>
              <a:ext cx="55563" cy="33338"/>
            </a:xfrm>
            <a:custGeom>
              <a:avLst/>
              <a:gdLst>
                <a:gd name="T0" fmla="*/ 1 w 38"/>
                <a:gd name="T1" fmla="*/ 0 h 23"/>
                <a:gd name="T2" fmla="*/ 0 w 38"/>
                <a:gd name="T3" fmla="*/ 9 h 23"/>
                <a:gd name="T4" fmla="*/ 36 w 38"/>
                <a:gd name="T5" fmla="*/ 23 h 23"/>
                <a:gd name="T6" fmla="*/ 38 w 38"/>
                <a:gd name="T7" fmla="*/ 13 h 23"/>
                <a:gd name="T8" fmla="*/ 1 w 3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" y="0"/>
                  </a:moveTo>
                  <a:cubicBezTo>
                    <a:pt x="0" y="5"/>
                    <a:pt x="0" y="8"/>
                    <a:pt x="0" y="9"/>
                  </a:cubicBezTo>
                  <a:cubicBezTo>
                    <a:pt x="0" y="12"/>
                    <a:pt x="17" y="18"/>
                    <a:pt x="36" y="23"/>
                  </a:cubicBezTo>
                  <a:cubicBezTo>
                    <a:pt x="37" y="20"/>
                    <a:pt x="38" y="17"/>
                    <a:pt x="38" y="13"/>
                  </a:cubicBezTo>
                  <a:cubicBezTo>
                    <a:pt x="21" y="9"/>
                    <a:pt x="6" y="4"/>
                    <a:pt x="1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8" name="iślïḑè"/>
            <p:cNvSpPr/>
            <p:nvPr/>
          </p:nvSpPr>
          <p:spPr bwMode="auto">
            <a:xfrm>
              <a:off x="8251826" y="5114925"/>
              <a:ext cx="1588" cy="14288"/>
            </a:xfrm>
            <a:custGeom>
              <a:avLst/>
              <a:gdLst>
                <a:gd name="T0" fmla="*/ 0 w 2"/>
                <a:gd name="T1" fmla="*/ 0 h 10"/>
                <a:gd name="T2" fmla="*/ 0 w 2"/>
                <a:gd name="T3" fmla="*/ 10 h 10"/>
                <a:gd name="T4" fmla="*/ 2 w 2"/>
                <a:gd name="T5" fmla="*/ 10 h 10"/>
                <a:gd name="T6" fmla="*/ 2 w 2"/>
                <a:gd name="T7" fmla="*/ 0 h 10"/>
                <a:gd name="T8" fmla="*/ 0 w 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0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0" y="10"/>
                    <a:pt x="1" y="10"/>
                    <a:pt x="2" y="10"/>
                  </a:cubicBezTo>
                  <a:cubicBezTo>
                    <a:pt x="2" y="7"/>
                    <a:pt x="2" y="4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B7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9" name="í$ļïďe"/>
            <p:cNvSpPr/>
            <p:nvPr/>
          </p:nvSpPr>
          <p:spPr bwMode="auto">
            <a:xfrm>
              <a:off x="8156576" y="5099050"/>
              <a:ext cx="95250" cy="30163"/>
            </a:xfrm>
            <a:custGeom>
              <a:avLst/>
              <a:gdLst>
                <a:gd name="T0" fmla="*/ 2 w 65"/>
                <a:gd name="T1" fmla="*/ 0 h 21"/>
                <a:gd name="T2" fmla="*/ 0 w 65"/>
                <a:gd name="T3" fmla="*/ 10 h 21"/>
                <a:gd name="T4" fmla="*/ 44 w 65"/>
                <a:gd name="T5" fmla="*/ 18 h 21"/>
                <a:gd name="T6" fmla="*/ 65 w 65"/>
                <a:gd name="T7" fmla="*/ 21 h 21"/>
                <a:gd name="T8" fmla="*/ 65 w 65"/>
                <a:gd name="T9" fmla="*/ 11 h 21"/>
                <a:gd name="T10" fmla="*/ 43 w 65"/>
                <a:gd name="T11" fmla="*/ 8 h 21"/>
                <a:gd name="T12" fmla="*/ 2 w 6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1">
                  <a:moveTo>
                    <a:pt x="2" y="0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16" y="14"/>
                    <a:pt x="33" y="18"/>
                    <a:pt x="44" y="18"/>
                  </a:cubicBezTo>
                  <a:cubicBezTo>
                    <a:pt x="51" y="18"/>
                    <a:pt x="58" y="19"/>
                    <a:pt x="65" y="21"/>
                  </a:cubicBezTo>
                  <a:cubicBezTo>
                    <a:pt x="65" y="18"/>
                    <a:pt x="65" y="15"/>
                    <a:pt x="65" y="11"/>
                  </a:cubicBezTo>
                  <a:cubicBezTo>
                    <a:pt x="58" y="9"/>
                    <a:pt x="51" y="8"/>
                    <a:pt x="43" y="8"/>
                  </a:cubicBezTo>
                  <a:cubicBezTo>
                    <a:pt x="32" y="7"/>
                    <a:pt x="17" y="4"/>
                    <a:pt x="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0" name="iSlíḓé"/>
            <p:cNvSpPr/>
            <p:nvPr/>
          </p:nvSpPr>
          <p:spPr bwMode="auto">
            <a:xfrm>
              <a:off x="8469313" y="5137150"/>
              <a:ext cx="9525" cy="14288"/>
            </a:xfrm>
            <a:custGeom>
              <a:avLst/>
              <a:gdLst>
                <a:gd name="T0" fmla="*/ 7 w 7"/>
                <a:gd name="T1" fmla="*/ 0 h 9"/>
                <a:gd name="T2" fmla="*/ 3 w 7"/>
                <a:gd name="T3" fmla="*/ 2 h 9"/>
                <a:gd name="T4" fmla="*/ 1 w 7"/>
                <a:gd name="T5" fmla="*/ 3 h 9"/>
                <a:gd name="T6" fmla="*/ 0 w 7"/>
                <a:gd name="T7" fmla="*/ 9 h 9"/>
                <a:gd name="T8" fmla="*/ 1 w 7"/>
                <a:gd name="T9" fmla="*/ 8 h 9"/>
                <a:gd name="T10" fmla="*/ 7 w 7"/>
                <a:gd name="T11" fmla="*/ 0 h 9"/>
                <a:gd name="T12" fmla="*/ 7 w 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1"/>
                    <a:pt x="4" y="2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5"/>
                    <a:pt x="4" y="3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524E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1" name="išļiḑè"/>
            <p:cNvSpPr/>
            <p:nvPr/>
          </p:nvSpPr>
          <p:spPr bwMode="auto">
            <a:xfrm>
              <a:off x="8469313" y="5135563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1 w 6"/>
                <a:gd name="T3" fmla="*/ 2 h 4"/>
                <a:gd name="T4" fmla="*/ 0 w 6"/>
                <a:gd name="T5" fmla="*/ 4 h 4"/>
                <a:gd name="T6" fmla="*/ 2 w 6"/>
                <a:gd name="T7" fmla="*/ 3 h 4"/>
                <a:gd name="T8" fmla="*/ 6 w 6"/>
                <a:gd name="T9" fmla="*/ 1 h 4"/>
                <a:gd name="T10" fmla="*/ 4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3"/>
                    <a:pt x="5" y="2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</a:path>
              </a:pathLst>
            </a:custGeom>
            <a:solidFill>
              <a:srgbClr val="B7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2" name="iślîďé"/>
            <p:cNvSpPr/>
            <p:nvPr/>
          </p:nvSpPr>
          <p:spPr bwMode="auto">
            <a:xfrm>
              <a:off x="8470901" y="5135563"/>
              <a:ext cx="4763" cy="3175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3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</a:path>
              </a:pathLst>
            </a:custGeom>
            <a:solidFill>
              <a:srgbClr val="A4A8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3" name="îşḷídê"/>
            <p:cNvSpPr/>
            <p:nvPr/>
          </p:nvSpPr>
          <p:spPr bwMode="auto">
            <a:xfrm>
              <a:off x="8474076" y="5130800"/>
              <a:ext cx="11113" cy="6350"/>
            </a:xfrm>
            <a:custGeom>
              <a:avLst/>
              <a:gdLst>
                <a:gd name="T0" fmla="*/ 7 w 8"/>
                <a:gd name="T1" fmla="*/ 0 h 5"/>
                <a:gd name="T2" fmla="*/ 1 w 8"/>
                <a:gd name="T3" fmla="*/ 1 h 5"/>
                <a:gd name="T4" fmla="*/ 0 w 8"/>
                <a:gd name="T5" fmla="*/ 3 h 5"/>
                <a:gd name="T6" fmla="*/ 1 w 8"/>
                <a:gd name="T7" fmla="*/ 4 h 5"/>
                <a:gd name="T8" fmla="*/ 3 w 8"/>
                <a:gd name="T9" fmla="*/ 5 h 5"/>
                <a:gd name="T10" fmla="*/ 3 w 8"/>
                <a:gd name="T11" fmla="*/ 5 h 5"/>
                <a:gd name="T12" fmla="*/ 8 w 8"/>
                <a:gd name="T13" fmla="*/ 0 h 5"/>
                <a:gd name="T14" fmla="*/ 7 w 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7" y="0"/>
                  </a:moveTo>
                  <a:cubicBezTo>
                    <a:pt x="5" y="1"/>
                    <a:pt x="3" y="1"/>
                    <a:pt x="1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3"/>
                    <a:pt x="6" y="2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rgbClr val="333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4" name="iš1ïdê"/>
            <p:cNvSpPr/>
            <p:nvPr/>
          </p:nvSpPr>
          <p:spPr bwMode="auto">
            <a:xfrm>
              <a:off x="8469313" y="5084763"/>
              <a:ext cx="158750" cy="65088"/>
            </a:xfrm>
            <a:custGeom>
              <a:avLst/>
              <a:gdLst>
                <a:gd name="T0" fmla="*/ 100 w 109"/>
                <a:gd name="T1" fmla="*/ 0 h 45"/>
                <a:gd name="T2" fmla="*/ 99 w 109"/>
                <a:gd name="T3" fmla="*/ 1 h 45"/>
                <a:gd name="T4" fmla="*/ 12 w 109"/>
                <a:gd name="T5" fmla="*/ 32 h 45"/>
                <a:gd name="T6" fmla="*/ 11 w 109"/>
                <a:gd name="T7" fmla="*/ 32 h 45"/>
                <a:gd name="T8" fmla="*/ 6 w 109"/>
                <a:gd name="T9" fmla="*/ 37 h 45"/>
                <a:gd name="T10" fmla="*/ 0 w 109"/>
                <a:gd name="T11" fmla="*/ 45 h 45"/>
                <a:gd name="T12" fmla="*/ 101 w 109"/>
                <a:gd name="T13" fmla="*/ 12 h 45"/>
                <a:gd name="T14" fmla="*/ 109 w 109"/>
                <a:gd name="T15" fmla="*/ 2 h 45"/>
                <a:gd name="T16" fmla="*/ 100 w 109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45">
                  <a:moveTo>
                    <a:pt x="100" y="0"/>
                  </a:move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55" y="20"/>
                    <a:pt x="12" y="32"/>
                  </a:cubicBezTo>
                  <a:cubicBezTo>
                    <a:pt x="12" y="32"/>
                    <a:pt x="11" y="32"/>
                    <a:pt x="11" y="32"/>
                  </a:cubicBezTo>
                  <a:cubicBezTo>
                    <a:pt x="9" y="34"/>
                    <a:pt x="7" y="35"/>
                    <a:pt x="6" y="37"/>
                  </a:cubicBezTo>
                  <a:cubicBezTo>
                    <a:pt x="3" y="40"/>
                    <a:pt x="1" y="42"/>
                    <a:pt x="0" y="45"/>
                  </a:cubicBezTo>
                  <a:cubicBezTo>
                    <a:pt x="47" y="35"/>
                    <a:pt x="101" y="12"/>
                    <a:pt x="101" y="12"/>
                  </a:cubicBezTo>
                  <a:cubicBezTo>
                    <a:pt x="101" y="12"/>
                    <a:pt x="104" y="8"/>
                    <a:pt x="109" y="2"/>
                  </a:cubicBezTo>
                  <a:cubicBezTo>
                    <a:pt x="106" y="2"/>
                    <a:pt x="103" y="1"/>
                    <a:pt x="100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5" name="îsḷiḓe"/>
            <p:cNvSpPr/>
            <p:nvPr/>
          </p:nvSpPr>
          <p:spPr bwMode="auto">
            <a:xfrm>
              <a:off x="8115301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07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6" name="i$ḷidè"/>
            <p:cNvSpPr/>
            <p:nvPr/>
          </p:nvSpPr>
          <p:spPr bwMode="auto">
            <a:xfrm>
              <a:off x="8101013" y="4565650"/>
              <a:ext cx="674688" cy="585788"/>
            </a:xfrm>
            <a:custGeom>
              <a:avLst/>
              <a:gdLst>
                <a:gd name="T0" fmla="*/ 417 w 465"/>
                <a:gd name="T1" fmla="*/ 17 h 404"/>
                <a:gd name="T2" fmla="*/ 453 w 465"/>
                <a:gd name="T3" fmla="*/ 138 h 404"/>
                <a:gd name="T4" fmla="*/ 353 w 465"/>
                <a:gd name="T5" fmla="*/ 359 h 404"/>
                <a:gd name="T6" fmla="*/ 206 w 465"/>
                <a:gd name="T7" fmla="*/ 396 h 404"/>
                <a:gd name="T8" fmla="*/ 127 w 465"/>
                <a:gd name="T9" fmla="*/ 388 h 404"/>
                <a:gd name="T10" fmla="*/ 81 w 465"/>
                <a:gd name="T11" fmla="*/ 376 h 404"/>
                <a:gd name="T12" fmla="*/ 1 w 465"/>
                <a:gd name="T13" fmla="*/ 354 h 404"/>
                <a:gd name="T14" fmla="*/ 8 w 465"/>
                <a:gd name="T15" fmla="*/ 267 h 404"/>
                <a:gd name="T16" fmla="*/ 87 w 465"/>
                <a:gd name="T17" fmla="*/ 275 h 404"/>
                <a:gd name="T18" fmla="*/ 112 w 465"/>
                <a:gd name="T19" fmla="*/ 275 h 404"/>
                <a:gd name="T20" fmla="*/ 190 w 465"/>
                <a:gd name="T21" fmla="*/ 271 h 404"/>
                <a:gd name="T22" fmla="*/ 212 w 465"/>
                <a:gd name="T23" fmla="*/ 269 h 404"/>
                <a:gd name="T24" fmla="*/ 228 w 465"/>
                <a:gd name="T25" fmla="*/ 268 h 404"/>
                <a:gd name="T26" fmla="*/ 239 w 465"/>
                <a:gd name="T27" fmla="*/ 262 h 404"/>
                <a:gd name="T28" fmla="*/ 253 w 465"/>
                <a:gd name="T29" fmla="*/ 262 h 404"/>
                <a:gd name="T30" fmla="*/ 260 w 465"/>
                <a:gd name="T31" fmla="*/ 260 h 404"/>
                <a:gd name="T32" fmla="*/ 260 w 465"/>
                <a:gd name="T33" fmla="*/ 259 h 404"/>
                <a:gd name="T34" fmla="*/ 268 w 465"/>
                <a:gd name="T35" fmla="*/ 247 h 404"/>
                <a:gd name="T36" fmla="*/ 308 w 465"/>
                <a:gd name="T37" fmla="*/ 140 h 404"/>
                <a:gd name="T38" fmla="*/ 313 w 465"/>
                <a:gd name="T39" fmla="*/ 125 h 404"/>
                <a:gd name="T40" fmla="*/ 417 w 465"/>
                <a:gd name="T41" fmla="*/ 1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5" h="404">
                  <a:moveTo>
                    <a:pt x="417" y="17"/>
                  </a:moveTo>
                  <a:cubicBezTo>
                    <a:pt x="417" y="17"/>
                    <a:pt x="465" y="3"/>
                    <a:pt x="453" y="138"/>
                  </a:cubicBezTo>
                  <a:cubicBezTo>
                    <a:pt x="442" y="273"/>
                    <a:pt x="353" y="359"/>
                    <a:pt x="353" y="359"/>
                  </a:cubicBezTo>
                  <a:cubicBezTo>
                    <a:pt x="353" y="359"/>
                    <a:pt x="252" y="404"/>
                    <a:pt x="206" y="396"/>
                  </a:cubicBezTo>
                  <a:cubicBezTo>
                    <a:pt x="161" y="389"/>
                    <a:pt x="127" y="388"/>
                    <a:pt x="127" y="388"/>
                  </a:cubicBezTo>
                  <a:cubicBezTo>
                    <a:pt x="113" y="381"/>
                    <a:pt x="97" y="376"/>
                    <a:pt x="81" y="376"/>
                  </a:cubicBezTo>
                  <a:cubicBezTo>
                    <a:pt x="55" y="375"/>
                    <a:pt x="2" y="359"/>
                    <a:pt x="1" y="354"/>
                  </a:cubicBezTo>
                  <a:cubicBezTo>
                    <a:pt x="0" y="348"/>
                    <a:pt x="14" y="273"/>
                    <a:pt x="8" y="267"/>
                  </a:cubicBezTo>
                  <a:cubicBezTo>
                    <a:pt x="8" y="267"/>
                    <a:pt x="79" y="270"/>
                    <a:pt x="87" y="275"/>
                  </a:cubicBezTo>
                  <a:cubicBezTo>
                    <a:pt x="94" y="280"/>
                    <a:pt x="104" y="277"/>
                    <a:pt x="112" y="275"/>
                  </a:cubicBezTo>
                  <a:cubicBezTo>
                    <a:pt x="119" y="274"/>
                    <a:pt x="143" y="253"/>
                    <a:pt x="190" y="271"/>
                  </a:cubicBezTo>
                  <a:cubicBezTo>
                    <a:pt x="190" y="271"/>
                    <a:pt x="206" y="273"/>
                    <a:pt x="212" y="269"/>
                  </a:cubicBezTo>
                  <a:cubicBezTo>
                    <a:pt x="218" y="265"/>
                    <a:pt x="228" y="268"/>
                    <a:pt x="228" y="268"/>
                  </a:cubicBezTo>
                  <a:cubicBezTo>
                    <a:pt x="232" y="266"/>
                    <a:pt x="235" y="265"/>
                    <a:pt x="239" y="262"/>
                  </a:cubicBezTo>
                  <a:cubicBezTo>
                    <a:pt x="240" y="260"/>
                    <a:pt x="253" y="262"/>
                    <a:pt x="253" y="262"/>
                  </a:cubicBezTo>
                  <a:cubicBezTo>
                    <a:pt x="255" y="263"/>
                    <a:pt x="259" y="262"/>
                    <a:pt x="260" y="260"/>
                  </a:cubicBezTo>
                  <a:cubicBezTo>
                    <a:pt x="260" y="259"/>
                    <a:pt x="260" y="259"/>
                    <a:pt x="260" y="259"/>
                  </a:cubicBezTo>
                  <a:cubicBezTo>
                    <a:pt x="262" y="254"/>
                    <a:pt x="264" y="251"/>
                    <a:pt x="268" y="247"/>
                  </a:cubicBezTo>
                  <a:cubicBezTo>
                    <a:pt x="268" y="247"/>
                    <a:pt x="281" y="169"/>
                    <a:pt x="308" y="140"/>
                  </a:cubicBezTo>
                  <a:cubicBezTo>
                    <a:pt x="308" y="140"/>
                    <a:pt x="315" y="134"/>
                    <a:pt x="313" y="125"/>
                  </a:cubicBezTo>
                  <a:cubicBezTo>
                    <a:pt x="311" y="117"/>
                    <a:pt x="356" y="0"/>
                    <a:pt x="417" y="17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7" name="ïşḷïḑè"/>
            <p:cNvSpPr/>
            <p:nvPr/>
          </p:nvSpPr>
          <p:spPr bwMode="auto">
            <a:xfrm>
              <a:off x="8169276" y="5322888"/>
              <a:ext cx="12700" cy="317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0 w 8"/>
                <a:gd name="T5" fmla="*/ 2 h 2"/>
                <a:gd name="T6" fmla="*/ 0 w 8"/>
                <a:gd name="T7" fmla="*/ 2 h 2"/>
                <a:gd name="T8" fmla="*/ 8 w 8"/>
                <a:gd name="T9" fmla="*/ 0 h 2"/>
                <a:gd name="T10" fmla="*/ 8 w 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8" name="išlïḋe"/>
            <p:cNvSpPr/>
            <p:nvPr/>
          </p:nvSpPr>
          <p:spPr bwMode="auto">
            <a:xfrm>
              <a:off x="8169276" y="5322888"/>
              <a:ext cx="98425" cy="84138"/>
            </a:xfrm>
            <a:custGeom>
              <a:avLst/>
              <a:gdLst>
                <a:gd name="T0" fmla="*/ 8 w 68"/>
                <a:gd name="T1" fmla="*/ 0 h 58"/>
                <a:gd name="T2" fmla="*/ 0 w 68"/>
                <a:gd name="T3" fmla="*/ 2 h 58"/>
                <a:gd name="T4" fmla="*/ 0 w 68"/>
                <a:gd name="T5" fmla="*/ 2 h 58"/>
                <a:gd name="T6" fmla="*/ 46 w 68"/>
                <a:gd name="T7" fmla="*/ 58 h 58"/>
                <a:gd name="T8" fmla="*/ 54 w 68"/>
                <a:gd name="T9" fmla="*/ 53 h 58"/>
                <a:gd name="T10" fmla="*/ 58 w 68"/>
                <a:gd name="T11" fmla="*/ 54 h 58"/>
                <a:gd name="T12" fmla="*/ 59 w 68"/>
                <a:gd name="T13" fmla="*/ 54 h 58"/>
                <a:gd name="T14" fmla="*/ 68 w 68"/>
                <a:gd name="T15" fmla="*/ 55 h 58"/>
                <a:gd name="T16" fmla="*/ 37 w 68"/>
                <a:gd name="T17" fmla="*/ 26 h 58"/>
                <a:gd name="T18" fmla="*/ 8 w 68"/>
                <a:gd name="T1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58">
                  <a:moveTo>
                    <a:pt x="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5"/>
                    <a:pt x="49" y="53"/>
                    <a:pt x="54" y="53"/>
                  </a:cubicBezTo>
                  <a:cubicBezTo>
                    <a:pt x="55" y="53"/>
                    <a:pt x="56" y="53"/>
                    <a:pt x="58" y="54"/>
                  </a:cubicBezTo>
                  <a:cubicBezTo>
                    <a:pt x="58" y="54"/>
                    <a:pt x="59" y="54"/>
                    <a:pt x="59" y="54"/>
                  </a:cubicBezTo>
                  <a:cubicBezTo>
                    <a:pt x="61" y="54"/>
                    <a:pt x="64" y="54"/>
                    <a:pt x="68" y="55"/>
                  </a:cubicBezTo>
                  <a:cubicBezTo>
                    <a:pt x="62" y="46"/>
                    <a:pt x="52" y="33"/>
                    <a:pt x="37" y="26"/>
                  </a:cubicBezTo>
                  <a:cubicBezTo>
                    <a:pt x="25" y="21"/>
                    <a:pt x="15" y="11"/>
                    <a:pt x="8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9" name="íṥ1íḍê"/>
            <p:cNvSpPr/>
            <p:nvPr/>
          </p:nvSpPr>
          <p:spPr bwMode="auto">
            <a:xfrm>
              <a:off x="8234363" y="5407025"/>
              <a:ext cx="25400" cy="26988"/>
            </a:xfrm>
            <a:custGeom>
              <a:avLst/>
              <a:gdLst>
                <a:gd name="T0" fmla="*/ 1 w 17"/>
                <a:gd name="T1" fmla="*/ 0 h 19"/>
                <a:gd name="T2" fmla="*/ 12 w 17"/>
                <a:gd name="T3" fmla="*/ 18 h 19"/>
                <a:gd name="T4" fmla="*/ 17 w 17"/>
                <a:gd name="T5" fmla="*/ 19 h 19"/>
                <a:gd name="T6" fmla="*/ 1 w 17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9">
                  <a:moveTo>
                    <a:pt x="1" y="0"/>
                  </a:moveTo>
                  <a:cubicBezTo>
                    <a:pt x="0" y="6"/>
                    <a:pt x="9" y="15"/>
                    <a:pt x="12" y="18"/>
                  </a:cubicBezTo>
                  <a:cubicBezTo>
                    <a:pt x="14" y="18"/>
                    <a:pt x="16" y="19"/>
                    <a:pt x="17" y="19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0" name="îṡḷîḑè"/>
            <p:cNvSpPr/>
            <p:nvPr/>
          </p:nvSpPr>
          <p:spPr bwMode="auto">
            <a:xfrm>
              <a:off x="8170863" y="5530850"/>
              <a:ext cx="9525" cy="4763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6 w 6"/>
                <a:gd name="T7" fmla="*/ 3 h 3"/>
                <a:gd name="T8" fmla="*/ 0 w 6"/>
                <a:gd name="T9" fmla="*/ 0 h 3"/>
                <a:gd name="T10" fmla="*/ 0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1" name="îSļiḑé"/>
            <p:cNvSpPr/>
            <p:nvPr/>
          </p:nvSpPr>
          <p:spPr bwMode="auto">
            <a:xfrm>
              <a:off x="8169276" y="5519738"/>
              <a:ext cx="11113" cy="15875"/>
            </a:xfrm>
            <a:custGeom>
              <a:avLst/>
              <a:gdLst>
                <a:gd name="T0" fmla="*/ 5 w 7"/>
                <a:gd name="T1" fmla="*/ 0 h 11"/>
                <a:gd name="T2" fmla="*/ 0 w 7"/>
                <a:gd name="T3" fmla="*/ 1 h 11"/>
                <a:gd name="T4" fmla="*/ 1 w 7"/>
                <a:gd name="T5" fmla="*/ 8 h 11"/>
                <a:gd name="T6" fmla="*/ 1 w 7"/>
                <a:gd name="T7" fmla="*/ 8 h 11"/>
                <a:gd name="T8" fmla="*/ 7 w 7"/>
                <a:gd name="T9" fmla="*/ 11 h 11"/>
                <a:gd name="T10" fmla="*/ 5 w 7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6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8"/>
                    <a:pt x="5" y="4"/>
                    <a:pt x="5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2" name="ïŝḷíḑe"/>
            <p:cNvSpPr/>
            <p:nvPr/>
          </p:nvSpPr>
          <p:spPr bwMode="auto">
            <a:xfrm>
              <a:off x="8167688" y="5432425"/>
              <a:ext cx="76200" cy="88900"/>
            </a:xfrm>
            <a:custGeom>
              <a:avLst/>
              <a:gdLst>
                <a:gd name="T0" fmla="*/ 48 w 52"/>
                <a:gd name="T1" fmla="*/ 0 h 61"/>
                <a:gd name="T2" fmla="*/ 1 w 52"/>
                <a:gd name="T3" fmla="*/ 49 h 61"/>
                <a:gd name="T4" fmla="*/ 1 w 52"/>
                <a:gd name="T5" fmla="*/ 61 h 61"/>
                <a:gd name="T6" fmla="*/ 6 w 52"/>
                <a:gd name="T7" fmla="*/ 60 h 61"/>
                <a:gd name="T8" fmla="*/ 5 w 52"/>
                <a:gd name="T9" fmla="*/ 49 h 61"/>
                <a:gd name="T10" fmla="*/ 52 w 52"/>
                <a:gd name="T11" fmla="*/ 0 h 61"/>
                <a:gd name="T12" fmla="*/ 48 w 52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1">
                  <a:moveTo>
                    <a:pt x="48" y="0"/>
                  </a:moveTo>
                  <a:cubicBezTo>
                    <a:pt x="31" y="0"/>
                    <a:pt x="3" y="6"/>
                    <a:pt x="1" y="49"/>
                  </a:cubicBezTo>
                  <a:cubicBezTo>
                    <a:pt x="0" y="53"/>
                    <a:pt x="0" y="57"/>
                    <a:pt x="1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7"/>
                    <a:pt x="5" y="53"/>
                    <a:pt x="5" y="49"/>
                  </a:cubicBezTo>
                  <a:cubicBezTo>
                    <a:pt x="8" y="7"/>
                    <a:pt x="36" y="0"/>
                    <a:pt x="52" y="0"/>
                  </a:cubicBezTo>
                  <a:cubicBezTo>
                    <a:pt x="51" y="0"/>
                    <a:pt x="49" y="0"/>
                    <a:pt x="48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3" name="ïślîḑe"/>
            <p:cNvSpPr/>
            <p:nvPr/>
          </p:nvSpPr>
          <p:spPr bwMode="auto">
            <a:xfrm>
              <a:off x="8228013" y="5399088"/>
              <a:ext cx="33338" cy="34925"/>
            </a:xfrm>
            <a:custGeom>
              <a:avLst/>
              <a:gdLst>
                <a:gd name="T0" fmla="*/ 14 w 23"/>
                <a:gd name="T1" fmla="*/ 0 h 24"/>
                <a:gd name="T2" fmla="*/ 6 w 23"/>
                <a:gd name="T3" fmla="*/ 5 h 24"/>
                <a:gd name="T4" fmla="*/ 22 w 23"/>
                <a:gd name="T5" fmla="*/ 24 h 24"/>
                <a:gd name="T6" fmla="*/ 23 w 23"/>
                <a:gd name="T7" fmla="*/ 24 h 24"/>
                <a:gd name="T8" fmla="*/ 18 w 23"/>
                <a:gd name="T9" fmla="*/ 1 h 24"/>
                <a:gd name="T10" fmla="*/ 14 w 23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4">
                  <a:moveTo>
                    <a:pt x="14" y="0"/>
                  </a:moveTo>
                  <a:cubicBezTo>
                    <a:pt x="9" y="0"/>
                    <a:pt x="6" y="2"/>
                    <a:pt x="6" y="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0" y="23"/>
                    <a:pt x="0" y="2"/>
                    <a:pt x="18" y="1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solidFill>
              <a:srgbClr val="524E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4" name="îŝḻîḓe"/>
            <p:cNvSpPr/>
            <p:nvPr/>
          </p:nvSpPr>
          <p:spPr bwMode="auto">
            <a:xfrm>
              <a:off x="8170863" y="5381625"/>
              <a:ext cx="357188" cy="227013"/>
            </a:xfrm>
            <a:custGeom>
              <a:avLst/>
              <a:gdLst>
                <a:gd name="T0" fmla="*/ 57 w 246"/>
                <a:gd name="T1" fmla="*/ 130 h 157"/>
                <a:gd name="T2" fmla="*/ 66 w 246"/>
                <a:gd name="T3" fmla="*/ 136 h 157"/>
                <a:gd name="T4" fmla="*/ 165 w 246"/>
                <a:gd name="T5" fmla="*/ 138 h 157"/>
                <a:gd name="T6" fmla="*/ 200 w 246"/>
                <a:gd name="T7" fmla="*/ 155 h 157"/>
                <a:gd name="T8" fmla="*/ 205 w 246"/>
                <a:gd name="T9" fmla="*/ 156 h 157"/>
                <a:gd name="T10" fmla="*/ 233 w 246"/>
                <a:gd name="T11" fmla="*/ 157 h 157"/>
                <a:gd name="T12" fmla="*/ 246 w 246"/>
                <a:gd name="T13" fmla="*/ 156 h 157"/>
                <a:gd name="T14" fmla="*/ 238 w 246"/>
                <a:gd name="T15" fmla="*/ 18 h 157"/>
                <a:gd name="T16" fmla="*/ 220 w 246"/>
                <a:gd name="T17" fmla="*/ 16 h 157"/>
                <a:gd name="T18" fmla="*/ 202 w 246"/>
                <a:gd name="T19" fmla="*/ 25 h 157"/>
                <a:gd name="T20" fmla="*/ 154 w 246"/>
                <a:gd name="T21" fmla="*/ 33 h 157"/>
                <a:gd name="T22" fmla="*/ 135 w 246"/>
                <a:gd name="T23" fmla="*/ 33 h 157"/>
                <a:gd name="T24" fmla="*/ 116 w 246"/>
                <a:gd name="T25" fmla="*/ 33 h 157"/>
                <a:gd name="T26" fmla="*/ 83 w 246"/>
                <a:gd name="T27" fmla="*/ 19 h 157"/>
                <a:gd name="T28" fmla="*/ 62 w 246"/>
                <a:gd name="T29" fmla="*/ 37 h 157"/>
                <a:gd name="T30" fmla="*/ 3 w 246"/>
                <a:gd name="T31" fmla="*/ 85 h 157"/>
                <a:gd name="T32" fmla="*/ 57 w 246"/>
                <a:gd name="T33" fmla="*/ 1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6" h="157">
                  <a:moveTo>
                    <a:pt x="57" y="130"/>
                  </a:moveTo>
                  <a:cubicBezTo>
                    <a:pt x="66" y="136"/>
                    <a:pt x="66" y="136"/>
                    <a:pt x="66" y="136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8"/>
                    <a:pt x="186" y="151"/>
                    <a:pt x="200" y="155"/>
                  </a:cubicBezTo>
                  <a:cubicBezTo>
                    <a:pt x="202" y="155"/>
                    <a:pt x="204" y="156"/>
                    <a:pt x="205" y="156"/>
                  </a:cubicBezTo>
                  <a:cubicBezTo>
                    <a:pt x="214" y="157"/>
                    <a:pt x="224" y="157"/>
                    <a:pt x="233" y="157"/>
                  </a:cubicBezTo>
                  <a:cubicBezTo>
                    <a:pt x="240" y="157"/>
                    <a:pt x="246" y="156"/>
                    <a:pt x="246" y="156"/>
                  </a:cubicBezTo>
                  <a:cubicBezTo>
                    <a:pt x="246" y="156"/>
                    <a:pt x="242" y="31"/>
                    <a:pt x="238" y="18"/>
                  </a:cubicBezTo>
                  <a:cubicBezTo>
                    <a:pt x="237" y="12"/>
                    <a:pt x="228" y="13"/>
                    <a:pt x="220" y="16"/>
                  </a:cubicBezTo>
                  <a:cubicBezTo>
                    <a:pt x="214" y="19"/>
                    <a:pt x="208" y="22"/>
                    <a:pt x="202" y="25"/>
                  </a:cubicBezTo>
                  <a:cubicBezTo>
                    <a:pt x="202" y="25"/>
                    <a:pt x="160" y="29"/>
                    <a:pt x="154" y="33"/>
                  </a:cubicBezTo>
                  <a:cubicBezTo>
                    <a:pt x="150" y="35"/>
                    <a:pt x="143" y="34"/>
                    <a:pt x="135" y="33"/>
                  </a:cubicBezTo>
                  <a:cubicBezTo>
                    <a:pt x="128" y="33"/>
                    <a:pt x="122" y="32"/>
                    <a:pt x="116" y="33"/>
                  </a:cubicBezTo>
                  <a:cubicBezTo>
                    <a:pt x="104" y="35"/>
                    <a:pt x="83" y="19"/>
                    <a:pt x="83" y="19"/>
                  </a:cubicBezTo>
                  <a:cubicBezTo>
                    <a:pt x="26" y="0"/>
                    <a:pt x="58" y="36"/>
                    <a:pt x="62" y="37"/>
                  </a:cubicBezTo>
                  <a:cubicBezTo>
                    <a:pt x="62" y="37"/>
                    <a:pt x="6" y="24"/>
                    <a:pt x="3" y="85"/>
                  </a:cubicBezTo>
                  <a:cubicBezTo>
                    <a:pt x="0" y="146"/>
                    <a:pt x="57" y="130"/>
                    <a:pt x="57" y="13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5" name="iṣḻïḍé"/>
            <p:cNvSpPr/>
            <p:nvPr/>
          </p:nvSpPr>
          <p:spPr bwMode="auto">
            <a:xfrm>
              <a:off x="8459788" y="5399088"/>
              <a:ext cx="68263" cy="207963"/>
            </a:xfrm>
            <a:custGeom>
              <a:avLst/>
              <a:gdLst>
                <a:gd name="T0" fmla="*/ 1 w 47"/>
                <a:gd name="T1" fmla="*/ 70 h 144"/>
                <a:gd name="T2" fmla="*/ 34 w 47"/>
                <a:gd name="T3" fmla="*/ 144 h 144"/>
                <a:gd name="T4" fmla="*/ 47 w 47"/>
                <a:gd name="T5" fmla="*/ 144 h 144"/>
                <a:gd name="T6" fmla="*/ 39 w 47"/>
                <a:gd name="T7" fmla="*/ 6 h 144"/>
                <a:gd name="T8" fmla="*/ 21 w 47"/>
                <a:gd name="T9" fmla="*/ 4 h 144"/>
                <a:gd name="T10" fmla="*/ 1 w 47"/>
                <a:gd name="T11" fmla="*/ 7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44">
                  <a:moveTo>
                    <a:pt x="1" y="70"/>
                  </a:moveTo>
                  <a:cubicBezTo>
                    <a:pt x="2" y="95"/>
                    <a:pt x="22" y="127"/>
                    <a:pt x="34" y="144"/>
                  </a:cubicBezTo>
                  <a:cubicBezTo>
                    <a:pt x="41" y="144"/>
                    <a:pt x="47" y="144"/>
                    <a:pt x="47" y="144"/>
                  </a:cubicBezTo>
                  <a:cubicBezTo>
                    <a:pt x="47" y="144"/>
                    <a:pt x="43" y="19"/>
                    <a:pt x="39" y="6"/>
                  </a:cubicBezTo>
                  <a:cubicBezTo>
                    <a:pt x="38" y="0"/>
                    <a:pt x="29" y="1"/>
                    <a:pt x="21" y="4"/>
                  </a:cubicBezTo>
                  <a:cubicBezTo>
                    <a:pt x="11" y="23"/>
                    <a:pt x="0" y="49"/>
                    <a:pt x="1" y="70"/>
                  </a:cubicBezTo>
                </a:path>
              </a:pathLst>
            </a:custGeom>
            <a:solidFill>
              <a:srgbClr val="565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6" name="îṩľíḋé"/>
            <p:cNvSpPr/>
            <p:nvPr/>
          </p:nvSpPr>
          <p:spPr bwMode="auto">
            <a:xfrm>
              <a:off x="8489951" y="5400675"/>
              <a:ext cx="38100" cy="206375"/>
            </a:xfrm>
            <a:custGeom>
              <a:avLst/>
              <a:gdLst>
                <a:gd name="T0" fmla="*/ 11 w 26"/>
                <a:gd name="T1" fmla="*/ 0 h 142"/>
                <a:gd name="T2" fmla="*/ 0 w 26"/>
                <a:gd name="T3" fmla="*/ 2 h 142"/>
                <a:gd name="T4" fmla="*/ 0 w 26"/>
                <a:gd name="T5" fmla="*/ 2 h 142"/>
                <a:gd name="T6" fmla="*/ 0 w 26"/>
                <a:gd name="T7" fmla="*/ 2 h 142"/>
                <a:gd name="T8" fmla="*/ 11 w 26"/>
                <a:gd name="T9" fmla="*/ 0 h 142"/>
                <a:gd name="T10" fmla="*/ 18 w 26"/>
                <a:gd name="T11" fmla="*/ 4 h 142"/>
                <a:gd name="T12" fmla="*/ 26 w 26"/>
                <a:gd name="T13" fmla="*/ 142 h 142"/>
                <a:gd name="T14" fmla="*/ 26 w 26"/>
                <a:gd name="T15" fmla="*/ 142 h 142"/>
                <a:gd name="T16" fmla="*/ 18 w 26"/>
                <a:gd name="T17" fmla="*/ 4 h 142"/>
                <a:gd name="T18" fmla="*/ 11 w 26"/>
                <a:gd name="T1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42">
                  <a:moveTo>
                    <a:pt x="11" y="0"/>
                  </a:moveTo>
                  <a:cubicBezTo>
                    <a:pt x="8" y="0"/>
                    <a:pt x="4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8" y="0"/>
                    <a:pt x="11" y="0"/>
                  </a:cubicBezTo>
                  <a:cubicBezTo>
                    <a:pt x="15" y="0"/>
                    <a:pt x="17" y="1"/>
                    <a:pt x="18" y="4"/>
                  </a:cubicBezTo>
                  <a:cubicBezTo>
                    <a:pt x="21" y="17"/>
                    <a:pt x="26" y="138"/>
                    <a:pt x="26" y="142"/>
                  </a:cubicBezTo>
                  <a:cubicBezTo>
                    <a:pt x="26" y="142"/>
                    <a:pt x="26" y="142"/>
                    <a:pt x="26" y="142"/>
                  </a:cubicBezTo>
                  <a:cubicBezTo>
                    <a:pt x="26" y="142"/>
                    <a:pt x="22" y="17"/>
                    <a:pt x="18" y="4"/>
                  </a:cubicBezTo>
                  <a:cubicBezTo>
                    <a:pt x="17" y="1"/>
                    <a:pt x="15" y="0"/>
                    <a:pt x="11" y="0"/>
                  </a:cubicBezTo>
                </a:path>
              </a:pathLst>
            </a:custGeom>
            <a:solidFill>
              <a:srgbClr val="4D4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7" name="ïšľîdé"/>
            <p:cNvSpPr/>
            <p:nvPr/>
          </p:nvSpPr>
          <p:spPr bwMode="auto">
            <a:xfrm>
              <a:off x="8423276" y="5403850"/>
              <a:ext cx="104775" cy="204788"/>
            </a:xfrm>
            <a:custGeom>
              <a:avLst/>
              <a:gdLst>
                <a:gd name="T0" fmla="*/ 46 w 72"/>
                <a:gd name="T1" fmla="*/ 0 h 141"/>
                <a:gd name="T2" fmla="*/ 28 w 72"/>
                <a:gd name="T3" fmla="*/ 9 h 141"/>
                <a:gd name="T4" fmla="*/ 28 w 72"/>
                <a:gd name="T5" fmla="*/ 9 h 141"/>
                <a:gd name="T6" fmla="*/ 9 w 72"/>
                <a:gd name="T7" fmla="*/ 69 h 141"/>
                <a:gd name="T8" fmla="*/ 26 w 72"/>
                <a:gd name="T9" fmla="*/ 139 h 141"/>
                <a:gd name="T10" fmla="*/ 31 w 72"/>
                <a:gd name="T11" fmla="*/ 140 h 141"/>
                <a:gd name="T12" fmla="*/ 49 w 72"/>
                <a:gd name="T13" fmla="*/ 141 h 141"/>
                <a:gd name="T14" fmla="*/ 59 w 72"/>
                <a:gd name="T15" fmla="*/ 141 h 141"/>
                <a:gd name="T16" fmla="*/ 72 w 72"/>
                <a:gd name="T17" fmla="*/ 140 h 141"/>
                <a:gd name="T18" fmla="*/ 72 w 72"/>
                <a:gd name="T19" fmla="*/ 140 h 141"/>
                <a:gd name="T20" fmla="*/ 59 w 72"/>
                <a:gd name="T21" fmla="*/ 140 h 141"/>
                <a:gd name="T22" fmla="*/ 26 w 72"/>
                <a:gd name="T23" fmla="*/ 66 h 141"/>
                <a:gd name="T24" fmla="*/ 26 w 72"/>
                <a:gd name="T25" fmla="*/ 63 h 141"/>
                <a:gd name="T26" fmla="*/ 46 w 72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41">
                  <a:moveTo>
                    <a:pt x="46" y="0"/>
                  </a:moveTo>
                  <a:cubicBezTo>
                    <a:pt x="40" y="3"/>
                    <a:pt x="34" y="6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0" y="37"/>
                    <a:pt x="9" y="69"/>
                  </a:cubicBezTo>
                  <a:cubicBezTo>
                    <a:pt x="15" y="94"/>
                    <a:pt x="15" y="122"/>
                    <a:pt x="26" y="139"/>
                  </a:cubicBezTo>
                  <a:cubicBezTo>
                    <a:pt x="28" y="139"/>
                    <a:pt x="30" y="140"/>
                    <a:pt x="31" y="140"/>
                  </a:cubicBezTo>
                  <a:cubicBezTo>
                    <a:pt x="37" y="141"/>
                    <a:pt x="43" y="141"/>
                    <a:pt x="49" y="141"/>
                  </a:cubicBezTo>
                  <a:cubicBezTo>
                    <a:pt x="52" y="141"/>
                    <a:pt x="56" y="141"/>
                    <a:pt x="59" y="141"/>
                  </a:cubicBezTo>
                  <a:cubicBezTo>
                    <a:pt x="66" y="141"/>
                    <a:pt x="72" y="140"/>
                    <a:pt x="72" y="140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72" y="140"/>
                    <a:pt x="66" y="140"/>
                    <a:pt x="59" y="140"/>
                  </a:cubicBezTo>
                  <a:cubicBezTo>
                    <a:pt x="47" y="123"/>
                    <a:pt x="27" y="91"/>
                    <a:pt x="26" y="66"/>
                  </a:cubicBezTo>
                  <a:cubicBezTo>
                    <a:pt x="26" y="65"/>
                    <a:pt x="26" y="64"/>
                    <a:pt x="26" y="63"/>
                  </a:cubicBezTo>
                  <a:cubicBezTo>
                    <a:pt x="26" y="43"/>
                    <a:pt x="36" y="18"/>
                    <a:pt x="46" y="0"/>
                  </a:cubicBezTo>
                </a:path>
              </a:pathLst>
            </a:custGeom>
            <a:solidFill>
              <a:srgbClr val="3C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8" name="iš1ïḍe"/>
            <p:cNvSpPr/>
            <p:nvPr/>
          </p:nvSpPr>
          <p:spPr bwMode="auto">
            <a:xfrm>
              <a:off x="8461376" y="5400675"/>
              <a:ext cx="66675" cy="206375"/>
            </a:xfrm>
            <a:custGeom>
              <a:avLst/>
              <a:gdLst>
                <a:gd name="T0" fmla="*/ 31 w 46"/>
                <a:gd name="T1" fmla="*/ 0 h 142"/>
                <a:gd name="T2" fmla="*/ 20 w 46"/>
                <a:gd name="T3" fmla="*/ 2 h 142"/>
                <a:gd name="T4" fmla="*/ 20 w 46"/>
                <a:gd name="T5" fmla="*/ 2 h 142"/>
                <a:gd name="T6" fmla="*/ 0 w 46"/>
                <a:gd name="T7" fmla="*/ 65 h 142"/>
                <a:gd name="T8" fmla="*/ 0 w 46"/>
                <a:gd name="T9" fmla="*/ 68 h 142"/>
                <a:gd name="T10" fmla="*/ 33 w 46"/>
                <a:gd name="T11" fmla="*/ 142 h 142"/>
                <a:gd name="T12" fmla="*/ 46 w 46"/>
                <a:gd name="T13" fmla="*/ 142 h 142"/>
                <a:gd name="T14" fmla="*/ 38 w 46"/>
                <a:gd name="T15" fmla="*/ 4 h 142"/>
                <a:gd name="T16" fmla="*/ 31 w 46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42">
                  <a:moveTo>
                    <a:pt x="31" y="0"/>
                  </a:moveTo>
                  <a:cubicBezTo>
                    <a:pt x="28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0" y="20"/>
                    <a:pt x="0" y="45"/>
                    <a:pt x="0" y="65"/>
                  </a:cubicBezTo>
                  <a:cubicBezTo>
                    <a:pt x="0" y="66"/>
                    <a:pt x="0" y="67"/>
                    <a:pt x="0" y="68"/>
                  </a:cubicBezTo>
                  <a:cubicBezTo>
                    <a:pt x="1" y="93"/>
                    <a:pt x="21" y="125"/>
                    <a:pt x="33" y="142"/>
                  </a:cubicBezTo>
                  <a:cubicBezTo>
                    <a:pt x="40" y="142"/>
                    <a:pt x="46" y="142"/>
                    <a:pt x="46" y="142"/>
                  </a:cubicBezTo>
                  <a:cubicBezTo>
                    <a:pt x="46" y="138"/>
                    <a:pt x="41" y="17"/>
                    <a:pt x="38" y="4"/>
                  </a:cubicBezTo>
                  <a:cubicBezTo>
                    <a:pt x="37" y="1"/>
                    <a:pt x="35" y="0"/>
                    <a:pt x="31" y="0"/>
                  </a:cubicBezTo>
                </a:path>
              </a:pathLst>
            </a:custGeom>
            <a:solidFill>
              <a:srgbClr val="494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9" name="îşḷîďê"/>
            <p:cNvSpPr/>
            <p:nvPr/>
          </p:nvSpPr>
          <p:spPr bwMode="auto">
            <a:xfrm>
              <a:off x="7970838" y="5156200"/>
              <a:ext cx="85725" cy="66675"/>
            </a:xfrm>
            <a:custGeom>
              <a:avLst/>
              <a:gdLst>
                <a:gd name="T0" fmla="*/ 0 w 59"/>
                <a:gd name="T1" fmla="*/ 0 h 46"/>
                <a:gd name="T2" fmla="*/ 0 w 59"/>
                <a:gd name="T3" fmla="*/ 1 h 46"/>
                <a:gd name="T4" fmla="*/ 59 w 59"/>
                <a:gd name="T5" fmla="*/ 46 h 46"/>
                <a:gd name="T6" fmla="*/ 39 w 59"/>
                <a:gd name="T7" fmla="*/ 25 h 46"/>
                <a:gd name="T8" fmla="*/ 0 w 5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0" y="15"/>
                    <a:pt x="46" y="34"/>
                    <a:pt x="59" y="46"/>
                  </a:cubicBezTo>
                  <a:cubicBezTo>
                    <a:pt x="52" y="38"/>
                    <a:pt x="45" y="31"/>
                    <a:pt x="39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65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0" name="îşlíḋê"/>
            <p:cNvSpPr/>
            <p:nvPr/>
          </p:nvSpPr>
          <p:spPr bwMode="auto">
            <a:xfrm>
              <a:off x="7969251" y="5153025"/>
              <a:ext cx="103188" cy="90488"/>
            </a:xfrm>
            <a:custGeom>
              <a:avLst/>
              <a:gdLst>
                <a:gd name="T0" fmla="*/ 1 w 71"/>
                <a:gd name="T1" fmla="*/ 3 h 62"/>
                <a:gd name="T2" fmla="*/ 0 w 71"/>
                <a:gd name="T3" fmla="*/ 5 h 62"/>
                <a:gd name="T4" fmla="*/ 71 w 71"/>
                <a:gd name="T5" fmla="*/ 62 h 62"/>
                <a:gd name="T6" fmla="*/ 60 w 71"/>
                <a:gd name="T7" fmla="*/ 48 h 62"/>
                <a:gd name="T8" fmla="*/ 1 w 71"/>
                <a:gd name="T9" fmla="*/ 3 h 62"/>
                <a:gd name="T10" fmla="*/ 3 w 71"/>
                <a:gd name="T11" fmla="*/ 0 h 62"/>
                <a:gd name="T12" fmla="*/ 1 w 71"/>
                <a:gd name="T13" fmla="*/ 2 h 62"/>
                <a:gd name="T14" fmla="*/ 40 w 71"/>
                <a:gd name="T15" fmla="*/ 27 h 62"/>
                <a:gd name="T16" fmla="*/ 3 w 71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2">
                  <a:moveTo>
                    <a:pt x="1" y="3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67" y="57"/>
                    <a:pt x="64" y="52"/>
                    <a:pt x="60" y="48"/>
                  </a:cubicBezTo>
                  <a:cubicBezTo>
                    <a:pt x="47" y="36"/>
                    <a:pt x="21" y="17"/>
                    <a:pt x="1" y="3"/>
                  </a:cubicBezTo>
                  <a:moveTo>
                    <a:pt x="3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26" y="14"/>
                    <a:pt x="13" y="6"/>
                    <a:pt x="3" y="0"/>
                  </a:cubicBezTo>
                </a:path>
              </a:pathLst>
            </a:custGeom>
            <a:solidFill>
              <a:srgbClr val="5B5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1" name="îSliďe"/>
            <p:cNvSpPr/>
            <p:nvPr/>
          </p:nvSpPr>
          <p:spPr bwMode="auto">
            <a:xfrm>
              <a:off x="7940676" y="5137150"/>
              <a:ext cx="33338" cy="23813"/>
            </a:xfrm>
            <a:custGeom>
              <a:avLst/>
              <a:gdLst>
                <a:gd name="T0" fmla="*/ 0 w 23"/>
                <a:gd name="T1" fmla="*/ 0 h 16"/>
                <a:gd name="T2" fmla="*/ 20 w 23"/>
                <a:gd name="T3" fmla="*/ 16 h 16"/>
                <a:gd name="T4" fmla="*/ 21 w 23"/>
                <a:gd name="T5" fmla="*/ 14 h 16"/>
                <a:gd name="T6" fmla="*/ 21 w 23"/>
                <a:gd name="T7" fmla="*/ 13 h 16"/>
                <a:gd name="T8" fmla="*/ 23 w 23"/>
                <a:gd name="T9" fmla="*/ 11 h 16"/>
                <a:gd name="T10" fmla="*/ 0 w 2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6">
                  <a:moveTo>
                    <a:pt x="0" y="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9" y="3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2" name="îṣ1îḓê"/>
            <p:cNvSpPr/>
            <p:nvPr/>
          </p:nvSpPr>
          <p:spPr bwMode="auto">
            <a:xfrm>
              <a:off x="8518526" y="4246563"/>
              <a:ext cx="1588" cy="7938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1 w 2"/>
                <a:gd name="T5" fmla="*/ 1 h 5"/>
                <a:gd name="T6" fmla="*/ 2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0" y="4"/>
                    <a:pt x="1" y="3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3" name="ïşļíḍê"/>
            <p:cNvSpPr/>
            <p:nvPr/>
          </p:nvSpPr>
          <p:spPr bwMode="auto">
            <a:xfrm>
              <a:off x="8113713" y="4203700"/>
              <a:ext cx="419100" cy="190500"/>
            </a:xfrm>
            <a:custGeom>
              <a:avLst/>
              <a:gdLst>
                <a:gd name="T0" fmla="*/ 289 w 289"/>
                <a:gd name="T1" fmla="*/ 108 h 132"/>
                <a:gd name="T2" fmla="*/ 278 w 289"/>
                <a:gd name="T3" fmla="*/ 124 h 132"/>
                <a:gd name="T4" fmla="*/ 253 w 289"/>
                <a:gd name="T5" fmla="*/ 132 h 132"/>
                <a:gd name="T6" fmla="*/ 253 w 289"/>
                <a:gd name="T7" fmla="*/ 132 h 132"/>
                <a:gd name="T8" fmla="*/ 278 w 289"/>
                <a:gd name="T9" fmla="*/ 124 h 132"/>
                <a:gd name="T10" fmla="*/ 289 w 289"/>
                <a:gd name="T11" fmla="*/ 108 h 132"/>
                <a:gd name="T12" fmla="*/ 6 w 289"/>
                <a:gd name="T13" fmla="*/ 41 h 132"/>
                <a:gd name="T14" fmla="*/ 13 w 289"/>
                <a:gd name="T15" fmla="*/ 54 h 132"/>
                <a:gd name="T16" fmla="*/ 31 w 289"/>
                <a:gd name="T17" fmla="*/ 58 h 132"/>
                <a:gd name="T18" fmla="*/ 31 w 289"/>
                <a:gd name="T19" fmla="*/ 58 h 132"/>
                <a:gd name="T20" fmla="*/ 13 w 289"/>
                <a:gd name="T21" fmla="*/ 54 h 132"/>
                <a:gd name="T22" fmla="*/ 6 w 289"/>
                <a:gd name="T23" fmla="*/ 41 h 132"/>
                <a:gd name="T24" fmla="*/ 4 w 289"/>
                <a:gd name="T25" fmla="*/ 0 h 132"/>
                <a:gd name="T26" fmla="*/ 3 w 289"/>
                <a:gd name="T27" fmla="*/ 5 h 132"/>
                <a:gd name="T28" fmla="*/ 5 w 289"/>
                <a:gd name="T29" fmla="*/ 39 h 132"/>
                <a:gd name="T30" fmla="*/ 3 w 289"/>
                <a:gd name="T31" fmla="*/ 5 h 132"/>
                <a:gd name="T32" fmla="*/ 4 w 289"/>
                <a:gd name="T3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9" h="132">
                  <a:moveTo>
                    <a:pt x="289" y="108"/>
                  </a:moveTo>
                  <a:cubicBezTo>
                    <a:pt x="287" y="114"/>
                    <a:pt x="283" y="120"/>
                    <a:pt x="278" y="124"/>
                  </a:cubicBezTo>
                  <a:cubicBezTo>
                    <a:pt x="271" y="129"/>
                    <a:pt x="262" y="132"/>
                    <a:pt x="253" y="132"/>
                  </a:cubicBezTo>
                  <a:cubicBezTo>
                    <a:pt x="253" y="132"/>
                    <a:pt x="253" y="132"/>
                    <a:pt x="253" y="132"/>
                  </a:cubicBezTo>
                  <a:cubicBezTo>
                    <a:pt x="262" y="132"/>
                    <a:pt x="271" y="129"/>
                    <a:pt x="278" y="124"/>
                  </a:cubicBezTo>
                  <a:cubicBezTo>
                    <a:pt x="283" y="120"/>
                    <a:pt x="287" y="115"/>
                    <a:pt x="289" y="108"/>
                  </a:cubicBezTo>
                  <a:moveTo>
                    <a:pt x="6" y="41"/>
                  </a:moveTo>
                  <a:cubicBezTo>
                    <a:pt x="7" y="46"/>
                    <a:pt x="9" y="52"/>
                    <a:pt x="13" y="54"/>
                  </a:cubicBezTo>
                  <a:cubicBezTo>
                    <a:pt x="18" y="58"/>
                    <a:pt x="25" y="57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5" y="57"/>
                    <a:pt x="18" y="57"/>
                    <a:pt x="13" y="54"/>
                  </a:cubicBezTo>
                  <a:cubicBezTo>
                    <a:pt x="9" y="51"/>
                    <a:pt x="7" y="46"/>
                    <a:pt x="6" y="41"/>
                  </a:cubicBezTo>
                  <a:moveTo>
                    <a:pt x="4" y="0"/>
                  </a:moveTo>
                  <a:cubicBezTo>
                    <a:pt x="4" y="1"/>
                    <a:pt x="3" y="3"/>
                    <a:pt x="3" y="5"/>
                  </a:cubicBezTo>
                  <a:cubicBezTo>
                    <a:pt x="0" y="16"/>
                    <a:pt x="2" y="28"/>
                    <a:pt x="5" y="39"/>
                  </a:cubicBezTo>
                  <a:cubicBezTo>
                    <a:pt x="2" y="28"/>
                    <a:pt x="0" y="16"/>
                    <a:pt x="3" y="5"/>
                  </a:cubicBezTo>
                  <a:cubicBezTo>
                    <a:pt x="3" y="3"/>
                    <a:pt x="4" y="1"/>
                    <a:pt x="4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4" name="islïdè"/>
            <p:cNvSpPr/>
            <p:nvPr/>
          </p:nvSpPr>
          <p:spPr bwMode="auto">
            <a:xfrm>
              <a:off x="8158163" y="4287838"/>
              <a:ext cx="1588" cy="1588"/>
            </a:xfrm>
            <a:prstGeom prst="ellipse">
              <a:avLst/>
            </a:prstGeom>
            <a:solidFill>
              <a:srgbClr val="D68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5" name="işļîḓe"/>
            <p:cNvSpPr/>
            <p:nvPr/>
          </p:nvSpPr>
          <p:spPr bwMode="auto">
            <a:xfrm>
              <a:off x="8480426" y="4394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56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6" name="íṩḷíďe"/>
            <p:cNvSpPr/>
            <p:nvPr/>
          </p:nvSpPr>
          <p:spPr bwMode="auto">
            <a:xfrm>
              <a:off x="8158163" y="4281488"/>
              <a:ext cx="322263" cy="123825"/>
            </a:xfrm>
            <a:custGeom>
              <a:avLst/>
              <a:gdLst>
                <a:gd name="T0" fmla="*/ 178 w 222"/>
                <a:gd name="T1" fmla="*/ 71 h 85"/>
                <a:gd name="T2" fmla="*/ 176 w 222"/>
                <a:gd name="T3" fmla="*/ 71 h 85"/>
                <a:gd name="T4" fmla="*/ 168 w 222"/>
                <a:gd name="T5" fmla="*/ 80 h 85"/>
                <a:gd name="T6" fmla="*/ 157 w 222"/>
                <a:gd name="T7" fmla="*/ 85 h 85"/>
                <a:gd name="T8" fmla="*/ 148 w 222"/>
                <a:gd name="T9" fmla="*/ 80 h 85"/>
                <a:gd name="T10" fmla="*/ 148 w 222"/>
                <a:gd name="T11" fmla="*/ 80 h 85"/>
                <a:gd name="T12" fmla="*/ 157 w 222"/>
                <a:gd name="T13" fmla="*/ 85 h 85"/>
                <a:gd name="T14" fmla="*/ 168 w 222"/>
                <a:gd name="T15" fmla="*/ 80 h 85"/>
                <a:gd name="T16" fmla="*/ 176 w 222"/>
                <a:gd name="T17" fmla="*/ 71 h 85"/>
                <a:gd name="T18" fmla="*/ 178 w 222"/>
                <a:gd name="T19" fmla="*/ 71 h 85"/>
                <a:gd name="T20" fmla="*/ 188 w 222"/>
                <a:gd name="T21" fmla="*/ 73 h 85"/>
                <a:gd name="T22" fmla="*/ 218 w 222"/>
                <a:gd name="T23" fmla="*/ 78 h 85"/>
                <a:gd name="T24" fmla="*/ 221 w 222"/>
                <a:gd name="T25" fmla="*/ 78 h 85"/>
                <a:gd name="T26" fmla="*/ 222 w 222"/>
                <a:gd name="T27" fmla="*/ 78 h 85"/>
                <a:gd name="T28" fmla="*/ 222 w 222"/>
                <a:gd name="T29" fmla="*/ 78 h 85"/>
                <a:gd name="T30" fmla="*/ 222 w 222"/>
                <a:gd name="T31" fmla="*/ 78 h 85"/>
                <a:gd name="T32" fmla="*/ 221 w 222"/>
                <a:gd name="T33" fmla="*/ 78 h 85"/>
                <a:gd name="T34" fmla="*/ 218 w 222"/>
                <a:gd name="T35" fmla="*/ 78 h 85"/>
                <a:gd name="T36" fmla="*/ 188 w 222"/>
                <a:gd name="T37" fmla="*/ 73 h 85"/>
                <a:gd name="T38" fmla="*/ 178 w 222"/>
                <a:gd name="T39" fmla="*/ 71 h 85"/>
                <a:gd name="T40" fmla="*/ 92 w 222"/>
                <a:gd name="T41" fmla="*/ 27 h 85"/>
                <a:gd name="T42" fmla="*/ 92 w 222"/>
                <a:gd name="T43" fmla="*/ 29 h 85"/>
                <a:gd name="T44" fmla="*/ 116 w 222"/>
                <a:gd name="T45" fmla="*/ 43 h 85"/>
                <a:gd name="T46" fmla="*/ 143 w 222"/>
                <a:gd name="T47" fmla="*/ 53 h 85"/>
                <a:gd name="T48" fmla="*/ 148 w 222"/>
                <a:gd name="T49" fmla="*/ 62 h 85"/>
                <a:gd name="T50" fmla="*/ 143 w 222"/>
                <a:gd name="T51" fmla="*/ 52 h 85"/>
                <a:gd name="T52" fmla="*/ 116 w 222"/>
                <a:gd name="T53" fmla="*/ 43 h 85"/>
                <a:gd name="T54" fmla="*/ 92 w 222"/>
                <a:gd name="T55" fmla="*/ 29 h 85"/>
                <a:gd name="T56" fmla="*/ 92 w 222"/>
                <a:gd name="T57" fmla="*/ 27 h 85"/>
                <a:gd name="T58" fmla="*/ 67 w 222"/>
                <a:gd name="T59" fmla="*/ 0 h 85"/>
                <a:gd name="T60" fmla="*/ 58 w 222"/>
                <a:gd name="T61" fmla="*/ 1 h 85"/>
                <a:gd name="T62" fmla="*/ 23 w 222"/>
                <a:gd name="T63" fmla="*/ 22 h 85"/>
                <a:gd name="T64" fmla="*/ 22 w 222"/>
                <a:gd name="T65" fmla="*/ 23 h 85"/>
                <a:gd name="T66" fmla="*/ 17 w 222"/>
                <a:gd name="T67" fmla="*/ 22 h 85"/>
                <a:gd name="T68" fmla="*/ 8 w 222"/>
                <a:gd name="T69" fmla="*/ 7 h 85"/>
                <a:gd name="T70" fmla="*/ 0 w 222"/>
                <a:gd name="T71" fmla="*/ 4 h 85"/>
                <a:gd name="T72" fmla="*/ 0 w 222"/>
                <a:gd name="T73" fmla="*/ 4 h 85"/>
                <a:gd name="T74" fmla="*/ 8 w 222"/>
                <a:gd name="T75" fmla="*/ 8 h 85"/>
                <a:gd name="T76" fmla="*/ 17 w 222"/>
                <a:gd name="T77" fmla="*/ 22 h 85"/>
                <a:gd name="T78" fmla="*/ 22 w 222"/>
                <a:gd name="T79" fmla="*/ 23 h 85"/>
                <a:gd name="T80" fmla="*/ 24 w 222"/>
                <a:gd name="T81" fmla="*/ 23 h 85"/>
                <a:gd name="T82" fmla="*/ 58 w 222"/>
                <a:gd name="T83" fmla="*/ 1 h 85"/>
                <a:gd name="T84" fmla="*/ 67 w 222"/>
                <a:gd name="T85" fmla="*/ 0 h 85"/>
                <a:gd name="T86" fmla="*/ 81 w 222"/>
                <a:gd name="T87" fmla="*/ 3 h 85"/>
                <a:gd name="T88" fmla="*/ 89 w 222"/>
                <a:gd name="T89" fmla="*/ 8 h 85"/>
                <a:gd name="T90" fmla="*/ 91 w 222"/>
                <a:gd name="T91" fmla="*/ 13 h 85"/>
                <a:gd name="T92" fmla="*/ 89 w 222"/>
                <a:gd name="T93" fmla="*/ 8 h 85"/>
                <a:gd name="T94" fmla="*/ 81 w 222"/>
                <a:gd name="T95" fmla="*/ 3 h 85"/>
                <a:gd name="T96" fmla="*/ 67 w 222"/>
                <a:gd name="T9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" h="85">
                  <a:moveTo>
                    <a:pt x="178" y="71"/>
                  </a:moveTo>
                  <a:cubicBezTo>
                    <a:pt x="177" y="71"/>
                    <a:pt x="176" y="71"/>
                    <a:pt x="176" y="71"/>
                  </a:cubicBezTo>
                  <a:cubicBezTo>
                    <a:pt x="170" y="72"/>
                    <a:pt x="170" y="76"/>
                    <a:pt x="168" y="80"/>
                  </a:cubicBezTo>
                  <a:cubicBezTo>
                    <a:pt x="166" y="83"/>
                    <a:pt x="162" y="85"/>
                    <a:pt x="157" y="85"/>
                  </a:cubicBezTo>
                  <a:cubicBezTo>
                    <a:pt x="153" y="85"/>
                    <a:pt x="150" y="84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50" y="84"/>
                    <a:pt x="153" y="85"/>
                    <a:pt x="157" y="85"/>
                  </a:cubicBezTo>
                  <a:cubicBezTo>
                    <a:pt x="162" y="85"/>
                    <a:pt x="166" y="84"/>
                    <a:pt x="168" y="80"/>
                  </a:cubicBezTo>
                  <a:cubicBezTo>
                    <a:pt x="170" y="76"/>
                    <a:pt x="170" y="72"/>
                    <a:pt x="176" y="71"/>
                  </a:cubicBezTo>
                  <a:cubicBezTo>
                    <a:pt x="176" y="71"/>
                    <a:pt x="177" y="71"/>
                    <a:pt x="178" y="71"/>
                  </a:cubicBezTo>
                  <a:cubicBezTo>
                    <a:pt x="181" y="71"/>
                    <a:pt x="185" y="72"/>
                    <a:pt x="188" y="73"/>
                  </a:cubicBezTo>
                  <a:cubicBezTo>
                    <a:pt x="198" y="77"/>
                    <a:pt x="208" y="78"/>
                    <a:pt x="218" y="78"/>
                  </a:cubicBezTo>
                  <a:cubicBezTo>
                    <a:pt x="219" y="78"/>
                    <a:pt x="220" y="78"/>
                    <a:pt x="221" y="78"/>
                  </a:cubicBezTo>
                  <a:cubicBezTo>
                    <a:pt x="221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1" y="78"/>
                    <a:pt x="221" y="78"/>
                  </a:cubicBezTo>
                  <a:cubicBezTo>
                    <a:pt x="220" y="78"/>
                    <a:pt x="219" y="78"/>
                    <a:pt x="218" y="78"/>
                  </a:cubicBezTo>
                  <a:cubicBezTo>
                    <a:pt x="208" y="78"/>
                    <a:pt x="198" y="76"/>
                    <a:pt x="188" y="73"/>
                  </a:cubicBezTo>
                  <a:cubicBezTo>
                    <a:pt x="185" y="72"/>
                    <a:pt x="181" y="71"/>
                    <a:pt x="178" y="71"/>
                  </a:cubicBezTo>
                  <a:moveTo>
                    <a:pt x="92" y="27"/>
                  </a:moveTo>
                  <a:cubicBezTo>
                    <a:pt x="92" y="28"/>
                    <a:pt x="92" y="28"/>
                    <a:pt x="92" y="29"/>
                  </a:cubicBezTo>
                  <a:cubicBezTo>
                    <a:pt x="95" y="38"/>
                    <a:pt x="106" y="42"/>
                    <a:pt x="116" y="43"/>
                  </a:cubicBezTo>
                  <a:cubicBezTo>
                    <a:pt x="126" y="45"/>
                    <a:pt x="137" y="45"/>
                    <a:pt x="143" y="53"/>
                  </a:cubicBezTo>
                  <a:cubicBezTo>
                    <a:pt x="146" y="55"/>
                    <a:pt x="147" y="59"/>
                    <a:pt x="148" y="62"/>
                  </a:cubicBezTo>
                  <a:cubicBezTo>
                    <a:pt x="147" y="59"/>
                    <a:pt x="146" y="55"/>
                    <a:pt x="143" y="52"/>
                  </a:cubicBezTo>
                  <a:cubicBezTo>
                    <a:pt x="137" y="45"/>
                    <a:pt x="126" y="44"/>
                    <a:pt x="116" y="43"/>
                  </a:cubicBezTo>
                  <a:cubicBezTo>
                    <a:pt x="106" y="42"/>
                    <a:pt x="95" y="38"/>
                    <a:pt x="92" y="29"/>
                  </a:cubicBezTo>
                  <a:cubicBezTo>
                    <a:pt x="92" y="28"/>
                    <a:pt x="92" y="28"/>
                    <a:pt x="92" y="27"/>
                  </a:cubicBezTo>
                  <a:moveTo>
                    <a:pt x="67" y="0"/>
                  </a:moveTo>
                  <a:cubicBezTo>
                    <a:pt x="64" y="0"/>
                    <a:pt x="61" y="0"/>
                    <a:pt x="58" y="1"/>
                  </a:cubicBezTo>
                  <a:cubicBezTo>
                    <a:pt x="45" y="5"/>
                    <a:pt x="37" y="20"/>
                    <a:pt x="23" y="22"/>
                  </a:cubicBezTo>
                  <a:cubicBezTo>
                    <a:pt x="23" y="23"/>
                    <a:pt x="22" y="23"/>
                    <a:pt x="22" y="23"/>
                  </a:cubicBezTo>
                  <a:cubicBezTo>
                    <a:pt x="20" y="23"/>
                    <a:pt x="19" y="22"/>
                    <a:pt x="17" y="22"/>
                  </a:cubicBezTo>
                  <a:cubicBezTo>
                    <a:pt x="12" y="19"/>
                    <a:pt x="12" y="12"/>
                    <a:pt x="8" y="7"/>
                  </a:cubicBezTo>
                  <a:cubicBezTo>
                    <a:pt x="6" y="5"/>
                    <a:pt x="3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6" y="5"/>
                    <a:pt x="8" y="8"/>
                  </a:cubicBezTo>
                  <a:cubicBezTo>
                    <a:pt x="12" y="12"/>
                    <a:pt x="12" y="19"/>
                    <a:pt x="17" y="22"/>
                  </a:cubicBezTo>
                  <a:cubicBezTo>
                    <a:pt x="19" y="22"/>
                    <a:pt x="20" y="23"/>
                    <a:pt x="22" y="23"/>
                  </a:cubicBezTo>
                  <a:cubicBezTo>
                    <a:pt x="22" y="23"/>
                    <a:pt x="23" y="23"/>
                    <a:pt x="24" y="23"/>
                  </a:cubicBezTo>
                  <a:cubicBezTo>
                    <a:pt x="37" y="21"/>
                    <a:pt x="45" y="5"/>
                    <a:pt x="58" y="1"/>
                  </a:cubicBezTo>
                  <a:cubicBezTo>
                    <a:pt x="61" y="0"/>
                    <a:pt x="64" y="0"/>
                    <a:pt x="67" y="0"/>
                  </a:cubicBezTo>
                  <a:cubicBezTo>
                    <a:pt x="72" y="0"/>
                    <a:pt x="77" y="1"/>
                    <a:pt x="81" y="3"/>
                  </a:cubicBezTo>
                  <a:cubicBezTo>
                    <a:pt x="84" y="4"/>
                    <a:pt x="87" y="6"/>
                    <a:pt x="89" y="8"/>
                  </a:cubicBezTo>
                  <a:cubicBezTo>
                    <a:pt x="90" y="9"/>
                    <a:pt x="90" y="11"/>
                    <a:pt x="91" y="13"/>
                  </a:cubicBezTo>
                  <a:cubicBezTo>
                    <a:pt x="90" y="11"/>
                    <a:pt x="90" y="9"/>
                    <a:pt x="89" y="8"/>
                  </a:cubicBezTo>
                  <a:cubicBezTo>
                    <a:pt x="87" y="5"/>
                    <a:pt x="84" y="4"/>
                    <a:pt x="81" y="3"/>
                  </a:cubicBezTo>
                  <a:cubicBezTo>
                    <a:pt x="76" y="1"/>
                    <a:pt x="72" y="0"/>
                    <a:pt x="67" y="0"/>
                  </a:cubicBezTo>
                </a:path>
              </a:pathLst>
            </a:custGeom>
            <a:solidFill>
              <a:srgbClr val="C07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7" name="ísḻïḋê"/>
            <p:cNvSpPr/>
            <p:nvPr/>
          </p:nvSpPr>
          <p:spPr bwMode="auto">
            <a:xfrm>
              <a:off x="8113713" y="4195763"/>
              <a:ext cx="419100" cy="209550"/>
            </a:xfrm>
            <a:custGeom>
              <a:avLst/>
              <a:gdLst>
                <a:gd name="T0" fmla="*/ 4 w 289"/>
                <a:gd name="T1" fmla="*/ 5 h 144"/>
                <a:gd name="T2" fmla="*/ 5 w 289"/>
                <a:gd name="T3" fmla="*/ 44 h 144"/>
                <a:gd name="T4" fmla="*/ 6 w 289"/>
                <a:gd name="T5" fmla="*/ 46 h 144"/>
                <a:gd name="T6" fmla="*/ 31 w 289"/>
                <a:gd name="T7" fmla="*/ 63 h 144"/>
                <a:gd name="T8" fmla="*/ 39 w 289"/>
                <a:gd name="T9" fmla="*/ 66 h 144"/>
                <a:gd name="T10" fmla="*/ 53 w 289"/>
                <a:gd name="T11" fmla="*/ 82 h 144"/>
                <a:gd name="T12" fmla="*/ 89 w 289"/>
                <a:gd name="T13" fmla="*/ 60 h 144"/>
                <a:gd name="T14" fmla="*/ 112 w 289"/>
                <a:gd name="T15" fmla="*/ 62 h 144"/>
                <a:gd name="T16" fmla="*/ 122 w 289"/>
                <a:gd name="T17" fmla="*/ 72 h 144"/>
                <a:gd name="T18" fmla="*/ 123 w 289"/>
                <a:gd name="T19" fmla="*/ 88 h 144"/>
                <a:gd name="T20" fmla="*/ 174 w 289"/>
                <a:gd name="T21" fmla="*/ 111 h 144"/>
                <a:gd name="T22" fmla="*/ 179 w 289"/>
                <a:gd name="T23" fmla="*/ 132 h 144"/>
                <a:gd name="T24" fmla="*/ 188 w 289"/>
                <a:gd name="T25" fmla="*/ 144 h 144"/>
                <a:gd name="T26" fmla="*/ 207 w 289"/>
                <a:gd name="T27" fmla="*/ 130 h 144"/>
                <a:gd name="T28" fmla="*/ 219 w 289"/>
                <a:gd name="T29" fmla="*/ 132 h 144"/>
                <a:gd name="T30" fmla="*/ 252 w 289"/>
                <a:gd name="T31" fmla="*/ 137 h 144"/>
                <a:gd name="T32" fmla="*/ 253 w 289"/>
                <a:gd name="T33" fmla="*/ 137 h 144"/>
                <a:gd name="T34" fmla="*/ 278 w 289"/>
                <a:gd name="T35" fmla="*/ 129 h 144"/>
                <a:gd name="T36" fmla="*/ 289 w 289"/>
                <a:gd name="T37" fmla="*/ 112 h 144"/>
                <a:gd name="T38" fmla="*/ 256 w 289"/>
                <a:gd name="T39" fmla="*/ 130 h 144"/>
                <a:gd name="T40" fmla="*/ 252 w 289"/>
                <a:gd name="T41" fmla="*/ 130 h 144"/>
                <a:gd name="T42" fmla="*/ 212 w 289"/>
                <a:gd name="T43" fmla="*/ 122 h 144"/>
                <a:gd name="T44" fmla="*/ 202 w 289"/>
                <a:gd name="T45" fmla="*/ 132 h 144"/>
                <a:gd name="T46" fmla="*/ 182 w 289"/>
                <a:gd name="T47" fmla="*/ 131 h 144"/>
                <a:gd name="T48" fmla="*/ 177 w 289"/>
                <a:gd name="T49" fmla="*/ 104 h 144"/>
                <a:gd name="T50" fmla="*/ 126 w 289"/>
                <a:gd name="T51" fmla="*/ 80 h 144"/>
                <a:gd name="T52" fmla="*/ 115 w 289"/>
                <a:gd name="T53" fmla="*/ 54 h 144"/>
                <a:gd name="T54" fmla="*/ 92 w 289"/>
                <a:gd name="T55" fmla="*/ 52 h 144"/>
                <a:gd name="T56" fmla="*/ 56 w 289"/>
                <a:gd name="T57" fmla="*/ 74 h 144"/>
                <a:gd name="T58" fmla="*/ 42 w 289"/>
                <a:gd name="T59" fmla="*/ 59 h 144"/>
                <a:gd name="T60" fmla="*/ 8 w 289"/>
                <a:gd name="T61" fmla="*/ 37 h 144"/>
                <a:gd name="T62" fmla="*/ 7 w 289"/>
                <a:gd name="T6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9" h="144">
                  <a:moveTo>
                    <a:pt x="7" y="0"/>
                  </a:moveTo>
                  <a:cubicBezTo>
                    <a:pt x="6" y="1"/>
                    <a:pt x="5" y="3"/>
                    <a:pt x="4" y="5"/>
                  </a:cubicBezTo>
                  <a:cubicBezTo>
                    <a:pt x="4" y="6"/>
                    <a:pt x="3" y="8"/>
                    <a:pt x="3" y="10"/>
                  </a:cubicBezTo>
                  <a:cubicBezTo>
                    <a:pt x="0" y="21"/>
                    <a:pt x="2" y="33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6" y="46"/>
                  </a:cubicBezTo>
                  <a:cubicBezTo>
                    <a:pt x="7" y="51"/>
                    <a:pt x="9" y="56"/>
                    <a:pt x="13" y="59"/>
                  </a:cubicBezTo>
                  <a:cubicBezTo>
                    <a:pt x="18" y="62"/>
                    <a:pt x="25" y="62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4" y="63"/>
                    <a:pt x="37" y="64"/>
                    <a:pt x="39" y="66"/>
                  </a:cubicBezTo>
                  <a:cubicBezTo>
                    <a:pt x="43" y="71"/>
                    <a:pt x="43" y="78"/>
                    <a:pt x="48" y="81"/>
                  </a:cubicBezTo>
                  <a:cubicBezTo>
                    <a:pt x="50" y="81"/>
                    <a:pt x="51" y="82"/>
                    <a:pt x="53" y="82"/>
                  </a:cubicBezTo>
                  <a:cubicBezTo>
                    <a:pt x="53" y="82"/>
                    <a:pt x="54" y="82"/>
                    <a:pt x="54" y="81"/>
                  </a:cubicBezTo>
                  <a:cubicBezTo>
                    <a:pt x="68" y="79"/>
                    <a:pt x="76" y="64"/>
                    <a:pt x="89" y="60"/>
                  </a:cubicBezTo>
                  <a:cubicBezTo>
                    <a:pt x="92" y="59"/>
                    <a:pt x="95" y="59"/>
                    <a:pt x="98" y="59"/>
                  </a:cubicBezTo>
                  <a:cubicBezTo>
                    <a:pt x="103" y="59"/>
                    <a:pt x="107" y="60"/>
                    <a:pt x="112" y="62"/>
                  </a:cubicBezTo>
                  <a:cubicBezTo>
                    <a:pt x="115" y="63"/>
                    <a:pt x="118" y="64"/>
                    <a:pt x="120" y="67"/>
                  </a:cubicBezTo>
                  <a:cubicBezTo>
                    <a:pt x="121" y="68"/>
                    <a:pt x="121" y="70"/>
                    <a:pt x="122" y="72"/>
                  </a:cubicBezTo>
                  <a:cubicBezTo>
                    <a:pt x="123" y="76"/>
                    <a:pt x="122" y="82"/>
                    <a:pt x="123" y="86"/>
                  </a:cubicBezTo>
                  <a:cubicBezTo>
                    <a:pt x="123" y="87"/>
                    <a:pt x="123" y="87"/>
                    <a:pt x="123" y="88"/>
                  </a:cubicBezTo>
                  <a:cubicBezTo>
                    <a:pt x="126" y="97"/>
                    <a:pt x="137" y="101"/>
                    <a:pt x="147" y="102"/>
                  </a:cubicBezTo>
                  <a:cubicBezTo>
                    <a:pt x="157" y="103"/>
                    <a:pt x="168" y="104"/>
                    <a:pt x="174" y="111"/>
                  </a:cubicBezTo>
                  <a:cubicBezTo>
                    <a:pt x="177" y="114"/>
                    <a:pt x="178" y="118"/>
                    <a:pt x="179" y="121"/>
                  </a:cubicBezTo>
                  <a:cubicBezTo>
                    <a:pt x="180" y="124"/>
                    <a:pt x="180" y="128"/>
                    <a:pt x="179" y="132"/>
                  </a:cubicBezTo>
                  <a:cubicBezTo>
                    <a:pt x="179" y="134"/>
                    <a:pt x="179" y="136"/>
                    <a:pt x="179" y="139"/>
                  </a:cubicBezTo>
                  <a:cubicBezTo>
                    <a:pt x="181" y="143"/>
                    <a:pt x="184" y="144"/>
                    <a:pt x="188" y="144"/>
                  </a:cubicBezTo>
                  <a:cubicBezTo>
                    <a:pt x="193" y="144"/>
                    <a:pt x="197" y="142"/>
                    <a:pt x="199" y="139"/>
                  </a:cubicBezTo>
                  <a:cubicBezTo>
                    <a:pt x="201" y="135"/>
                    <a:pt x="201" y="131"/>
                    <a:pt x="207" y="130"/>
                  </a:cubicBezTo>
                  <a:cubicBezTo>
                    <a:pt x="207" y="130"/>
                    <a:pt x="208" y="130"/>
                    <a:pt x="209" y="130"/>
                  </a:cubicBezTo>
                  <a:cubicBezTo>
                    <a:pt x="212" y="130"/>
                    <a:pt x="216" y="131"/>
                    <a:pt x="219" y="132"/>
                  </a:cubicBezTo>
                  <a:cubicBezTo>
                    <a:pt x="229" y="135"/>
                    <a:pt x="239" y="137"/>
                    <a:pt x="249" y="137"/>
                  </a:cubicBezTo>
                  <a:cubicBezTo>
                    <a:pt x="250" y="137"/>
                    <a:pt x="251" y="137"/>
                    <a:pt x="252" y="137"/>
                  </a:cubicBezTo>
                  <a:cubicBezTo>
                    <a:pt x="252" y="137"/>
                    <a:pt x="253" y="137"/>
                    <a:pt x="253" y="137"/>
                  </a:cubicBezTo>
                  <a:cubicBezTo>
                    <a:pt x="253" y="137"/>
                    <a:pt x="253" y="137"/>
                    <a:pt x="253" y="137"/>
                  </a:cubicBezTo>
                  <a:cubicBezTo>
                    <a:pt x="253" y="137"/>
                    <a:pt x="253" y="137"/>
                    <a:pt x="253" y="137"/>
                  </a:cubicBezTo>
                  <a:cubicBezTo>
                    <a:pt x="262" y="137"/>
                    <a:pt x="271" y="134"/>
                    <a:pt x="278" y="129"/>
                  </a:cubicBezTo>
                  <a:cubicBezTo>
                    <a:pt x="283" y="125"/>
                    <a:pt x="287" y="119"/>
                    <a:pt x="289" y="113"/>
                  </a:cubicBezTo>
                  <a:cubicBezTo>
                    <a:pt x="289" y="113"/>
                    <a:pt x="289" y="112"/>
                    <a:pt x="289" y="112"/>
                  </a:cubicBezTo>
                  <a:cubicBezTo>
                    <a:pt x="287" y="116"/>
                    <a:pt x="285" y="119"/>
                    <a:pt x="281" y="122"/>
                  </a:cubicBezTo>
                  <a:cubicBezTo>
                    <a:pt x="274" y="127"/>
                    <a:pt x="265" y="130"/>
                    <a:pt x="256" y="130"/>
                  </a:cubicBezTo>
                  <a:cubicBezTo>
                    <a:pt x="256" y="130"/>
                    <a:pt x="255" y="130"/>
                    <a:pt x="255" y="130"/>
                  </a:cubicBezTo>
                  <a:cubicBezTo>
                    <a:pt x="254" y="130"/>
                    <a:pt x="253" y="130"/>
                    <a:pt x="252" y="130"/>
                  </a:cubicBezTo>
                  <a:cubicBezTo>
                    <a:pt x="242" y="130"/>
                    <a:pt x="232" y="128"/>
                    <a:pt x="222" y="125"/>
                  </a:cubicBezTo>
                  <a:cubicBezTo>
                    <a:pt x="219" y="123"/>
                    <a:pt x="215" y="122"/>
                    <a:pt x="212" y="122"/>
                  </a:cubicBezTo>
                  <a:cubicBezTo>
                    <a:pt x="211" y="122"/>
                    <a:pt x="210" y="122"/>
                    <a:pt x="210" y="122"/>
                  </a:cubicBezTo>
                  <a:cubicBezTo>
                    <a:pt x="204" y="124"/>
                    <a:pt x="204" y="127"/>
                    <a:pt x="202" y="132"/>
                  </a:cubicBezTo>
                  <a:cubicBezTo>
                    <a:pt x="200" y="135"/>
                    <a:pt x="196" y="137"/>
                    <a:pt x="191" y="137"/>
                  </a:cubicBezTo>
                  <a:cubicBezTo>
                    <a:pt x="188" y="137"/>
                    <a:pt x="184" y="135"/>
                    <a:pt x="182" y="131"/>
                  </a:cubicBezTo>
                  <a:cubicBezTo>
                    <a:pt x="182" y="129"/>
                    <a:pt x="182" y="126"/>
                    <a:pt x="182" y="124"/>
                  </a:cubicBezTo>
                  <a:cubicBezTo>
                    <a:pt x="184" y="117"/>
                    <a:pt x="182" y="110"/>
                    <a:pt x="177" y="104"/>
                  </a:cubicBezTo>
                  <a:cubicBezTo>
                    <a:pt x="171" y="97"/>
                    <a:pt x="160" y="96"/>
                    <a:pt x="150" y="95"/>
                  </a:cubicBezTo>
                  <a:cubicBezTo>
                    <a:pt x="140" y="93"/>
                    <a:pt x="129" y="90"/>
                    <a:pt x="126" y="80"/>
                  </a:cubicBezTo>
                  <a:cubicBezTo>
                    <a:pt x="124" y="73"/>
                    <a:pt x="127" y="65"/>
                    <a:pt x="123" y="59"/>
                  </a:cubicBezTo>
                  <a:cubicBezTo>
                    <a:pt x="121" y="57"/>
                    <a:pt x="118" y="55"/>
                    <a:pt x="115" y="54"/>
                  </a:cubicBezTo>
                  <a:cubicBezTo>
                    <a:pt x="111" y="52"/>
                    <a:pt x="106" y="51"/>
                    <a:pt x="101" y="51"/>
                  </a:cubicBezTo>
                  <a:cubicBezTo>
                    <a:pt x="98" y="51"/>
                    <a:pt x="95" y="52"/>
                    <a:pt x="92" y="52"/>
                  </a:cubicBezTo>
                  <a:cubicBezTo>
                    <a:pt x="79" y="57"/>
                    <a:pt x="71" y="72"/>
                    <a:pt x="58" y="74"/>
                  </a:cubicBezTo>
                  <a:cubicBezTo>
                    <a:pt x="57" y="74"/>
                    <a:pt x="56" y="74"/>
                    <a:pt x="56" y="74"/>
                  </a:cubicBezTo>
                  <a:cubicBezTo>
                    <a:pt x="54" y="74"/>
                    <a:pt x="53" y="74"/>
                    <a:pt x="51" y="73"/>
                  </a:cubicBezTo>
                  <a:cubicBezTo>
                    <a:pt x="46" y="71"/>
                    <a:pt x="46" y="63"/>
                    <a:pt x="42" y="59"/>
                  </a:cubicBezTo>
                  <a:cubicBezTo>
                    <a:pt x="36" y="52"/>
                    <a:pt x="24" y="57"/>
                    <a:pt x="16" y="52"/>
                  </a:cubicBezTo>
                  <a:cubicBezTo>
                    <a:pt x="11" y="49"/>
                    <a:pt x="10" y="42"/>
                    <a:pt x="8" y="37"/>
                  </a:cubicBezTo>
                  <a:cubicBezTo>
                    <a:pt x="5" y="25"/>
                    <a:pt x="3" y="14"/>
                    <a:pt x="6" y="3"/>
                  </a:cubicBezTo>
                  <a:cubicBezTo>
                    <a:pt x="6" y="2"/>
                    <a:pt x="6" y="1"/>
                    <a:pt x="7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8" name="ïSlïḓê"/>
            <p:cNvSpPr/>
            <p:nvPr/>
          </p:nvSpPr>
          <p:spPr bwMode="auto">
            <a:xfrm>
              <a:off x="8469313" y="4824413"/>
              <a:ext cx="47625" cy="100013"/>
            </a:xfrm>
            <a:custGeom>
              <a:avLst/>
              <a:gdLst>
                <a:gd name="T0" fmla="*/ 32 w 32"/>
                <a:gd name="T1" fmla="*/ 0 h 69"/>
                <a:gd name="T2" fmla="*/ 14 w 32"/>
                <a:gd name="T3" fmla="*/ 24 h 69"/>
                <a:gd name="T4" fmla="*/ 2 w 32"/>
                <a:gd name="T5" fmla="*/ 69 h 69"/>
                <a:gd name="T6" fmla="*/ 20 w 32"/>
                <a:gd name="T7" fmla="*/ 37 h 69"/>
                <a:gd name="T8" fmla="*/ 22 w 32"/>
                <a:gd name="T9" fmla="*/ 33 h 69"/>
                <a:gd name="T10" fmla="*/ 32 w 32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69">
                  <a:moveTo>
                    <a:pt x="32" y="0"/>
                  </a:moveTo>
                  <a:cubicBezTo>
                    <a:pt x="26" y="8"/>
                    <a:pt x="20" y="16"/>
                    <a:pt x="14" y="24"/>
                  </a:cubicBezTo>
                  <a:cubicBezTo>
                    <a:pt x="6" y="38"/>
                    <a:pt x="0" y="53"/>
                    <a:pt x="2" y="69"/>
                  </a:cubicBezTo>
                  <a:cubicBezTo>
                    <a:pt x="10" y="60"/>
                    <a:pt x="14" y="48"/>
                    <a:pt x="20" y="37"/>
                  </a:cubicBezTo>
                  <a:cubicBezTo>
                    <a:pt x="20" y="36"/>
                    <a:pt x="21" y="35"/>
                    <a:pt x="22" y="33"/>
                  </a:cubicBezTo>
                  <a:cubicBezTo>
                    <a:pt x="24" y="23"/>
                    <a:pt x="28" y="11"/>
                    <a:pt x="3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9" name="iśľíḋe"/>
            <p:cNvSpPr/>
            <p:nvPr/>
          </p:nvSpPr>
          <p:spPr bwMode="auto">
            <a:xfrm>
              <a:off x="8502651" y="4770438"/>
              <a:ext cx="69850" cy="101600"/>
            </a:xfrm>
            <a:custGeom>
              <a:avLst/>
              <a:gdLst>
                <a:gd name="T0" fmla="*/ 41 w 49"/>
                <a:gd name="T1" fmla="*/ 0 h 71"/>
                <a:gd name="T2" fmla="*/ 21 w 49"/>
                <a:gd name="T3" fmla="*/ 25 h 71"/>
                <a:gd name="T4" fmla="*/ 10 w 49"/>
                <a:gd name="T5" fmla="*/ 38 h 71"/>
                <a:gd name="T6" fmla="*/ 0 w 49"/>
                <a:gd name="T7" fmla="*/ 71 h 71"/>
                <a:gd name="T8" fmla="*/ 32 w 49"/>
                <a:gd name="T9" fmla="*/ 23 h 71"/>
                <a:gd name="T10" fmla="*/ 41 w 49"/>
                <a:gd name="T11" fmla="*/ 0 h 71"/>
                <a:gd name="T12" fmla="*/ 41 w 49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1">
                  <a:moveTo>
                    <a:pt x="41" y="0"/>
                  </a:moveTo>
                  <a:cubicBezTo>
                    <a:pt x="35" y="0"/>
                    <a:pt x="24" y="20"/>
                    <a:pt x="21" y="25"/>
                  </a:cubicBezTo>
                  <a:cubicBezTo>
                    <a:pt x="17" y="29"/>
                    <a:pt x="14" y="33"/>
                    <a:pt x="10" y="38"/>
                  </a:cubicBezTo>
                  <a:cubicBezTo>
                    <a:pt x="6" y="49"/>
                    <a:pt x="2" y="61"/>
                    <a:pt x="0" y="71"/>
                  </a:cubicBezTo>
                  <a:cubicBezTo>
                    <a:pt x="9" y="54"/>
                    <a:pt x="21" y="39"/>
                    <a:pt x="32" y="23"/>
                  </a:cubicBezTo>
                  <a:cubicBezTo>
                    <a:pt x="34" y="20"/>
                    <a:pt x="49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81" name="椭圆 48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2" name="文本框 48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发展计划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/>
          <a:stretch>
            <a:fillRect/>
          </a:stretch>
        </p:blipFill>
        <p:spPr>
          <a:xfrm>
            <a:off x="0" y="0"/>
            <a:ext cx="10901166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456828" y="4874115"/>
            <a:ext cx="365966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XXX    20XX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31621" y="1920037"/>
            <a:ext cx="47518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THANK YOU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86106" y="4425753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矩形: 圆角 24"/>
          <p:cNvSpPr/>
          <p:nvPr/>
        </p:nvSpPr>
        <p:spPr>
          <a:xfrm>
            <a:off x="1401543" y="5481086"/>
            <a:ext cx="2247900" cy="5207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主讲人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90834" y="4471490"/>
            <a:ext cx="36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商业计划书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55553" y="5105318"/>
            <a:ext cx="2085975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290834" y="1402244"/>
            <a:ext cx="3460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</a:t>
            </a:r>
            <a:endParaRPr lang="en-US" altLang="zh-CN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介绍</a:t>
            </a:r>
            <a:endParaRPr lang="zh-CN" altLang="en-US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112" y="4023128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pic>
        <p:nvPicPr>
          <p:cNvPr id="7" name="图片 6" descr="图片包含 计算机, 电子产品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40" y="1539974"/>
            <a:ext cx="5401428" cy="3807257"/>
          </a:xfrm>
          <a:prstGeom prst="rect">
            <a:avLst/>
          </a:prstGeom>
        </p:spPr>
      </p:pic>
      <p:pic>
        <p:nvPicPr>
          <p:cNvPr id="3" name="图片 2" descr="图片包含 户外, 男士, 运动, 人员&#10;&#10;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0" t="39419" r="-1282" b="6807"/>
          <a:stretch>
            <a:fillRect/>
          </a:stretch>
        </p:blipFill>
        <p:spPr>
          <a:xfrm>
            <a:off x="3241806" y="2103531"/>
            <a:ext cx="2890617" cy="3687839"/>
          </a:xfrm>
          <a:prstGeom prst="rect">
            <a:avLst/>
          </a:prstGeom>
        </p:spPr>
      </p:pic>
      <p:sp>
        <p:nvSpPr>
          <p:cNvPr id="28" name="Rectangle 17"/>
          <p:cNvSpPr/>
          <p:nvPr/>
        </p:nvSpPr>
        <p:spPr bwMode="auto">
          <a:xfrm>
            <a:off x="6394112" y="3734538"/>
            <a:ext cx="4723161" cy="518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9" name="Rectangle 22"/>
          <p:cNvSpPr/>
          <p:nvPr/>
        </p:nvSpPr>
        <p:spPr bwMode="auto">
          <a:xfrm>
            <a:off x="6416305" y="2506494"/>
            <a:ext cx="684808" cy="785572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Rectangle 23"/>
          <p:cNvSpPr/>
          <p:nvPr/>
        </p:nvSpPr>
        <p:spPr bwMode="auto">
          <a:xfrm>
            <a:off x="6416305" y="2902526"/>
            <a:ext cx="684808" cy="38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40%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Rectangle 25"/>
          <p:cNvSpPr/>
          <p:nvPr/>
        </p:nvSpPr>
        <p:spPr bwMode="auto">
          <a:xfrm>
            <a:off x="7424635" y="1736049"/>
            <a:ext cx="687313" cy="1556017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Rectangle 26"/>
          <p:cNvSpPr/>
          <p:nvPr/>
        </p:nvSpPr>
        <p:spPr bwMode="auto">
          <a:xfrm>
            <a:off x="7432201" y="2903873"/>
            <a:ext cx="686053" cy="38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85%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Rectangle 28"/>
          <p:cNvSpPr/>
          <p:nvPr/>
        </p:nvSpPr>
        <p:spPr bwMode="auto">
          <a:xfrm>
            <a:off x="8420375" y="2893337"/>
            <a:ext cx="684808" cy="397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sz="7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Rectangle 29"/>
          <p:cNvSpPr/>
          <p:nvPr/>
        </p:nvSpPr>
        <p:spPr bwMode="auto">
          <a:xfrm>
            <a:off x="8410304" y="2901982"/>
            <a:ext cx="684808" cy="380360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20%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Rectangle 31"/>
          <p:cNvSpPr/>
          <p:nvPr/>
        </p:nvSpPr>
        <p:spPr bwMode="auto">
          <a:xfrm>
            <a:off x="9429963" y="1901376"/>
            <a:ext cx="684808" cy="1390690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Rectangle 32"/>
          <p:cNvSpPr/>
          <p:nvPr/>
        </p:nvSpPr>
        <p:spPr bwMode="auto">
          <a:xfrm>
            <a:off x="9427446" y="2902759"/>
            <a:ext cx="684808" cy="38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75%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Rectangle 34"/>
          <p:cNvSpPr/>
          <p:nvPr/>
        </p:nvSpPr>
        <p:spPr bwMode="auto">
          <a:xfrm>
            <a:off x="10453399" y="2145585"/>
            <a:ext cx="686067" cy="1145401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Rectangle 35"/>
          <p:cNvSpPr/>
          <p:nvPr/>
        </p:nvSpPr>
        <p:spPr bwMode="auto">
          <a:xfrm>
            <a:off x="10453399" y="2902696"/>
            <a:ext cx="686067" cy="38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65%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Rectangle 36"/>
          <p:cNvSpPr/>
          <p:nvPr/>
        </p:nvSpPr>
        <p:spPr bwMode="auto">
          <a:xfrm>
            <a:off x="6365952" y="3329205"/>
            <a:ext cx="805656" cy="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400" dirty="0">
                <a:cs typeface="+mn-ea"/>
                <a:sym typeface="+mn-lt"/>
              </a:rPr>
              <a:t>Fact One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40" name="Rectangle 37"/>
          <p:cNvSpPr/>
          <p:nvPr/>
        </p:nvSpPr>
        <p:spPr bwMode="auto">
          <a:xfrm>
            <a:off x="7362950" y="3329205"/>
            <a:ext cx="805656" cy="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400" dirty="0">
                <a:cs typeface="+mn-ea"/>
                <a:sym typeface="+mn-lt"/>
              </a:rPr>
              <a:t>Two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41" name="Rectangle 38"/>
          <p:cNvSpPr/>
          <p:nvPr/>
        </p:nvSpPr>
        <p:spPr bwMode="auto">
          <a:xfrm>
            <a:off x="8359951" y="3329205"/>
            <a:ext cx="805656" cy="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400" dirty="0">
                <a:cs typeface="+mn-ea"/>
                <a:sym typeface="+mn-lt"/>
              </a:rPr>
              <a:t>Three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42" name="Rectangle 39"/>
          <p:cNvSpPr/>
          <p:nvPr/>
        </p:nvSpPr>
        <p:spPr bwMode="auto">
          <a:xfrm>
            <a:off x="9356950" y="3329205"/>
            <a:ext cx="805656" cy="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400" dirty="0">
                <a:cs typeface="+mn-ea"/>
                <a:sym typeface="+mn-lt"/>
              </a:rPr>
              <a:t>Four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43" name="Rectangle 40"/>
          <p:cNvSpPr/>
          <p:nvPr/>
        </p:nvSpPr>
        <p:spPr bwMode="auto">
          <a:xfrm>
            <a:off x="10394234" y="3329205"/>
            <a:ext cx="805656" cy="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400" dirty="0">
                <a:cs typeface="+mn-ea"/>
                <a:sym typeface="+mn-lt"/>
              </a:rPr>
              <a:t>Five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44" name="Rectangle 7"/>
          <p:cNvSpPr/>
          <p:nvPr/>
        </p:nvSpPr>
        <p:spPr bwMode="auto">
          <a:xfrm>
            <a:off x="7064682" y="4278502"/>
            <a:ext cx="4183261" cy="60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dirty="0" err="1">
                <a:cs typeface="+mn-ea"/>
                <a:sym typeface="+mn-lt"/>
              </a:rPr>
              <a:t>Lorem</a:t>
            </a:r>
            <a:r>
              <a:rPr lang="en-US" sz="1000" dirty="0">
                <a:cs typeface="+mn-ea"/>
                <a:sym typeface="+mn-lt"/>
              </a:rPr>
              <a:t> </a:t>
            </a:r>
            <a:r>
              <a:rPr lang="en-US" sz="1000" dirty="0" err="1">
                <a:cs typeface="+mn-ea"/>
                <a:sym typeface="+mn-lt"/>
              </a:rPr>
              <a:t>Ipsum</a:t>
            </a:r>
            <a:r>
              <a:rPr lang="en-US" sz="1000" dirty="0">
                <a:cs typeface="+mn-ea"/>
                <a:sym typeface="+mn-lt"/>
              </a:rPr>
              <a:t> is simply dummy text of the printing and typesetting industry. Lorem Ipsum has been the</a:t>
            </a:r>
            <a:r>
              <a:rPr lang="zh-CN" altLang="en-US" sz="1000" dirty="0">
                <a:cs typeface="+mn-ea"/>
                <a:sym typeface="+mn-lt"/>
              </a:rPr>
              <a:t>。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45" name="Rectangle 8"/>
          <p:cNvSpPr/>
          <p:nvPr/>
        </p:nvSpPr>
        <p:spPr bwMode="auto">
          <a:xfrm>
            <a:off x="7064682" y="4102289"/>
            <a:ext cx="3425428" cy="2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6" name="Oval 9"/>
          <p:cNvSpPr/>
          <p:nvPr/>
        </p:nvSpPr>
        <p:spPr bwMode="auto">
          <a:xfrm>
            <a:off x="6393765" y="4221947"/>
            <a:ext cx="428625" cy="428627"/>
          </a:xfrm>
          <a:prstGeom prst="ellipse">
            <a:avLst/>
          </a:prstGeom>
          <a:solidFill>
            <a:srgbClr val="0E8FA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Rectangle 10"/>
          <p:cNvSpPr/>
          <p:nvPr/>
        </p:nvSpPr>
        <p:spPr bwMode="auto">
          <a:xfrm>
            <a:off x="6384240" y="4200516"/>
            <a:ext cx="428625" cy="471490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Rectangle 7"/>
          <p:cNvSpPr/>
          <p:nvPr/>
        </p:nvSpPr>
        <p:spPr bwMode="auto">
          <a:xfrm>
            <a:off x="7046394" y="5274040"/>
            <a:ext cx="4183261" cy="60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zh-CN" sz="1000" dirty="0">
                <a:cs typeface="+mn-ea"/>
                <a:sym typeface="+mn-lt"/>
              </a:rPr>
              <a:t>Lorem Ipsum is simply dummy text of the printing and typesetting industry. Lorem Ipsum has been the</a:t>
            </a:r>
            <a:r>
              <a:rPr lang="zh-CN" altLang="en-US" sz="1000" dirty="0">
                <a:cs typeface="+mn-ea"/>
                <a:sym typeface="+mn-lt"/>
              </a:rPr>
              <a:t>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49" name="Rectangle 8"/>
          <p:cNvSpPr/>
          <p:nvPr/>
        </p:nvSpPr>
        <p:spPr bwMode="auto">
          <a:xfrm>
            <a:off x="7046394" y="5097827"/>
            <a:ext cx="3425428" cy="2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50" name="Oval 9"/>
          <p:cNvSpPr/>
          <p:nvPr/>
        </p:nvSpPr>
        <p:spPr bwMode="auto">
          <a:xfrm>
            <a:off x="6375477" y="5217485"/>
            <a:ext cx="428625" cy="428627"/>
          </a:xfrm>
          <a:prstGeom prst="ellipse">
            <a:avLst/>
          </a:prstGeom>
          <a:solidFill>
            <a:srgbClr val="FDB34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Rectangle 10"/>
          <p:cNvSpPr/>
          <p:nvPr/>
        </p:nvSpPr>
        <p:spPr bwMode="auto">
          <a:xfrm>
            <a:off x="6365952" y="5196054"/>
            <a:ext cx="428625" cy="471490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313" y="2062661"/>
            <a:ext cx="4608593" cy="3540654"/>
          </a:xfrm>
          <a:prstGeom prst="rect">
            <a:avLst/>
          </a:prstGeom>
        </p:spPr>
      </p:pic>
      <p:sp>
        <p:nvSpPr>
          <p:cNvPr id="37" name="TextBox 27"/>
          <p:cNvSpPr txBox="1"/>
          <p:nvPr/>
        </p:nvSpPr>
        <p:spPr>
          <a:xfrm>
            <a:off x="7883919" y="3903447"/>
            <a:ext cx="2550697" cy="277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a-DK" sz="13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PUT A TEXT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xtBox 29"/>
          <p:cNvSpPr txBox="1"/>
          <p:nvPr/>
        </p:nvSpPr>
        <p:spPr>
          <a:xfrm>
            <a:off x="6801474" y="3841049"/>
            <a:ext cx="1126328" cy="6617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a-DK" sz="40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35</a:t>
            </a:r>
            <a:r>
              <a:rPr kumimoji="0" lang="da-DK" sz="19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7883919" y="4877361"/>
            <a:ext cx="2550697" cy="277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a-DK" sz="13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PUT A TEXT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TextBox 34"/>
          <p:cNvSpPr txBox="1"/>
          <p:nvPr/>
        </p:nvSpPr>
        <p:spPr>
          <a:xfrm>
            <a:off x="6801474" y="4814963"/>
            <a:ext cx="1126328" cy="6617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a-DK" sz="40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35</a:t>
            </a:r>
            <a:r>
              <a:rPr kumimoji="0" lang="da-DK" sz="1900" b="1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Rounded Rectangle 3"/>
          <p:cNvSpPr/>
          <p:nvPr/>
        </p:nvSpPr>
        <p:spPr>
          <a:xfrm>
            <a:off x="7973621" y="4174952"/>
            <a:ext cx="2171700" cy="128016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ounded Rectangle 23"/>
          <p:cNvSpPr/>
          <p:nvPr/>
        </p:nvSpPr>
        <p:spPr>
          <a:xfrm>
            <a:off x="7973621" y="4174952"/>
            <a:ext cx="1227137" cy="128016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Rounded Rectangle 30"/>
          <p:cNvSpPr/>
          <p:nvPr/>
        </p:nvSpPr>
        <p:spPr>
          <a:xfrm>
            <a:off x="7973621" y="5168793"/>
            <a:ext cx="2171700" cy="128016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Rounded Rectangle 36"/>
          <p:cNvSpPr/>
          <p:nvPr/>
        </p:nvSpPr>
        <p:spPr>
          <a:xfrm>
            <a:off x="7973621" y="5168793"/>
            <a:ext cx="1915318" cy="128016"/>
          </a:xfrm>
          <a:prstGeom prst="roundRect">
            <a:avLst>
              <a:gd name="adj" fmla="val 50000"/>
            </a:avLst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981166" y="3421299"/>
            <a:ext cx="978450" cy="80304"/>
          </a:xfrm>
          <a:prstGeom prst="rect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842743" y="2129099"/>
            <a:ext cx="3524312" cy="1168093"/>
            <a:chOff x="7566332" y="1725663"/>
            <a:chExt cx="3524312" cy="1168093"/>
          </a:xfrm>
        </p:grpSpPr>
        <p:sp>
          <p:nvSpPr>
            <p:cNvPr id="47" name="文本框 46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182"/>
            <a:ext cx="12192000" cy="6353818"/>
          </a:xfrm>
          <a:prstGeom prst="rect">
            <a:avLst/>
          </a:prstGeom>
        </p:spPr>
      </p:pic>
      <p:sp>
        <p:nvSpPr>
          <p:cNvPr id="25" name="TextBox 34"/>
          <p:cNvSpPr txBox="1"/>
          <p:nvPr/>
        </p:nvSpPr>
        <p:spPr>
          <a:xfrm flipH="1">
            <a:off x="1835415" y="1949164"/>
            <a:ext cx="4516157" cy="10525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PUT A TEXT dolor sit amet, a gravida quis wisi, elit diam sit donec maecenas lorem, sodales eget felis libero. Magna porta ante. Sed vitae lacus libero ante, venenatis elit vestibulum hendrerit integer.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437"/>
          <p:cNvSpPr txBox="1"/>
          <p:nvPr/>
        </p:nvSpPr>
        <p:spPr>
          <a:xfrm flipH="1">
            <a:off x="1835414" y="1600461"/>
            <a:ext cx="451616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cs typeface="+mn-ea"/>
                <a:sym typeface="+mn-lt"/>
              </a:rPr>
              <a:t>Editable Europe Map</a:t>
            </a: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Group 2"/>
          <p:cNvGrpSpPr/>
          <p:nvPr/>
        </p:nvGrpSpPr>
        <p:grpSpPr>
          <a:xfrm>
            <a:off x="1909043" y="3184294"/>
            <a:ext cx="2915241" cy="944871"/>
            <a:chOff x="1524994" y="3219891"/>
            <a:chExt cx="2915241" cy="944871"/>
          </a:xfrm>
        </p:grpSpPr>
        <p:sp>
          <p:nvSpPr>
            <p:cNvPr id="28" name="Oval 453"/>
            <p:cNvSpPr/>
            <p:nvPr/>
          </p:nvSpPr>
          <p:spPr>
            <a:xfrm>
              <a:off x="1524994" y="3311008"/>
              <a:ext cx="552148" cy="552148"/>
            </a:xfrm>
            <a:prstGeom prst="ellipse">
              <a:avLst/>
            </a:prstGeom>
            <a:solidFill>
              <a:srgbClr val="365F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TextBox 454"/>
            <p:cNvSpPr txBox="1"/>
            <p:nvPr/>
          </p:nvSpPr>
          <p:spPr>
            <a:xfrm>
              <a:off x="2120288" y="3219891"/>
              <a:ext cx="1893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Font typeface="Arial" panose="020B0604020202020204" pitchFamily="34" charset="0"/>
              </a:pPr>
              <a:r>
                <a:rPr lang="zh-CN" altLang="en-US" sz="1400" dirty="0">
                  <a:cs typeface="+mn-ea"/>
                  <a:sym typeface="+mn-lt"/>
                </a:rPr>
                <a:t>添加标题</a:t>
              </a:r>
              <a:endParaRPr lang="zh-CN" altLang="en-US" sz="1400" kern="0" dirty="0">
                <a:cs typeface="+mn-ea"/>
                <a:sym typeface="+mn-lt"/>
              </a:endParaRPr>
            </a:p>
          </p:txBody>
        </p:sp>
        <p:sp>
          <p:nvSpPr>
            <p:cNvPr id="30" name="TextBox 455"/>
            <p:cNvSpPr txBox="1"/>
            <p:nvPr/>
          </p:nvSpPr>
          <p:spPr>
            <a:xfrm>
              <a:off x="1524994" y="3325472"/>
              <a:ext cx="55214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TextBox 34"/>
            <p:cNvSpPr txBox="1"/>
            <p:nvPr/>
          </p:nvSpPr>
          <p:spPr>
            <a:xfrm>
              <a:off x="2120288" y="3433664"/>
              <a:ext cx="2319947" cy="7310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Suitable for all categories business and personal ipsa quae ab illo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Group 3"/>
          <p:cNvGrpSpPr/>
          <p:nvPr/>
        </p:nvGrpSpPr>
        <p:grpSpPr>
          <a:xfrm>
            <a:off x="1909043" y="4120532"/>
            <a:ext cx="2915241" cy="944871"/>
            <a:chOff x="1524994" y="4156129"/>
            <a:chExt cx="2915241" cy="944871"/>
          </a:xfrm>
        </p:grpSpPr>
        <p:sp>
          <p:nvSpPr>
            <p:cNvPr id="33" name="Oval 457"/>
            <p:cNvSpPr/>
            <p:nvPr/>
          </p:nvSpPr>
          <p:spPr>
            <a:xfrm>
              <a:off x="1524994" y="4247246"/>
              <a:ext cx="552148" cy="552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TextBox 458"/>
            <p:cNvSpPr txBox="1"/>
            <p:nvPr/>
          </p:nvSpPr>
          <p:spPr>
            <a:xfrm>
              <a:off x="2120288" y="4156129"/>
              <a:ext cx="1893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Font typeface="Arial" panose="020B0604020202020204" pitchFamily="34" charset="0"/>
              </a:pPr>
              <a:r>
                <a:rPr lang="zh-CN" altLang="en-US" sz="1400" dirty="0">
                  <a:cs typeface="+mn-ea"/>
                  <a:sym typeface="+mn-lt"/>
                </a:rPr>
                <a:t>添加标题</a:t>
              </a:r>
              <a:endParaRPr lang="zh-CN" altLang="en-US" sz="1400" kern="0" dirty="0">
                <a:cs typeface="+mn-ea"/>
                <a:sym typeface="+mn-lt"/>
              </a:endParaRPr>
            </a:p>
          </p:txBody>
        </p:sp>
        <p:sp>
          <p:nvSpPr>
            <p:cNvPr id="35" name="TextBox 459"/>
            <p:cNvSpPr txBox="1"/>
            <p:nvPr/>
          </p:nvSpPr>
          <p:spPr>
            <a:xfrm>
              <a:off x="1524994" y="4261710"/>
              <a:ext cx="55214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TextBox 34"/>
            <p:cNvSpPr txBox="1"/>
            <p:nvPr/>
          </p:nvSpPr>
          <p:spPr>
            <a:xfrm>
              <a:off x="2120288" y="4369902"/>
              <a:ext cx="2319947" cy="7310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Suitable for all categories business and personal ipsa quae ab illo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7" name="Group 4"/>
          <p:cNvGrpSpPr/>
          <p:nvPr/>
        </p:nvGrpSpPr>
        <p:grpSpPr>
          <a:xfrm>
            <a:off x="1909043" y="5057898"/>
            <a:ext cx="2915241" cy="944871"/>
            <a:chOff x="1524994" y="5093495"/>
            <a:chExt cx="2915241" cy="944871"/>
          </a:xfrm>
        </p:grpSpPr>
        <p:sp>
          <p:nvSpPr>
            <p:cNvPr id="38" name="Oval 461"/>
            <p:cNvSpPr/>
            <p:nvPr/>
          </p:nvSpPr>
          <p:spPr>
            <a:xfrm>
              <a:off x="1524994" y="5184612"/>
              <a:ext cx="552148" cy="552148"/>
            </a:xfrm>
            <a:prstGeom prst="ellipse">
              <a:avLst/>
            </a:prstGeom>
            <a:solidFill>
              <a:srgbClr val="365F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TextBox 462"/>
            <p:cNvSpPr txBox="1"/>
            <p:nvPr/>
          </p:nvSpPr>
          <p:spPr>
            <a:xfrm>
              <a:off x="2120288" y="5093495"/>
              <a:ext cx="1893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Font typeface="Arial" panose="020B0604020202020204" pitchFamily="34" charset="0"/>
              </a:pPr>
              <a:r>
                <a:rPr lang="zh-CN" altLang="en-US" sz="1400" dirty="0">
                  <a:cs typeface="+mn-ea"/>
                  <a:sym typeface="+mn-lt"/>
                </a:rPr>
                <a:t>添加标题</a:t>
              </a:r>
              <a:endParaRPr lang="zh-CN" altLang="en-US" sz="1400" kern="0" dirty="0">
                <a:cs typeface="+mn-ea"/>
                <a:sym typeface="+mn-lt"/>
              </a:endParaRPr>
            </a:p>
          </p:txBody>
        </p:sp>
        <p:sp>
          <p:nvSpPr>
            <p:cNvPr id="40" name="TextBox 463"/>
            <p:cNvSpPr txBox="1"/>
            <p:nvPr/>
          </p:nvSpPr>
          <p:spPr>
            <a:xfrm>
              <a:off x="1524994" y="5199076"/>
              <a:ext cx="55214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TextBox 34"/>
            <p:cNvSpPr txBox="1"/>
            <p:nvPr/>
          </p:nvSpPr>
          <p:spPr>
            <a:xfrm>
              <a:off x="2120288" y="5307268"/>
              <a:ext cx="2319947" cy="7310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Suitable for all categories business and personal ipsa quae ab illo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43941">
                      <a:lumMod val="60000"/>
                      <a:lumOff val="4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7" name="74095376-510f-4957-9ec0-4227dfaccce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805954" y="1977168"/>
            <a:ext cx="4978400" cy="3981450"/>
            <a:chOff x="3606800" y="1438275"/>
            <a:chExt cx="4978400" cy="3981450"/>
          </a:xfrm>
        </p:grpSpPr>
        <p:sp>
          <p:nvSpPr>
            <p:cNvPr id="58" name="ïṥļídê"/>
            <p:cNvSpPr/>
            <p:nvPr/>
          </p:nvSpPr>
          <p:spPr bwMode="auto">
            <a:xfrm>
              <a:off x="4046538" y="3354388"/>
              <a:ext cx="1266825" cy="1116013"/>
            </a:xfrm>
            <a:custGeom>
              <a:avLst/>
              <a:gdLst>
                <a:gd name="T0" fmla="*/ 562 w 798"/>
                <a:gd name="T1" fmla="*/ 703 h 703"/>
                <a:gd name="T2" fmla="*/ 798 w 798"/>
                <a:gd name="T3" fmla="*/ 334 h 703"/>
                <a:gd name="T4" fmla="*/ 272 w 798"/>
                <a:gd name="T5" fmla="*/ 0 h 703"/>
                <a:gd name="T6" fmla="*/ 0 w 798"/>
                <a:gd name="T7" fmla="*/ 427 h 703"/>
                <a:gd name="T8" fmla="*/ 435 w 798"/>
                <a:gd name="T9" fmla="*/ 703 h 703"/>
                <a:gd name="T10" fmla="*/ 562 w 798"/>
                <a:gd name="T11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8" h="703">
                  <a:moveTo>
                    <a:pt x="562" y="703"/>
                  </a:moveTo>
                  <a:lnTo>
                    <a:pt x="798" y="334"/>
                  </a:lnTo>
                  <a:lnTo>
                    <a:pt x="272" y="0"/>
                  </a:lnTo>
                  <a:lnTo>
                    <a:pt x="0" y="427"/>
                  </a:lnTo>
                  <a:lnTo>
                    <a:pt x="435" y="703"/>
                  </a:lnTo>
                  <a:lnTo>
                    <a:pt x="562" y="70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ïSḻîďe"/>
            <p:cNvSpPr/>
            <p:nvPr/>
          </p:nvSpPr>
          <p:spPr bwMode="auto">
            <a:xfrm>
              <a:off x="4046538" y="3354388"/>
              <a:ext cx="1266825" cy="1116013"/>
            </a:xfrm>
            <a:custGeom>
              <a:avLst/>
              <a:gdLst>
                <a:gd name="T0" fmla="*/ 562 w 798"/>
                <a:gd name="T1" fmla="*/ 703 h 703"/>
                <a:gd name="T2" fmla="*/ 798 w 798"/>
                <a:gd name="T3" fmla="*/ 334 h 703"/>
                <a:gd name="T4" fmla="*/ 272 w 798"/>
                <a:gd name="T5" fmla="*/ 0 h 703"/>
                <a:gd name="T6" fmla="*/ 0 w 798"/>
                <a:gd name="T7" fmla="*/ 427 h 703"/>
                <a:gd name="T8" fmla="*/ 435 w 798"/>
                <a:gd name="T9" fmla="*/ 703 h 703"/>
                <a:gd name="T10" fmla="*/ 562 w 798"/>
                <a:gd name="T11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8" h="703">
                  <a:moveTo>
                    <a:pt x="562" y="703"/>
                  </a:moveTo>
                  <a:lnTo>
                    <a:pt x="798" y="334"/>
                  </a:lnTo>
                  <a:lnTo>
                    <a:pt x="272" y="0"/>
                  </a:lnTo>
                  <a:lnTo>
                    <a:pt x="0" y="427"/>
                  </a:lnTo>
                  <a:lnTo>
                    <a:pt x="435" y="703"/>
                  </a:lnTo>
                  <a:lnTo>
                    <a:pt x="562" y="7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iṧḻiḑé"/>
            <p:cNvSpPr/>
            <p:nvPr/>
          </p:nvSpPr>
          <p:spPr bwMode="auto">
            <a:xfrm>
              <a:off x="7477125" y="2020888"/>
              <a:ext cx="328613" cy="274638"/>
            </a:xfrm>
            <a:custGeom>
              <a:avLst/>
              <a:gdLst>
                <a:gd name="T0" fmla="*/ 167 w 219"/>
                <a:gd name="T1" fmla="*/ 183 h 184"/>
                <a:gd name="T2" fmla="*/ 159 w 219"/>
                <a:gd name="T3" fmla="*/ 179 h 184"/>
                <a:gd name="T4" fmla="*/ 162 w 219"/>
                <a:gd name="T5" fmla="*/ 140 h 184"/>
                <a:gd name="T6" fmla="*/ 145 w 219"/>
                <a:gd name="T7" fmla="*/ 113 h 184"/>
                <a:gd name="T8" fmla="*/ 145 w 219"/>
                <a:gd name="T9" fmla="*/ 83 h 184"/>
                <a:gd name="T10" fmla="*/ 124 w 219"/>
                <a:gd name="T11" fmla="*/ 75 h 184"/>
                <a:gd name="T12" fmla="*/ 100 w 219"/>
                <a:gd name="T13" fmla="*/ 80 h 184"/>
                <a:gd name="T14" fmla="*/ 68 w 219"/>
                <a:gd name="T15" fmla="*/ 74 h 184"/>
                <a:gd name="T16" fmla="*/ 38 w 219"/>
                <a:gd name="T17" fmla="*/ 81 h 184"/>
                <a:gd name="T18" fmla="*/ 35 w 219"/>
                <a:gd name="T19" fmla="*/ 122 h 184"/>
                <a:gd name="T20" fmla="*/ 24 w 219"/>
                <a:gd name="T21" fmla="*/ 153 h 184"/>
                <a:gd name="T22" fmla="*/ 34 w 219"/>
                <a:gd name="T23" fmla="*/ 158 h 184"/>
                <a:gd name="T24" fmla="*/ 34 w 219"/>
                <a:gd name="T25" fmla="*/ 158 h 184"/>
                <a:gd name="T26" fmla="*/ 28 w 219"/>
                <a:gd name="T27" fmla="*/ 151 h 184"/>
                <a:gd name="T28" fmla="*/ 22 w 219"/>
                <a:gd name="T29" fmla="*/ 143 h 184"/>
                <a:gd name="T30" fmla="*/ 6 w 219"/>
                <a:gd name="T31" fmla="*/ 133 h 184"/>
                <a:gd name="T32" fmla="*/ 9 w 219"/>
                <a:gd name="T33" fmla="*/ 81 h 184"/>
                <a:gd name="T34" fmla="*/ 18 w 219"/>
                <a:gd name="T35" fmla="*/ 60 h 184"/>
                <a:gd name="T36" fmla="*/ 20 w 219"/>
                <a:gd name="T37" fmla="*/ 29 h 184"/>
                <a:gd name="T38" fmla="*/ 53 w 219"/>
                <a:gd name="T39" fmla="*/ 8 h 184"/>
                <a:gd name="T40" fmla="*/ 73 w 219"/>
                <a:gd name="T41" fmla="*/ 7 h 184"/>
                <a:gd name="T42" fmla="*/ 95 w 219"/>
                <a:gd name="T43" fmla="*/ 7 h 184"/>
                <a:gd name="T44" fmla="*/ 132 w 219"/>
                <a:gd name="T45" fmla="*/ 0 h 184"/>
                <a:gd name="T46" fmla="*/ 171 w 219"/>
                <a:gd name="T47" fmla="*/ 22 h 184"/>
                <a:gd name="T48" fmla="*/ 202 w 219"/>
                <a:gd name="T49" fmla="*/ 55 h 184"/>
                <a:gd name="T50" fmla="*/ 212 w 219"/>
                <a:gd name="T51" fmla="*/ 63 h 184"/>
                <a:gd name="T52" fmla="*/ 217 w 219"/>
                <a:gd name="T53" fmla="*/ 90 h 184"/>
                <a:gd name="T54" fmla="*/ 210 w 219"/>
                <a:gd name="T55" fmla="*/ 118 h 184"/>
                <a:gd name="T56" fmla="*/ 208 w 219"/>
                <a:gd name="T57" fmla="*/ 145 h 184"/>
                <a:gd name="T58" fmla="*/ 201 w 219"/>
                <a:gd name="T59" fmla="*/ 170 h 184"/>
                <a:gd name="T60" fmla="*/ 182 w 219"/>
                <a:gd name="T61" fmla="*/ 180 h 184"/>
                <a:gd name="T62" fmla="*/ 179 w 219"/>
                <a:gd name="T63" fmla="*/ 179 h 184"/>
                <a:gd name="T64" fmla="*/ 175 w 219"/>
                <a:gd name="T65" fmla="*/ 178 h 184"/>
                <a:gd name="T66" fmla="*/ 167 w 219"/>
                <a:gd name="T67" fmla="*/ 18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9" h="184">
                  <a:moveTo>
                    <a:pt x="167" y="183"/>
                  </a:moveTo>
                  <a:cubicBezTo>
                    <a:pt x="164" y="184"/>
                    <a:pt x="160" y="183"/>
                    <a:pt x="159" y="179"/>
                  </a:cubicBezTo>
                  <a:cubicBezTo>
                    <a:pt x="151" y="168"/>
                    <a:pt x="165" y="153"/>
                    <a:pt x="162" y="140"/>
                  </a:cubicBezTo>
                  <a:cubicBezTo>
                    <a:pt x="159" y="130"/>
                    <a:pt x="148" y="124"/>
                    <a:pt x="145" y="113"/>
                  </a:cubicBezTo>
                  <a:cubicBezTo>
                    <a:pt x="143" y="103"/>
                    <a:pt x="150" y="92"/>
                    <a:pt x="145" y="83"/>
                  </a:cubicBezTo>
                  <a:cubicBezTo>
                    <a:pt x="141" y="75"/>
                    <a:pt x="132" y="73"/>
                    <a:pt x="124" y="75"/>
                  </a:cubicBezTo>
                  <a:cubicBezTo>
                    <a:pt x="115" y="76"/>
                    <a:pt x="108" y="80"/>
                    <a:pt x="100" y="80"/>
                  </a:cubicBezTo>
                  <a:cubicBezTo>
                    <a:pt x="89" y="81"/>
                    <a:pt x="79" y="76"/>
                    <a:pt x="68" y="74"/>
                  </a:cubicBezTo>
                  <a:cubicBezTo>
                    <a:pt x="57" y="71"/>
                    <a:pt x="44" y="72"/>
                    <a:pt x="38" y="81"/>
                  </a:cubicBezTo>
                  <a:cubicBezTo>
                    <a:pt x="30" y="92"/>
                    <a:pt x="38" y="108"/>
                    <a:pt x="35" y="122"/>
                  </a:cubicBezTo>
                  <a:cubicBezTo>
                    <a:pt x="33" y="133"/>
                    <a:pt x="24" y="142"/>
                    <a:pt x="24" y="153"/>
                  </a:cubicBezTo>
                  <a:cubicBezTo>
                    <a:pt x="24" y="157"/>
                    <a:pt x="34" y="154"/>
                    <a:pt x="34" y="158"/>
                  </a:cubicBezTo>
                  <a:cubicBezTo>
                    <a:pt x="33" y="162"/>
                    <a:pt x="38" y="158"/>
                    <a:pt x="34" y="158"/>
                  </a:cubicBezTo>
                  <a:cubicBezTo>
                    <a:pt x="31" y="157"/>
                    <a:pt x="28" y="154"/>
                    <a:pt x="28" y="151"/>
                  </a:cubicBezTo>
                  <a:cubicBezTo>
                    <a:pt x="28" y="147"/>
                    <a:pt x="22" y="146"/>
                    <a:pt x="22" y="143"/>
                  </a:cubicBezTo>
                  <a:cubicBezTo>
                    <a:pt x="22" y="135"/>
                    <a:pt x="8" y="141"/>
                    <a:pt x="6" y="133"/>
                  </a:cubicBezTo>
                  <a:cubicBezTo>
                    <a:pt x="0" y="116"/>
                    <a:pt x="2" y="98"/>
                    <a:pt x="9" y="81"/>
                  </a:cubicBezTo>
                  <a:cubicBezTo>
                    <a:pt x="12" y="75"/>
                    <a:pt x="15" y="67"/>
                    <a:pt x="18" y="60"/>
                  </a:cubicBezTo>
                  <a:cubicBezTo>
                    <a:pt x="20" y="50"/>
                    <a:pt x="16" y="39"/>
                    <a:pt x="20" y="29"/>
                  </a:cubicBezTo>
                  <a:cubicBezTo>
                    <a:pt x="24" y="16"/>
                    <a:pt x="39" y="9"/>
                    <a:pt x="53" y="8"/>
                  </a:cubicBezTo>
                  <a:cubicBezTo>
                    <a:pt x="60" y="7"/>
                    <a:pt x="66" y="7"/>
                    <a:pt x="73" y="7"/>
                  </a:cubicBezTo>
                  <a:cubicBezTo>
                    <a:pt x="80" y="8"/>
                    <a:pt x="88" y="8"/>
                    <a:pt x="95" y="7"/>
                  </a:cubicBezTo>
                  <a:cubicBezTo>
                    <a:pt x="108" y="5"/>
                    <a:pt x="120" y="0"/>
                    <a:pt x="132" y="0"/>
                  </a:cubicBezTo>
                  <a:cubicBezTo>
                    <a:pt x="147" y="1"/>
                    <a:pt x="160" y="11"/>
                    <a:pt x="171" y="22"/>
                  </a:cubicBezTo>
                  <a:cubicBezTo>
                    <a:pt x="181" y="33"/>
                    <a:pt x="190" y="45"/>
                    <a:pt x="202" y="55"/>
                  </a:cubicBezTo>
                  <a:cubicBezTo>
                    <a:pt x="206" y="57"/>
                    <a:pt x="209" y="60"/>
                    <a:pt x="212" y="63"/>
                  </a:cubicBezTo>
                  <a:cubicBezTo>
                    <a:pt x="218" y="70"/>
                    <a:pt x="219" y="81"/>
                    <a:pt x="217" y="90"/>
                  </a:cubicBezTo>
                  <a:cubicBezTo>
                    <a:pt x="215" y="100"/>
                    <a:pt x="212" y="109"/>
                    <a:pt x="210" y="118"/>
                  </a:cubicBezTo>
                  <a:cubicBezTo>
                    <a:pt x="209" y="127"/>
                    <a:pt x="209" y="136"/>
                    <a:pt x="208" y="145"/>
                  </a:cubicBezTo>
                  <a:cubicBezTo>
                    <a:pt x="208" y="154"/>
                    <a:pt x="205" y="162"/>
                    <a:pt x="201" y="170"/>
                  </a:cubicBezTo>
                  <a:cubicBezTo>
                    <a:pt x="196" y="176"/>
                    <a:pt x="189" y="179"/>
                    <a:pt x="182" y="180"/>
                  </a:cubicBezTo>
                  <a:cubicBezTo>
                    <a:pt x="181" y="180"/>
                    <a:pt x="180" y="179"/>
                    <a:pt x="179" y="179"/>
                  </a:cubicBezTo>
                  <a:cubicBezTo>
                    <a:pt x="177" y="178"/>
                    <a:pt x="176" y="178"/>
                    <a:pt x="175" y="178"/>
                  </a:cubicBezTo>
                  <a:cubicBezTo>
                    <a:pt x="172" y="179"/>
                    <a:pt x="170" y="182"/>
                    <a:pt x="167" y="183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iś1îḍé"/>
            <p:cNvSpPr/>
            <p:nvPr/>
          </p:nvSpPr>
          <p:spPr bwMode="auto">
            <a:xfrm>
              <a:off x="7847013" y="3252788"/>
              <a:ext cx="42863" cy="96838"/>
            </a:xfrm>
            <a:custGeom>
              <a:avLst/>
              <a:gdLst>
                <a:gd name="T0" fmla="*/ 27 w 27"/>
                <a:gd name="T1" fmla="*/ 6 h 61"/>
                <a:gd name="T2" fmla="*/ 17 w 27"/>
                <a:gd name="T3" fmla="*/ 61 h 61"/>
                <a:gd name="T4" fmla="*/ 0 w 27"/>
                <a:gd name="T5" fmla="*/ 36 h 61"/>
                <a:gd name="T6" fmla="*/ 11 w 27"/>
                <a:gd name="T7" fmla="*/ 0 h 61"/>
                <a:gd name="T8" fmla="*/ 27 w 27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1">
                  <a:moveTo>
                    <a:pt x="27" y="6"/>
                  </a:moveTo>
                  <a:lnTo>
                    <a:pt x="17" y="61"/>
                  </a:lnTo>
                  <a:lnTo>
                    <a:pt x="0" y="36"/>
                  </a:lnTo>
                  <a:lnTo>
                    <a:pt x="11" y="0"/>
                  </a:lnTo>
                  <a:lnTo>
                    <a:pt x="27" y="6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işḷídê"/>
            <p:cNvSpPr/>
            <p:nvPr/>
          </p:nvSpPr>
          <p:spPr bwMode="auto">
            <a:xfrm>
              <a:off x="7847013" y="3252788"/>
              <a:ext cx="42863" cy="96838"/>
            </a:xfrm>
            <a:custGeom>
              <a:avLst/>
              <a:gdLst>
                <a:gd name="T0" fmla="*/ 27 w 27"/>
                <a:gd name="T1" fmla="*/ 6 h 61"/>
                <a:gd name="T2" fmla="*/ 17 w 27"/>
                <a:gd name="T3" fmla="*/ 61 h 61"/>
                <a:gd name="T4" fmla="*/ 0 w 27"/>
                <a:gd name="T5" fmla="*/ 36 h 61"/>
                <a:gd name="T6" fmla="*/ 11 w 27"/>
                <a:gd name="T7" fmla="*/ 0 h 61"/>
                <a:gd name="T8" fmla="*/ 27 w 27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1">
                  <a:moveTo>
                    <a:pt x="27" y="6"/>
                  </a:moveTo>
                  <a:lnTo>
                    <a:pt x="17" y="61"/>
                  </a:lnTo>
                  <a:lnTo>
                    <a:pt x="0" y="36"/>
                  </a:lnTo>
                  <a:lnTo>
                    <a:pt x="11" y="0"/>
                  </a:lnTo>
                  <a:lnTo>
                    <a:pt x="27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iṩ1idè"/>
            <p:cNvSpPr/>
            <p:nvPr/>
          </p:nvSpPr>
          <p:spPr bwMode="auto">
            <a:xfrm>
              <a:off x="7781925" y="2617788"/>
              <a:ext cx="133350" cy="685800"/>
            </a:xfrm>
            <a:custGeom>
              <a:avLst/>
              <a:gdLst>
                <a:gd name="T0" fmla="*/ 60 w 89"/>
                <a:gd name="T1" fmla="*/ 0 h 459"/>
                <a:gd name="T2" fmla="*/ 74 w 89"/>
                <a:gd name="T3" fmla="*/ 38 h 459"/>
                <a:gd name="T4" fmla="*/ 89 w 89"/>
                <a:gd name="T5" fmla="*/ 249 h 459"/>
                <a:gd name="T6" fmla="*/ 74 w 89"/>
                <a:gd name="T7" fmla="*/ 459 h 459"/>
                <a:gd name="T8" fmla="*/ 35 w 89"/>
                <a:gd name="T9" fmla="*/ 438 h 459"/>
                <a:gd name="T10" fmla="*/ 21 w 89"/>
                <a:gd name="T11" fmla="*/ 372 h 459"/>
                <a:gd name="T12" fmla="*/ 0 w 89"/>
                <a:gd name="T13" fmla="*/ 198 h 459"/>
                <a:gd name="T14" fmla="*/ 4 w 89"/>
                <a:gd name="T15" fmla="*/ 110 h 459"/>
                <a:gd name="T16" fmla="*/ 60 w 89"/>
                <a:gd name="T1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59">
                  <a:moveTo>
                    <a:pt x="60" y="0"/>
                  </a:move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89" y="235"/>
                    <a:pt x="89" y="249"/>
                  </a:cubicBezTo>
                  <a:cubicBezTo>
                    <a:pt x="89" y="264"/>
                    <a:pt x="78" y="451"/>
                    <a:pt x="74" y="459"/>
                  </a:cubicBezTo>
                  <a:cubicBezTo>
                    <a:pt x="74" y="459"/>
                    <a:pt x="57" y="434"/>
                    <a:pt x="35" y="438"/>
                  </a:cubicBezTo>
                  <a:cubicBezTo>
                    <a:pt x="12" y="442"/>
                    <a:pt x="21" y="372"/>
                    <a:pt x="21" y="37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í$ľîḍê"/>
            <p:cNvSpPr/>
            <p:nvPr/>
          </p:nvSpPr>
          <p:spPr bwMode="auto">
            <a:xfrm>
              <a:off x="7813675" y="2674938"/>
              <a:ext cx="101600" cy="628650"/>
            </a:xfrm>
            <a:custGeom>
              <a:avLst/>
              <a:gdLst>
                <a:gd name="T0" fmla="*/ 53 w 68"/>
                <a:gd name="T1" fmla="*/ 0 h 421"/>
                <a:gd name="T2" fmla="*/ 51 w 68"/>
                <a:gd name="T3" fmla="*/ 14 h 421"/>
                <a:gd name="T4" fmla="*/ 12 w 68"/>
                <a:gd name="T5" fmla="*/ 73 h 421"/>
                <a:gd name="T6" fmla="*/ 0 w 68"/>
                <a:gd name="T7" fmla="*/ 294 h 421"/>
                <a:gd name="T8" fmla="*/ 5 w 68"/>
                <a:gd name="T9" fmla="*/ 380 h 421"/>
                <a:gd name="T10" fmla="*/ 29 w 68"/>
                <a:gd name="T11" fmla="*/ 402 h 421"/>
                <a:gd name="T12" fmla="*/ 53 w 68"/>
                <a:gd name="T13" fmla="*/ 421 h 421"/>
                <a:gd name="T14" fmla="*/ 68 w 68"/>
                <a:gd name="T15" fmla="*/ 211 h 421"/>
                <a:gd name="T16" fmla="*/ 53 w 68"/>
                <a:gd name="T1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21">
                  <a:moveTo>
                    <a:pt x="53" y="0"/>
                  </a:moveTo>
                  <a:cubicBezTo>
                    <a:pt x="53" y="5"/>
                    <a:pt x="52" y="9"/>
                    <a:pt x="51" y="14"/>
                  </a:cubicBezTo>
                  <a:cubicBezTo>
                    <a:pt x="42" y="36"/>
                    <a:pt x="29" y="56"/>
                    <a:pt x="12" y="73"/>
                  </a:cubicBezTo>
                  <a:cubicBezTo>
                    <a:pt x="12" y="73"/>
                    <a:pt x="18" y="259"/>
                    <a:pt x="0" y="294"/>
                  </a:cubicBezTo>
                  <a:cubicBezTo>
                    <a:pt x="0" y="294"/>
                    <a:pt x="41" y="372"/>
                    <a:pt x="5" y="380"/>
                  </a:cubicBezTo>
                  <a:cubicBezTo>
                    <a:pt x="11" y="385"/>
                    <a:pt x="20" y="393"/>
                    <a:pt x="29" y="402"/>
                  </a:cubicBezTo>
                  <a:cubicBezTo>
                    <a:pt x="44" y="407"/>
                    <a:pt x="53" y="421"/>
                    <a:pt x="53" y="421"/>
                  </a:cubicBezTo>
                  <a:cubicBezTo>
                    <a:pt x="57" y="413"/>
                    <a:pt x="68" y="226"/>
                    <a:pt x="68" y="211"/>
                  </a:cubicBezTo>
                  <a:cubicBezTo>
                    <a:pt x="68" y="197"/>
                    <a:pt x="54" y="4"/>
                    <a:pt x="53" y="0"/>
                  </a:cubicBezTo>
                </a:path>
              </a:pathLst>
            </a:custGeom>
            <a:solidFill>
              <a:srgbClr val="4E5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íṥliḑê"/>
            <p:cNvSpPr/>
            <p:nvPr/>
          </p:nvSpPr>
          <p:spPr bwMode="auto">
            <a:xfrm>
              <a:off x="7496175" y="2208213"/>
              <a:ext cx="249238" cy="320675"/>
            </a:xfrm>
            <a:custGeom>
              <a:avLst/>
              <a:gdLst>
                <a:gd name="T0" fmla="*/ 159 w 166"/>
                <a:gd name="T1" fmla="*/ 61 h 215"/>
                <a:gd name="T2" fmla="*/ 141 w 166"/>
                <a:gd name="T3" fmla="*/ 194 h 215"/>
                <a:gd name="T4" fmla="*/ 0 w 166"/>
                <a:gd name="T5" fmla="*/ 158 h 215"/>
                <a:gd name="T6" fmla="*/ 4 w 166"/>
                <a:gd name="T7" fmla="*/ 144 h 215"/>
                <a:gd name="T8" fmla="*/ 32 w 166"/>
                <a:gd name="T9" fmla="*/ 61 h 215"/>
                <a:gd name="T10" fmla="*/ 159 w 166"/>
                <a:gd name="T11" fmla="*/ 6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215">
                  <a:moveTo>
                    <a:pt x="159" y="61"/>
                  </a:moveTo>
                  <a:cubicBezTo>
                    <a:pt x="159" y="61"/>
                    <a:pt x="116" y="173"/>
                    <a:pt x="141" y="194"/>
                  </a:cubicBezTo>
                  <a:cubicBezTo>
                    <a:pt x="166" y="215"/>
                    <a:pt x="0" y="158"/>
                    <a:pt x="0" y="158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4"/>
                    <a:pt x="59" y="122"/>
                    <a:pt x="32" y="61"/>
                  </a:cubicBezTo>
                  <a:cubicBezTo>
                    <a:pt x="5" y="0"/>
                    <a:pt x="159" y="61"/>
                    <a:pt x="159" y="61"/>
                  </a:cubicBezTo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ṧḻîḋê"/>
            <p:cNvSpPr/>
            <p:nvPr/>
          </p:nvSpPr>
          <p:spPr bwMode="auto">
            <a:xfrm>
              <a:off x="7519988" y="2259013"/>
              <a:ext cx="215900" cy="215900"/>
            </a:xfrm>
            <a:custGeom>
              <a:avLst/>
              <a:gdLst>
                <a:gd name="T0" fmla="*/ 38 w 144"/>
                <a:gd name="T1" fmla="*/ 0 h 145"/>
                <a:gd name="T2" fmla="*/ 14 w 144"/>
                <a:gd name="T3" fmla="*/ 15 h 145"/>
                <a:gd name="T4" fmla="*/ 17 w 144"/>
                <a:gd name="T5" fmla="*/ 27 h 145"/>
                <a:gd name="T6" fmla="*/ 24 w 144"/>
                <a:gd name="T7" fmla="*/ 59 h 145"/>
                <a:gd name="T8" fmla="*/ 0 w 144"/>
                <a:gd name="T9" fmla="*/ 103 h 145"/>
                <a:gd name="T10" fmla="*/ 106 w 144"/>
                <a:gd name="T11" fmla="*/ 145 h 145"/>
                <a:gd name="T12" fmla="*/ 118 w 144"/>
                <a:gd name="T13" fmla="*/ 143 h 145"/>
                <a:gd name="T14" fmla="*/ 118 w 144"/>
                <a:gd name="T15" fmla="*/ 134 h 145"/>
                <a:gd name="T16" fmla="*/ 144 w 144"/>
                <a:gd name="T17" fmla="*/ 27 h 145"/>
                <a:gd name="T18" fmla="*/ 137 w 144"/>
                <a:gd name="T19" fmla="*/ 24 h 145"/>
                <a:gd name="T20" fmla="*/ 133 w 144"/>
                <a:gd name="T21" fmla="*/ 23 h 145"/>
                <a:gd name="T22" fmla="*/ 38 w 144"/>
                <a:gd name="T2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5">
                  <a:moveTo>
                    <a:pt x="38" y="0"/>
                  </a:moveTo>
                  <a:cubicBezTo>
                    <a:pt x="24" y="0"/>
                    <a:pt x="14" y="4"/>
                    <a:pt x="14" y="15"/>
                  </a:cubicBezTo>
                  <a:cubicBezTo>
                    <a:pt x="14" y="18"/>
                    <a:pt x="15" y="22"/>
                    <a:pt x="17" y="27"/>
                  </a:cubicBezTo>
                  <a:cubicBezTo>
                    <a:pt x="22" y="39"/>
                    <a:pt x="24" y="50"/>
                    <a:pt x="24" y="59"/>
                  </a:cubicBezTo>
                  <a:cubicBezTo>
                    <a:pt x="24" y="82"/>
                    <a:pt x="10" y="96"/>
                    <a:pt x="0" y="103"/>
                  </a:cubicBezTo>
                  <a:cubicBezTo>
                    <a:pt x="22" y="114"/>
                    <a:pt x="90" y="145"/>
                    <a:pt x="106" y="145"/>
                  </a:cubicBezTo>
                  <a:cubicBezTo>
                    <a:pt x="112" y="145"/>
                    <a:pt x="116" y="144"/>
                    <a:pt x="118" y="143"/>
                  </a:cubicBezTo>
                  <a:cubicBezTo>
                    <a:pt x="118" y="140"/>
                    <a:pt x="118" y="137"/>
                    <a:pt x="118" y="134"/>
                  </a:cubicBezTo>
                  <a:cubicBezTo>
                    <a:pt x="118" y="94"/>
                    <a:pt x="144" y="27"/>
                    <a:pt x="144" y="27"/>
                  </a:cubicBezTo>
                  <a:cubicBezTo>
                    <a:pt x="144" y="27"/>
                    <a:pt x="142" y="26"/>
                    <a:pt x="137" y="24"/>
                  </a:cubicBezTo>
                  <a:cubicBezTo>
                    <a:pt x="136" y="24"/>
                    <a:pt x="134" y="23"/>
                    <a:pt x="133" y="23"/>
                  </a:cubicBezTo>
                  <a:cubicBezTo>
                    <a:pt x="111" y="15"/>
                    <a:pt x="66" y="0"/>
                    <a:pt x="38" y="0"/>
                  </a:cubicBezTo>
                </a:path>
              </a:pathLst>
            </a:custGeom>
            <a:solidFill>
              <a:srgbClr val="905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i$1ide"/>
            <p:cNvSpPr/>
            <p:nvPr/>
          </p:nvSpPr>
          <p:spPr bwMode="auto">
            <a:xfrm>
              <a:off x="7656513" y="4521200"/>
              <a:ext cx="450850" cy="192088"/>
            </a:xfrm>
            <a:custGeom>
              <a:avLst/>
              <a:gdLst>
                <a:gd name="T0" fmla="*/ 123 w 301"/>
                <a:gd name="T1" fmla="*/ 6 h 129"/>
                <a:gd name="T2" fmla="*/ 152 w 301"/>
                <a:gd name="T3" fmla="*/ 14 h 129"/>
                <a:gd name="T4" fmla="*/ 202 w 301"/>
                <a:gd name="T5" fmla="*/ 60 h 129"/>
                <a:gd name="T6" fmla="*/ 290 w 301"/>
                <a:gd name="T7" fmla="*/ 91 h 129"/>
                <a:gd name="T8" fmla="*/ 137 w 301"/>
                <a:gd name="T9" fmla="*/ 120 h 129"/>
                <a:gd name="T10" fmla="*/ 99 w 301"/>
                <a:gd name="T11" fmla="*/ 120 h 129"/>
                <a:gd name="T12" fmla="*/ 0 w 301"/>
                <a:gd name="T13" fmla="*/ 112 h 129"/>
                <a:gd name="T14" fmla="*/ 10 w 301"/>
                <a:gd name="T15" fmla="*/ 41 h 129"/>
                <a:gd name="T16" fmla="*/ 123 w 301"/>
                <a:gd name="T17" fmla="*/ 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129">
                  <a:moveTo>
                    <a:pt x="123" y="6"/>
                  </a:moveTo>
                  <a:cubicBezTo>
                    <a:pt x="123" y="6"/>
                    <a:pt x="141" y="0"/>
                    <a:pt x="152" y="14"/>
                  </a:cubicBezTo>
                  <a:cubicBezTo>
                    <a:pt x="162" y="27"/>
                    <a:pt x="202" y="60"/>
                    <a:pt x="202" y="60"/>
                  </a:cubicBezTo>
                  <a:cubicBezTo>
                    <a:pt x="202" y="60"/>
                    <a:pt x="279" y="52"/>
                    <a:pt x="290" y="91"/>
                  </a:cubicBezTo>
                  <a:cubicBezTo>
                    <a:pt x="301" y="129"/>
                    <a:pt x="169" y="129"/>
                    <a:pt x="137" y="120"/>
                  </a:cubicBezTo>
                  <a:cubicBezTo>
                    <a:pt x="105" y="111"/>
                    <a:pt x="99" y="120"/>
                    <a:pt x="99" y="120"/>
                  </a:cubicBezTo>
                  <a:cubicBezTo>
                    <a:pt x="99" y="120"/>
                    <a:pt x="0" y="128"/>
                    <a:pt x="0" y="112"/>
                  </a:cubicBezTo>
                  <a:cubicBezTo>
                    <a:pt x="0" y="96"/>
                    <a:pt x="10" y="41"/>
                    <a:pt x="10" y="41"/>
                  </a:cubicBezTo>
                  <a:lnTo>
                    <a:pt x="123" y="6"/>
                  </a:lnTo>
                  <a:close/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iṩḻiḍè"/>
            <p:cNvSpPr/>
            <p:nvPr/>
          </p:nvSpPr>
          <p:spPr bwMode="auto">
            <a:xfrm>
              <a:off x="7231063" y="4654550"/>
              <a:ext cx="242888" cy="258763"/>
            </a:xfrm>
            <a:custGeom>
              <a:avLst/>
              <a:gdLst>
                <a:gd name="T0" fmla="*/ 93 w 162"/>
                <a:gd name="T1" fmla="*/ 6 h 174"/>
                <a:gd name="T2" fmla="*/ 111 w 162"/>
                <a:gd name="T3" fmla="*/ 59 h 174"/>
                <a:gd name="T4" fmla="*/ 133 w 162"/>
                <a:gd name="T5" fmla="*/ 145 h 174"/>
                <a:gd name="T6" fmla="*/ 0 w 162"/>
                <a:gd name="T7" fmla="*/ 136 h 174"/>
                <a:gd name="T8" fmla="*/ 0 w 162"/>
                <a:gd name="T9" fmla="*/ 63 h 174"/>
                <a:gd name="T10" fmla="*/ 22 w 162"/>
                <a:gd name="T11" fmla="*/ 6 h 174"/>
                <a:gd name="T12" fmla="*/ 93 w 162"/>
                <a:gd name="T13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74">
                  <a:moveTo>
                    <a:pt x="93" y="6"/>
                  </a:moveTo>
                  <a:cubicBezTo>
                    <a:pt x="111" y="59"/>
                    <a:pt x="111" y="59"/>
                    <a:pt x="111" y="59"/>
                  </a:cubicBezTo>
                  <a:cubicBezTo>
                    <a:pt x="111" y="59"/>
                    <a:pt x="162" y="130"/>
                    <a:pt x="133" y="145"/>
                  </a:cubicBezTo>
                  <a:cubicBezTo>
                    <a:pt x="104" y="160"/>
                    <a:pt x="0" y="174"/>
                    <a:pt x="0" y="13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11" y="11"/>
                    <a:pt x="22" y="6"/>
                  </a:cubicBezTo>
                  <a:cubicBezTo>
                    <a:pt x="32" y="0"/>
                    <a:pt x="93" y="6"/>
                    <a:pt x="93" y="6"/>
                  </a:cubicBezTo>
                  <a:close/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išḷíḓè"/>
            <p:cNvSpPr/>
            <p:nvPr/>
          </p:nvSpPr>
          <p:spPr bwMode="auto">
            <a:xfrm>
              <a:off x="7240588" y="3144838"/>
              <a:ext cx="655638" cy="1541463"/>
            </a:xfrm>
            <a:custGeom>
              <a:avLst/>
              <a:gdLst>
                <a:gd name="T0" fmla="*/ 381 w 437"/>
                <a:gd name="T1" fmla="*/ 59 h 1030"/>
                <a:gd name="T2" fmla="*/ 435 w 437"/>
                <a:gd name="T3" fmla="*/ 114 h 1030"/>
                <a:gd name="T4" fmla="*/ 408 w 437"/>
                <a:gd name="T5" fmla="*/ 547 h 1030"/>
                <a:gd name="T6" fmla="*/ 393 w 437"/>
                <a:gd name="T7" fmla="*/ 824 h 1030"/>
                <a:gd name="T8" fmla="*/ 402 w 437"/>
                <a:gd name="T9" fmla="*/ 903 h 1030"/>
                <a:gd name="T10" fmla="*/ 416 w 437"/>
                <a:gd name="T11" fmla="*/ 922 h 1030"/>
                <a:gd name="T12" fmla="*/ 280 w 437"/>
                <a:gd name="T13" fmla="*/ 971 h 1030"/>
                <a:gd name="T14" fmla="*/ 243 w 437"/>
                <a:gd name="T15" fmla="*/ 489 h 1030"/>
                <a:gd name="T16" fmla="*/ 141 w 437"/>
                <a:gd name="T17" fmla="*/ 840 h 1030"/>
                <a:gd name="T18" fmla="*/ 103 w 437"/>
                <a:gd name="T19" fmla="*/ 1026 h 1030"/>
                <a:gd name="T20" fmla="*/ 4 w 437"/>
                <a:gd name="T21" fmla="*/ 1019 h 1030"/>
                <a:gd name="T22" fmla="*/ 9 w 437"/>
                <a:gd name="T23" fmla="*/ 879 h 1030"/>
                <a:gd name="T24" fmla="*/ 81 w 437"/>
                <a:gd name="T25" fmla="*/ 453 h 1030"/>
                <a:gd name="T26" fmla="*/ 72 w 437"/>
                <a:gd name="T27" fmla="*/ 98 h 1030"/>
                <a:gd name="T28" fmla="*/ 79 w 437"/>
                <a:gd name="T29" fmla="*/ 36 h 1030"/>
                <a:gd name="T30" fmla="*/ 172 w 437"/>
                <a:gd name="T31" fmla="*/ 0 h 1030"/>
                <a:gd name="T32" fmla="*/ 284 w 437"/>
                <a:gd name="T33" fmla="*/ 13 h 1030"/>
                <a:gd name="T34" fmla="*/ 381 w 437"/>
                <a:gd name="T35" fmla="*/ 5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7" h="1030">
                  <a:moveTo>
                    <a:pt x="381" y="59"/>
                  </a:moveTo>
                  <a:cubicBezTo>
                    <a:pt x="381" y="59"/>
                    <a:pt x="437" y="108"/>
                    <a:pt x="435" y="114"/>
                  </a:cubicBezTo>
                  <a:cubicBezTo>
                    <a:pt x="434" y="121"/>
                    <a:pt x="408" y="547"/>
                    <a:pt x="408" y="547"/>
                  </a:cubicBezTo>
                  <a:cubicBezTo>
                    <a:pt x="393" y="824"/>
                    <a:pt x="393" y="824"/>
                    <a:pt x="393" y="824"/>
                  </a:cubicBezTo>
                  <a:cubicBezTo>
                    <a:pt x="393" y="824"/>
                    <a:pt x="412" y="889"/>
                    <a:pt x="402" y="903"/>
                  </a:cubicBezTo>
                  <a:cubicBezTo>
                    <a:pt x="393" y="918"/>
                    <a:pt x="416" y="922"/>
                    <a:pt x="416" y="922"/>
                  </a:cubicBezTo>
                  <a:cubicBezTo>
                    <a:pt x="416" y="922"/>
                    <a:pt x="320" y="1008"/>
                    <a:pt x="280" y="971"/>
                  </a:cubicBezTo>
                  <a:cubicBezTo>
                    <a:pt x="243" y="489"/>
                    <a:pt x="243" y="489"/>
                    <a:pt x="243" y="489"/>
                  </a:cubicBezTo>
                  <a:cubicBezTo>
                    <a:pt x="141" y="840"/>
                    <a:pt x="141" y="840"/>
                    <a:pt x="141" y="840"/>
                  </a:cubicBezTo>
                  <a:cubicBezTo>
                    <a:pt x="141" y="840"/>
                    <a:pt x="123" y="1026"/>
                    <a:pt x="103" y="1026"/>
                  </a:cubicBezTo>
                  <a:cubicBezTo>
                    <a:pt x="83" y="1026"/>
                    <a:pt x="2" y="1030"/>
                    <a:pt x="4" y="1019"/>
                  </a:cubicBezTo>
                  <a:cubicBezTo>
                    <a:pt x="5" y="1008"/>
                    <a:pt x="0" y="927"/>
                    <a:pt x="9" y="879"/>
                  </a:cubicBezTo>
                  <a:cubicBezTo>
                    <a:pt x="18" y="832"/>
                    <a:pt x="81" y="453"/>
                    <a:pt x="81" y="453"/>
                  </a:cubicBezTo>
                  <a:cubicBezTo>
                    <a:pt x="81" y="453"/>
                    <a:pt x="86" y="128"/>
                    <a:pt x="72" y="98"/>
                  </a:cubicBezTo>
                  <a:cubicBezTo>
                    <a:pt x="58" y="68"/>
                    <a:pt x="79" y="36"/>
                    <a:pt x="79" y="3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284" y="13"/>
                    <a:pt x="284" y="13"/>
                    <a:pt x="284" y="13"/>
                  </a:cubicBezTo>
                  <a:cubicBezTo>
                    <a:pt x="381" y="59"/>
                    <a:pt x="381" y="59"/>
                    <a:pt x="381" y="59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iṡḻíḋê"/>
            <p:cNvSpPr/>
            <p:nvPr/>
          </p:nvSpPr>
          <p:spPr bwMode="auto">
            <a:xfrm>
              <a:off x="7502525" y="2087563"/>
              <a:ext cx="279400" cy="277813"/>
            </a:xfrm>
            <a:prstGeom prst="ellipse">
              <a:avLst/>
            </a:pr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i$ľîḍè"/>
            <p:cNvSpPr/>
            <p:nvPr/>
          </p:nvSpPr>
          <p:spPr bwMode="auto">
            <a:xfrm>
              <a:off x="7300913" y="2408238"/>
              <a:ext cx="608013" cy="919163"/>
            </a:xfrm>
            <a:custGeom>
              <a:avLst/>
              <a:gdLst>
                <a:gd name="T0" fmla="*/ 2 w 406"/>
                <a:gd name="T1" fmla="*/ 80 h 615"/>
                <a:gd name="T2" fmla="*/ 61 w 406"/>
                <a:gd name="T3" fmla="*/ 27 h 615"/>
                <a:gd name="T4" fmla="*/ 139 w 406"/>
                <a:gd name="T5" fmla="*/ 0 h 615"/>
                <a:gd name="T6" fmla="*/ 252 w 406"/>
                <a:gd name="T7" fmla="*/ 45 h 615"/>
                <a:gd name="T8" fmla="*/ 271 w 406"/>
                <a:gd name="T9" fmla="*/ 33 h 615"/>
                <a:gd name="T10" fmla="*/ 344 w 406"/>
                <a:gd name="T11" fmla="*/ 89 h 615"/>
                <a:gd name="T12" fmla="*/ 393 w 406"/>
                <a:gd name="T13" fmla="*/ 192 h 615"/>
                <a:gd name="T14" fmla="*/ 354 w 406"/>
                <a:gd name="T15" fmla="*/ 251 h 615"/>
                <a:gd name="T16" fmla="*/ 342 w 406"/>
                <a:gd name="T17" fmla="*/ 472 h 615"/>
                <a:gd name="T18" fmla="*/ 345 w 406"/>
                <a:gd name="T19" fmla="*/ 558 h 615"/>
                <a:gd name="T20" fmla="*/ 261 w 406"/>
                <a:gd name="T21" fmla="*/ 557 h 615"/>
                <a:gd name="T22" fmla="*/ 126 w 406"/>
                <a:gd name="T23" fmla="*/ 563 h 615"/>
                <a:gd name="T24" fmla="*/ 81 w 406"/>
                <a:gd name="T25" fmla="*/ 572 h 615"/>
                <a:gd name="T26" fmla="*/ 43 w 406"/>
                <a:gd name="T27" fmla="*/ 585 h 615"/>
                <a:gd name="T28" fmla="*/ 22 w 406"/>
                <a:gd name="T29" fmla="*/ 615 h 615"/>
                <a:gd name="T30" fmla="*/ 13 w 406"/>
                <a:gd name="T31" fmla="*/ 558 h 615"/>
                <a:gd name="T32" fmla="*/ 2 w 406"/>
                <a:gd name="T33" fmla="*/ 8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6" h="615">
                  <a:moveTo>
                    <a:pt x="2" y="80"/>
                  </a:moveTo>
                  <a:cubicBezTo>
                    <a:pt x="12" y="54"/>
                    <a:pt x="34" y="34"/>
                    <a:pt x="61" y="27"/>
                  </a:cubicBezTo>
                  <a:cubicBezTo>
                    <a:pt x="87" y="20"/>
                    <a:pt x="114" y="11"/>
                    <a:pt x="139" y="0"/>
                  </a:cubicBezTo>
                  <a:cubicBezTo>
                    <a:pt x="139" y="0"/>
                    <a:pt x="233" y="45"/>
                    <a:pt x="252" y="45"/>
                  </a:cubicBezTo>
                  <a:cubicBezTo>
                    <a:pt x="271" y="45"/>
                    <a:pt x="271" y="33"/>
                    <a:pt x="271" y="33"/>
                  </a:cubicBezTo>
                  <a:cubicBezTo>
                    <a:pt x="271" y="33"/>
                    <a:pt x="318" y="84"/>
                    <a:pt x="344" y="89"/>
                  </a:cubicBezTo>
                  <a:cubicBezTo>
                    <a:pt x="369" y="95"/>
                    <a:pt x="406" y="157"/>
                    <a:pt x="393" y="192"/>
                  </a:cubicBezTo>
                  <a:cubicBezTo>
                    <a:pt x="384" y="214"/>
                    <a:pt x="371" y="234"/>
                    <a:pt x="354" y="251"/>
                  </a:cubicBezTo>
                  <a:cubicBezTo>
                    <a:pt x="354" y="251"/>
                    <a:pt x="360" y="437"/>
                    <a:pt x="342" y="472"/>
                  </a:cubicBezTo>
                  <a:cubicBezTo>
                    <a:pt x="342" y="472"/>
                    <a:pt x="385" y="553"/>
                    <a:pt x="345" y="558"/>
                  </a:cubicBezTo>
                  <a:cubicBezTo>
                    <a:pt x="329" y="560"/>
                    <a:pt x="296" y="559"/>
                    <a:pt x="261" y="557"/>
                  </a:cubicBezTo>
                  <a:cubicBezTo>
                    <a:pt x="205" y="555"/>
                    <a:pt x="142" y="552"/>
                    <a:pt x="126" y="563"/>
                  </a:cubicBezTo>
                  <a:cubicBezTo>
                    <a:pt x="113" y="572"/>
                    <a:pt x="96" y="572"/>
                    <a:pt x="81" y="572"/>
                  </a:cubicBezTo>
                  <a:cubicBezTo>
                    <a:pt x="63" y="571"/>
                    <a:pt x="47" y="571"/>
                    <a:pt x="43" y="585"/>
                  </a:cubicBezTo>
                  <a:cubicBezTo>
                    <a:pt x="37" y="610"/>
                    <a:pt x="22" y="615"/>
                    <a:pt x="22" y="615"/>
                  </a:cubicBezTo>
                  <a:cubicBezTo>
                    <a:pt x="22" y="615"/>
                    <a:pt x="0" y="579"/>
                    <a:pt x="13" y="558"/>
                  </a:cubicBezTo>
                  <a:cubicBezTo>
                    <a:pt x="26" y="537"/>
                    <a:pt x="2" y="80"/>
                    <a:pt x="2" y="80"/>
                  </a:cubicBezTo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ïṥliďê"/>
            <p:cNvSpPr/>
            <p:nvPr/>
          </p:nvSpPr>
          <p:spPr bwMode="auto">
            <a:xfrm>
              <a:off x="7388225" y="3275013"/>
              <a:ext cx="95250" cy="144463"/>
            </a:xfrm>
            <a:custGeom>
              <a:avLst/>
              <a:gdLst>
                <a:gd name="T0" fmla="*/ 42 w 63"/>
                <a:gd name="T1" fmla="*/ 0 h 97"/>
                <a:gd name="T2" fmla="*/ 63 w 63"/>
                <a:gd name="T3" fmla="*/ 14 h 97"/>
                <a:gd name="T4" fmla="*/ 31 w 63"/>
                <a:gd name="T5" fmla="*/ 95 h 97"/>
                <a:gd name="T6" fmla="*/ 0 w 63"/>
                <a:gd name="T7" fmla="*/ 28 h 97"/>
                <a:gd name="T8" fmla="*/ 42 w 6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7">
                  <a:moveTo>
                    <a:pt x="42" y="0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40" y="92"/>
                    <a:pt x="31" y="95"/>
                  </a:cubicBezTo>
                  <a:cubicBezTo>
                    <a:pt x="22" y="97"/>
                    <a:pt x="0" y="28"/>
                    <a:pt x="0" y="28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ṡ1íḍê"/>
            <p:cNvSpPr/>
            <p:nvPr/>
          </p:nvSpPr>
          <p:spPr bwMode="auto">
            <a:xfrm>
              <a:off x="7500938" y="2005013"/>
              <a:ext cx="327025" cy="277813"/>
            </a:xfrm>
            <a:custGeom>
              <a:avLst/>
              <a:gdLst>
                <a:gd name="T0" fmla="*/ 167 w 218"/>
                <a:gd name="T1" fmla="*/ 184 h 185"/>
                <a:gd name="T2" fmla="*/ 158 w 218"/>
                <a:gd name="T3" fmla="*/ 180 h 185"/>
                <a:gd name="T4" fmla="*/ 162 w 218"/>
                <a:gd name="T5" fmla="*/ 141 h 185"/>
                <a:gd name="T6" fmla="*/ 145 w 218"/>
                <a:gd name="T7" fmla="*/ 114 h 185"/>
                <a:gd name="T8" fmla="*/ 145 w 218"/>
                <a:gd name="T9" fmla="*/ 83 h 185"/>
                <a:gd name="T10" fmla="*/ 123 w 218"/>
                <a:gd name="T11" fmla="*/ 75 h 185"/>
                <a:gd name="T12" fmla="*/ 100 w 218"/>
                <a:gd name="T13" fmla="*/ 81 h 185"/>
                <a:gd name="T14" fmla="*/ 68 w 218"/>
                <a:gd name="T15" fmla="*/ 74 h 185"/>
                <a:gd name="T16" fmla="*/ 38 w 218"/>
                <a:gd name="T17" fmla="*/ 82 h 185"/>
                <a:gd name="T18" fmla="*/ 35 w 218"/>
                <a:gd name="T19" fmla="*/ 123 h 185"/>
                <a:gd name="T20" fmla="*/ 6 w 218"/>
                <a:gd name="T21" fmla="*/ 134 h 185"/>
                <a:gd name="T22" fmla="*/ 9 w 218"/>
                <a:gd name="T23" fmla="*/ 82 h 185"/>
                <a:gd name="T24" fmla="*/ 18 w 218"/>
                <a:gd name="T25" fmla="*/ 61 h 185"/>
                <a:gd name="T26" fmla="*/ 20 w 218"/>
                <a:gd name="T27" fmla="*/ 30 h 185"/>
                <a:gd name="T28" fmla="*/ 53 w 218"/>
                <a:gd name="T29" fmla="*/ 8 h 185"/>
                <a:gd name="T30" fmla="*/ 95 w 218"/>
                <a:gd name="T31" fmla="*/ 7 h 185"/>
                <a:gd name="T32" fmla="*/ 132 w 218"/>
                <a:gd name="T33" fmla="*/ 1 h 185"/>
                <a:gd name="T34" fmla="*/ 171 w 218"/>
                <a:gd name="T35" fmla="*/ 23 h 185"/>
                <a:gd name="T36" fmla="*/ 202 w 218"/>
                <a:gd name="T37" fmla="*/ 55 h 185"/>
                <a:gd name="T38" fmla="*/ 212 w 218"/>
                <a:gd name="T39" fmla="*/ 64 h 185"/>
                <a:gd name="T40" fmla="*/ 217 w 218"/>
                <a:gd name="T41" fmla="*/ 91 h 185"/>
                <a:gd name="T42" fmla="*/ 210 w 218"/>
                <a:gd name="T43" fmla="*/ 119 h 185"/>
                <a:gd name="T44" fmla="*/ 208 w 218"/>
                <a:gd name="T45" fmla="*/ 145 h 185"/>
                <a:gd name="T46" fmla="*/ 200 w 218"/>
                <a:gd name="T47" fmla="*/ 171 h 185"/>
                <a:gd name="T48" fmla="*/ 182 w 218"/>
                <a:gd name="T49" fmla="*/ 180 h 185"/>
                <a:gd name="T50" fmla="*/ 175 w 218"/>
                <a:gd name="T51" fmla="*/ 179 h 185"/>
                <a:gd name="T52" fmla="*/ 167 w 218"/>
                <a:gd name="T53" fmla="*/ 18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8" h="185">
                  <a:moveTo>
                    <a:pt x="167" y="184"/>
                  </a:moveTo>
                  <a:cubicBezTo>
                    <a:pt x="164" y="185"/>
                    <a:pt x="160" y="183"/>
                    <a:pt x="158" y="180"/>
                  </a:cubicBezTo>
                  <a:cubicBezTo>
                    <a:pt x="151" y="169"/>
                    <a:pt x="165" y="154"/>
                    <a:pt x="162" y="141"/>
                  </a:cubicBezTo>
                  <a:cubicBezTo>
                    <a:pt x="159" y="131"/>
                    <a:pt x="147" y="124"/>
                    <a:pt x="145" y="114"/>
                  </a:cubicBezTo>
                  <a:cubicBezTo>
                    <a:pt x="143" y="104"/>
                    <a:pt x="150" y="92"/>
                    <a:pt x="145" y="83"/>
                  </a:cubicBezTo>
                  <a:cubicBezTo>
                    <a:pt x="141" y="76"/>
                    <a:pt x="132" y="74"/>
                    <a:pt x="123" y="75"/>
                  </a:cubicBezTo>
                  <a:cubicBezTo>
                    <a:pt x="115" y="77"/>
                    <a:pt x="108" y="80"/>
                    <a:pt x="100" y="81"/>
                  </a:cubicBezTo>
                  <a:cubicBezTo>
                    <a:pt x="89" y="81"/>
                    <a:pt x="78" y="77"/>
                    <a:pt x="68" y="74"/>
                  </a:cubicBezTo>
                  <a:cubicBezTo>
                    <a:pt x="57" y="72"/>
                    <a:pt x="44" y="73"/>
                    <a:pt x="38" y="82"/>
                  </a:cubicBezTo>
                  <a:cubicBezTo>
                    <a:pt x="30" y="93"/>
                    <a:pt x="38" y="109"/>
                    <a:pt x="35" y="123"/>
                  </a:cubicBezTo>
                  <a:cubicBezTo>
                    <a:pt x="33" y="134"/>
                    <a:pt x="8" y="141"/>
                    <a:pt x="6" y="134"/>
                  </a:cubicBezTo>
                  <a:cubicBezTo>
                    <a:pt x="0" y="117"/>
                    <a:pt x="1" y="98"/>
                    <a:pt x="9" y="82"/>
                  </a:cubicBezTo>
                  <a:cubicBezTo>
                    <a:pt x="12" y="75"/>
                    <a:pt x="15" y="68"/>
                    <a:pt x="18" y="61"/>
                  </a:cubicBezTo>
                  <a:cubicBezTo>
                    <a:pt x="20" y="51"/>
                    <a:pt x="16" y="40"/>
                    <a:pt x="20" y="30"/>
                  </a:cubicBezTo>
                  <a:cubicBezTo>
                    <a:pt x="24" y="17"/>
                    <a:pt x="39" y="10"/>
                    <a:pt x="53" y="8"/>
                  </a:cubicBezTo>
                  <a:cubicBezTo>
                    <a:pt x="67" y="7"/>
                    <a:pt x="81" y="10"/>
                    <a:pt x="95" y="7"/>
                  </a:cubicBezTo>
                  <a:cubicBezTo>
                    <a:pt x="108" y="6"/>
                    <a:pt x="120" y="0"/>
                    <a:pt x="132" y="1"/>
                  </a:cubicBezTo>
                  <a:cubicBezTo>
                    <a:pt x="147" y="2"/>
                    <a:pt x="160" y="12"/>
                    <a:pt x="171" y="23"/>
                  </a:cubicBezTo>
                  <a:cubicBezTo>
                    <a:pt x="181" y="33"/>
                    <a:pt x="190" y="46"/>
                    <a:pt x="202" y="55"/>
                  </a:cubicBezTo>
                  <a:cubicBezTo>
                    <a:pt x="205" y="58"/>
                    <a:pt x="209" y="61"/>
                    <a:pt x="212" y="64"/>
                  </a:cubicBezTo>
                  <a:cubicBezTo>
                    <a:pt x="218" y="71"/>
                    <a:pt x="218" y="82"/>
                    <a:pt x="217" y="91"/>
                  </a:cubicBezTo>
                  <a:cubicBezTo>
                    <a:pt x="215" y="100"/>
                    <a:pt x="211" y="109"/>
                    <a:pt x="210" y="119"/>
                  </a:cubicBezTo>
                  <a:cubicBezTo>
                    <a:pt x="208" y="127"/>
                    <a:pt x="209" y="136"/>
                    <a:pt x="208" y="145"/>
                  </a:cubicBezTo>
                  <a:cubicBezTo>
                    <a:pt x="208" y="154"/>
                    <a:pt x="205" y="163"/>
                    <a:pt x="200" y="171"/>
                  </a:cubicBezTo>
                  <a:cubicBezTo>
                    <a:pt x="196" y="177"/>
                    <a:pt x="189" y="180"/>
                    <a:pt x="182" y="180"/>
                  </a:cubicBezTo>
                  <a:cubicBezTo>
                    <a:pt x="179" y="180"/>
                    <a:pt x="177" y="178"/>
                    <a:pt x="175" y="179"/>
                  </a:cubicBezTo>
                  <a:cubicBezTo>
                    <a:pt x="172" y="179"/>
                    <a:pt x="170" y="182"/>
                    <a:pt x="167" y="184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ï$1ïdé"/>
            <p:cNvSpPr/>
            <p:nvPr/>
          </p:nvSpPr>
          <p:spPr bwMode="auto">
            <a:xfrm>
              <a:off x="7167563" y="2557463"/>
              <a:ext cx="165100" cy="673100"/>
            </a:xfrm>
            <a:custGeom>
              <a:avLst/>
              <a:gdLst>
                <a:gd name="T0" fmla="*/ 92 w 111"/>
                <a:gd name="T1" fmla="*/ 0 h 450"/>
                <a:gd name="T2" fmla="*/ 21 w 111"/>
                <a:gd name="T3" fmla="*/ 299 h 450"/>
                <a:gd name="T4" fmla="*/ 104 w 111"/>
                <a:gd name="T5" fmla="*/ 450 h 450"/>
                <a:gd name="T6" fmla="*/ 92 w 111"/>
                <a:gd name="T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450">
                  <a:moveTo>
                    <a:pt x="92" y="0"/>
                  </a:moveTo>
                  <a:cubicBezTo>
                    <a:pt x="68" y="61"/>
                    <a:pt x="0" y="242"/>
                    <a:pt x="21" y="299"/>
                  </a:cubicBezTo>
                  <a:cubicBezTo>
                    <a:pt x="35" y="339"/>
                    <a:pt x="74" y="403"/>
                    <a:pt x="104" y="450"/>
                  </a:cubicBezTo>
                  <a:cubicBezTo>
                    <a:pt x="111" y="394"/>
                    <a:pt x="96" y="83"/>
                    <a:pt x="9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iṣ1îḍê"/>
            <p:cNvSpPr/>
            <p:nvPr/>
          </p:nvSpPr>
          <p:spPr bwMode="auto">
            <a:xfrm>
              <a:off x="7361238" y="3257550"/>
              <a:ext cx="127000" cy="63500"/>
            </a:xfrm>
            <a:custGeom>
              <a:avLst/>
              <a:gdLst>
                <a:gd name="T0" fmla="*/ 77 w 84"/>
                <a:gd name="T1" fmla="*/ 0 h 42"/>
                <a:gd name="T2" fmla="*/ 47 w 84"/>
                <a:gd name="T3" fmla="*/ 4 h 42"/>
                <a:gd name="T4" fmla="*/ 40 w 84"/>
                <a:gd name="T5" fmla="*/ 4 h 42"/>
                <a:gd name="T6" fmla="*/ 33 w 84"/>
                <a:gd name="T7" fmla="*/ 4 h 42"/>
                <a:gd name="T8" fmla="*/ 2 w 84"/>
                <a:gd name="T9" fmla="*/ 17 h 42"/>
                <a:gd name="T10" fmla="*/ 0 w 84"/>
                <a:gd name="T11" fmla="*/ 23 h 42"/>
                <a:gd name="T12" fmla="*/ 13 w 84"/>
                <a:gd name="T13" fmla="*/ 42 h 42"/>
                <a:gd name="T14" fmla="*/ 18 w 84"/>
                <a:gd name="T15" fmla="*/ 41 h 42"/>
                <a:gd name="T16" fmla="*/ 18 w 84"/>
                <a:gd name="T17" fmla="*/ 39 h 42"/>
                <a:gd name="T18" fmla="*/ 60 w 84"/>
                <a:gd name="T19" fmla="*/ 11 h 42"/>
                <a:gd name="T20" fmla="*/ 75 w 84"/>
                <a:gd name="T21" fmla="*/ 21 h 42"/>
                <a:gd name="T22" fmla="*/ 82 w 84"/>
                <a:gd name="T23" fmla="*/ 10 h 42"/>
                <a:gd name="T24" fmla="*/ 77 w 84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42">
                  <a:moveTo>
                    <a:pt x="77" y="0"/>
                  </a:moveTo>
                  <a:cubicBezTo>
                    <a:pt x="68" y="3"/>
                    <a:pt x="57" y="4"/>
                    <a:pt x="47" y="4"/>
                  </a:cubicBezTo>
                  <a:cubicBezTo>
                    <a:pt x="45" y="4"/>
                    <a:pt x="42" y="4"/>
                    <a:pt x="40" y="4"/>
                  </a:cubicBezTo>
                  <a:cubicBezTo>
                    <a:pt x="37" y="4"/>
                    <a:pt x="35" y="4"/>
                    <a:pt x="33" y="4"/>
                  </a:cubicBezTo>
                  <a:cubicBezTo>
                    <a:pt x="18" y="4"/>
                    <a:pt x="5" y="5"/>
                    <a:pt x="2" y="17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8" y="35"/>
                    <a:pt x="13" y="42"/>
                    <a:pt x="13" y="42"/>
                  </a:cubicBezTo>
                  <a:cubicBezTo>
                    <a:pt x="13" y="42"/>
                    <a:pt x="15" y="42"/>
                    <a:pt x="18" y="41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8"/>
                    <a:pt x="84" y="14"/>
                    <a:pt x="82" y="10"/>
                  </a:cubicBezTo>
                  <a:cubicBezTo>
                    <a:pt x="81" y="8"/>
                    <a:pt x="79" y="4"/>
                    <a:pt x="77" y="0"/>
                  </a:cubicBezTo>
                </a:path>
              </a:pathLst>
            </a:custGeom>
            <a:solidFill>
              <a:srgbClr val="2A2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ïšḻiďê"/>
            <p:cNvSpPr/>
            <p:nvPr/>
          </p:nvSpPr>
          <p:spPr bwMode="auto">
            <a:xfrm>
              <a:off x="7305675" y="2527300"/>
              <a:ext cx="171450" cy="765175"/>
            </a:xfrm>
            <a:custGeom>
              <a:avLst/>
              <a:gdLst>
                <a:gd name="T0" fmla="*/ 9 w 115"/>
                <a:gd name="T1" fmla="*/ 0 h 511"/>
                <a:gd name="T2" fmla="*/ 0 w 115"/>
                <a:gd name="T3" fmla="*/ 20 h 511"/>
                <a:gd name="T4" fmla="*/ 12 w 115"/>
                <a:gd name="T5" fmla="*/ 470 h 511"/>
                <a:gd name="T6" fmla="*/ 38 w 115"/>
                <a:gd name="T7" fmla="*/ 511 h 511"/>
                <a:gd name="T8" fmla="*/ 40 w 115"/>
                <a:gd name="T9" fmla="*/ 505 h 511"/>
                <a:gd name="T10" fmla="*/ 71 w 115"/>
                <a:gd name="T11" fmla="*/ 492 h 511"/>
                <a:gd name="T12" fmla="*/ 78 w 115"/>
                <a:gd name="T13" fmla="*/ 492 h 511"/>
                <a:gd name="T14" fmla="*/ 85 w 115"/>
                <a:gd name="T15" fmla="*/ 492 h 511"/>
                <a:gd name="T16" fmla="*/ 115 w 115"/>
                <a:gd name="T17" fmla="*/ 488 h 511"/>
                <a:gd name="T18" fmla="*/ 56 w 115"/>
                <a:gd name="T19" fmla="*/ 367 h 511"/>
                <a:gd name="T20" fmla="*/ 38 w 115"/>
                <a:gd name="T21" fmla="*/ 258 h 511"/>
                <a:gd name="T22" fmla="*/ 73 w 115"/>
                <a:gd name="T23" fmla="*/ 32 h 511"/>
                <a:gd name="T24" fmla="*/ 52 w 115"/>
                <a:gd name="T25" fmla="*/ 23 h 511"/>
                <a:gd name="T26" fmla="*/ 9 w 115"/>
                <a:gd name="T2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511">
                  <a:moveTo>
                    <a:pt x="9" y="0"/>
                  </a:moveTo>
                  <a:cubicBezTo>
                    <a:pt x="9" y="0"/>
                    <a:pt x="5" y="7"/>
                    <a:pt x="0" y="20"/>
                  </a:cubicBezTo>
                  <a:cubicBezTo>
                    <a:pt x="4" y="103"/>
                    <a:pt x="19" y="414"/>
                    <a:pt x="12" y="470"/>
                  </a:cubicBezTo>
                  <a:cubicBezTo>
                    <a:pt x="22" y="486"/>
                    <a:pt x="31" y="501"/>
                    <a:pt x="38" y="511"/>
                  </a:cubicBezTo>
                  <a:cubicBezTo>
                    <a:pt x="39" y="509"/>
                    <a:pt x="40" y="507"/>
                    <a:pt x="40" y="505"/>
                  </a:cubicBezTo>
                  <a:cubicBezTo>
                    <a:pt x="43" y="493"/>
                    <a:pt x="56" y="492"/>
                    <a:pt x="71" y="492"/>
                  </a:cubicBezTo>
                  <a:cubicBezTo>
                    <a:pt x="73" y="492"/>
                    <a:pt x="75" y="492"/>
                    <a:pt x="78" y="492"/>
                  </a:cubicBezTo>
                  <a:cubicBezTo>
                    <a:pt x="80" y="492"/>
                    <a:pt x="83" y="492"/>
                    <a:pt x="85" y="492"/>
                  </a:cubicBezTo>
                  <a:cubicBezTo>
                    <a:pt x="95" y="492"/>
                    <a:pt x="106" y="491"/>
                    <a:pt x="115" y="488"/>
                  </a:cubicBezTo>
                  <a:cubicBezTo>
                    <a:pt x="99" y="457"/>
                    <a:pt x="60" y="378"/>
                    <a:pt x="56" y="367"/>
                  </a:cubicBezTo>
                  <a:cubicBezTo>
                    <a:pt x="52" y="353"/>
                    <a:pt x="26" y="267"/>
                    <a:pt x="38" y="258"/>
                  </a:cubicBezTo>
                  <a:cubicBezTo>
                    <a:pt x="50" y="248"/>
                    <a:pt x="73" y="32"/>
                    <a:pt x="73" y="3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4E5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îṩ1îdê"/>
            <p:cNvSpPr/>
            <p:nvPr/>
          </p:nvSpPr>
          <p:spPr bwMode="auto">
            <a:xfrm>
              <a:off x="7388225" y="3275013"/>
              <a:ext cx="85725" cy="44450"/>
            </a:xfrm>
            <a:custGeom>
              <a:avLst/>
              <a:gdLst>
                <a:gd name="T0" fmla="*/ 42 w 57"/>
                <a:gd name="T1" fmla="*/ 0 h 30"/>
                <a:gd name="T2" fmla="*/ 0 w 57"/>
                <a:gd name="T3" fmla="*/ 28 h 30"/>
                <a:gd name="T4" fmla="*/ 0 w 57"/>
                <a:gd name="T5" fmla="*/ 30 h 30"/>
                <a:gd name="T6" fmla="*/ 57 w 57"/>
                <a:gd name="T7" fmla="*/ 10 h 30"/>
                <a:gd name="T8" fmla="*/ 42 w 57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0">
                  <a:moveTo>
                    <a:pt x="42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30"/>
                  </a:cubicBezTo>
                  <a:cubicBezTo>
                    <a:pt x="13" y="27"/>
                    <a:pt x="43" y="19"/>
                    <a:pt x="57" y="1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905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išḻïdè"/>
            <p:cNvSpPr/>
            <p:nvPr/>
          </p:nvSpPr>
          <p:spPr bwMode="auto">
            <a:xfrm>
              <a:off x="7145338" y="2505075"/>
              <a:ext cx="338138" cy="815975"/>
            </a:xfrm>
            <a:custGeom>
              <a:avLst/>
              <a:gdLst>
                <a:gd name="T0" fmla="*/ 158 w 225"/>
                <a:gd name="T1" fmla="*/ 0 h 545"/>
                <a:gd name="T2" fmla="*/ 105 w 225"/>
                <a:gd name="T3" fmla="*/ 15 h 545"/>
                <a:gd name="T4" fmla="*/ 26 w 225"/>
                <a:gd name="T5" fmla="*/ 334 h 545"/>
                <a:gd name="T6" fmla="*/ 148 w 225"/>
                <a:gd name="T7" fmla="*/ 545 h 545"/>
                <a:gd name="T8" fmla="*/ 217 w 225"/>
                <a:gd name="T9" fmla="*/ 513 h 545"/>
                <a:gd name="T10" fmla="*/ 153 w 225"/>
                <a:gd name="T11" fmla="*/ 382 h 545"/>
                <a:gd name="T12" fmla="*/ 134 w 225"/>
                <a:gd name="T13" fmla="*/ 273 h 545"/>
                <a:gd name="T14" fmla="*/ 204 w 225"/>
                <a:gd name="T15" fmla="*/ 34 h 545"/>
                <a:gd name="T16" fmla="*/ 158 w 225"/>
                <a:gd name="T1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545">
                  <a:moveTo>
                    <a:pt x="158" y="0"/>
                  </a:moveTo>
                  <a:cubicBezTo>
                    <a:pt x="105" y="15"/>
                    <a:pt x="105" y="15"/>
                    <a:pt x="105" y="15"/>
                  </a:cubicBezTo>
                  <a:cubicBezTo>
                    <a:pt x="105" y="15"/>
                    <a:pt x="0" y="265"/>
                    <a:pt x="26" y="334"/>
                  </a:cubicBezTo>
                  <a:cubicBezTo>
                    <a:pt x="51" y="403"/>
                    <a:pt x="148" y="545"/>
                    <a:pt x="148" y="545"/>
                  </a:cubicBezTo>
                  <a:cubicBezTo>
                    <a:pt x="148" y="545"/>
                    <a:pt x="225" y="529"/>
                    <a:pt x="217" y="513"/>
                  </a:cubicBezTo>
                  <a:cubicBezTo>
                    <a:pt x="209" y="497"/>
                    <a:pt x="157" y="395"/>
                    <a:pt x="153" y="382"/>
                  </a:cubicBezTo>
                  <a:cubicBezTo>
                    <a:pt x="149" y="368"/>
                    <a:pt x="122" y="282"/>
                    <a:pt x="134" y="273"/>
                  </a:cubicBezTo>
                  <a:cubicBezTo>
                    <a:pt x="146" y="263"/>
                    <a:pt x="204" y="34"/>
                    <a:pt x="204" y="34"/>
                  </a:cubicBezTo>
                  <a:lnTo>
                    <a:pt x="158" y="0"/>
                  </a:lnTo>
                  <a:close/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išḻïḍe"/>
            <p:cNvSpPr/>
            <p:nvPr/>
          </p:nvSpPr>
          <p:spPr bwMode="auto">
            <a:xfrm>
              <a:off x="6635750" y="2146300"/>
              <a:ext cx="434975" cy="433388"/>
            </a:xfrm>
            <a:custGeom>
              <a:avLst/>
              <a:gdLst>
                <a:gd name="T0" fmla="*/ 115 w 274"/>
                <a:gd name="T1" fmla="*/ 0 h 273"/>
                <a:gd name="T2" fmla="*/ 274 w 274"/>
                <a:gd name="T3" fmla="*/ 113 h 273"/>
                <a:gd name="T4" fmla="*/ 161 w 274"/>
                <a:gd name="T5" fmla="*/ 273 h 273"/>
                <a:gd name="T6" fmla="*/ 0 w 274"/>
                <a:gd name="T7" fmla="*/ 159 h 273"/>
                <a:gd name="T8" fmla="*/ 115 w 274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273">
                  <a:moveTo>
                    <a:pt x="115" y="0"/>
                  </a:moveTo>
                  <a:lnTo>
                    <a:pt x="274" y="113"/>
                  </a:lnTo>
                  <a:lnTo>
                    <a:pt x="161" y="273"/>
                  </a:lnTo>
                  <a:lnTo>
                    <a:pt x="0" y="15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ïślîḑé"/>
            <p:cNvSpPr/>
            <p:nvPr/>
          </p:nvSpPr>
          <p:spPr bwMode="auto">
            <a:xfrm>
              <a:off x="3733800" y="5276850"/>
              <a:ext cx="2190750" cy="14287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iṩ1íḋe"/>
            <p:cNvSpPr/>
            <p:nvPr/>
          </p:nvSpPr>
          <p:spPr bwMode="auto">
            <a:xfrm>
              <a:off x="6394450" y="4979988"/>
              <a:ext cx="2190750" cy="14287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ïśļiḑê"/>
            <p:cNvSpPr/>
            <p:nvPr/>
          </p:nvSpPr>
          <p:spPr bwMode="auto">
            <a:xfrm>
              <a:off x="3733800" y="4906963"/>
              <a:ext cx="3741738" cy="1588"/>
            </a:xfrm>
            <a:prstGeom prst="line">
              <a:avLst/>
            </a:prstGeom>
            <a:noFill/>
            <a:ln w="12700" cap="flat">
              <a:solidFill>
                <a:srgbClr val="3F3D5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ïṡ1iḓe"/>
            <p:cNvSpPr/>
            <p:nvPr/>
          </p:nvSpPr>
          <p:spPr bwMode="auto">
            <a:xfrm>
              <a:off x="6983413" y="2716213"/>
              <a:ext cx="133350" cy="131763"/>
            </a:xfrm>
            <a:prstGeom prst="ellipse">
              <a:avLst/>
            </a:prstGeom>
            <a:noFill/>
            <a:ln w="12700" cap="flat">
              <a:solidFill>
                <a:srgbClr val="3F3D5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ïśļïḍé"/>
            <p:cNvSpPr/>
            <p:nvPr/>
          </p:nvSpPr>
          <p:spPr bwMode="auto">
            <a:xfrm>
              <a:off x="4394200" y="1836738"/>
              <a:ext cx="142875" cy="142875"/>
            </a:xfrm>
            <a:prstGeom prst="rect">
              <a:avLst/>
            </a:prstGeom>
            <a:noFill/>
            <a:ln w="12700" cap="flat">
              <a:solidFill>
                <a:srgbClr val="3F3D5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ïsľïḋé"/>
            <p:cNvSpPr/>
            <p:nvPr/>
          </p:nvSpPr>
          <p:spPr bwMode="auto">
            <a:xfrm>
              <a:off x="4579938" y="3841750"/>
              <a:ext cx="142875" cy="142875"/>
            </a:xfrm>
            <a:prstGeom prst="rect">
              <a:avLst/>
            </a:prstGeom>
            <a:noFill/>
            <a:ln w="12700" cap="flat">
              <a:solidFill>
                <a:srgbClr val="3F3D5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îSḻíḋé"/>
            <p:cNvSpPr/>
            <p:nvPr/>
          </p:nvSpPr>
          <p:spPr bwMode="auto">
            <a:xfrm flipV="1">
              <a:off x="3800475" y="4471988"/>
              <a:ext cx="0" cy="446088"/>
            </a:xfrm>
            <a:prstGeom prst="line">
              <a:avLst/>
            </a:prstGeom>
            <a:noFill/>
            <a:ln w="12700" cap="flat">
              <a:solidFill>
                <a:srgbClr val="3F3D5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ïṧļïďé"/>
            <p:cNvSpPr/>
            <p:nvPr/>
          </p:nvSpPr>
          <p:spPr bwMode="auto">
            <a:xfrm>
              <a:off x="3736975" y="4410075"/>
              <a:ext cx="125413" cy="125413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ïşlïde"/>
            <p:cNvSpPr/>
            <p:nvPr/>
          </p:nvSpPr>
          <p:spPr bwMode="auto">
            <a:xfrm>
              <a:off x="3606800" y="4552950"/>
              <a:ext cx="193675" cy="195263"/>
            </a:xfrm>
            <a:custGeom>
              <a:avLst/>
              <a:gdLst>
                <a:gd name="T0" fmla="*/ 129 w 129"/>
                <a:gd name="T1" fmla="*/ 130 h 130"/>
                <a:gd name="T2" fmla="*/ 0 w 129"/>
                <a:gd name="T3" fmla="*/ 1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9" h="130">
                  <a:moveTo>
                    <a:pt x="129" y="130"/>
                  </a:moveTo>
                  <a:cubicBezTo>
                    <a:pt x="129" y="130"/>
                    <a:pt x="123" y="0"/>
                    <a:pt x="0" y="15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ïṧļïďe"/>
            <p:cNvSpPr/>
            <p:nvPr/>
          </p:nvSpPr>
          <p:spPr bwMode="auto">
            <a:xfrm>
              <a:off x="6635750" y="2225675"/>
              <a:ext cx="52388" cy="420688"/>
            </a:xfrm>
            <a:custGeom>
              <a:avLst/>
              <a:gdLst>
                <a:gd name="T0" fmla="*/ 9 w 34"/>
                <a:gd name="T1" fmla="*/ 0 h 281"/>
                <a:gd name="T2" fmla="*/ 25 w 34"/>
                <a:gd name="T3" fmla="*/ 0 h 281"/>
                <a:gd name="T4" fmla="*/ 34 w 34"/>
                <a:gd name="T5" fmla="*/ 9 h 281"/>
                <a:gd name="T6" fmla="*/ 34 w 34"/>
                <a:gd name="T7" fmla="*/ 272 h 281"/>
                <a:gd name="T8" fmla="*/ 25 w 34"/>
                <a:gd name="T9" fmla="*/ 281 h 281"/>
                <a:gd name="T10" fmla="*/ 9 w 34"/>
                <a:gd name="T11" fmla="*/ 281 h 281"/>
                <a:gd name="T12" fmla="*/ 0 w 34"/>
                <a:gd name="T13" fmla="*/ 272 h 281"/>
                <a:gd name="T14" fmla="*/ 0 w 34"/>
                <a:gd name="T15" fmla="*/ 9 h 281"/>
                <a:gd name="T16" fmla="*/ 9 w 34"/>
                <a:gd name="T1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1">
                  <a:moveTo>
                    <a:pt x="9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4" y="9"/>
                  </a:cubicBezTo>
                  <a:cubicBezTo>
                    <a:pt x="34" y="272"/>
                    <a:pt x="34" y="272"/>
                    <a:pt x="34" y="272"/>
                  </a:cubicBezTo>
                  <a:cubicBezTo>
                    <a:pt x="34" y="277"/>
                    <a:pt x="30" y="281"/>
                    <a:pt x="25" y="281"/>
                  </a:cubicBezTo>
                  <a:cubicBezTo>
                    <a:pt x="9" y="281"/>
                    <a:pt x="9" y="281"/>
                    <a:pt x="9" y="281"/>
                  </a:cubicBezTo>
                  <a:cubicBezTo>
                    <a:pt x="4" y="281"/>
                    <a:pt x="0" y="277"/>
                    <a:pt x="0" y="27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ṩ1íḑe"/>
            <p:cNvSpPr/>
            <p:nvPr/>
          </p:nvSpPr>
          <p:spPr bwMode="auto">
            <a:xfrm>
              <a:off x="4937125" y="1895475"/>
              <a:ext cx="28575" cy="138113"/>
            </a:xfrm>
            <a:custGeom>
              <a:avLst/>
              <a:gdLst>
                <a:gd name="T0" fmla="*/ 6 w 20"/>
                <a:gd name="T1" fmla="*/ 0 h 92"/>
                <a:gd name="T2" fmla="*/ 14 w 20"/>
                <a:gd name="T3" fmla="*/ 0 h 92"/>
                <a:gd name="T4" fmla="*/ 20 w 20"/>
                <a:gd name="T5" fmla="*/ 6 h 92"/>
                <a:gd name="T6" fmla="*/ 20 w 20"/>
                <a:gd name="T7" fmla="*/ 86 h 92"/>
                <a:gd name="T8" fmla="*/ 14 w 20"/>
                <a:gd name="T9" fmla="*/ 92 h 92"/>
                <a:gd name="T10" fmla="*/ 6 w 20"/>
                <a:gd name="T11" fmla="*/ 92 h 92"/>
                <a:gd name="T12" fmla="*/ 0 w 20"/>
                <a:gd name="T13" fmla="*/ 86 h 92"/>
                <a:gd name="T14" fmla="*/ 0 w 20"/>
                <a:gd name="T15" fmla="*/ 6 h 92"/>
                <a:gd name="T16" fmla="*/ 6 w 20"/>
                <a:gd name="T1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92">
                  <a:moveTo>
                    <a:pt x="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2"/>
                    <a:pt x="20" y="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90"/>
                    <a:pt x="17" y="92"/>
                    <a:pt x="14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3" y="92"/>
                    <a:pt x="0" y="90"/>
                    <a:pt x="0" y="8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îS1ïḍé"/>
            <p:cNvSpPr/>
            <p:nvPr/>
          </p:nvSpPr>
          <p:spPr bwMode="auto">
            <a:xfrm>
              <a:off x="4937125" y="2149475"/>
              <a:ext cx="30163" cy="241300"/>
            </a:xfrm>
            <a:custGeom>
              <a:avLst/>
              <a:gdLst>
                <a:gd name="T0" fmla="*/ 7 w 21"/>
                <a:gd name="T1" fmla="*/ 0 h 161"/>
                <a:gd name="T2" fmla="*/ 15 w 21"/>
                <a:gd name="T3" fmla="*/ 0 h 161"/>
                <a:gd name="T4" fmla="*/ 21 w 21"/>
                <a:gd name="T5" fmla="*/ 7 h 161"/>
                <a:gd name="T6" fmla="*/ 21 w 21"/>
                <a:gd name="T7" fmla="*/ 154 h 161"/>
                <a:gd name="T8" fmla="*/ 15 w 21"/>
                <a:gd name="T9" fmla="*/ 161 h 161"/>
                <a:gd name="T10" fmla="*/ 7 w 21"/>
                <a:gd name="T11" fmla="*/ 161 h 161"/>
                <a:gd name="T12" fmla="*/ 0 w 21"/>
                <a:gd name="T13" fmla="*/ 154 h 161"/>
                <a:gd name="T14" fmla="*/ 0 w 21"/>
                <a:gd name="T15" fmla="*/ 7 h 161"/>
                <a:gd name="T16" fmla="*/ 7 w 21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61">
                  <a:moveTo>
                    <a:pt x="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3"/>
                    <a:pt x="21" y="7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21" y="158"/>
                    <a:pt x="18" y="161"/>
                    <a:pt x="15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3" y="161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iṩ1íḋê"/>
            <p:cNvSpPr/>
            <p:nvPr/>
          </p:nvSpPr>
          <p:spPr bwMode="auto">
            <a:xfrm>
              <a:off x="4937125" y="2473325"/>
              <a:ext cx="30163" cy="244475"/>
            </a:xfrm>
            <a:custGeom>
              <a:avLst/>
              <a:gdLst>
                <a:gd name="T0" fmla="*/ 7 w 21"/>
                <a:gd name="T1" fmla="*/ 0 h 163"/>
                <a:gd name="T2" fmla="*/ 14 w 21"/>
                <a:gd name="T3" fmla="*/ 0 h 163"/>
                <a:gd name="T4" fmla="*/ 21 w 21"/>
                <a:gd name="T5" fmla="*/ 7 h 163"/>
                <a:gd name="T6" fmla="*/ 21 w 21"/>
                <a:gd name="T7" fmla="*/ 156 h 163"/>
                <a:gd name="T8" fmla="*/ 14 w 21"/>
                <a:gd name="T9" fmla="*/ 163 h 163"/>
                <a:gd name="T10" fmla="*/ 7 w 21"/>
                <a:gd name="T11" fmla="*/ 163 h 163"/>
                <a:gd name="T12" fmla="*/ 0 w 21"/>
                <a:gd name="T13" fmla="*/ 156 h 163"/>
                <a:gd name="T14" fmla="*/ 0 w 21"/>
                <a:gd name="T15" fmla="*/ 7 h 163"/>
                <a:gd name="T16" fmla="*/ 7 w 21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63">
                  <a:moveTo>
                    <a:pt x="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8" y="0"/>
                    <a:pt x="21" y="3"/>
                    <a:pt x="21" y="7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60"/>
                    <a:pt x="18" y="163"/>
                    <a:pt x="14" y="163"/>
                  </a:cubicBezTo>
                  <a:cubicBezTo>
                    <a:pt x="7" y="163"/>
                    <a:pt x="7" y="163"/>
                    <a:pt x="7" y="163"/>
                  </a:cubicBezTo>
                  <a:cubicBezTo>
                    <a:pt x="3" y="163"/>
                    <a:pt x="0" y="160"/>
                    <a:pt x="0" y="15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îşlïďè"/>
            <p:cNvSpPr/>
            <p:nvPr/>
          </p:nvSpPr>
          <p:spPr bwMode="auto">
            <a:xfrm>
              <a:off x="4953000" y="1438275"/>
              <a:ext cx="1709738" cy="3468688"/>
            </a:xfrm>
            <a:custGeom>
              <a:avLst/>
              <a:gdLst>
                <a:gd name="T0" fmla="*/ 143 w 1141"/>
                <a:gd name="T1" fmla="*/ 0 h 2318"/>
                <a:gd name="T2" fmla="*/ 998 w 1141"/>
                <a:gd name="T3" fmla="*/ 0 h 2318"/>
                <a:gd name="T4" fmla="*/ 1141 w 1141"/>
                <a:gd name="T5" fmla="*/ 143 h 2318"/>
                <a:gd name="T6" fmla="*/ 1141 w 1141"/>
                <a:gd name="T7" fmla="*/ 2175 h 2318"/>
                <a:gd name="T8" fmla="*/ 998 w 1141"/>
                <a:gd name="T9" fmla="*/ 2318 h 2318"/>
                <a:gd name="T10" fmla="*/ 143 w 1141"/>
                <a:gd name="T11" fmla="*/ 2318 h 2318"/>
                <a:gd name="T12" fmla="*/ 0 w 1141"/>
                <a:gd name="T13" fmla="*/ 2175 h 2318"/>
                <a:gd name="T14" fmla="*/ 0 w 1141"/>
                <a:gd name="T15" fmla="*/ 143 h 2318"/>
                <a:gd name="T16" fmla="*/ 143 w 1141"/>
                <a:gd name="T17" fmla="*/ 0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1" h="2318">
                  <a:moveTo>
                    <a:pt x="143" y="0"/>
                  </a:moveTo>
                  <a:cubicBezTo>
                    <a:pt x="998" y="0"/>
                    <a:pt x="998" y="0"/>
                    <a:pt x="998" y="0"/>
                  </a:cubicBezTo>
                  <a:cubicBezTo>
                    <a:pt x="1077" y="0"/>
                    <a:pt x="1141" y="64"/>
                    <a:pt x="1141" y="143"/>
                  </a:cubicBezTo>
                  <a:cubicBezTo>
                    <a:pt x="1141" y="2175"/>
                    <a:pt x="1141" y="2175"/>
                    <a:pt x="1141" y="2175"/>
                  </a:cubicBezTo>
                  <a:cubicBezTo>
                    <a:pt x="1141" y="2254"/>
                    <a:pt x="1077" y="2318"/>
                    <a:pt x="998" y="2318"/>
                  </a:cubicBezTo>
                  <a:cubicBezTo>
                    <a:pt x="143" y="2318"/>
                    <a:pt x="143" y="2318"/>
                    <a:pt x="143" y="2318"/>
                  </a:cubicBezTo>
                  <a:cubicBezTo>
                    <a:pt x="64" y="2318"/>
                    <a:pt x="0" y="2254"/>
                    <a:pt x="0" y="2175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64"/>
                    <a:pt x="64" y="0"/>
                    <a:pt x="143" y="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íš1ídè"/>
            <p:cNvSpPr/>
            <p:nvPr/>
          </p:nvSpPr>
          <p:spPr bwMode="auto">
            <a:xfrm>
              <a:off x="5643563" y="1541463"/>
              <a:ext cx="238125" cy="49213"/>
            </a:xfrm>
            <a:custGeom>
              <a:avLst/>
              <a:gdLst>
                <a:gd name="T0" fmla="*/ 10 w 159"/>
                <a:gd name="T1" fmla="*/ 0 h 33"/>
                <a:gd name="T2" fmla="*/ 149 w 159"/>
                <a:gd name="T3" fmla="*/ 0 h 33"/>
                <a:gd name="T4" fmla="*/ 159 w 159"/>
                <a:gd name="T5" fmla="*/ 10 h 33"/>
                <a:gd name="T6" fmla="*/ 159 w 159"/>
                <a:gd name="T7" fmla="*/ 22 h 33"/>
                <a:gd name="T8" fmla="*/ 149 w 159"/>
                <a:gd name="T9" fmla="*/ 33 h 33"/>
                <a:gd name="T10" fmla="*/ 10 w 159"/>
                <a:gd name="T11" fmla="*/ 33 h 33"/>
                <a:gd name="T12" fmla="*/ 0 w 159"/>
                <a:gd name="T13" fmla="*/ 22 h 33"/>
                <a:gd name="T14" fmla="*/ 0 w 159"/>
                <a:gd name="T15" fmla="*/ 10 h 33"/>
                <a:gd name="T16" fmla="*/ 10 w 159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33">
                  <a:moveTo>
                    <a:pt x="10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54" y="0"/>
                    <a:pt x="159" y="5"/>
                    <a:pt x="159" y="10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59" y="28"/>
                    <a:pt x="154" y="33"/>
                    <a:pt x="14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4" y="33"/>
                    <a:pt x="0" y="28"/>
                    <a:pt x="0" y="2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E6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ïŝ1îḋê"/>
            <p:cNvSpPr/>
            <p:nvPr/>
          </p:nvSpPr>
          <p:spPr bwMode="auto">
            <a:xfrm>
              <a:off x="5918200" y="1538288"/>
              <a:ext cx="55563" cy="55563"/>
            </a:xfrm>
            <a:prstGeom prst="ellipse">
              <a:avLst/>
            </a:prstGeom>
            <a:solidFill>
              <a:srgbClr val="E6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îṩlîdê"/>
            <p:cNvSpPr/>
            <p:nvPr/>
          </p:nvSpPr>
          <p:spPr bwMode="auto">
            <a:xfrm>
              <a:off x="5059363" y="1528763"/>
              <a:ext cx="1498600" cy="3287713"/>
            </a:xfrm>
            <a:custGeom>
              <a:avLst/>
              <a:gdLst>
                <a:gd name="T0" fmla="*/ 1000 w 1000"/>
                <a:gd name="T1" fmla="*/ 91 h 2198"/>
                <a:gd name="T2" fmla="*/ 1000 w 1000"/>
                <a:gd name="T3" fmla="*/ 2107 h 2198"/>
                <a:gd name="T4" fmla="*/ 909 w 1000"/>
                <a:gd name="T5" fmla="*/ 2198 h 2198"/>
                <a:gd name="T6" fmla="*/ 90 w 1000"/>
                <a:gd name="T7" fmla="*/ 2198 h 2198"/>
                <a:gd name="T8" fmla="*/ 0 w 1000"/>
                <a:gd name="T9" fmla="*/ 2107 h 2198"/>
                <a:gd name="T10" fmla="*/ 0 w 1000"/>
                <a:gd name="T11" fmla="*/ 91 h 2198"/>
                <a:gd name="T12" fmla="*/ 90 w 1000"/>
                <a:gd name="T13" fmla="*/ 0 h 2198"/>
                <a:gd name="T14" fmla="*/ 90 w 1000"/>
                <a:gd name="T15" fmla="*/ 0 h 2198"/>
                <a:gd name="T16" fmla="*/ 213 w 1000"/>
                <a:gd name="T17" fmla="*/ 0 h 2198"/>
                <a:gd name="T18" fmla="*/ 213 w 1000"/>
                <a:gd name="T19" fmla="*/ 16 h 2198"/>
                <a:gd name="T20" fmla="*/ 287 w 1000"/>
                <a:gd name="T21" fmla="*/ 91 h 2198"/>
                <a:gd name="T22" fmla="*/ 704 w 1000"/>
                <a:gd name="T23" fmla="*/ 91 h 2198"/>
                <a:gd name="T24" fmla="*/ 778 w 1000"/>
                <a:gd name="T25" fmla="*/ 16 h 2198"/>
                <a:gd name="T26" fmla="*/ 778 w 1000"/>
                <a:gd name="T27" fmla="*/ 0 h 2198"/>
                <a:gd name="T28" fmla="*/ 909 w 1000"/>
                <a:gd name="T29" fmla="*/ 0 h 2198"/>
                <a:gd name="T30" fmla="*/ 1000 w 1000"/>
                <a:gd name="T31" fmla="*/ 91 h 2198"/>
                <a:gd name="T32" fmla="*/ 1000 w 1000"/>
                <a:gd name="T33" fmla="*/ 91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0" h="2198">
                  <a:moveTo>
                    <a:pt x="1000" y="91"/>
                  </a:moveTo>
                  <a:cubicBezTo>
                    <a:pt x="1000" y="2107"/>
                    <a:pt x="1000" y="2107"/>
                    <a:pt x="1000" y="2107"/>
                  </a:cubicBezTo>
                  <a:cubicBezTo>
                    <a:pt x="1000" y="2157"/>
                    <a:pt x="959" y="2198"/>
                    <a:pt x="909" y="2198"/>
                  </a:cubicBezTo>
                  <a:cubicBezTo>
                    <a:pt x="90" y="2198"/>
                    <a:pt x="90" y="2198"/>
                    <a:pt x="90" y="2198"/>
                  </a:cubicBezTo>
                  <a:cubicBezTo>
                    <a:pt x="40" y="2198"/>
                    <a:pt x="0" y="2157"/>
                    <a:pt x="0" y="210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1"/>
                    <a:pt x="4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16"/>
                    <a:pt x="213" y="16"/>
                    <a:pt x="213" y="16"/>
                  </a:cubicBezTo>
                  <a:cubicBezTo>
                    <a:pt x="213" y="57"/>
                    <a:pt x="246" y="91"/>
                    <a:pt x="287" y="91"/>
                  </a:cubicBezTo>
                  <a:cubicBezTo>
                    <a:pt x="704" y="91"/>
                    <a:pt x="704" y="91"/>
                    <a:pt x="704" y="91"/>
                  </a:cubicBezTo>
                  <a:cubicBezTo>
                    <a:pt x="745" y="91"/>
                    <a:pt x="778" y="57"/>
                    <a:pt x="778" y="16"/>
                  </a:cubicBezTo>
                  <a:cubicBezTo>
                    <a:pt x="778" y="0"/>
                    <a:pt x="778" y="0"/>
                    <a:pt x="778" y="0"/>
                  </a:cubicBezTo>
                  <a:cubicBezTo>
                    <a:pt x="909" y="0"/>
                    <a:pt x="909" y="0"/>
                    <a:pt x="909" y="0"/>
                  </a:cubicBezTo>
                  <a:cubicBezTo>
                    <a:pt x="959" y="0"/>
                    <a:pt x="1000" y="41"/>
                    <a:pt x="1000" y="91"/>
                  </a:cubicBezTo>
                  <a:cubicBezTo>
                    <a:pt x="1000" y="91"/>
                    <a:pt x="1000" y="91"/>
                    <a:pt x="1000" y="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îṧľïďé"/>
            <p:cNvSpPr/>
            <p:nvPr/>
          </p:nvSpPr>
          <p:spPr bwMode="auto">
            <a:xfrm>
              <a:off x="5057775" y="2041525"/>
              <a:ext cx="1500188" cy="1022350"/>
            </a:xfrm>
            <a:prstGeom prst="rect">
              <a:avLst/>
            </a:prstGeom>
            <a:solidFill>
              <a:srgbClr val="6A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ïṡļîḍê"/>
            <p:cNvSpPr/>
            <p:nvPr/>
          </p:nvSpPr>
          <p:spPr bwMode="auto">
            <a:xfrm>
              <a:off x="5059363" y="2033588"/>
              <a:ext cx="1498600" cy="1030288"/>
            </a:xfrm>
            <a:custGeom>
              <a:avLst/>
              <a:gdLst>
                <a:gd name="T0" fmla="*/ 472 w 944"/>
                <a:gd name="T1" fmla="*/ 329 h 649"/>
                <a:gd name="T2" fmla="*/ 6 w 944"/>
                <a:gd name="T3" fmla="*/ 649 h 649"/>
                <a:gd name="T4" fmla="*/ 938 w 944"/>
                <a:gd name="T5" fmla="*/ 649 h 649"/>
                <a:gd name="T6" fmla="*/ 472 w 944"/>
                <a:gd name="T7" fmla="*/ 329 h 649"/>
                <a:gd name="T8" fmla="*/ 944 w 944"/>
                <a:gd name="T9" fmla="*/ 6 h 649"/>
                <a:gd name="T10" fmla="*/ 479 w 944"/>
                <a:gd name="T11" fmla="*/ 324 h 649"/>
                <a:gd name="T12" fmla="*/ 944 w 944"/>
                <a:gd name="T13" fmla="*/ 643 h 649"/>
                <a:gd name="T14" fmla="*/ 944 w 944"/>
                <a:gd name="T15" fmla="*/ 6 h 649"/>
                <a:gd name="T16" fmla="*/ 0 w 944"/>
                <a:gd name="T17" fmla="*/ 6 h 649"/>
                <a:gd name="T18" fmla="*/ 0 w 944"/>
                <a:gd name="T19" fmla="*/ 643 h 649"/>
                <a:gd name="T20" fmla="*/ 466 w 944"/>
                <a:gd name="T21" fmla="*/ 324 h 649"/>
                <a:gd name="T22" fmla="*/ 0 w 944"/>
                <a:gd name="T23" fmla="*/ 6 h 649"/>
                <a:gd name="T24" fmla="*/ 938 w 944"/>
                <a:gd name="T25" fmla="*/ 0 h 649"/>
                <a:gd name="T26" fmla="*/ 6 w 944"/>
                <a:gd name="T27" fmla="*/ 0 h 649"/>
                <a:gd name="T28" fmla="*/ 472 w 944"/>
                <a:gd name="T29" fmla="*/ 320 h 649"/>
                <a:gd name="T30" fmla="*/ 938 w 944"/>
                <a:gd name="T31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649">
                  <a:moveTo>
                    <a:pt x="472" y="329"/>
                  </a:moveTo>
                  <a:lnTo>
                    <a:pt x="6" y="649"/>
                  </a:lnTo>
                  <a:lnTo>
                    <a:pt x="938" y="649"/>
                  </a:lnTo>
                  <a:lnTo>
                    <a:pt x="472" y="329"/>
                  </a:lnTo>
                  <a:close/>
                  <a:moveTo>
                    <a:pt x="944" y="6"/>
                  </a:moveTo>
                  <a:lnTo>
                    <a:pt x="479" y="324"/>
                  </a:lnTo>
                  <a:lnTo>
                    <a:pt x="944" y="643"/>
                  </a:lnTo>
                  <a:lnTo>
                    <a:pt x="944" y="6"/>
                  </a:lnTo>
                  <a:close/>
                  <a:moveTo>
                    <a:pt x="0" y="6"/>
                  </a:moveTo>
                  <a:lnTo>
                    <a:pt x="0" y="643"/>
                  </a:lnTo>
                  <a:lnTo>
                    <a:pt x="466" y="324"/>
                  </a:lnTo>
                  <a:lnTo>
                    <a:pt x="0" y="6"/>
                  </a:lnTo>
                  <a:close/>
                  <a:moveTo>
                    <a:pt x="938" y="0"/>
                  </a:moveTo>
                  <a:lnTo>
                    <a:pt x="6" y="0"/>
                  </a:lnTo>
                  <a:lnTo>
                    <a:pt x="472" y="320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ïśľîḋé"/>
            <p:cNvSpPr/>
            <p:nvPr/>
          </p:nvSpPr>
          <p:spPr bwMode="auto">
            <a:xfrm>
              <a:off x="5059363" y="2033588"/>
              <a:ext cx="1498600" cy="1030288"/>
            </a:xfrm>
            <a:custGeom>
              <a:avLst/>
              <a:gdLst>
                <a:gd name="T0" fmla="*/ 472 w 944"/>
                <a:gd name="T1" fmla="*/ 329 h 649"/>
                <a:gd name="T2" fmla="*/ 6 w 944"/>
                <a:gd name="T3" fmla="*/ 649 h 649"/>
                <a:gd name="T4" fmla="*/ 938 w 944"/>
                <a:gd name="T5" fmla="*/ 649 h 649"/>
                <a:gd name="T6" fmla="*/ 472 w 944"/>
                <a:gd name="T7" fmla="*/ 329 h 649"/>
                <a:gd name="T8" fmla="*/ 944 w 944"/>
                <a:gd name="T9" fmla="*/ 6 h 649"/>
                <a:gd name="T10" fmla="*/ 479 w 944"/>
                <a:gd name="T11" fmla="*/ 324 h 649"/>
                <a:gd name="T12" fmla="*/ 944 w 944"/>
                <a:gd name="T13" fmla="*/ 643 h 649"/>
                <a:gd name="T14" fmla="*/ 944 w 944"/>
                <a:gd name="T15" fmla="*/ 6 h 649"/>
                <a:gd name="T16" fmla="*/ 0 w 944"/>
                <a:gd name="T17" fmla="*/ 6 h 649"/>
                <a:gd name="T18" fmla="*/ 0 w 944"/>
                <a:gd name="T19" fmla="*/ 643 h 649"/>
                <a:gd name="T20" fmla="*/ 466 w 944"/>
                <a:gd name="T21" fmla="*/ 324 h 649"/>
                <a:gd name="T22" fmla="*/ 0 w 944"/>
                <a:gd name="T23" fmla="*/ 6 h 649"/>
                <a:gd name="T24" fmla="*/ 938 w 944"/>
                <a:gd name="T25" fmla="*/ 0 h 649"/>
                <a:gd name="T26" fmla="*/ 6 w 944"/>
                <a:gd name="T27" fmla="*/ 0 h 649"/>
                <a:gd name="T28" fmla="*/ 472 w 944"/>
                <a:gd name="T29" fmla="*/ 320 h 649"/>
                <a:gd name="T30" fmla="*/ 938 w 944"/>
                <a:gd name="T31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649">
                  <a:moveTo>
                    <a:pt x="472" y="329"/>
                  </a:moveTo>
                  <a:lnTo>
                    <a:pt x="6" y="649"/>
                  </a:lnTo>
                  <a:lnTo>
                    <a:pt x="938" y="649"/>
                  </a:lnTo>
                  <a:lnTo>
                    <a:pt x="472" y="329"/>
                  </a:lnTo>
                  <a:moveTo>
                    <a:pt x="944" y="6"/>
                  </a:moveTo>
                  <a:lnTo>
                    <a:pt x="479" y="324"/>
                  </a:lnTo>
                  <a:lnTo>
                    <a:pt x="944" y="643"/>
                  </a:lnTo>
                  <a:lnTo>
                    <a:pt x="944" y="6"/>
                  </a:lnTo>
                  <a:moveTo>
                    <a:pt x="0" y="6"/>
                  </a:moveTo>
                  <a:lnTo>
                    <a:pt x="0" y="643"/>
                  </a:lnTo>
                  <a:lnTo>
                    <a:pt x="466" y="324"/>
                  </a:lnTo>
                  <a:lnTo>
                    <a:pt x="0" y="6"/>
                  </a:lnTo>
                  <a:moveTo>
                    <a:pt x="938" y="0"/>
                  </a:moveTo>
                  <a:lnTo>
                    <a:pt x="6" y="0"/>
                  </a:lnTo>
                  <a:lnTo>
                    <a:pt x="472" y="320"/>
                  </a:lnTo>
                  <a:lnTo>
                    <a:pt x="9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iś1ïdê"/>
            <p:cNvSpPr/>
            <p:nvPr/>
          </p:nvSpPr>
          <p:spPr bwMode="auto">
            <a:xfrm>
              <a:off x="5057775" y="3405188"/>
              <a:ext cx="1500188" cy="1022350"/>
            </a:xfrm>
            <a:custGeom>
              <a:avLst/>
              <a:gdLst>
                <a:gd name="T0" fmla="*/ 0 w 945"/>
                <a:gd name="T1" fmla="*/ 644 h 644"/>
                <a:gd name="T2" fmla="*/ 0 w 945"/>
                <a:gd name="T3" fmla="*/ 644 h 644"/>
                <a:gd name="T4" fmla="*/ 0 w 945"/>
                <a:gd name="T5" fmla="*/ 644 h 644"/>
                <a:gd name="T6" fmla="*/ 945 w 945"/>
                <a:gd name="T7" fmla="*/ 644 h 644"/>
                <a:gd name="T8" fmla="*/ 945 w 945"/>
                <a:gd name="T9" fmla="*/ 644 h 644"/>
                <a:gd name="T10" fmla="*/ 945 w 945"/>
                <a:gd name="T11" fmla="*/ 644 h 644"/>
                <a:gd name="T12" fmla="*/ 0 w 945"/>
                <a:gd name="T13" fmla="*/ 0 h 644"/>
                <a:gd name="T14" fmla="*/ 0 w 945"/>
                <a:gd name="T15" fmla="*/ 639 h 644"/>
                <a:gd name="T16" fmla="*/ 1 w 945"/>
                <a:gd name="T17" fmla="*/ 639 h 644"/>
                <a:gd name="T18" fmla="*/ 1 w 945"/>
                <a:gd name="T19" fmla="*/ 1 h 644"/>
                <a:gd name="T20" fmla="*/ 0 w 945"/>
                <a:gd name="T21" fmla="*/ 0 h 644"/>
                <a:gd name="T22" fmla="*/ 945 w 945"/>
                <a:gd name="T23" fmla="*/ 0 h 644"/>
                <a:gd name="T24" fmla="*/ 945 w 945"/>
                <a:gd name="T25" fmla="*/ 1 h 644"/>
                <a:gd name="T26" fmla="*/ 945 w 945"/>
                <a:gd name="T27" fmla="*/ 639 h 644"/>
                <a:gd name="T28" fmla="*/ 945 w 945"/>
                <a:gd name="T29" fmla="*/ 639 h 644"/>
                <a:gd name="T30" fmla="*/ 945 w 945"/>
                <a:gd name="T3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5" h="644">
                  <a:moveTo>
                    <a:pt x="0" y="644"/>
                  </a:moveTo>
                  <a:lnTo>
                    <a:pt x="0" y="644"/>
                  </a:lnTo>
                  <a:lnTo>
                    <a:pt x="0" y="644"/>
                  </a:lnTo>
                  <a:close/>
                  <a:moveTo>
                    <a:pt x="945" y="644"/>
                  </a:moveTo>
                  <a:lnTo>
                    <a:pt x="945" y="644"/>
                  </a:lnTo>
                  <a:lnTo>
                    <a:pt x="945" y="644"/>
                  </a:lnTo>
                  <a:close/>
                  <a:moveTo>
                    <a:pt x="0" y="0"/>
                  </a:moveTo>
                  <a:lnTo>
                    <a:pt x="0" y="639"/>
                  </a:lnTo>
                  <a:lnTo>
                    <a:pt x="1" y="639"/>
                  </a:lnTo>
                  <a:lnTo>
                    <a:pt x="1" y="1"/>
                  </a:lnTo>
                  <a:lnTo>
                    <a:pt x="0" y="0"/>
                  </a:lnTo>
                  <a:close/>
                  <a:moveTo>
                    <a:pt x="945" y="0"/>
                  </a:moveTo>
                  <a:lnTo>
                    <a:pt x="945" y="1"/>
                  </a:lnTo>
                  <a:lnTo>
                    <a:pt x="945" y="639"/>
                  </a:lnTo>
                  <a:lnTo>
                    <a:pt x="945" y="639"/>
                  </a:lnTo>
                  <a:lnTo>
                    <a:pt x="945" y="0"/>
                  </a:lnTo>
                  <a:close/>
                </a:path>
              </a:pathLst>
            </a:custGeom>
            <a:solidFill>
              <a:srgbClr val="6A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íś1íďé"/>
            <p:cNvSpPr/>
            <p:nvPr/>
          </p:nvSpPr>
          <p:spPr bwMode="auto">
            <a:xfrm>
              <a:off x="5057775" y="3405188"/>
              <a:ext cx="1500188" cy="1022350"/>
            </a:xfrm>
            <a:custGeom>
              <a:avLst/>
              <a:gdLst>
                <a:gd name="T0" fmla="*/ 0 w 945"/>
                <a:gd name="T1" fmla="*/ 644 h 644"/>
                <a:gd name="T2" fmla="*/ 0 w 945"/>
                <a:gd name="T3" fmla="*/ 644 h 644"/>
                <a:gd name="T4" fmla="*/ 0 w 945"/>
                <a:gd name="T5" fmla="*/ 644 h 644"/>
                <a:gd name="T6" fmla="*/ 945 w 945"/>
                <a:gd name="T7" fmla="*/ 644 h 644"/>
                <a:gd name="T8" fmla="*/ 945 w 945"/>
                <a:gd name="T9" fmla="*/ 644 h 644"/>
                <a:gd name="T10" fmla="*/ 945 w 945"/>
                <a:gd name="T11" fmla="*/ 644 h 644"/>
                <a:gd name="T12" fmla="*/ 0 w 945"/>
                <a:gd name="T13" fmla="*/ 0 h 644"/>
                <a:gd name="T14" fmla="*/ 0 w 945"/>
                <a:gd name="T15" fmla="*/ 639 h 644"/>
                <a:gd name="T16" fmla="*/ 1 w 945"/>
                <a:gd name="T17" fmla="*/ 639 h 644"/>
                <a:gd name="T18" fmla="*/ 1 w 945"/>
                <a:gd name="T19" fmla="*/ 1 h 644"/>
                <a:gd name="T20" fmla="*/ 0 w 945"/>
                <a:gd name="T21" fmla="*/ 0 h 644"/>
                <a:gd name="T22" fmla="*/ 945 w 945"/>
                <a:gd name="T23" fmla="*/ 0 h 644"/>
                <a:gd name="T24" fmla="*/ 945 w 945"/>
                <a:gd name="T25" fmla="*/ 1 h 644"/>
                <a:gd name="T26" fmla="*/ 945 w 945"/>
                <a:gd name="T27" fmla="*/ 639 h 644"/>
                <a:gd name="T28" fmla="*/ 945 w 945"/>
                <a:gd name="T29" fmla="*/ 639 h 644"/>
                <a:gd name="T30" fmla="*/ 945 w 945"/>
                <a:gd name="T3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5" h="644">
                  <a:moveTo>
                    <a:pt x="0" y="644"/>
                  </a:moveTo>
                  <a:lnTo>
                    <a:pt x="0" y="644"/>
                  </a:lnTo>
                  <a:lnTo>
                    <a:pt x="0" y="644"/>
                  </a:lnTo>
                  <a:moveTo>
                    <a:pt x="945" y="644"/>
                  </a:moveTo>
                  <a:lnTo>
                    <a:pt x="945" y="644"/>
                  </a:lnTo>
                  <a:lnTo>
                    <a:pt x="945" y="644"/>
                  </a:lnTo>
                  <a:moveTo>
                    <a:pt x="0" y="0"/>
                  </a:moveTo>
                  <a:lnTo>
                    <a:pt x="0" y="639"/>
                  </a:lnTo>
                  <a:lnTo>
                    <a:pt x="1" y="639"/>
                  </a:lnTo>
                  <a:lnTo>
                    <a:pt x="1" y="1"/>
                  </a:lnTo>
                  <a:lnTo>
                    <a:pt x="0" y="0"/>
                  </a:lnTo>
                  <a:moveTo>
                    <a:pt x="945" y="0"/>
                  </a:moveTo>
                  <a:lnTo>
                    <a:pt x="945" y="1"/>
                  </a:lnTo>
                  <a:lnTo>
                    <a:pt x="945" y="639"/>
                  </a:lnTo>
                  <a:lnTo>
                    <a:pt x="945" y="639"/>
                  </a:lnTo>
                  <a:lnTo>
                    <a:pt x="9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îşḷíḋe"/>
            <p:cNvSpPr/>
            <p:nvPr/>
          </p:nvSpPr>
          <p:spPr bwMode="auto">
            <a:xfrm>
              <a:off x="5059363" y="3400425"/>
              <a:ext cx="1498600" cy="1027113"/>
            </a:xfrm>
            <a:custGeom>
              <a:avLst/>
              <a:gdLst>
                <a:gd name="T0" fmla="*/ 472 w 944"/>
                <a:gd name="T1" fmla="*/ 328 h 647"/>
                <a:gd name="T2" fmla="*/ 6 w 944"/>
                <a:gd name="T3" fmla="*/ 647 h 647"/>
                <a:gd name="T4" fmla="*/ 938 w 944"/>
                <a:gd name="T5" fmla="*/ 647 h 647"/>
                <a:gd name="T6" fmla="*/ 472 w 944"/>
                <a:gd name="T7" fmla="*/ 328 h 647"/>
                <a:gd name="T8" fmla="*/ 944 w 944"/>
                <a:gd name="T9" fmla="*/ 4 h 647"/>
                <a:gd name="T10" fmla="*/ 479 w 944"/>
                <a:gd name="T11" fmla="*/ 323 h 647"/>
                <a:gd name="T12" fmla="*/ 944 w 944"/>
                <a:gd name="T13" fmla="*/ 642 h 647"/>
                <a:gd name="T14" fmla="*/ 944 w 944"/>
                <a:gd name="T15" fmla="*/ 4 h 647"/>
                <a:gd name="T16" fmla="*/ 0 w 944"/>
                <a:gd name="T17" fmla="*/ 4 h 647"/>
                <a:gd name="T18" fmla="*/ 0 w 944"/>
                <a:gd name="T19" fmla="*/ 642 h 647"/>
                <a:gd name="T20" fmla="*/ 466 w 944"/>
                <a:gd name="T21" fmla="*/ 323 h 647"/>
                <a:gd name="T22" fmla="*/ 0 w 944"/>
                <a:gd name="T23" fmla="*/ 4 h 647"/>
                <a:gd name="T24" fmla="*/ 938 w 944"/>
                <a:gd name="T25" fmla="*/ 0 h 647"/>
                <a:gd name="T26" fmla="*/ 6 w 944"/>
                <a:gd name="T27" fmla="*/ 0 h 647"/>
                <a:gd name="T28" fmla="*/ 472 w 944"/>
                <a:gd name="T29" fmla="*/ 319 h 647"/>
                <a:gd name="T30" fmla="*/ 938 w 944"/>
                <a:gd name="T31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647">
                  <a:moveTo>
                    <a:pt x="472" y="328"/>
                  </a:moveTo>
                  <a:lnTo>
                    <a:pt x="6" y="647"/>
                  </a:lnTo>
                  <a:lnTo>
                    <a:pt x="938" y="647"/>
                  </a:lnTo>
                  <a:lnTo>
                    <a:pt x="472" y="328"/>
                  </a:lnTo>
                  <a:close/>
                  <a:moveTo>
                    <a:pt x="944" y="4"/>
                  </a:moveTo>
                  <a:lnTo>
                    <a:pt x="479" y="323"/>
                  </a:lnTo>
                  <a:lnTo>
                    <a:pt x="944" y="642"/>
                  </a:lnTo>
                  <a:lnTo>
                    <a:pt x="944" y="4"/>
                  </a:lnTo>
                  <a:close/>
                  <a:moveTo>
                    <a:pt x="0" y="4"/>
                  </a:moveTo>
                  <a:lnTo>
                    <a:pt x="0" y="642"/>
                  </a:lnTo>
                  <a:lnTo>
                    <a:pt x="466" y="323"/>
                  </a:lnTo>
                  <a:lnTo>
                    <a:pt x="0" y="4"/>
                  </a:lnTo>
                  <a:close/>
                  <a:moveTo>
                    <a:pt x="938" y="0"/>
                  </a:moveTo>
                  <a:lnTo>
                    <a:pt x="6" y="0"/>
                  </a:lnTo>
                  <a:lnTo>
                    <a:pt x="472" y="319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ïṥḻíḍé"/>
            <p:cNvSpPr/>
            <p:nvPr/>
          </p:nvSpPr>
          <p:spPr bwMode="auto">
            <a:xfrm>
              <a:off x="5059363" y="3400425"/>
              <a:ext cx="1498600" cy="1027113"/>
            </a:xfrm>
            <a:custGeom>
              <a:avLst/>
              <a:gdLst>
                <a:gd name="T0" fmla="*/ 472 w 944"/>
                <a:gd name="T1" fmla="*/ 328 h 647"/>
                <a:gd name="T2" fmla="*/ 6 w 944"/>
                <a:gd name="T3" fmla="*/ 647 h 647"/>
                <a:gd name="T4" fmla="*/ 938 w 944"/>
                <a:gd name="T5" fmla="*/ 647 h 647"/>
                <a:gd name="T6" fmla="*/ 472 w 944"/>
                <a:gd name="T7" fmla="*/ 328 h 647"/>
                <a:gd name="T8" fmla="*/ 944 w 944"/>
                <a:gd name="T9" fmla="*/ 4 h 647"/>
                <a:gd name="T10" fmla="*/ 479 w 944"/>
                <a:gd name="T11" fmla="*/ 323 h 647"/>
                <a:gd name="T12" fmla="*/ 944 w 944"/>
                <a:gd name="T13" fmla="*/ 642 h 647"/>
                <a:gd name="T14" fmla="*/ 944 w 944"/>
                <a:gd name="T15" fmla="*/ 4 h 647"/>
                <a:gd name="T16" fmla="*/ 0 w 944"/>
                <a:gd name="T17" fmla="*/ 4 h 647"/>
                <a:gd name="T18" fmla="*/ 0 w 944"/>
                <a:gd name="T19" fmla="*/ 642 h 647"/>
                <a:gd name="T20" fmla="*/ 466 w 944"/>
                <a:gd name="T21" fmla="*/ 323 h 647"/>
                <a:gd name="T22" fmla="*/ 0 w 944"/>
                <a:gd name="T23" fmla="*/ 4 h 647"/>
                <a:gd name="T24" fmla="*/ 938 w 944"/>
                <a:gd name="T25" fmla="*/ 0 h 647"/>
                <a:gd name="T26" fmla="*/ 6 w 944"/>
                <a:gd name="T27" fmla="*/ 0 h 647"/>
                <a:gd name="T28" fmla="*/ 472 w 944"/>
                <a:gd name="T29" fmla="*/ 319 h 647"/>
                <a:gd name="T30" fmla="*/ 938 w 944"/>
                <a:gd name="T31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647">
                  <a:moveTo>
                    <a:pt x="472" y="328"/>
                  </a:moveTo>
                  <a:lnTo>
                    <a:pt x="6" y="647"/>
                  </a:lnTo>
                  <a:lnTo>
                    <a:pt x="938" y="647"/>
                  </a:lnTo>
                  <a:lnTo>
                    <a:pt x="472" y="328"/>
                  </a:lnTo>
                  <a:moveTo>
                    <a:pt x="944" y="4"/>
                  </a:moveTo>
                  <a:lnTo>
                    <a:pt x="479" y="323"/>
                  </a:lnTo>
                  <a:lnTo>
                    <a:pt x="944" y="642"/>
                  </a:lnTo>
                  <a:lnTo>
                    <a:pt x="944" y="4"/>
                  </a:lnTo>
                  <a:moveTo>
                    <a:pt x="0" y="4"/>
                  </a:moveTo>
                  <a:lnTo>
                    <a:pt x="0" y="642"/>
                  </a:lnTo>
                  <a:lnTo>
                    <a:pt x="466" y="323"/>
                  </a:lnTo>
                  <a:lnTo>
                    <a:pt x="0" y="4"/>
                  </a:lnTo>
                  <a:moveTo>
                    <a:pt x="938" y="0"/>
                  </a:moveTo>
                  <a:lnTo>
                    <a:pt x="6" y="0"/>
                  </a:lnTo>
                  <a:lnTo>
                    <a:pt x="472" y="319"/>
                  </a:lnTo>
                  <a:lnTo>
                    <a:pt x="9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î$liḓê"/>
            <p:cNvSpPr/>
            <p:nvPr/>
          </p:nvSpPr>
          <p:spPr bwMode="auto">
            <a:xfrm>
              <a:off x="5054600" y="2032000"/>
              <a:ext cx="4763" cy="9525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5 h 6"/>
                <a:gd name="T4" fmla="*/ 2 w 3"/>
                <a:gd name="T5" fmla="*/ 6 h 6"/>
                <a:gd name="T6" fmla="*/ 2 w 3"/>
                <a:gd name="T7" fmla="*/ 1 h 6"/>
                <a:gd name="T8" fmla="*/ 3 w 3"/>
                <a:gd name="T9" fmla="*/ 1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5"/>
                  </a:lnTo>
                  <a:lnTo>
                    <a:pt x="2" y="6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íšlîḍê"/>
            <p:cNvSpPr/>
            <p:nvPr/>
          </p:nvSpPr>
          <p:spPr bwMode="auto">
            <a:xfrm>
              <a:off x="5054600" y="2032000"/>
              <a:ext cx="4763" cy="9525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5 h 6"/>
                <a:gd name="T4" fmla="*/ 2 w 3"/>
                <a:gd name="T5" fmla="*/ 6 h 6"/>
                <a:gd name="T6" fmla="*/ 2 w 3"/>
                <a:gd name="T7" fmla="*/ 1 h 6"/>
                <a:gd name="T8" fmla="*/ 3 w 3"/>
                <a:gd name="T9" fmla="*/ 1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5"/>
                  </a:lnTo>
                  <a:lnTo>
                    <a:pt x="2" y="6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ïṧḷîḍé"/>
            <p:cNvSpPr/>
            <p:nvPr/>
          </p:nvSpPr>
          <p:spPr bwMode="auto">
            <a:xfrm>
              <a:off x="5059363" y="2028825"/>
              <a:ext cx="9525" cy="4763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2 h 3"/>
                <a:gd name="T4" fmla="*/ 0 w 6"/>
                <a:gd name="T5" fmla="*/ 3 h 3"/>
                <a:gd name="T6" fmla="*/ 6 w 6"/>
                <a:gd name="T7" fmla="*/ 3 h 3"/>
                <a:gd name="T8" fmla="*/ 1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6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îṣľïdè"/>
            <p:cNvSpPr/>
            <p:nvPr/>
          </p:nvSpPr>
          <p:spPr bwMode="auto">
            <a:xfrm>
              <a:off x="5059363" y="2028825"/>
              <a:ext cx="9525" cy="4763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2 h 3"/>
                <a:gd name="T4" fmla="*/ 0 w 6"/>
                <a:gd name="T5" fmla="*/ 3 h 3"/>
                <a:gd name="T6" fmla="*/ 6 w 6"/>
                <a:gd name="T7" fmla="*/ 3 h 3"/>
                <a:gd name="T8" fmla="*/ 1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6" y="3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iṥ1íďé"/>
            <p:cNvSpPr/>
            <p:nvPr/>
          </p:nvSpPr>
          <p:spPr bwMode="auto">
            <a:xfrm>
              <a:off x="5057775" y="2033588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0 h 6"/>
                <a:gd name="T4" fmla="*/ 0 w 1"/>
                <a:gd name="T5" fmla="*/ 5 h 6"/>
                <a:gd name="T6" fmla="*/ 1 w 1"/>
                <a:gd name="T7" fmla="*/ 6 h 6"/>
                <a:gd name="T8" fmla="*/ 1 w 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îŝḷídê"/>
            <p:cNvSpPr/>
            <p:nvPr/>
          </p:nvSpPr>
          <p:spPr bwMode="auto">
            <a:xfrm>
              <a:off x="5057775" y="2033588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0 h 6"/>
                <a:gd name="T4" fmla="*/ 0 w 1"/>
                <a:gd name="T5" fmla="*/ 5 h 6"/>
                <a:gd name="T6" fmla="*/ 1 w 1"/>
                <a:gd name="T7" fmla="*/ 6 h 6"/>
                <a:gd name="T8" fmla="*/ 1 w 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í$ľiďe"/>
            <p:cNvSpPr/>
            <p:nvPr/>
          </p:nvSpPr>
          <p:spPr bwMode="auto">
            <a:xfrm>
              <a:off x="5059363" y="2033588"/>
              <a:ext cx="749300" cy="514350"/>
            </a:xfrm>
            <a:custGeom>
              <a:avLst/>
              <a:gdLst>
                <a:gd name="T0" fmla="*/ 6 w 472"/>
                <a:gd name="T1" fmla="*/ 0 h 324"/>
                <a:gd name="T2" fmla="*/ 0 w 472"/>
                <a:gd name="T3" fmla="*/ 0 h 324"/>
                <a:gd name="T4" fmla="*/ 0 w 472"/>
                <a:gd name="T5" fmla="*/ 6 h 324"/>
                <a:gd name="T6" fmla="*/ 466 w 472"/>
                <a:gd name="T7" fmla="*/ 324 h 324"/>
                <a:gd name="T8" fmla="*/ 472 w 472"/>
                <a:gd name="T9" fmla="*/ 320 h 324"/>
                <a:gd name="T10" fmla="*/ 6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66" y="324"/>
                  </a:lnTo>
                  <a:lnTo>
                    <a:pt x="472" y="32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íşļïḍè"/>
            <p:cNvSpPr/>
            <p:nvPr/>
          </p:nvSpPr>
          <p:spPr bwMode="auto">
            <a:xfrm>
              <a:off x="5059363" y="2033588"/>
              <a:ext cx="749300" cy="514350"/>
            </a:xfrm>
            <a:custGeom>
              <a:avLst/>
              <a:gdLst>
                <a:gd name="T0" fmla="*/ 6 w 472"/>
                <a:gd name="T1" fmla="*/ 0 h 324"/>
                <a:gd name="T2" fmla="*/ 0 w 472"/>
                <a:gd name="T3" fmla="*/ 0 h 324"/>
                <a:gd name="T4" fmla="*/ 0 w 472"/>
                <a:gd name="T5" fmla="*/ 6 h 324"/>
                <a:gd name="T6" fmla="*/ 466 w 472"/>
                <a:gd name="T7" fmla="*/ 324 h 324"/>
                <a:gd name="T8" fmla="*/ 472 w 472"/>
                <a:gd name="T9" fmla="*/ 320 h 324"/>
                <a:gd name="T10" fmla="*/ 6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66" y="324"/>
                  </a:lnTo>
                  <a:lnTo>
                    <a:pt x="472" y="32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íslíďê"/>
            <p:cNvSpPr/>
            <p:nvPr/>
          </p:nvSpPr>
          <p:spPr bwMode="auto">
            <a:xfrm>
              <a:off x="6557963" y="3055938"/>
              <a:ext cx="4763" cy="9525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0 w 3"/>
                <a:gd name="T5" fmla="*/ 6 h 6"/>
                <a:gd name="T6" fmla="*/ 0 w 3"/>
                <a:gd name="T7" fmla="*/ 5 h 6"/>
                <a:gd name="T8" fmla="*/ 0 w 3"/>
                <a:gd name="T9" fmla="*/ 0 h 6"/>
                <a:gd name="T10" fmla="*/ 0 w 3"/>
                <a:gd name="T11" fmla="*/ 5 h 6"/>
                <a:gd name="T12" fmla="*/ 3 w 3"/>
                <a:gd name="T13" fmla="*/ 2 h 6"/>
                <a:gd name="T14" fmla="*/ 0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0" y="6"/>
                  </a:lnTo>
                  <a:lnTo>
                    <a:pt x="0" y="5"/>
                  </a:lnTo>
                  <a:close/>
                  <a:moveTo>
                    <a:pt x="0" y="0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iṧ1ïdè"/>
            <p:cNvSpPr/>
            <p:nvPr/>
          </p:nvSpPr>
          <p:spPr bwMode="auto">
            <a:xfrm>
              <a:off x="6557963" y="3055938"/>
              <a:ext cx="4763" cy="9525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0 w 3"/>
                <a:gd name="T5" fmla="*/ 6 h 6"/>
                <a:gd name="T6" fmla="*/ 0 w 3"/>
                <a:gd name="T7" fmla="*/ 5 h 6"/>
                <a:gd name="T8" fmla="*/ 0 w 3"/>
                <a:gd name="T9" fmla="*/ 0 h 6"/>
                <a:gd name="T10" fmla="*/ 0 w 3"/>
                <a:gd name="T11" fmla="*/ 5 h 6"/>
                <a:gd name="T12" fmla="*/ 3 w 3"/>
                <a:gd name="T13" fmla="*/ 2 h 6"/>
                <a:gd name="T14" fmla="*/ 0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0" y="6"/>
                  </a:lnTo>
                  <a:lnTo>
                    <a:pt x="0" y="5"/>
                  </a:lnTo>
                  <a:moveTo>
                    <a:pt x="0" y="0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ïşḻîdé"/>
            <p:cNvSpPr/>
            <p:nvPr/>
          </p:nvSpPr>
          <p:spPr bwMode="auto">
            <a:xfrm>
              <a:off x="6548438" y="3063875"/>
              <a:ext cx="9525" cy="3175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0 h 2"/>
                <a:gd name="T4" fmla="*/ 4 w 6"/>
                <a:gd name="T5" fmla="*/ 2 h 2"/>
                <a:gd name="T6" fmla="*/ 6 w 6"/>
                <a:gd name="T7" fmla="*/ 1 h 2"/>
                <a:gd name="T8" fmla="*/ 6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6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iṥḷïḋe"/>
            <p:cNvSpPr/>
            <p:nvPr/>
          </p:nvSpPr>
          <p:spPr bwMode="auto">
            <a:xfrm>
              <a:off x="6548438" y="3063875"/>
              <a:ext cx="9525" cy="3175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0 h 2"/>
                <a:gd name="T4" fmla="*/ 4 w 6"/>
                <a:gd name="T5" fmla="*/ 2 h 2"/>
                <a:gd name="T6" fmla="*/ 6 w 6"/>
                <a:gd name="T7" fmla="*/ 1 h 2"/>
                <a:gd name="T8" fmla="*/ 6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6" y="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iśļíḑe"/>
            <p:cNvSpPr/>
            <p:nvPr/>
          </p:nvSpPr>
          <p:spPr bwMode="auto">
            <a:xfrm>
              <a:off x="6557963" y="3054350"/>
              <a:ext cx="0" cy="9525"/>
            </a:xfrm>
            <a:custGeom>
              <a:avLst/>
              <a:gdLst>
                <a:gd name="T0" fmla="*/ 0 h 6"/>
                <a:gd name="T1" fmla="*/ 6 h 6"/>
                <a:gd name="T2" fmla="*/ 6 h 6"/>
                <a:gd name="T3" fmla="*/ 6 h 6"/>
                <a:gd name="T4" fmla="*/ 1 h 6"/>
                <a:gd name="T5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ï$1îďê"/>
            <p:cNvSpPr/>
            <p:nvPr/>
          </p:nvSpPr>
          <p:spPr bwMode="auto">
            <a:xfrm>
              <a:off x="6557963" y="3054350"/>
              <a:ext cx="0" cy="9525"/>
            </a:xfrm>
            <a:custGeom>
              <a:avLst/>
              <a:gdLst>
                <a:gd name="T0" fmla="*/ 0 h 6"/>
                <a:gd name="T1" fmla="*/ 6 h 6"/>
                <a:gd name="T2" fmla="*/ 6 h 6"/>
                <a:gd name="T3" fmla="*/ 6 h 6"/>
                <a:gd name="T4" fmla="*/ 1 h 6"/>
                <a:gd name="T5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ṡḻïdè"/>
            <p:cNvSpPr/>
            <p:nvPr/>
          </p:nvSpPr>
          <p:spPr bwMode="auto">
            <a:xfrm>
              <a:off x="5808663" y="2547938"/>
              <a:ext cx="749300" cy="515938"/>
            </a:xfrm>
            <a:custGeom>
              <a:avLst/>
              <a:gdLst>
                <a:gd name="T0" fmla="*/ 7 w 472"/>
                <a:gd name="T1" fmla="*/ 0 h 325"/>
                <a:gd name="T2" fmla="*/ 0 w 472"/>
                <a:gd name="T3" fmla="*/ 5 h 325"/>
                <a:gd name="T4" fmla="*/ 466 w 472"/>
                <a:gd name="T5" fmla="*/ 325 h 325"/>
                <a:gd name="T6" fmla="*/ 472 w 472"/>
                <a:gd name="T7" fmla="*/ 325 h 325"/>
                <a:gd name="T8" fmla="*/ 472 w 472"/>
                <a:gd name="T9" fmla="*/ 319 h 325"/>
                <a:gd name="T10" fmla="*/ 7 w 472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5">
                  <a:moveTo>
                    <a:pt x="7" y="0"/>
                  </a:moveTo>
                  <a:lnTo>
                    <a:pt x="0" y="5"/>
                  </a:lnTo>
                  <a:lnTo>
                    <a:pt x="466" y="325"/>
                  </a:lnTo>
                  <a:lnTo>
                    <a:pt x="472" y="325"/>
                  </a:lnTo>
                  <a:lnTo>
                    <a:pt x="472" y="31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ŝliḋe"/>
            <p:cNvSpPr/>
            <p:nvPr/>
          </p:nvSpPr>
          <p:spPr bwMode="auto">
            <a:xfrm>
              <a:off x="5808663" y="2547938"/>
              <a:ext cx="749300" cy="515938"/>
            </a:xfrm>
            <a:custGeom>
              <a:avLst/>
              <a:gdLst>
                <a:gd name="T0" fmla="*/ 7 w 472"/>
                <a:gd name="T1" fmla="*/ 0 h 325"/>
                <a:gd name="T2" fmla="*/ 0 w 472"/>
                <a:gd name="T3" fmla="*/ 5 h 325"/>
                <a:gd name="T4" fmla="*/ 466 w 472"/>
                <a:gd name="T5" fmla="*/ 325 h 325"/>
                <a:gd name="T6" fmla="*/ 472 w 472"/>
                <a:gd name="T7" fmla="*/ 325 h 325"/>
                <a:gd name="T8" fmla="*/ 472 w 472"/>
                <a:gd name="T9" fmla="*/ 319 h 325"/>
                <a:gd name="T10" fmla="*/ 7 w 472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5">
                  <a:moveTo>
                    <a:pt x="7" y="0"/>
                  </a:moveTo>
                  <a:lnTo>
                    <a:pt x="0" y="5"/>
                  </a:lnTo>
                  <a:lnTo>
                    <a:pt x="466" y="325"/>
                  </a:lnTo>
                  <a:lnTo>
                    <a:pt x="472" y="325"/>
                  </a:lnTo>
                  <a:lnTo>
                    <a:pt x="472" y="319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iṧḻïďê"/>
            <p:cNvSpPr/>
            <p:nvPr/>
          </p:nvSpPr>
          <p:spPr bwMode="auto">
            <a:xfrm>
              <a:off x="6557963" y="2032000"/>
              <a:ext cx="4763" cy="9525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1 h 6"/>
                <a:gd name="T6" fmla="*/ 0 w 3"/>
                <a:gd name="T7" fmla="*/ 6 h 6"/>
                <a:gd name="T8" fmla="*/ 3 w 3"/>
                <a:gd name="T9" fmla="*/ 5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6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îṥḻidé"/>
            <p:cNvSpPr/>
            <p:nvPr/>
          </p:nvSpPr>
          <p:spPr bwMode="auto">
            <a:xfrm>
              <a:off x="6557963" y="2032000"/>
              <a:ext cx="4763" cy="9525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1 h 6"/>
                <a:gd name="T6" fmla="*/ 0 w 3"/>
                <a:gd name="T7" fmla="*/ 6 h 6"/>
                <a:gd name="T8" fmla="*/ 3 w 3"/>
                <a:gd name="T9" fmla="*/ 5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6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íšlïďê"/>
            <p:cNvSpPr/>
            <p:nvPr/>
          </p:nvSpPr>
          <p:spPr bwMode="auto">
            <a:xfrm>
              <a:off x="6548438" y="2028825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0 w 6"/>
                <a:gd name="T3" fmla="*/ 3 h 3"/>
                <a:gd name="T4" fmla="*/ 6 w 6"/>
                <a:gd name="T5" fmla="*/ 3 h 3"/>
                <a:gd name="T6" fmla="*/ 6 w 6"/>
                <a:gd name="T7" fmla="*/ 2 h 3"/>
                <a:gd name="T8" fmla="*/ 4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0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íś1iḋé"/>
            <p:cNvSpPr/>
            <p:nvPr/>
          </p:nvSpPr>
          <p:spPr bwMode="auto">
            <a:xfrm>
              <a:off x="6548438" y="2028825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0 w 6"/>
                <a:gd name="T3" fmla="*/ 3 h 3"/>
                <a:gd name="T4" fmla="*/ 6 w 6"/>
                <a:gd name="T5" fmla="*/ 3 h 3"/>
                <a:gd name="T6" fmla="*/ 6 w 6"/>
                <a:gd name="T7" fmla="*/ 2 h 3"/>
                <a:gd name="T8" fmla="*/ 4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0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ï$ľîdé"/>
            <p:cNvSpPr/>
            <p:nvPr/>
          </p:nvSpPr>
          <p:spPr bwMode="auto">
            <a:xfrm>
              <a:off x="6557963" y="2033588"/>
              <a:ext cx="0" cy="9525"/>
            </a:xfrm>
            <a:custGeom>
              <a:avLst/>
              <a:gdLst>
                <a:gd name="T0" fmla="*/ 0 h 6"/>
                <a:gd name="T1" fmla="*/ 0 h 6"/>
                <a:gd name="T2" fmla="*/ 6 h 6"/>
                <a:gd name="T3" fmla="*/ 5 h 6"/>
                <a:gd name="T4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ïS1îḋê"/>
            <p:cNvSpPr/>
            <p:nvPr/>
          </p:nvSpPr>
          <p:spPr bwMode="auto">
            <a:xfrm>
              <a:off x="6557963" y="2033588"/>
              <a:ext cx="0" cy="9525"/>
            </a:xfrm>
            <a:custGeom>
              <a:avLst/>
              <a:gdLst>
                <a:gd name="T0" fmla="*/ 0 h 6"/>
                <a:gd name="T1" fmla="*/ 0 h 6"/>
                <a:gd name="T2" fmla="*/ 6 h 6"/>
                <a:gd name="T3" fmla="*/ 5 h 6"/>
                <a:gd name="T4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isliďè"/>
            <p:cNvSpPr/>
            <p:nvPr/>
          </p:nvSpPr>
          <p:spPr bwMode="auto">
            <a:xfrm>
              <a:off x="5808663" y="2033588"/>
              <a:ext cx="749300" cy="514350"/>
            </a:xfrm>
            <a:custGeom>
              <a:avLst/>
              <a:gdLst>
                <a:gd name="T0" fmla="*/ 472 w 472"/>
                <a:gd name="T1" fmla="*/ 0 h 324"/>
                <a:gd name="T2" fmla="*/ 466 w 472"/>
                <a:gd name="T3" fmla="*/ 0 h 324"/>
                <a:gd name="T4" fmla="*/ 0 w 472"/>
                <a:gd name="T5" fmla="*/ 320 h 324"/>
                <a:gd name="T6" fmla="*/ 7 w 472"/>
                <a:gd name="T7" fmla="*/ 324 h 324"/>
                <a:gd name="T8" fmla="*/ 472 w 472"/>
                <a:gd name="T9" fmla="*/ 6 h 324"/>
                <a:gd name="T10" fmla="*/ 472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472" y="0"/>
                  </a:moveTo>
                  <a:lnTo>
                    <a:pt x="466" y="0"/>
                  </a:lnTo>
                  <a:lnTo>
                    <a:pt x="0" y="320"/>
                  </a:lnTo>
                  <a:lnTo>
                    <a:pt x="7" y="324"/>
                  </a:lnTo>
                  <a:lnTo>
                    <a:pt x="472" y="6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ïṡlíḑè"/>
            <p:cNvSpPr/>
            <p:nvPr/>
          </p:nvSpPr>
          <p:spPr bwMode="auto">
            <a:xfrm>
              <a:off x="5808663" y="2033588"/>
              <a:ext cx="749300" cy="514350"/>
            </a:xfrm>
            <a:custGeom>
              <a:avLst/>
              <a:gdLst>
                <a:gd name="T0" fmla="*/ 472 w 472"/>
                <a:gd name="T1" fmla="*/ 0 h 324"/>
                <a:gd name="T2" fmla="*/ 466 w 472"/>
                <a:gd name="T3" fmla="*/ 0 h 324"/>
                <a:gd name="T4" fmla="*/ 0 w 472"/>
                <a:gd name="T5" fmla="*/ 320 h 324"/>
                <a:gd name="T6" fmla="*/ 7 w 472"/>
                <a:gd name="T7" fmla="*/ 324 h 324"/>
                <a:gd name="T8" fmla="*/ 472 w 472"/>
                <a:gd name="T9" fmla="*/ 6 h 324"/>
                <a:gd name="T10" fmla="*/ 472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472" y="0"/>
                  </a:moveTo>
                  <a:lnTo>
                    <a:pt x="466" y="0"/>
                  </a:lnTo>
                  <a:lnTo>
                    <a:pt x="0" y="320"/>
                  </a:lnTo>
                  <a:lnTo>
                    <a:pt x="7" y="324"/>
                  </a:lnTo>
                  <a:lnTo>
                    <a:pt x="472" y="6"/>
                  </a:lnTo>
                  <a:lnTo>
                    <a:pt x="4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iṧḻíďê"/>
            <p:cNvSpPr/>
            <p:nvPr/>
          </p:nvSpPr>
          <p:spPr bwMode="auto">
            <a:xfrm>
              <a:off x="5054600" y="3055938"/>
              <a:ext cx="4763" cy="9525"/>
            </a:xfrm>
            <a:custGeom>
              <a:avLst/>
              <a:gdLst>
                <a:gd name="T0" fmla="*/ 3 w 3"/>
                <a:gd name="T1" fmla="*/ 5 h 6"/>
                <a:gd name="T2" fmla="*/ 2 w 3"/>
                <a:gd name="T3" fmla="*/ 5 h 6"/>
                <a:gd name="T4" fmla="*/ 3 w 3"/>
                <a:gd name="T5" fmla="*/ 6 h 6"/>
                <a:gd name="T6" fmla="*/ 3 w 3"/>
                <a:gd name="T7" fmla="*/ 5 h 6"/>
                <a:gd name="T8" fmla="*/ 2 w 3"/>
                <a:gd name="T9" fmla="*/ 0 h 6"/>
                <a:gd name="T10" fmla="*/ 0 w 3"/>
                <a:gd name="T11" fmla="*/ 2 h 6"/>
                <a:gd name="T12" fmla="*/ 2 w 3"/>
                <a:gd name="T13" fmla="*/ 5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2" y="5"/>
                  </a:lnTo>
                  <a:lnTo>
                    <a:pt x="3" y="6"/>
                  </a:lnTo>
                  <a:lnTo>
                    <a:pt x="3" y="5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ïšļídé"/>
            <p:cNvSpPr/>
            <p:nvPr/>
          </p:nvSpPr>
          <p:spPr bwMode="auto">
            <a:xfrm>
              <a:off x="5054600" y="3055938"/>
              <a:ext cx="4763" cy="9525"/>
            </a:xfrm>
            <a:custGeom>
              <a:avLst/>
              <a:gdLst>
                <a:gd name="T0" fmla="*/ 3 w 3"/>
                <a:gd name="T1" fmla="*/ 5 h 6"/>
                <a:gd name="T2" fmla="*/ 2 w 3"/>
                <a:gd name="T3" fmla="*/ 5 h 6"/>
                <a:gd name="T4" fmla="*/ 3 w 3"/>
                <a:gd name="T5" fmla="*/ 6 h 6"/>
                <a:gd name="T6" fmla="*/ 3 w 3"/>
                <a:gd name="T7" fmla="*/ 5 h 6"/>
                <a:gd name="T8" fmla="*/ 2 w 3"/>
                <a:gd name="T9" fmla="*/ 0 h 6"/>
                <a:gd name="T10" fmla="*/ 0 w 3"/>
                <a:gd name="T11" fmla="*/ 2 h 6"/>
                <a:gd name="T12" fmla="*/ 2 w 3"/>
                <a:gd name="T13" fmla="*/ 5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2" y="5"/>
                  </a:lnTo>
                  <a:lnTo>
                    <a:pt x="3" y="6"/>
                  </a:lnTo>
                  <a:lnTo>
                    <a:pt x="3" y="5"/>
                  </a:lnTo>
                  <a:moveTo>
                    <a:pt x="2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îsļíḋe"/>
            <p:cNvSpPr/>
            <p:nvPr/>
          </p:nvSpPr>
          <p:spPr bwMode="auto">
            <a:xfrm>
              <a:off x="5059363" y="3063875"/>
              <a:ext cx="9525" cy="3175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0 h 2"/>
                <a:gd name="T4" fmla="*/ 0 w 6"/>
                <a:gd name="T5" fmla="*/ 1 h 2"/>
                <a:gd name="T6" fmla="*/ 1 w 6"/>
                <a:gd name="T7" fmla="*/ 2 h 2"/>
                <a:gd name="T8" fmla="*/ 6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íŝļîḓé"/>
            <p:cNvSpPr/>
            <p:nvPr/>
          </p:nvSpPr>
          <p:spPr bwMode="auto">
            <a:xfrm>
              <a:off x="5059363" y="3063875"/>
              <a:ext cx="9525" cy="3175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0 h 2"/>
                <a:gd name="T4" fmla="*/ 0 w 6"/>
                <a:gd name="T5" fmla="*/ 1 h 2"/>
                <a:gd name="T6" fmla="*/ 1 w 6"/>
                <a:gd name="T7" fmla="*/ 2 h 2"/>
                <a:gd name="T8" fmla="*/ 6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î$lîḋê"/>
            <p:cNvSpPr/>
            <p:nvPr/>
          </p:nvSpPr>
          <p:spPr bwMode="auto">
            <a:xfrm>
              <a:off x="5057775" y="3054350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1 h 6"/>
                <a:gd name="T4" fmla="*/ 0 w 1"/>
                <a:gd name="T5" fmla="*/ 6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íṡļiḑe"/>
            <p:cNvSpPr/>
            <p:nvPr/>
          </p:nvSpPr>
          <p:spPr bwMode="auto">
            <a:xfrm>
              <a:off x="5057775" y="3054350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1 h 6"/>
                <a:gd name="T4" fmla="*/ 0 w 1"/>
                <a:gd name="T5" fmla="*/ 6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îṥ1iḑè"/>
            <p:cNvSpPr/>
            <p:nvPr/>
          </p:nvSpPr>
          <p:spPr bwMode="auto">
            <a:xfrm>
              <a:off x="5059363" y="2547938"/>
              <a:ext cx="749300" cy="515938"/>
            </a:xfrm>
            <a:custGeom>
              <a:avLst/>
              <a:gdLst>
                <a:gd name="T0" fmla="*/ 466 w 472"/>
                <a:gd name="T1" fmla="*/ 0 h 325"/>
                <a:gd name="T2" fmla="*/ 0 w 472"/>
                <a:gd name="T3" fmla="*/ 319 h 325"/>
                <a:gd name="T4" fmla="*/ 0 w 472"/>
                <a:gd name="T5" fmla="*/ 325 h 325"/>
                <a:gd name="T6" fmla="*/ 6 w 472"/>
                <a:gd name="T7" fmla="*/ 325 h 325"/>
                <a:gd name="T8" fmla="*/ 472 w 472"/>
                <a:gd name="T9" fmla="*/ 5 h 325"/>
                <a:gd name="T10" fmla="*/ 466 w 472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5">
                  <a:moveTo>
                    <a:pt x="466" y="0"/>
                  </a:moveTo>
                  <a:lnTo>
                    <a:pt x="0" y="319"/>
                  </a:lnTo>
                  <a:lnTo>
                    <a:pt x="0" y="325"/>
                  </a:lnTo>
                  <a:lnTo>
                    <a:pt x="6" y="325"/>
                  </a:lnTo>
                  <a:lnTo>
                    <a:pt x="472" y="5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iš1îḍê"/>
            <p:cNvSpPr/>
            <p:nvPr/>
          </p:nvSpPr>
          <p:spPr bwMode="auto">
            <a:xfrm>
              <a:off x="5059363" y="2547938"/>
              <a:ext cx="749300" cy="515938"/>
            </a:xfrm>
            <a:custGeom>
              <a:avLst/>
              <a:gdLst>
                <a:gd name="T0" fmla="*/ 466 w 472"/>
                <a:gd name="T1" fmla="*/ 0 h 325"/>
                <a:gd name="T2" fmla="*/ 0 w 472"/>
                <a:gd name="T3" fmla="*/ 319 h 325"/>
                <a:gd name="T4" fmla="*/ 0 w 472"/>
                <a:gd name="T5" fmla="*/ 325 h 325"/>
                <a:gd name="T6" fmla="*/ 6 w 472"/>
                <a:gd name="T7" fmla="*/ 325 h 325"/>
                <a:gd name="T8" fmla="*/ 472 w 472"/>
                <a:gd name="T9" fmla="*/ 5 h 325"/>
                <a:gd name="T10" fmla="*/ 466 w 472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5">
                  <a:moveTo>
                    <a:pt x="466" y="0"/>
                  </a:moveTo>
                  <a:lnTo>
                    <a:pt x="0" y="319"/>
                  </a:lnTo>
                  <a:lnTo>
                    <a:pt x="0" y="325"/>
                  </a:lnTo>
                  <a:lnTo>
                    <a:pt x="6" y="325"/>
                  </a:lnTo>
                  <a:lnTo>
                    <a:pt x="472" y="5"/>
                  </a:lnTo>
                  <a:lnTo>
                    <a:pt x="4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ïṣ1iďê"/>
            <p:cNvSpPr/>
            <p:nvPr/>
          </p:nvSpPr>
          <p:spPr bwMode="auto">
            <a:xfrm>
              <a:off x="5799138" y="2541588"/>
              <a:ext cx="20638" cy="14288"/>
            </a:xfrm>
            <a:custGeom>
              <a:avLst/>
              <a:gdLst>
                <a:gd name="T0" fmla="*/ 6 w 13"/>
                <a:gd name="T1" fmla="*/ 0 h 9"/>
                <a:gd name="T2" fmla="*/ 0 w 13"/>
                <a:gd name="T3" fmla="*/ 4 h 9"/>
                <a:gd name="T4" fmla="*/ 6 w 13"/>
                <a:gd name="T5" fmla="*/ 9 h 9"/>
                <a:gd name="T6" fmla="*/ 13 w 13"/>
                <a:gd name="T7" fmla="*/ 4 h 9"/>
                <a:gd name="T8" fmla="*/ 6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lnTo>
                    <a:pt x="0" y="4"/>
                  </a:lnTo>
                  <a:lnTo>
                    <a:pt x="6" y="9"/>
                  </a:lnTo>
                  <a:lnTo>
                    <a:pt x="13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B9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îṥ1iḓé"/>
            <p:cNvSpPr/>
            <p:nvPr/>
          </p:nvSpPr>
          <p:spPr bwMode="auto">
            <a:xfrm>
              <a:off x="5799138" y="2541588"/>
              <a:ext cx="20638" cy="14288"/>
            </a:xfrm>
            <a:custGeom>
              <a:avLst/>
              <a:gdLst>
                <a:gd name="T0" fmla="*/ 6 w 13"/>
                <a:gd name="T1" fmla="*/ 0 h 9"/>
                <a:gd name="T2" fmla="*/ 0 w 13"/>
                <a:gd name="T3" fmla="*/ 4 h 9"/>
                <a:gd name="T4" fmla="*/ 6 w 13"/>
                <a:gd name="T5" fmla="*/ 9 h 9"/>
                <a:gd name="T6" fmla="*/ 13 w 13"/>
                <a:gd name="T7" fmla="*/ 4 h 9"/>
                <a:gd name="T8" fmla="*/ 6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lnTo>
                    <a:pt x="0" y="4"/>
                  </a:lnTo>
                  <a:lnTo>
                    <a:pt x="6" y="9"/>
                  </a:lnTo>
                  <a:lnTo>
                    <a:pt x="13" y="4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îśļîďé"/>
            <p:cNvSpPr/>
            <p:nvPr/>
          </p:nvSpPr>
          <p:spPr bwMode="auto">
            <a:xfrm>
              <a:off x="5054600" y="3397250"/>
              <a:ext cx="4763" cy="7938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5 h 5"/>
                <a:gd name="T4" fmla="*/ 2 w 3"/>
                <a:gd name="T5" fmla="*/ 5 h 5"/>
                <a:gd name="T6" fmla="*/ 2 w 3"/>
                <a:gd name="T7" fmla="*/ 2 h 5"/>
                <a:gd name="T8" fmla="*/ 3 w 3"/>
                <a:gd name="T9" fmla="*/ 2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ïṥļíḑé"/>
            <p:cNvSpPr/>
            <p:nvPr/>
          </p:nvSpPr>
          <p:spPr bwMode="auto">
            <a:xfrm>
              <a:off x="5054600" y="3397250"/>
              <a:ext cx="4763" cy="7938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5 h 5"/>
                <a:gd name="T4" fmla="*/ 2 w 3"/>
                <a:gd name="T5" fmla="*/ 5 h 5"/>
                <a:gd name="T6" fmla="*/ 2 w 3"/>
                <a:gd name="T7" fmla="*/ 2 h 5"/>
                <a:gd name="T8" fmla="*/ 3 w 3"/>
                <a:gd name="T9" fmla="*/ 2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ïś1iḋê"/>
            <p:cNvSpPr/>
            <p:nvPr/>
          </p:nvSpPr>
          <p:spPr bwMode="auto">
            <a:xfrm>
              <a:off x="5059363" y="3394075"/>
              <a:ext cx="9525" cy="6350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2 h 4"/>
                <a:gd name="T4" fmla="*/ 0 w 6"/>
                <a:gd name="T5" fmla="*/ 4 h 4"/>
                <a:gd name="T6" fmla="*/ 6 w 6"/>
                <a:gd name="T7" fmla="*/ 4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îšḷíḓé"/>
            <p:cNvSpPr/>
            <p:nvPr/>
          </p:nvSpPr>
          <p:spPr bwMode="auto">
            <a:xfrm>
              <a:off x="5059363" y="3394075"/>
              <a:ext cx="9525" cy="6350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2 h 4"/>
                <a:gd name="T4" fmla="*/ 0 w 6"/>
                <a:gd name="T5" fmla="*/ 4 h 4"/>
                <a:gd name="T6" fmla="*/ 6 w 6"/>
                <a:gd name="T7" fmla="*/ 4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îsľïḍe"/>
            <p:cNvSpPr/>
            <p:nvPr/>
          </p:nvSpPr>
          <p:spPr bwMode="auto">
            <a:xfrm>
              <a:off x="5057775" y="3400425"/>
              <a:ext cx="1588" cy="635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1 w 1"/>
                <a:gd name="T7" fmla="*/ 4 h 4"/>
                <a:gd name="T8" fmla="*/ 1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iṥḷîḑè"/>
            <p:cNvSpPr/>
            <p:nvPr/>
          </p:nvSpPr>
          <p:spPr bwMode="auto">
            <a:xfrm>
              <a:off x="5057775" y="3400425"/>
              <a:ext cx="1588" cy="635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1 w 1"/>
                <a:gd name="T7" fmla="*/ 4 h 4"/>
                <a:gd name="T8" fmla="*/ 1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îṩḻíḓê"/>
            <p:cNvSpPr/>
            <p:nvPr/>
          </p:nvSpPr>
          <p:spPr bwMode="auto">
            <a:xfrm>
              <a:off x="5059363" y="3400425"/>
              <a:ext cx="749300" cy="512763"/>
            </a:xfrm>
            <a:custGeom>
              <a:avLst/>
              <a:gdLst>
                <a:gd name="T0" fmla="*/ 6 w 472"/>
                <a:gd name="T1" fmla="*/ 0 h 323"/>
                <a:gd name="T2" fmla="*/ 0 w 472"/>
                <a:gd name="T3" fmla="*/ 0 h 323"/>
                <a:gd name="T4" fmla="*/ 0 w 472"/>
                <a:gd name="T5" fmla="*/ 4 h 323"/>
                <a:gd name="T6" fmla="*/ 466 w 472"/>
                <a:gd name="T7" fmla="*/ 323 h 323"/>
                <a:gd name="T8" fmla="*/ 472 w 472"/>
                <a:gd name="T9" fmla="*/ 319 h 323"/>
                <a:gd name="T10" fmla="*/ 6 w 472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3">
                  <a:moveTo>
                    <a:pt x="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66" y="323"/>
                  </a:lnTo>
                  <a:lnTo>
                    <a:pt x="472" y="31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íṩḻíḋé"/>
            <p:cNvSpPr/>
            <p:nvPr/>
          </p:nvSpPr>
          <p:spPr bwMode="auto">
            <a:xfrm>
              <a:off x="5059363" y="3400425"/>
              <a:ext cx="749300" cy="512763"/>
            </a:xfrm>
            <a:custGeom>
              <a:avLst/>
              <a:gdLst>
                <a:gd name="T0" fmla="*/ 6 w 472"/>
                <a:gd name="T1" fmla="*/ 0 h 323"/>
                <a:gd name="T2" fmla="*/ 0 w 472"/>
                <a:gd name="T3" fmla="*/ 0 h 323"/>
                <a:gd name="T4" fmla="*/ 0 w 472"/>
                <a:gd name="T5" fmla="*/ 4 h 323"/>
                <a:gd name="T6" fmla="*/ 466 w 472"/>
                <a:gd name="T7" fmla="*/ 323 h 323"/>
                <a:gd name="T8" fmla="*/ 472 w 472"/>
                <a:gd name="T9" fmla="*/ 319 h 323"/>
                <a:gd name="T10" fmla="*/ 6 w 472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3">
                  <a:moveTo>
                    <a:pt x="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66" y="323"/>
                  </a:lnTo>
                  <a:lnTo>
                    <a:pt x="472" y="31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ïṩliḑê"/>
            <p:cNvSpPr/>
            <p:nvPr/>
          </p:nvSpPr>
          <p:spPr bwMode="auto">
            <a:xfrm>
              <a:off x="6557963" y="4419600"/>
              <a:ext cx="4763" cy="9525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0 w 3"/>
                <a:gd name="T5" fmla="*/ 6 h 6"/>
                <a:gd name="T6" fmla="*/ 0 w 3"/>
                <a:gd name="T7" fmla="*/ 5 h 6"/>
                <a:gd name="T8" fmla="*/ 0 w 3"/>
                <a:gd name="T9" fmla="*/ 0 h 6"/>
                <a:gd name="T10" fmla="*/ 0 w 3"/>
                <a:gd name="T11" fmla="*/ 5 h 6"/>
                <a:gd name="T12" fmla="*/ 3 w 3"/>
                <a:gd name="T13" fmla="*/ 2 h 6"/>
                <a:gd name="T14" fmla="*/ 0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0" y="6"/>
                  </a:lnTo>
                  <a:lnTo>
                    <a:pt x="0" y="5"/>
                  </a:lnTo>
                  <a:close/>
                  <a:moveTo>
                    <a:pt x="0" y="0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ïsľïdê"/>
            <p:cNvSpPr/>
            <p:nvPr/>
          </p:nvSpPr>
          <p:spPr bwMode="auto">
            <a:xfrm>
              <a:off x="6557963" y="4419600"/>
              <a:ext cx="4763" cy="9525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0 w 3"/>
                <a:gd name="T5" fmla="*/ 6 h 6"/>
                <a:gd name="T6" fmla="*/ 0 w 3"/>
                <a:gd name="T7" fmla="*/ 5 h 6"/>
                <a:gd name="T8" fmla="*/ 0 w 3"/>
                <a:gd name="T9" fmla="*/ 0 h 6"/>
                <a:gd name="T10" fmla="*/ 0 w 3"/>
                <a:gd name="T11" fmla="*/ 5 h 6"/>
                <a:gd name="T12" fmla="*/ 3 w 3"/>
                <a:gd name="T13" fmla="*/ 2 h 6"/>
                <a:gd name="T14" fmla="*/ 0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0" y="6"/>
                  </a:lnTo>
                  <a:lnTo>
                    <a:pt x="0" y="5"/>
                  </a:lnTo>
                  <a:moveTo>
                    <a:pt x="0" y="0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i$lîḋe"/>
            <p:cNvSpPr/>
            <p:nvPr/>
          </p:nvSpPr>
          <p:spPr bwMode="auto">
            <a:xfrm>
              <a:off x="6548438" y="4427538"/>
              <a:ext cx="9525" cy="4763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4 w 6"/>
                <a:gd name="T5" fmla="*/ 3 h 3"/>
                <a:gd name="T6" fmla="*/ 6 w 6"/>
                <a:gd name="T7" fmla="*/ 1 h 3"/>
                <a:gd name="T8" fmla="*/ 6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6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ïṡḷîḑê"/>
            <p:cNvSpPr/>
            <p:nvPr/>
          </p:nvSpPr>
          <p:spPr bwMode="auto">
            <a:xfrm>
              <a:off x="6548438" y="4427538"/>
              <a:ext cx="9525" cy="4763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4 w 6"/>
                <a:gd name="T5" fmla="*/ 3 h 3"/>
                <a:gd name="T6" fmla="*/ 6 w 6"/>
                <a:gd name="T7" fmla="*/ 1 h 3"/>
                <a:gd name="T8" fmla="*/ 6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6" y="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islîḋè"/>
            <p:cNvSpPr/>
            <p:nvPr/>
          </p:nvSpPr>
          <p:spPr bwMode="auto">
            <a:xfrm>
              <a:off x="6557963" y="4419600"/>
              <a:ext cx="0" cy="7938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5 h 5"/>
                <a:gd name="T4" fmla="*/ 0 h 5"/>
                <a:gd name="T5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ï$ḻïďê"/>
            <p:cNvSpPr/>
            <p:nvPr/>
          </p:nvSpPr>
          <p:spPr bwMode="auto">
            <a:xfrm>
              <a:off x="6557963" y="4419600"/>
              <a:ext cx="0" cy="7938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5 h 5"/>
                <a:gd name="T4" fmla="*/ 0 h 5"/>
                <a:gd name="T5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ïs1ïḑè"/>
            <p:cNvSpPr/>
            <p:nvPr/>
          </p:nvSpPr>
          <p:spPr bwMode="auto">
            <a:xfrm>
              <a:off x="5808663" y="3913188"/>
              <a:ext cx="749300" cy="514350"/>
            </a:xfrm>
            <a:custGeom>
              <a:avLst/>
              <a:gdLst>
                <a:gd name="T0" fmla="*/ 7 w 472"/>
                <a:gd name="T1" fmla="*/ 0 h 324"/>
                <a:gd name="T2" fmla="*/ 0 w 472"/>
                <a:gd name="T3" fmla="*/ 5 h 324"/>
                <a:gd name="T4" fmla="*/ 466 w 472"/>
                <a:gd name="T5" fmla="*/ 324 h 324"/>
                <a:gd name="T6" fmla="*/ 472 w 472"/>
                <a:gd name="T7" fmla="*/ 324 h 324"/>
                <a:gd name="T8" fmla="*/ 472 w 472"/>
                <a:gd name="T9" fmla="*/ 319 h 324"/>
                <a:gd name="T10" fmla="*/ 7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7" y="0"/>
                  </a:moveTo>
                  <a:lnTo>
                    <a:pt x="0" y="5"/>
                  </a:lnTo>
                  <a:lnTo>
                    <a:pt x="466" y="324"/>
                  </a:lnTo>
                  <a:lnTo>
                    <a:pt x="472" y="324"/>
                  </a:lnTo>
                  <a:lnTo>
                    <a:pt x="472" y="31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ïšľiḍè"/>
            <p:cNvSpPr/>
            <p:nvPr/>
          </p:nvSpPr>
          <p:spPr bwMode="auto">
            <a:xfrm>
              <a:off x="5808663" y="3913188"/>
              <a:ext cx="749300" cy="514350"/>
            </a:xfrm>
            <a:custGeom>
              <a:avLst/>
              <a:gdLst>
                <a:gd name="T0" fmla="*/ 7 w 472"/>
                <a:gd name="T1" fmla="*/ 0 h 324"/>
                <a:gd name="T2" fmla="*/ 0 w 472"/>
                <a:gd name="T3" fmla="*/ 5 h 324"/>
                <a:gd name="T4" fmla="*/ 466 w 472"/>
                <a:gd name="T5" fmla="*/ 324 h 324"/>
                <a:gd name="T6" fmla="*/ 472 w 472"/>
                <a:gd name="T7" fmla="*/ 324 h 324"/>
                <a:gd name="T8" fmla="*/ 472 w 472"/>
                <a:gd name="T9" fmla="*/ 319 h 324"/>
                <a:gd name="T10" fmla="*/ 7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7" y="0"/>
                  </a:moveTo>
                  <a:lnTo>
                    <a:pt x="0" y="5"/>
                  </a:lnTo>
                  <a:lnTo>
                    <a:pt x="466" y="324"/>
                  </a:lnTo>
                  <a:lnTo>
                    <a:pt x="472" y="324"/>
                  </a:lnTo>
                  <a:lnTo>
                    <a:pt x="472" y="319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ïṣlïḑê"/>
            <p:cNvSpPr/>
            <p:nvPr/>
          </p:nvSpPr>
          <p:spPr bwMode="auto">
            <a:xfrm>
              <a:off x="6557963" y="3397250"/>
              <a:ext cx="4763" cy="7938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2 h 5"/>
                <a:gd name="T4" fmla="*/ 0 w 3"/>
                <a:gd name="T5" fmla="*/ 2 h 5"/>
                <a:gd name="T6" fmla="*/ 0 w 3"/>
                <a:gd name="T7" fmla="*/ 5 h 5"/>
                <a:gd name="T8" fmla="*/ 3 w 3"/>
                <a:gd name="T9" fmla="*/ 5 h 5"/>
                <a:gd name="T10" fmla="*/ 0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ïsḻíďè"/>
            <p:cNvSpPr/>
            <p:nvPr/>
          </p:nvSpPr>
          <p:spPr bwMode="auto">
            <a:xfrm>
              <a:off x="6557963" y="3397250"/>
              <a:ext cx="4763" cy="7938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2 h 5"/>
                <a:gd name="T4" fmla="*/ 0 w 3"/>
                <a:gd name="T5" fmla="*/ 2 h 5"/>
                <a:gd name="T6" fmla="*/ 0 w 3"/>
                <a:gd name="T7" fmla="*/ 5 h 5"/>
                <a:gd name="T8" fmla="*/ 3 w 3"/>
                <a:gd name="T9" fmla="*/ 5 h 5"/>
                <a:gd name="T10" fmla="*/ 0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îsḻidê"/>
            <p:cNvSpPr/>
            <p:nvPr/>
          </p:nvSpPr>
          <p:spPr bwMode="auto">
            <a:xfrm>
              <a:off x="6548438" y="3394075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2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ïślíḓe"/>
            <p:cNvSpPr/>
            <p:nvPr/>
          </p:nvSpPr>
          <p:spPr bwMode="auto">
            <a:xfrm>
              <a:off x="6548438" y="3394075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2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iSḷíďé"/>
            <p:cNvSpPr/>
            <p:nvPr/>
          </p:nvSpPr>
          <p:spPr bwMode="auto">
            <a:xfrm>
              <a:off x="6557963" y="3400425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3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ísḷïďé"/>
            <p:cNvSpPr/>
            <p:nvPr/>
          </p:nvSpPr>
          <p:spPr bwMode="auto">
            <a:xfrm>
              <a:off x="6557963" y="3400425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3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iṧļïďé"/>
            <p:cNvSpPr/>
            <p:nvPr/>
          </p:nvSpPr>
          <p:spPr bwMode="auto">
            <a:xfrm>
              <a:off x="5808663" y="3400425"/>
              <a:ext cx="749300" cy="512763"/>
            </a:xfrm>
            <a:custGeom>
              <a:avLst/>
              <a:gdLst>
                <a:gd name="T0" fmla="*/ 472 w 472"/>
                <a:gd name="T1" fmla="*/ 0 h 323"/>
                <a:gd name="T2" fmla="*/ 466 w 472"/>
                <a:gd name="T3" fmla="*/ 0 h 323"/>
                <a:gd name="T4" fmla="*/ 0 w 472"/>
                <a:gd name="T5" fmla="*/ 319 h 323"/>
                <a:gd name="T6" fmla="*/ 7 w 472"/>
                <a:gd name="T7" fmla="*/ 323 h 323"/>
                <a:gd name="T8" fmla="*/ 472 w 472"/>
                <a:gd name="T9" fmla="*/ 4 h 323"/>
                <a:gd name="T10" fmla="*/ 472 w 472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3">
                  <a:moveTo>
                    <a:pt x="472" y="0"/>
                  </a:moveTo>
                  <a:lnTo>
                    <a:pt x="466" y="0"/>
                  </a:lnTo>
                  <a:lnTo>
                    <a:pt x="0" y="319"/>
                  </a:lnTo>
                  <a:lnTo>
                    <a:pt x="7" y="323"/>
                  </a:lnTo>
                  <a:lnTo>
                    <a:pt x="472" y="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ïṩlîḋé"/>
            <p:cNvSpPr/>
            <p:nvPr/>
          </p:nvSpPr>
          <p:spPr bwMode="auto">
            <a:xfrm>
              <a:off x="5808663" y="3400425"/>
              <a:ext cx="749300" cy="512763"/>
            </a:xfrm>
            <a:custGeom>
              <a:avLst/>
              <a:gdLst>
                <a:gd name="T0" fmla="*/ 472 w 472"/>
                <a:gd name="T1" fmla="*/ 0 h 323"/>
                <a:gd name="T2" fmla="*/ 466 w 472"/>
                <a:gd name="T3" fmla="*/ 0 h 323"/>
                <a:gd name="T4" fmla="*/ 0 w 472"/>
                <a:gd name="T5" fmla="*/ 319 h 323"/>
                <a:gd name="T6" fmla="*/ 7 w 472"/>
                <a:gd name="T7" fmla="*/ 323 h 323"/>
                <a:gd name="T8" fmla="*/ 472 w 472"/>
                <a:gd name="T9" fmla="*/ 4 h 323"/>
                <a:gd name="T10" fmla="*/ 472 w 472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3">
                  <a:moveTo>
                    <a:pt x="472" y="0"/>
                  </a:moveTo>
                  <a:lnTo>
                    <a:pt x="466" y="0"/>
                  </a:lnTo>
                  <a:lnTo>
                    <a:pt x="0" y="319"/>
                  </a:lnTo>
                  <a:lnTo>
                    <a:pt x="7" y="323"/>
                  </a:lnTo>
                  <a:lnTo>
                    <a:pt x="472" y="4"/>
                  </a:lnTo>
                  <a:lnTo>
                    <a:pt x="4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íŝḷîde"/>
            <p:cNvSpPr/>
            <p:nvPr/>
          </p:nvSpPr>
          <p:spPr bwMode="auto">
            <a:xfrm>
              <a:off x="5054600" y="4419600"/>
              <a:ext cx="4763" cy="9525"/>
            </a:xfrm>
            <a:custGeom>
              <a:avLst/>
              <a:gdLst>
                <a:gd name="T0" fmla="*/ 3 w 3"/>
                <a:gd name="T1" fmla="*/ 5 h 6"/>
                <a:gd name="T2" fmla="*/ 2 w 3"/>
                <a:gd name="T3" fmla="*/ 5 h 6"/>
                <a:gd name="T4" fmla="*/ 3 w 3"/>
                <a:gd name="T5" fmla="*/ 6 h 6"/>
                <a:gd name="T6" fmla="*/ 3 w 3"/>
                <a:gd name="T7" fmla="*/ 5 h 6"/>
                <a:gd name="T8" fmla="*/ 2 w 3"/>
                <a:gd name="T9" fmla="*/ 0 h 6"/>
                <a:gd name="T10" fmla="*/ 0 w 3"/>
                <a:gd name="T11" fmla="*/ 2 h 6"/>
                <a:gd name="T12" fmla="*/ 2 w 3"/>
                <a:gd name="T13" fmla="*/ 5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2" y="5"/>
                  </a:lnTo>
                  <a:lnTo>
                    <a:pt x="3" y="6"/>
                  </a:lnTo>
                  <a:lnTo>
                    <a:pt x="3" y="5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05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iṥḻíďé"/>
            <p:cNvSpPr/>
            <p:nvPr/>
          </p:nvSpPr>
          <p:spPr bwMode="auto">
            <a:xfrm>
              <a:off x="5054600" y="4419600"/>
              <a:ext cx="4763" cy="9525"/>
            </a:xfrm>
            <a:custGeom>
              <a:avLst/>
              <a:gdLst>
                <a:gd name="T0" fmla="*/ 3 w 3"/>
                <a:gd name="T1" fmla="*/ 5 h 6"/>
                <a:gd name="T2" fmla="*/ 2 w 3"/>
                <a:gd name="T3" fmla="*/ 5 h 6"/>
                <a:gd name="T4" fmla="*/ 3 w 3"/>
                <a:gd name="T5" fmla="*/ 6 h 6"/>
                <a:gd name="T6" fmla="*/ 3 w 3"/>
                <a:gd name="T7" fmla="*/ 5 h 6"/>
                <a:gd name="T8" fmla="*/ 2 w 3"/>
                <a:gd name="T9" fmla="*/ 0 h 6"/>
                <a:gd name="T10" fmla="*/ 0 w 3"/>
                <a:gd name="T11" fmla="*/ 2 h 6"/>
                <a:gd name="T12" fmla="*/ 2 w 3"/>
                <a:gd name="T13" fmla="*/ 5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2" y="5"/>
                  </a:lnTo>
                  <a:lnTo>
                    <a:pt x="3" y="6"/>
                  </a:lnTo>
                  <a:lnTo>
                    <a:pt x="3" y="5"/>
                  </a:lnTo>
                  <a:moveTo>
                    <a:pt x="2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iṩlíďê"/>
            <p:cNvSpPr/>
            <p:nvPr/>
          </p:nvSpPr>
          <p:spPr bwMode="auto">
            <a:xfrm>
              <a:off x="5059363" y="4427538"/>
              <a:ext cx="9525" cy="4763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0 w 6"/>
                <a:gd name="T5" fmla="*/ 1 h 3"/>
                <a:gd name="T6" fmla="*/ 1 w 6"/>
                <a:gd name="T7" fmla="*/ 3 h 3"/>
                <a:gd name="T8" fmla="*/ 6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6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îšlídè"/>
            <p:cNvSpPr/>
            <p:nvPr/>
          </p:nvSpPr>
          <p:spPr bwMode="auto">
            <a:xfrm>
              <a:off x="5059363" y="4427538"/>
              <a:ext cx="9525" cy="4763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0 w 6"/>
                <a:gd name="T5" fmla="*/ 1 h 3"/>
                <a:gd name="T6" fmla="*/ 1 w 6"/>
                <a:gd name="T7" fmla="*/ 3 h 3"/>
                <a:gd name="T8" fmla="*/ 6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iSlîḍè"/>
            <p:cNvSpPr/>
            <p:nvPr/>
          </p:nvSpPr>
          <p:spPr bwMode="auto">
            <a:xfrm>
              <a:off x="5057775" y="4419600"/>
              <a:ext cx="1588" cy="7938"/>
            </a:xfrm>
            <a:custGeom>
              <a:avLst/>
              <a:gdLst>
                <a:gd name="T0" fmla="*/ 1 w 1"/>
                <a:gd name="T1" fmla="*/ 0 h 5"/>
                <a:gd name="T2" fmla="*/ 0 w 1"/>
                <a:gd name="T3" fmla="*/ 0 h 5"/>
                <a:gd name="T4" fmla="*/ 0 w 1"/>
                <a:gd name="T5" fmla="*/ 5 h 5"/>
                <a:gd name="T6" fmla="*/ 0 w 1"/>
                <a:gd name="T7" fmla="*/ 5 h 5"/>
                <a:gd name="T8" fmla="*/ 1 w 1"/>
                <a:gd name="T9" fmla="*/ 5 h 5"/>
                <a:gd name="T10" fmla="*/ 1 w 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E7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ïṩḷiďe"/>
            <p:cNvSpPr/>
            <p:nvPr/>
          </p:nvSpPr>
          <p:spPr bwMode="auto">
            <a:xfrm>
              <a:off x="5057775" y="4419600"/>
              <a:ext cx="1588" cy="7938"/>
            </a:xfrm>
            <a:custGeom>
              <a:avLst/>
              <a:gdLst>
                <a:gd name="T0" fmla="*/ 1 w 1"/>
                <a:gd name="T1" fmla="*/ 0 h 5"/>
                <a:gd name="T2" fmla="*/ 0 w 1"/>
                <a:gd name="T3" fmla="*/ 0 h 5"/>
                <a:gd name="T4" fmla="*/ 0 w 1"/>
                <a:gd name="T5" fmla="*/ 5 h 5"/>
                <a:gd name="T6" fmla="*/ 0 w 1"/>
                <a:gd name="T7" fmla="*/ 5 h 5"/>
                <a:gd name="T8" fmla="*/ 1 w 1"/>
                <a:gd name="T9" fmla="*/ 5 h 5"/>
                <a:gd name="T10" fmla="*/ 1 w 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ïš1ïḑè"/>
            <p:cNvSpPr/>
            <p:nvPr/>
          </p:nvSpPr>
          <p:spPr bwMode="auto">
            <a:xfrm>
              <a:off x="5059363" y="3913188"/>
              <a:ext cx="749300" cy="514350"/>
            </a:xfrm>
            <a:custGeom>
              <a:avLst/>
              <a:gdLst>
                <a:gd name="T0" fmla="*/ 466 w 472"/>
                <a:gd name="T1" fmla="*/ 0 h 324"/>
                <a:gd name="T2" fmla="*/ 0 w 472"/>
                <a:gd name="T3" fmla="*/ 319 h 324"/>
                <a:gd name="T4" fmla="*/ 0 w 472"/>
                <a:gd name="T5" fmla="*/ 324 h 324"/>
                <a:gd name="T6" fmla="*/ 6 w 472"/>
                <a:gd name="T7" fmla="*/ 324 h 324"/>
                <a:gd name="T8" fmla="*/ 472 w 472"/>
                <a:gd name="T9" fmla="*/ 5 h 324"/>
                <a:gd name="T10" fmla="*/ 466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466" y="0"/>
                  </a:moveTo>
                  <a:lnTo>
                    <a:pt x="0" y="319"/>
                  </a:lnTo>
                  <a:lnTo>
                    <a:pt x="0" y="324"/>
                  </a:lnTo>
                  <a:lnTo>
                    <a:pt x="6" y="324"/>
                  </a:lnTo>
                  <a:lnTo>
                    <a:pt x="472" y="5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rgbClr val="BBD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îŝḻiḓé"/>
            <p:cNvSpPr/>
            <p:nvPr/>
          </p:nvSpPr>
          <p:spPr bwMode="auto">
            <a:xfrm>
              <a:off x="5059363" y="3913188"/>
              <a:ext cx="749300" cy="514350"/>
            </a:xfrm>
            <a:custGeom>
              <a:avLst/>
              <a:gdLst>
                <a:gd name="T0" fmla="*/ 466 w 472"/>
                <a:gd name="T1" fmla="*/ 0 h 324"/>
                <a:gd name="T2" fmla="*/ 0 w 472"/>
                <a:gd name="T3" fmla="*/ 319 h 324"/>
                <a:gd name="T4" fmla="*/ 0 w 472"/>
                <a:gd name="T5" fmla="*/ 324 h 324"/>
                <a:gd name="T6" fmla="*/ 6 w 472"/>
                <a:gd name="T7" fmla="*/ 324 h 324"/>
                <a:gd name="T8" fmla="*/ 472 w 472"/>
                <a:gd name="T9" fmla="*/ 5 h 324"/>
                <a:gd name="T10" fmla="*/ 466 w 472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324">
                  <a:moveTo>
                    <a:pt x="466" y="0"/>
                  </a:moveTo>
                  <a:lnTo>
                    <a:pt x="0" y="319"/>
                  </a:lnTo>
                  <a:lnTo>
                    <a:pt x="0" y="324"/>
                  </a:lnTo>
                  <a:lnTo>
                    <a:pt x="6" y="324"/>
                  </a:lnTo>
                  <a:lnTo>
                    <a:pt x="472" y="5"/>
                  </a:lnTo>
                  <a:lnTo>
                    <a:pt x="4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íṥļíďè"/>
            <p:cNvSpPr/>
            <p:nvPr/>
          </p:nvSpPr>
          <p:spPr bwMode="auto">
            <a:xfrm>
              <a:off x="5799138" y="3906838"/>
              <a:ext cx="20638" cy="14288"/>
            </a:xfrm>
            <a:custGeom>
              <a:avLst/>
              <a:gdLst>
                <a:gd name="T0" fmla="*/ 6 w 13"/>
                <a:gd name="T1" fmla="*/ 0 h 9"/>
                <a:gd name="T2" fmla="*/ 0 w 13"/>
                <a:gd name="T3" fmla="*/ 4 h 9"/>
                <a:gd name="T4" fmla="*/ 6 w 13"/>
                <a:gd name="T5" fmla="*/ 9 h 9"/>
                <a:gd name="T6" fmla="*/ 13 w 13"/>
                <a:gd name="T7" fmla="*/ 4 h 9"/>
                <a:gd name="T8" fmla="*/ 6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lnTo>
                    <a:pt x="0" y="4"/>
                  </a:lnTo>
                  <a:lnTo>
                    <a:pt x="6" y="9"/>
                  </a:lnTo>
                  <a:lnTo>
                    <a:pt x="13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B9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íşļîḍê"/>
            <p:cNvSpPr/>
            <p:nvPr/>
          </p:nvSpPr>
          <p:spPr bwMode="auto">
            <a:xfrm>
              <a:off x="5799138" y="3906838"/>
              <a:ext cx="20638" cy="14288"/>
            </a:xfrm>
            <a:custGeom>
              <a:avLst/>
              <a:gdLst>
                <a:gd name="T0" fmla="*/ 6 w 13"/>
                <a:gd name="T1" fmla="*/ 0 h 9"/>
                <a:gd name="T2" fmla="*/ 0 w 13"/>
                <a:gd name="T3" fmla="*/ 4 h 9"/>
                <a:gd name="T4" fmla="*/ 6 w 13"/>
                <a:gd name="T5" fmla="*/ 9 h 9"/>
                <a:gd name="T6" fmla="*/ 13 w 13"/>
                <a:gd name="T7" fmla="*/ 4 h 9"/>
                <a:gd name="T8" fmla="*/ 6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lnTo>
                    <a:pt x="0" y="4"/>
                  </a:lnTo>
                  <a:lnTo>
                    <a:pt x="6" y="9"/>
                  </a:lnTo>
                  <a:lnTo>
                    <a:pt x="13" y="4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ṥ1îḍè"/>
            <p:cNvSpPr/>
            <p:nvPr/>
          </p:nvSpPr>
          <p:spPr bwMode="auto">
            <a:xfrm>
              <a:off x="6796088" y="4022725"/>
              <a:ext cx="1503363" cy="1028700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şľiḑe"/>
            <p:cNvSpPr/>
            <p:nvPr/>
          </p:nvSpPr>
          <p:spPr bwMode="auto">
            <a:xfrm>
              <a:off x="6796088" y="4165600"/>
              <a:ext cx="1503363" cy="885825"/>
            </a:xfrm>
            <a:custGeom>
              <a:avLst/>
              <a:gdLst>
                <a:gd name="T0" fmla="*/ 947 w 947"/>
                <a:gd name="T1" fmla="*/ 558 h 558"/>
                <a:gd name="T2" fmla="*/ 745 w 947"/>
                <a:gd name="T3" fmla="*/ 167 h 558"/>
                <a:gd name="T4" fmla="*/ 677 w 947"/>
                <a:gd name="T5" fmla="*/ 352 h 558"/>
                <a:gd name="T6" fmla="*/ 438 w 947"/>
                <a:gd name="T7" fmla="*/ 0 h 558"/>
                <a:gd name="T8" fmla="*/ 278 w 947"/>
                <a:gd name="T9" fmla="*/ 218 h 558"/>
                <a:gd name="T10" fmla="*/ 201 w 947"/>
                <a:gd name="T11" fmla="*/ 126 h 558"/>
                <a:gd name="T12" fmla="*/ 0 w 947"/>
                <a:gd name="T13" fmla="*/ 373 h 558"/>
                <a:gd name="T14" fmla="*/ 0 w 947"/>
                <a:gd name="T15" fmla="*/ 558 h 558"/>
                <a:gd name="T16" fmla="*/ 947 w 947"/>
                <a:gd name="T17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7" h="558">
                  <a:moveTo>
                    <a:pt x="947" y="558"/>
                  </a:moveTo>
                  <a:lnTo>
                    <a:pt x="745" y="167"/>
                  </a:lnTo>
                  <a:lnTo>
                    <a:pt x="677" y="352"/>
                  </a:lnTo>
                  <a:lnTo>
                    <a:pt x="438" y="0"/>
                  </a:lnTo>
                  <a:lnTo>
                    <a:pt x="278" y="218"/>
                  </a:lnTo>
                  <a:lnTo>
                    <a:pt x="201" y="126"/>
                  </a:lnTo>
                  <a:lnTo>
                    <a:pt x="0" y="373"/>
                  </a:lnTo>
                  <a:lnTo>
                    <a:pt x="0" y="558"/>
                  </a:lnTo>
                  <a:lnTo>
                    <a:pt x="947" y="55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šlïḓè"/>
            <p:cNvSpPr/>
            <p:nvPr/>
          </p:nvSpPr>
          <p:spPr bwMode="auto">
            <a:xfrm>
              <a:off x="8005763" y="4151313"/>
              <a:ext cx="217488" cy="215900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íSlïdê"/>
            <p:cNvSpPr/>
            <p:nvPr/>
          </p:nvSpPr>
          <p:spPr bwMode="auto">
            <a:xfrm>
              <a:off x="4048125" y="4310063"/>
              <a:ext cx="1500188" cy="10271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îṩľíďe"/>
            <p:cNvSpPr/>
            <p:nvPr/>
          </p:nvSpPr>
          <p:spPr bwMode="auto">
            <a:xfrm>
              <a:off x="4168775" y="4537075"/>
              <a:ext cx="1257300" cy="6032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îśľide"/>
            <p:cNvSpPr/>
            <p:nvPr/>
          </p:nvSpPr>
          <p:spPr bwMode="auto">
            <a:xfrm>
              <a:off x="4168775" y="4665663"/>
              <a:ext cx="1257300" cy="587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íSlîḋê"/>
            <p:cNvSpPr/>
            <p:nvPr/>
          </p:nvSpPr>
          <p:spPr bwMode="auto">
            <a:xfrm>
              <a:off x="4168775" y="4794250"/>
              <a:ext cx="1257300" cy="587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iṡ1îḑe"/>
            <p:cNvSpPr/>
            <p:nvPr/>
          </p:nvSpPr>
          <p:spPr bwMode="auto">
            <a:xfrm>
              <a:off x="4168775" y="4922838"/>
              <a:ext cx="1257300" cy="587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ṩliḋè"/>
            <p:cNvSpPr/>
            <p:nvPr/>
          </p:nvSpPr>
          <p:spPr bwMode="auto">
            <a:xfrm>
              <a:off x="4168775" y="5051425"/>
              <a:ext cx="1257300" cy="587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81" name="椭圆 180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60"/>
            <a:ext cx="12192000" cy="6364240"/>
          </a:xfrm>
          <a:prstGeom prst="rect">
            <a:avLst/>
          </a:prstGeom>
        </p:spPr>
      </p:pic>
      <p:sp>
        <p:nvSpPr>
          <p:cNvPr id="18" name="Freeform 18"/>
          <p:cNvSpPr/>
          <p:nvPr/>
        </p:nvSpPr>
        <p:spPr bwMode="auto">
          <a:xfrm>
            <a:off x="7164630" y="2016774"/>
            <a:ext cx="1947863" cy="3343272"/>
          </a:xfrm>
          <a:custGeom>
            <a:avLst/>
            <a:gdLst>
              <a:gd name="T0" fmla="*/ 0 w 21600"/>
              <a:gd name="T1" fmla="*/ 0 h 21600"/>
              <a:gd name="T2" fmla="*/ 11937 w 21600"/>
              <a:gd name="T3" fmla="*/ 21600 h 21600"/>
              <a:gd name="T4" fmla="*/ 21600 w 21600"/>
              <a:gd name="T5" fmla="*/ 10551 h 21600"/>
              <a:gd name="T6" fmla="*/ 11937 w 21600"/>
              <a:gd name="T7" fmla="*/ 166 h 21600"/>
              <a:gd name="T8" fmla="*/ 0 w 21600"/>
              <a:gd name="T9" fmla="*/ 0 h 21600"/>
              <a:gd name="T10" fmla="*/ 0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937" y="21600"/>
                </a:lnTo>
                <a:lnTo>
                  <a:pt x="21600" y="10551"/>
                </a:lnTo>
                <a:lnTo>
                  <a:pt x="11937" y="16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627A7C">
                    <a:alpha val="39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 19"/>
          <p:cNvSpPr/>
          <p:nvPr/>
        </p:nvSpPr>
        <p:spPr bwMode="auto">
          <a:xfrm rot="10800000" flipH="1">
            <a:off x="7164630" y="2034241"/>
            <a:ext cx="1955007" cy="3337714"/>
          </a:xfrm>
          <a:custGeom>
            <a:avLst/>
            <a:gdLst>
              <a:gd name="T0" fmla="*/ 0 w 21600"/>
              <a:gd name="T1" fmla="*/ 0 h 21600"/>
              <a:gd name="T2" fmla="*/ 11811 w 21600"/>
              <a:gd name="T3" fmla="*/ 21600 h 21600"/>
              <a:gd name="T4" fmla="*/ 21600 w 21600"/>
              <a:gd name="T5" fmla="*/ 11173 h 21600"/>
              <a:gd name="T6" fmla="*/ 11872 w 21600"/>
              <a:gd name="T7" fmla="*/ 166 h 21600"/>
              <a:gd name="T8" fmla="*/ 0 w 21600"/>
              <a:gd name="T9" fmla="*/ 0 h 21600"/>
              <a:gd name="T10" fmla="*/ 0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811" y="21600"/>
                </a:lnTo>
                <a:lnTo>
                  <a:pt x="21600" y="11173"/>
                </a:lnTo>
                <a:lnTo>
                  <a:pt x="11872" y="16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35AA">
              <a:alpha val="6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627A7C">
                    <a:alpha val="39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Oval 55"/>
          <p:cNvSpPr/>
          <p:nvPr/>
        </p:nvSpPr>
        <p:spPr>
          <a:xfrm>
            <a:off x="5506465" y="2853058"/>
            <a:ext cx="1155544" cy="11555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Rectangle 56"/>
          <p:cNvSpPr/>
          <p:nvPr/>
        </p:nvSpPr>
        <p:spPr>
          <a:xfrm>
            <a:off x="5027134" y="4390168"/>
            <a:ext cx="2114206" cy="78912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0"/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Sed vitae lacus libero ante, integer. Sed vitae ante.</a:t>
            </a:r>
            <a:endParaRPr kumimoji="0" lang="en-US" sz="1200" b="0" i="0" u="none" strike="noStrike" kern="1200" cap="none" spc="0" normalizeH="0" baseline="0" noProof="0" dirty="0">
              <a:ln w="0"/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57"/>
          <p:cNvSpPr txBox="1"/>
          <p:nvPr/>
        </p:nvSpPr>
        <p:spPr>
          <a:xfrm>
            <a:off x="5027134" y="4071405"/>
            <a:ext cx="2114206" cy="338536"/>
          </a:xfrm>
          <a:prstGeom prst="rect">
            <a:avLst/>
          </a:prstGeom>
          <a:noFill/>
          <a:ln>
            <a:noFill/>
          </a:ln>
        </p:spPr>
        <p:txBody>
          <a:bodyPr wrap="square" lIns="91422" tIns="45711" rIns="91422" bIns="45711" rtlCol="0">
            <a:spAutoFit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zh-CN" altLang="en-US" sz="1600" kern="0" dirty="0">
              <a:cs typeface="+mn-ea"/>
              <a:sym typeface="+mn-lt"/>
            </a:endParaRPr>
          </a:p>
        </p:txBody>
      </p:sp>
      <p:sp>
        <p:nvSpPr>
          <p:cNvPr id="23" name="Rectangle 58"/>
          <p:cNvSpPr/>
          <p:nvPr/>
        </p:nvSpPr>
        <p:spPr>
          <a:xfrm>
            <a:off x="5605890" y="3090368"/>
            <a:ext cx="956694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59"/>
          <p:cNvSpPr/>
          <p:nvPr/>
        </p:nvSpPr>
        <p:spPr>
          <a:xfrm>
            <a:off x="9598968" y="2853058"/>
            <a:ext cx="1155544" cy="1155544"/>
          </a:xfrm>
          <a:prstGeom prst="ellipse">
            <a:avLst/>
          </a:prstGeom>
          <a:solidFill>
            <a:srgbClr val="003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60"/>
          <p:cNvSpPr/>
          <p:nvPr/>
        </p:nvSpPr>
        <p:spPr>
          <a:xfrm>
            <a:off x="9119637" y="4390168"/>
            <a:ext cx="2114206" cy="78912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0"/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Sed vitae lacus libero ante, integer. Sed vitae ante.</a:t>
            </a:r>
            <a:endParaRPr kumimoji="0" lang="en-US" sz="1200" b="0" i="0" u="none" strike="noStrike" kern="1200" cap="none" spc="0" normalizeH="0" baseline="0" noProof="0" dirty="0">
              <a:ln w="0"/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61"/>
          <p:cNvSpPr txBox="1"/>
          <p:nvPr/>
        </p:nvSpPr>
        <p:spPr>
          <a:xfrm>
            <a:off x="9119637" y="4071405"/>
            <a:ext cx="2114206" cy="338536"/>
          </a:xfrm>
          <a:prstGeom prst="rect">
            <a:avLst/>
          </a:prstGeom>
          <a:noFill/>
          <a:ln>
            <a:noFill/>
          </a:ln>
        </p:spPr>
        <p:txBody>
          <a:bodyPr wrap="square" lIns="91422" tIns="45711" rIns="91422" bIns="45711" rtlCol="0">
            <a:spAutoFit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zh-CN" altLang="en-US" sz="1600" kern="0" dirty="0">
              <a:cs typeface="+mn-ea"/>
              <a:sym typeface="+mn-lt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9698393" y="3090368"/>
            <a:ext cx="956694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Oval 65"/>
          <p:cNvSpPr/>
          <p:nvPr/>
        </p:nvSpPr>
        <p:spPr>
          <a:xfrm>
            <a:off x="8025706" y="3356494"/>
            <a:ext cx="660448" cy="66044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66"/>
          <p:cNvSpPr/>
          <p:nvPr/>
        </p:nvSpPr>
        <p:spPr>
          <a:xfrm>
            <a:off x="8147409" y="3412522"/>
            <a:ext cx="41069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sz="3000" b="0" i="0" u="none" strike="noStrike" kern="120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0" name="51b7391a-ad0b-4e10-80f8-a08288e121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491612" y="2015200"/>
            <a:ext cx="3558812" cy="3615938"/>
            <a:chOff x="3781425" y="1057276"/>
            <a:chExt cx="4648200" cy="4722813"/>
          </a:xfrm>
        </p:grpSpPr>
        <p:sp>
          <p:nvSpPr>
            <p:cNvPr id="31" name="îṥḻiḑè"/>
            <p:cNvSpPr/>
            <p:nvPr/>
          </p:nvSpPr>
          <p:spPr bwMode="auto">
            <a:xfrm>
              <a:off x="6126163" y="4351338"/>
              <a:ext cx="257175" cy="317500"/>
            </a:xfrm>
            <a:prstGeom prst="rect">
              <a:avLst/>
            </a:pr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išlïḓé"/>
            <p:cNvSpPr/>
            <p:nvPr/>
          </p:nvSpPr>
          <p:spPr bwMode="auto">
            <a:xfrm>
              <a:off x="6007100" y="4054476"/>
              <a:ext cx="495300" cy="317500"/>
            </a:xfrm>
            <a:custGeom>
              <a:avLst/>
              <a:gdLst>
                <a:gd name="T0" fmla="*/ 312 w 312"/>
                <a:gd name="T1" fmla="*/ 200 h 200"/>
                <a:gd name="T2" fmla="*/ 0 w 312"/>
                <a:gd name="T3" fmla="*/ 200 h 200"/>
                <a:gd name="T4" fmla="*/ 162 w 312"/>
                <a:gd name="T5" fmla="*/ 0 h 200"/>
                <a:gd name="T6" fmla="*/ 162 w 312"/>
                <a:gd name="T7" fmla="*/ 0 h 200"/>
                <a:gd name="T8" fmla="*/ 312 w 312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00">
                  <a:moveTo>
                    <a:pt x="312" y="200"/>
                  </a:moveTo>
                  <a:lnTo>
                    <a:pt x="0" y="20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312" y="200"/>
                  </a:lnTo>
                  <a:close/>
                </a:path>
              </a:pathLst>
            </a:cu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3" name="is1iḓê"/>
            <p:cNvSpPr/>
            <p:nvPr/>
          </p:nvSpPr>
          <p:spPr bwMode="auto">
            <a:xfrm>
              <a:off x="7635875" y="3200401"/>
              <a:ext cx="198438" cy="238125"/>
            </a:xfrm>
            <a:prstGeom prst="rect">
              <a:avLst/>
            </a:pr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4" name="ïşḻidé"/>
            <p:cNvSpPr/>
            <p:nvPr/>
          </p:nvSpPr>
          <p:spPr bwMode="auto">
            <a:xfrm>
              <a:off x="7535863" y="2943226"/>
              <a:ext cx="398463" cy="277813"/>
            </a:xfrm>
            <a:custGeom>
              <a:avLst/>
              <a:gdLst>
                <a:gd name="T0" fmla="*/ 251 w 251"/>
                <a:gd name="T1" fmla="*/ 175 h 175"/>
                <a:gd name="T2" fmla="*/ 0 w 251"/>
                <a:gd name="T3" fmla="*/ 175 h 175"/>
                <a:gd name="T4" fmla="*/ 125 w 251"/>
                <a:gd name="T5" fmla="*/ 0 h 175"/>
                <a:gd name="T6" fmla="*/ 125 w 251"/>
                <a:gd name="T7" fmla="*/ 0 h 175"/>
                <a:gd name="T8" fmla="*/ 251 w 251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75">
                  <a:moveTo>
                    <a:pt x="251" y="175"/>
                  </a:moveTo>
                  <a:lnTo>
                    <a:pt x="0" y="175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251" y="175"/>
                  </a:lnTo>
                  <a:close/>
                </a:path>
              </a:pathLst>
            </a:cu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5" name="išļîde"/>
            <p:cNvSpPr/>
            <p:nvPr/>
          </p:nvSpPr>
          <p:spPr bwMode="auto">
            <a:xfrm>
              <a:off x="6662738" y="1512888"/>
              <a:ext cx="119063" cy="139700"/>
            </a:xfrm>
            <a:prstGeom prst="rect">
              <a:avLst/>
            </a:pr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íŝľîḍè"/>
            <p:cNvSpPr/>
            <p:nvPr/>
          </p:nvSpPr>
          <p:spPr bwMode="auto">
            <a:xfrm>
              <a:off x="6602413" y="1374776"/>
              <a:ext cx="238125" cy="138113"/>
            </a:xfrm>
            <a:custGeom>
              <a:avLst/>
              <a:gdLst>
                <a:gd name="T0" fmla="*/ 150 w 150"/>
                <a:gd name="T1" fmla="*/ 87 h 87"/>
                <a:gd name="T2" fmla="*/ 0 w 150"/>
                <a:gd name="T3" fmla="*/ 87 h 87"/>
                <a:gd name="T4" fmla="*/ 75 w 150"/>
                <a:gd name="T5" fmla="*/ 0 h 87"/>
                <a:gd name="T6" fmla="*/ 75 w 150"/>
                <a:gd name="T7" fmla="*/ 0 h 87"/>
                <a:gd name="T8" fmla="*/ 150 w 150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87">
                  <a:moveTo>
                    <a:pt x="150" y="87"/>
                  </a:moveTo>
                  <a:lnTo>
                    <a:pt x="0" y="87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150" y="87"/>
                  </a:lnTo>
                  <a:close/>
                </a:path>
              </a:pathLst>
            </a:cu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îṡḷidé"/>
            <p:cNvSpPr/>
            <p:nvPr/>
          </p:nvSpPr>
          <p:spPr bwMode="auto">
            <a:xfrm>
              <a:off x="6702425" y="3398838"/>
              <a:ext cx="754063" cy="655638"/>
            </a:xfrm>
            <a:custGeom>
              <a:avLst/>
              <a:gdLst>
                <a:gd name="T0" fmla="*/ 112 w 475"/>
                <a:gd name="T1" fmla="*/ 413 h 413"/>
                <a:gd name="T2" fmla="*/ 0 w 475"/>
                <a:gd name="T3" fmla="*/ 275 h 413"/>
                <a:gd name="T4" fmla="*/ 363 w 475"/>
                <a:gd name="T5" fmla="*/ 0 h 413"/>
                <a:gd name="T6" fmla="*/ 475 w 475"/>
                <a:gd name="T7" fmla="*/ 138 h 413"/>
                <a:gd name="T8" fmla="*/ 112 w 475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13">
                  <a:moveTo>
                    <a:pt x="112" y="413"/>
                  </a:moveTo>
                  <a:lnTo>
                    <a:pt x="0" y="275"/>
                  </a:lnTo>
                  <a:lnTo>
                    <a:pt x="363" y="0"/>
                  </a:lnTo>
                  <a:lnTo>
                    <a:pt x="475" y="138"/>
                  </a:lnTo>
                  <a:lnTo>
                    <a:pt x="112" y="413"/>
                  </a:lnTo>
                  <a:close/>
                </a:path>
              </a:pathLst>
            </a:custGeom>
            <a:solidFill>
              <a:srgbClr val="768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iṧḷîḍè"/>
            <p:cNvSpPr/>
            <p:nvPr/>
          </p:nvSpPr>
          <p:spPr bwMode="auto">
            <a:xfrm>
              <a:off x="6761163" y="1751013"/>
              <a:ext cx="835025" cy="1073150"/>
            </a:xfrm>
            <a:custGeom>
              <a:avLst/>
              <a:gdLst>
                <a:gd name="T0" fmla="*/ 388 w 526"/>
                <a:gd name="T1" fmla="*/ 676 h 676"/>
                <a:gd name="T2" fmla="*/ 0 w 526"/>
                <a:gd name="T3" fmla="*/ 100 h 676"/>
                <a:gd name="T4" fmla="*/ 150 w 526"/>
                <a:gd name="T5" fmla="*/ 0 h 676"/>
                <a:gd name="T6" fmla="*/ 526 w 526"/>
                <a:gd name="T7" fmla="*/ 588 h 676"/>
                <a:gd name="T8" fmla="*/ 388 w 526"/>
                <a:gd name="T9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6">
                  <a:moveTo>
                    <a:pt x="388" y="676"/>
                  </a:moveTo>
                  <a:lnTo>
                    <a:pt x="0" y="100"/>
                  </a:lnTo>
                  <a:lnTo>
                    <a:pt x="150" y="0"/>
                  </a:lnTo>
                  <a:lnTo>
                    <a:pt x="526" y="588"/>
                  </a:lnTo>
                  <a:lnTo>
                    <a:pt x="388" y="676"/>
                  </a:lnTo>
                  <a:close/>
                </a:path>
              </a:pathLst>
            </a:custGeom>
            <a:solidFill>
              <a:srgbClr val="768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îṣľîḋê"/>
            <p:cNvSpPr/>
            <p:nvPr/>
          </p:nvSpPr>
          <p:spPr bwMode="auto">
            <a:xfrm>
              <a:off x="5351463" y="3438526"/>
              <a:ext cx="1885950" cy="1865313"/>
            </a:xfrm>
            <a:custGeom>
              <a:avLst/>
              <a:gdLst>
                <a:gd name="T0" fmla="*/ 60 w 95"/>
                <a:gd name="T1" fmla="*/ 7 h 94"/>
                <a:gd name="T2" fmla="*/ 7 w 95"/>
                <a:gd name="T3" fmla="*/ 34 h 94"/>
                <a:gd name="T4" fmla="*/ 34 w 95"/>
                <a:gd name="T5" fmla="*/ 87 h 94"/>
                <a:gd name="T6" fmla="*/ 87 w 95"/>
                <a:gd name="T7" fmla="*/ 60 h 94"/>
                <a:gd name="T8" fmla="*/ 60 w 95"/>
                <a:gd name="T9" fmla="*/ 7 h 94"/>
                <a:gd name="T10" fmla="*/ 40 w 95"/>
                <a:gd name="T11" fmla="*/ 70 h 94"/>
                <a:gd name="T12" fmla="*/ 24 w 95"/>
                <a:gd name="T13" fmla="*/ 40 h 94"/>
                <a:gd name="T14" fmla="*/ 55 w 95"/>
                <a:gd name="T15" fmla="*/ 24 h 94"/>
                <a:gd name="T16" fmla="*/ 70 w 95"/>
                <a:gd name="T17" fmla="*/ 54 h 94"/>
                <a:gd name="T18" fmla="*/ 40 w 95"/>
                <a:gd name="T19" fmla="*/ 7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4">
                  <a:moveTo>
                    <a:pt x="60" y="7"/>
                  </a:moveTo>
                  <a:cubicBezTo>
                    <a:pt x="38" y="0"/>
                    <a:pt x="14" y="12"/>
                    <a:pt x="7" y="34"/>
                  </a:cubicBezTo>
                  <a:cubicBezTo>
                    <a:pt x="0" y="56"/>
                    <a:pt x="12" y="80"/>
                    <a:pt x="34" y="87"/>
                  </a:cubicBezTo>
                  <a:cubicBezTo>
                    <a:pt x="57" y="94"/>
                    <a:pt x="80" y="82"/>
                    <a:pt x="87" y="60"/>
                  </a:cubicBezTo>
                  <a:cubicBezTo>
                    <a:pt x="95" y="38"/>
                    <a:pt x="82" y="14"/>
                    <a:pt x="60" y="7"/>
                  </a:cubicBezTo>
                  <a:close/>
                  <a:moveTo>
                    <a:pt x="40" y="70"/>
                  </a:moveTo>
                  <a:cubicBezTo>
                    <a:pt x="27" y="66"/>
                    <a:pt x="20" y="52"/>
                    <a:pt x="24" y="40"/>
                  </a:cubicBezTo>
                  <a:cubicBezTo>
                    <a:pt x="29" y="27"/>
                    <a:pt x="42" y="20"/>
                    <a:pt x="55" y="24"/>
                  </a:cubicBezTo>
                  <a:cubicBezTo>
                    <a:pt x="67" y="28"/>
                    <a:pt x="74" y="42"/>
                    <a:pt x="70" y="54"/>
                  </a:cubicBezTo>
                  <a:cubicBezTo>
                    <a:pt x="66" y="67"/>
                    <a:pt x="53" y="74"/>
                    <a:pt x="40" y="70"/>
                  </a:cubicBezTo>
                  <a:close/>
                </a:path>
              </a:pathLst>
            </a:custGeom>
            <a:solidFill>
              <a:srgbClr val="AE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ïṥľídê"/>
            <p:cNvSpPr/>
            <p:nvPr/>
          </p:nvSpPr>
          <p:spPr bwMode="auto">
            <a:xfrm>
              <a:off x="7038975" y="2525713"/>
              <a:ext cx="1390650" cy="1389063"/>
            </a:xfrm>
            <a:custGeom>
              <a:avLst/>
              <a:gdLst>
                <a:gd name="T0" fmla="*/ 45 w 70"/>
                <a:gd name="T1" fmla="*/ 5 h 70"/>
                <a:gd name="T2" fmla="*/ 5 w 70"/>
                <a:gd name="T3" fmla="*/ 25 h 70"/>
                <a:gd name="T4" fmla="*/ 25 w 70"/>
                <a:gd name="T5" fmla="*/ 65 h 70"/>
                <a:gd name="T6" fmla="*/ 65 w 70"/>
                <a:gd name="T7" fmla="*/ 45 h 70"/>
                <a:gd name="T8" fmla="*/ 45 w 70"/>
                <a:gd name="T9" fmla="*/ 5 h 70"/>
                <a:gd name="T10" fmla="*/ 30 w 70"/>
                <a:gd name="T11" fmla="*/ 52 h 70"/>
                <a:gd name="T12" fmla="*/ 18 w 70"/>
                <a:gd name="T13" fmla="*/ 30 h 70"/>
                <a:gd name="T14" fmla="*/ 41 w 70"/>
                <a:gd name="T15" fmla="*/ 18 h 70"/>
                <a:gd name="T16" fmla="*/ 52 w 70"/>
                <a:gd name="T17" fmla="*/ 41 h 70"/>
                <a:gd name="T18" fmla="*/ 30 w 70"/>
                <a:gd name="T19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70">
                  <a:moveTo>
                    <a:pt x="45" y="5"/>
                  </a:moveTo>
                  <a:cubicBezTo>
                    <a:pt x="28" y="0"/>
                    <a:pt x="10" y="9"/>
                    <a:pt x="5" y="25"/>
                  </a:cubicBezTo>
                  <a:cubicBezTo>
                    <a:pt x="0" y="42"/>
                    <a:pt x="9" y="60"/>
                    <a:pt x="25" y="65"/>
                  </a:cubicBezTo>
                  <a:cubicBezTo>
                    <a:pt x="42" y="70"/>
                    <a:pt x="60" y="61"/>
                    <a:pt x="65" y="45"/>
                  </a:cubicBezTo>
                  <a:cubicBezTo>
                    <a:pt x="70" y="28"/>
                    <a:pt x="61" y="10"/>
                    <a:pt x="45" y="5"/>
                  </a:cubicBezTo>
                  <a:close/>
                  <a:moveTo>
                    <a:pt x="30" y="52"/>
                  </a:moveTo>
                  <a:cubicBezTo>
                    <a:pt x="20" y="49"/>
                    <a:pt x="15" y="39"/>
                    <a:pt x="18" y="30"/>
                  </a:cubicBezTo>
                  <a:cubicBezTo>
                    <a:pt x="21" y="20"/>
                    <a:pt x="31" y="15"/>
                    <a:pt x="41" y="18"/>
                  </a:cubicBezTo>
                  <a:cubicBezTo>
                    <a:pt x="50" y="21"/>
                    <a:pt x="55" y="31"/>
                    <a:pt x="52" y="41"/>
                  </a:cubicBezTo>
                  <a:cubicBezTo>
                    <a:pt x="49" y="50"/>
                    <a:pt x="39" y="55"/>
                    <a:pt x="30" y="52"/>
                  </a:cubicBezTo>
                  <a:close/>
                </a:path>
              </a:pathLst>
            </a:custGeom>
            <a:solidFill>
              <a:srgbClr val="AE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1" name="îṩḷiḑe"/>
            <p:cNvSpPr/>
            <p:nvPr/>
          </p:nvSpPr>
          <p:spPr bwMode="auto">
            <a:xfrm>
              <a:off x="6284913" y="1057276"/>
              <a:ext cx="873125" cy="892175"/>
            </a:xfrm>
            <a:custGeom>
              <a:avLst/>
              <a:gdLst>
                <a:gd name="T0" fmla="*/ 27 w 44"/>
                <a:gd name="T1" fmla="*/ 3 h 45"/>
                <a:gd name="T2" fmla="*/ 3 w 44"/>
                <a:gd name="T3" fmla="*/ 18 h 45"/>
                <a:gd name="T4" fmla="*/ 17 w 44"/>
                <a:gd name="T5" fmla="*/ 42 h 45"/>
                <a:gd name="T6" fmla="*/ 42 w 44"/>
                <a:gd name="T7" fmla="*/ 27 h 45"/>
                <a:gd name="T8" fmla="*/ 27 w 44"/>
                <a:gd name="T9" fmla="*/ 3 h 45"/>
                <a:gd name="T10" fmla="*/ 19 w 44"/>
                <a:gd name="T11" fmla="*/ 34 h 45"/>
                <a:gd name="T12" fmla="*/ 11 w 44"/>
                <a:gd name="T13" fmla="*/ 20 h 45"/>
                <a:gd name="T14" fmla="*/ 25 w 44"/>
                <a:gd name="T15" fmla="*/ 11 h 45"/>
                <a:gd name="T16" fmla="*/ 33 w 44"/>
                <a:gd name="T17" fmla="*/ 25 h 45"/>
                <a:gd name="T18" fmla="*/ 19 w 44"/>
                <a:gd name="T19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5">
                  <a:moveTo>
                    <a:pt x="27" y="3"/>
                  </a:moveTo>
                  <a:cubicBezTo>
                    <a:pt x="16" y="0"/>
                    <a:pt x="5" y="7"/>
                    <a:pt x="3" y="18"/>
                  </a:cubicBezTo>
                  <a:cubicBezTo>
                    <a:pt x="0" y="29"/>
                    <a:pt x="7" y="40"/>
                    <a:pt x="17" y="42"/>
                  </a:cubicBezTo>
                  <a:cubicBezTo>
                    <a:pt x="28" y="45"/>
                    <a:pt x="39" y="38"/>
                    <a:pt x="42" y="27"/>
                  </a:cubicBezTo>
                  <a:cubicBezTo>
                    <a:pt x="44" y="17"/>
                    <a:pt x="38" y="6"/>
                    <a:pt x="27" y="3"/>
                  </a:cubicBezTo>
                  <a:close/>
                  <a:moveTo>
                    <a:pt x="19" y="34"/>
                  </a:moveTo>
                  <a:cubicBezTo>
                    <a:pt x="13" y="32"/>
                    <a:pt x="9" y="26"/>
                    <a:pt x="11" y="20"/>
                  </a:cubicBezTo>
                  <a:cubicBezTo>
                    <a:pt x="12" y="14"/>
                    <a:pt x="19" y="10"/>
                    <a:pt x="25" y="11"/>
                  </a:cubicBezTo>
                  <a:cubicBezTo>
                    <a:pt x="31" y="13"/>
                    <a:pt x="35" y="19"/>
                    <a:pt x="33" y="25"/>
                  </a:cubicBezTo>
                  <a:cubicBezTo>
                    <a:pt x="32" y="32"/>
                    <a:pt x="26" y="35"/>
                    <a:pt x="19" y="34"/>
                  </a:cubicBezTo>
                  <a:close/>
                </a:path>
              </a:pathLst>
            </a:custGeom>
            <a:solidFill>
              <a:srgbClr val="AE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íṥḷïḍè"/>
            <p:cNvSpPr/>
            <p:nvPr/>
          </p:nvSpPr>
          <p:spPr bwMode="auto">
            <a:xfrm>
              <a:off x="3781425" y="1454151"/>
              <a:ext cx="2305050" cy="4325938"/>
            </a:xfrm>
            <a:custGeom>
              <a:avLst/>
              <a:gdLst>
                <a:gd name="T0" fmla="*/ 116 w 116"/>
                <a:gd name="T1" fmla="*/ 197 h 218"/>
                <a:gd name="T2" fmla="*/ 95 w 116"/>
                <a:gd name="T3" fmla="*/ 218 h 218"/>
                <a:gd name="T4" fmla="*/ 21 w 116"/>
                <a:gd name="T5" fmla="*/ 218 h 218"/>
                <a:gd name="T6" fmla="*/ 0 w 116"/>
                <a:gd name="T7" fmla="*/ 197 h 218"/>
                <a:gd name="T8" fmla="*/ 0 w 116"/>
                <a:gd name="T9" fmla="*/ 20 h 218"/>
                <a:gd name="T10" fmla="*/ 21 w 116"/>
                <a:gd name="T11" fmla="*/ 0 h 218"/>
                <a:gd name="T12" fmla="*/ 95 w 116"/>
                <a:gd name="T13" fmla="*/ 0 h 218"/>
                <a:gd name="T14" fmla="*/ 116 w 116"/>
                <a:gd name="T15" fmla="*/ 20 h 218"/>
                <a:gd name="T16" fmla="*/ 116 w 116"/>
                <a:gd name="T17" fmla="*/ 19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218">
                  <a:moveTo>
                    <a:pt x="116" y="197"/>
                  </a:moveTo>
                  <a:cubicBezTo>
                    <a:pt x="116" y="208"/>
                    <a:pt x="107" y="218"/>
                    <a:pt x="95" y="218"/>
                  </a:cubicBezTo>
                  <a:cubicBezTo>
                    <a:pt x="21" y="218"/>
                    <a:pt x="21" y="218"/>
                    <a:pt x="21" y="218"/>
                  </a:cubicBezTo>
                  <a:cubicBezTo>
                    <a:pt x="9" y="218"/>
                    <a:pt x="0" y="208"/>
                    <a:pt x="0" y="19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7" y="0"/>
                    <a:pt x="116" y="9"/>
                    <a:pt x="116" y="20"/>
                  </a:cubicBezTo>
                  <a:lnTo>
                    <a:pt x="116" y="197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3" name="iṥḻídè"/>
            <p:cNvSpPr/>
            <p:nvPr/>
          </p:nvSpPr>
          <p:spPr bwMode="auto">
            <a:xfrm>
              <a:off x="4019550" y="2028826"/>
              <a:ext cx="1827213" cy="2898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4" name="îṡľiďè"/>
            <p:cNvSpPr/>
            <p:nvPr/>
          </p:nvSpPr>
          <p:spPr bwMode="auto">
            <a:xfrm>
              <a:off x="4575175" y="1692276"/>
              <a:ext cx="715963" cy="119063"/>
            </a:xfrm>
            <a:custGeom>
              <a:avLst/>
              <a:gdLst>
                <a:gd name="T0" fmla="*/ 36 w 36"/>
                <a:gd name="T1" fmla="*/ 3 h 6"/>
                <a:gd name="T2" fmla="*/ 33 w 36"/>
                <a:gd name="T3" fmla="*/ 6 h 6"/>
                <a:gd name="T4" fmla="*/ 3 w 36"/>
                <a:gd name="T5" fmla="*/ 6 h 6"/>
                <a:gd name="T6" fmla="*/ 0 w 36"/>
                <a:gd name="T7" fmla="*/ 3 h 6"/>
                <a:gd name="T8" fmla="*/ 0 w 36"/>
                <a:gd name="T9" fmla="*/ 3 h 6"/>
                <a:gd name="T10" fmla="*/ 3 w 36"/>
                <a:gd name="T11" fmla="*/ 0 h 6"/>
                <a:gd name="T12" fmla="*/ 33 w 36"/>
                <a:gd name="T13" fmla="*/ 0 h 6"/>
                <a:gd name="T14" fmla="*/ 36 w 3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">
                  <a:moveTo>
                    <a:pt x="36" y="3"/>
                  </a:moveTo>
                  <a:cubicBezTo>
                    <a:pt x="36" y="4"/>
                    <a:pt x="34" y="6"/>
                    <a:pt x="3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6" y="1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îṣļîḓê"/>
            <p:cNvSpPr/>
            <p:nvPr/>
          </p:nvSpPr>
          <p:spPr bwMode="auto">
            <a:xfrm>
              <a:off x="4714875" y="5126038"/>
              <a:ext cx="436563" cy="4365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4 w 22"/>
                <a:gd name="T13" fmla="*/ 11 h 22"/>
                <a:gd name="T14" fmla="*/ 11 w 22"/>
                <a:gd name="T15" fmla="*/ 18 h 22"/>
                <a:gd name="T16" fmla="*/ 18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4" y="7"/>
                    <a:pt x="4" y="11"/>
                  </a:cubicBezTo>
                  <a:cubicBezTo>
                    <a:pt x="4" y="15"/>
                    <a:pt x="7" y="18"/>
                    <a:pt x="11" y="18"/>
                  </a:cubicBezTo>
                  <a:cubicBezTo>
                    <a:pt x="15" y="18"/>
                    <a:pt x="18" y="15"/>
                    <a:pt x="18" y="11"/>
                  </a:cubicBezTo>
                  <a:cubicBezTo>
                    <a:pt x="18" y="7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6" name="ïśľiḑé"/>
            <p:cNvSpPr/>
            <p:nvPr/>
          </p:nvSpPr>
          <p:spPr bwMode="auto">
            <a:xfrm>
              <a:off x="4694238" y="2824163"/>
              <a:ext cx="496888" cy="912813"/>
            </a:xfrm>
            <a:prstGeom prst="rect">
              <a:avLst/>
            </a:prstGeom>
            <a:solidFill>
              <a:srgbClr val="768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7" name="ïşlïḋê"/>
            <p:cNvSpPr/>
            <p:nvPr/>
          </p:nvSpPr>
          <p:spPr bwMode="auto">
            <a:xfrm>
              <a:off x="4456113" y="2247901"/>
              <a:ext cx="954088" cy="635000"/>
            </a:xfrm>
            <a:custGeom>
              <a:avLst/>
              <a:gdLst>
                <a:gd name="T0" fmla="*/ 601 w 601"/>
                <a:gd name="T1" fmla="*/ 400 h 400"/>
                <a:gd name="T2" fmla="*/ 0 w 601"/>
                <a:gd name="T3" fmla="*/ 400 h 400"/>
                <a:gd name="T4" fmla="*/ 301 w 601"/>
                <a:gd name="T5" fmla="*/ 0 h 400"/>
                <a:gd name="T6" fmla="*/ 301 w 601"/>
                <a:gd name="T7" fmla="*/ 0 h 400"/>
                <a:gd name="T8" fmla="*/ 601 w 601"/>
                <a:gd name="T9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400">
                  <a:moveTo>
                    <a:pt x="601" y="400"/>
                  </a:moveTo>
                  <a:lnTo>
                    <a:pt x="0" y="400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601" y="400"/>
                  </a:lnTo>
                  <a:close/>
                </a:path>
              </a:pathLst>
            </a:custGeom>
            <a:solidFill>
              <a:srgbClr val="768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8" name="ïṧliḑé"/>
            <p:cNvSpPr/>
            <p:nvPr/>
          </p:nvSpPr>
          <p:spPr bwMode="auto">
            <a:xfrm>
              <a:off x="4873625" y="3478213"/>
              <a:ext cx="158750" cy="139700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5 h 7"/>
                <a:gd name="T8" fmla="*/ 1 w 8"/>
                <a:gd name="T9" fmla="*/ 1 h 7"/>
                <a:gd name="T10" fmla="*/ 2 w 8"/>
                <a:gd name="T11" fmla="*/ 0 h 7"/>
                <a:gd name="T12" fmla="*/ 7 w 8"/>
                <a:gd name="T13" fmla="*/ 0 h 7"/>
                <a:gd name="T14" fmla="*/ 8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7" y="7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9" name="ïṥļiḓé"/>
            <p:cNvSpPr/>
            <p:nvPr/>
          </p:nvSpPr>
          <p:spPr bwMode="auto">
            <a:xfrm>
              <a:off x="4833938" y="4391026"/>
              <a:ext cx="158750" cy="139700"/>
            </a:xfrm>
            <a:custGeom>
              <a:avLst/>
              <a:gdLst>
                <a:gd name="T0" fmla="*/ 8 w 8"/>
                <a:gd name="T1" fmla="*/ 1 h 7"/>
                <a:gd name="T2" fmla="*/ 7 w 8"/>
                <a:gd name="T3" fmla="*/ 0 h 7"/>
                <a:gd name="T4" fmla="*/ 1 w 8"/>
                <a:gd name="T5" fmla="*/ 0 h 7"/>
                <a:gd name="T6" fmla="*/ 0 w 8"/>
                <a:gd name="T7" fmla="*/ 1 h 7"/>
                <a:gd name="T8" fmla="*/ 0 w 8"/>
                <a:gd name="T9" fmla="*/ 5 h 7"/>
                <a:gd name="T10" fmla="*/ 1 w 8"/>
                <a:gd name="T11" fmla="*/ 7 h 7"/>
                <a:gd name="T12" fmla="*/ 6 w 8"/>
                <a:gd name="T13" fmla="*/ 7 h 7"/>
                <a:gd name="T14" fmla="*/ 7 w 8"/>
                <a:gd name="T15" fmla="*/ 6 h 7"/>
                <a:gd name="T16" fmla="*/ 8 w 8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1"/>
                  </a:moveTo>
                  <a:cubicBezTo>
                    <a:pt x="8" y="1"/>
                    <a:pt x="7" y="0"/>
                    <a:pt x="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6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0" name="íṩļíḍê"/>
            <p:cNvSpPr/>
            <p:nvPr/>
          </p:nvSpPr>
          <p:spPr bwMode="auto">
            <a:xfrm>
              <a:off x="4635500" y="3498851"/>
              <a:ext cx="179388" cy="177800"/>
            </a:xfrm>
            <a:custGeom>
              <a:avLst/>
              <a:gdLst>
                <a:gd name="T0" fmla="*/ 9 w 9"/>
                <a:gd name="T1" fmla="*/ 5 h 9"/>
                <a:gd name="T2" fmla="*/ 8 w 9"/>
                <a:gd name="T3" fmla="*/ 7 h 9"/>
                <a:gd name="T4" fmla="*/ 4 w 9"/>
                <a:gd name="T5" fmla="*/ 9 h 9"/>
                <a:gd name="T6" fmla="*/ 2 w 9"/>
                <a:gd name="T7" fmla="*/ 8 h 9"/>
                <a:gd name="T8" fmla="*/ 0 w 9"/>
                <a:gd name="T9" fmla="*/ 5 h 9"/>
                <a:gd name="T10" fmla="*/ 1 w 9"/>
                <a:gd name="T11" fmla="*/ 3 h 9"/>
                <a:gd name="T12" fmla="*/ 5 w 9"/>
                <a:gd name="T13" fmla="*/ 0 h 9"/>
                <a:gd name="T14" fmla="*/ 7 w 9"/>
                <a:gd name="T15" fmla="*/ 1 h 9"/>
                <a:gd name="T16" fmla="*/ 9 w 9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9" y="6"/>
                    <a:pt x="9" y="6"/>
                    <a:pt x="8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1" name="îšḷïde"/>
            <p:cNvSpPr/>
            <p:nvPr/>
          </p:nvSpPr>
          <p:spPr bwMode="auto">
            <a:xfrm>
              <a:off x="5053013" y="4311651"/>
              <a:ext cx="177800" cy="198438"/>
            </a:xfrm>
            <a:custGeom>
              <a:avLst/>
              <a:gdLst>
                <a:gd name="T0" fmla="*/ 7 w 9"/>
                <a:gd name="T1" fmla="*/ 1 h 10"/>
                <a:gd name="T2" fmla="*/ 5 w 9"/>
                <a:gd name="T3" fmla="*/ 1 h 10"/>
                <a:gd name="T4" fmla="*/ 1 w 9"/>
                <a:gd name="T5" fmla="*/ 3 h 10"/>
                <a:gd name="T6" fmla="*/ 0 w 9"/>
                <a:gd name="T7" fmla="*/ 5 h 10"/>
                <a:gd name="T8" fmla="*/ 2 w 9"/>
                <a:gd name="T9" fmla="*/ 9 h 10"/>
                <a:gd name="T10" fmla="*/ 4 w 9"/>
                <a:gd name="T11" fmla="*/ 9 h 10"/>
                <a:gd name="T12" fmla="*/ 9 w 9"/>
                <a:gd name="T13" fmla="*/ 7 h 10"/>
                <a:gd name="T14" fmla="*/ 9 w 9"/>
                <a:gd name="T15" fmla="*/ 5 h 10"/>
                <a:gd name="T16" fmla="*/ 7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6" y="1"/>
                    <a:pt x="6" y="0"/>
                    <a:pt x="5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10"/>
                    <a:pt x="4" y="9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5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2" name="is1íḑe"/>
            <p:cNvSpPr/>
            <p:nvPr/>
          </p:nvSpPr>
          <p:spPr bwMode="auto">
            <a:xfrm>
              <a:off x="4456113" y="3657601"/>
              <a:ext cx="179388" cy="177800"/>
            </a:xfrm>
            <a:custGeom>
              <a:avLst/>
              <a:gdLst>
                <a:gd name="T0" fmla="*/ 8 w 9"/>
                <a:gd name="T1" fmla="*/ 3 h 9"/>
                <a:gd name="T2" fmla="*/ 9 w 9"/>
                <a:gd name="T3" fmla="*/ 4 h 9"/>
                <a:gd name="T4" fmla="*/ 6 w 9"/>
                <a:gd name="T5" fmla="*/ 9 h 9"/>
                <a:gd name="T6" fmla="*/ 4 w 9"/>
                <a:gd name="T7" fmla="*/ 9 h 9"/>
                <a:gd name="T8" fmla="*/ 1 w 9"/>
                <a:gd name="T9" fmla="*/ 7 h 9"/>
                <a:gd name="T10" fmla="*/ 0 w 9"/>
                <a:gd name="T11" fmla="*/ 5 h 9"/>
                <a:gd name="T12" fmla="*/ 3 w 9"/>
                <a:gd name="T13" fmla="*/ 1 h 9"/>
                <a:gd name="T14" fmla="*/ 5 w 9"/>
                <a:gd name="T15" fmla="*/ 1 h 9"/>
                <a:gd name="T16" fmla="*/ 8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3"/>
                  </a:moveTo>
                  <a:cubicBezTo>
                    <a:pt x="9" y="3"/>
                    <a:pt x="9" y="4"/>
                    <a:pt x="9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4" y="0"/>
                    <a:pt x="5" y="1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3" name="iş1îḍe"/>
            <p:cNvSpPr/>
            <p:nvPr/>
          </p:nvSpPr>
          <p:spPr bwMode="auto">
            <a:xfrm>
              <a:off x="5230813" y="4152901"/>
              <a:ext cx="179388" cy="198438"/>
            </a:xfrm>
            <a:custGeom>
              <a:avLst/>
              <a:gdLst>
                <a:gd name="T0" fmla="*/ 5 w 9"/>
                <a:gd name="T1" fmla="*/ 1 h 10"/>
                <a:gd name="T2" fmla="*/ 3 w 9"/>
                <a:gd name="T3" fmla="*/ 1 h 10"/>
                <a:gd name="T4" fmla="*/ 0 w 9"/>
                <a:gd name="T5" fmla="*/ 5 h 10"/>
                <a:gd name="T6" fmla="*/ 1 w 9"/>
                <a:gd name="T7" fmla="*/ 7 h 10"/>
                <a:gd name="T8" fmla="*/ 4 w 9"/>
                <a:gd name="T9" fmla="*/ 9 h 10"/>
                <a:gd name="T10" fmla="*/ 6 w 9"/>
                <a:gd name="T11" fmla="*/ 9 h 10"/>
                <a:gd name="T12" fmla="*/ 9 w 9"/>
                <a:gd name="T13" fmla="*/ 5 h 10"/>
                <a:gd name="T14" fmla="*/ 8 w 9"/>
                <a:gd name="T15" fmla="*/ 3 h 10"/>
                <a:gd name="T16" fmla="*/ 5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5" y="1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6" y="10"/>
                    <a:pt x="6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iṥ1ïḑe"/>
            <p:cNvSpPr/>
            <p:nvPr/>
          </p:nvSpPr>
          <p:spPr bwMode="auto">
            <a:xfrm>
              <a:off x="4397375" y="3895726"/>
              <a:ext cx="158750" cy="158750"/>
            </a:xfrm>
            <a:custGeom>
              <a:avLst/>
              <a:gdLst>
                <a:gd name="T0" fmla="*/ 6 w 8"/>
                <a:gd name="T1" fmla="*/ 1 h 8"/>
                <a:gd name="T2" fmla="*/ 8 w 8"/>
                <a:gd name="T3" fmla="*/ 2 h 8"/>
                <a:gd name="T4" fmla="*/ 7 w 8"/>
                <a:gd name="T5" fmla="*/ 7 h 8"/>
                <a:gd name="T6" fmla="*/ 6 w 8"/>
                <a:gd name="T7" fmla="*/ 8 h 8"/>
                <a:gd name="T8" fmla="*/ 2 w 8"/>
                <a:gd name="T9" fmla="*/ 8 h 8"/>
                <a:gd name="T10" fmla="*/ 0 w 8"/>
                <a:gd name="T11" fmla="*/ 7 h 8"/>
                <a:gd name="T12" fmla="*/ 1 w 8"/>
                <a:gd name="T13" fmla="*/ 1 h 8"/>
                <a:gd name="T14" fmla="*/ 2 w 8"/>
                <a:gd name="T15" fmla="*/ 0 h 8"/>
                <a:gd name="T16" fmla="*/ 6 w 8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7" y="1"/>
                    <a:pt x="8" y="1"/>
                    <a:pt x="8" y="2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5" name="íṧļîḓe"/>
            <p:cNvSpPr/>
            <p:nvPr/>
          </p:nvSpPr>
          <p:spPr bwMode="auto">
            <a:xfrm>
              <a:off x="5310188" y="3954463"/>
              <a:ext cx="160338" cy="139700"/>
            </a:xfrm>
            <a:custGeom>
              <a:avLst/>
              <a:gdLst>
                <a:gd name="T0" fmla="*/ 2 w 8"/>
                <a:gd name="T1" fmla="*/ 0 h 7"/>
                <a:gd name="T2" fmla="*/ 1 w 8"/>
                <a:gd name="T3" fmla="*/ 1 h 7"/>
                <a:gd name="T4" fmla="*/ 0 w 8"/>
                <a:gd name="T5" fmla="*/ 6 h 7"/>
                <a:gd name="T6" fmla="*/ 2 w 8"/>
                <a:gd name="T7" fmla="*/ 7 h 7"/>
                <a:gd name="T8" fmla="*/ 6 w 8"/>
                <a:gd name="T9" fmla="*/ 7 h 7"/>
                <a:gd name="T10" fmla="*/ 7 w 8"/>
                <a:gd name="T11" fmla="*/ 6 h 7"/>
                <a:gd name="T12" fmla="*/ 8 w 8"/>
                <a:gd name="T13" fmla="*/ 1 h 7"/>
                <a:gd name="T14" fmla="*/ 6 w 8"/>
                <a:gd name="T15" fmla="*/ 0 h 7"/>
                <a:gd name="T16" fmla="*/ 2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6" name="iṡļíḋè"/>
            <p:cNvSpPr/>
            <p:nvPr/>
          </p:nvSpPr>
          <p:spPr bwMode="auto">
            <a:xfrm>
              <a:off x="4437063" y="4113213"/>
              <a:ext cx="177800" cy="179388"/>
            </a:xfrm>
            <a:custGeom>
              <a:avLst/>
              <a:gdLst>
                <a:gd name="T0" fmla="*/ 5 w 9"/>
                <a:gd name="T1" fmla="*/ 1 h 9"/>
                <a:gd name="T2" fmla="*/ 6 w 9"/>
                <a:gd name="T3" fmla="*/ 1 h 9"/>
                <a:gd name="T4" fmla="*/ 9 w 9"/>
                <a:gd name="T5" fmla="*/ 6 h 9"/>
                <a:gd name="T6" fmla="*/ 8 w 9"/>
                <a:gd name="T7" fmla="*/ 7 h 9"/>
                <a:gd name="T8" fmla="*/ 4 w 9"/>
                <a:gd name="T9" fmla="*/ 9 h 9"/>
                <a:gd name="T10" fmla="*/ 3 w 9"/>
                <a:gd name="T11" fmla="*/ 9 h 9"/>
                <a:gd name="T12" fmla="*/ 0 w 9"/>
                <a:gd name="T13" fmla="*/ 4 h 9"/>
                <a:gd name="T14" fmla="*/ 1 w 9"/>
                <a:gd name="T15" fmla="*/ 3 h 9"/>
                <a:gd name="T16" fmla="*/ 5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5" y="1"/>
                  </a:moveTo>
                  <a:cubicBezTo>
                    <a:pt x="5" y="0"/>
                    <a:pt x="6" y="0"/>
                    <a:pt x="6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7" name="işḷidè"/>
            <p:cNvSpPr/>
            <p:nvPr/>
          </p:nvSpPr>
          <p:spPr bwMode="auto">
            <a:xfrm>
              <a:off x="5251450" y="3697288"/>
              <a:ext cx="179388" cy="177800"/>
            </a:xfrm>
            <a:custGeom>
              <a:avLst/>
              <a:gdLst>
                <a:gd name="T0" fmla="*/ 1 w 9"/>
                <a:gd name="T1" fmla="*/ 3 h 9"/>
                <a:gd name="T2" fmla="*/ 0 w 9"/>
                <a:gd name="T3" fmla="*/ 4 h 9"/>
                <a:gd name="T4" fmla="*/ 3 w 9"/>
                <a:gd name="T5" fmla="*/ 9 h 9"/>
                <a:gd name="T6" fmla="*/ 4 w 9"/>
                <a:gd name="T7" fmla="*/ 9 h 9"/>
                <a:gd name="T8" fmla="*/ 8 w 9"/>
                <a:gd name="T9" fmla="*/ 7 h 9"/>
                <a:gd name="T10" fmla="*/ 9 w 9"/>
                <a:gd name="T11" fmla="*/ 6 h 9"/>
                <a:gd name="T12" fmla="*/ 7 w 9"/>
                <a:gd name="T13" fmla="*/ 1 h 9"/>
                <a:gd name="T14" fmla="*/ 5 w 9"/>
                <a:gd name="T15" fmla="*/ 1 h 9"/>
                <a:gd name="T16" fmla="*/ 1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1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8" name="îṥ1íďé"/>
            <p:cNvSpPr/>
            <p:nvPr/>
          </p:nvSpPr>
          <p:spPr bwMode="auto">
            <a:xfrm>
              <a:off x="4595813" y="4292601"/>
              <a:ext cx="179388" cy="177800"/>
            </a:xfrm>
            <a:custGeom>
              <a:avLst/>
              <a:gdLst>
                <a:gd name="T0" fmla="*/ 3 w 9"/>
                <a:gd name="T1" fmla="*/ 1 h 9"/>
                <a:gd name="T2" fmla="*/ 4 w 9"/>
                <a:gd name="T3" fmla="*/ 0 h 9"/>
                <a:gd name="T4" fmla="*/ 9 w 9"/>
                <a:gd name="T5" fmla="*/ 3 h 9"/>
                <a:gd name="T6" fmla="*/ 9 w 9"/>
                <a:gd name="T7" fmla="*/ 5 h 9"/>
                <a:gd name="T8" fmla="*/ 6 w 9"/>
                <a:gd name="T9" fmla="*/ 9 h 9"/>
                <a:gd name="T10" fmla="*/ 5 w 9"/>
                <a:gd name="T11" fmla="*/ 9 h 9"/>
                <a:gd name="T12" fmla="*/ 0 w 9"/>
                <a:gd name="T13" fmla="*/ 6 h 9"/>
                <a:gd name="T14" fmla="*/ 0 w 9"/>
                <a:gd name="T15" fmla="*/ 5 h 9"/>
                <a:gd name="T16" fmla="*/ 3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3" y="1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9" name="îṧ1íḋê"/>
            <p:cNvSpPr/>
            <p:nvPr/>
          </p:nvSpPr>
          <p:spPr bwMode="auto">
            <a:xfrm>
              <a:off x="5092700" y="3517901"/>
              <a:ext cx="177800" cy="198438"/>
            </a:xfrm>
            <a:custGeom>
              <a:avLst/>
              <a:gdLst>
                <a:gd name="T0" fmla="*/ 0 w 9"/>
                <a:gd name="T1" fmla="*/ 5 h 10"/>
                <a:gd name="T2" fmla="*/ 0 w 9"/>
                <a:gd name="T3" fmla="*/ 6 h 10"/>
                <a:gd name="T4" fmla="*/ 5 w 9"/>
                <a:gd name="T5" fmla="*/ 9 h 10"/>
                <a:gd name="T6" fmla="*/ 6 w 9"/>
                <a:gd name="T7" fmla="*/ 9 h 10"/>
                <a:gd name="T8" fmla="*/ 9 w 9"/>
                <a:gd name="T9" fmla="*/ 5 h 10"/>
                <a:gd name="T10" fmla="*/ 9 w 9"/>
                <a:gd name="T11" fmla="*/ 3 h 10"/>
                <a:gd name="T12" fmla="*/ 4 w 9"/>
                <a:gd name="T13" fmla="*/ 1 h 10"/>
                <a:gd name="T14" fmla="*/ 3 w 9"/>
                <a:gd name="T15" fmla="*/ 1 h 10"/>
                <a:gd name="T16" fmla="*/ 0 w 9"/>
                <a:gd name="T1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1"/>
                    <a:pt x="3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0" name="ïṣlîḍè"/>
            <p:cNvSpPr/>
            <p:nvPr/>
          </p:nvSpPr>
          <p:spPr bwMode="auto">
            <a:xfrm>
              <a:off x="4476750" y="3538538"/>
              <a:ext cx="914400" cy="912813"/>
            </a:xfrm>
            <a:custGeom>
              <a:avLst/>
              <a:gdLst>
                <a:gd name="T0" fmla="*/ 24 w 46"/>
                <a:gd name="T1" fmla="*/ 1 h 46"/>
                <a:gd name="T2" fmla="*/ 1 w 46"/>
                <a:gd name="T3" fmla="*/ 22 h 46"/>
                <a:gd name="T4" fmla="*/ 22 w 46"/>
                <a:gd name="T5" fmla="*/ 46 h 46"/>
                <a:gd name="T6" fmla="*/ 45 w 46"/>
                <a:gd name="T7" fmla="*/ 24 h 46"/>
                <a:gd name="T8" fmla="*/ 24 w 46"/>
                <a:gd name="T9" fmla="*/ 1 h 46"/>
                <a:gd name="T10" fmla="*/ 22 w 46"/>
                <a:gd name="T11" fmla="*/ 38 h 46"/>
                <a:gd name="T12" fmla="*/ 8 w 46"/>
                <a:gd name="T13" fmla="*/ 23 h 46"/>
                <a:gd name="T14" fmla="*/ 24 w 46"/>
                <a:gd name="T15" fmla="*/ 9 h 46"/>
                <a:gd name="T16" fmla="*/ 38 w 46"/>
                <a:gd name="T17" fmla="*/ 24 h 46"/>
                <a:gd name="T18" fmla="*/ 22 w 46"/>
                <a:gd name="T1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4" y="1"/>
                  </a:moveTo>
                  <a:cubicBezTo>
                    <a:pt x="12" y="0"/>
                    <a:pt x="1" y="10"/>
                    <a:pt x="1" y="22"/>
                  </a:cubicBezTo>
                  <a:cubicBezTo>
                    <a:pt x="0" y="35"/>
                    <a:pt x="9" y="45"/>
                    <a:pt x="22" y="46"/>
                  </a:cubicBezTo>
                  <a:cubicBezTo>
                    <a:pt x="34" y="46"/>
                    <a:pt x="45" y="37"/>
                    <a:pt x="45" y="24"/>
                  </a:cubicBezTo>
                  <a:cubicBezTo>
                    <a:pt x="46" y="12"/>
                    <a:pt x="37" y="2"/>
                    <a:pt x="24" y="1"/>
                  </a:cubicBezTo>
                  <a:close/>
                  <a:moveTo>
                    <a:pt x="22" y="38"/>
                  </a:moveTo>
                  <a:cubicBezTo>
                    <a:pt x="14" y="38"/>
                    <a:pt x="8" y="31"/>
                    <a:pt x="8" y="23"/>
                  </a:cubicBezTo>
                  <a:cubicBezTo>
                    <a:pt x="9" y="14"/>
                    <a:pt x="16" y="8"/>
                    <a:pt x="24" y="9"/>
                  </a:cubicBezTo>
                  <a:cubicBezTo>
                    <a:pt x="32" y="9"/>
                    <a:pt x="38" y="16"/>
                    <a:pt x="38" y="24"/>
                  </a:cubicBezTo>
                  <a:cubicBezTo>
                    <a:pt x="37" y="32"/>
                    <a:pt x="30" y="39"/>
                    <a:pt x="22" y="38"/>
                  </a:cubicBezTo>
                  <a:close/>
                </a:path>
              </a:pathLst>
            </a:custGeom>
            <a:solidFill>
              <a:srgbClr val="1C4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1" name="îśľïḋe"/>
            <p:cNvSpPr/>
            <p:nvPr/>
          </p:nvSpPr>
          <p:spPr bwMode="auto">
            <a:xfrm>
              <a:off x="4575175" y="3657601"/>
              <a:ext cx="715963" cy="693738"/>
            </a:xfrm>
            <a:prstGeom prst="ellipse">
              <a:avLst/>
            </a:prstGeom>
            <a:solidFill>
              <a:srgbClr val="FCD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2" name="îŝḷîḑé"/>
            <p:cNvSpPr/>
            <p:nvPr/>
          </p:nvSpPr>
          <p:spPr bwMode="auto">
            <a:xfrm>
              <a:off x="4654550" y="3716338"/>
              <a:ext cx="557213" cy="576263"/>
            </a:xfrm>
            <a:prstGeom prst="ellipse">
              <a:avLst/>
            </a:pr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3" name="íSľîḋe"/>
            <p:cNvSpPr/>
            <p:nvPr/>
          </p:nvSpPr>
          <p:spPr bwMode="auto">
            <a:xfrm>
              <a:off x="4714875" y="3776663"/>
              <a:ext cx="457200" cy="455613"/>
            </a:xfrm>
            <a:prstGeom prst="ellipse">
              <a:avLst/>
            </a:prstGeom>
            <a:solidFill>
              <a:srgbClr val="FCD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4" name="išḷïdê"/>
            <p:cNvSpPr/>
            <p:nvPr/>
          </p:nvSpPr>
          <p:spPr bwMode="auto">
            <a:xfrm>
              <a:off x="4854575" y="3816351"/>
              <a:ext cx="158750" cy="357188"/>
            </a:xfrm>
            <a:custGeom>
              <a:avLst/>
              <a:gdLst>
                <a:gd name="T0" fmla="*/ 3 w 8"/>
                <a:gd name="T1" fmla="*/ 17 h 18"/>
                <a:gd name="T2" fmla="*/ 1 w 8"/>
                <a:gd name="T3" fmla="*/ 16 h 18"/>
                <a:gd name="T4" fmla="*/ 0 w 8"/>
                <a:gd name="T5" fmla="*/ 16 h 18"/>
                <a:gd name="T6" fmla="*/ 0 w 8"/>
                <a:gd name="T7" fmla="*/ 14 h 18"/>
                <a:gd name="T8" fmla="*/ 1 w 8"/>
                <a:gd name="T9" fmla="*/ 14 h 18"/>
                <a:gd name="T10" fmla="*/ 3 w 8"/>
                <a:gd name="T11" fmla="*/ 14 h 18"/>
                <a:gd name="T12" fmla="*/ 3 w 8"/>
                <a:gd name="T13" fmla="*/ 10 h 18"/>
                <a:gd name="T14" fmla="*/ 2 w 8"/>
                <a:gd name="T15" fmla="*/ 10 h 18"/>
                <a:gd name="T16" fmla="*/ 1 w 8"/>
                <a:gd name="T17" fmla="*/ 9 h 18"/>
                <a:gd name="T18" fmla="*/ 0 w 8"/>
                <a:gd name="T19" fmla="*/ 8 h 18"/>
                <a:gd name="T20" fmla="*/ 0 w 8"/>
                <a:gd name="T21" fmla="*/ 6 h 18"/>
                <a:gd name="T22" fmla="*/ 0 w 8"/>
                <a:gd name="T23" fmla="*/ 3 h 18"/>
                <a:gd name="T24" fmla="*/ 3 w 8"/>
                <a:gd name="T25" fmla="*/ 2 h 18"/>
                <a:gd name="T26" fmla="*/ 3 w 8"/>
                <a:gd name="T27" fmla="*/ 0 h 18"/>
                <a:gd name="T28" fmla="*/ 5 w 8"/>
                <a:gd name="T29" fmla="*/ 0 h 18"/>
                <a:gd name="T30" fmla="*/ 5 w 8"/>
                <a:gd name="T31" fmla="*/ 2 h 18"/>
                <a:gd name="T32" fmla="*/ 7 w 8"/>
                <a:gd name="T33" fmla="*/ 2 h 18"/>
                <a:gd name="T34" fmla="*/ 8 w 8"/>
                <a:gd name="T35" fmla="*/ 3 h 18"/>
                <a:gd name="T36" fmla="*/ 7 w 8"/>
                <a:gd name="T37" fmla="*/ 5 h 18"/>
                <a:gd name="T38" fmla="*/ 6 w 8"/>
                <a:gd name="T39" fmla="*/ 5 h 18"/>
                <a:gd name="T40" fmla="*/ 5 w 8"/>
                <a:gd name="T41" fmla="*/ 4 h 18"/>
                <a:gd name="T42" fmla="*/ 5 w 8"/>
                <a:gd name="T43" fmla="*/ 8 h 18"/>
                <a:gd name="T44" fmla="*/ 6 w 8"/>
                <a:gd name="T45" fmla="*/ 9 h 18"/>
                <a:gd name="T46" fmla="*/ 7 w 8"/>
                <a:gd name="T47" fmla="*/ 10 h 18"/>
                <a:gd name="T48" fmla="*/ 8 w 8"/>
                <a:gd name="T49" fmla="*/ 11 h 18"/>
                <a:gd name="T50" fmla="*/ 8 w 8"/>
                <a:gd name="T51" fmla="*/ 12 h 18"/>
                <a:gd name="T52" fmla="*/ 8 w 8"/>
                <a:gd name="T53" fmla="*/ 15 h 18"/>
                <a:gd name="T54" fmla="*/ 5 w 8"/>
                <a:gd name="T55" fmla="*/ 17 h 18"/>
                <a:gd name="T56" fmla="*/ 5 w 8"/>
                <a:gd name="T57" fmla="*/ 18 h 18"/>
                <a:gd name="T58" fmla="*/ 3 w 8"/>
                <a:gd name="T59" fmla="*/ 18 h 18"/>
                <a:gd name="T60" fmla="*/ 3 w 8"/>
                <a:gd name="T61" fmla="*/ 17 h 18"/>
                <a:gd name="T62" fmla="*/ 2 w 8"/>
                <a:gd name="T63" fmla="*/ 6 h 18"/>
                <a:gd name="T64" fmla="*/ 3 w 8"/>
                <a:gd name="T65" fmla="*/ 7 h 18"/>
                <a:gd name="T66" fmla="*/ 4 w 8"/>
                <a:gd name="T67" fmla="*/ 8 h 18"/>
                <a:gd name="T68" fmla="*/ 4 w 8"/>
                <a:gd name="T69" fmla="*/ 4 h 18"/>
                <a:gd name="T70" fmla="*/ 3 w 8"/>
                <a:gd name="T71" fmla="*/ 5 h 18"/>
                <a:gd name="T72" fmla="*/ 2 w 8"/>
                <a:gd name="T73" fmla="*/ 6 h 18"/>
                <a:gd name="T74" fmla="*/ 6 w 8"/>
                <a:gd name="T75" fmla="*/ 13 h 18"/>
                <a:gd name="T76" fmla="*/ 5 w 8"/>
                <a:gd name="T77" fmla="*/ 12 h 18"/>
                <a:gd name="T78" fmla="*/ 4 w 8"/>
                <a:gd name="T79" fmla="*/ 11 h 18"/>
                <a:gd name="T80" fmla="*/ 4 w 8"/>
                <a:gd name="T81" fmla="*/ 14 h 18"/>
                <a:gd name="T82" fmla="*/ 5 w 8"/>
                <a:gd name="T83" fmla="*/ 14 h 18"/>
                <a:gd name="T84" fmla="*/ 6 w 8"/>
                <a:gd name="T8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" h="18">
                  <a:moveTo>
                    <a:pt x="3" y="17"/>
                  </a:moveTo>
                  <a:cubicBezTo>
                    <a:pt x="2" y="17"/>
                    <a:pt x="2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5" y="4"/>
                    <a:pt x="5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4"/>
                    <a:pt x="8" y="14"/>
                    <a:pt x="8" y="15"/>
                  </a:cubicBezTo>
                  <a:cubicBezTo>
                    <a:pt x="7" y="16"/>
                    <a:pt x="6" y="16"/>
                    <a:pt x="5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lnTo>
                    <a:pt x="3" y="17"/>
                  </a:lnTo>
                  <a:close/>
                  <a:moveTo>
                    <a:pt x="2" y="6"/>
                  </a:moveTo>
                  <a:cubicBezTo>
                    <a:pt x="2" y="6"/>
                    <a:pt x="2" y="7"/>
                    <a:pt x="3" y="7"/>
                  </a:cubicBezTo>
                  <a:cubicBezTo>
                    <a:pt x="3" y="7"/>
                    <a:pt x="3" y="7"/>
                    <a:pt x="4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2" y="5"/>
                    <a:pt x="2" y="5"/>
                    <a:pt x="2" y="6"/>
                  </a:cubicBezTo>
                  <a:close/>
                  <a:moveTo>
                    <a:pt x="6" y="13"/>
                  </a:moveTo>
                  <a:cubicBezTo>
                    <a:pt x="6" y="12"/>
                    <a:pt x="6" y="12"/>
                    <a:pt x="5" y="12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solidFill>
              <a:srgbClr val="FFA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65" name="椭圆 64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公司介绍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  <p:bldP spid="27" grpId="0"/>
      <p:bldP spid="28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Group 1572"/>
          <p:cNvGrpSpPr/>
          <p:nvPr/>
        </p:nvGrpSpPr>
        <p:grpSpPr>
          <a:xfrm>
            <a:off x="852056" y="525267"/>
            <a:ext cx="200890" cy="100888"/>
            <a:chOff x="852056" y="525267"/>
            <a:chExt cx="200890" cy="100888"/>
          </a:xfrm>
          <a:solidFill>
            <a:srgbClr val="365FA7"/>
          </a:solidFill>
        </p:grpSpPr>
        <p:cxnSp>
          <p:nvCxnSpPr>
            <p:cNvPr id="5" name="Straight Connector 491"/>
            <p:cNvCxnSpPr/>
            <p:nvPr/>
          </p:nvCxnSpPr>
          <p:spPr>
            <a:xfrm>
              <a:off x="852056" y="575711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65"/>
            <p:cNvCxnSpPr/>
            <p:nvPr/>
          </p:nvCxnSpPr>
          <p:spPr>
            <a:xfrm>
              <a:off x="852056" y="525267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92"/>
            <p:cNvCxnSpPr/>
            <p:nvPr/>
          </p:nvCxnSpPr>
          <p:spPr>
            <a:xfrm>
              <a:off x="852056" y="626155"/>
              <a:ext cx="200890" cy="0"/>
            </a:xfrm>
            <a:prstGeom prst="line">
              <a:avLst/>
            </a:prstGeom>
            <a:grpFill/>
            <a:ln w="22225">
              <a:solidFill>
                <a:srgbClr val="365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ounded Rectangle 500"/>
          <p:cNvSpPr/>
          <p:nvPr/>
        </p:nvSpPr>
        <p:spPr>
          <a:xfrm>
            <a:off x="9776786" y="447054"/>
            <a:ext cx="1937232" cy="25731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1561"/>
          <p:cNvGrpSpPr/>
          <p:nvPr/>
        </p:nvGrpSpPr>
        <p:grpSpPr>
          <a:xfrm>
            <a:off x="11464370" y="504182"/>
            <a:ext cx="142627" cy="143058"/>
            <a:chOff x="4000500" y="4370388"/>
            <a:chExt cx="525462" cy="527050"/>
          </a:xfrm>
        </p:grpSpPr>
        <p:sp>
          <p:nvSpPr>
            <p:cNvPr id="10" name="Freeform 461"/>
            <p:cNvSpPr>
              <a:spLocks noEditPoints="1"/>
            </p:cNvSpPr>
            <p:nvPr/>
          </p:nvSpPr>
          <p:spPr bwMode="auto">
            <a:xfrm>
              <a:off x="4000500" y="4370388"/>
              <a:ext cx="406400" cy="406400"/>
            </a:xfrm>
            <a:custGeom>
              <a:avLst/>
              <a:gdLst>
                <a:gd name="T0" fmla="*/ 78 w 156"/>
                <a:gd name="T1" fmla="*/ 156 h 156"/>
                <a:gd name="T2" fmla="*/ 0 w 156"/>
                <a:gd name="T3" fmla="*/ 78 h 156"/>
                <a:gd name="T4" fmla="*/ 78 w 156"/>
                <a:gd name="T5" fmla="*/ 0 h 156"/>
                <a:gd name="T6" fmla="*/ 156 w 156"/>
                <a:gd name="T7" fmla="*/ 78 h 156"/>
                <a:gd name="T8" fmla="*/ 78 w 156"/>
                <a:gd name="T9" fmla="*/ 156 h 156"/>
                <a:gd name="T10" fmla="*/ 78 w 156"/>
                <a:gd name="T11" fmla="*/ 17 h 156"/>
                <a:gd name="T12" fmla="*/ 17 w 156"/>
                <a:gd name="T13" fmla="*/ 78 h 156"/>
                <a:gd name="T14" fmla="*/ 78 w 156"/>
                <a:gd name="T15" fmla="*/ 139 h 156"/>
                <a:gd name="T16" fmla="*/ 140 w 156"/>
                <a:gd name="T17" fmla="*/ 78 h 156"/>
                <a:gd name="T18" fmla="*/ 78 w 156"/>
                <a:gd name="T19" fmla="*/ 1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7"/>
                  </a:moveTo>
                  <a:cubicBezTo>
                    <a:pt x="45" y="17"/>
                    <a:pt x="17" y="44"/>
                    <a:pt x="17" y="78"/>
                  </a:cubicBezTo>
                  <a:cubicBezTo>
                    <a:pt x="17" y="112"/>
                    <a:pt x="45" y="139"/>
                    <a:pt x="78" y="139"/>
                  </a:cubicBezTo>
                  <a:cubicBezTo>
                    <a:pt x="112" y="139"/>
                    <a:pt x="140" y="112"/>
                    <a:pt x="140" y="78"/>
                  </a:cubicBezTo>
                  <a:cubicBezTo>
                    <a:pt x="140" y="44"/>
                    <a:pt x="112" y="17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462"/>
            <p:cNvSpPr/>
            <p:nvPr/>
          </p:nvSpPr>
          <p:spPr bwMode="auto">
            <a:xfrm>
              <a:off x="4318000" y="4686300"/>
              <a:ext cx="207962" cy="211138"/>
            </a:xfrm>
            <a:custGeom>
              <a:avLst/>
              <a:gdLst>
                <a:gd name="T0" fmla="*/ 111 w 131"/>
                <a:gd name="T1" fmla="*/ 133 h 133"/>
                <a:gd name="T2" fmla="*/ 0 w 131"/>
                <a:gd name="T3" fmla="*/ 20 h 133"/>
                <a:gd name="T4" fmla="*/ 20 w 131"/>
                <a:gd name="T5" fmla="*/ 0 h 133"/>
                <a:gd name="T6" fmla="*/ 131 w 131"/>
                <a:gd name="T7" fmla="*/ 113 h 133"/>
                <a:gd name="T8" fmla="*/ 111 w 13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3">
                  <a:moveTo>
                    <a:pt x="111" y="133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131" y="113"/>
                  </a:lnTo>
                  <a:lnTo>
                    <a:pt x="111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2" name="Freeform 505"/>
          <p:cNvSpPr>
            <a:spLocks noEditPoints="1"/>
          </p:cNvSpPr>
          <p:nvPr/>
        </p:nvSpPr>
        <p:spPr bwMode="auto">
          <a:xfrm rot="2700000">
            <a:off x="1369524" y="454312"/>
            <a:ext cx="155918" cy="287150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365FA7"/>
          </a:solidFill>
          <a:ln>
            <a:solidFill>
              <a:srgbClr val="365FA7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3" name="TextBox 1575"/>
          <p:cNvSpPr txBox="1"/>
          <p:nvPr/>
        </p:nvSpPr>
        <p:spPr>
          <a:xfrm>
            <a:off x="1897486" y="459124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+mn-ea"/>
                <a:sym typeface="+mn-lt"/>
              </a:rPr>
              <a:t>LANDINGSLIDE</a:t>
            </a:r>
            <a:endParaRPr lang="en-US" sz="1100" b="1" dirty="0">
              <a:cs typeface="+mn-ea"/>
              <a:sym typeface="+mn-lt"/>
            </a:endParaRPr>
          </a:p>
        </p:txBody>
      </p:sp>
      <p:sp>
        <p:nvSpPr>
          <p:cNvPr id="14" name="TextBox 507"/>
          <p:cNvSpPr txBox="1"/>
          <p:nvPr/>
        </p:nvSpPr>
        <p:spPr>
          <a:xfrm>
            <a:off x="6140435" y="466819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cs typeface="+mn-ea"/>
                <a:sym typeface="+mn-lt"/>
              </a:rPr>
              <a:t>Powerpoint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5" name="TextBox 508"/>
          <p:cNvSpPr txBox="1"/>
          <p:nvPr/>
        </p:nvSpPr>
        <p:spPr>
          <a:xfrm>
            <a:off x="7357535" y="466819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+mn-ea"/>
                <a:sym typeface="+mn-lt"/>
              </a:rPr>
              <a:t>Keynote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8396554" y="466819"/>
            <a:ext cx="1068489" cy="246221"/>
            <a:chOff x="8396554" y="466819"/>
            <a:chExt cx="1068489" cy="246221"/>
          </a:xfrm>
        </p:grpSpPr>
        <p:sp>
          <p:nvSpPr>
            <p:cNvPr id="17" name="TextBox 509"/>
            <p:cNvSpPr txBox="1"/>
            <p:nvPr/>
          </p:nvSpPr>
          <p:spPr>
            <a:xfrm>
              <a:off x="8398725" y="466819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+mn-ea"/>
                  <a:sym typeface="+mn-lt"/>
                </a:rPr>
                <a:t>Google Slides</a:t>
              </a:r>
              <a:endParaRPr lang="en-US" sz="1000" b="1" dirty="0">
                <a:cs typeface="+mn-ea"/>
                <a:sym typeface="+mn-lt"/>
              </a:endParaRPr>
            </a:p>
          </p:txBody>
        </p:sp>
        <p:sp>
          <p:nvSpPr>
            <p:cNvPr id="18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矩形: 圆角 24"/>
          <p:cNvSpPr/>
          <p:nvPr/>
        </p:nvSpPr>
        <p:spPr>
          <a:xfrm>
            <a:off x="1401543" y="5481086"/>
            <a:ext cx="2247900" cy="5207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主讲人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90834" y="4471490"/>
            <a:ext cx="36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商业计划书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55553" y="5105318"/>
            <a:ext cx="2085975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290834" y="1402244"/>
            <a:ext cx="3460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</a:t>
            </a:r>
            <a:endParaRPr lang="en-US" altLang="zh-CN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  <a:p>
            <a:pPr lvl="0" defTabSz="914400">
              <a:defRPr/>
            </a:pPr>
            <a:r>
              <a:rPr lang="zh-CN" altLang="en-US" sz="80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介绍</a:t>
            </a:r>
            <a:endParaRPr lang="zh-CN" altLang="en-US" sz="80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112" y="4023128"/>
            <a:ext cx="3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BUSINESS REPORT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监视器, 屏幕, 电子产品, 电视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662"/>
            <a:ext cx="12192000" cy="6292337"/>
          </a:xfrm>
          <a:prstGeom prst="rect">
            <a:avLst/>
          </a:prstGeom>
          <a:ln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8447458" y="2141563"/>
            <a:ext cx="3487978" cy="1194826"/>
            <a:chOff x="8386921" y="2138442"/>
            <a:chExt cx="2501951" cy="859095"/>
          </a:xfrm>
        </p:grpSpPr>
        <p:sp>
          <p:nvSpPr>
            <p:cNvPr id="10" name="矩形 9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37282" y="2141563"/>
            <a:ext cx="3487978" cy="1194826"/>
            <a:chOff x="8386921" y="2138442"/>
            <a:chExt cx="2501951" cy="859095"/>
          </a:xfrm>
        </p:grpSpPr>
        <p:sp>
          <p:nvSpPr>
            <p:cNvPr id="13" name="矩形 12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140589" y="4084262"/>
            <a:ext cx="3487978" cy="1194826"/>
            <a:chOff x="8386921" y="2138442"/>
            <a:chExt cx="2501951" cy="859095"/>
          </a:xfrm>
        </p:grpSpPr>
        <p:sp>
          <p:nvSpPr>
            <p:cNvPr id="16" name="矩形 15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ac02bf51-2ef8-439e-a12b-5ca0e69f260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876792" y="2305400"/>
            <a:ext cx="4144042" cy="3057294"/>
            <a:chOff x="3081338" y="1195388"/>
            <a:chExt cx="6029326" cy="4448175"/>
          </a:xfrm>
        </p:grpSpPr>
        <p:sp>
          <p:nvSpPr>
            <p:cNvPr id="34" name="îşľiďe"/>
            <p:cNvSpPr/>
            <p:nvPr/>
          </p:nvSpPr>
          <p:spPr bwMode="auto">
            <a:xfrm>
              <a:off x="3354388" y="1195388"/>
              <a:ext cx="5627688" cy="3754438"/>
            </a:xfrm>
            <a:custGeom>
              <a:avLst/>
              <a:gdLst>
                <a:gd name="T0" fmla="*/ 2368 w 4094"/>
                <a:gd name="T1" fmla="*/ 461 h 2734"/>
                <a:gd name="T2" fmla="*/ 1627 w 4094"/>
                <a:gd name="T3" fmla="*/ 277 h 2734"/>
                <a:gd name="T4" fmla="*/ 906 w 4094"/>
                <a:gd name="T5" fmla="*/ 36 h 2734"/>
                <a:gd name="T6" fmla="*/ 427 w 4094"/>
                <a:gd name="T7" fmla="*/ 87 h 2734"/>
                <a:gd name="T8" fmla="*/ 238 w 4094"/>
                <a:gd name="T9" fmla="*/ 450 h 2734"/>
                <a:gd name="T10" fmla="*/ 257 w 4094"/>
                <a:gd name="T11" fmla="*/ 752 h 2734"/>
                <a:gd name="T12" fmla="*/ 383 w 4094"/>
                <a:gd name="T13" fmla="*/ 936 h 2734"/>
                <a:gd name="T14" fmla="*/ 277 w 4094"/>
                <a:gd name="T15" fmla="*/ 1638 h 2734"/>
                <a:gd name="T16" fmla="*/ 77 w 4094"/>
                <a:gd name="T17" fmla="*/ 1941 h 2734"/>
                <a:gd name="T18" fmla="*/ 46 w 4094"/>
                <a:gd name="T19" fmla="*/ 2279 h 2734"/>
                <a:gd name="T20" fmla="*/ 318 w 4094"/>
                <a:gd name="T21" fmla="*/ 2525 h 2734"/>
                <a:gd name="T22" fmla="*/ 1112 w 4094"/>
                <a:gd name="T23" fmla="*/ 2693 h 2734"/>
                <a:gd name="T24" fmla="*/ 2939 w 4094"/>
                <a:gd name="T25" fmla="*/ 2698 h 2734"/>
                <a:gd name="T26" fmla="*/ 3613 w 4094"/>
                <a:gd name="T27" fmla="*/ 2650 h 2734"/>
                <a:gd name="T28" fmla="*/ 3952 w 4094"/>
                <a:gd name="T29" fmla="*/ 2526 h 2734"/>
                <a:gd name="T30" fmla="*/ 4018 w 4094"/>
                <a:gd name="T31" fmla="*/ 2154 h 2734"/>
                <a:gd name="T32" fmla="*/ 3448 w 4094"/>
                <a:gd name="T33" fmla="*/ 1695 h 2734"/>
                <a:gd name="T34" fmla="*/ 3521 w 4094"/>
                <a:gd name="T35" fmla="*/ 1339 h 2734"/>
                <a:gd name="T36" fmla="*/ 3944 w 4094"/>
                <a:gd name="T37" fmla="*/ 636 h 2734"/>
                <a:gd name="T38" fmla="*/ 3639 w 4094"/>
                <a:gd name="T39" fmla="*/ 184 h 2734"/>
                <a:gd name="T40" fmla="*/ 3015 w 4094"/>
                <a:gd name="T41" fmla="*/ 255 h 2734"/>
                <a:gd name="T42" fmla="*/ 2368 w 4094"/>
                <a:gd name="T43" fmla="*/ 461 h 2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94" h="2734">
                  <a:moveTo>
                    <a:pt x="2368" y="461"/>
                  </a:moveTo>
                  <a:cubicBezTo>
                    <a:pt x="2109" y="452"/>
                    <a:pt x="1863" y="368"/>
                    <a:pt x="1627" y="277"/>
                  </a:cubicBezTo>
                  <a:cubicBezTo>
                    <a:pt x="1392" y="185"/>
                    <a:pt x="1159" y="84"/>
                    <a:pt x="906" y="36"/>
                  </a:cubicBezTo>
                  <a:cubicBezTo>
                    <a:pt x="744" y="4"/>
                    <a:pt x="558" y="0"/>
                    <a:pt x="427" y="87"/>
                  </a:cubicBezTo>
                  <a:cubicBezTo>
                    <a:pt x="301" y="171"/>
                    <a:pt x="260" y="316"/>
                    <a:pt x="238" y="450"/>
                  </a:cubicBezTo>
                  <a:cubicBezTo>
                    <a:pt x="222" y="551"/>
                    <a:pt x="212" y="657"/>
                    <a:pt x="257" y="752"/>
                  </a:cubicBezTo>
                  <a:cubicBezTo>
                    <a:pt x="288" y="818"/>
                    <a:pt x="344" y="873"/>
                    <a:pt x="383" y="936"/>
                  </a:cubicBezTo>
                  <a:cubicBezTo>
                    <a:pt x="516" y="1155"/>
                    <a:pt x="422" y="1425"/>
                    <a:pt x="277" y="1638"/>
                  </a:cubicBezTo>
                  <a:cubicBezTo>
                    <a:pt x="209" y="1739"/>
                    <a:pt x="130" y="1834"/>
                    <a:pt x="77" y="1941"/>
                  </a:cubicBezTo>
                  <a:cubicBezTo>
                    <a:pt x="25" y="2048"/>
                    <a:pt x="0" y="2170"/>
                    <a:pt x="46" y="2279"/>
                  </a:cubicBezTo>
                  <a:cubicBezTo>
                    <a:pt x="92" y="2387"/>
                    <a:pt x="200" y="2468"/>
                    <a:pt x="318" y="2525"/>
                  </a:cubicBezTo>
                  <a:cubicBezTo>
                    <a:pt x="557" y="2641"/>
                    <a:pt x="838" y="2674"/>
                    <a:pt x="1112" y="2693"/>
                  </a:cubicBezTo>
                  <a:cubicBezTo>
                    <a:pt x="1720" y="2734"/>
                    <a:pt x="2330" y="2716"/>
                    <a:pt x="2939" y="2698"/>
                  </a:cubicBezTo>
                  <a:cubicBezTo>
                    <a:pt x="3165" y="2691"/>
                    <a:pt x="3391" y="2685"/>
                    <a:pt x="3613" y="2650"/>
                  </a:cubicBezTo>
                  <a:cubicBezTo>
                    <a:pt x="3736" y="2631"/>
                    <a:pt x="3863" y="2600"/>
                    <a:pt x="3952" y="2526"/>
                  </a:cubicBezTo>
                  <a:cubicBezTo>
                    <a:pt x="4066" y="2432"/>
                    <a:pt x="4094" y="2272"/>
                    <a:pt x="4018" y="2154"/>
                  </a:cubicBezTo>
                  <a:cubicBezTo>
                    <a:pt x="3890" y="1956"/>
                    <a:pt x="3538" y="1907"/>
                    <a:pt x="3448" y="1695"/>
                  </a:cubicBezTo>
                  <a:cubicBezTo>
                    <a:pt x="3399" y="1578"/>
                    <a:pt x="3450" y="1448"/>
                    <a:pt x="3521" y="1339"/>
                  </a:cubicBezTo>
                  <a:cubicBezTo>
                    <a:pt x="3674" y="1106"/>
                    <a:pt x="3930" y="902"/>
                    <a:pt x="3944" y="636"/>
                  </a:cubicBezTo>
                  <a:cubicBezTo>
                    <a:pt x="3953" y="454"/>
                    <a:pt x="3830" y="271"/>
                    <a:pt x="3639" y="184"/>
                  </a:cubicBezTo>
                  <a:cubicBezTo>
                    <a:pt x="3440" y="94"/>
                    <a:pt x="3163" y="105"/>
                    <a:pt x="3015" y="255"/>
                  </a:cubicBezTo>
                  <a:cubicBezTo>
                    <a:pt x="2864" y="409"/>
                    <a:pt x="2597" y="469"/>
                    <a:pt x="2368" y="461"/>
                  </a:cubicBezTo>
                </a:path>
              </a:pathLst>
            </a:custGeom>
            <a:solidFill>
              <a:srgbClr val="4285F4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ïṩḻíḍe"/>
            <p:cNvSpPr/>
            <p:nvPr/>
          </p:nvSpPr>
          <p:spPr bwMode="auto">
            <a:xfrm>
              <a:off x="7002463" y="2582863"/>
              <a:ext cx="22225" cy="400050"/>
            </a:xfrm>
            <a:custGeom>
              <a:avLst/>
              <a:gdLst>
                <a:gd name="T0" fmla="*/ 8 w 17"/>
                <a:gd name="T1" fmla="*/ 0 h 292"/>
                <a:gd name="T2" fmla="*/ 0 w 17"/>
                <a:gd name="T3" fmla="*/ 0 h 292"/>
                <a:gd name="T4" fmla="*/ 0 w 17"/>
                <a:gd name="T5" fmla="*/ 292 h 292"/>
                <a:gd name="T6" fmla="*/ 8 w 17"/>
                <a:gd name="T7" fmla="*/ 292 h 292"/>
                <a:gd name="T8" fmla="*/ 17 w 17"/>
                <a:gd name="T9" fmla="*/ 283 h 292"/>
                <a:gd name="T10" fmla="*/ 17 w 17"/>
                <a:gd name="T11" fmla="*/ 9 h 292"/>
                <a:gd name="T12" fmla="*/ 8 w 17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92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13" y="292"/>
                    <a:pt x="17" y="288"/>
                    <a:pt x="17" y="283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</a:path>
              </a:pathLst>
            </a:custGeom>
            <a:solidFill>
              <a:srgbClr val="3B3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îŝḷiḑé"/>
            <p:cNvSpPr/>
            <p:nvPr/>
          </p:nvSpPr>
          <p:spPr bwMode="auto">
            <a:xfrm>
              <a:off x="5357813" y="2268538"/>
              <a:ext cx="15875" cy="133350"/>
            </a:xfrm>
            <a:custGeom>
              <a:avLst/>
              <a:gdLst>
                <a:gd name="T0" fmla="*/ 10 w 11"/>
                <a:gd name="T1" fmla="*/ 0 h 97"/>
                <a:gd name="T2" fmla="*/ 9 w 11"/>
                <a:gd name="T3" fmla="*/ 0 h 97"/>
                <a:gd name="T4" fmla="*/ 0 w 11"/>
                <a:gd name="T5" fmla="*/ 10 h 97"/>
                <a:gd name="T6" fmla="*/ 0 w 11"/>
                <a:gd name="T7" fmla="*/ 87 h 97"/>
                <a:gd name="T8" fmla="*/ 9 w 11"/>
                <a:gd name="T9" fmla="*/ 97 h 97"/>
                <a:gd name="T10" fmla="*/ 10 w 11"/>
                <a:gd name="T11" fmla="*/ 97 h 97"/>
                <a:gd name="T12" fmla="*/ 11 w 11"/>
                <a:gd name="T13" fmla="*/ 97 h 97"/>
                <a:gd name="T14" fmla="*/ 11 w 11"/>
                <a:gd name="T15" fmla="*/ 0 h 97"/>
                <a:gd name="T16" fmla="*/ 10 w 11"/>
                <a:gd name="T1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97">
                  <a:moveTo>
                    <a:pt x="1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2"/>
                    <a:pt x="4" y="97"/>
                    <a:pt x="9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1" y="97"/>
                    <a:pt x="11" y="9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</a:path>
              </a:pathLst>
            </a:custGeom>
            <a:solidFill>
              <a:srgbClr val="3B3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iṧḷíḓê"/>
            <p:cNvSpPr/>
            <p:nvPr/>
          </p:nvSpPr>
          <p:spPr bwMode="auto">
            <a:xfrm>
              <a:off x="5356226" y="2509838"/>
              <a:ext cx="17463" cy="230188"/>
            </a:xfrm>
            <a:custGeom>
              <a:avLst/>
              <a:gdLst>
                <a:gd name="T0" fmla="*/ 12 w 12"/>
                <a:gd name="T1" fmla="*/ 0 h 168"/>
                <a:gd name="T2" fmla="*/ 9 w 12"/>
                <a:gd name="T3" fmla="*/ 0 h 168"/>
                <a:gd name="T4" fmla="*/ 0 w 12"/>
                <a:gd name="T5" fmla="*/ 10 h 168"/>
                <a:gd name="T6" fmla="*/ 0 w 12"/>
                <a:gd name="T7" fmla="*/ 159 h 168"/>
                <a:gd name="T8" fmla="*/ 9 w 12"/>
                <a:gd name="T9" fmla="*/ 168 h 168"/>
                <a:gd name="T10" fmla="*/ 12 w 12"/>
                <a:gd name="T11" fmla="*/ 168 h 168"/>
                <a:gd name="T12" fmla="*/ 12 w 12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68"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4"/>
                    <a:pt x="4" y="168"/>
                    <a:pt x="9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3B3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ïSḷídè"/>
            <p:cNvSpPr/>
            <p:nvPr/>
          </p:nvSpPr>
          <p:spPr bwMode="auto">
            <a:xfrm>
              <a:off x="5356226" y="2819401"/>
              <a:ext cx="17463" cy="233363"/>
            </a:xfrm>
            <a:custGeom>
              <a:avLst/>
              <a:gdLst>
                <a:gd name="T0" fmla="*/ 12 w 12"/>
                <a:gd name="T1" fmla="*/ 0 h 169"/>
                <a:gd name="T2" fmla="*/ 9 w 12"/>
                <a:gd name="T3" fmla="*/ 0 h 169"/>
                <a:gd name="T4" fmla="*/ 0 w 12"/>
                <a:gd name="T5" fmla="*/ 10 h 169"/>
                <a:gd name="T6" fmla="*/ 0 w 12"/>
                <a:gd name="T7" fmla="*/ 160 h 169"/>
                <a:gd name="T8" fmla="*/ 9 w 12"/>
                <a:gd name="T9" fmla="*/ 169 h 169"/>
                <a:gd name="T10" fmla="*/ 12 w 12"/>
                <a:gd name="T11" fmla="*/ 169 h 169"/>
                <a:gd name="T12" fmla="*/ 12 w 12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69"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5"/>
                    <a:pt x="4" y="169"/>
                    <a:pt x="9" y="169"/>
                  </a:cubicBezTo>
                  <a:cubicBezTo>
                    <a:pt x="12" y="169"/>
                    <a:pt x="12" y="169"/>
                    <a:pt x="12" y="16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3B3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ïṣ1iḍe"/>
            <p:cNvSpPr/>
            <p:nvPr/>
          </p:nvSpPr>
          <p:spPr bwMode="auto">
            <a:xfrm>
              <a:off x="5373688" y="4911726"/>
              <a:ext cx="1628775" cy="228600"/>
            </a:xfrm>
            <a:custGeom>
              <a:avLst/>
              <a:gdLst>
                <a:gd name="T0" fmla="*/ 1050 w 1185"/>
                <a:gd name="T1" fmla="*/ 99 h 167"/>
                <a:gd name="T2" fmla="*/ 1018 w 1185"/>
                <a:gd name="T3" fmla="*/ 104 h 167"/>
                <a:gd name="T4" fmla="*/ 1013 w 1185"/>
                <a:gd name="T5" fmla="*/ 104 h 167"/>
                <a:gd name="T6" fmla="*/ 1013 w 1185"/>
                <a:gd name="T7" fmla="*/ 108 h 167"/>
                <a:gd name="T8" fmla="*/ 1017 w 1185"/>
                <a:gd name="T9" fmla="*/ 142 h 167"/>
                <a:gd name="T10" fmla="*/ 1017 w 1185"/>
                <a:gd name="T11" fmla="*/ 142 h 167"/>
                <a:gd name="T12" fmla="*/ 1018 w 1185"/>
                <a:gd name="T13" fmla="*/ 146 h 167"/>
                <a:gd name="T14" fmla="*/ 1018 w 1185"/>
                <a:gd name="T15" fmla="*/ 149 h 167"/>
                <a:gd name="T16" fmla="*/ 1012 w 1185"/>
                <a:gd name="T17" fmla="*/ 167 h 167"/>
                <a:gd name="T18" fmla="*/ 1029 w 1185"/>
                <a:gd name="T19" fmla="*/ 167 h 167"/>
                <a:gd name="T20" fmla="*/ 1068 w 1185"/>
                <a:gd name="T21" fmla="*/ 162 h 167"/>
                <a:gd name="T22" fmla="*/ 1067 w 1185"/>
                <a:gd name="T23" fmla="*/ 158 h 167"/>
                <a:gd name="T24" fmla="*/ 1062 w 1185"/>
                <a:gd name="T25" fmla="*/ 144 h 167"/>
                <a:gd name="T26" fmla="*/ 1062 w 1185"/>
                <a:gd name="T27" fmla="*/ 137 h 167"/>
                <a:gd name="T28" fmla="*/ 1062 w 1185"/>
                <a:gd name="T29" fmla="*/ 131 h 167"/>
                <a:gd name="T30" fmla="*/ 1054 w 1185"/>
                <a:gd name="T31" fmla="*/ 113 h 167"/>
                <a:gd name="T32" fmla="*/ 1050 w 1185"/>
                <a:gd name="T33" fmla="*/ 99 h 167"/>
                <a:gd name="T34" fmla="*/ 0 w 1185"/>
                <a:gd name="T35" fmla="*/ 5 h 167"/>
                <a:gd name="T36" fmla="*/ 0 w 1185"/>
                <a:gd name="T37" fmla="*/ 11 h 167"/>
                <a:gd name="T38" fmla="*/ 156 w 1185"/>
                <a:gd name="T39" fmla="*/ 167 h 167"/>
                <a:gd name="T40" fmla="*/ 921 w 1185"/>
                <a:gd name="T41" fmla="*/ 167 h 167"/>
                <a:gd name="T42" fmla="*/ 921 w 1185"/>
                <a:gd name="T43" fmla="*/ 167 h 167"/>
                <a:gd name="T44" fmla="*/ 922 w 1185"/>
                <a:gd name="T45" fmla="*/ 143 h 167"/>
                <a:gd name="T46" fmla="*/ 922 w 1185"/>
                <a:gd name="T47" fmla="*/ 104 h 167"/>
                <a:gd name="T48" fmla="*/ 167 w 1185"/>
                <a:gd name="T49" fmla="*/ 104 h 167"/>
                <a:gd name="T50" fmla="*/ 167 w 1185"/>
                <a:gd name="T51" fmla="*/ 104 h 167"/>
                <a:gd name="T52" fmla="*/ 73 w 1185"/>
                <a:gd name="T53" fmla="*/ 10 h 167"/>
                <a:gd name="T54" fmla="*/ 73 w 1185"/>
                <a:gd name="T55" fmla="*/ 7 h 167"/>
                <a:gd name="T56" fmla="*/ 0 w 1185"/>
                <a:gd name="T57" fmla="*/ 5 h 167"/>
                <a:gd name="T58" fmla="*/ 1185 w 1185"/>
                <a:gd name="T59" fmla="*/ 0 h 167"/>
                <a:gd name="T60" fmla="*/ 1135 w 1185"/>
                <a:gd name="T61" fmla="*/ 2 h 167"/>
                <a:gd name="T62" fmla="*/ 1133 w 1185"/>
                <a:gd name="T63" fmla="*/ 58 h 167"/>
                <a:gd name="T64" fmla="*/ 1148 w 1185"/>
                <a:gd name="T65" fmla="*/ 113 h 167"/>
                <a:gd name="T66" fmla="*/ 1185 w 1185"/>
                <a:gd name="T67" fmla="*/ 11 h 167"/>
                <a:gd name="T68" fmla="*/ 1185 w 1185"/>
                <a:gd name="T6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5" h="167">
                  <a:moveTo>
                    <a:pt x="1050" y="99"/>
                  </a:moveTo>
                  <a:cubicBezTo>
                    <a:pt x="1040" y="102"/>
                    <a:pt x="1029" y="104"/>
                    <a:pt x="1018" y="104"/>
                  </a:cubicBezTo>
                  <a:cubicBezTo>
                    <a:pt x="1013" y="104"/>
                    <a:pt x="1013" y="104"/>
                    <a:pt x="1013" y="104"/>
                  </a:cubicBezTo>
                  <a:cubicBezTo>
                    <a:pt x="1013" y="106"/>
                    <a:pt x="1013" y="107"/>
                    <a:pt x="1013" y="108"/>
                  </a:cubicBezTo>
                  <a:cubicBezTo>
                    <a:pt x="1015" y="116"/>
                    <a:pt x="1016" y="133"/>
                    <a:pt x="1017" y="142"/>
                  </a:cubicBezTo>
                  <a:cubicBezTo>
                    <a:pt x="1017" y="142"/>
                    <a:pt x="1017" y="142"/>
                    <a:pt x="1017" y="142"/>
                  </a:cubicBezTo>
                  <a:cubicBezTo>
                    <a:pt x="1018" y="144"/>
                    <a:pt x="1018" y="145"/>
                    <a:pt x="1018" y="146"/>
                  </a:cubicBezTo>
                  <a:cubicBezTo>
                    <a:pt x="1018" y="148"/>
                    <a:pt x="1018" y="149"/>
                    <a:pt x="1018" y="149"/>
                  </a:cubicBezTo>
                  <a:cubicBezTo>
                    <a:pt x="1018" y="149"/>
                    <a:pt x="1014" y="157"/>
                    <a:pt x="1012" y="167"/>
                  </a:cubicBezTo>
                  <a:cubicBezTo>
                    <a:pt x="1029" y="167"/>
                    <a:pt x="1029" y="167"/>
                    <a:pt x="1029" y="167"/>
                  </a:cubicBezTo>
                  <a:cubicBezTo>
                    <a:pt x="1043" y="167"/>
                    <a:pt x="1056" y="166"/>
                    <a:pt x="1068" y="162"/>
                  </a:cubicBezTo>
                  <a:cubicBezTo>
                    <a:pt x="1067" y="160"/>
                    <a:pt x="1067" y="158"/>
                    <a:pt x="1067" y="158"/>
                  </a:cubicBezTo>
                  <a:cubicBezTo>
                    <a:pt x="1064" y="154"/>
                    <a:pt x="1063" y="149"/>
                    <a:pt x="1062" y="144"/>
                  </a:cubicBezTo>
                  <a:cubicBezTo>
                    <a:pt x="1062" y="142"/>
                    <a:pt x="1062" y="139"/>
                    <a:pt x="1062" y="137"/>
                  </a:cubicBezTo>
                  <a:cubicBezTo>
                    <a:pt x="1062" y="135"/>
                    <a:pt x="1062" y="133"/>
                    <a:pt x="1062" y="131"/>
                  </a:cubicBezTo>
                  <a:cubicBezTo>
                    <a:pt x="1060" y="121"/>
                    <a:pt x="1054" y="113"/>
                    <a:pt x="1054" y="113"/>
                  </a:cubicBezTo>
                  <a:cubicBezTo>
                    <a:pt x="1050" y="99"/>
                    <a:pt x="1050" y="99"/>
                    <a:pt x="1050" y="99"/>
                  </a:cubicBezTo>
                  <a:moveTo>
                    <a:pt x="0" y="5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97"/>
                    <a:pt x="70" y="167"/>
                    <a:pt x="156" y="167"/>
                  </a:cubicBezTo>
                  <a:cubicBezTo>
                    <a:pt x="921" y="167"/>
                    <a:pt x="921" y="167"/>
                    <a:pt x="921" y="167"/>
                  </a:cubicBezTo>
                  <a:cubicBezTo>
                    <a:pt x="921" y="167"/>
                    <a:pt x="921" y="167"/>
                    <a:pt x="921" y="167"/>
                  </a:cubicBezTo>
                  <a:cubicBezTo>
                    <a:pt x="920" y="159"/>
                    <a:pt x="921" y="151"/>
                    <a:pt x="922" y="143"/>
                  </a:cubicBezTo>
                  <a:cubicBezTo>
                    <a:pt x="922" y="104"/>
                    <a:pt x="922" y="104"/>
                    <a:pt x="922" y="104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15" y="104"/>
                    <a:pt x="73" y="62"/>
                    <a:pt x="73" y="10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49" y="6"/>
                    <a:pt x="24" y="5"/>
                    <a:pt x="0" y="5"/>
                  </a:cubicBezTo>
                  <a:moveTo>
                    <a:pt x="1185" y="0"/>
                  </a:moveTo>
                  <a:cubicBezTo>
                    <a:pt x="1169" y="1"/>
                    <a:pt x="1152" y="1"/>
                    <a:pt x="1135" y="2"/>
                  </a:cubicBezTo>
                  <a:cubicBezTo>
                    <a:pt x="1133" y="58"/>
                    <a:pt x="1133" y="58"/>
                    <a:pt x="1133" y="58"/>
                  </a:cubicBezTo>
                  <a:cubicBezTo>
                    <a:pt x="1133" y="58"/>
                    <a:pt x="1148" y="94"/>
                    <a:pt x="1148" y="113"/>
                  </a:cubicBezTo>
                  <a:cubicBezTo>
                    <a:pt x="1171" y="85"/>
                    <a:pt x="1185" y="50"/>
                    <a:pt x="1185" y="11"/>
                  </a:cubicBezTo>
                  <a:cubicBezTo>
                    <a:pt x="1185" y="0"/>
                    <a:pt x="1185" y="0"/>
                    <a:pt x="1185" y="0"/>
                  </a:cubicBezTo>
                </a:path>
              </a:pathLst>
            </a:custGeom>
            <a:solidFill>
              <a:srgbClr val="4D4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îs1iḑê"/>
            <p:cNvSpPr/>
            <p:nvPr/>
          </p:nvSpPr>
          <p:spPr bwMode="auto">
            <a:xfrm>
              <a:off x="5373688" y="1831976"/>
              <a:ext cx="1628775" cy="3089275"/>
            </a:xfrm>
            <a:custGeom>
              <a:avLst/>
              <a:gdLst>
                <a:gd name="T0" fmla="*/ 1112 w 1185"/>
                <a:gd name="T1" fmla="*/ 1720 h 2249"/>
                <a:gd name="T2" fmla="*/ 1115 w 1185"/>
                <a:gd name="T3" fmla="*/ 1703 h 2249"/>
                <a:gd name="T4" fmla="*/ 1112 w 1185"/>
                <a:gd name="T5" fmla="*/ 1654 h 2249"/>
                <a:gd name="T6" fmla="*/ 1116 w 1185"/>
                <a:gd name="T7" fmla="*/ 1674 h 2249"/>
                <a:gd name="T8" fmla="*/ 1114 w 1185"/>
                <a:gd name="T9" fmla="*/ 1662 h 2249"/>
                <a:gd name="T10" fmla="*/ 1115 w 1185"/>
                <a:gd name="T11" fmla="*/ 1659 h 2249"/>
                <a:gd name="T12" fmla="*/ 494 w 1185"/>
                <a:gd name="T13" fmla="*/ 105 h 2249"/>
                <a:gd name="T14" fmla="*/ 478 w 1185"/>
                <a:gd name="T15" fmla="*/ 87 h 2249"/>
                <a:gd name="T16" fmla="*/ 628 w 1185"/>
                <a:gd name="T17" fmla="*/ 72 h 2249"/>
                <a:gd name="T18" fmla="*/ 644 w 1185"/>
                <a:gd name="T19" fmla="*/ 90 h 2249"/>
                <a:gd name="T20" fmla="*/ 494 w 1185"/>
                <a:gd name="T21" fmla="*/ 105 h 2249"/>
                <a:gd name="T22" fmla="*/ 669 w 1185"/>
                <a:gd name="T23" fmla="*/ 88 h 2249"/>
                <a:gd name="T24" fmla="*/ 707 w 1185"/>
                <a:gd name="T25" fmla="*/ 88 h 2249"/>
                <a:gd name="T26" fmla="*/ 1029 w 1185"/>
                <a:gd name="T27" fmla="*/ 0 h 2249"/>
                <a:gd name="T28" fmla="*/ 0 w 1185"/>
                <a:gd name="T29" fmla="*/ 156 h 2249"/>
                <a:gd name="T30" fmla="*/ 0 w 1185"/>
                <a:gd name="T31" fmla="*/ 414 h 2249"/>
                <a:gd name="T32" fmla="*/ 0 w 1185"/>
                <a:gd name="T33" fmla="*/ 661 h 2249"/>
                <a:gd name="T34" fmla="*/ 0 w 1185"/>
                <a:gd name="T35" fmla="*/ 888 h 2249"/>
                <a:gd name="T36" fmla="*/ 73 w 1185"/>
                <a:gd name="T37" fmla="*/ 2249 h 2249"/>
                <a:gd name="T38" fmla="*/ 73 w 1185"/>
                <a:gd name="T39" fmla="*/ 157 h 2249"/>
                <a:gd name="T40" fmla="*/ 295 w 1185"/>
                <a:gd name="T41" fmla="*/ 62 h 2249"/>
                <a:gd name="T42" fmla="*/ 372 w 1185"/>
                <a:gd name="T43" fmla="*/ 156 h 2249"/>
                <a:gd name="T44" fmla="*/ 882 w 1185"/>
                <a:gd name="T45" fmla="*/ 79 h 2249"/>
                <a:gd name="T46" fmla="*/ 1018 w 1185"/>
                <a:gd name="T47" fmla="*/ 62 h 2249"/>
                <a:gd name="T48" fmla="*/ 1112 w 1185"/>
                <a:gd name="T49" fmla="*/ 1596 h 2249"/>
                <a:gd name="T50" fmla="*/ 1137 w 1185"/>
                <a:gd name="T51" fmla="*/ 1648 h 2249"/>
                <a:gd name="T52" fmla="*/ 1137 w 1185"/>
                <a:gd name="T53" fmla="*/ 1656 h 2249"/>
                <a:gd name="T54" fmla="*/ 1139 w 1185"/>
                <a:gd name="T55" fmla="*/ 1659 h 2249"/>
                <a:gd name="T56" fmla="*/ 1141 w 1185"/>
                <a:gd name="T57" fmla="*/ 1664 h 2249"/>
                <a:gd name="T58" fmla="*/ 1141 w 1185"/>
                <a:gd name="T59" fmla="*/ 1666 h 2249"/>
                <a:gd name="T60" fmla="*/ 1165 w 1185"/>
                <a:gd name="T61" fmla="*/ 1710 h 2249"/>
                <a:gd name="T62" fmla="*/ 1170 w 1185"/>
                <a:gd name="T63" fmla="*/ 1764 h 2249"/>
                <a:gd name="T64" fmla="*/ 1136 w 1185"/>
                <a:gd name="T65" fmla="*/ 1823 h 2249"/>
                <a:gd name="T66" fmla="*/ 1120 w 1185"/>
                <a:gd name="T67" fmla="*/ 1937 h 2249"/>
                <a:gd name="T68" fmla="*/ 1172 w 1185"/>
                <a:gd name="T69" fmla="*/ 2083 h 2249"/>
                <a:gd name="T70" fmla="*/ 1119 w 1185"/>
                <a:gd name="T71" fmla="*/ 2096 h 2249"/>
                <a:gd name="T72" fmla="*/ 1135 w 1185"/>
                <a:gd name="T73" fmla="*/ 2233 h 2249"/>
                <a:gd name="T74" fmla="*/ 1185 w 1185"/>
                <a:gd name="T75" fmla="*/ 2242 h 2249"/>
                <a:gd name="T76" fmla="*/ 1185 w 1185"/>
                <a:gd name="T77" fmla="*/ 546 h 2249"/>
                <a:gd name="T78" fmla="*/ 1029 w 1185"/>
                <a:gd name="T79" fmla="*/ 0 h 2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85" h="2249">
                  <a:moveTo>
                    <a:pt x="1112" y="1689"/>
                  </a:moveTo>
                  <a:cubicBezTo>
                    <a:pt x="1112" y="1720"/>
                    <a:pt x="1112" y="1720"/>
                    <a:pt x="1112" y="1720"/>
                  </a:cubicBezTo>
                  <a:cubicBezTo>
                    <a:pt x="1115" y="1721"/>
                    <a:pt x="1117" y="1724"/>
                    <a:pt x="1117" y="1724"/>
                  </a:cubicBezTo>
                  <a:cubicBezTo>
                    <a:pt x="1115" y="1717"/>
                    <a:pt x="1114" y="1710"/>
                    <a:pt x="1115" y="1703"/>
                  </a:cubicBezTo>
                  <a:cubicBezTo>
                    <a:pt x="1115" y="1698"/>
                    <a:pt x="1114" y="1693"/>
                    <a:pt x="1112" y="1689"/>
                  </a:cubicBezTo>
                  <a:moveTo>
                    <a:pt x="1112" y="1654"/>
                  </a:moveTo>
                  <a:cubicBezTo>
                    <a:pt x="1112" y="1680"/>
                    <a:pt x="1112" y="1680"/>
                    <a:pt x="1112" y="1680"/>
                  </a:cubicBezTo>
                  <a:cubicBezTo>
                    <a:pt x="1113" y="1678"/>
                    <a:pt x="1114" y="1676"/>
                    <a:pt x="1116" y="1674"/>
                  </a:cubicBezTo>
                  <a:cubicBezTo>
                    <a:pt x="1116" y="1673"/>
                    <a:pt x="1116" y="1673"/>
                    <a:pt x="1116" y="1673"/>
                  </a:cubicBezTo>
                  <a:cubicBezTo>
                    <a:pt x="1114" y="1662"/>
                    <a:pt x="1114" y="1662"/>
                    <a:pt x="1114" y="1662"/>
                  </a:cubicBezTo>
                  <a:cubicBezTo>
                    <a:pt x="1114" y="1662"/>
                    <a:pt x="1115" y="1661"/>
                    <a:pt x="1116" y="1660"/>
                  </a:cubicBezTo>
                  <a:cubicBezTo>
                    <a:pt x="1115" y="1659"/>
                    <a:pt x="1115" y="1659"/>
                    <a:pt x="1115" y="1659"/>
                  </a:cubicBezTo>
                  <a:cubicBezTo>
                    <a:pt x="1114" y="1658"/>
                    <a:pt x="1113" y="1656"/>
                    <a:pt x="1112" y="1654"/>
                  </a:cubicBezTo>
                  <a:moveTo>
                    <a:pt x="494" y="105"/>
                  </a:moveTo>
                  <a:cubicBezTo>
                    <a:pt x="485" y="105"/>
                    <a:pt x="478" y="98"/>
                    <a:pt x="478" y="90"/>
                  </a:cubicBezTo>
                  <a:cubicBezTo>
                    <a:pt x="478" y="87"/>
                    <a:pt x="478" y="87"/>
                    <a:pt x="478" y="87"/>
                  </a:cubicBezTo>
                  <a:cubicBezTo>
                    <a:pt x="478" y="79"/>
                    <a:pt x="485" y="72"/>
                    <a:pt x="494" y="72"/>
                  </a:cubicBezTo>
                  <a:cubicBezTo>
                    <a:pt x="628" y="72"/>
                    <a:pt x="628" y="72"/>
                    <a:pt x="628" y="72"/>
                  </a:cubicBezTo>
                  <a:cubicBezTo>
                    <a:pt x="637" y="72"/>
                    <a:pt x="644" y="79"/>
                    <a:pt x="644" y="87"/>
                  </a:cubicBezTo>
                  <a:cubicBezTo>
                    <a:pt x="644" y="90"/>
                    <a:pt x="644" y="90"/>
                    <a:pt x="644" y="90"/>
                  </a:cubicBezTo>
                  <a:cubicBezTo>
                    <a:pt x="644" y="98"/>
                    <a:pt x="637" y="105"/>
                    <a:pt x="628" y="105"/>
                  </a:cubicBezTo>
                  <a:cubicBezTo>
                    <a:pt x="494" y="105"/>
                    <a:pt x="494" y="105"/>
                    <a:pt x="494" y="105"/>
                  </a:cubicBezTo>
                  <a:moveTo>
                    <a:pt x="688" y="108"/>
                  </a:moveTo>
                  <a:cubicBezTo>
                    <a:pt x="677" y="108"/>
                    <a:pt x="669" y="99"/>
                    <a:pt x="669" y="88"/>
                  </a:cubicBezTo>
                  <a:cubicBezTo>
                    <a:pt x="669" y="78"/>
                    <a:pt x="677" y="69"/>
                    <a:pt x="688" y="69"/>
                  </a:cubicBezTo>
                  <a:cubicBezTo>
                    <a:pt x="698" y="69"/>
                    <a:pt x="707" y="78"/>
                    <a:pt x="707" y="88"/>
                  </a:cubicBezTo>
                  <a:cubicBezTo>
                    <a:pt x="707" y="99"/>
                    <a:pt x="698" y="108"/>
                    <a:pt x="688" y="108"/>
                  </a:cubicBezTo>
                  <a:moveTo>
                    <a:pt x="1029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70" y="0"/>
                    <a:pt x="0" y="70"/>
                    <a:pt x="0" y="15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719"/>
                    <a:pt x="0" y="719"/>
                    <a:pt x="0" y="719"/>
                  </a:cubicBezTo>
                  <a:cubicBezTo>
                    <a:pt x="0" y="888"/>
                    <a:pt x="0" y="888"/>
                    <a:pt x="0" y="888"/>
                  </a:cubicBezTo>
                  <a:cubicBezTo>
                    <a:pt x="0" y="2247"/>
                    <a:pt x="0" y="2247"/>
                    <a:pt x="0" y="2247"/>
                  </a:cubicBezTo>
                  <a:cubicBezTo>
                    <a:pt x="24" y="2247"/>
                    <a:pt x="49" y="2248"/>
                    <a:pt x="73" y="2249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05"/>
                    <a:pt x="115" y="62"/>
                    <a:pt x="167" y="62"/>
                  </a:cubicBezTo>
                  <a:cubicBezTo>
                    <a:pt x="295" y="62"/>
                    <a:pt x="295" y="62"/>
                    <a:pt x="295" y="62"/>
                  </a:cubicBezTo>
                  <a:cubicBezTo>
                    <a:pt x="295" y="79"/>
                    <a:pt x="295" y="79"/>
                    <a:pt x="295" y="79"/>
                  </a:cubicBezTo>
                  <a:cubicBezTo>
                    <a:pt x="295" y="122"/>
                    <a:pt x="329" y="156"/>
                    <a:pt x="372" y="156"/>
                  </a:cubicBezTo>
                  <a:cubicBezTo>
                    <a:pt x="805" y="156"/>
                    <a:pt x="805" y="156"/>
                    <a:pt x="805" y="156"/>
                  </a:cubicBezTo>
                  <a:cubicBezTo>
                    <a:pt x="848" y="156"/>
                    <a:pt x="882" y="122"/>
                    <a:pt x="882" y="79"/>
                  </a:cubicBezTo>
                  <a:cubicBezTo>
                    <a:pt x="882" y="62"/>
                    <a:pt x="882" y="62"/>
                    <a:pt x="882" y="62"/>
                  </a:cubicBezTo>
                  <a:cubicBezTo>
                    <a:pt x="1018" y="62"/>
                    <a:pt x="1018" y="62"/>
                    <a:pt x="1018" y="62"/>
                  </a:cubicBezTo>
                  <a:cubicBezTo>
                    <a:pt x="1070" y="62"/>
                    <a:pt x="1112" y="105"/>
                    <a:pt x="1112" y="157"/>
                  </a:cubicBezTo>
                  <a:cubicBezTo>
                    <a:pt x="1112" y="1596"/>
                    <a:pt x="1112" y="1596"/>
                    <a:pt x="1112" y="1596"/>
                  </a:cubicBezTo>
                  <a:cubicBezTo>
                    <a:pt x="1122" y="1598"/>
                    <a:pt x="1146" y="1605"/>
                    <a:pt x="1141" y="1630"/>
                  </a:cubicBezTo>
                  <a:cubicBezTo>
                    <a:pt x="1137" y="1648"/>
                    <a:pt x="1137" y="1648"/>
                    <a:pt x="1137" y="1648"/>
                  </a:cubicBezTo>
                  <a:cubicBezTo>
                    <a:pt x="1137" y="1656"/>
                    <a:pt x="1137" y="1656"/>
                    <a:pt x="1137" y="1656"/>
                  </a:cubicBezTo>
                  <a:cubicBezTo>
                    <a:pt x="1137" y="1656"/>
                    <a:pt x="1137" y="1656"/>
                    <a:pt x="1137" y="1656"/>
                  </a:cubicBezTo>
                  <a:cubicBezTo>
                    <a:pt x="1137" y="1657"/>
                    <a:pt x="1137" y="1657"/>
                    <a:pt x="1137" y="1657"/>
                  </a:cubicBezTo>
                  <a:cubicBezTo>
                    <a:pt x="1138" y="1658"/>
                    <a:pt x="1139" y="1658"/>
                    <a:pt x="1139" y="1659"/>
                  </a:cubicBezTo>
                  <a:cubicBezTo>
                    <a:pt x="1140" y="1659"/>
                    <a:pt x="1140" y="1659"/>
                    <a:pt x="1140" y="1659"/>
                  </a:cubicBezTo>
                  <a:cubicBezTo>
                    <a:pt x="1141" y="1664"/>
                    <a:pt x="1141" y="1664"/>
                    <a:pt x="1141" y="1664"/>
                  </a:cubicBezTo>
                  <a:cubicBezTo>
                    <a:pt x="1141" y="1664"/>
                    <a:pt x="1141" y="1664"/>
                    <a:pt x="1141" y="1664"/>
                  </a:cubicBezTo>
                  <a:cubicBezTo>
                    <a:pt x="1141" y="1666"/>
                    <a:pt x="1141" y="1666"/>
                    <a:pt x="1141" y="1666"/>
                  </a:cubicBezTo>
                  <a:cubicBezTo>
                    <a:pt x="1154" y="1669"/>
                    <a:pt x="1164" y="1679"/>
                    <a:pt x="1164" y="1679"/>
                  </a:cubicBezTo>
                  <a:cubicBezTo>
                    <a:pt x="1164" y="1679"/>
                    <a:pt x="1169" y="1702"/>
                    <a:pt x="1165" y="1710"/>
                  </a:cubicBezTo>
                  <a:cubicBezTo>
                    <a:pt x="1161" y="1719"/>
                    <a:pt x="1169" y="1737"/>
                    <a:pt x="1168" y="1742"/>
                  </a:cubicBezTo>
                  <a:cubicBezTo>
                    <a:pt x="1167" y="1747"/>
                    <a:pt x="1170" y="1755"/>
                    <a:pt x="1170" y="1764"/>
                  </a:cubicBezTo>
                  <a:cubicBezTo>
                    <a:pt x="1169" y="1776"/>
                    <a:pt x="1166" y="1787"/>
                    <a:pt x="1162" y="1798"/>
                  </a:cubicBezTo>
                  <a:cubicBezTo>
                    <a:pt x="1159" y="1806"/>
                    <a:pt x="1136" y="1823"/>
                    <a:pt x="1136" y="1823"/>
                  </a:cubicBezTo>
                  <a:cubicBezTo>
                    <a:pt x="1136" y="1823"/>
                    <a:pt x="1134" y="1851"/>
                    <a:pt x="1124" y="1867"/>
                  </a:cubicBezTo>
                  <a:cubicBezTo>
                    <a:pt x="1114" y="1883"/>
                    <a:pt x="1120" y="1937"/>
                    <a:pt x="1120" y="1937"/>
                  </a:cubicBezTo>
                  <a:cubicBezTo>
                    <a:pt x="1120" y="1937"/>
                    <a:pt x="1130" y="1979"/>
                    <a:pt x="1142" y="1993"/>
                  </a:cubicBezTo>
                  <a:cubicBezTo>
                    <a:pt x="1154" y="2007"/>
                    <a:pt x="1172" y="2083"/>
                    <a:pt x="1172" y="2083"/>
                  </a:cubicBezTo>
                  <a:cubicBezTo>
                    <a:pt x="1172" y="2083"/>
                    <a:pt x="1149" y="2087"/>
                    <a:pt x="1118" y="2092"/>
                  </a:cubicBezTo>
                  <a:cubicBezTo>
                    <a:pt x="1118" y="2093"/>
                    <a:pt x="1118" y="2095"/>
                    <a:pt x="1119" y="2096"/>
                  </a:cubicBezTo>
                  <a:cubicBezTo>
                    <a:pt x="1121" y="2107"/>
                    <a:pt x="1124" y="2122"/>
                    <a:pt x="1129" y="2141"/>
                  </a:cubicBezTo>
                  <a:cubicBezTo>
                    <a:pt x="1144" y="2194"/>
                    <a:pt x="1135" y="2233"/>
                    <a:pt x="1135" y="2233"/>
                  </a:cubicBezTo>
                  <a:cubicBezTo>
                    <a:pt x="1135" y="2244"/>
                    <a:pt x="1135" y="2244"/>
                    <a:pt x="1135" y="2244"/>
                  </a:cubicBezTo>
                  <a:cubicBezTo>
                    <a:pt x="1152" y="2243"/>
                    <a:pt x="1169" y="2243"/>
                    <a:pt x="1185" y="2242"/>
                  </a:cubicBezTo>
                  <a:cubicBezTo>
                    <a:pt x="1185" y="838"/>
                    <a:pt x="1185" y="838"/>
                    <a:pt x="1185" y="838"/>
                  </a:cubicBezTo>
                  <a:cubicBezTo>
                    <a:pt x="1185" y="546"/>
                    <a:pt x="1185" y="546"/>
                    <a:pt x="1185" y="546"/>
                  </a:cubicBezTo>
                  <a:cubicBezTo>
                    <a:pt x="1185" y="156"/>
                    <a:pt x="1185" y="156"/>
                    <a:pt x="1185" y="156"/>
                  </a:cubicBezTo>
                  <a:cubicBezTo>
                    <a:pt x="1185" y="70"/>
                    <a:pt x="1116" y="0"/>
                    <a:pt x="1029" y="0"/>
                  </a:cubicBezTo>
                </a:path>
              </a:pathLst>
            </a:custGeom>
            <a:solidFill>
              <a:srgbClr val="3B3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ïṣḻïdê"/>
            <p:cNvSpPr/>
            <p:nvPr/>
          </p:nvSpPr>
          <p:spPr bwMode="auto">
            <a:xfrm>
              <a:off x="6029326" y="1931988"/>
              <a:ext cx="228600" cy="44450"/>
            </a:xfrm>
            <a:custGeom>
              <a:avLst/>
              <a:gdLst>
                <a:gd name="T0" fmla="*/ 150 w 166"/>
                <a:gd name="T1" fmla="*/ 0 h 33"/>
                <a:gd name="T2" fmla="*/ 16 w 166"/>
                <a:gd name="T3" fmla="*/ 0 h 33"/>
                <a:gd name="T4" fmla="*/ 0 w 166"/>
                <a:gd name="T5" fmla="*/ 15 h 33"/>
                <a:gd name="T6" fmla="*/ 0 w 166"/>
                <a:gd name="T7" fmla="*/ 18 h 33"/>
                <a:gd name="T8" fmla="*/ 16 w 166"/>
                <a:gd name="T9" fmla="*/ 33 h 33"/>
                <a:gd name="T10" fmla="*/ 150 w 166"/>
                <a:gd name="T11" fmla="*/ 33 h 33"/>
                <a:gd name="T12" fmla="*/ 166 w 166"/>
                <a:gd name="T13" fmla="*/ 18 h 33"/>
                <a:gd name="T14" fmla="*/ 166 w 166"/>
                <a:gd name="T15" fmla="*/ 15 h 33"/>
                <a:gd name="T16" fmla="*/ 150 w 16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33">
                  <a:moveTo>
                    <a:pt x="15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59" y="33"/>
                    <a:pt x="166" y="26"/>
                    <a:pt x="166" y="18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7"/>
                    <a:pt x="159" y="0"/>
                    <a:pt x="150" y="0"/>
                  </a:cubicBezTo>
                </a:path>
              </a:pathLst>
            </a:custGeom>
            <a:solidFill>
              <a:srgbClr val="D6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íSḻíďè"/>
            <p:cNvSpPr/>
            <p:nvPr/>
          </p:nvSpPr>
          <p:spPr bwMode="auto">
            <a:xfrm>
              <a:off x="6292851" y="1927226"/>
              <a:ext cx="52388" cy="53975"/>
            </a:xfrm>
            <a:prstGeom prst="ellipse">
              <a:avLst/>
            </a:prstGeom>
            <a:solidFill>
              <a:srgbClr val="D6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îṡlîḋê"/>
            <p:cNvSpPr/>
            <p:nvPr/>
          </p:nvSpPr>
          <p:spPr bwMode="auto">
            <a:xfrm>
              <a:off x="3290888" y="5105401"/>
              <a:ext cx="2198688" cy="223838"/>
            </a:xfrm>
            <a:prstGeom prst="ellipse">
              <a:avLst/>
            </a:prstGeom>
            <a:solidFill>
              <a:srgbClr val="4285F4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iṣlíḑê"/>
            <p:cNvSpPr/>
            <p:nvPr/>
          </p:nvSpPr>
          <p:spPr bwMode="auto">
            <a:xfrm>
              <a:off x="6319838" y="5538788"/>
              <a:ext cx="1030288" cy="104775"/>
            </a:xfrm>
            <a:prstGeom prst="ellipse">
              <a:avLst/>
            </a:prstGeom>
            <a:solidFill>
              <a:srgbClr val="4285F4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iṥlîḍè"/>
            <p:cNvSpPr/>
            <p:nvPr/>
          </p:nvSpPr>
          <p:spPr bwMode="auto">
            <a:xfrm>
              <a:off x="8080376" y="5273676"/>
              <a:ext cx="1030288" cy="106363"/>
            </a:xfrm>
            <a:prstGeom prst="ellipse">
              <a:avLst/>
            </a:prstGeom>
            <a:solidFill>
              <a:srgbClr val="4285F4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S1iḍe"/>
            <p:cNvSpPr/>
            <p:nvPr/>
          </p:nvSpPr>
          <p:spPr bwMode="auto">
            <a:xfrm>
              <a:off x="5473701" y="1917701"/>
              <a:ext cx="1427163" cy="3136900"/>
            </a:xfrm>
            <a:custGeom>
              <a:avLst/>
              <a:gdLst>
                <a:gd name="T0" fmla="*/ 945 w 1039"/>
                <a:gd name="T1" fmla="*/ 0 h 2284"/>
                <a:gd name="T2" fmla="*/ 809 w 1039"/>
                <a:gd name="T3" fmla="*/ 0 h 2284"/>
                <a:gd name="T4" fmla="*/ 809 w 1039"/>
                <a:gd name="T5" fmla="*/ 17 h 2284"/>
                <a:gd name="T6" fmla="*/ 732 w 1039"/>
                <a:gd name="T7" fmla="*/ 94 h 2284"/>
                <a:gd name="T8" fmla="*/ 299 w 1039"/>
                <a:gd name="T9" fmla="*/ 94 h 2284"/>
                <a:gd name="T10" fmla="*/ 222 w 1039"/>
                <a:gd name="T11" fmla="*/ 17 h 2284"/>
                <a:gd name="T12" fmla="*/ 222 w 1039"/>
                <a:gd name="T13" fmla="*/ 0 h 2284"/>
                <a:gd name="T14" fmla="*/ 94 w 1039"/>
                <a:gd name="T15" fmla="*/ 0 h 2284"/>
                <a:gd name="T16" fmla="*/ 0 w 1039"/>
                <a:gd name="T17" fmla="*/ 95 h 2284"/>
                <a:gd name="T18" fmla="*/ 0 w 1039"/>
                <a:gd name="T19" fmla="*/ 95 h 2284"/>
                <a:gd name="T20" fmla="*/ 0 w 1039"/>
                <a:gd name="T21" fmla="*/ 2190 h 2284"/>
                <a:gd name="T22" fmla="*/ 94 w 1039"/>
                <a:gd name="T23" fmla="*/ 2284 h 2284"/>
                <a:gd name="T24" fmla="*/ 94 w 1039"/>
                <a:gd name="T25" fmla="*/ 2284 h 2284"/>
                <a:gd name="T26" fmla="*/ 945 w 1039"/>
                <a:gd name="T27" fmla="*/ 2284 h 2284"/>
                <a:gd name="T28" fmla="*/ 1039 w 1039"/>
                <a:gd name="T29" fmla="*/ 2190 h 2284"/>
                <a:gd name="T30" fmla="*/ 1039 w 1039"/>
                <a:gd name="T31" fmla="*/ 95 h 2284"/>
                <a:gd name="T32" fmla="*/ 945 w 1039"/>
                <a:gd name="T33" fmla="*/ 0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9" h="2284">
                  <a:moveTo>
                    <a:pt x="945" y="0"/>
                  </a:moveTo>
                  <a:cubicBezTo>
                    <a:pt x="809" y="0"/>
                    <a:pt x="809" y="0"/>
                    <a:pt x="809" y="0"/>
                  </a:cubicBezTo>
                  <a:cubicBezTo>
                    <a:pt x="809" y="17"/>
                    <a:pt x="809" y="17"/>
                    <a:pt x="809" y="17"/>
                  </a:cubicBezTo>
                  <a:cubicBezTo>
                    <a:pt x="809" y="60"/>
                    <a:pt x="775" y="94"/>
                    <a:pt x="732" y="94"/>
                  </a:cubicBezTo>
                  <a:cubicBezTo>
                    <a:pt x="299" y="94"/>
                    <a:pt x="299" y="94"/>
                    <a:pt x="299" y="94"/>
                  </a:cubicBezTo>
                  <a:cubicBezTo>
                    <a:pt x="256" y="94"/>
                    <a:pt x="222" y="60"/>
                    <a:pt x="222" y="17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3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2190"/>
                    <a:pt x="0" y="2190"/>
                    <a:pt x="0" y="2190"/>
                  </a:cubicBezTo>
                  <a:cubicBezTo>
                    <a:pt x="0" y="2242"/>
                    <a:pt x="42" y="2284"/>
                    <a:pt x="94" y="2284"/>
                  </a:cubicBezTo>
                  <a:cubicBezTo>
                    <a:pt x="94" y="2284"/>
                    <a:pt x="94" y="2284"/>
                    <a:pt x="94" y="2284"/>
                  </a:cubicBezTo>
                  <a:cubicBezTo>
                    <a:pt x="945" y="2284"/>
                    <a:pt x="945" y="2284"/>
                    <a:pt x="945" y="2284"/>
                  </a:cubicBezTo>
                  <a:cubicBezTo>
                    <a:pt x="997" y="2284"/>
                    <a:pt x="1039" y="2242"/>
                    <a:pt x="1039" y="2190"/>
                  </a:cubicBezTo>
                  <a:cubicBezTo>
                    <a:pt x="1039" y="95"/>
                    <a:pt x="1039" y="95"/>
                    <a:pt x="1039" y="95"/>
                  </a:cubicBezTo>
                  <a:cubicBezTo>
                    <a:pt x="1039" y="43"/>
                    <a:pt x="997" y="0"/>
                    <a:pt x="945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ïs1ïde"/>
            <p:cNvSpPr/>
            <p:nvPr/>
          </p:nvSpPr>
          <p:spPr bwMode="auto">
            <a:xfrm>
              <a:off x="7104063" y="1658938"/>
              <a:ext cx="473075" cy="406400"/>
            </a:xfrm>
            <a:custGeom>
              <a:avLst/>
              <a:gdLst>
                <a:gd name="T0" fmla="*/ 337 w 344"/>
                <a:gd name="T1" fmla="*/ 20 h 296"/>
                <a:gd name="T2" fmla="*/ 40 w 344"/>
                <a:gd name="T3" fmla="*/ 236 h 296"/>
                <a:gd name="T4" fmla="*/ 70 w 344"/>
                <a:gd name="T5" fmla="*/ 296 h 296"/>
                <a:gd name="T6" fmla="*/ 104 w 344"/>
                <a:gd name="T7" fmla="*/ 285 h 296"/>
                <a:gd name="T8" fmla="*/ 141 w 344"/>
                <a:gd name="T9" fmla="*/ 286 h 296"/>
                <a:gd name="T10" fmla="*/ 186 w 344"/>
                <a:gd name="T11" fmla="*/ 268 h 296"/>
                <a:gd name="T12" fmla="*/ 317 w 344"/>
                <a:gd name="T13" fmla="*/ 74 h 296"/>
                <a:gd name="T14" fmla="*/ 343 w 344"/>
                <a:gd name="T15" fmla="*/ 32 h 296"/>
                <a:gd name="T16" fmla="*/ 286 w 344"/>
                <a:gd name="T17" fmla="*/ 56 h 296"/>
                <a:gd name="T18" fmla="*/ 290 w 344"/>
                <a:gd name="T19" fmla="*/ 131 h 296"/>
                <a:gd name="T20" fmla="*/ 278 w 344"/>
                <a:gd name="T21" fmla="*/ 59 h 296"/>
                <a:gd name="T22" fmla="*/ 248 w 344"/>
                <a:gd name="T23" fmla="*/ 73 h 296"/>
                <a:gd name="T24" fmla="*/ 256 w 344"/>
                <a:gd name="T25" fmla="*/ 197 h 296"/>
                <a:gd name="T26" fmla="*/ 237 w 344"/>
                <a:gd name="T27" fmla="*/ 78 h 296"/>
                <a:gd name="T28" fmla="*/ 197 w 344"/>
                <a:gd name="T29" fmla="*/ 102 h 296"/>
                <a:gd name="T30" fmla="*/ 210 w 344"/>
                <a:gd name="T31" fmla="*/ 236 h 296"/>
                <a:gd name="T32" fmla="*/ 189 w 344"/>
                <a:gd name="T33" fmla="*/ 108 h 296"/>
                <a:gd name="T34" fmla="*/ 153 w 344"/>
                <a:gd name="T35" fmla="*/ 136 h 296"/>
                <a:gd name="T36" fmla="*/ 167 w 344"/>
                <a:gd name="T37" fmla="*/ 258 h 296"/>
                <a:gd name="T38" fmla="*/ 145 w 344"/>
                <a:gd name="T39" fmla="*/ 143 h 296"/>
                <a:gd name="T40" fmla="*/ 108 w 344"/>
                <a:gd name="T41" fmla="*/ 182 h 296"/>
                <a:gd name="T42" fmla="*/ 118 w 344"/>
                <a:gd name="T43" fmla="*/ 263 h 296"/>
                <a:gd name="T44" fmla="*/ 101 w 344"/>
                <a:gd name="T45" fmla="*/ 191 h 296"/>
                <a:gd name="T46" fmla="*/ 66 w 344"/>
                <a:gd name="T47" fmla="*/ 271 h 296"/>
                <a:gd name="T48" fmla="*/ 93 w 344"/>
                <a:gd name="T49" fmla="*/ 186 h 296"/>
                <a:gd name="T50" fmla="*/ 44 w 344"/>
                <a:gd name="T51" fmla="*/ 211 h 296"/>
                <a:gd name="T52" fmla="*/ 100 w 344"/>
                <a:gd name="T53" fmla="*/ 175 h 296"/>
                <a:gd name="T54" fmla="*/ 134 w 344"/>
                <a:gd name="T55" fmla="*/ 137 h 296"/>
                <a:gd name="T56" fmla="*/ 52 w 344"/>
                <a:gd name="T57" fmla="*/ 146 h 296"/>
                <a:gd name="T58" fmla="*/ 143 w 344"/>
                <a:gd name="T59" fmla="*/ 129 h 296"/>
                <a:gd name="T60" fmla="*/ 179 w 344"/>
                <a:gd name="T61" fmla="*/ 100 h 296"/>
                <a:gd name="T62" fmla="*/ 83 w 344"/>
                <a:gd name="T63" fmla="*/ 101 h 296"/>
                <a:gd name="T64" fmla="*/ 188 w 344"/>
                <a:gd name="T65" fmla="*/ 93 h 296"/>
                <a:gd name="T66" fmla="*/ 227 w 344"/>
                <a:gd name="T67" fmla="*/ 70 h 296"/>
                <a:gd name="T68" fmla="*/ 136 w 344"/>
                <a:gd name="T69" fmla="*/ 62 h 296"/>
                <a:gd name="T70" fmla="*/ 239 w 344"/>
                <a:gd name="T71" fmla="*/ 64 h 296"/>
                <a:gd name="T72" fmla="*/ 267 w 344"/>
                <a:gd name="T73" fmla="*/ 51 h 296"/>
                <a:gd name="T74" fmla="*/ 213 w 344"/>
                <a:gd name="T75" fmla="*/ 41 h 296"/>
                <a:gd name="T76" fmla="*/ 200 w 344"/>
                <a:gd name="T77" fmla="*/ 37 h 296"/>
                <a:gd name="T78" fmla="*/ 279 w 344"/>
                <a:gd name="T79" fmla="*/ 46 h 296"/>
                <a:gd name="T80" fmla="*/ 337 w 344"/>
                <a:gd name="T81" fmla="*/ 2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4" h="296">
                  <a:moveTo>
                    <a:pt x="337" y="20"/>
                  </a:moveTo>
                  <a:cubicBezTo>
                    <a:pt x="337" y="20"/>
                    <a:pt x="0" y="0"/>
                    <a:pt x="40" y="236"/>
                  </a:cubicBezTo>
                  <a:cubicBezTo>
                    <a:pt x="40" y="236"/>
                    <a:pt x="32" y="277"/>
                    <a:pt x="70" y="296"/>
                  </a:cubicBezTo>
                  <a:cubicBezTo>
                    <a:pt x="70" y="296"/>
                    <a:pt x="70" y="279"/>
                    <a:pt x="104" y="285"/>
                  </a:cubicBezTo>
                  <a:cubicBezTo>
                    <a:pt x="116" y="287"/>
                    <a:pt x="129" y="287"/>
                    <a:pt x="141" y="286"/>
                  </a:cubicBezTo>
                  <a:cubicBezTo>
                    <a:pt x="157" y="285"/>
                    <a:pt x="173" y="279"/>
                    <a:pt x="186" y="268"/>
                  </a:cubicBezTo>
                  <a:cubicBezTo>
                    <a:pt x="186" y="268"/>
                    <a:pt x="280" y="229"/>
                    <a:pt x="317" y="74"/>
                  </a:cubicBezTo>
                  <a:cubicBezTo>
                    <a:pt x="317" y="74"/>
                    <a:pt x="344" y="40"/>
                    <a:pt x="343" y="32"/>
                  </a:cubicBezTo>
                  <a:cubicBezTo>
                    <a:pt x="286" y="56"/>
                    <a:pt x="286" y="56"/>
                    <a:pt x="286" y="56"/>
                  </a:cubicBezTo>
                  <a:cubicBezTo>
                    <a:pt x="286" y="56"/>
                    <a:pt x="306" y="97"/>
                    <a:pt x="290" y="131"/>
                  </a:cubicBezTo>
                  <a:cubicBezTo>
                    <a:pt x="290" y="131"/>
                    <a:pt x="289" y="58"/>
                    <a:pt x="278" y="59"/>
                  </a:cubicBezTo>
                  <a:cubicBezTo>
                    <a:pt x="275" y="59"/>
                    <a:pt x="248" y="73"/>
                    <a:pt x="248" y="73"/>
                  </a:cubicBezTo>
                  <a:cubicBezTo>
                    <a:pt x="248" y="73"/>
                    <a:pt x="282" y="145"/>
                    <a:pt x="256" y="197"/>
                  </a:cubicBezTo>
                  <a:cubicBezTo>
                    <a:pt x="256" y="197"/>
                    <a:pt x="266" y="109"/>
                    <a:pt x="237" y="78"/>
                  </a:cubicBezTo>
                  <a:cubicBezTo>
                    <a:pt x="197" y="102"/>
                    <a:pt x="197" y="102"/>
                    <a:pt x="197" y="102"/>
                  </a:cubicBezTo>
                  <a:cubicBezTo>
                    <a:pt x="197" y="102"/>
                    <a:pt x="236" y="176"/>
                    <a:pt x="210" y="236"/>
                  </a:cubicBezTo>
                  <a:cubicBezTo>
                    <a:pt x="210" y="236"/>
                    <a:pt x="217" y="143"/>
                    <a:pt x="189" y="108"/>
                  </a:cubicBezTo>
                  <a:cubicBezTo>
                    <a:pt x="153" y="136"/>
                    <a:pt x="153" y="136"/>
                    <a:pt x="153" y="136"/>
                  </a:cubicBezTo>
                  <a:cubicBezTo>
                    <a:pt x="153" y="136"/>
                    <a:pt x="189" y="208"/>
                    <a:pt x="167" y="258"/>
                  </a:cubicBezTo>
                  <a:cubicBezTo>
                    <a:pt x="167" y="258"/>
                    <a:pt x="164" y="151"/>
                    <a:pt x="145" y="143"/>
                  </a:cubicBezTo>
                  <a:cubicBezTo>
                    <a:pt x="145" y="143"/>
                    <a:pt x="113" y="171"/>
                    <a:pt x="108" y="182"/>
                  </a:cubicBezTo>
                  <a:cubicBezTo>
                    <a:pt x="108" y="182"/>
                    <a:pt x="133" y="235"/>
                    <a:pt x="118" y="263"/>
                  </a:cubicBezTo>
                  <a:cubicBezTo>
                    <a:pt x="118" y="263"/>
                    <a:pt x="108" y="191"/>
                    <a:pt x="101" y="191"/>
                  </a:cubicBezTo>
                  <a:cubicBezTo>
                    <a:pt x="101" y="191"/>
                    <a:pt x="69" y="238"/>
                    <a:pt x="66" y="271"/>
                  </a:cubicBezTo>
                  <a:cubicBezTo>
                    <a:pt x="66" y="271"/>
                    <a:pt x="67" y="223"/>
                    <a:pt x="93" y="186"/>
                  </a:cubicBezTo>
                  <a:cubicBezTo>
                    <a:pt x="93" y="186"/>
                    <a:pt x="62" y="192"/>
                    <a:pt x="44" y="211"/>
                  </a:cubicBezTo>
                  <a:cubicBezTo>
                    <a:pt x="44" y="211"/>
                    <a:pt x="49" y="178"/>
                    <a:pt x="100" y="175"/>
                  </a:cubicBezTo>
                  <a:cubicBezTo>
                    <a:pt x="100" y="175"/>
                    <a:pt x="127" y="139"/>
                    <a:pt x="134" y="137"/>
                  </a:cubicBezTo>
                  <a:cubicBezTo>
                    <a:pt x="134" y="137"/>
                    <a:pt x="83" y="133"/>
                    <a:pt x="52" y="146"/>
                  </a:cubicBezTo>
                  <a:cubicBezTo>
                    <a:pt x="52" y="146"/>
                    <a:pt x="79" y="115"/>
                    <a:pt x="143" y="129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12" y="91"/>
                    <a:pt x="83" y="101"/>
                  </a:cubicBezTo>
                  <a:cubicBezTo>
                    <a:pt x="83" y="101"/>
                    <a:pt x="116" y="73"/>
                    <a:pt x="188" y="93"/>
                  </a:cubicBezTo>
                  <a:cubicBezTo>
                    <a:pt x="227" y="70"/>
                    <a:pt x="227" y="70"/>
                    <a:pt x="227" y="70"/>
                  </a:cubicBezTo>
                  <a:cubicBezTo>
                    <a:pt x="227" y="70"/>
                    <a:pt x="170" y="58"/>
                    <a:pt x="136" y="62"/>
                  </a:cubicBezTo>
                  <a:cubicBezTo>
                    <a:pt x="136" y="62"/>
                    <a:pt x="172" y="42"/>
                    <a:pt x="239" y="64"/>
                  </a:cubicBezTo>
                  <a:cubicBezTo>
                    <a:pt x="267" y="51"/>
                    <a:pt x="267" y="51"/>
                    <a:pt x="267" y="51"/>
                  </a:cubicBezTo>
                  <a:cubicBezTo>
                    <a:pt x="267" y="51"/>
                    <a:pt x="225" y="43"/>
                    <a:pt x="213" y="41"/>
                  </a:cubicBezTo>
                  <a:cubicBezTo>
                    <a:pt x="200" y="40"/>
                    <a:pt x="200" y="37"/>
                    <a:pt x="200" y="37"/>
                  </a:cubicBezTo>
                  <a:cubicBezTo>
                    <a:pt x="226" y="32"/>
                    <a:pt x="254" y="35"/>
                    <a:pt x="279" y="46"/>
                  </a:cubicBezTo>
                  <a:cubicBezTo>
                    <a:pt x="279" y="46"/>
                    <a:pt x="338" y="24"/>
                    <a:pt x="337" y="2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îṡḷîḑe"/>
            <p:cNvSpPr/>
            <p:nvPr/>
          </p:nvSpPr>
          <p:spPr bwMode="auto">
            <a:xfrm>
              <a:off x="6881813" y="1530351"/>
              <a:ext cx="214313" cy="184150"/>
            </a:xfrm>
            <a:custGeom>
              <a:avLst/>
              <a:gdLst>
                <a:gd name="T0" fmla="*/ 152 w 156"/>
                <a:gd name="T1" fmla="*/ 9 h 134"/>
                <a:gd name="T2" fmla="*/ 18 w 156"/>
                <a:gd name="T3" fmla="*/ 106 h 134"/>
                <a:gd name="T4" fmla="*/ 32 w 156"/>
                <a:gd name="T5" fmla="*/ 134 h 134"/>
                <a:gd name="T6" fmla="*/ 47 w 156"/>
                <a:gd name="T7" fmla="*/ 129 h 134"/>
                <a:gd name="T8" fmla="*/ 64 w 156"/>
                <a:gd name="T9" fmla="*/ 129 h 134"/>
                <a:gd name="T10" fmla="*/ 84 w 156"/>
                <a:gd name="T11" fmla="*/ 121 h 134"/>
                <a:gd name="T12" fmla="*/ 143 w 156"/>
                <a:gd name="T13" fmla="*/ 34 h 134"/>
                <a:gd name="T14" fmla="*/ 155 w 156"/>
                <a:gd name="T15" fmla="*/ 14 h 134"/>
                <a:gd name="T16" fmla="*/ 130 w 156"/>
                <a:gd name="T17" fmla="*/ 25 h 134"/>
                <a:gd name="T18" fmla="*/ 132 w 156"/>
                <a:gd name="T19" fmla="*/ 59 h 134"/>
                <a:gd name="T20" fmla="*/ 126 w 156"/>
                <a:gd name="T21" fmla="*/ 27 h 134"/>
                <a:gd name="T22" fmla="*/ 113 w 156"/>
                <a:gd name="T23" fmla="*/ 33 h 134"/>
                <a:gd name="T24" fmla="*/ 116 w 156"/>
                <a:gd name="T25" fmla="*/ 89 h 134"/>
                <a:gd name="T26" fmla="*/ 108 w 156"/>
                <a:gd name="T27" fmla="*/ 36 h 134"/>
                <a:gd name="T28" fmla="*/ 90 w 156"/>
                <a:gd name="T29" fmla="*/ 46 h 134"/>
                <a:gd name="T30" fmla="*/ 95 w 156"/>
                <a:gd name="T31" fmla="*/ 107 h 134"/>
                <a:gd name="T32" fmla="*/ 86 w 156"/>
                <a:gd name="T33" fmla="*/ 49 h 134"/>
                <a:gd name="T34" fmla="*/ 70 w 156"/>
                <a:gd name="T35" fmla="*/ 61 h 134"/>
                <a:gd name="T36" fmla="*/ 76 w 156"/>
                <a:gd name="T37" fmla="*/ 117 h 134"/>
                <a:gd name="T38" fmla="*/ 66 w 156"/>
                <a:gd name="T39" fmla="*/ 65 h 134"/>
                <a:gd name="T40" fmla="*/ 50 w 156"/>
                <a:gd name="T41" fmla="*/ 82 h 134"/>
                <a:gd name="T42" fmla="*/ 54 w 156"/>
                <a:gd name="T43" fmla="*/ 119 h 134"/>
                <a:gd name="T44" fmla="*/ 46 w 156"/>
                <a:gd name="T45" fmla="*/ 86 h 134"/>
                <a:gd name="T46" fmla="*/ 30 w 156"/>
                <a:gd name="T47" fmla="*/ 122 h 134"/>
                <a:gd name="T48" fmla="*/ 42 w 156"/>
                <a:gd name="T49" fmla="*/ 84 h 134"/>
                <a:gd name="T50" fmla="*/ 20 w 156"/>
                <a:gd name="T51" fmla="*/ 96 h 134"/>
                <a:gd name="T52" fmla="*/ 46 w 156"/>
                <a:gd name="T53" fmla="*/ 79 h 134"/>
                <a:gd name="T54" fmla="*/ 61 w 156"/>
                <a:gd name="T55" fmla="*/ 62 h 134"/>
                <a:gd name="T56" fmla="*/ 24 w 156"/>
                <a:gd name="T57" fmla="*/ 66 h 134"/>
                <a:gd name="T58" fmla="*/ 65 w 156"/>
                <a:gd name="T59" fmla="*/ 58 h 134"/>
                <a:gd name="T60" fmla="*/ 81 w 156"/>
                <a:gd name="T61" fmla="*/ 45 h 134"/>
                <a:gd name="T62" fmla="*/ 38 w 156"/>
                <a:gd name="T63" fmla="*/ 45 h 134"/>
                <a:gd name="T64" fmla="*/ 85 w 156"/>
                <a:gd name="T65" fmla="*/ 42 h 134"/>
                <a:gd name="T66" fmla="*/ 103 w 156"/>
                <a:gd name="T67" fmla="*/ 31 h 134"/>
                <a:gd name="T68" fmla="*/ 62 w 156"/>
                <a:gd name="T69" fmla="*/ 28 h 134"/>
                <a:gd name="T70" fmla="*/ 108 w 156"/>
                <a:gd name="T71" fmla="*/ 28 h 134"/>
                <a:gd name="T72" fmla="*/ 121 w 156"/>
                <a:gd name="T73" fmla="*/ 23 h 134"/>
                <a:gd name="T74" fmla="*/ 96 w 156"/>
                <a:gd name="T75" fmla="*/ 19 h 134"/>
                <a:gd name="T76" fmla="*/ 90 w 156"/>
                <a:gd name="T77" fmla="*/ 16 h 134"/>
                <a:gd name="T78" fmla="*/ 126 w 156"/>
                <a:gd name="T79" fmla="*/ 20 h 134"/>
                <a:gd name="T80" fmla="*/ 152 w 156"/>
                <a:gd name="T81" fmla="*/ 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6" h="134">
                  <a:moveTo>
                    <a:pt x="152" y="9"/>
                  </a:moveTo>
                  <a:cubicBezTo>
                    <a:pt x="152" y="9"/>
                    <a:pt x="0" y="0"/>
                    <a:pt x="18" y="106"/>
                  </a:cubicBezTo>
                  <a:cubicBezTo>
                    <a:pt x="18" y="106"/>
                    <a:pt x="15" y="125"/>
                    <a:pt x="32" y="134"/>
                  </a:cubicBezTo>
                  <a:cubicBezTo>
                    <a:pt x="32" y="134"/>
                    <a:pt x="32" y="126"/>
                    <a:pt x="47" y="129"/>
                  </a:cubicBezTo>
                  <a:cubicBezTo>
                    <a:pt x="53" y="130"/>
                    <a:pt x="58" y="130"/>
                    <a:pt x="64" y="129"/>
                  </a:cubicBezTo>
                  <a:cubicBezTo>
                    <a:pt x="71" y="129"/>
                    <a:pt x="78" y="126"/>
                    <a:pt x="84" y="121"/>
                  </a:cubicBezTo>
                  <a:cubicBezTo>
                    <a:pt x="84" y="121"/>
                    <a:pt x="127" y="103"/>
                    <a:pt x="143" y="34"/>
                  </a:cubicBezTo>
                  <a:cubicBezTo>
                    <a:pt x="143" y="34"/>
                    <a:pt x="156" y="18"/>
                    <a:pt x="155" y="14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25"/>
                    <a:pt x="139" y="44"/>
                    <a:pt x="132" y="59"/>
                  </a:cubicBezTo>
                  <a:cubicBezTo>
                    <a:pt x="132" y="59"/>
                    <a:pt x="131" y="26"/>
                    <a:pt x="126" y="27"/>
                  </a:cubicBezTo>
                  <a:cubicBezTo>
                    <a:pt x="125" y="27"/>
                    <a:pt x="113" y="33"/>
                    <a:pt x="113" y="33"/>
                  </a:cubicBezTo>
                  <a:cubicBezTo>
                    <a:pt x="113" y="33"/>
                    <a:pt x="128" y="65"/>
                    <a:pt x="116" y="89"/>
                  </a:cubicBezTo>
                  <a:cubicBezTo>
                    <a:pt x="116" y="89"/>
                    <a:pt x="121" y="49"/>
                    <a:pt x="108" y="36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0" y="46"/>
                    <a:pt x="107" y="79"/>
                    <a:pt x="95" y="107"/>
                  </a:cubicBezTo>
                  <a:cubicBezTo>
                    <a:pt x="95" y="107"/>
                    <a:pt x="99" y="65"/>
                    <a:pt x="86" y="49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61"/>
                    <a:pt x="86" y="94"/>
                    <a:pt x="76" y="117"/>
                  </a:cubicBezTo>
                  <a:cubicBezTo>
                    <a:pt x="76" y="117"/>
                    <a:pt x="75" y="68"/>
                    <a:pt x="66" y="65"/>
                  </a:cubicBezTo>
                  <a:cubicBezTo>
                    <a:pt x="66" y="65"/>
                    <a:pt x="52" y="77"/>
                    <a:pt x="50" y="82"/>
                  </a:cubicBezTo>
                  <a:cubicBezTo>
                    <a:pt x="50" y="82"/>
                    <a:pt x="61" y="106"/>
                    <a:pt x="54" y="119"/>
                  </a:cubicBezTo>
                  <a:cubicBezTo>
                    <a:pt x="54" y="119"/>
                    <a:pt x="49" y="87"/>
                    <a:pt x="46" y="86"/>
                  </a:cubicBezTo>
                  <a:cubicBezTo>
                    <a:pt x="46" y="86"/>
                    <a:pt x="32" y="108"/>
                    <a:pt x="30" y="122"/>
                  </a:cubicBezTo>
                  <a:cubicBezTo>
                    <a:pt x="31" y="109"/>
                    <a:pt x="35" y="96"/>
                    <a:pt x="42" y="84"/>
                  </a:cubicBezTo>
                  <a:cubicBezTo>
                    <a:pt x="34" y="86"/>
                    <a:pt x="26" y="90"/>
                    <a:pt x="20" y="96"/>
                  </a:cubicBezTo>
                  <a:cubicBezTo>
                    <a:pt x="20" y="96"/>
                    <a:pt x="23" y="80"/>
                    <a:pt x="46" y="79"/>
                  </a:cubicBezTo>
                  <a:cubicBezTo>
                    <a:pt x="46" y="79"/>
                    <a:pt x="58" y="63"/>
                    <a:pt x="61" y="62"/>
                  </a:cubicBezTo>
                  <a:cubicBezTo>
                    <a:pt x="61" y="62"/>
                    <a:pt x="38" y="60"/>
                    <a:pt x="24" y="66"/>
                  </a:cubicBezTo>
                  <a:cubicBezTo>
                    <a:pt x="24" y="66"/>
                    <a:pt x="36" y="52"/>
                    <a:pt x="65" y="58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51" y="41"/>
                    <a:pt x="38" y="45"/>
                  </a:cubicBezTo>
                  <a:cubicBezTo>
                    <a:pt x="38" y="45"/>
                    <a:pt x="53" y="33"/>
                    <a:pt x="85" y="42"/>
                  </a:cubicBezTo>
                  <a:cubicBezTo>
                    <a:pt x="103" y="31"/>
                    <a:pt x="103" y="31"/>
                    <a:pt x="103" y="31"/>
                  </a:cubicBezTo>
                  <a:cubicBezTo>
                    <a:pt x="103" y="31"/>
                    <a:pt x="77" y="26"/>
                    <a:pt x="62" y="28"/>
                  </a:cubicBezTo>
                  <a:cubicBezTo>
                    <a:pt x="62" y="28"/>
                    <a:pt x="78" y="19"/>
                    <a:pt x="108" y="28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3"/>
                    <a:pt x="102" y="19"/>
                    <a:pt x="96" y="19"/>
                  </a:cubicBezTo>
                  <a:cubicBezTo>
                    <a:pt x="91" y="18"/>
                    <a:pt x="90" y="16"/>
                    <a:pt x="90" y="16"/>
                  </a:cubicBezTo>
                  <a:cubicBezTo>
                    <a:pt x="102" y="14"/>
                    <a:pt x="115" y="16"/>
                    <a:pt x="126" y="20"/>
                  </a:cubicBezTo>
                  <a:cubicBezTo>
                    <a:pt x="126" y="20"/>
                    <a:pt x="153" y="11"/>
                    <a:pt x="152" y="9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ïSḻíďe"/>
            <p:cNvSpPr/>
            <p:nvPr/>
          </p:nvSpPr>
          <p:spPr bwMode="auto">
            <a:xfrm>
              <a:off x="3081338" y="4905376"/>
              <a:ext cx="442913" cy="76200"/>
            </a:xfrm>
            <a:prstGeom prst="ellipse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íṡ1iḓé"/>
            <p:cNvSpPr/>
            <p:nvPr/>
          </p:nvSpPr>
          <p:spPr bwMode="auto">
            <a:xfrm>
              <a:off x="3186113" y="4776788"/>
              <a:ext cx="231775" cy="139700"/>
            </a:xfrm>
            <a:custGeom>
              <a:avLst/>
              <a:gdLst>
                <a:gd name="T0" fmla="*/ 151 w 169"/>
                <a:gd name="T1" fmla="*/ 77 h 102"/>
                <a:gd name="T2" fmla="*/ 167 w 169"/>
                <a:gd name="T3" fmla="*/ 54 h 102"/>
                <a:gd name="T4" fmla="*/ 156 w 169"/>
                <a:gd name="T5" fmla="*/ 30 h 102"/>
                <a:gd name="T6" fmla="*/ 128 w 169"/>
                <a:gd name="T7" fmla="*/ 40 h 102"/>
                <a:gd name="T8" fmla="*/ 100 w 169"/>
                <a:gd name="T9" fmla="*/ 53 h 102"/>
                <a:gd name="T10" fmla="*/ 113 w 169"/>
                <a:gd name="T11" fmla="*/ 14 h 102"/>
                <a:gd name="T12" fmla="*/ 109 w 169"/>
                <a:gd name="T13" fmla="*/ 6 h 102"/>
                <a:gd name="T14" fmla="*/ 87 w 169"/>
                <a:gd name="T15" fmla="*/ 7 h 102"/>
                <a:gd name="T16" fmla="*/ 61 w 169"/>
                <a:gd name="T17" fmla="*/ 76 h 102"/>
                <a:gd name="T18" fmla="*/ 60 w 169"/>
                <a:gd name="T19" fmla="*/ 48 h 102"/>
                <a:gd name="T20" fmla="*/ 50 w 169"/>
                <a:gd name="T21" fmla="*/ 23 h 102"/>
                <a:gd name="T22" fmla="*/ 34 w 169"/>
                <a:gd name="T23" fmla="*/ 19 h 102"/>
                <a:gd name="T24" fmla="*/ 8 w 169"/>
                <a:gd name="T25" fmla="*/ 27 h 102"/>
                <a:gd name="T26" fmla="*/ 9 w 169"/>
                <a:gd name="T27" fmla="*/ 59 h 102"/>
                <a:gd name="T28" fmla="*/ 36 w 169"/>
                <a:gd name="T29" fmla="*/ 80 h 102"/>
                <a:gd name="T30" fmla="*/ 55 w 169"/>
                <a:gd name="T31" fmla="*/ 99 h 102"/>
                <a:gd name="T32" fmla="*/ 56 w 169"/>
                <a:gd name="T33" fmla="*/ 102 h 102"/>
                <a:gd name="T34" fmla="*/ 115 w 169"/>
                <a:gd name="T35" fmla="*/ 102 h 102"/>
                <a:gd name="T36" fmla="*/ 151 w 169"/>
                <a:gd name="T37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2">
                  <a:moveTo>
                    <a:pt x="151" y="77"/>
                  </a:moveTo>
                  <a:cubicBezTo>
                    <a:pt x="159" y="71"/>
                    <a:pt x="164" y="63"/>
                    <a:pt x="167" y="54"/>
                  </a:cubicBezTo>
                  <a:cubicBezTo>
                    <a:pt x="169" y="45"/>
                    <a:pt x="165" y="34"/>
                    <a:pt x="156" y="30"/>
                  </a:cubicBezTo>
                  <a:cubicBezTo>
                    <a:pt x="146" y="26"/>
                    <a:pt x="136" y="33"/>
                    <a:pt x="128" y="40"/>
                  </a:cubicBezTo>
                  <a:cubicBezTo>
                    <a:pt x="120" y="47"/>
                    <a:pt x="111" y="55"/>
                    <a:pt x="100" y="53"/>
                  </a:cubicBezTo>
                  <a:cubicBezTo>
                    <a:pt x="111" y="43"/>
                    <a:pt x="116" y="29"/>
                    <a:pt x="113" y="14"/>
                  </a:cubicBezTo>
                  <a:cubicBezTo>
                    <a:pt x="112" y="11"/>
                    <a:pt x="111" y="8"/>
                    <a:pt x="109" y="6"/>
                  </a:cubicBezTo>
                  <a:cubicBezTo>
                    <a:pt x="104" y="0"/>
                    <a:pt x="94" y="3"/>
                    <a:pt x="87" y="7"/>
                  </a:cubicBezTo>
                  <a:cubicBezTo>
                    <a:pt x="67" y="22"/>
                    <a:pt x="61" y="50"/>
                    <a:pt x="61" y="76"/>
                  </a:cubicBezTo>
                  <a:cubicBezTo>
                    <a:pt x="59" y="67"/>
                    <a:pt x="60" y="57"/>
                    <a:pt x="60" y="48"/>
                  </a:cubicBezTo>
                  <a:cubicBezTo>
                    <a:pt x="60" y="39"/>
                    <a:pt x="58" y="28"/>
                    <a:pt x="50" y="23"/>
                  </a:cubicBezTo>
                  <a:cubicBezTo>
                    <a:pt x="45" y="20"/>
                    <a:pt x="39" y="19"/>
                    <a:pt x="34" y="19"/>
                  </a:cubicBezTo>
                  <a:cubicBezTo>
                    <a:pt x="24" y="19"/>
                    <a:pt x="14" y="20"/>
                    <a:pt x="8" y="27"/>
                  </a:cubicBezTo>
                  <a:cubicBezTo>
                    <a:pt x="0" y="35"/>
                    <a:pt x="2" y="49"/>
                    <a:pt x="9" y="59"/>
                  </a:cubicBezTo>
                  <a:cubicBezTo>
                    <a:pt x="16" y="68"/>
                    <a:pt x="26" y="74"/>
                    <a:pt x="36" y="80"/>
                  </a:cubicBezTo>
                  <a:cubicBezTo>
                    <a:pt x="43" y="85"/>
                    <a:pt x="50" y="91"/>
                    <a:pt x="55" y="99"/>
                  </a:cubicBezTo>
                  <a:cubicBezTo>
                    <a:pt x="56" y="100"/>
                    <a:pt x="56" y="101"/>
                    <a:pt x="56" y="102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28" y="95"/>
                    <a:pt x="140" y="87"/>
                    <a:pt x="151" y="77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îṣļîďê"/>
            <p:cNvSpPr/>
            <p:nvPr/>
          </p:nvSpPr>
          <p:spPr bwMode="auto">
            <a:xfrm>
              <a:off x="7499351" y="4421188"/>
              <a:ext cx="298450" cy="387350"/>
            </a:xfrm>
            <a:custGeom>
              <a:avLst/>
              <a:gdLst>
                <a:gd name="T0" fmla="*/ 108 w 217"/>
                <a:gd name="T1" fmla="*/ 0 h 282"/>
                <a:gd name="T2" fmla="*/ 92 w 217"/>
                <a:gd name="T3" fmla="*/ 114 h 282"/>
                <a:gd name="T4" fmla="*/ 17 w 217"/>
                <a:gd name="T5" fmla="*/ 282 h 282"/>
                <a:gd name="T6" fmla="*/ 155 w 217"/>
                <a:gd name="T7" fmla="*/ 154 h 282"/>
                <a:gd name="T8" fmla="*/ 108 w 217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82">
                  <a:moveTo>
                    <a:pt x="108" y="0"/>
                  </a:moveTo>
                  <a:cubicBezTo>
                    <a:pt x="108" y="0"/>
                    <a:pt x="143" y="45"/>
                    <a:pt x="92" y="114"/>
                  </a:cubicBezTo>
                  <a:cubicBezTo>
                    <a:pt x="42" y="182"/>
                    <a:pt x="0" y="240"/>
                    <a:pt x="17" y="282"/>
                  </a:cubicBezTo>
                  <a:cubicBezTo>
                    <a:pt x="17" y="282"/>
                    <a:pt x="93" y="156"/>
                    <a:pt x="155" y="154"/>
                  </a:cubicBezTo>
                  <a:cubicBezTo>
                    <a:pt x="217" y="152"/>
                    <a:pt x="177" y="77"/>
                    <a:pt x="108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ṥḻiḓe"/>
            <p:cNvSpPr/>
            <p:nvPr/>
          </p:nvSpPr>
          <p:spPr bwMode="auto">
            <a:xfrm>
              <a:off x="7648576" y="4421188"/>
              <a:ext cx="3175" cy="6350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3"/>
                    <a:pt x="3" y="5"/>
                  </a:cubicBezTo>
                  <a:cubicBezTo>
                    <a:pt x="1" y="2"/>
                    <a:pt x="0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ṡļiďè"/>
            <p:cNvSpPr/>
            <p:nvPr/>
          </p:nvSpPr>
          <p:spPr bwMode="auto">
            <a:xfrm>
              <a:off x="7561263" y="4421188"/>
              <a:ext cx="223838" cy="322263"/>
            </a:xfrm>
            <a:custGeom>
              <a:avLst/>
              <a:gdLst>
                <a:gd name="T0" fmla="*/ 63 w 163"/>
                <a:gd name="T1" fmla="*/ 0 h 234"/>
                <a:gd name="T2" fmla="*/ 63 w 163"/>
                <a:gd name="T3" fmla="*/ 0 h 234"/>
                <a:gd name="T4" fmla="*/ 66 w 163"/>
                <a:gd name="T5" fmla="*/ 5 h 234"/>
                <a:gd name="T6" fmla="*/ 70 w 163"/>
                <a:gd name="T7" fmla="*/ 14 h 234"/>
                <a:gd name="T8" fmla="*/ 105 w 163"/>
                <a:gd name="T9" fmla="*/ 154 h 234"/>
                <a:gd name="T10" fmla="*/ 0 w 163"/>
                <a:gd name="T11" fmla="*/ 234 h 234"/>
                <a:gd name="T12" fmla="*/ 7 w 163"/>
                <a:gd name="T13" fmla="*/ 232 h 234"/>
                <a:gd name="T14" fmla="*/ 110 w 163"/>
                <a:gd name="T15" fmla="*/ 154 h 234"/>
                <a:gd name="T16" fmla="*/ 141 w 163"/>
                <a:gd name="T17" fmla="*/ 128 h 234"/>
                <a:gd name="T18" fmla="*/ 63 w 163"/>
                <a:gd name="T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234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4" y="2"/>
                    <a:pt x="66" y="5"/>
                  </a:cubicBezTo>
                  <a:cubicBezTo>
                    <a:pt x="68" y="8"/>
                    <a:pt x="69" y="11"/>
                    <a:pt x="70" y="14"/>
                  </a:cubicBezTo>
                  <a:cubicBezTo>
                    <a:pt x="131" y="86"/>
                    <a:pt x="163" y="152"/>
                    <a:pt x="105" y="154"/>
                  </a:cubicBezTo>
                  <a:cubicBezTo>
                    <a:pt x="69" y="155"/>
                    <a:pt x="28" y="198"/>
                    <a:pt x="0" y="234"/>
                  </a:cubicBezTo>
                  <a:cubicBezTo>
                    <a:pt x="2" y="234"/>
                    <a:pt x="4" y="233"/>
                    <a:pt x="7" y="232"/>
                  </a:cubicBezTo>
                  <a:cubicBezTo>
                    <a:pt x="35" y="197"/>
                    <a:pt x="75" y="155"/>
                    <a:pt x="110" y="154"/>
                  </a:cubicBezTo>
                  <a:cubicBezTo>
                    <a:pt x="132" y="153"/>
                    <a:pt x="141" y="144"/>
                    <a:pt x="141" y="128"/>
                  </a:cubicBezTo>
                  <a:cubicBezTo>
                    <a:pt x="141" y="100"/>
                    <a:pt x="108" y="50"/>
                    <a:pt x="63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iś1íḓè"/>
            <p:cNvSpPr/>
            <p:nvPr/>
          </p:nvSpPr>
          <p:spPr bwMode="auto">
            <a:xfrm>
              <a:off x="7726363" y="4478338"/>
              <a:ext cx="11113" cy="61913"/>
            </a:xfrm>
            <a:custGeom>
              <a:avLst/>
              <a:gdLst>
                <a:gd name="T0" fmla="*/ 8 w 8"/>
                <a:gd name="T1" fmla="*/ 16 h 45"/>
                <a:gd name="T2" fmla="*/ 4 w 8"/>
                <a:gd name="T3" fmla="*/ 45 h 45"/>
                <a:gd name="T4" fmla="*/ 0 w 8"/>
                <a:gd name="T5" fmla="*/ 16 h 45"/>
                <a:gd name="T6" fmla="*/ 4 w 8"/>
                <a:gd name="T7" fmla="*/ 8 h 45"/>
                <a:gd name="T8" fmla="*/ 8 w 8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8" y="16"/>
                  </a:moveTo>
                  <a:cubicBezTo>
                    <a:pt x="8" y="32"/>
                    <a:pt x="6" y="45"/>
                    <a:pt x="4" y="45"/>
                  </a:cubicBezTo>
                  <a:cubicBezTo>
                    <a:pt x="1" y="45"/>
                    <a:pt x="0" y="32"/>
                    <a:pt x="0" y="16"/>
                  </a:cubicBezTo>
                  <a:cubicBezTo>
                    <a:pt x="0" y="0"/>
                    <a:pt x="2" y="8"/>
                    <a:pt x="4" y="8"/>
                  </a:cubicBezTo>
                  <a:cubicBezTo>
                    <a:pt x="6" y="8"/>
                    <a:pt x="8" y="0"/>
                    <a:pt x="8" y="16"/>
                  </a:cubicBezTo>
                  <a:close/>
                </a:path>
              </a:pathLst>
            </a:custGeom>
            <a:solidFill>
              <a:srgbClr val="FF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íś1iḑe"/>
            <p:cNvSpPr/>
            <p:nvPr/>
          </p:nvSpPr>
          <p:spPr bwMode="auto">
            <a:xfrm>
              <a:off x="7727951" y="4506913"/>
              <a:ext cx="58738" cy="36513"/>
            </a:xfrm>
            <a:custGeom>
              <a:avLst/>
              <a:gdLst>
                <a:gd name="T0" fmla="*/ 29 w 43"/>
                <a:gd name="T1" fmla="*/ 15 h 27"/>
                <a:gd name="T2" fmla="*/ 1 w 43"/>
                <a:gd name="T3" fmla="*/ 25 h 27"/>
                <a:gd name="T4" fmla="*/ 25 w 43"/>
                <a:gd name="T5" fmla="*/ 8 h 27"/>
                <a:gd name="T6" fmla="*/ 34 w 43"/>
                <a:gd name="T7" fmla="*/ 8 h 27"/>
                <a:gd name="T8" fmla="*/ 29 w 43"/>
                <a:gd name="T9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7">
                  <a:moveTo>
                    <a:pt x="29" y="15"/>
                  </a:moveTo>
                  <a:cubicBezTo>
                    <a:pt x="15" y="23"/>
                    <a:pt x="3" y="27"/>
                    <a:pt x="1" y="25"/>
                  </a:cubicBezTo>
                  <a:cubicBezTo>
                    <a:pt x="0" y="23"/>
                    <a:pt x="11" y="16"/>
                    <a:pt x="25" y="8"/>
                  </a:cubicBezTo>
                  <a:cubicBezTo>
                    <a:pt x="39" y="0"/>
                    <a:pt x="33" y="6"/>
                    <a:pt x="34" y="8"/>
                  </a:cubicBezTo>
                  <a:cubicBezTo>
                    <a:pt x="35" y="10"/>
                    <a:pt x="43" y="7"/>
                    <a:pt x="29" y="15"/>
                  </a:cubicBezTo>
                  <a:close/>
                </a:path>
              </a:pathLst>
            </a:custGeom>
            <a:solidFill>
              <a:srgbClr val="FF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ṧľîḋè"/>
            <p:cNvSpPr/>
            <p:nvPr/>
          </p:nvSpPr>
          <p:spPr bwMode="auto">
            <a:xfrm>
              <a:off x="7246938" y="4421188"/>
              <a:ext cx="300038" cy="387350"/>
            </a:xfrm>
            <a:custGeom>
              <a:avLst/>
              <a:gdLst>
                <a:gd name="T0" fmla="*/ 109 w 218"/>
                <a:gd name="T1" fmla="*/ 0 h 282"/>
                <a:gd name="T2" fmla="*/ 125 w 218"/>
                <a:gd name="T3" fmla="*/ 114 h 282"/>
                <a:gd name="T4" fmla="*/ 201 w 218"/>
                <a:gd name="T5" fmla="*/ 282 h 282"/>
                <a:gd name="T6" fmla="*/ 62 w 218"/>
                <a:gd name="T7" fmla="*/ 154 h 282"/>
                <a:gd name="T8" fmla="*/ 109 w 21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2">
                  <a:moveTo>
                    <a:pt x="109" y="0"/>
                  </a:moveTo>
                  <a:cubicBezTo>
                    <a:pt x="109" y="0"/>
                    <a:pt x="75" y="45"/>
                    <a:pt x="125" y="114"/>
                  </a:cubicBezTo>
                  <a:cubicBezTo>
                    <a:pt x="176" y="182"/>
                    <a:pt x="218" y="240"/>
                    <a:pt x="201" y="282"/>
                  </a:cubicBezTo>
                  <a:cubicBezTo>
                    <a:pt x="201" y="282"/>
                    <a:pt x="125" y="156"/>
                    <a:pt x="62" y="154"/>
                  </a:cubicBezTo>
                  <a:cubicBezTo>
                    <a:pt x="0" y="152"/>
                    <a:pt x="41" y="77"/>
                    <a:pt x="109" y="0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îşľïḍê"/>
            <p:cNvSpPr/>
            <p:nvPr/>
          </p:nvSpPr>
          <p:spPr bwMode="auto">
            <a:xfrm>
              <a:off x="7246938" y="4421188"/>
              <a:ext cx="247650" cy="347663"/>
            </a:xfrm>
            <a:custGeom>
              <a:avLst/>
              <a:gdLst>
                <a:gd name="T0" fmla="*/ 109 w 181"/>
                <a:gd name="T1" fmla="*/ 0 h 253"/>
                <a:gd name="T2" fmla="*/ 107 w 181"/>
                <a:gd name="T3" fmla="*/ 3 h 253"/>
                <a:gd name="T4" fmla="*/ 109 w 181"/>
                <a:gd name="T5" fmla="*/ 0 h 253"/>
                <a:gd name="T6" fmla="*/ 109 w 181"/>
                <a:gd name="T7" fmla="*/ 0 h 253"/>
                <a:gd name="T8" fmla="*/ 62 w 181"/>
                <a:gd name="T9" fmla="*/ 154 h 253"/>
                <a:gd name="T10" fmla="*/ 181 w 181"/>
                <a:gd name="T11" fmla="*/ 253 h 253"/>
                <a:gd name="T12" fmla="*/ 181 w 181"/>
                <a:gd name="T13" fmla="*/ 253 h 253"/>
                <a:gd name="T14" fmla="*/ 62 w 181"/>
                <a:gd name="T15" fmla="*/ 154 h 253"/>
                <a:gd name="T16" fmla="*/ 109 w 181"/>
                <a:gd name="T17" fmla="*/ 0 h 253"/>
                <a:gd name="T18" fmla="*/ 109 w 181"/>
                <a:gd name="T1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3">
                  <a:moveTo>
                    <a:pt x="109" y="0"/>
                  </a:moveTo>
                  <a:cubicBezTo>
                    <a:pt x="109" y="0"/>
                    <a:pt x="109" y="1"/>
                    <a:pt x="107" y="3"/>
                  </a:cubicBezTo>
                  <a:cubicBezTo>
                    <a:pt x="108" y="2"/>
                    <a:pt x="109" y="1"/>
                    <a:pt x="109" y="0"/>
                  </a:cubicBezTo>
                  <a:moveTo>
                    <a:pt x="109" y="0"/>
                  </a:moveTo>
                  <a:cubicBezTo>
                    <a:pt x="41" y="77"/>
                    <a:pt x="0" y="152"/>
                    <a:pt x="62" y="154"/>
                  </a:cubicBezTo>
                  <a:cubicBezTo>
                    <a:pt x="105" y="155"/>
                    <a:pt x="155" y="216"/>
                    <a:pt x="181" y="253"/>
                  </a:cubicBezTo>
                  <a:cubicBezTo>
                    <a:pt x="181" y="253"/>
                    <a:pt x="181" y="253"/>
                    <a:pt x="181" y="253"/>
                  </a:cubicBezTo>
                  <a:cubicBezTo>
                    <a:pt x="155" y="216"/>
                    <a:pt x="105" y="155"/>
                    <a:pt x="62" y="154"/>
                  </a:cubicBezTo>
                  <a:cubicBezTo>
                    <a:pt x="0" y="152"/>
                    <a:pt x="41" y="77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iŝlîḑé"/>
            <p:cNvSpPr/>
            <p:nvPr/>
          </p:nvSpPr>
          <p:spPr bwMode="auto">
            <a:xfrm>
              <a:off x="7246938" y="4421188"/>
              <a:ext cx="254000" cy="347663"/>
            </a:xfrm>
            <a:custGeom>
              <a:avLst/>
              <a:gdLst>
                <a:gd name="T0" fmla="*/ 109 w 185"/>
                <a:gd name="T1" fmla="*/ 0 h 253"/>
                <a:gd name="T2" fmla="*/ 62 w 185"/>
                <a:gd name="T3" fmla="*/ 154 h 253"/>
                <a:gd name="T4" fmla="*/ 181 w 185"/>
                <a:gd name="T5" fmla="*/ 253 h 253"/>
                <a:gd name="T6" fmla="*/ 182 w 185"/>
                <a:gd name="T7" fmla="*/ 253 h 253"/>
                <a:gd name="T8" fmla="*/ 185 w 185"/>
                <a:gd name="T9" fmla="*/ 251 h 253"/>
                <a:gd name="T10" fmla="*/ 68 w 185"/>
                <a:gd name="T11" fmla="*/ 154 h 253"/>
                <a:gd name="T12" fmla="*/ 102 w 185"/>
                <a:gd name="T13" fmla="*/ 14 h 253"/>
                <a:gd name="T14" fmla="*/ 107 w 185"/>
                <a:gd name="T15" fmla="*/ 3 h 253"/>
                <a:gd name="T16" fmla="*/ 109 w 185"/>
                <a:gd name="T17" fmla="*/ 0 h 253"/>
                <a:gd name="T18" fmla="*/ 109 w 185"/>
                <a:gd name="T1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253">
                  <a:moveTo>
                    <a:pt x="109" y="0"/>
                  </a:moveTo>
                  <a:cubicBezTo>
                    <a:pt x="41" y="77"/>
                    <a:pt x="0" y="152"/>
                    <a:pt x="62" y="154"/>
                  </a:cubicBezTo>
                  <a:cubicBezTo>
                    <a:pt x="105" y="155"/>
                    <a:pt x="155" y="216"/>
                    <a:pt x="181" y="253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183" y="252"/>
                    <a:pt x="184" y="251"/>
                    <a:pt x="185" y="251"/>
                  </a:cubicBezTo>
                  <a:cubicBezTo>
                    <a:pt x="158" y="213"/>
                    <a:pt x="110" y="155"/>
                    <a:pt x="68" y="154"/>
                  </a:cubicBezTo>
                  <a:cubicBezTo>
                    <a:pt x="10" y="152"/>
                    <a:pt x="42" y="86"/>
                    <a:pt x="102" y="14"/>
                  </a:cubicBezTo>
                  <a:cubicBezTo>
                    <a:pt x="104" y="11"/>
                    <a:pt x="105" y="7"/>
                    <a:pt x="107" y="3"/>
                  </a:cubicBezTo>
                  <a:cubicBezTo>
                    <a:pt x="109" y="1"/>
                    <a:pt x="10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í$ľîdè"/>
            <p:cNvSpPr/>
            <p:nvPr/>
          </p:nvSpPr>
          <p:spPr bwMode="auto">
            <a:xfrm>
              <a:off x="7308851" y="4478338"/>
              <a:ext cx="11113" cy="61913"/>
            </a:xfrm>
            <a:custGeom>
              <a:avLst/>
              <a:gdLst>
                <a:gd name="T0" fmla="*/ 0 w 8"/>
                <a:gd name="T1" fmla="*/ 16 h 45"/>
                <a:gd name="T2" fmla="*/ 4 w 8"/>
                <a:gd name="T3" fmla="*/ 45 h 45"/>
                <a:gd name="T4" fmla="*/ 8 w 8"/>
                <a:gd name="T5" fmla="*/ 16 h 45"/>
                <a:gd name="T6" fmla="*/ 4 w 8"/>
                <a:gd name="T7" fmla="*/ 8 h 45"/>
                <a:gd name="T8" fmla="*/ 0 w 8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6"/>
                  </a:moveTo>
                  <a:cubicBezTo>
                    <a:pt x="0" y="32"/>
                    <a:pt x="2" y="45"/>
                    <a:pt x="4" y="45"/>
                  </a:cubicBezTo>
                  <a:cubicBezTo>
                    <a:pt x="6" y="45"/>
                    <a:pt x="8" y="32"/>
                    <a:pt x="8" y="16"/>
                  </a:cubicBezTo>
                  <a:cubicBezTo>
                    <a:pt x="8" y="0"/>
                    <a:pt x="6" y="8"/>
                    <a:pt x="4" y="8"/>
                  </a:cubicBezTo>
                  <a:cubicBezTo>
                    <a:pt x="1" y="8"/>
                    <a:pt x="0" y="0"/>
                    <a:pt x="0" y="16"/>
                  </a:cubicBezTo>
                  <a:close/>
                </a:path>
              </a:pathLst>
            </a:custGeom>
            <a:solidFill>
              <a:srgbClr val="FF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śḷidé"/>
            <p:cNvSpPr/>
            <p:nvPr/>
          </p:nvSpPr>
          <p:spPr bwMode="auto">
            <a:xfrm>
              <a:off x="7259638" y="4506913"/>
              <a:ext cx="57150" cy="36513"/>
            </a:xfrm>
            <a:custGeom>
              <a:avLst/>
              <a:gdLst>
                <a:gd name="T0" fmla="*/ 14 w 42"/>
                <a:gd name="T1" fmla="*/ 15 h 27"/>
                <a:gd name="T2" fmla="*/ 41 w 42"/>
                <a:gd name="T3" fmla="*/ 25 h 27"/>
                <a:gd name="T4" fmla="*/ 18 w 42"/>
                <a:gd name="T5" fmla="*/ 8 h 27"/>
                <a:gd name="T6" fmla="*/ 8 w 42"/>
                <a:gd name="T7" fmla="*/ 8 h 27"/>
                <a:gd name="T8" fmla="*/ 14 w 42"/>
                <a:gd name="T9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7">
                  <a:moveTo>
                    <a:pt x="14" y="15"/>
                  </a:moveTo>
                  <a:cubicBezTo>
                    <a:pt x="28" y="23"/>
                    <a:pt x="40" y="27"/>
                    <a:pt x="41" y="25"/>
                  </a:cubicBezTo>
                  <a:cubicBezTo>
                    <a:pt x="42" y="23"/>
                    <a:pt x="32" y="16"/>
                    <a:pt x="18" y="8"/>
                  </a:cubicBezTo>
                  <a:cubicBezTo>
                    <a:pt x="4" y="0"/>
                    <a:pt x="9" y="6"/>
                    <a:pt x="8" y="8"/>
                  </a:cubicBezTo>
                  <a:cubicBezTo>
                    <a:pt x="7" y="10"/>
                    <a:pt x="0" y="7"/>
                    <a:pt x="14" y="15"/>
                  </a:cubicBezTo>
                  <a:close/>
                </a:path>
              </a:pathLst>
            </a:custGeom>
            <a:solidFill>
              <a:srgbClr val="FF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îsḻïde"/>
            <p:cNvSpPr/>
            <p:nvPr/>
          </p:nvSpPr>
          <p:spPr bwMode="auto">
            <a:xfrm>
              <a:off x="7323138" y="4705351"/>
              <a:ext cx="587375" cy="276225"/>
            </a:xfrm>
            <a:custGeom>
              <a:avLst/>
              <a:gdLst>
                <a:gd name="T0" fmla="*/ 0 w 427"/>
                <a:gd name="T1" fmla="*/ 69 h 201"/>
                <a:gd name="T2" fmla="*/ 126 w 427"/>
                <a:gd name="T3" fmla="*/ 46 h 201"/>
                <a:gd name="T4" fmla="*/ 282 w 427"/>
                <a:gd name="T5" fmla="*/ 33 h 201"/>
                <a:gd name="T6" fmla="*/ 318 w 427"/>
                <a:gd name="T7" fmla="*/ 200 h 201"/>
                <a:gd name="T8" fmla="*/ 35 w 427"/>
                <a:gd name="T9" fmla="*/ 165 h 201"/>
                <a:gd name="T10" fmla="*/ 0 w 427"/>
                <a:gd name="T11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201">
                  <a:moveTo>
                    <a:pt x="0" y="69"/>
                  </a:moveTo>
                  <a:cubicBezTo>
                    <a:pt x="0" y="69"/>
                    <a:pt x="97" y="66"/>
                    <a:pt x="126" y="46"/>
                  </a:cubicBezTo>
                  <a:cubicBezTo>
                    <a:pt x="155" y="25"/>
                    <a:pt x="275" y="0"/>
                    <a:pt x="282" y="33"/>
                  </a:cubicBezTo>
                  <a:cubicBezTo>
                    <a:pt x="289" y="67"/>
                    <a:pt x="427" y="199"/>
                    <a:pt x="318" y="200"/>
                  </a:cubicBezTo>
                  <a:cubicBezTo>
                    <a:pt x="209" y="201"/>
                    <a:pt x="64" y="183"/>
                    <a:pt x="35" y="165"/>
                  </a:cubicBezTo>
                  <a:cubicBezTo>
                    <a:pt x="6" y="148"/>
                    <a:pt x="0" y="69"/>
                    <a:pt x="0" y="69"/>
                  </a:cubicBezTo>
                </a:path>
              </a:pathLst>
            </a:cu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ï$1iḓe"/>
            <p:cNvSpPr/>
            <p:nvPr/>
          </p:nvSpPr>
          <p:spPr bwMode="auto">
            <a:xfrm>
              <a:off x="7323138" y="4800601"/>
              <a:ext cx="4763" cy="0"/>
            </a:xfrm>
            <a:custGeom>
              <a:avLst/>
              <a:gdLst>
                <a:gd name="T0" fmla="*/ 3 w 3"/>
                <a:gd name="T1" fmla="*/ 0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3" y="0"/>
                  </a:cubicBezTo>
                </a:path>
              </a:pathLst>
            </a:custGeom>
            <a:solidFill>
              <a:srgbClr val="356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ïSḻiḋe"/>
            <p:cNvSpPr/>
            <p:nvPr/>
          </p:nvSpPr>
          <p:spPr bwMode="auto">
            <a:xfrm>
              <a:off x="7805738" y="4941888"/>
              <a:ext cx="12700" cy="26988"/>
            </a:xfrm>
            <a:custGeom>
              <a:avLst/>
              <a:gdLst>
                <a:gd name="T0" fmla="*/ 9 w 9"/>
                <a:gd name="T1" fmla="*/ 0 h 20"/>
                <a:gd name="T2" fmla="*/ 9 w 9"/>
                <a:gd name="T3" fmla="*/ 0 h 20"/>
                <a:gd name="T4" fmla="*/ 0 w 9"/>
                <a:gd name="T5" fmla="*/ 20 h 20"/>
                <a:gd name="T6" fmla="*/ 9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7" y="15"/>
                    <a:pt x="0" y="20"/>
                  </a:cubicBezTo>
                  <a:cubicBezTo>
                    <a:pt x="7" y="15"/>
                    <a:pt x="9" y="8"/>
                    <a:pt x="9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iŝḷîḑè"/>
            <p:cNvSpPr/>
            <p:nvPr/>
          </p:nvSpPr>
          <p:spPr bwMode="auto">
            <a:xfrm>
              <a:off x="7323138" y="4800601"/>
              <a:ext cx="495300" cy="179388"/>
            </a:xfrm>
            <a:custGeom>
              <a:avLst/>
              <a:gdLst>
                <a:gd name="T0" fmla="*/ 3 w 360"/>
                <a:gd name="T1" fmla="*/ 0 h 131"/>
                <a:gd name="T2" fmla="*/ 3 w 360"/>
                <a:gd name="T3" fmla="*/ 0 h 131"/>
                <a:gd name="T4" fmla="*/ 0 w 360"/>
                <a:gd name="T5" fmla="*/ 0 h 131"/>
                <a:gd name="T6" fmla="*/ 35 w 360"/>
                <a:gd name="T7" fmla="*/ 96 h 131"/>
                <a:gd name="T8" fmla="*/ 311 w 360"/>
                <a:gd name="T9" fmla="*/ 131 h 131"/>
                <a:gd name="T10" fmla="*/ 318 w 360"/>
                <a:gd name="T11" fmla="*/ 131 h 131"/>
                <a:gd name="T12" fmla="*/ 351 w 360"/>
                <a:gd name="T13" fmla="*/ 123 h 131"/>
                <a:gd name="T14" fmla="*/ 360 w 360"/>
                <a:gd name="T15" fmla="*/ 103 h 131"/>
                <a:gd name="T16" fmla="*/ 320 w 360"/>
                <a:gd name="T17" fmla="*/ 119 h 131"/>
                <a:gd name="T18" fmla="*/ 312 w 360"/>
                <a:gd name="T19" fmla="*/ 119 h 131"/>
                <a:gd name="T20" fmla="*/ 37 w 360"/>
                <a:gd name="T21" fmla="*/ 85 h 131"/>
                <a:gd name="T22" fmla="*/ 3 w 360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13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4"/>
                    <a:pt x="7" y="79"/>
                    <a:pt x="35" y="96"/>
                  </a:cubicBezTo>
                  <a:cubicBezTo>
                    <a:pt x="64" y="113"/>
                    <a:pt x="202" y="131"/>
                    <a:pt x="311" y="131"/>
                  </a:cubicBezTo>
                  <a:cubicBezTo>
                    <a:pt x="313" y="131"/>
                    <a:pt x="316" y="131"/>
                    <a:pt x="318" y="131"/>
                  </a:cubicBezTo>
                  <a:cubicBezTo>
                    <a:pt x="334" y="131"/>
                    <a:pt x="344" y="128"/>
                    <a:pt x="351" y="123"/>
                  </a:cubicBezTo>
                  <a:cubicBezTo>
                    <a:pt x="358" y="118"/>
                    <a:pt x="360" y="111"/>
                    <a:pt x="360" y="103"/>
                  </a:cubicBezTo>
                  <a:cubicBezTo>
                    <a:pt x="356" y="113"/>
                    <a:pt x="344" y="119"/>
                    <a:pt x="320" y="119"/>
                  </a:cubicBezTo>
                  <a:cubicBezTo>
                    <a:pt x="318" y="119"/>
                    <a:pt x="315" y="119"/>
                    <a:pt x="312" y="119"/>
                  </a:cubicBezTo>
                  <a:cubicBezTo>
                    <a:pt x="204" y="119"/>
                    <a:pt x="66" y="102"/>
                    <a:pt x="37" y="85"/>
                  </a:cubicBezTo>
                  <a:cubicBezTo>
                    <a:pt x="15" y="71"/>
                    <a:pt x="6" y="23"/>
                    <a:pt x="3" y="0"/>
                  </a:cubicBezTo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îṡļïdê"/>
            <p:cNvSpPr/>
            <p:nvPr/>
          </p:nvSpPr>
          <p:spPr bwMode="auto">
            <a:xfrm>
              <a:off x="6296026" y="3897313"/>
              <a:ext cx="246063" cy="428625"/>
            </a:xfrm>
            <a:custGeom>
              <a:avLst/>
              <a:gdLst>
                <a:gd name="T0" fmla="*/ 39 w 180"/>
                <a:gd name="T1" fmla="*/ 120 h 312"/>
                <a:gd name="T2" fmla="*/ 41 w 180"/>
                <a:gd name="T3" fmla="*/ 125 h 312"/>
                <a:gd name="T4" fmla="*/ 41 w 180"/>
                <a:gd name="T5" fmla="*/ 125 h 312"/>
                <a:gd name="T6" fmla="*/ 41 w 180"/>
                <a:gd name="T7" fmla="*/ 125 h 312"/>
                <a:gd name="T8" fmla="*/ 42 w 180"/>
                <a:gd name="T9" fmla="*/ 127 h 312"/>
                <a:gd name="T10" fmla="*/ 45 w 180"/>
                <a:gd name="T11" fmla="*/ 126 h 312"/>
                <a:gd name="T12" fmla="*/ 45 w 180"/>
                <a:gd name="T13" fmla="*/ 132 h 312"/>
                <a:gd name="T14" fmla="*/ 45 w 180"/>
                <a:gd name="T15" fmla="*/ 134 h 312"/>
                <a:gd name="T16" fmla="*/ 84 w 180"/>
                <a:gd name="T17" fmla="*/ 184 h 312"/>
                <a:gd name="T18" fmla="*/ 114 w 180"/>
                <a:gd name="T19" fmla="*/ 214 h 312"/>
                <a:gd name="T20" fmla="*/ 116 w 180"/>
                <a:gd name="T21" fmla="*/ 214 h 312"/>
                <a:gd name="T22" fmla="*/ 125 w 180"/>
                <a:gd name="T23" fmla="*/ 216 h 312"/>
                <a:gd name="T24" fmla="*/ 125 w 180"/>
                <a:gd name="T25" fmla="*/ 216 h 312"/>
                <a:gd name="T26" fmla="*/ 126 w 180"/>
                <a:gd name="T27" fmla="*/ 216 h 312"/>
                <a:gd name="T28" fmla="*/ 39 w 180"/>
                <a:gd name="T29" fmla="*/ 120 h 312"/>
                <a:gd name="T30" fmla="*/ 0 w 180"/>
                <a:gd name="T31" fmla="*/ 117 h 312"/>
                <a:gd name="T32" fmla="*/ 0 w 180"/>
                <a:gd name="T33" fmla="*/ 312 h 312"/>
                <a:gd name="T34" fmla="*/ 180 w 180"/>
                <a:gd name="T35" fmla="*/ 312 h 312"/>
                <a:gd name="T36" fmla="*/ 54 w 180"/>
                <a:gd name="T37" fmla="*/ 245 h 312"/>
                <a:gd name="T38" fmla="*/ 8 w 180"/>
                <a:gd name="T39" fmla="*/ 170 h 312"/>
                <a:gd name="T40" fmla="*/ 5 w 180"/>
                <a:gd name="T41" fmla="*/ 157 h 312"/>
                <a:gd name="T42" fmla="*/ 13 w 180"/>
                <a:gd name="T43" fmla="*/ 148 h 312"/>
                <a:gd name="T44" fmla="*/ 13 w 180"/>
                <a:gd name="T45" fmla="*/ 146 h 312"/>
                <a:gd name="T46" fmla="*/ 13 w 180"/>
                <a:gd name="T47" fmla="*/ 142 h 312"/>
                <a:gd name="T48" fmla="*/ 13 w 180"/>
                <a:gd name="T49" fmla="*/ 141 h 312"/>
                <a:gd name="T50" fmla="*/ 12 w 180"/>
                <a:gd name="T51" fmla="*/ 139 h 312"/>
                <a:gd name="T52" fmla="*/ 4 w 180"/>
                <a:gd name="T53" fmla="*/ 122 h 312"/>
                <a:gd name="T54" fmla="*/ 0 w 180"/>
                <a:gd name="T55" fmla="*/ 117 h 312"/>
                <a:gd name="T56" fmla="*/ 125 w 180"/>
                <a:gd name="T57" fmla="*/ 0 h 312"/>
                <a:gd name="T58" fmla="*/ 0 w 180"/>
                <a:gd name="T59" fmla="*/ 0 h 312"/>
                <a:gd name="T60" fmla="*/ 0 w 180"/>
                <a:gd name="T61" fmla="*/ 51 h 312"/>
                <a:gd name="T62" fmla="*/ 11 w 180"/>
                <a:gd name="T63" fmla="*/ 45 h 312"/>
                <a:gd name="T64" fmla="*/ 35 w 180"/>
                <a:gd name="T65" fmla="*/ 71 h 312"/>
                <a:gd name="T66" fmla="*/ 36 w 180"/>
                <a:gd name="T67" fmla="*/ 80 h 312"/>
                <a:gd name="T68" fmla="*/ 125 w 180"/>
                <a:gd name="T6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0" h="312">
                  <a:moveTo>
                    <a:pt x="39" y="120"/>
                  </a:moveTo>
                  <a:cubicBezTo>
                    <a:pt x="40" y="121"/>
                    <a:pt x="41" y="123"/>
                    <a:pt x="41" y="125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2" y="125"/>
                    <a:pt x="42" y="126"/>
                    <a:pt x="42" y="127"/>
                  </a:cubicBezTo>
                  <a:cubicBezTo>
                    <a:pt x="43" y="127"/>
                    <a:pt x="44" y="127"/>
                    <a:pt x="45" y="12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7" y="136"/>
                    <a:pt x="78" y="174"/>
                    <a:pt x="84" y="184"/>
                  </a:cubicBezTo>
                  <a:cubicBezTo>
                    <a:pt x="91" y="194"/>
                    <a:pt x="114" y="214"/>
                    <a:pt x="114" y="214"/>
                  </a:cubicBezTo>
                  <a:cubicBezTo>
                    <a:pt x="115" y="214"/>
                    <a:pt x="116" y="214"/>
                    <a:pt x="116" y="214"/>
                  </a:cubicBezTo>
                  <a:cubicBezTo>
                    <a:pt x="119" y="214"/>
                    <a:pt x="122" y="215"/>
                    <a:pt x="125" y="216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39" y="120"/>
                    <a:pt x="39" y="120"/>
                    <a:pt x="39" y="120"/>
                  </a:cubicBezTo>
                  <a:moveTo>
                    <a:pt x="0" y="117"/>
                  </a:moveTo>
                  <a:cubicBezTo>
                    <a:pt x="0" y="312"/>
                    <a:pt x="0" y="312"/>
                    <a:pt x="0" y="312"/>
                  </a:cubicBezTo>
                  <a:cubicBezTo>
                    <a:pt x="180" y="312"/>
                    <a:pt x="180" y="312"/>
                    <a:pt x="180" y="312"/>
                  </a:cubicBezTo>
                  <a:cubicBezTo>
                    <a:pt x="134" y="294"/>
                    <a:pt x="54" y="245"/>
                    <a:pt x="54" y="245"/>
                  </a:cubicBezTo>
                  <a:cubicBezTo>
                    <a:pt x="49" y="223"/>
                    <a:pt x="8" y="170"/>
                    <a:pt x="8" y="170"/>
                  </a:cubicBezTo>
                  <a:cubicBezTo>
                    <a:pt x="8" y="165"/>
                    <a:pt x="6" y="161"/>
                    <a:pt x="5" y="157"/>
                  </a:cubicBezTo>
                  <a:cubicBezTo>
                    <a:pt x="4" y="154"/>
                    <a:pt x="8" y="151"/>
                    <a:pt x="13" y="148"/>
                  </a:cubicBezTo>
                  <a:cubicBezTo>
                    <a:pt x="13" y="146"/>
                    <a:pt x="13" y="146"/>
                    <a:pt x="13" y="146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3" y="142"/>
                    <a:pt x="13" y="142"/>
                    <a:pt x="13" y="141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9" y="133"/>
                    <a:pt x="5" y="125"/>
                    <a:pt x="4" y="122"/>
                  </a:cubicBezTo>
                  <a:cubicBezTo>
                    <a:pt x="3" y="120"/>
                    <a:pt x="2" y="119"/>
                    <a:pt x="0" y="117"/>
                  </a:cubicBezTo>
                  <a:moveTo>
                    <a:pt x="12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" y="47"/>
                    <a:pt x="8" y="45"/>
                    <a:pt x="11" y="45"/>
                  </a:cubicBezTo>
                  <a:cubicBezTo>
                    <a:pt x="24" y="45"/>
                    <a:pt x="35" y="71"/>
                    <a:pt x="35" y="71"/>
                  </a:cubicBezTo>
                  <a:cubicBezTo>
                    <a:pt x="35" y="71"/>
                    <a:pt x="36" y="75"/>
                    <a:pt x="36" y="80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solidFill>
              <a:srgbClr val="406D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îṡḷïḋè"/>
            <p:cNvSpPr/>
            <p:nvPr/>
          </p:nvSpPr>
          <p:spPr bwMode="auto">
            <a:xfrm>
              <a:off x="5662613" y="3330576"/>
              <a:ext cx="428625" cy="428625"/>
            </a:xfrm>
            <a:prstGeom prst="rect">
              <a:avLst/>
            </a:prstGeom>
            <a:solidFill>
              <a:srgbClr val="406D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ṡḷiďè"/>
            <p:cNvSpPr/>
            <p:nvPr/>
          </p:nvSpPr>
          <p:spPr bwMode="auto">
            <a:xfrm>
              <a:off x="5662613" y="3330576"/>
              <a:ext cx="428625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íṡļíďe"/>
            <p:cNvSpPr/>
            <p:nvPr/>
          </p:nvSpPr>
          <p:spPr bwMode="auto">
            <a:xfrm>
              <a:off x="5703888" y="4452938"/>
              <a:ext cx="428625" cy="428625"/>
            </a:xfrm>
            <a:prstGeom prst="rect">
              <a:avLst/>
            </a:prstGeom>
            <a:solidFill>
              <a:srgbClr val="406D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îṩ1îďè"/>
            <p:cNvSpPr/>
            <p:nvPr/>
          </p:nvSpPr>
          <p:spPr bwMode="auto">
            <a:xfrm>
              <a:off x="5703888" y="4452938"/>
              <a:ext cx="428625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ï$ľîdé"/>
            <p:cNvSpPr/>
            <p:nvPr/>
          </p:nvSpPr>
          <p:spPr bwMode="auto">
            <a:xfrm>
              <a:off x="5608638" y="2278063"/>
              <a:ext cx="430213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íşliḍè"/>
            <p:cNvSpPr/>
            <p:nvPr/>
          </p:nvSpPr>
          <p:spPr bwMode="auto">
            <a:xfrm>
              <a:off x="5891213" y="2417763"/>
              <a:ext cx="46038" cy="106363"/>
            </a:xfrm>
            <a:custGeom>
              <a:avLst/>
              <a:gdLst>
                <a:gd name="T0" fmla="*/ 11 w 33"/>
                <a:gd name="T1" fmla="*/ 0 h 78"/>
                <a:gd name="T2" fmla="*/ 0 w 33"/>
                <a:gd name="T3" fmla="*/ 11 h 78"/>
                <a:gd name="T4" fmla="*/ 0 w 33"/>
                <a:gd name="T5" fmla="*/ 67 h 78"/>
                <a:gd name="T6" fmla="*/ 0 w 33"/>
                <a:gd name="T7" fmla="*/ 67 h 78"/>
                <a:gd name="T8" fmla="*/ 11 w 33"/>
                <a:gd name="T9" fmla="*/ 78 h 78"/>
                <a:gd name="T10" fmla="*/ 11 w 3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78">
                  <a:moveTo>
                    <a:pt x="11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5" y="26"/>
                    <a:pt x="15" y="51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33" y="56"/>
                    <a:pt x="33" y="22"/>
                    <a:pt x="11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íşḷîdê"/>
            <p:cNvSpPr/>
            <p:nvPr/>
          </p:nvSpPr>
          <p:spPr bwMode="auto">
            <a:xfrm>
              <a:off x="5675313" y="2376488"/>
              <a:ext cx="306388" cy="231775"/>
            </a:xfrm>
            <a:custGeom>
              <a:avLst/>
              <a:gdLst>
                <a:gd name="T0" fmla="*/ 190 w 223"/>
                <a:gd name="T1" fmla="*/ 9 h 169"/>
                <a:gd name="T2" fmla="*/ 179 w 223"/>
                <a:gd name="T3" fmla="*/ 20 h 169"/>
                <a:gd name="T4" fmla="*/ 179 w 223"/>
                <a:gd name="T5" fmla="*/ 118 h 169"/>
                <a:gd name="T6" fmla="*/ 190 w 223"/>
                <a:gd name="T7" fmla="*/ 129 h 169"/>
                <a:gd name="T8" fmla="*/ 190 w 223"/>
                <a:gd name="T9" fmla="*/ 9 h 169"/>
                <a:gd name="T10" fmla="*/ 138 w 223"/>
                <a:gd name="T11" fmla="*/ 50 h 169"/>
                <a:gd name="T12" fmla="*/ 138 w 223"/>
                <a:gd name="T13" fmla="*/ 0 h 169"/>
                <a:gd name="T14" fmla="*/ 123 w 223"/>
                <a:gd name="T15" fmla="*/ 0 h 169"/>
                <a:gd name="T16" fmla="*/ 77 w 223"/>
                <a:gd name="T17" fmla="*/ 38 h 169"/>
                <a:gd name="T18" fmla="*/ 15 w 223"/>
                <a:gd name="T19" fmla="*/ 38 h 169"/>
                <a:gd name="T20" fmla="*/ 0 w 223"/>
                <a:gd name="T21" fmla="*/ 46 h 169"/>
                <a:gd name="T22" fmla="*/ 0 w 223"/>
                <a:gd name="T23" fmla="*/ 100 h 169"/>
                <a:gd name="T24" fmla="*/ 15 w 223"/>
                <a:gd name="T25" fmla="*/ 107 h 169"/>
                <a:gd name="T26" fmla="*/ 54 w 223"/>
                <a:gd name="T27" fmla="*/ 169 h 169"/>
                <a:gd name="T28" fmla="*/ 77 w 223"/>
                <a:gd name="T29" fmla="*/ 169 h 169"/>
                <a:gd name="T30" fmla="*/ 63 w 223"/>
                <a:gd name="T31" fmla="*/ 107 h 169"/>
                <a:gd name="T32" fmla="*/ 77 w 223"/>
                <a:gd name="T33" fmla="*/ 107 h 169"/>
                <a:gd name="T34" fmla="*/ 123 w 223"/>
                <a:gd name="T35" fmla="*/ 138 h 169"/>
                <a:gd name="T36" fmla="*/ 138 w 223"/>
                <a:gd name="T37" fmla="*/ 138 h 169"/>
                <a:gd name="T38" fmla="*/ 138 w 223"/>
                <a:gd name="T39" fmla="*/ 88 h 169"/>
                <a:gd name="T40" fmla="*/ 153 w 223"/>
                <a:gd name="T41" fmla="*/ 65 h 169"/>
                <a:gd name="T42" fmla="*/ 138 w 223"/>
                <a:gd name="T43" fmla="*/ 5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3" h="169">
                  <a:moveTo>
                    <a:pt x="190" y="9"/>
                  </a:moveTo>
                  <a:cubicBezTo>
                    <a:pt x="179" y="20"/>
                    <a:pt x="179" y="20"/>
                    <a:pt x="179" y="20"/>
                  </a:cubicBezTo>
                  <a:cubicBezTo>
                    <a:pt x="206" y="47"/>
                    <a:pt x="206" y="91"/>
                    <a:pt x="179" y="11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223" y="96"/>
                    <a:pt x="223" y="42"/>
                    <a:pt x="190" y="9"/>
                  </a:cubicBezTo>
                  <a:close/>
                  <a:moveTo>
                    <a:pt x="138" y="5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54" y="169"/>
                    <a:pt x="54" y="169"/>
                    <a:pt x="54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63" y="107"/>
                    <a:pt x="63" y="107"/>
                    <a:pt x="63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49" y="86"/>
                    <a:pt x="156" y="75"/>
                    <a:pt x="153" y="65"/>
                  </a:cubicBezTo>
                  <a:cubicBezTo>
                    <a:pt x="152" y="57"/>
                    <a:pt x="146" y="51"/>
                    <a:pt x="138" y="5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Sḷîdè"/>
            <p:cNvSpPr/>
            <p:nvPr/>
          </p:nvSpPr>
          <p:spPr bwMode="auto">
            <a:xfrm>
              <a:off x="6319838" y="3741738"/>
              <a:ext cx="606425" cy="604838"/>
            </a:xfrm>
            <a:custGeom>
              <a:avLst/>
              <a:gdLst>
                <a:gd name="T0" fmla="*/ 0 w 382"/>
                <a:gd name="T1" fmla="*/ 181 h 381"/>
                <a:gd name="T2" fmla="*/ 201 w 382"/>
                <a:gd name="T3" fmla="*/ 0 h 381"/>
                <a:gd name="T4" fmla="*/ 382 w 382"/>
                <a:gd name="T5" fmla="*/ 201 h 381"/>
                <a:gd name="T6" fmla="*/ 182 w 382"/>
                <a:gd name="T7" fmla="*/ 381 h 381"/>
                <a:gd name="T8" fmla="*/ 0 w 382"/>
                <a:gd name="T9" fmla="*/ 1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381">
                  <a:moveTo>
                    <a:pt x="0" y="181"/>
                  </a:moveTo>
                  <a:lnTo>
                    <a:pt x="201" y="0"/>
                  </a:lnTo>
                  <a:lnTo>
                    <a:pt x="382" y="201"/>
                  </a:lnTo>
                  <a:lnTo>
                    <a:pt x="182" y="3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ï$ľîḍé"/>
            <p:cNvSpPr/>
            <p:nvPr/>
          </p:nvSpPr>
          <p:spPr bwMode="auto">
            <a:xfrm>
              <a:off x="6319838" y="3741738"/>
              <a:ext cx="606425" cy="604838"/>
            </a:xfrm>
            <a:custGeom>
              <a:avLst/>
              <a:gdLst>
                <a:gd name="T0" fmla="*/ 0 w 382"/>
                <a:gd name="T1" fmla="*/ 181 h 381"/>
                <a:gd name="T2" fmla="*/ 201 w 382"/>
                <a:gd name="T3" fmla="*/ 0 h 381"/>
                <a:gd name="T4" fmla="*/ 382 w 382"/>
                <a:gd name="T5" fmla="*/ 201 h 381"/>
                <a:gd name="T6" fmla="*/ 182 w 382"/>
                <a:gd name="T7" fmla="*/ 381 h 381"/>
                <a:gd name="T8" fmla="*/ 0 w 382"/>
                <a:gd name="T9" fmla="*/ 1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381">
                  <a:moveTo>
                    <a:pt x="0" y="181"/>
                  </a:moveTo>
                  <a:lnTo>
                    <a:pt x="201" y="0"/>
                  </a:lnTo>
                  <a:lnTo>
                    <a:pt x="382" y="201"/>
                  </a:lnTo>
                  <a:lnTo>
                    <a:pt x="182" y="381"/>
                  </a:lnTo>
                  <a:lnTo>
                    <a:pt x="0" y="1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ïšļíde"/>
            <p:cNvSpPr/>
            <p:nvPr/>
          </p:nvSpPr>
          <p:spPr bwMode="auto">
            <a:xfrm>
              <a:off x="6499226" y="3927476"/>
              <a:ext cx="295275" cy="288925"/>
            </a:xfrm>
            <a:custGeom>
              <a:avLst/>
              <a:gdLst>
                <a:gd name="T0" fmla="*/ 0 w 186"/>
                <a:gd name="T1" fmla="*/ 37 h 182"/>
                <a:gd name="T2" fmla="*/ 20 w 186"/>
                <a:gd name="T3" fmla="*/ 19 h 182"/>
                <a:gd name="T4" fmla="*/ 127 w 186"/>
                <a:gd name="T5" fmla="*/ 137 h 182"/>
                <a:gd name="T6" fmla="*/ 107 w 186"/>
                <a:gd name="T7" fmla="*/ 155 h 182"/>
                <a:gd name="T8" fmla="*/ 0 w 186"/>
                <a:gd name="T9" fmla="*/ 37 h 182"/>
                <a:gd name="T10" fmla="*/ 46 w 186"/>
                <a:gd name="T11" fmla="*/ 148 h 182"/>
                <a:gd name="T12" fmla="*/ 66 w 186"/>
                <a:gd name="T13" fmla="*/ 129 h 182"/>
                <a:gd name="T14" fmla="*/ 98 w 186"/>
                <a:gd name="T15" fmla="*/ 164 h 182"/>
                <a:gd name="T16" fmla="*/ 78 w 186"/>
                <a:gd name="T17" fmla="*/ 182 h 182"/>
                <a:gd name="T18" fmla="*/ 46 w 186"/>
                <a:gd name="T19" fmla="*/ 148 h 182"/>
                <a:gd name="T20" fmla="*/ 88 w 186"/>
                <a:gd name="T21" fmla="*/ 74 h 182"/>
                <a:gd name="T22" fmla="*/ 107 w 186"/>
                <a:gd name="T23" fmla="*/ 56 h 182"/>
                <a:gd name="T24" fmla="*/ 156 w 186"/>
                <a:gd name="T25" fmla="*/ 110 h 182"/>
                <a:gd name="T26" fmla="*/ 137 w 186"/>
                <a:gd name="T27" fmla="*/ 129 h 182"/>
                <a:gd name="T28" fmla="*/ 88 w 186"/>
                <a:gd name="T29" fmla="*/ 74 h 182"/>
                <a:gd name="T30" fmla="*/ 91 w 186"/>
                <a:gd name="T31" fmla="*/ 18 h 182"/>
                <a:gd name="T32" fmla="*/ 111 w 186"/>
                <a:gd name="T33" fmla="*/ 0 h 182"/>
                <a:gd name="T34" fmla="*/ 186 w 186"/>
                <a:gd name="T35" fmla="*/ 84 h 182"/>
                <a:gd name="T36" fmla="*/ 166 w 186"/>
                <a:gd name="T37" fmla="*/ 102 h 182"/>
                <a:gd name="T38" fmla="*/ 91 w 186"/>
                <a:gd name="T39" fmla="*/ 1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182">
                  <a:moveTo>
                    <a:pt x="0" y="37"/>
                  </a:moveTo>
                  <a:lnTo>
                    <a:pt x="20" y="19"/>
                  </a:lnTo>
                  <a:lnTo>
                    <a:pt x="127" y="137"/>
                  </a:lnTo>
                  <a:lnTo>
                    <a:pt x="107" y="155"/>
                  </a:lnTo>
                  <a:lnTo>
                    <a:pt x="0" y="37"/>
                  </a:lnTo>
                  <a:close/>
                  <a:moveTo>
                    <a:pt x="46" y="148"/>
                  </a:moveTo>
                  <a:lnTo>
                    <a:pt x="66" y="129"/>
                  </a:lnTo>
                  <a:lnTo>
                    <a:pt x="98" y="164"/>
                  </a:lnTo>
                  <a:lnTo>
                    <a:pt x="78" y="182"/>
                  </a:lnTo>
                  <a:lnTo>
                    <a:pt x="46" y="148"/>
                  </a:lnTo>
                  <a:close/>
                  <a:moveTo>
                    <a:pt x="88" y="74"/>
                  </a:moveTo>
                  <a:lnTo>
                    <a:pt x="107" y="56"/>
                  </a:lnTo>
                  <a:lnTo>
                    <a:pt x="156" y="110"/>
                  </a:lnTo>
                  <a:lnTo>
                    <a:pt x="137" y="129"/>
                  </a:lnTo>
                  <a:lnTo>
                    <a:pt x="88" y="74"/>
                  </a:lnTo>
                  <a:close/>
                  <a:moveTo>
                    <a:pt x="91" y="18"/>
                  </a:moveTo>
                  <a:lnTo>
                    <a:pt x="111" y="0"/>
                  </a:lnTo>
                  <a:lnTo>
                    <a:pt x="186" y="84"/>
                  </a:lnTo>
                  <a:lnTo>
                    <a:pt x="166" y="102"/>
                  </a:lnTo>
                  <a:lnTo>
                    <a:pt x="91" y="18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ïślïḓe"/>
            <p:cNvSpPr/>
            <p:nvPr/>
          </p:nvSpPr>
          <p:spPr bwMode="auto">
            <a:xfrm>
              <a:off x="6499226" y="3927476"/>
              <a:ext cx="295275" cy="288925"/>
            </a:xfrm>
            <a:custGeom>
              <a:avLst/>
              <a:gdLst>
                <a:gd name="T0" fmla="*/ 0 w 186"/>
                <a:gd name="T1" fmla="*/ 37 h 182"/>
                <a:gd name="T2" fmla="*/ 20 w 186"/>
                <a:gd name="T3" fmla="*/ 19 h 182"/>
                <a:gd name="T4" fmla="*/ 127 w 186"/>
                <a:gd name="T5" fmla="*/ 137 h 182"/>
                <a:gd name="T6" fmla="*/ 107 w 186"/>
                <a:gd name="T7" fmla="*/ 155 h 182"/>
                <a:gd name="T8" fmla="*/ 0 w 186"/>
                <a:gd name="T9" fmla="*/ 37 h 182"/>
                <a:gd name="T10" fmla="*/ 46 w 186"/>
                <a:gd name="T11" fmla="*/ 148 h 182"/>
                <a:gd name="T12" fmla="*/ 66 w 186"/>
                <a:gd name="T13" fmla="*/ 129 h 182"/>
                <a:gd name="T14" fmla="*/ 98 w 186"/>
                <a:gd name="T15" fmla="*/ 164 h 182"/>
                <a:gd name="T16" fmla="*/ 78 w 186"/>
                <a:gd name="T17" fmla="*/ 182 h 182"/>
                <a:gd name="T18" fmla="*/ 46 w 186"/>
                <a:gd name="T19" fmla="*/ 148 h 182"/>
                <a:gd name="T20" fmla="*/ 88 w 186"/>
                <a:gd name="T21" fmla="*/ 74 h 182"/>
                <a:gd name="T22" fmla="*/ 107 w 186"/>
                <a:gd name="T23" fmla="*/ 56 h 182"/>
                <a:gd name="T24" fmla="*/ 156 w 186"/>
                <a:gd name="T25" fmla="*/ 110 h 182"/>
                <a:gd name="T26" fmla="*/ 137 w 186"/>
                <a:gd name="T27" fmla="*/ 129 h 182"/>
                <a:gd name="T28" fmla="*/ 88 w 186"/>
                <a:gd name="T29" fmla="*/ 74 h 182"/>
                <a:gd name="T30" fmla="*/ 91 w 186"/>
                <a:gd name="T31" fmla="*/ 18 h 182"/>
                <a:gd name="T32" fmla="*/ 111 w 186"/>
                <a:gd name="T33" fmla="*/ 0 h 182"/>
                <a:gd name="T34" fmla="*/ 186 w 186"/>
                <a:gd name="T35" fmla="*/ 84 h 182"/>
                <a:gd name="T36" fmla="*/ 166 w 186"/>
                <a:gd name="T37" fmla="*/ 102 h 182"/>
                <a:gd name="T38" fmla="*/ 91 w 186"/>
                <a:gd name="T39" fmla="*/ 1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182">
                  <a:moveTo>
                    <a:pt x="0" y="37"/>
                  </a:moveTo>
                  <a:lnTo>
                    <a:pt x="20" y="19"/>
                  </a:lnTo>
                  <a:lnTo>
                    <a:pt x="127" y="137"/>
                  </a:lnTo>
                  <a:lnTo>
                    <a:pt x="107" y="155"/>
                  </a:lnTo>
                  <a:lnTo>
                    <a:pt x="0" y="37"/>
                  </a:lnTo>
                  <a:moveTo>
                    <a:pt x="46" y="148"/>
                  </a:moveTo>
                  <a:lnTo>
                    <a:pt x="66" y="129"/>
                  </a:lnTo>
                  <a:lnTo>
                    <a:pt x="98" y="164"/>
                  </a:lnTo>
                  <a:lnTo>
                    <a:pt x="78" y="182"/>
                  </a:lnTo>
                  <a:lnTo>
                    <a:pt x="46" y="148"/>
                  </a:lnTo>
                  <a:moveTo>
                    <a:pt x="88" y="74"/>
                  </a:moveTo>
                  <a:lnTo>
                    <a:pt x="107" y="56"/>
                  </a:lnTo>
                  <a:lnTo>
                    <a:pt x="156" y="110"/>
                  </a:lnTo>
                  <a:lnTo>
                    <a:pt x="137" y="129"/>
                  </a:lnTo>
                  <a:lnTo>
                    <a:pt x="88" y="74"/>
                  </a:lnTo>
                  <a:moveTo>
                    <a:pt x="91" y="18"/>
                  </a:moveTo>
                  <a:lnTo>
                    <a:pt x="111" y="0"/>
                  </a:lnTo>
                  <a:lnTo>
                    <a:pt x="186" y="84"/>
                  </a:lnTo>
                  <a:lnTo>
                    <a:pt x="166" y="102"/>
                  </a:lnTo>
                  <a:lnTo>
                    <a:pt x="91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i$ḻídê"/>
            <p:cNvSpPr/>
            <p:nvPr/>
          </p:nvSpPr>
          <p:spPr bwMode="auto">
            <a:xfrm>
              <a:off x="6288088" y="2794001"/>
              <a:ext cx="428625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íşlíḍê"/>
            <p:cNvSpPr/>
            <p:nvPr/>
          </p:nvSpPr>
          <p:spPr bwMode="auto">
            <a:xfrm>
              <a:off x="6354763" y="2951163"/>
              <a:ext cx="296863" cy="193675"/>
            </a:xfrm>
            <a:custGeom>
              <a:avLst/>
              <a:gdLst>
                <a:gd name="T0" fmla="*/ 167 w 216"/>
                <a:gd name="T1" fmla="*/ 4 h 141"/>
                <a:gd name="T2" fmla="*/ 125 w 216"/>
                <a:gd name="T3" fmla="*/ 68 h 141"/>
                <a:gd name="T4" fmla="*/ 131 w 216"/>
                <a:gd name="T5" fmla="*/ 83 h 141"/>
                <a:gd name="T6" fmla="*/ 107 w 216"/>
                <a:gd name="T7" fmla="*/ 105 h 141"/>
                <a:gd name="T8" fmla="*/ 84 w 216"/>
                <a:gd name="T9" fmla="*/ 83 h 141"/>
                <a:gd name="T10" fmla="*/ 85 w 216"/>
                <a:gd name="T11" fmla="*/ 78 h 141"/>
                <a:gd name="T12" fmla="*/ 57 w 216"/>
                <a:gd name="T13" fmla="*/ 62 h 141"/>
                <a:gd name="T14" fmla="*/ 30 w 216"/>
                <a:gd name="T15" fmla="*/ 66 h 141"/>
                <a:gd name="T16" fmla="*/ 0 w 216"/>
                <a:gd name="T17" fmla="*/ 93 h 141"/>
                <a:gd name="T18" fmla="*/ 0 w 216"/>
                <a:gd name="T19" fmla="*/ 121 h 141"/>
                <a:gd name="T20" fmla="*/ 21 w 216"/>
                <a:gd name="T21" fmla="*/ 141 h 141"/>
                <a:gd name="T22" fmla="*/ 195 w 216"/>
                <a:gd name="T23" fmla="*/ 141 h 141"/>
                <a:gd name="T24" fmla="*/ 216 w 216"/>
                <a:gd name="T25" fmla="*/ 121 h 141"/>
                <a:gd name="T26" fmla="*/ 216 w 216"/>
                <a:gd name="T27" fmla="*/ 19 h 141"/>
                <a:gd name="T28" fmla="*/ 188 w 216"/>
                <a:gd name="T29" fmla="*/ 0 h 141"/>
                <a:gd name="T30" fmla="*/ 174 w 216"/>
                <a:gd name="T31" fmla="*/ 5 h 141"/>
                <a:gd name="T32" fmla="*/ 167 w 216"/>
                <a:gd name="T33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41">
                  <a:moveTo>
                    <a:pt x="167" y="4"/>
                  </a:moveTo>
                  <a:cubicBezTo>
                    <a:pt x="125" y="68"/>
                    <a:pt x="125" y="68"/>
                    <a:pt x="125" y="68"/>
                  </a:cubicBezTo>
                  <a:cubicBezTo>
                    <a:pt x="129" y="72"/>
                    <a:pt x="131" y="77"/>
                    <a:pt x="131" y="83"/>
                  </a:cubicBezTo>
                  <a:cubicBezTo>
                    <a:pt x="130" y="95"/>
                    <a:pt x="119" y="105"/>
                    <a:pt x="107" y="105"/>
                  </a:cubicBezTo>
                  <a:cubicBezTo>
                    <a:pt x="95" y="104"/>
                    <a:pt x="85" y="95"/>
                    <a:pt x="84" y="83"/>
                  </a:cubicBezTo>
                  <a:cubicBezTo>
                    <a:pt x="84" y="81"/>
                    <a:pt x="85" y="80"/>
                    <a:pt x="85" y="78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0" y="69"/>
                    <a:pt x="39" y="71"/>
                    <a:pt x="3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2"/>
                    <a:pt x="10" y="141"/>
                    <a:pt x="21" y="141"/>
                  </a:cubicBezTo>
                  <a:cubicBezTo>
                    <a:pt x="195" y="141"/>
                    <a:pt x="195" y="141"/>
                    <a:pt x="195" y="141"/>
                  </a:cubicBezTo>
                  <a:cubicBezTo>
                    <a:pt x="206" y="141"/>
                    <a:pt x="216" y="132"/>
                    <a:pt x="216" y="1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4" y="3"/>
                    <a:pt x="179" y="5"/>
                    <a:pt x="174" y="5"/>
                  </a:cubicBezTo>
                  <a:cubicBezTo>
                    <a:pt x="171" y="5"/>
                    <a:pt x="169" y="5"/>
                    <a:pt x="167" y="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îś1iďê"/>
            <p:cNvSpPr/>
            <p:nvPr/>
          </p:nvSpPr>
          <p:spPr bwMode="auto">
            <a:xfrm>
              <a:off x="6354763" y="2870201"/>
              <a:ext cx="296863" cy="180975"/>
            </a:xfrm>
            <a:custGeom>
              <a:avLst/>
              <a:gdLst>
                <a:gd name="T0" fmla="*/ 41 w 216"/>
                <a:gd name="T1" fmla="*/ 82 h 131"/>
                <a:gd name="T2" fmla="*/ 64 w 216"/>
                <a:gd name="T3" fmla="*/ 105 h 131"/>
                <a:gd name="T4" fmla="*/ 64 w 216"/>
                <a:gd name="T5" fmla="*/ 105 h 131"/>
                <a:gd name="T6" fmla="*/ 64 w 216"/>
                <a:gd name="T7" fmla="*/ 108 h 131"/>
                <a:gd name="T8" fmla="*/ 93 w 216"/>
                <a:gd name="T9" fmla="*/ 124 h 131"/>
                <a:gd name="T10" fmla="*/ 108 w 216"/>
                <a:gd name="T11" fmla="*/ 119 h 131"/>
                <a:gd name="T12" fmla="*/ 113 w 216"/>
                <a:gd name="T13" fmla="*/ 119 h 131"/>
                <a:gd name="T14" fmla="*/ 155 w 216"/>
                <a:gd name="T15" fmla="*/ 54 h 131"/>
                <a:gd name="T16" fmla="*/ 160 w 216"/>
                <a:gd name="T17" fmla="*/ 22 h 131"/>
                <a:gd name="T18" fmla="*/ 192 w 216"/>
                <a:gd name="T19" fmla="*/ 27 h 131"/>
                <a:gd name="T20" fmla="*/ 196 w 216"/>
                <a:gd name="T21" fmla="*/ 41 h 131"/>
                <a:gd name="T22" fmla="*/ 196 w 216"/>
                <a:gd name="T23" fmla="*/ 46 h 131"/>
                <a:gd name="T24" fmla="*/ 216 w 216"/>
                <a:gd name="T25" fmla="*/ 59 h 131"/>
                <a:gd name="T26" fmla="*/ 216 w 216"/>
                <a:gd name="T27" fmla="*/ 21 h 131"/>
                <a:gd name="T28" fmla="*/ 195 w 216"/>
                <a:gd name="T29" fmla="*/ 0 h 131"/>
                <a:gd name="T30" fmla="*/ 21 w 216"/>
                <a:gd name="T31" fmla="*/ 0 h 131"/>
                <a:gd name="T32" fmla="*/ 0 w 216"/>
                <a:gd name="T33" fmla="*/ 21 h 131"/>
                <a:gd name="T34" fmla="*/ 0 w 216"/>
                <a:gd name="T35" fmla="*/ 131 h 131"/>
                <a:gd name="T36" fmla="*/ 20 w 216"/>
                <a:gd name="T37" fmla="*/ 113 h 131"/>
                <a:gd name="T38" fmla="*/ 18 w 216"/>
                <a:gd name="T39" fmla="*/ 105 h 131"/>
                <a:gd name="T40" fmla="*/ 41 w 216"/>
                <a:gd name="T41" fmla="*/ 8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131">
                  <a:moveTo>
                    <a:pt x="41" y="82"/>
                  </a:moveTo>
                  <a:cubicBezTo>
                    <a:pt x="54" y="82"/>
                    <a:pt x="64" y="92"/>
                    <a:pt x="6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6"/>
                    <a:pt x="64" y="107"/>
                    <a:pt x="64" y="108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7" y="120"/>
                    <a:pt x="102" y="118"/>
                    <a:pt x="108" y="119"/>
                  </a:cubicBezTo>
                  <a:cubicBezTo>
                    <a:pt x="109" y="119"/>
                    <a:pt x="111" y="119"/>
                    <a:pt x="113" y="119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47" y="44"/>
                    <a:pt x="150" y="29"/>
                    <a:pt x="160" y="22"/>
                  </a:cubicBezTo>
                  <a:cubicBezTo>
                    <a:pt x="170" y="15"/>
                    <a:pt x="185" y="17"/>
                    <a:pt x="192" y="27"/>
                  </a:cubicBezTo>
                  <a:cubicBezTo>
                    <a:pt x="195" y="31"/>
                    <a:pt x="196" y="36"/>
                    <a:pt x="196" y="41"/>
                  </a:cubicBezTo>
                  <a:cubicBezTo>
                    <a:pt x="196" y="43"/>
                    <a:pt x="196" y="44"/>
                    <a:pt x="196" y="46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6" y="10"/>
                    <a:pt x="207" y="0"/>
                    <a:pt x="19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19" y="110"/>
                    <a:pt x="18" y="107"/>
                    <a:pt x="18" y="105"/>
                  </a:cubicBezTo>
                  <a:cubicBezTo>
                    <a:pt x="18" y="92"/>
                    <a:pt x="29" y="82"/>
                    <a:pt x="41" y="82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íṧļîḍé"/>
            <p:cNvSpPr/>
            <p:nvPr/>
          </p:nvSpPr>
          <p:spPr bwMode="auto">
            <a:xfrm>
              <a:off x="5745163" y="3271838"/>
              <a:ext cx="430213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ïšḻîḓê"/>
            <p:cNvSpPr/>
            <p:nvPr/>
          </p:nvSpPr>
          <p:spPr bwMode="auto">
            <a:xfrm>
              <a:off x="5822951" y="3348038"/>
              <a:ext cx="276225" cy="276225"/>
            </a:xfrm>
            <a:custGeom>
              <a:avLst/>
              <a:gdLst>
                <a:gd name="T0" fmla="*/ 195 w 201"/>
                <a:gd name="T1" fmla="*/ 1 h 201"/>
                <a:gd name="T2" fmla="*/ 3 w 201"/>
                <a:gd name="T3" fmla="*/ 105 h 201"/>
                <a:gd name="T4" fmla="*/ 1 w 201"/>
                <a:gd name="T5" fmla="*/ 110 h 201"/>
                <a:gd name="T6" fmla="*/ 3 w 201"/>
                <a:gd name="T7" fmla="*/ 112 h 201"/>
                <a:gd name="T8" fmla="*/ 36 w 201"/>
                <a:gd name="T9" fmla="*/ 125 h 201"/>
                <a:gd name="T10" fmla="*/ 40 w 201"/>
                <a:gd name="T11" fmla="*/ 129 h 201"/>
                <a:gd name="T12" fmla="*/ 65 w 201"/>
                <a:gd name="T13" fmla="*/ 181 h 201"/>
                <a:gd name="T14" fmla="*/ 70 w 201"/>
                <a:gd name="T15" fmla="*/ 182 h 201"/>
                <a:gd name="T16" fmla="*/ 66 w 201"/>
                <a:gd name="T17" fmla="*/ 138 h 201"/>
                <a:gd name="T18" fmla="*/ 70 w 201"/>
                <a:gd name="T19" fmla="*/ 129 h 201"/>
                <a:gd name="T20" fmla="*/ 169 w 201"/>
                <a:gd name="T21" fmla="*/ 32 h 201"/>
                <a:gd name="T22" fmla="*/ 171 w 201"/>
                <a:gd name="T23" fmla="*/ 31 h 201"/>
                <a:gd name="T24" fmla="*/ 173 w 201"/>
                <a:gd name="T25" fmla="*/ 34 h 201"/>
                <a:gd name="T26" fmla="*/ 173 w 201"/>
                <a:gd name="T27" fmla="*/ 35 h 201"/>
                <a:gd name="T28" fmla="*/ 87 w 201"/>
                <a:gd name="T29" fmla="*/ 140 h 201"/>
                <a:gd name="T30" fmla="*/ 84 w 201"/>
                <a:gd name="T31" fmla="*/ 148 h 201"/>
                <a:gd name="T32" fmla="*/ 78 w 201"/>
                <a:gd name="T33" fmla="*/ 186 h 201"/>
                <a:gd name="T34" fmla="*/ 83 w 201"/>
                <a:gd name="T35" fmla="*/ 187 h 201"/>
                <a:gd name="T36" fmla="*/ 102 w 201"/>
                <a:gd name="T37" fmla="*/ 166 h 201"/>
                <a:gd name="T38" fmla="*/ 107 w 201"/>
                <a:gd name="T39" fmla="*/ 165 h 201"/>
                <a:gd name="T40" fmla="*/ 155 w 201"/>
                <a:gd name="T41" fmla="*/ 200 h 201"/>
                <a:gd name="T42" fmla="*/ 161 w 201"/>
                <a:gd name="T43" fmla="*/ 198 h 201"/>
                <a:gd name="T44" fmla="*/ 161 w 201"/>
                <a:gd name="T45" fmla="*/ 197 h 201"/>
                <a:gd name="T46" fmla="*/ 200 w 201"/>
                <a:gd name="T47" fmla="*/ 5 h 201"/>
                <a:gd name="T48" fmla="*/ 197 w 201"/>
                <a:gd name="T49" fmla="*/ 1 h 201"/>
                <a:gd name="T50" fmla="*/ 195 w 201"/>
                <a:gd name="T51" fmla="*/ 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1" h="201">
                  <a:moveTo>
                    <a:pt x="195" y="1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1" y="106"/>
                    <a:pt x="0" y="108"/>
                    <a:pt x="1" y="110"/>
                  </a:cubicBezTo>
                  <a:cubicBezTo>
                    <a:pt x="1" y="111"/>
                    <a:pt x="2" y="112"/>
                    <a:pt x="3" y="112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8" y="125"/>
                    <a:pt x="39" y="127"/>
                    <a:pt x="40" y="129"/>
                  </a:cubicBezTo>
                  <a:cubicBezTo>
                    <a:pt x="65" y="181"/>
                    <a:pt x="65" y="181"/>
                    <a:pt x="65" y="181"/>
                  </a:cubicBezTo>
                  <a:cubicBezTo>
                    <a:pt x="66" y="183"/>
                    <a:pt x="70" y="184"/>
                    <a:pt x="70" y="182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6" y="135"/>
                    <a:pt x="68" y="132"/>
                    <a:pt x="70" y="129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1" y="31"/>
                    <a:pt x="171" y="31"/>
                  </a:cubicBezTo>
                  <a:cubicBezTo>
                    <a:pt x="173" y="32"/>
                    <a:pt x="173" y="33"/>
                    <a:pt x="173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42"/>
                    <a:pt x="84" y="145"/>
                    <a:pt x="84" y="148"/>
                  </a:cubicBezTo>
                  <a:cubicBezTo>
                    <a:pt x="78" y="186"/>
                    <a:pt x="78" y="186"/>
                    <a:pt x="78" y="186"/>
                  </a:cubicBezTo>
                  <a:cubicBezTo>
                    <a:pt x="79" y="189"/>
                    <a:pt x="81" y="190"/>
                    <a:pt x="83" y="187"/>
                  </a:cubicBezTo>
                  <a:cubicBezTo>
                    <a:pt x="102" y="166"/>
                    <a:pt x="102" y="166"/>
                    <a:pt x="102" y="166"/>
                  </a:cubicBezTo>
                  <a:cubicBezTo>
                    <a:pt x="103" y="164"/>
                    <a:pt x="106" y="164"/>
                    <a:pt x="107" y="165"/>
                  </a:cubicBezTo>
                  <a:cubicBezTo>
                    <a:pt x="155" y="200"/>
                    <a:pt x="155" y="200"/>
                    <a:pt x="155" y="200"/>
                  </a:cubicBezTo>
                  <a:cubicBezTo>
                    <a:pt x="157" y="201"/>
                    <a:pt x="159" y="200"/>
                    <a:pt x="161" y="198"/>
                  </a:cubicBezTo>
                  <a:cubicBezTo>
                    <a:pt x="161" y="198"/>
                    <a:pt x="161" y="198"/>
                    <a:pt x="161" y="197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3"/>
                    <a:pt x="199" y="1"/>
                    <a:pt x="197" y="1"/>
                  </a:cubicBezTo>
                  <a:cubicBezTo>
                    <a:pt x="196" y="0"/>
                    <a:pt x="195" y="1"/>
                    <a:pt x="195" y="1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îṩlïḍê"/>
            <p:cNvSpPr/>
            <p:nvPr/>
          </p:nvSpPr>
          <p:spPr bwMode="auto">
            <a:xfrm>
              <a:off x="8413751" y="5181601"/>
              <a:ext cx="95250" cy="63500"/>
            </a:xfrm>
            <a:custGeom>
              <a:avLst/>
              <a:gdLst>
                <a:gd name="T0" fmla="*/ 8 w 69"/>
                <a:gd name="T1" fmla="*/ 42 h 46"/>
                <a:gd name="T2" fmla="*/ 63 w 69"/>
                <a:gd name="T3" fmla="*/ 41 h 46"/>
                <a:gd name="T4" fmla="*/ 68 w 69"/>
                <a:gd name="T5" fmla="*/ 35 h 46"/>
                <a:gd name="T6" fmla="*/ 67 w 69"/>
                <a:gd name="T7" fmla="*/ 33 h 46"/>
                <a:gd name="T8" fmla="*/ 50 w 69"/>
                <a:gd name="T9" fmla="*/ 1 h 46"/>
                <a:gd name="T10" fmla="*/ 49 w 69"/>
                <a:gd name="T11" fmla="*/ 0 h 46"/>
                <a:gd name="T12" fmla="*/ 48 w 69"/>
                <a:gd name="T13" fmla="*/ 0 h 46"/>
                <a:gd name="T14" fmla="*/ 25 w 69"/>
                <a:gd name="T15" fmla="*/ 9 h 46"/>
                <a:gd name="T16" fmla="*/ 12 w 69"/>
                <a:gd name="T17" fmla="*/ 10 h 46"/>
                <a:gd name="T18" fmla="*/ 0 w 69"/>
                <a:gd name="T19" fmla="*/ 7 h 46"/>
                <a:gd name="T20" fmla="*/ 8 w 69"/>
                <a:gd name="T21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6">
                  <a:moveTo>
                    <a:pt x="8" y="42"/>
                  </a:moveTo>
                  <a:cubicBezTo>
                    <a:pt x="27" y="45"/>
                    <a:pt x="45" y="46"/>
                    <a:pt x="63" y="41"/>
                  </a:cubicBezTo>
                  <a:cubicBezTo>
                    <a:pt x="65" y="40"/>
                    <a:pt x="69" y="38"/>
                    <a:pt x="68" y="35"/>
                  </a:cubicBezTo>
                  <a:cubicBezTo>
                    <a:pt x="68" y="34"/>
                    <a:pt x="68" y="33"/>
                    <a:pt x="67" y="33"/>
                  </a:cubicBezTo>
                  <a:cubicBezTo>
                    <a:pt x="60" y="23"/>
                    <a:pt x="55" y="12"/>
                    <a:pt x="50" y="1"/>
                  </a:cubicBezTo>
                  <a:cubicBezTo>
                    <a:pt x="50" y="1"/>
                    <a:pt x="50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0" y="2"/>
                    <a:pt x="33" y="7"/>
                    <a:pt x="25" y="9"/>
                  </a:cubicBezTo>
                  <a:cubicBezTo>
                    <a:pt x="21" y="10"/>
                    <a:pt x="16" y="11"/>
                    <a:pt x="12" y="10"/>
                  </a:cubicBezTo>
                  <a:cubicBezTo>
                    <a:pt x="9" y="10"/>
                    <a:pt x="4" y="7"/>
                    <a:pt x="0" y="7"/>
                  </a:cubicBezTo>
                  <a:cubicBezTo>
                    <a:pt x="2" y="19"/>
                    <a:pt x="7" y="30"/>
                    <a:pt x="8" y="42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íṥ1îḋè"/>
            <p:cNvSpPr/>
            <p:nvPr/>
          </p:nvSpPr>
          <p:spPr bwMode="auto">
            <a:xfrm>
              <a:off x="8869363" y="5113338"/>
              <a:ext cx="71438" cy="85725"/>
            </a:xfrm>
            <a:custGeom>
              <a:avLst/>
              <a:gdLst>
                <a:gd name="T0" fmla="*/ 20 w 52"/>
                <a:gd name="T1" fmla="*/ 62 h 62"/>
                <a:gd name="T2" fmla="*/ 52 w 52"/>
                <a:gd name="T3" fmla="*/ 32 h 62"/>
                <a:gd name="T4" fmla="*/ 52 w 52"/>
                <a:gd name="T5" fmla="*/ 30 h 62"/>
                <a:gd name="T6" fmla="*/ 51 w 52"/>
                <a:gd name="T7" fmla="*/ 27 h 62"/>
                <a:gd name="T8" fmla="*/ 26 w 52"/>
                <a:gd name="T9" fmla="*/ 0 h 62"/>
                <a:gd name="T10" fmla="*/ 12 w 52"/>
                <a:gd name="T11" fmla="*/ 13 h 62"/>
                <a:gd name="T12" fmla="*/ 0 w 52"/>
                <a:gd name="T13" fmla="*/ 26 h 62"/>
                <a:gd name="T14" fmla="*/ 5 w 52"/>
                <a:gd name="T15" fmla="*/ 34 h 62"/>
                <a:gd name="T16" fmla="*/ 11 w 52"/>
                <a:gd name="T17" fmla="*/ 43 h 62"/>
                <a:gd name="T18" fmla="*/ 20 w 52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62">
                  <a:moveTo>
                    <a:pt x="20" y="62"/>
                  </a:moveTo>
                  <a:cubicBezTo>
                    <a:pt x="32" y="54"/>
                    <a:pt x="44" y="45"/>
                    <a:pt x="52" y="32"/>
                  </a:cubicBezTo>
                  <a:cubicBezTo>
                    <a:pt x="52" y="32"/>
                    <a:pt x="52" y="31"/>
                    <a:pt x="52" y="30"/>
                  </a:cubicBezTo>
                  <a:cubicBezTo>
                    <a:pt x="52" y="29"/>
                    <a:pt x="52" y="28"/>
                    <a:pt x="51" y="27"/>
                  </a:cubicBezTo>
                  <a:cubicBezTo>
                    <a:pt x="45" y="17"/>
                    <a:pt x="36" y="7"/>
                    <a:pt x="26" y="0"/>
                  </a:cubicBezTo>
                  <a:cubicBezTo>
                    <a:pt x="21" y="4"/>
                    <a:pt x="16" y="8"/>
                    <a:pt x="12" y="13"/>
                  </a:cubicBezTo>
                  <a:cubicBezTo>
                    <a:pt x="9" y="16"/>
                    <a:pt x="0" y="21"/>
                    <a:pt x="0" y="26"/>
                  </a:cubicBezTo>
                  <a:cubicBezTo>
                    <a:pt x="0" y="29"/>
                    <a:pt x="3" y="32"/>
                    <a:pt x="5" y="34"/>
                  </a:cubicBezTo>
                  <a:cubicBezTo>
                    <a:pt x="7" y="37"/>
                    <a:pt x="9" y="40"/>
                    <a:pt x="11" y="43"/>
                  </a:cubicBezTo>
                  <a:cubicBezTo>
                    <a:pt x="11" y="45"/>
                    <a:pt x="21" y="62"/>
                    <a:pt x="20" y="62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íṥļîḓê"/>
            <p:cNvSpPr/>
            <p:nvPr/>
          </p:nvSpPr>
          <p:spPr bwMode="auto">
            <a:xfrm>
              <a:off x="8267701" y="5208588"/>
              <a:ext cx="255588" cy="122238"/>
            </a:xfrm>
            <a:custGeom>
              <a:avLst/>
              <a:gdLst>
                <a:gd name="T0" fmla="*/ 186 w 186"/>
                <a:gd name="T1" fmla="*/ 60 h 89"/>
                <a:gd name="T2" fmla="*/ 183 w 186"/>
                <a:gd name="T3" fmla="*/ 68 h 89"/>
                <a:gd name="T4" fmla="*/ 179 w 186"/>
                <a:gd name="T5" fmla="*/ 71 h 89"/>
                <a:gd name="T6" fmla="*/ 99 w 186"/>
                <a:gd name="T7" fmla="*/ 78 h 89"/>
                <a:gd name="T8" fmla="*/ 83 w 186"/>
                <a:gd name="T9" fmla="*/ 84 h 89"/>
                <a:gd name="T10" fmla="*/ 64 w 186"/>
                <a:gd name="T11" fmla="*/ 87 h 89"/>
                <a:gd name="T12" fmla="*/ 37 w 186"/>
                <a:gd name="T13" fmla="*/ 89 h 89"/>
                <a:gd name="T14" fmla="*/ 17 w 186"/>
                <a:gd name="T15" fmla="*/ 87 h 89"/>
                <a:gd name="T16" fmla="*/ 1 w 186"/>
                <a:gd name="T17" fmla="*/ 75 h 89"/>
                <a:gd name="T18" fmla="*/ 1 w 186"/>
                <a:gd name="T19" fmla="*/ 66 h 89"/>
                <a:gd name="T20" fmla="*/ 2 w 186"/>
                <a:gd name="T21" fmla="*/ 63 h 89"/>
                <a:gd name="T22" fmla="*/ 8 w 186"/>
                <a:gd name="T23" fmla="*/ 58 h 89"/>
                <a:gd name="T24" fmla="*/ 18 w 186"/>
                <a:gd name="T25" fmla="*/ 52 h 89"/>
                <a:gd name="T26" fmla="*/ 32 w 186"/>
                <a:gd name="T27" fmla="*/ 45 h 89"/>
                <a:gd name="T28" fmla="*/ 43 w 186"/>
                <a:gd name="T29" fmla="*/ 42 h 89"/>
                <a:gd name="T30" fmla="*/ 76 w 186"/>
                <a:gd name="T31" fmla="*/ 18 h 89"/>
                <a:gd name="T32" fmla="*/ 88 w 186"/>
                <a:gd name="T33" fmla="*/ 4 h 89"/>
                <a:gd name="T34" fmla="*/ 93 w 186"/>
                <a:gd name="T35" fmla="*/ 1 h 89"/>
                <a:gd name="T36" fmla="*/ 98 w 186"/>
                <a:gd name="T37" fmla="*/ 0 h 89"/>
                <a:gd name="T38" fmla="*/ 133 w 186"/>
                <a:gd name="T39" fmla="*/ 12 h 89"/>
                <a:gd name="T40" fmla="*/ 141 w 186"/>
                <a:gd name="T41" fmla="*/ 17 h 89"/>
                <a:gd name="T42" fmla="*/ 165 w 186"/>
                <a:gd name="T43" fmla="*/ 14 h 89"/>
                <a:gd name="T44" fmla="*/ 169 w 186"/>
                <a:gd name="T45" fmla="*/ 8 h 89"/>
                <a:gd name="T46" fmla="*/ 177 w 186"/>
                <a:gd name="T47" fmla="*/ 6 h 89"/>
                <a:gd name="T48" fmla="*/ 179 w 186"/>
                <a:gd name="T49" fmla="*/ 9 h 89"/>
                <a:gd name="T50" fmla="*/ 181 w 186"/>
                <a:gd name="T51" fmla="*/ 37 h 89"/>
                <a:gd name="T52" fmla="*/ 181 w 186"/>
                <a:gd name="T53" fmla="*/ 42 h 89"/>
                <a:gd name="T54" fmla="*/ 184 w 186"/>
                <a:gd name="T55" fmla="*/ 46 h 89"/>
                <a:gd name="T56" fmla="*/ 184 w 186"/>
                <a:gd name="T57" fmla="*/ 47 h 89"/>
                <a:gd name="T58" fmla="*/ 186 w 186"/>
                <a:gd name="T59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6" h="89">
                  <a:moveTo>
                    <a:pt x="186" y="60"/>
                  </a:moveTo>
                  <a:cubicBezTo>
                    <a:pt x="186" y="63"/>
                    <a:pt x="185" y="66"/>
                    <a:pt x="183" y="68"/>
                  </a:cubicBezTo>
                  <a:cubicBezTo>
                    <a:pt x="182" y="69"/>
                    <a:pt x="181" y="70"/>
                    <a:pt x="179" y="71"/>
                  </a:cubicBezTo>
                  <a:cubicBezTo>
                    <a:pt x="153" y="80"/>
                    <a:pt x="124" y="69"/>
                    <a:pt x="99" y="78"/>
                  </a:cubicBezTo>
                  <a:cubicBezTo>
                    <a:pt x="94" y="79"/>
                    <a:pt x="89" y="82"/>
                    <a:pt x="83" y="84"/>
                  </a:cubicBezTo>
                  <a:cubicBezTo>
                    <a:pt x="77" y="86"/>
                    <a:pt x="71" y="87"/>
                    <a:pt x="64" y="87"/>
                  </a:cubicBezTo>
                  <a:cubicBezTo>
                    <a:pt x="55" y="88"/>
                    <a:pt x="46" y="89"/>
                    <a:pt x="37" y="89"/>
                  </a:cubicBezTo>
                  <a:cubicBezTo>
                    <a:pt x="30" y="89"/>
                    <a:pt x="24" y="89"/>
                    <a:pt x="17" y="87"/>
                  </a:cubicBezTo>
                  <a:cubicBezTo>
                    <a:pt x="10" y="85"/>
                    <a:pt x="5" y="81"/>
                    <a:pt x="1" y="75"/>
                  </a:cubicBezTo>
                  <a:cubicBezTo>
                    <a:pt x="0" y="72"/>
                    <a:pt x="0" y="69"/>
                    <a:pt x="1" y="66"/>
                  </a:cubicBezTo>
                  <a:cubicBezTo>
                    <a:pt x="1" y="65"/>
                    <a:pt x="2" y="64"/>
                    <a:pt x="2" y="63"/>
                  </a:cubicBezTo>
                  <a:cubicBezTo>
                    <a:pt x="4" y="61"/>
                    <a:pt x="6" y="60"/>
                    <a:pt x="8" y="58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2" y="49"/>
                    <a:pt x="27" y="47"/>
                    <a:pt x="32" y="45"/>
                  </a:cubicBezTo>
                  <a:cubicBezTo>
                    <a:pt x="35" y="44"/>
                    <a:pt x="39" y="43"/>
                    <a:pt x="43" y="42"/>
                  </a:cubicBezTo>
                  <a:cubicBezTo>
                    <a:pt x="56" y="38"/>
                    <a:pt x="66" y="28"/>
                    <a:pt x="76" y="1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0" y="3"/>
                    <a:pt x="91" y="1"/>
                    <a:pt x="93" y="1"/>
                  </a:cubicBezTo>
                  <a:cubicBezTo>
                    <a:pt x="95" y="0"/>
                    <a:pt x="96" y="0"/>
                    <a:pt x="98" y="0"/>
                  </a:cubicBezTo>
                  <a:cubicBezTo>
                    <a:pt x="111" y="1"/>
                    <a:pt x="122" y="5"/>
                    <a:pt x="133" y="12"/>
                  </a:cubicBezTo>
                  <a:cubicBezTo>
                    <a:pt x="136" y="14"/>
                    <a:pt x="138" y="15"/>
                    <a:pt x="141" y="17"/>
                  </a:cubicBezTo>
                  <a:cubicBezTo>
                    <a:pt x="150" y="19"/>
                    <a:pt x="158" y="18"/>
                    <a:pt x="165" y="14"/>
                  </a:cubicBezTo>
                  <a:cubicBezTo>
                    <a:pt x="169" y="12"/>
                    <a:pt x="168" y="11"/>
                    <a:pt x="169" y="8"/>
                  </a:cubicBezTo>
                  <a:cubicBezTo>
                    <a:pt x="171" y="5"/>
                    <a:pt x="174" y="3"/>
                    <a:pt x="177" y="6"/>
                  </a:cubicBezTo>
                  <a:cubicBezTo>
                    <a:pt x="178" y="7"/>
                    <a:pt x="179" y="8"/>
                    <a:pt x="179" y="9"/>
                  </a:cubicBezTo>
                  <a:cubicBezTo>
                    <a:pt x="182" y="18"/>
                    <a:pt x="181" y="28"/>
                    <a:pt x="181" y="37"/>
                  </a:cubicBezTo>
                  <a:cubicBezTo>
                    <a:pt x="180" y="39"/>
                    <a:pt x="181" y="40"/>
                    <a:pt x="181" y="42"/>
                  </a:cubicBezTo>
                  <a:cubicBezTo>
                    <a:pt x="182" y="43"/>
                    <a:pt x="183" y="44"/>
                    <a:pt x="184" y="46"/>
                  </a:cubicBezTo>
                  <a:cubicBezTo>
                    <a:pt x="184" y="46"/>
                    <a:pt x="184" y="46"/>
                    <a:pt x="184" y="47"/>
                  </a:cubicBezTo>
                  <a:cubicBezTo>
                    <a:pt x="186" y="51"/>
                    <a:pt x="186" y="56"/>
                    <a:pt x="186" y="60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iṣľíḓe"/>
            <p:cNvSpPr/>
            <p:nvPr/>
          </p:nvSpPr>
          <p:spPr bwMode="auto">
            <a:xfrm>
              <a:off x="8267701" y="5272088"/>
              <a:ext cx="255588" cy="58738"/>
            </a:xfrm>
            <a:custGeom>
              <a:avLst/>
              <a:gdLst>
                <a:gd name="T0" fmla="*/ 186 w 186"/>
                <a:gd name="T1" fmla="*/ 13 h 42"/>
                <a:gd name="T2" fmla="*/ 183 w 186"/>
                <a:gd name="T3" fmla="*/ 21 h 42"/>
                <a:gd name="T4" fmla="*/ 179 w 186"/>
                <a:gd name="T5" fmla="*/ 24 h 42"/>
                <a:gd name="T6" fmla="*/ 99 w 186"/>
                <a:gd name="T7" fmla="*/ 31 h 42"/>
                <a:gd name="T8" fmla="*/ 83 w 186"/>
                <a:gd name="T9" fmla="*/ 37 h 42"/>
                <a:gd name="T10" fmla="*/ 64 w 186"/>
                <a:gd name="T11" fmla="*/ 40 h 42"/>
                <a:gd name="T12" fmla="*/ 37 w 186"/>
                <a:gd name="T13" fmla="*/ 42 h 42"/>
                <a:gd name="T14" fmla="*/ 17 w 186"/>
                <a:gd name="T15" fmla="*/ 40 h 42"/>
                <a:gd name="T16" fmla="*/ 1 w 186"/>
                <a:gd name="T17" fmla="*/ 28 h 42"/>
                <a:gd name="T18" fmla="*/ 1 w 186"/>
                <a:gd name="T19" fmla="*/ 19 h 42"/>
                <a:gd name="T20" fmla="*/ 2 w 186"/>
                <a:gd name="T21" fmla="*/ 16 h 42"/>
                <a:gd name="T22" fmla="*/ 6 w 186"/>
                <a:gd name="T23" fmla="*/ 25 h 42"/>
                <a:gd name="T24" fmla="*/ 18 w 186"/>
                <a:gd name="T25" fmla="*/ 33 h 42"/>
                <a:gd name="T26" fmla="*/ 29 w 186"/>
                <a:gd name="T27" fmla="*/ 32 h 42"/>
                <a:gd name="T28" fmla="*/ 98 w 186"/>
                <a:gd name="T29" fmla="*/ 18 h 42"/>
                <a:gd name="T30" fmla="*/ 121 w 186"/>
                <a:gd name="T31" fmla="*/ 9 h 42"/>
                <a:gd name="T32" fmla="*/ 146 w 186"/>
                <a:gd name="T33" fmla="*/ 7 h 42"/>
                <a:gd name="T34" fmla="*/ 184 w 186"/>
                <a:gd name="T35" fmla="*/ 0 h 42"/>
                <a:gd name="T36" fmla="*/ 186 w 186"/>
                <a:gd name="T37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6" h="42">
                  <a:moveTo>
                    <a:pt x="186" y="13"/>
                  </a:moveTo>
                  <a:cubicBezTo>
                    <a:pt x="186" y="16"/>
                    <a:pt x="185" y="19"/>
                    <a:pt x="183" y="21"/>
                  </a:cubicBezTo>
                  <a:cubicBezTo>
                    <a:pt x="182" y="22"/>
                    <a:pt x="181" y="23"/>
                    <a:pt x="179" y="24"/>
                  </a:cubicBezTo>
                  <a:cubicBezTo>
                    <a:pt x="153" y="33"/>
                    <a:pt x="124" y="22"/>
                    <a:pt x="99" y="31"/>
                  </a:cubicBezTo>
                  <a:cubicBezTo>
                    <a:pt x="94" y="32"/>
                    <a:pt x="89" y="35"/>
                    <a:pt x="83" y="37"/>
                  </a:cubicBezTo>
                  <a:cubicBezTo>
                    <a:pt x="77" y="39"/>
                    <a:pt x="71" y="40"/>
                    <a:pt x="64" y="40"/>
                  </a:cubicBezTo>
                  <a:cubicBezTo>
                    <a:pt x="55" y="41"/>
                    <a:pt x="46" y="42"/>
                    <a:pt x="37" y="42"/>
                  </a:cubicBezTo>
                  <a:cubicBezTo>
                    <a:pt x="30" y="42"/>
                    <a:pt x="24" y="42"/>
                    <a:pt x="17" y="40"/>
                  </a:cubicBezTo>
                  <a:cubicBezTo>
                    <a:pt x="10" y="38"/>
                    <a:pt x="5" y="34"/>
                    <a:pt x="1" y="28"/>
                  </a:cubicBezTo>
                  <a:cubicBezTo>
                    <a:pt x="0" y="25"/>
                    <a:pt x="0" y="22"/>
                    <a:pt x="1" y="19"/>
                  </a:cubicBezTo>
                  <a:cubicBezTo>
                    <a:pt x="1" y="18"/>
                    <a:pt x="2" y="17"/>
                    <a:pt x="2" y="16"/>
                  </a:cubicBezTo>
                  <a:cubicBezTo>
                    <a:pt x="4" y="19"/>
                    <a:pt x="5" y="23"/>
                    <a:pt x="6" y="25"/>
                  </a:cubicBezTo>
                  <a:cubicBezTo>
                    <a:pt x="8" y="29"/>
                    <a:pt x="13" y="32"/>
                    <a:pt x="18" y="33"/>
                  </a:cubicBezTo>
                  <a:cubicBezTo>
                    <a:pt x="21" y="34"/>
                    <a:pt x="25" y="33"/>
                    <a:pt x="29" y="32"/>
                  </a:cubicBezTo>
                  <a:cubicBezTo>
                    <a:pt x="52" y="26"/>
                    <a:pt x="76" y="26"/>
                    <a:pt x="98" y="18"/>
                  </a:cubicBezTo>
                  <a:cubicBezTo>
                    <a:pt x="106" y="14"/>
                    <a:pt x="113" y="11"/>
                    <a:pt x="121" y="9"/>
                  </a:cubicBezTo>
                  <a:cubicBezTo>
                    <a:pt x="129" y="8"/>
                    <a:pt x="137" y="7"/>
                    <a:pt x="146" y="7"/>
                  </a:cubicBezTo>
                  <a:cubicBezTo>
                    <a:pt x="159" y="6"/>
                    <a:pt x="171" y="2"/>
                    <a:pt x="184" y="0"/>
                  </a:cubicBezTo>
                  <a:cubicBezTo>
                    <a:pt x="186" y="4"/>
                    <a:pt x="186" y="9"/>
                    <a:pt x="186" y="13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íṩḷíḑè"/>
            <p:cNvSpPr/>
            <p:nvPr/>
          </p:nvSpPr>
          <p:spPr bwMode="auto">
            <a:xfrm>
              <a:off x="8778876" y="5135563"/>
              <a:ext cx="200025" cy="192088"/>
            </a:xfrm>
            <a:custGeom>
              <a:avLst/>
              <a:gdLst>
                <a:gd name="T0" fmla="*/ 144 w 145"/>
                <a:gd name="T1" fmla="*/ 44 h 140"/>
                <a:gd name="T2" fmla="*/ 130 w 145"/>
                <a:gd name="T3" fmla="*/ 69 h 140"/>
                <a:gd name="T4" fmla="*/ 111 w 145"/>
                <a:gd name="T5" fmla="*/ 91 h 140"/>
                <a:gd name="T6" fmla="*/ 92 w 145"/>
                <a:gd name="T7" fmla="*/ 122 h 140"/>
                <a:gd name="T8" fmla="*/ 82 w 145"/>
                <a:gd name="T9" fmla="*/ 130 h 140"/>
                <a:gd name="T10" fmla="*/ 67 w 145"/>
                <a:gd name="T11" fmla="*/ 136 h 140"/>
                <a:gd name="T12" fmla="*/ 27 w 145"/>
                <a:gd name="T13" fmla="*/ 139 h 140"/>
                <a:gd name="T14" fmla="*/ 15 w 145"/>
                <a:gd name="T15" fmla="*/ 136 h 140"/>
                <a:gd name="T16" fmla="*/ 9 w 145"/>
                <a:gd name="T17" fmla="*/ 133 h 140"/>
                <a:gd name="T18" fmla="*/ 1 w 145"/>
                <a:gd name="T19" fmla="*/ 125 h 140"/>
                <a:gd name="T20" fmla="*/ 1 w 145"/>
                <a:gd name="T21" fmla="*/ 119 h 140"/>
                <a:gd name="T22" fmla="*/ 5 w 145"/>
                <a:gd name="T23" fmla="*/ 113 h 140"/>
                <a:gd name="T24" fmla="*/ 14 w 145"/>
                <a:gd name="T25" fmla="*/ 104 h 140"/>
                <a:gd name="T26" fmla="*/ 27 w 145"/>
                <a:gd name="T27" fmla="*/ 93 h 140"/>
                <a:gd name="T28" fmla="*/ 32 w 145"/>
                <a:gd name="T29" fmla="*/ 82 h 140"/>
                <a:gd name="T30" fmla="*/ 35 w 145"/>
                <a:gd name="T31" fmla="*/ 61 h 140"/>
                <a:gd name="T32" fmla="*/ 37 w 145"/>
                <a:gd name="T33" fmla="*/ 47 h 140"/>
                <a:gd name="T34" fmla="*/ 43 w 145"/>
                <a:gd name="T35" fmla="*/ 26 h 140"/>
                <a:gd name="T36" fmla="*/ 44 w 145"/>
                <a:gd name="T37" fmla="*/ 23 h 140"/>
                <a:gd name="T38" fmla="*/ 46 w 145"/>
                <a:gd name="T39" fmla="*/ 21 h 140"/>
                <a:gd name="T40" fmla="*/ 59 w 145"/>
                <a:gd name="T41" fmla="*/ 18 h 140"/>
                <a:gd name="T42" fmla="*/ 71 w 145"/>
                <a:gd name="T43" fmla="*/ 23 h 140"/>
                <a:gd name="T44" fmla="*/ 77 w 145"/>
                <a:gd name="T45" fmla="*/ 29 h 140"/>
                <a:gd name="T46" fmla="*/ 81 w 145"/>
                <a:gd name="T47" fmla="*/ 29 h 140"/>
                <a:gd name="T48" fmla="*/ 100 w 145"/>
                <a:gd name="T49" fmla="*/ 23 h 140"/>
                <a:gd name="T50" fmla="*/ 108 w 145"/>
                <a:gd name="T51" fmla="*/ 6 h 140"/>
                <a:gd name="T52" fmla="*/ 111 w 145"/>
                <a:gd name="T53" fmla="*/ 0 h 140"/>
                <a:gd name="T54" fmla="*/ 118 w 145"/>
                <a:gd name="T55" fmla="*/ 5 h 140"/>
                <a:gd name="T56" fmla="*/ 130 w 145"/>
                <a:gd name="T57" fmla="*/ 28 h 140"/>
                <a:gd name="T58" fmla="*/ 133 w 145"/>
                <a:gd name="T59" fmla="*/ 28 h 140"/>
                <a:gd name="T60" fmla="*/ 142 w 145"/>
                <a:gd name="T61" fmla="*/ 32 h 140"/>
                <a:gd name="T62" fmla="*/ 144 w 145"/>
                <a:gd name="T63" fmla="*/ 4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0">
                  <a:moveTo>
                    <a:pt x="144" y="44"/>
                  </a:moveTo>
                  <a:cubicBezTo>
                    <a:pt x="143" y="54"/>
                    <a:pt x="137" y="62"/>
                    <a:pt x="130" y="69"/>
                  </a:cubicBezTo>
                  <a:cubicBezTo>
                    <a:pt x="123" y="76"/>
                    <a:pt x="116" y="83"/>
                    <a:pt x="111" y="91"/>
                  </a:cubicBezTo>
                  <a:cubicBezTo>
                    <a:pt x="104" y="101"/>
                    <a:pt x="101" y="113"/>
                    <a:pt x="92" y="122"/>
                  </a:cubicBezTo>
                  <a:cubicBezTo>
                    <a:pt x="89" y="125"/>
                    <a:pt x="86" y="128"/>
                    <a:pt x="82" y="130"/>
                  </a:cubicBezTo>
                  <a:cubicBezTo>
                    <a:pt x="77" y="133"/>
                    <a:pt x="72" y="135"/>
                    <a:pt x="67" y="136"/>
                  </a:cubicBezTo>
                  <a:cubicBezTo>
                    <a:pt x="55" y="140"/>
                    <a:pt x="41" y="140"/>
                    <a:pt x="27" y="139"/>
                  </a:cubicBezTo>
                  <a:cubicBezTo>
                    <a:pt x="23" y="139"/>
                    <a:pt x="19" y="138"/>
                    <a:pt x="15" y="136"/>
                  </a:cubicBezTo>
                  <a:cubicBezTo>
                    <a:pt x="13" y="135"/>
                    <a:pt x="11" y="134"/>
                    <a:pt x="9" y="133"/>
                  </a:cubicBezTo>
                  <a:cubicBezTo>
                    <a:pt x="6" y="131"/>
                    <a:pt x="3" y="128"/>
                    <a:pt x="1" y="125"/>
                  </a:cubicBezTo>
                  <a:cubicBezTo>
                    <a:pt x="0" y="123"/>
                    <a:pt x="0" y="121"/>
                    <a:pt x="1" y="119"/>
                  </a:cubicBezTo>
                  <a:cubicBezTo>
                    <a:pt x="1" y="116"/>
                    <a:pt x="3" y="114"/>
                    <a:pt x="5" y="113"/>
                  </a:cubicBezTo>
                  <a:cubicBezTo>
                    <a:pt x="8" y="110"/>
                    <a:pt x="11" y="107"/>
                    <a:pt x="14" y="104"/>
                  </a:cubicBezTo>
                  <a:cubicBezTo>
                    <a:pt x="19" y="101"/>
                    <a:pt x="23" y="97"/>
                    <a:pt x="27" y="93"/>
                  </a:cubicBezTo>
                  <a:cubicBezTo>
                    <a:pt x="29" y="90"/>
                    <a:pt x="31" y="86"/>
                    <a:pt x="32" y="82"/>
                  </a:cubicBezTo>
                  <a:cubicBezTo>
                    <a:pt x="34" y="75"/>
                    <a:pt x="35" y="68"/>
                    <a:pt x="35" y="61"/>
                  </a:cubicBezTo>
                  <a:cubicBezTo>
                    <a:pt x="35" y="56"/>
                    <a:pt x="36" y="52"/>
                    <a:pt x="37" y="47"/>
                  </a:cubicBezTo>
                  <a:cubicBezTo>
                    <a:pt x="39" y="40"/>
                    <a:pt x="44" y="33"/>
                    <a:pt x="43" y="26"/>
                  </a:cubicBezTo>
                  <a:cubicBezTo>
                    <a:pt x="43" y="25"/>
                    <a:pt x="43" y="24"/>
                    <a:pt x="44" y="23"/>
                  </a:cubicBezTo>
                  <a:cubicBezTo>
                    <a:pt x="44" y="22"/>
                    <a:pt x="45" y="21"/>
                    <a:pt x="46" y="21"/>
                  </a:cubicBezTo>
                  <a:cubicBezTo>
                    <a:pt x="50" y="19"/>
                    <a:pt x="55" y="18"/>
                    <a:pt x="59" y="18"/>
                  </a:cubicBezTo>
                  <a:cubicBezTo>
                    <a:pt x="64" y="18"/>
                    <a:pt x="68" y="20"/>
                    <a:pt x="71" y="23"/>
                  </a:cubicBezTo>
                  <a:cubicBezTo>
                    <a:pt x="73" y="25"/>
                    <a:pt x="74" y="28"/>
                    <a:pt x="77" y="29"/>
                  </a:cubicBezTo>
                  <a:cubicBezTo>
                    <a:pt x="79" y="30"/>
                    <a:pt x="80" y="30"/>
                    <a:pt x="81" y="29"/>
                  </a:cubicBezTo>
                  <a:cubicBezTo>
                    <a:pt x="88" y="29"/>
                    <a:pt x="95" y="28"/>
                    <a:pt x="100" y="23"/>
                  </a:cubicBezTo>
                  <a:cubicBezTo>
                    <a:pt x="105" y="19"/>
                    <a:pt x="108" y="13"/>
                    <a:pt x="108" y="6"/>
                  </a:cubicBezTo>
                  <a:cubicBezTo>
                    <a:pt x="108" y="3"/>
                    <a:pt x="107" y="1"/>
                    <a:pt x="111" y="0"/>
                  </a:cubicBezTo>
                  <a:cubicBezTo>
                    <a:pt x="114" y="0"/>
                    <a:pt x="116" y="3"/>
                    <a:pt x="118" y="5"/>
                  </a:cubicBezTo>
                  <a:cubicBezTo>
                    <a:pt x="123" y="12"/>
                    <a:pt x="128" y="20"/>
                    <a:pt x="130" y="28"/>
                  </a:cubicBezTo>
                  <a:cubicBezTo>
                    <a:pt x="131" y="28"/>
                    <a:pt x="132" y="28"/>
                    <a:pt x="133" y="28"/>
                  </a:cubicBezTo>
                  <a:cubicBezTo>
                    <a:pt x="136" y="28"/>
                    <a:pt x="140" y="29"/>
                    <a:pt x="142" y="32"/>
                  </a:cubicBezTo>
                  <a:cubicBezTo>
                    <a:pt x="144" y="36"/>
                    <a:pt x="145" y="40"/>
                    <a:pt x="144" y="44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iṣlíḓê"/>
            <p:cNvSpPr/>
            <p:nvPr/>
          </p:nvSpPr>
          <p:spPr bwMode="auto">
            <a:xfrm>
              <a:off x="8780463" y="5173663"/>
              <a:ext cx="198438" cy="153988"/>
            </a:xfrm>
            <a:custGeom>
              <a:avLst/>
              <a:gdLst>
                <a:gd name="T0" fmla="*/ 143 w 144"/>
                <a:gd name="T1" fmla="*/ 16 h 112"/>
                <a:gd name="T2" fmla="*/ 129 w 144"/>
                <a:gd name="T3" fmla="*/ 41 h 112"/>
                <a:gd name="T4" fmla="*/ 110 w 144"/>
                <a:gd name="T5" fmla="*/ 63 h 112"/>
                <a:gd name="T6" fmla="*/ 91 w 144"/>
                <a:gd name="T7" fmla="*/ 94 h 112"/>
                <a:gd name="T8" fmla="*/ 81 w 144"/>
                <a:gd name="T9" fmla="*/ 102 h 112"/>
                <a:gd name="T10" fmla="*/ 66 w 144"/>
                <a:gd name="T11" fmla="*/ 108 h 112"/>
                <a:gd name="T12" fmla="*/ 26 w 144"/>
                <a:gd name="T13" fmla="*/ 111 h 112"/>
                <a:gd name="T14" fmla="*/ 14 w 144"/>
                <a:gd name="T15" fmla="*/ 108 h 112"/>
                <a:gd name="T16" fmla="*/ 8 w 144"/>
                <a:gd name="T17" fmla="*/ 105 h 112"/>
                <a:gd name="T18" fmla="*/ 0 w 144"/>
                <a:gd name="T19" fmla="*/ 97 h 112"/>
                <a:gd name="T20" fmla="*/ 9 w 144"/>
                <a:gd name="T21" fmla="*/ 95 h 112"/>
                <a:gd name="T22" fmla="*/ 25 w 144"/>
                <a:gd name="T23" fmla="*/ 102 h 112"/>
                <a:gd name="T24" fmla="*/ 49 w 144"/>
                <a:gd name="T25" fmla="*/ 97 h 112"/>
                <a:gd name="T26" fmla="*/ 65 w 144"/>
                <a:gd name="T27" fmla="*/ 95 h 112"/>
                <a:gd name="T28" fmla="*/ 77 w 144"/>
                <a:gd name="T29" fmla="*/ 87 h 112"/>
                <a:gd name="T30" fmla="*/ 90 w 144"/>
                <a:gd name="T31" fmla="*/ 75 h 112"/>
                <a:gd name="T32" fmla="*/ 98 w 144"/>
                <a:gd name="T33" fmla="*/ 60 h 112"/>
                <a:gd name="T34" fmla="*/ 113 w 144"/>
                <a:gd name="T35" fmla="*/ 31 h 112"/>
                <a:gd name="T36" fmla="*/ 116 w 144"/>
                <a:gd name="T37" fmla="*/ 27 h 112"/>
                <a:gd name="T38" fmla="*/ 120 w 144"/>
                <a:gd name="T39" fmla="*/ 24 h 112"/>
                <a:gd name="T40" fmla="*/ 130 w 144"/>
                <a:gd name="T41" fmla="*/ 6 h 112"/>
                <a:gd name="T42" fmla="*/ 132 w 144"/>
                <a:gd name="T43" fmla="*/ 0 h 112"/>
                <a:gd name="T44" fmla="*/ 141 w 144"/>
                <a:gd name="T45" fmla="*/ 5 h 112"/>
                <a:gd name="T46" fmla="*/ 143 w 144"/>
                <a:gd name="T47" fmla="*/ 1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4" h="112">
                  <a:moveTo>
                    <a:pt x="143" y="16"/>
                  </a:moveTo>
                  <a:cubicBezTo>
                    <a:pt x="142" y="26"/>
                    <a:pt x="136" y="34"/>
                    <a:pt x="129" y="41"/>
                  </a:cubicBezTo>
                  <a:cubicBezTo>
                    <a:pt x="122" y="48"/>
                    <a:pt x="115" y="55"/>
                    <a:pt x="110" y="63"/>
                  </a:cubicBezTo>
                  <a:cubicBezTo>
                    <a:pt x="103" y="73"/>
                    <a:pt x="100" y="85"/>
                    <a:pt x="91" y="94"/>
                  </a:cubicBezTo>
                  <a:cubicBezTo>
                    <a:pt x="88" y="97"/>
                    <a:pt x="85" y="100"/>
                    <a:pt x="81" y="102"/>
                  </a:cubicBezTo>
                  <a:cubicBezTo>
                    <a:pt x="76" y="105"/>
                    <a:pt x="71" y="107"/>
                    <a:pt x="66" y="108"/>
                  </a:cubicBezTo>
                  <a:cubicBezTo>
                    <a:pt x="54" y="112"/>
                    <a:pt x="40" y="112"/>
                    <a:pt x="26" y="111"/>
                  </a:cubicBezTo>
                  <a:cubicBezTo>
                    <a:pt x="22" y="111"/>
                    <a:pt x="18" y="110"/>
                    <a:pt x="14" y="108"/>
                  </a:cubicBezTo>
                  <a:cubicBezTo>
                    <a:pt x="12" y="107"/>
                    <a:pt x="10" y="106"/>
                    <a:pt x="8" y="105"/>
                  </a:cubicBezTo>
                  <a:cubicBezTo>
                    <a:pt x="5" y="103"/>
                    <a:pt x="2" y="100"/>
                    <a:pt x="0" y="97"/>
                  </a:cubicBezTo>
                  <a:cubicBezTo>
                    <a:pt x="3" y="95"/>
                    <a:pt x="6" y="95"/>
                    <a:pt x="9" y="95"/>
                  </a:cubicBezTo>
                  <a:cubicBezTo>
                    <a:pt x="15" y="95"/>
                    <a:pt x="19" y="101"/>
                    <a:pt x="25" y="102"/>
                  </a:cubicBezTo>
                  <a:cubicBezTo>
                    <a:pt x="33" y="105"/>
                    <a:pt x="41" y="99"/>
                    <a:pt x="49" y="97"/>
                  </a:cubicBezTo>
                  <a:cubicBezTo>
                    <a:pt x="54" y="96"/>
                    <a:pt x="60" y="96"/>
                    <a:pt x="65" y="95"/>
                  </a:cubicBezTo>
                  <a:cubicBezTo>
                    <a:pt x="70" y="93"/>
                    <a:pt x="74" y="90"/>
                    <a:pt x="77" y="87"/>
                  </a:cubicBezTo>
                  <a:cubicBezTo>
                    <a:pt x="82" y="84"/>
                    <a:pt x="86" y="80"/>
                    <a:pt x="90" y="75"/>
                  </a:cubicBezTo>
                  <a:cubicBezTo>
                    <a:pt x="93" y="70"/>
                    <a:pt x="96" y="65"/>
                    <a:pt x="98" y="60"/>
                  </a:cubicBezTo>
                  <a:cubicBezTo>
                    <a:pt x="102" y="50"/>
                    <a:pt x="107" y="40"/>
                    <a:pt x="113" y="31"/>
                  </a:cubicBezTo>
                  <a:cubicBezTo>
                    <a:pt x="114" y="29"/>
                    <a:pt x="115" y="28"/>
                    <a:pt x="116" y="27"/>
                  </a:cubicBezTo>
                  <a:cubicBezTo>
                    <a:pt x="117" y="25"/>
                    <a:pt x="119" y="25"/>
                    <a:pt x="120" y="24"/>
                  </a:cubicBezTo>
                  <a:cubicBezTo>
                    <a:pt x="126" y="20"/>
                    <a:pt x="128" y="13"/>
                    <a:pt x="130" y="6"/>
                  </a:cubicBezTo>
                  <a:cubicBezTo>
                    <a:pt x="130" y="4"/>
                    <a:pt x="131" y="2"/>
                    <a:pt x="132" y="0"/>
                  </a:cubicBezTo>
                  <a:cubicBezTo>
                    <a:pt x="135" y="0"/>
                    <a:pt x="139" y="2"/>
                    <a:pt x="141" y="5"/>
                  </a:cubicBezTo>
                  <a:cubicBezTo>
                    <a:pt x="143" y="8"/>
                    <a:pt x="144" y="12"/>
                    <a:pt x="143" y="16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îšḷiḓè"/>
            <p:cNvSpPr/>
            <p:nvPr/>
          </p:nvSpPr>
          <p:spPr bwMode="auto">
            <a:xfrm>
              <a:off x="8170863" y="3929063"/>
              <a:ext cx="204788" cy="222250"/>
            </a:xfrm>
            <a:custGeom>
              <a:avLst/>
              <a:gdLst>
                <a:gd name="T0" fmla="*/ 13 w 149"/>
                <a:gd name="T1" fmla="*/ 68 h 161"/>
                <a:gd name="T2" fmla="*/ 29 w 149"/>
                <a:gd name="T3" fmla="*/ 87 h 161"/>
                <a:gd name="T4" fmla="*/ 54 w 149"/>
                <a:gd name="T5" fmla="*/ 161 h 161"/>
                <a:gd name="T6" fmla="*/ 96 w 149"/>
                <a:gd name="T7" fmla="*/ 146 h 161"/>
                <a:gd name="T8" fmla="*/ 118 w 149"/>
                <a:gd name="T9" fmla="*/ 124 h 161"/>
                <a:gd name="T10" fmla="*/ 141 w 149"/>
                <a:gd name="T11" fmla="*/ 109 h 161"/>
                <a:gd name="T12" fmla="*/ 96 w 149"/>
                <a:gd name="T13" fmla="*/ 32 h 161"/>
                <a:gd name="T14" fmla="*/ 96 w 149"/>
                <a:gd name="T15" fmla="*/ 30 h 161"/>
                <a:gd name="T16" fmla="*/ 95 w 149"/>
                <a:gd name="T17" fmla="*/ 28 h 161"/>
                <a:gd name="T18" fmla="*/ 78 w 149"/>
                <a:gd name="T19" fmla="*/ 16 h 161"/>
                <a:gd name="T20" fmla="*/ 65 w 149"/>
                <a:gd name="T21" fmla="*/ 0 h 161"/>
                <a:gd name="T22" fmla="*/ 49 w 149"/>
                <a:gd name="T23" fmla="*/ 11 h 161"/>
                <a:gd name="T24" fmla="*/ 16 w 149"/>
                <a:gd name="T25" fmla="*/ 40 h 161"/>
                <a:gd name="T26" fmla="*/ 2 w 149"/>
                <a:gd name="T27" fmla="*/ 54 h 161"/>
                <a:gd name="T28" fmla="*/ 13 w 149"/>
                <a:gd name="T29" fmla="*/ 6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61">
                  <a:moveTo>
                    <a:pt x="13" y="68"/>
                  </a:moveTo>
                  <a:cubicBezTo>
                    <a:pt x="19" y="73"/>
                    <a:pt x="25" y="80"/>
                    <a:pt x="29" y="87"/>
                  </a:cubicBezTo>
                  <a:cubicBezTo>
                    <a:pt x="33" y="95"/>
                    <a:pt x="55" y="153"/>
                    <a:pt x="54" y="161"/>
                  </a:cubicBezTo>
                  <a:cubicBezTo>
                    <a:pt x="61" y="154"/>
                    <a:pt x="89" y="153"/>
                    <a:pt x="96" y="146"/>
                  </a:cubicBezTo>
                  <a:cubicBezTo>
                    <a:pt x="99" y="143"/>
                    <a:pt x="116" y="127"/>
                    <a:pt x="118" y="124"/>
                  </a:cubicBezTo>
                  <a:cubicBezTo>
                    <a:pt x="121" y="120"/>
                    <a:pt x="139" y="113"/>
                    <a:pt x="141" y="109"/>
                  </a:cubicBezTo>
                  <a:cubicBezTo>
                    <a:pt x="149" y="96"/>
                    <a:pt x="88" y="45"/>
                    <a:pt x="96" y="32"/>
                  </a:cubicBezTo>
                  <a:cubicBezTo>
                    <a:pt x="96" y="31"/>
                    <a:pt x="96" y="30"/>
                    <a:pt x="96" y="30"/>
                  </a:cubicBezTo>
                  <a:cubicBezTo>
                    <a:pt x="96" y="29"/>
                    <a:pt x="96" y="29"/>
                    <a:pt x="95" y="28"/>
                  </a:cubicBezTo>
                  <a:cubicBezTo>
                    <a:pt x="90" y="23"/>
                    <a:pt x="84" y="19"/>
                    <a:pt x="78" y="16"/>
                  </a:cubicBezTo>
                  <a:cubicBezTo>
                    <a:pt x="72" y="13"/>
                    <a:pt x="67" y="7"/>
                    <a:pt x="65" y="0"/>
                  </a:cubicBezTo>
                  <a:cubicBezTo>
                    <a:pt x="59" y="3"/>
                    <a:pt x="54" y="6"/>
                    <a:pt x="49" y="11"/>
                  </a:cubicBezTo>
                  <a:cubicBezTo>
                    <a:pt x="38" y="20"/>
                    <a:pt x="27" y="30"/>
                    <a:pt x="16" y="40"/>
                  </a:cubicBezTo>
                  <a:cubicBezTo>
                    <a:pt x="12" y="44"/>
                    <a:pt x="4" y="49"/>
                    <a:pt x="2" y="54"/>
                  </a:cubicBezTo>
                  <a:cubicBezTo>
                    <a:pt x="0" y="60"/>
                    <a:pt x="8" y="65"/>
                    <a:pt x="13" y="68"/>
                  </a:cubicBezTo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ïṧľiḋê"/>
            <p:cNvSpPr/>
            <p:nvPr/>
          </p:nvSpPr>
          <p:spPr bwMode="auto">
            <a:xfrm>
              <a:off x="8216901" y="3992563"/>
              <a:ext cx="423863" cy="609600"/>
            </a:xfrm>
            <a:custGeom>
              <a:avLst/>
              <a:gdLst>
                <a:gd name="T0" fmla="*/ 76 w 308"/>
                <a:gd name="T1" fmla="*/ 0 h 444"/>
                <a:gd name="T2" fmla="*/ 51 w 308"/>
                <a:gd name="T3" fmla="*/ 22 h 444"/>
                <a:gd name="T4" fmla="*/ 34 w 308"/>
                <a:gd name="T5" fmla="*/ 48 h 444"/>
                <a:gd name="T6" fmla="*/ 33 w 308"/>
                <a:gd name="T7" fmla="*/ 60 h 444"/>
                <a:gd name="T8" fmla="*/ 8 w 308"/>
                <a:gd name="T9" fmla="*/ 108 h 444"/>
                <a:gd name="T10" fmla="*/ 3 w 308"/>
                <a:gd name="T11" fmla="*/ 124 h 444"/>
                <a:gd name="T12" fmla="*/ 0 w 308"/>
                <a:gd name="T13" fmla="*/ 156 h 444"/>
                <a:gd name="T14" fmla="*/ 14 w 308"/>
                <a:gd name="T15" fmla="*/ 183 h 444"/>
                <a:gd name="T16" fmla="*/ 20 w 308"/>
                <a:gd name="T17" fmla="*/ 212 h 444"/>
                <a:gd name="T18" fmla="*/ 37 w 308"/>
                <a:gd name="T19" fmla="*/ 266 h 444"/>
                <a:gd name="T20" fmla="*/ 107 w 308"/>
                <a:gd name="T21" fmla="*/ 444 h 444"/>
                <a:gd name="T22" fmla="*/ 296 w 308"/>
                <a:gd name="T23" fmla="*/ 388 h 444"/>
                <a:gd name="T24" fmla="*/ 224 w 308"/>
                <a:gd name="T25" fmla="*/ 293 h 444"/>
                <a:gd name="T26" fmla="*/ 228 w 308"/>
                <a:gd name="T27" fmla="*/ 290 h 444"/>
                <a:gd name="T28" fmla="*/ 228 w 308"/>
                <a:gd name="T29" fmla="*/ 286 h 444"/>
                <a:gd name="T30" fmla="*/ 155 w 308"/>
                <a:gd name="T31" fmla="*/ 126 h 444"/>
                <a:gd name="T32" fmla="*/ 128 w 308"/>
                <a:gd name="T33" fmla="*/ 72 h 444"/>
                <a:gd name="T34" fmla="*/ 107 w 308"/>
                <a:gd name="T35" fmla="*/ 21 h 444"/>
                <a:gd name="T36" fmla="*/ 100 w 308"/>
                <a:gd name="T37" fmla="*/ 12 h 444"/>
                <a:gd name="T38" fmla="*/ 92 w 308"/>
                <a:gd name="T39" fmla="*/ 7 h 444"/>
                <a:gd name="T40" fmla="*/ 76 w 308"/>
                <a:gd name="T4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" h="444">
                  <a:moveTo>
                    <a:pt x="76" y="0"/>
                  </a:moveTo>
                  <a:cubicBezTo>
                    <a:pt x="67" y="7"/>
                    <a:pt x="59" y="14"/>
                    <a:pt x="51" y="22"/>
                  </a:cubicBezTo>
                  <a:cubicBezTo>
                    <a:pt x="43" y="29"/>
                    <a:pt x="36" y="38"/>
                    <a:pt x="34" y="48"/>
                  </a:cubicBezTo>
                  <a:cubicBezTo>
                    <a:pt x="33" y="52"/>
                    <a:pt x="33" y="56"/>
                    <a:pt x="33" y="60"/>
                  </a:cubicBezTo>
                  <a:cubicBezTo>
                    <a:pt x="30" y="78"/>
                    <a:pt x="15" y="92"/>
                    <a:pt x="8" y="108"/>
                  </a:cubicBezTo>
                  <a:cubicBezTo>
                    <a:pt x="6" y="114"/>
                    <a:pt x="4" y="119"/>
                    <a:pt x="3" y="124"/>
                  </a:cubicBezTo>
                  <a:cubicBezTo>
                    <a:pt x="1" y="135"/>
                    <a:pt x="0" y="145"/>
                    <a:pt x="0" y="156"/>
                  </a:cubicBezTo>
                  <a:cubicBezTo>
                    <a:pt x="0" y="166"/>
                    <a:pt x="10" y="173"/>
                    <a:pt x="14" y="183"/>
                  </a:cubicBezTo>
                  <a:cubicBezTo>
                    <a:pt x="17" y="192"/>
                    <a:pt x="19" y="202"/>
                    <a:pt x="20" y="212"/>
                  </a:cubicBezTo>
                  <a:cubicBezTo>
                    <a:pt x="24" y="230"/>
                    <a:pt x="30" y="248"/>
                    <a:pt x="37" y="266"/>
                  </a:cubicBezTo>
                  <a:cubicBezTo>
                    <a:pt x="50" y="303"/>
                    <a:pt x="94" y="406"/>
                    <a:pt x="107" y="444"/>
                  </a:cubicBezTo>
                  <a:cubicBezTo>
                    <a:pt x="149" y="433"/>
                    <a:pt x="259" y="409"/>
                    <a:pt x="296" y="388"/>
                  </a:cubicBezTo>
                  <a:cubicBezTo>
                    <a:pt x="308" y="380"/>
                    <a:pt x="211" y="298"/>
                    <a:pt x="224" y="293"/>
                  </a:cubicBezTo>
                  <a:cubicBezTo>
                    <a:pt x="225" y="292"/>
                    <a:pt x="227" y="291"/>
                    <a:pt x="228" y="290"/>
                  </a:cubicBezTo>
                  <a:cubicBezTo>
                    <a:pt x="228" y="288"/>
                    <a:pt x="228" y="287"/>
                    <a:pt x="228" y="286"/>
                  </a:cubicBezTo>
                  <a:cubicBezTo>
                    <a:pt x="215" y="229"/>
                    <a:pt x="174" y="182"/>
                    <a:pt x="155" y="126"/>
                  </a:cubicBezTo>
                  <a:cubicBezTo>
                    <a:pt x="149" y="106"/>
                    <a:pt x="137" y="90"/>
                    <a:pt x="128" y="72"/>
                  </a:cubicBezTo>
                  <a:cubicBezTo>
                    <a:pt x="120" y="55"/>
                    <a:pt x="116" y="37"/>
                    <a:pt x="107" y="21"/>
                  </a:cubicBezTo>
                  <a:cubicBezTo>
                    <a:pt x="105" y="18"/>
                    <a:pt x="102" y="15"/>
                    <a:pt x="100" y="12"/>
                  </a:cubicBezTo>
                  <a:cubicBezTo>
                    <a:pt x="97" y="10"/>
                    <a:pt x="95" y="9"/>
                    <a:pt x="92" y="7"/>
                  </a:cubicBezTo>
                  <a:cubicBezTo>
                    <a:pt x="87" y="5"/>
                    <a:pt x="82" y="3"/>
                    <a:pt x="76" y="0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sliḑe"/>
            <p:cNvSpPr/>
            <p:nvPr/>
          </p:nvSpPr>
          <p:spPr bwMode="auto">
            <a:xfrm>
              <a:off x="8101013" y="3836988"/>
              <a:ext cx="179388" cy="177800"/>
            </a:xfrm>
            <a:prstGeom prst="ellipse">
              <a:avLst/>
            </a:pr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íśḷiḍê"/>
            <p:cNvSpPr/>
            <p:nvPr/>
          </p:nvSpPr>
          <p:spPr bwMode="auto">
            <a:xfrm>
              <a:off x="8281988" y="3957638"/>
              <a:ext cx="355600" cy="503238"/>
            </a:xfrm>
            <a:custGeom>
              <a:avLst/>
              <a:gdLst>
                <a:gd name="T0" fmla="*/ 0 w 259"/>
                <a:gd name="T1" fmla="*/ 7 h 367"/>
                <a:gd name="T2" fmla="*/ 24 w 259"/>
                <a:gd name="T3" fmla="*/ 4 h 367"/>
                <a:gd name="T4" fmla="*/ 31 w 259"/>
                <a:gd name="T5" fmla="*/ 15 h 367"/>
                <a:gd name="T6" fmla="*/ 63 w 259"/>
                <a:gd name="T7" fmla="*/ 16 h 367"/>
                <a:gd name="T8" fmla="*/ 78 w 259"/>
                <a:gd name="T9" fmla="*/ 17 h 367"/>
                <a:gd name="T10" fmla="*/ 91 w 259"/>
                <a:gd name="T11" fmla="*/ 25 h 367"/>
                <a:gd name="T12" fmla="*/ 93 w 259"/>
                <a:gd name="T13" fmla="*/ 26 h 367"/>
                <a:gd name="T14" fmla="*/ 94 w 259"/>
                <a:gd name="T15" fmla="*/ 26 h 367"/>
                <a:gd name="T16" fmla="*/ 110 w 259"/>
                <a:gd name="T17" fmla="*/ 23 h 367"/>
                <a:gd name="T18" fmla="*/ 157 w 259"/>
                <a:gd name="T19" fmla="*/ 44 h 367"/>
                <a:gd name="T20" fmla="*/ 163 w 259"/>
                <a:gd name="T21" fmla="*/ 51 h 367"/>
                <a:gd name="T22" fmla="*/ 165 w 259"/>
                <a:gd name="T23" fmla="*/ 61 h 367"/>
                <a:gd name="T24" fmla="*/ 183 w 259"/>
                <a:gd name="T25" fmla="*/ 149 h 367"/>
                <a:gd name="T26" fmla="*/ 192 w 259"/>
                <a:gd name="T27" fmla="*/ 163 h 367"/>
                <a:gd name="T28" fmla="*/ 203 w 259"/>
                <a:gd name="T29" fmla="*/ 179 h 367"/>
                <a:gd name="T30" fmla="*/ 206 w 259"/>
                <a:gd name="T31" fmla="*/ 227 h 367"/>
                <a:gd name="T32" fmla="*/ 217 w 259"/>
                <a:gd name="T33" fmla="*/ 244 h 367"/>
                <a:gd name="T34" fmla="*/ 227 w 259"/>
                <a:gd name="T35" fmla="*/ 267 h 367"/>
                <a:gd name="T36" fmla="*/ 227 w 259"/>
                <a:gd name="T37" fmla="*/ 278 h 367"/>
                <a:gd name="T38" fmla="*/ 229 w 259"/>
                <a:gd name="T39" fmla="*/ 293 h 367"/>
                <a:gd name="T40" fmla="*/ 237 w 259"/>
                <a:gd name="T41" fmla="*/ 319 h 367"/>
                <a:gd name="T42" fmla="*/ 259 w 259"/>
                <a:gd name="T43" fmla="*/ 356 h 367"/>
                <a:gd name="T44" fmla="*/ 166 w 259"/>
                <a:gd name="T45" fmla="*/ 356 h 367"/>
                <a:gd name="T46" fmla="*/ 155 w 259"/>
                <a:gd name="T47" fmla="*/ 350 h 367"/>
                <a:gd name="T48" fmla="*/ 135 w 259"/>
                <a:gd name="T49" fmla="*/ 317 h 367"/>
                <a:gd name="T50" fmla="*/ 123 w 259"/>
                <a:gd name="T51" fmla="*/ 275 h 367"/>
                <a:gd name="T52" fmla="*/ 121 w 259"/>
                <a:gd name="T53" fmla="*/ 261 h 367"/>
                <a:gd name="T54" fmla="*/ 103 w 259"/>
                <a:gd name="T55" fmla="*/ 244 h 367"/>
                <a:gd name="T56" fmla="*/ 81 w 259"/>
                <a:gd name="T57" fmla="*/ 227 h 367"/>
                <a:gd name="T58" fmla="*/ 72 w 259"/>
                <a:gd name="T59" fmla="*/ 202 h 367"/>
                <a:gd name="T60" fmla="*/ 75 w 259"/>
                <a:gd name="T61" fmla="*/ 188 h 367"/>
                <a:gd name="T62" fmla="*/ 69 w 259"/>
                <a:gd name="T63" fmla="*/ 177 h 367"/>
                <a:gd name="T64" fmla="*/ 30 w 259"/>
                <a:gd name="T65" fmla="*/ 121 h 367"/>
                <a:gd name="T66" fmla="*/ 28 w 259"/>
                <a:gd name="T67" fmla="*/ 85 h 367"/>
                <a:gd name="T68" fmla="*/ 27 w 259"/>
                <a:gd name="T69" fmla="*/ 62 h 367"/>
                <a:gd name="T70" fmla="*/ 17 w 259"/>
                <a:gd name="T71" fmla="*/ 39 h 367"/>
                <a:gd name="T72" fmla="*/ 17 w 259"/>
                <a:gd name="T73" fmla="*/ 32 h 367"/>
                <a:gd name="T74" fmla="*/ 12 w 259"/>
                <a:gd name="T75" fmla="*/ 24 h 367"/>
                <a:gd name="T76" fmla="*/ 0 w 259"/>
                <a:gd name="T77" fmla="*/ 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9" h="367">
                  <a:moveTo>
                    <a:pt x="0" y="7"/>
                  </a:moveTo>
                  <a:cubicBezTo>
                    <a:pt x="6" y="1"/>
                    <a:pt x="16" y="0"/>
                    <a:pt x="24" y="4"/>
                  </a:cubicBezTo>
                  <a:cubicBezTo>
                    <a:pt x="29" y="6"/>
                    <a:pt x="32" y="10"/>
                    <a:pt x="31" y="15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8" y="16"/>
                    <a:pt x="73" y="16"/>
                    <a:pt x="78" y="17"/>
                  </a:cubicBezTo>
                  <a:cubicBezTo>
                    <a:pt x="84" y="18"/>
                    <a:pt x="88" y="21"/>
                    <a:pt x="91" y="25"/>
                  </a:cubicBezTo>
                  <a:cubicBezTo>
                    <a:pt x="92" y="26"/>
                    <a:pt x="92" y="26"/>
                    <a:pt x="93" y="26"/>
                  </a:cubicBezTo>
                  <a:cubicBezTo>
                    <a:pt x="93" y="26"/>
                    <a:pt x="94" y="26"/>
                    <a:pt x="94" y="26"/>
                  </a:cubicBezTo>
                  <a:cubicBezTo>
                    <a:pt x="99" y="23"/>
                    <a:pt x="105" y="22"/>
                    <a:pt x="110" y="23"/>
                  </a:cubicBezTo>
                  <a:cubicBezTo>
                    <a:pt x="128" y="24"/>
                    <a:pt x="144" y="33"/>
                    <a:pt x="157" y="44"/>
                  </a:cubicBezTo>
                  <a:cubicBezTo>
                    <a:pt x="160" y="45"/>
                    <a:pt x="162" y="48"/>
                    <a:pt x="163" y="51"/>
                  </a:cubicBezTo>
                  <a:cubicBezTo>
                    <a:pt x="164" y="54"/>
                    <a:pt x="163" y="59"/>
                    <a:pt x="165" y="61"/>
                  </a:cubicBezTo>
                  <a:cubicBezTo>
                    <a:pt x="165" y="92"/>
                    <a:pt x="176" y="120"/>
                    <a:pt x="183" y="149"/>
                  </a:cubicBezTo>
                  <a:cubicBezTo>
                    <a:pt x="184" y="154"/>
                    <a:pt x="189" y="159"/>
                    <a:pt x="192" y="163"/>
                  </a:cubicBezTo>
                  <a:cubicBezTo>
                    <a:pt x="197" y="168"/>
                    <a:pt x="200" y="173"/>
                    <a:pt x="203" y="179"/>
                  </a:cubicBezTo>
                  <a:cubicBezTo>
                    <a:pt x="209" y="194"/>
                    <a:pt x="201" y="212"/>
                    <a:pt x="206" y="227"/>
                  </a:cubicBezTo>
                  <a:cubicBezTo>
                    <a:pt x="209" y="233"/>
                    <a:pt x="213" y="239"/>
                    <a:pt x="217" y="244"/>
                  </a:cubicBezTo>
                  <a:cubicBezTo>
                    <a:pt x="223" y="251"/>
                    <a:pt x="226" y="259"/>
                    <a:pt x="227" y="267"/>
                  </a:cubicBezTo>
                  <a:cubicBezTo>
                    <a:pt x="227" y="271"/>
                    <a:pt x="227" y="274"/>
                    <a:pt x="227" y="278"/>
                  </a:cubicBezTo>
                  <a:cubicBezTo>
                    <a:pt x="227" y="283"/>
                    <a:pt x="228" y="288"/>
                    <a:pt x="229" y="293"/>
                  </a:cubicBezTo>
                  <a:cubicBezTo>
                    <a:pt x="232" y="301"/>
                    <a:pt x="234" y="310"/>
                    <a:pt x="237" y="319"/>
                  </a:cubicBezTo>
                  <a:cubicBezTo>
                    <a:pt x="241" y="333"/>
                    <a:pt x="246" y="349"/>
                    <a:pt x="259" y="356"/>
                  </a:cubicBezTo>
                  <a:cubicBezTo>
                    <a:pt x="228" y="362"/>
                    <a:pt x="196" y="367"/>
                    <a:pt x="166" y="356"/>
                  </a:cubicBezTo>
                  <a:cubicBezTo>
                    <a:pt x="162" y="355"/>
                    <a:pt x="158" y="353"/>
                    <a:pt x="155" y="350"/>
                  </a:cubicBezTo>
                  <a:cubicBezTo>
                    <a:pt x="144" y="343"/>
                    <a:pt x="139" y="330"/>
                    <a:pt x="135" y="317"/>
                  </a:cubicBezTo>
                  <a:cubicBezTo>
                    <a:pt x="129" y="304"/>
                    <a:pt x="124" y="290"/>
                    <a:pt x="123" y="275"/>
                  </a:cubicBezTo>
                  <a:cubicBezTo>
                    <a:pt x="123" y="270"/>
                    <a:pt x="123" y="266"/>
                    <a:pt x="121" y="261"/>
                  </a:cubicBezTo>
                  <a:cubicBezTo>
                    <a:pt x="118" y="253"/>
                    <a:pt x="110" y="249"/>
                    <a:pt x="103" y="244"/>
                  </a:cubicBezTo>
                  <a:cubicBezTo>
                    <a:pt x="95" y="240"/>
                    <a:pt x="88" y="234"/>
                    <a:pt x="81" y="227"/>
                  </a:cubicBezTo>
                  <a:cubicBezTo>
                    <a:pt x="75" y="220"/>
                    <a:pt x="72" y="211"/>
                    <a:pt x="72" y="202"/>
                  </a:cubicBezTo>
                  <a:cubicBezTo>
                    <a:pt x="73" y="197"/>
                    <a:pt x="75" y="193"/>
                    <a:pt x="75" y="188"/>
                  </a:cubicBezTo>
                  <a:cubicBezTo>
                    <a:pt x="75" y="183"/>
                    <a:pt x="73" y="179"/>
                    <a:pt x="69" y="177"/>
                  </a:cubicBezTo>
                  <a:cubicBezTo>
                    <a:pt x="46" y="170"/>
                    <a:pt x="35" y="144"/>
                    <a:pt x="30" y="121"/>
                  </a:cubicBezTo>
                  <a:cubicBezTo>
                    <a:pt x="28" y="109"/>
                    <a:pt x="27" y="97"/>
                    <a:pt x="28" y="85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1" y="56"/>
                    <a:pt x="17" y="48"/>
                    <a:pt x="17" y="39"/>
                  </a:cubicBezTo>
                  <a:cubicBezTo>
                    <a:pt x="18" y="37"/>
                    <a:pt x="18" y="35"/>
                    <a:pt x="17" y="32"/>
                  </a:cubicBezTo>
                  <a:cubicBezTo>
                    <a:pt x="16" y="29"/>
                    <a:pt x="14" y="26"/>
                    <a:pt x="12" y="24"/>
                  </a:cubicBezTo>
                  <a:cubicBezTo>
                    <a:pt x="7" y="19"/>
                    <a:pt x="3" y="13"/>
                    <a:pt x="0" y="7"/>
                  </a:cubicBezTo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iS1ïḍé"/>
            <p:cNvSpPr/>
            <p:nvPr/>
          </p:nvSpPr>
          <p:spPr bwMode="auto">
            <a:xfrm>
              <a:off x="8178801" y="4040188"/>
              <a:ext cx="117475" cy="287338"/>
            </a:xfrm>
            <a:custGeom>
              <a:avLst/>
              <a:gdLst>
                <a:gd name="T0" fmla="*/ 6 w 86"/>
                <a:gd name="T1" fmla="*/ 21 h 210"/>
                <a:gd name="T2" fmla="*/ 5 w 86"/>
                <a:gd name="T3" fmla="*/ 43 h 210"/>
                <a:gd name="T4" fmla="*/ 2 w 86"/>
                <a:gd name="T5" fmla="*/ 51 h 210"/>
                <a:gd name="T6" fmla="*/ 5 w 86"/>
                <a:gd name="T7" fmla="*/ 82 h 210"/>
                <a:gd name="T8" fmla="*/ 21 w 86"/>
                <a:gd name="T9" fmla="*/ 109 h 210"/>
                <a:gd name="T10" fmla="*/ 26 w 86"/>
                <a:gd name="T11" fmla="*/ 118 h 210"/>
                <a:gd name="T12" fmla="*/ 28 w 86"/>
                <a:gd name="T13" fmla="*/ 129 h 210"/>
                <a:gd name="T14" fmla="*/ 35 w 86"/>
                <a:gd name="T15" fmla="*/ 171 h 210"/>
                <a:gd name="T16" fmla="*/ 51 w 86"/>
                <a:gd name="T17" fmla="*/ 206 h 210"/>
                <a:gd name="T18" fmla="*/ 57 w 86"/>
                <a:gd name="T19" fmla="*/ 210 h 210"/>
                <a:gd name="T20" fmla="*/ 62 w 86"/>
                <a:gd name="T21" fmla="*/ 209 h 210"/>
                <a:gd name="T22" fmla="*/ 79 w 86"/>
                <a:gd name="T23" fmla="*/ 203 h 210"/>
                <a:gd name="T24" fmla="*/ 83 w 86"/>
                <a:gd name="T25" fmla="*/ 201 h 210"/>
                <a:gd name="T26" fmla="*/ 85 w 86"/>
                <a:gd name="T27" fmla="*/ 194 h 210"/>
                <a:gd name="T28" fmla="*/ 78 w 86"/>
                <a:gd name="T29" fmla="*/ 155 h 210"/>
                <a:gd name="T30" fmla="*/ 38 w 86"/>
                <a:gd name="T31" fmla="*/ 41 h 210"/>
                <a:gd name="T32" fmla="*/ 26 w 86"/>
                <a:gd name="T33" fmla="*/ 4 h 210"/>
                <a:gd name="T34" fmla="*/ 20 w 86"/>
                <a:gd name="T35" fmla="*/ 4 h 210"/>
                <a:gd name="T36" fmla="*/ 14 w 86"/>
                <a:gd name="T37" fmla="*/ 7 h 210"/>
                <a:gd name="T38" fmla="*/ 6 w 86"/>
                <a:gd name="T39" fmla="*/ 2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210">
                  <a:moveTo>
                    <a:pt x="6" y="21"/>
                  </a:moveTo>
                  <a:cubicBezTo>
                    <a:pt x="5" y="29"/>
                    <a:pt x="7" y="36"/>
                    <a:pt x="5" y="43"/>
                  </a:cubicBezTo>
                  <a:cubicBezTo>
                    <a:pt x="4" y="46"/>
                    <a:pt x="3" y="48"/>
                    <a:pt x="2" y="51"/>
                  </a:cubicBezTo>
                  <a:cubicBezTo>
                    <a:pt x="0" y="61"/>
                    <a:pt x="1" y="72"/>
                    <a:pt x="5" y="82"/>
                  </a:cubicBezTo>
                  <a:cubicBezTo>
                    <a:pt x="10" y="91"/>
                    <a:pt x="15" y="100"/>
                    <a:pt x="21" y="109"/>
                  </a:cubicBezTo>
                  <a:cubicBezTo>
                    <a:pt x="23" y="111"/>
                    <a:pt x="25" y="115"/>
                    <a:pt x="26" y="118"/>
                  </a:cubicBezTo>
                  <a:cubicBezTo>
                    <a:pt x="27" y="121"/>
                    <a:pt x="28" y="125"/>
                    <a:pt x="28" y="129"/>
                  </a:cubicBezTo>
                  <a:cubicBezTo>
                    <a:pt x="29" y="143"/>
                    <a:pt x="32" y="157"/>
                    <a:pt x="35" y="171"/>
                  </a:cubicBezTo>
                  <a:cubicBezTo>
                    <a:pt x="39" y="184"/>
                    <a:pt x="42" y="196"/>
                    <a:pt x="51" y="206"/>
                  </a:cubicBezTo>
                  <a:cubicBezTo>
                    <a:pt x="52" y="208"/>
                    <a:pt x="54" y="210"/>
                    <a:pt x="57" y="210"/>
                  </a:cubicBezTo>
                  <a:cubicBezTo>
                    <a:pt x="59" y="210"/>
                    <a:pt x="61" y="210"/>
                    <a:pt x="62" y="209"/>
                  </a:cubicBezTo>
                  <a:cubicBezTo>
                    <a:pt x="79" y="203"/>
                    <a:pt x="79" y="203"/>
                    <a:pt x="79" y="203"/>
                  </a:cubicBezTo>
                  <a:cubicBezTo>
                    <a:pt x="80" y="202"/>
                    <a:pt x="82" y="202"/>
                    <a:pt x="83" y="201"/>
                  </a:cubicBezTo>
                  <a:cubicBezTo>
                    <a:pt x="84" y="199"/>
                    <a:pt x="85" y="197"/>
                    <a:pt x="85" y="194"/>
                  </a:cubicBezTo>
                  <a:cubicBezTo>
                    <a:pt x="86" y="181"/>
                    <a:pt x="82" y="168"/>
                    <a:pt x="78" y="155"/>
                  </a:cubicBezTo>
                  <a:cubicBezTo>
                    <a:pt x="64" y="117"/>
                    <a:pt x="46" y="80"/>
                    <a:pt x="38" y="41"/>
                  </a:cubicBezTo>
                  <a:cubicBezTo>
                    <a:pt x="35" y="30"/>
                    <a:pt x="34" y="13"/>
                    <a:pt x="26" y="4"/>
                  </a:cubicBezTo>
                  <a:cubicBezTo>
                    <a:pt x="23" y="0"/>
                    <a:pt x="24" y="2"/>
                    <a:pt x="20" y="4"/>
                  </a:cubicBezTo>
                  <a:cubicBezTo>
                    <a:pt x="18" y="5"/>
                    <a:pt x="16" y="6"/>
                    <a:pt x="14" y="7"/>
                  </a:cubicBezTo>
                  <a:cubicBezTo>
                    <a:pt x="9" y="10"/>
                    <a:pt x="6" y="16"/>
                    <a:pt x="6" y="21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iṧḷîďê"/>
            <p:cNvSpPr/>
            <p:nvPr/>
          </p:nvSpPr>
          <p:spPr bwMode="auto">
            <a:xfrm>
              <a:off x="8248651" y="4013201"/>
              <a:ext cx="114300" cy="250825"/>
            </a:xfrm>
            <a:custGeom>
              <a:avLst/>
              <a:gdLst>
                <a:gd name="T0" fmla="*/ 5 w 83"/>
                <a:gd name="T1" fmla="*/ 113 h 183"/>
                <a:gd name="T2" fmla="*/ 18 w 83"/>
                <a:gd name="T3" fmla="*/ 183 h 183"/>
                <a:gd name="T4" fmla="*/ 82 w 83"/>
                <a:gd name="T5" fmla="*/ 166 h 183"/>
                <a:gd name="T6" fmla="*/ 77 w 83"/>
                <a:gd name="T7" fmla="*/ 146 h 183"/>
                <a:gd name="T8" fmla="*/ 66 w 83"/>
                <a:gd name="T9" fmla="*/ 100 h 183"/>
                <a:gd name="T10" fmla="*/ 53 w 83"/>
                <a:gd name="T11" fmla="*/ 67 h 183"/>
                <a:gd name="T12" fmla="*/ 48 w 83"/>
                <a:gd name="T13" fmla="*/ 46 h 183"/>
                <a:gd name="T14" fmla="*/ 40 w 83"/>
                <a:gd name="T15" fmla="*/ 26 h 183"/>
                <a:gd name="T16" fmla="*/ 26 w 83"/>
                <a:gd name="T17" fmla="*/ 0 h 183"/>
                <a:gd name="T18" fmla="*/ 5 w 83"/>
                <a:gd name="T19" fmla="*/ 14 h 183"/>
                <a:gd name="T20" fmla="*/ 1 w 83"/>
                <a:gd name="T21" fmla="*/ 28 h 183"/>
                <a:gd name="T22" fmla="*/ 3 w 83"/>
                <a:gd name="T23" fmla="*/ 72 h 183"/>
                <a:gd name="T24" fmla="*/ 5 w 83"/>
                <a:gd name="T25" fmla="*/ 11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83">
                  <a:moveTo>
                    <a:pt x="5" y="113"/>
                  </a:moveTo>
                  <a:cubicBezTo>
                    <a:pt x="9" y="136"/>
                    <a:pt x="13" y="159"/>
                    <a:pt x="18" y="183"/>
                  </a:cubicBezTo>
                  <a:cubicBezTo>
                    <a:pt x="82" y="166"/>
                    <a:pt x="82" y="166"/>
                    <a:pt x="82" y="166"/>
                  </a:cubicBezTo>
                  <a:cubicBezTo>
                    <a:pt x="83" y="159"/>
                    <a:pt x="79" y="153"/>
                    <a:pt x="77" y="146"/>
                  </a:cubicBezTo>
                  <a:cubicBezTo>
                    <a:pt x="71" y="132"/>
                    <a:pt x="71" y="115"/>
                    <a:pt x="66" y="100"/>
                  </a:cubicBezTo>
                  <a:cubicBezTo>
                    <a:pt x="62" y="89"/>
                    <a:pt x="56" y="78"/>
                    <a:pt x="53" y="67"/>
                  </a:cubicBezTo>
                  <a:cubicBezTo>
                    <a:pt x="51" y="60"/>
                    <a:pt x="50" y="53"/>
                    <a:pt x="48" y="46"/>
                  </a:cubicBezTo>
                  <a:cubicBezTo>
                    <a:pt x="46" y="39"/>
                    <a:pt x="43" y="33"/>
                    <a:pt x="40" y="26"/>
                  </a:cubicBezTo>
                  <a:cubicBezTo>
                    <a:pt x="37" y="17"/>
                    <a:pt x="32" y="8"/>
                    <a:pt x="26" y="0"/>
                  </a:cubicBezTo>
                  <a:cubicBezTo>
                    <a:pt x="18" y="3"/>
                    <a:pt x="9" y="7"/>
                    <a:pt x="5" y="14"/>
                  </a:cubicBezTo>
                  <a:cubicBezTo>
                    <a:pt x="2" y="19"/>
                    <a:pt x="1" y="23"/>
                    <a:pt x="1" y="28"/>
                  </a:cubicBezTo>
                  <a:cubicBezTo>
                    <a:pt x="0" y="43"/>
                    <a:pt x="5" y="57"/>
                    <a:pt x="3" y="72"/>
                  </a:cubicBezTo>
                  <a:cubicBezTo>
                    <a:pt x="1" y="85"/>
                    <a:pt x="2" y="99"/>
                    <a:pt x="5" y="113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išḷiḍê"/>
            <p:cNvSpPr/>
            <p:nvPr/>
          </p:nvSpPr>
          <p:spPr bwMode="auto">
            <a:xfrm>
              <a:off x="8313738" y="4392613"/>
              <a:ext cx="619125" cy="831850"/>
            </a:xfrm>
            <a:custGeom>
              <a:avLst/>
              <a:gdLst>
                <a:gd name="T0" fmla="*/ 31 w 451"/>
                <a:gd name="T1" fmla="*/ 189 h 606"/>
                <a:gd name="T2" fmla="*/ 14 w 451"/>
                <a:gd name="T3" fmla="*/ 267 h 606"/>
                <a:gd name="T4" fmla="*/ 1 w 451"/>
                <a:gd name="T5" fmla="*/ 319 h 606"/>
                <a:gd name="T6" fmla="*/ 7 w 451"/>
                <a:gd name="T7" fmla="*/ 376 h 606"/>
                <a:gd name="T8" fmla="*/ 16 w 451"/>
                <a:gd name="T9" fmla="*/ 402 h 606"/>
                <a:gd name="T10" fmla="*/ 26 w 451"/>
                <a:gd name="T11" fmla="*/ 454 h 606"/>
                <a:gd name="T12" fmla="*/ 129 w 451"/>
                <a:gd name="T13" fmla="*/ 596 h 606"/>
                <a:gd name="T14" fmla="*/ 137 w 451"/>
                <a:gd name="T15" fmla="*/ 580 h 606"/>
                <a:gd name="T16" fmla="*/ 123 w 451"/>
                <a:gd name="T17" fmla="*/ 514 h 606"/>
                <a:gd name="T18" fmla="*/ 119 w 451"/>
                <a:gd name="T19" fmla="*/ 487 h 606"/>
                <a:gd name="T20" fmla="*/ 117 w 451"/>
                <a:gd name="T21" fmla="*/ 452 h 606"/>
                <a:gd name="T22" fmla="*/ 102 w 451"/>
                <a:gd name="T23" fmla="*/ 390 h 606"/>
                <a:gd name="T24" fmla="*/ 99 w 451"/>
                <a:gd name="T25" fmla="*/ 380 h 606"/>
                <a:gd name="T26" fmla="*/ 91 w 451"/>
                <a:gd name="T27" fmla="*/ 367 h 606"/>
                <a:gd name="T28" fmla="*/ 93 w 451"/>
                <a:gd name="T29" fmla="*/ 349 h 606"/>
                <a:gd name="T30" fmla="*/ 96 w 451"/>
                <a:gd name="T31" fmla="*/ 338 h 606"/>
                <a:gd name="T32" fmla="*/ 93 w 451"/>
                <a:gd name="T33" fmla="*/ 328 h 606"/>
                <a:gd name="T34" fmla="*/ 110 w 451"/>
                <a:gd name="T35" fmla="*/ 289 h 606"/>
                <a:gd name="T36" fmla="*/ 145 w 451"/>
                <a:gd name="T37" fmla="*/ 200 h 606"/>
                <a:gd name="T38" fmla="*/ 168 w 451"/>
                <a:gd name="T39" fmla="*/ 222 h 606"/>
                <a:gd name="T40" fmla="*/ 200 w 451"/>
                <a:gd name="T41" fmla="*/ 315 h 606"/>
                <a:gd name="T42" fmla="*/ 209 w 451"/>
                <a:gd name="T43" fmla="*/ 338 h 606"/>
                <a:gd name="T44" fmla="*/ 227 w 451"/>
                <a:gd name="T45" fmla="*/ 374 h 606"/>
                <a:gd name="T46" fmla="*/ 247 w 451"/>
                <a:gd name="T47" fmla="*/ 394 h 606"/>
                <a:gd name="T48" fmla="*/ 258 w 451"/>
                <a:gd name="T49" fmla="*/ 410 h 606"/>
                <a:gd name="T50" fmla="*/ 279 w 451"/>
                <a:gd name="T51" fmla="*/ 421 h 606"/>
                <a:gd name="T52" fmla="*/ 337 w 451"/>
                <a:gd name="T53" fmla="*/ 488 h 606"/>
                <a:gd name="T54" fmla="*/ 365 w 451"/>
                <a:gd name="T55" fmla="*/ 527 h 606"/>
                <a:gd name="T56" fmla="*/ 377 w 451"/>
                <a:gd name="T57" fmla="*/ 554 h 606"/>
                <a:gd name="T58" fmla="*/ 440 w 451"/>
                <a:gd name="T59" fmla="*/ 549 h 606"/>
                <a:gd name="T60" fmla="*/ 450 w 451"/>
                <a:gd name="T61" fmla="*/ 528 h 606"/>
                <a:gd name="T62" fmla="*/ 416 w 451"/>
                <a:gd name="T63" fmla="*/ 478 h 606"/>
                <a:gd name="T64" fmla="*/ 325 w 451"/>
                <a:gd name="T65" fmla="*/ 350 h 606"/>
                <a:gd name="T66" fmla="*/ 304 w 451"/>
                <a:gd name="T67" fmla="*/ 322 h 606"/>
                <a:gd name="T68" fmla="*/ 297 w 451"/>
                <a:gd name="T69" fmla="*/ 294 h 606"/>
                <a:gd name="T70" fmla="*/ 291 w 451"/>
                <a:gd name="T71" fmla="*/ 277 h 606"/>
                <a:gd name="T72" fmla="*/ 279 w 451"/>
                <a:gd name="T73" fmla="*/ 209 h 606"/>
                <a:gd name="T74" fmla="*/ 271 w 451"/>
                <a:gd name="T75" fmla="*/ 178 h 606"/>
                <a:gd name="T76" fmla="*/ 266 w 451"/>
                <a:gd name="T77" fmla="*/ 125 h 606"/>
                <a:gd name="T78" fmla="*/ 164 w 451"/>
                <a:gd name="T79" fmla="*/ 67 h 606"/>
                <a:gd name="T80" fmla="*/ 99 w 451"/>
                <a:gd name="T81" fmla="*/ 97 h 606"/>
                <a:gd name="T82" fmla="*/ 36 w 451"/>
                <a:gd name="T83" fmla="*/ 14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1" h="606">
                  <a:moveTo>
                    <a:pt x="36" y="147"/>
                  </a:moveTo>
                  <a:cubicBezTo>
                    <a:pt x="40" y="161"/>
                    <a:pt x="35" y="175"/>
                    <a:pt x="31" y="189"/>
                  </a:cubicBezTo>
                  <a:cubicBezTo>
                    <a:pt x="24" y="209"/>
                    <a:pt x="20" y="230"/>
                    <a:pt x="17" y="251"/>
                  </a:cubicBezTo>
                  <a:cubicBezTo>
                    <a:pt x="17" y="257"/>
                    <a:pt x="16" y="262"/>
                    <a:pt x="14" y="267"/>
                  </a:cubicBezTo>
                  <a:cubicBezTo>
                    <a:pt x="12" y="272"/>
                    <a:pt x="9" y="276"/>
                    <a:pt x="6" y="280"/>
                  </a:cubicBezTo>
                  <a:cubicBezTo>
                    <a:pt x="0" y="292"/>
                    <a:pt x="0" y="306"/>
                    <a:pt x="1" y="319"/>
                  </a:cubicBezTo>
                  <a:cubicBezTo>
                    <a:pt x="2" y="327"/>
                    <a:pt x="4" y="336"/>
                    <a:pt x="5" y="345"/>
                  </a:cubicBezTo>
                  <a:cubicBezTo>
                    <a:pt x="8" y="355"/>
                    <a:pt x="10" y="366"/>
                    <a:pt x="7" y="376"/>
                  </a:cubicBezTo>
                  <a:cubicBezTo>
                    <a:pt x="12" y="375"/>
                    <a:pt x="16" y="381"/>
                    <a:pt x="15" y="387"/>
                  </a:cubicBezTo>
                  <a:cubicBezTo>
                    <a:pt x="15" y="392"/>
                    <a:pt x="13" y="397"/>
                    <a:pt x="16" y="402"/>
                  </a:cubicBezTo>
                  <a:cubicBezTo>
                    <a:pt x="22" y="404"/>
                    <a:pt x="22" y="413"/>
                    <a:pt x="22" y="420"/>
                  </a:cubicBezTo>
                  <a:cubicBezTo>
                    <a:pt x="22" y="431"/>
                    <a:pt x="24" y="443"/>
                    <a:pt x="26" y="454"/>
                  </a:cubicBezTo>
                  <a:cubicBezTo>
                    <a:pt x="36" y="500"/>
                    <a:pt x="46" y="546"/>
                    <a:pt x="57" y="591"/>
                  </a:cubicBezTo>
                  <a:cubicBezTo>
                    <a:pt x="80" y="599"/>
                    <a:pt x="107" y="606"/>
                    <a:pt x="129" y="596"/>
                  </a:cubicBezTo>
                  <a:cubicBezTo>
                    <a:pt x="134" y="595"/>
                    <a:pt x="137" y="591"/>
                    <a:pt x="138" y="587"/>
                  </a:cubicBezTo>
                  <a:cubicBezTo>
                    <a:pt x="139" y="585"/>
                    <a:pt x="138" y="582"/>
                    <a:pt x="137" y="58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4" y="533"/>
                    <a:pt x="123" y="523"/>
                    <a:pt x="123" y="514"/>
                  </a:cubicBezTo>
                  <a:cubicBezTo>
                    <a:pt x="124" y="507"/>
                    <a:pt x="127" y="499"/>
                    <a:pt x="124" y="493"/>
                  </a:cubicBezTo>
                  <a:cubicBezTo>
                    <a:pt x="123" y="491"/>
                    <a:pt x="121" y="489"/>
                    <a:pt x="119" y="487"/>
                  </a:cubicBezTo>
                  <a:cubicBezTo>
                    <a:pt x="114" y="479"/>
                    <a:pt x="117" y="468"/>
                    <a:pt x="117" y="459"/>
                  </a:cubicBezTo>
                  <a:cubicBezTo>
                    <a:pt x="117" y="456"/>
                    <a:pt x="117" y="454"/>
                    <a:pt x="117" y="452"/>
                  </a:cubicBezTo>
                  <a:cubicBezTo>
                    <a:pt x="116" y="450"/>
                    <a:pt x="115" y="447"/>
                    <a:pt x="114" y="445"/>
                  </a:cubicBezTo>
                  <a:cubicBezTo>
                    <a:pt x="105" y="428"/>
                    <a:pt x="101" y="409"/>
                    <a:pt x="102" y="390"/>
                  </a:cubicBezTo>
                  <a:cubicBezTo>
                    <a:pt x="102" y="388"/>
                    <a:pt x="102" y="386"/>
                    <a:pt x="101" y="383"/>
                  </a:cubicBezTo>
                  <a:cubicBezTo>
                    <a:pt x="100" y="382"/>
                    <a:pt x="99" y="381"/>
                    <a:pt x="99" y="380"/>
                  </a:cubicBezTo>
                  <a:cubicBezTo>
                    <a:pt x="99" y="379"/>
                    <a:pt x="99" y="377"/>
                    <a:pt x="100" y="375"/>
                  </a:cubicBezTo>
                  <a:cubicBezTo>
                    <a:pt x="96" y="373"/>
                    <a:pt x="94" y="370"/>
                    <a:pt x="91" y="367"/>
                  </a:cubicBezTo>
                  <a:cubicBezTo>
                    <a:pt x="97" y="364"/>
                    <a:pt x="98" y="356"/>
                    <a:pt x="95" y="351"/>
                  </a:cubicBezTo>
                  <a:cubicBezTo>
                    <a:pt x="94" y="350"/>
                    <a:pt x="94" y="349"/>
                    <a:pt x="93" y="349"/>
                  </a:cubicBezTo>
                  <a:cubicBezTo>
                    <a:pt x="96" y="348"/>
                    <a:pt x="99" y="345"/>
                    <a:pt x="98" y="341"/>
                  </a:cubicBezTo>
                  <a:cubicBezTo>
                    <a:pt x="98" y="340"/>
                    <a:pt x="97" y="339"/>
                    <a:pt x="96" y="338"/>
                  </a:cubicBezTo>
                  <a:cubicBezTo>
                    <a:pt x="95" y="337"/>
                    <a:pt x="93" y="337"/>
                    <a:pt x="92" y="335"/>
                  </a:cubicBezTo>
                  <a:cubicBezTo>
                    <a:pt x="91" y="333"/>
                    <a:pt x="92" y="331"/>
                    <a:pt x="93" y="328"/>
                  </a:cubicBezTo>
                  <a:cubicBezTo>
                    <a:pt x="99" y="317"/>
                    <a:pt x="99" y="317"/>
                    <a:pt x="99" y="317"/>
                  </a:cubicBezTo>
                  <a:cubicBezTo>
                    <a:pt x="104" y="308"/>
                    <a:pt x="105" y="298"/>
                    <a:pt x="110" y="289"/>
                  </a:cubicBezTo>
                  <a:cubicBezTo>
                    <a:pt x="117" y="277"/>
                    <a:pt x="123" y="264"/>
                    <a:pt x="127" y="251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58" y="211"/>
                    <a:pt x="158" y="211"/>
                    <a:pt x="158" y="211"/>
                  </a:cubicBezTo>
                  <a:cubicBezTo>
                    <a:pt x="162" y="214"/>
                    <a:pt x="165" y="218"/>
                    <a:pt x="168" y="222"/>
                  </a:cubicBezTo>
                  <a:cubicBezTo>
                    <a:pt x="170" y="227"/>
                    <a:pt x="171" y="232"/>
                    <a:pt x="171" y="236"/>
                  </a:cubicBezTo>
                  <a:cubicBezTo>
                    <a:pt x="176" y="264"/>
                    <a:pt x="193" y="288"/>
                    <a:pt x="200" y="315"/>
                  </a:cubicBezTo>
                  <a:cubicBezTo>
                    <a:pt x="201" y="321"/>
                    <a:pt x="203" y="327"/>
                    <a:pt x="206" y="333"/>
                  </a:cubicBezTo>
                  <a:cubicBezTo>
                    <a:pt x="207" y="334"/>
                    <a:pt x="208" y="336"/>
                    <a:pt x="209" y="338"/>
                  </a:cubicBezTo>
                  <a:cubicBezTo>
                    <a:pt x="210" y="340"/>
                    <a:pt x="210" y="343"/>
                    <a:pt x="210" y="346"/>
                  </a:cubicBezTo>
                  <a:cubicBezTo>
                    <a:pt x="212" y="357"/>
                    <a:pt x="218" y="368"/>
                    <a:pt x="227" y="374"/>
                  </a:cubicBezTo>
                  <a:cubicBezTo>
                    <a:pt x="233" y="378"/>
                    <a:pt x="241" y="381"/>
                    <a:pt x="244" y="388"/>
                  </a:cubicBezTo>
                  <a:cubicBezTo>
                    <a:pt x="244" y="390"/>
                    <a:pt x="245" y="392"/>
                    <a:pt x="247" y="394"/>
                  </a:cubicBezTo>
                  <a:cubicBezTo>
                    <a:pt x="250" y="397"/>
                    <a:pt x="256" y="398"/>
                    <a:pt x="257" y="402"/>
                  </a:cubicBezTo>
                  <a:cubicBezTo>
                    <a:pt x="258" y="405"/>
                    <a:pt x="257" y="408"/>
                    <a:pt x="258" y="410"/>
                  </a:cubicBezTo>
                  <a:cubicBezTo>
                    <a:pt x="259" y="411"/>
                    <a:pt x="260" y="412"/>
                    <a:pt x="261" y="412"/>
                  </a:cubicBezTo>
                  <a:cubicBezTo>
                    <a:pt x="279" y="421"/>
                    <a:pt x="279" y="421"/>
                    <a:pt x="279" y="421"/>
                  </a:cubicBezTo>
                  <a:cubicBezTo>
                    <a:pt x="299" y="431"/>
                    <a:pt x="309" y="454"/>
                    <a:pt x="324" y="471"/>
                  </a:cubicBezTo>
                  <a:cubicBezTo>
                    <a:pt x="329" y="476"/>
                    <a:pt x="333" y="482"/>
                    <a:pt x="337" y="488"/>
                  </a:cubicBezTo>
                  <a:cubicBezTo>
                    <a:pt x="344" y="500"/>
                    <a:pt x="346" y="514"/>
                    <a:pt x="357" y="521"/>
                  </a:cubicBezTo>
                  <a:cubicBezTo>
                    <a:pt x="360" y="523"/>
                    <a:pt x="363" y="525"/>
                    <a:pt x="365" y="527"/>
                  </a:cubicBezTo>
                  <a:cubicBezTo>
                    <a:pt x="368" y="531"/>
                    <a:pt x="367" y="538"/>
                    <a:pt x="367" y="543"/>
                  </a:cubicBezTo>
                  <a:cubicBezTo>
                    <a:pt x="368" y="549"/>
                    <a:pt x="372" y="556"/>
                    <a:pt x="377" y="554"/>
                  </a:cubicBezTo>
                  <a:cubicBezTo>
                    <a:pt x="375" y="561"/>
                    <a:pt x="375" y="568"/>
                    <a:pt x="377" y="575"/>
                  </a:cubicBezTo>
                  <a:cubicBezTo>
                    <a:pt x="401" y="573"/>
                    <a:pt x="423" y="564"/>
                    <a:pt x="440" y="549"/>
                  </a:cubicBezTo>
                  <a:cubicBezTo>
                    <a:pt x="446" y="544"/>
                    <a:pt x="451" y="539"/>
                    <a:pt x="451" y="532"/>
                  </a:cubicBezTo>
                  <a:cubicBezTo>
                    <a:pt x="451" y="530"/>
                    <a:pt x="451" y="529"/>
                    <a:pt x="450" y="528"/>
                  </a:cubicBezTo>
                  <a:cubicBezTo>
                    <a:pt x="449" y="527"/>
                    <a:pt x="448" y="526"/>
                    <a:pt x="446" y="525"/>
                  </a:cubicBezTo>
                  <a:cubicBezTo>
                    <a:pt x="429" y="516"/>
                    <a:pt x="424" y="495"/>
                    <a:pt x="416" y="478"/>
                  </a:cubicBezTo>
                  <a:cubicBezTo>
                    <a:pt x="409" y="463"/>
                    <a:pt x="398" y="450"/>
                    <a:pt x="388" y="436"/>
                  </a:cubicBezTo>
                  <a:cubicBezTo>
                    <a:pt x="368" y="406"/>
                    <a:pt x="355" y="370"/>
                    <a:pt x="325" y="350"/>
                  </a:cubicBezTo>
                  <a:cubicBezTo>
                    <a:pt x="318" y="346"/>
                    <a:pt x="311" y="342"/>
                    <a:pt x="307" y="335"/>
                  </a:cubicBezTo>
                  <a:cubicBezTo>
                    <a:pt x="306" y="330"/>
                    <a:pt x="305" y="326"/>
                    <a:pt x="304" y="322"/>
                  </a:cubicBezTo>
                  <a:cubicBezTo>
                    <a:pt x="303" y="318"/>
                    <a:pt x="299" y="314"/>
                    <a:pt x="295" y="314"/>
                  </a:cubicBezTo>
                  <a:cubicBezTo>
                    <a:pt x="296" y="307"/>
                    <a:pt x="297" y="301"/>
                    <a:pt x="297" y="294"/>
                  </a:cubicBezTo>
                  <a:cubicBezTo>
                    <a:pt x="297" y="291"/>
                    <a:pt x="297" y="288"/>
                    <a:pt x="296" y="285"/>
                  </a:cubicBezTo>
                  <a:cubicBezTo>
                    <a:pt x="295" y="282"/>
                    <a:pt x="293" y="279"/>
                    <a:pt x="291" y="277"/>
                  </a:cubicBezTo>
                  <a:cubicBezTo>
                    <a:pt x="283" y="263"/>
                    <a:pt x="280" y="248"/>
                    <a:pt x="280" y="233"/>
                  </a:cubicBezTo>
                  <a:cubicBezTo>
                    <a:pt x="280" y="225"/>
                    <a:pt x="282" y="217"/>
                    <a:pt x="279" y="209"/>
                  </a:cubicBezTo>
                  <a:cubicBezTo>
                    <a:pt x="278" y="205"/>
                    <a:pt x="276" y="202"/>
                    <a:pt x="274" y="198"/>
                  </a:cubicBezTo>
                  <a:cubicBezTo>
                    <a:pt x="272" y="191"/>
                    <a:pt x="271" y="185"/>
                    <a:pt x="271" y="178"/>
                  </a:cubicBezTo>
                  <a:cubicBezTo>
                    <a:pt x="269" y="151"/>
                    <a:pt x="269" y="151"/>
                    <a:pt x="269" y="151"/>
                  </a:cubicBezTo>
                  <a:cubicBezTo>
                    <a:pt x="269" y="142"/>
                    <a:pt x="268" y="134"/>
                    <a:pt x="266" y="125"/>
                  </a:cubicBezTo>
                  <a:cubicBezTo>
                    <a:pt x="260" y="105"/>
                    <a:pt x="255" y="19"/>
                    <a:pt x="236" y="9"/>
                  </a:cubicBezTo>
                  <a:cubicBezTo>
                    <a:pt x="217" y="0"/>
                    <a:pt x="185" y="66"/>
                    <a:pt x="164" y="67"/>
                  </a:cubicBezTo>
                  <a:cubicBezTo>
                    <a:pt x="155" y="67"/>
                    <a:pt x="146" y="69"/>
                    <a:pt x="137" y="72"/>
                  </a:cubicBezTo>
                  <a:cubicBezTo>
                    <a:pt x="123" y="78"/>
                    <a:pt x="111" y="87"/>
                    <a:pt x="99" y="97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3" y="136"/>
                    <a:pt x="45" y="142"/>
                    <a:pt x="36" y="147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î$lïḋè"/>
            <p:cNvSpPr/>
            <p:nvPr/>
          </p:nvSpPr>
          <p:spPr bwMode="auto">
            <a:xfrm>
              <a:off x="8083551" y="3800476"/>
              <a:ext cx="201613" cy="138113"/>
            </a:xfrm>
            <a:custGeom>
              <a:avLst/>
              <a:gdLst>
                <a:gd name="T0" fmla="*/ 17 w 147"/>
                <a:gd name="T1" fmla="*/ 19 h 101"/>
                <a:gd name="T2" fmla="*/ 55 w 147"/>
                <a:gd name="T3" fmla="*/ 0 h 101"/>
                <a:gd name="T4" fmla="*/ 96 w 147"/>
                <a:gd name="T5" fmla="*/ 11 h 101"/>
                <a:gd name="T6" fmla="*/ 108 w 147"/>
                <a:gd name="T7" fmla="*/ 16 h 101"/>
                <a:gd name="T8" fmla="*/ 129 w 147"/>
                <a:gd name="T9" fmla="*/ 19 h 101"/>
                <a:gd name="T10" fmla="*/ 138 w 147"/>
                <a:gd name="T11" fmla="*/ 43 h 101"/>
                <a:gd name="T12" fmla="*/ 141 w 147"/>
                <a:gd name="T13" fmla="*/ 71 h 101"/>
                <a:gd name="T14" fmla="*/ 145 w 147"/>
                <a:gd name="T15" fmla="*/ 78 h 101"/>
                <a:gd name="T16" fmla="*/ 145 w 147"/>
                <a:gd name="T17" fmla="*/ 93 h 101"/>
                <a:gd name="T18" fmla="*/ 137 w 147"/>
                <a:gd name="T19" fmla="*/ 83 h 101"/>
                <a:gd name="T20" fmla="*/ 126 w 147"/>
                <a:gd name="T21" fmla="*/ 80 h 101"/>
                <a:gd name="T22" fmla="*/ 122 w 147"/>
                <a:gd name="T23" fmla="*/ 91 h 101"/>
                <a:gd name="T24" fmla="*/ 117 w 147"/>
                <a:gd name="T25" fmla="*/ 101 h 101"/>
                <a:gd name="T26" fmla="*/ 109 w 147"/>
                <a:gd name="T27" fmla="*/ 97 h 101"/>
                <a:gd name="T28" fmla="*/ 99 w 147"/>
                <a:gd name="T29" fmla="*/ 70 h 101"/>
                <a:gd name="T30" fmla="*/ 86 w 147"/>
                <a:gd name="T31" fmla="*/ 59 h 101"/>
                <a:gd name="T32" fmla="*/ 81 w 147"/>
                <a:gd name="T33" fmla="*/ 47 h 101"/>
                <a:gd name="T34" fmla="*/ 70 w 147"/>
                <a:gd name="T35" fmla="*/ 43 h 101"/>
                <a:gd name="T36" fmla="*/ 67 w 147"/>
                <a:gd name="T37" fmla="*/ 47 h 101"/>
                <a:gd name="T38" fmla="*/ 47 w 147"/>
                <a:gd name="T39" fmla="*/ 53 h 101"/>
                <a:gd name="T40" fmla="*/ 38 w 147"/>
                <a:gd name="T41" fmla="*/ 49 h 101"/>
                <a:gd name="T42" fmla="*/ 28 w 147"/>
                <a:gd name="T43" fmla="*/ 54 h 101"/>
                <a:gd name="T44" fmla="*/ 26 w 147"/>
                <a:gd name="T45" fmla="*/ 66 h 101"/>
                <a:gd name="T46" fmla="*/ 24 w 147"/>
                <a:gd name="T47" fmla="*/ 81 h 101"/>
                <a:gd name="T48" fmla="*/ 19 w 147"/>
                <a:gd name="T49" fmla="*/ 85 h 101"/>
                <a:gd name="T50" fmla="*/ 4 w 147"/>
                <a:gd name="T51" fmla="*/ 87 h 101"/>
                <a:gd name="T52" fmla="*/ 0 w 147"/>
                <a:gd name="T53" fmla="*/ 76 h 101"/>
                <a:gd name="T54" fmla="*/ 4 w 147"/>
                <a:gd name="T55" fmla="*/ 65 h 101"/>
                <a:gd name="T56" fmla="*/ 6 w 147"/>
                <a:gd name="T57" fmla="*/ 39 h 101"/>
                <a:gd name="T58" fmla="*/ 17 w 147"/>
                <a:gd name="T59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7" h="101">
                  <a:moveTo>
                    <a:pt x="17" y="19"/>
                  </a:moveTo>
                  <a:cubicBezTo>
                    <a:pt x="26" y="7"/>
                    <a:pt x="40" y="1"/>
                    <a:pt x="55" y="0"/>
                  </a:cubicBezTo>
                  <a:cubicBezTo>
                    <a:pt x="69" y="0"/>
                    <a:pt x="83" y="4"/>
                    <a:pt x="96" y="11"/>
                  </a:cubicBezTo>
                  <a:cubicBezTo>
                    <a:pt x="100" y="13"/>
                    <a:pt x="104" y="15"/>
                    <a:pt x="108" y="16"/>
                  </a:cubicBezTo>
                  <a:cubicBezTo>
                    <a:pt x="115" y="17"/>
                    <a:pt x="123" y="15"/>
                    <a:pt x="129" y="19"/>
                  </a:cubicBezTo>
                  <a:cubicBezTo>
                    <a:pt x="137" y="23"/>
                    <a:pt x="139" y="34"/>
                    <a:pt x="138" y="43"/>
                  </a:cubicBezTo>
                  <a:cubicBezTo>
                    <a:pt x="137" y="53"/>
                    <a:pt x="136" y="63"/>
                    <a:pt x="141" y="71"/>
                  </a:cubicBezTo>
                  <a:cubicBezTo>
                    <a:pt x="142" y="73"/>
                    <a:pt x="144" y="75"/>
                    <a:pt x="145" y="78"/>
                  </a:cubicBezTo>
                  <a:cubicBezTo>
                    <a:pt x="147" y="83"/>
                    <a:pt x="147" y="88"/>
                    <a:pt x="145" y="93"/>
                  </a:cubicBezTo>
                  <a:cubicBezTo>
                    <a:pt x="142" y="90"/>
                    <a:pt x="139" y="87"/>
                    <a:pt x="137" y="83"/>
                  </a:cubicBezTo>
                  <a:cubicBezTo>
                    <a:pt x="134" y="80"/>
                    <a:pt x="129" y="78"/>
                    <a:pt x="126" y="80"/>
                  </a:cubicBezTo>
                  <a:cubicBezTo>
                    <a:pt x="122" y="83"/>
                    <a:pt x="122" y="87"/>
                    <a:pt x="122" y="91"/>
                  </a:cubicBezTo>
                  <a:cubicBezTo>
                    <a:pt x="122" y="95"/>
                    <a:pt x="121" y="99"/>
                    <a:pt x="117" y="101"/>
                  </a:cubicBezTo>
                  <a:cubicBezTo>
                    <a:pt x="114" y="101"/>
                    <a:pt x="111" y="100"/>
                    <a:pt x="109" y="97"/>
                  </a:cubicBezTo>
                  <a:cubicBezTo>
                    <a:pt x="103" y="90"/>
                    <a:pt x="105" y="77"/>
                    <a:pt x="99" y="70"/>
                  </a:cubicBezTo>
                  <a:cubicBezTo>
                    <a:pt x="95" y="65"/>
                    <a:pt x="90" y="63"/>
                    <a:pt x="86" y="59"/>
                  </a:cubicBezTo>
                  <a:cubicBezTo>
                    <a:pt x="84" y="55"/>
                    <a:pt x="83" y="50"/>
                    <a:pt x="81" y="47"/>
                  </a:cubicBezTo>
                  <a:cubicBezTo>
                    <a:pt x="79" y="43"/>
                    <a:pt x="73" y="40"/>
                    <a:pt x="70" y="43"/>
                  </a:cubicBezTo>
                  <a:cubicBezTo>
                    <a:pt x="69" y="44"/>
                    <a:pt x="68" y="45"/>
                    <a:pt x="67" y="47"/>
                  </a:cubicBezTo>
                  <a:cubicBezTo>
                    <a:pt x="62" y="53"/>
                    <a:pt x="54" y="55"/>
                    <a:pt x="47" y="53"/>
                  </a:cubicBezTo>
                  <a:cubicBezTo>
                    <a:pt x="44" y="51"/>
                    <a:pt x="41" y="50"/>
                    <a:pt x="38" y="49"/>
                  </a:cubicBezTo>
                  <a:cubicBezTo>
                    <a:pt x="34" y="49"/>
                    <a:pt x="30" y="51"/>
                    <a:pt x="28" y="54"/>
                  </a:cubicBezTo>
                  <a:cubicBezTo>
                    <a:pt x="26" y="58"/>
                    <a:pt x="26" y="62"/>
                    <a:pt x="26" y="66"/>
                  </a:cubicBezTo>
                  <a:cubicBezTo>
                    <a:pt x="26" y="71"/>
                    <a:pt x="27" y="77"/>
                    <a:pt x="24" y="81"/>
                  </a:cubicBezTo>
                  <a:cubicBezTo>
                    <a:pt x="22" y="83"/>
                    <a:pt x="21" y="84"/>
                    <a:pt x="19" y="85"/>
                  </a:cubicBezTo>
                  <a:cubicBezTo>
                    <a:pt x="14" y="88"/>
                    <a:pt x="8" y="90"/>
                    <a:pt x="4" y="87"/>
                  </a:cubicBezTo>
                  <a:cubicBezTo>
                    <a:pt x="1" y="84"/>
                    <a:pt x="0" y="80"/>
                    <a:pt x="0" y="76"/>
                  </a:cubicBezTo>
                  <a:cubicBezTo>
                    <a:pt x="1" y="73"/>
                    <a:pt x="2" y="69"/>
                    <a:pt x="4" y="65"/>
                  </a:cubicBezTo>
                  <a:cubicBezTo>
                    <a:pt x="6" y="57"/>
                    <a:pt x="3" y="47"/>
                    <a:pt x="6" y="39"/>
                  </a:cubicBezTo>
                  <a:cubicBezTo>
                    <a:pt x="8" y="32"/>
                    <a:pt x="12" y="25"/>
                    <a:pt x="17" y="19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iSḻidè"/>
            <p:cNvSpPr/>
            <p:nvPr/>
          </p:nvSpPr>
          <p:spPr bwMode="auto">
            <a:xfrm>
              <a:off x="8153401" y="3930651"/>
              <a:ext cx="173038" cy="227013"/>
            </a:xfrm>
            <a:custGeom>
              <a:avLst/>
              <a:gdLst>
                <a:gd name="T0" fmla="*/ 1 w 125"/>
                <a:gd name="T1" fmla="*/ 117 h 165"/>
                <a:gd name="T2" fmla="*/ 1 w 125"/>
                <a:gd name="T3" fmla="*/ 123 h 165"/>
                <a:gd name="T4" fmla="*/ 4 w 125"/>
                <a:gd name="T5" fmla="*/ 126 h 165"/>
                <a:gd name="T6" fmla="*/ 35 w 125"/>
                <a:gd name="T7" fmla="*/ 136 h 165"/>
                <a:gd name="T8" fmla="*/ 39 w 125"/>
                <a:gd name="T9" fmla="*/ 137 h 165"/>
                <a:gd name="T10" fmla="*/ 41 w 125"/>
                <a:gd name="T11" fmla="*/ 146 h 165"/>
                <a:gd name="T12" fmla="*/ 39 w 125"/>
                <a:gd name="T13" fmla="*/ 155 h 165"/>
                <a:gd name="T14" fmla="*/ 52 w 125"/>
                <a:gd name="T15" fmla="*/ 164 h 165"/>
                <a:gd name="T16" fmla="*/ 75 w 125"/>
                <a:gd name="T17" fmla="*/ 159 h 165"/>
                <a:gd name="T18" fmla="*/ 85 w 125"/>
                <a:gd name="T19" fmla="*/ 145 h 165"/>
                <a:gd name="T20" fmla="*/ 122 w 125"/>
                <a:gd name="T21" fmla="*/ 33 h 165"/>
                <a:gd name="T22" fmla="*/ 124 w 125"/>
                <a:gd name="T23" fmla="*/ 25 h 165"/>
                <a:gd name="T24" fmla="*/ 122 w 125"/>
                <a:gd name="T25" fmla="*/ 18 h 165"/>
                <a:gd name="T26" fmla="*/ 112 w 125"/>
                <a:gd name="T27" fmla="*/ 15 h 165"/>
                <a:gd name="T28" fmla="*/ 110 w 125"/>
                <a:gd name="T29" fmla="*/ 10 h 165"/>
                <a:gd name="T30" fmla="*/ 100 w 125"/>
                <a:gd name="T31" fmla="*/ 5 h 165"/>
                <a:gd name="T32" fmla="*/ 93 w 125"/>
                <a:gd name="T33" fmla="*/ 0 h 165"/>
                <a:gd name="T34" fmla="*/ 86 w 125"/>
                <a:gd name="T35" fmla="*/ 4 h 165"/>
                <a:gd name="T36" fmla="*/ 66 w 125"/>
                <a:gd name="T37" fmla="*/ 36 h 165"/>
                <a:gd name="T38" fmla="*/ 38 w 125"/>
                <a:gd name="T39" fmla="*/ 88 h 165"/>
                <a:gd name="T40" fmla="*/ 29 w 125"/>
                <a:gd name="T41" fmla="*/ 71 h 165"/>
                <a:gd name="T42" fmla="*/ 16 w 125"/>
                <a:gd name="T43" fmla="*/ 82 h 165"/>
                <a:gd name="T44" fmla="*/ 1 w 125"/>
                <a:gd name="T45" fmla="*/ 11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165">
                  <a:moveTo>
                    <a:pt x="1" y="117"/>
                  </a:moveTo>
                  <a:cubicBezTo>
                    <a:pt x="0" y="119"/>
                    <a:pt x="0" y="121"/>
                    <a:pt x="1" y="123"/>
                  </a:cubicBezTo>
                  <a:cubicBezTo>
                    <a:pt x="2" y="124"/>
                    <a:pt x="3" y="125"/>
                    <a:pt x="4" y="126"/>
                  </a:cubicBezTo>
                  <a:cubicBezTo>
                    <a:pt x="14" y="132"/>
                    <a:pt x="24" y="135"/>
                    <a:pt x="35" y="136"/>
                  </a:cubicBezTo>
                  <a:cubicBezTo>
                    <a:pt x="36" y="136"/>
                    <a:pt x="38" y="136"/>
                    <a:pt x="39" y="137"/>
                  </a:cubicBezTo>
                  <a:cubicBezTo>
                    <a:pt x="41" y="139"/>
                    <a:pt x="42" y="143"/>
                    <a:pt x="41" y="146"/>
                  </a:cubicBezTo>
                  <a:cubicBezTo>
                    <a:pt x="40" y="148"/>
                    <a:pt x="39" y="152"/>
                    <a:pt x="39" y="155"/>
                  </a:cubicBezTo>
                  <a:cubicBezTo>
                    <a:pt x="40" y="160"/>
                    <a:pt x="46" y="163"/>
                    <a:pt x="52" y="164"/>
                  </a:cubicBezTo>
                  <a:cubicBezTo>
                    <a:pt x="60" y="165"/>
                    <a:pt x="69" y="164"/>
                    <a:pt x="75" y="159"/>
                  </a:cubicBezTo>
                  <a:cubicBezTo>
                    <a:pt x="80" y="155"/>
                    <a:pt x="83" y="150"/>
                    <a:pt x="85" y="145"/>
                  </a:cubicBezTo>
                  <a:cubicBezTo>
                    <a:pt x="101" y="109"/>
                    <a:pt x="106" y="69"/>
                    <a:pt x="122" y="33"/>
                  </a:cubicBezTo>
                  <a:cubicBezTo>
                    <a:pt x="123" y="31"/>
                    <a:pt x="124" y="28"/>
                    <a:pt x="124" y="25"/>
                  </a:cubicBezTo>
                  <a:cubicBezTo>
                    <a:pt x="125" y="23"/>
                    <a:pt x="124" y="20"/>
                    <a:pt x="122" y="18"/>
                  </a:cubicBezTo>
                  <a:cubicBezTo>
                    <a:pt x="119" y="17"/>
                    <a:pt x="114" y="18"/>
                    <a:pt x="112" y="15"/>
                  </a:cubicBezTo>
                  <a:cubicBezTo>
                    <a:pt x="111" y="13"/>
                    <a:pt x="111" y="11"/>
                    <a:pt x="110" y="10"/>
                  </a:cubicBezTo>
                  <a:cubicBezTo>
                    <a:pt x="108" y="7"/>
                    <a:pt x="104" y="7"/>
                    <a:pt x="100" y="5"/>
                  </a:cubicBezTo>
                  <a:cubicBezTo>
                    <a:pt x="98" y="4"/>
                    <a:pt x="96" y="1"/>
                    <a:pt x="93" y="0"/>
                  </a:cubicBezTo>
                  <a:cubicBezTo>
                    <a:pt x="90" y="0"/>
                    <a:pt x="87" y="2"/>
                    <a:pt x="86" y="4"/>
                  </a:cubicBezTo>
                  <a:cubicBezTo>
                    <a:pt x="76" y="12"/>
                    <a:pt x="71" y="25"/>
                    <a:pt x="66" y="36"/>
                  </a:cubicBezTo>
                  <a:cubicBezTo>
                    <a:pt x="58" y="54"/>
                    <a:pt x="49" y="72"/>
                    <a:pt x="38" y="88"/>
                  </a:cubicBezTo>
                  <a:cubicBezTo>
                    <a:pt x="39" y="86"/>
                    <a:pt x="32" y="72"/>
                    <a:pt x="29" y="71"/>
                  </a:cubicBezTo>
                  <a:cubicBezTo>
                    <a:pt x="24" y="70"/>
                    <a:pt x="18" y="79"/>
                    <a:pt x="16" y="82"/>
                  </a:cubicBezTo>
                  <a:cubicBezTo>
                    <a:pt x="7" y="92"/>
                    <a:pt x="2" y="104"/>
                    <a:pt x="1" y="117"/>
                  </a:cubicBezTo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iṥļïďê"/>
            <p:cNvSpPr/>
            <p:nvPr/>
          </p:nvSpPr>
          <p:spPr bwMode="auto">
            <a:xfrm>
              <a:off x="8199438" y="4162426"/>
              <a:ext cx="428625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íSlîdè"/>
            <p:cNvSpPr/>
            <p:nvPr/>
          </p:nvSpPr>
          <p:spPr bwMode="auto">
            <a:xfrm>
              <a:off x="8275638" y="4249738"/>
              <a:ext cx="276225" cy="254000"/>
            </a:xfrm>
            <a:custGeom>
              <a:avLst/>
              <a:gdLst>
                <a:gd name="T0" fmla="*/ 90 w 174"/>
                <a:gd name="T1" fmla="*/ 0 h 160"/>
                <a:gd name="T2" fmla="*/ 0 w 174"/>
                <a:gd name="T3" fmla="*/ 160 h 160"/>
                <a:gd name="T4" fmla="*/ 174 w 174"/>
                <a:gd name="T5" fmla="*/ 35 h 160"/>
                <a:gd name="T6" fmla="*/ 36 w 174"/>
                <a:gd name="T7" fmla="*/ 142 h 160"/>
                <a:gd name="T8" fmla="*/ 19 w 174"/>
                <a:gd name="T9" fmla="*/ 125 h 160"/>
                <a:gd name="T10" fmla="*/ 36 w 174"/>
                <a:gd name="T11" fmla="*/ 142 h 160"/>
                <a:gd name="T12" fmla="*/ 19 w 174"/>
                <a:gd name="T13" fmla="*/ 106 h 160"/>
                <a:gd name="T14" fmla="*/ 36 w 174"/>
                <a:gd name="T15" fmla="*/ 89 h 160"/>
                <a:gd name="T16" fmla="*/ 36 w 174"/>
                <a:gd name="T17" fmla="*/ 71 h 160"/>
                <a:gd name="T18" fmla="*/ 19 w 174"/>
                <a:gd name="T19" fmla="*/ 54 h 160"/>
                <a:gd name="T20" fmla="*/ 36 w 174"/>
                <a:gd name="T21" fmla="*/ 71 h 160"/>
                <a:gd name="T22" fmla="*/ 19 w 174"/>
                <a:gd name="T23" fmla="*/ 35 h 160"/>
                <a:gd name="T24" fmla="*/ 36 w 174"/>
                <a:gd name="T25" fmla="*/ 18 h 160"/>
                <a:gd name="T26" fmla="*/ 71 w 174"/>
                <a:gd name="T27" fmla="*/ 142 h 160"/>
                <a:gd name="T28" fmla="*/ 54 w 174"/>
                <a:gd name="T29" fmla="*/ 125 h 160"/>
                <a:gd name="T30" fmla="*/ 71 w 174"/>
                <a:gd name="T31" fmla="*/ 142 h 160"/>
                <a:gd name="T32" fmla="*/ 54 w 174"/>
                <a:gd name="T33" fmla="*/ 106 h 160"/>
                <a:gd name="T34" fmla="*/ 71 w 174"/>
                <a:gd name="T35" fmla="*/ 89 h 160"/>
                <a:gd name="T36" fmla="*/ 71 w 174"/>
                <a:gd name="T37" fmla="*/ 71 h 160"/>
                <a:gd name="T38" fmla="*/ 54 w 174"/>
                <a:gd name="T39" fmla="*/ 54 h 160"/>
                <a:gd name="T40" fmla="*/ 71 w 174"/>
                <a:gd name="T41" fmla="*/ 71 h 160"/>
                <a:gd name="T42" fmla="*/ 54 w 174"/>
                <a:gd name="T43" fmla="*/ 35 h 160"/>
                <a:gd name="T44" fmla="*/ 71 w 174"/>
                <a:gd name="T45" fmla="*/ 18 h 160"/>
                <a:gd name="T46" fmla="*/ 156 w 174"/>
                <a:gd name="T47" fmla="*/ 142 h 160"/>
                <a:gd name="T48" fmla="*/ 90 w 174"/>
                <a:gd name="T49" fmla="*/ 125 h 160"/>
                <a:gd name="T50" fmla="*/ 107 w 174"/>
                <a:gd name="T51" fmla="*/ 106 h 160"/>
                <a:gd name="T52" fmla="*/ 90 w 174"/>
                <a:gd name="T53" fmla="*/ 89 h 160"/>
                <a:gd name="T54" fmla="*/ 107 w 174"/>
                <a:gd name="T55" fmla="*/ 71 h 160"/>
                <a:gd name="T56" fmla="*/ 90 w 174"/>
                <a:gd name="T57" fmla="*/ 54 h 160"/>
                <a:gd name="T58" fmla="*/ 156 w 174"/>
                <a:gd name="T59" fmla="*/ 142 h 160"/>
                <a:gd name="T60" fmla="*/ 122 w 174"/>
                <a:gd name="T61" fmla="*/ 71 h 160"/>
                <a:gd name="T62" fmla="*/ 141 w 174"/>
                <a:gd name="T63" fmla="*/ 89 h 160"/>
                <a:gd name="T64" fmla="*/ 141 w 174"/>
                <a:gd name="T65" fmla="*/ 106 h 160"/>
                <a:gd name="T66" fmla="*/ 122 w 174"/>
                <a:gd name="T67" fmla="*/ 125 h 160"/>
                <a:gd name="T68" fmla="*/ 141 w 174"/>
                <a:gd name="T69" fmla="*/ 10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60">
                  <a:moveTo>
                    <a:pt x="90" y="35"/>
                  </a:moveTo>
                  <a:lnTo>
                    <a:pt x="90" y="0"/>
                  </a:lnTo>
                  <a:lnTo>
                    <a:pt x="0" y="0"/>
                  </a:lnTo>
                  <a:lnTo>
                    <a:pt x="0" y="160"/>
                  </a:lnTo>
                  <a:lnTo>
                    <a:pt x="174" y="160"/>
                  </a:lnTo>
                  <a:lnTo>
                    <a:pt x="174" y="35"/>
                  </a:lnTo>
                  <a:lnTo>
                    <a:pt x="90" y="35"/>
                  </a:lnTo>
                  <a:close/>
                  <a:moveTo>
                    <a:pt x="36" y="142"/>
                  </a:moveTo>
                  <a:lnTo>
                    <a:pt x="19" y="142"/>
                  </a:lnTo>
                  <a:lnTo>
                    <a:pt x="19" y="125"/>
                  </a:lnTo>
                  <a:lnTo>
                    <a:pt x="36" y="125"/>
                  </a:lnTo>
                  <a:lnTo>
                    <a:pt x="36" y="142"/>
                  </a:lnTo>
                  <a:close/>
                  <a:moveTo>
                    <a:pt x="36" y="106"/>
                  </a:moveTo>
                  <a:lnTo>
                    <a:pt x="19" y="106"/>
                  </a:lnTo>
                  <a:lnTo>
                    <a:pt x="19" y="89"/>
                  </a:lnTo>
                  <a:lnTo>
                    <a:pt x="36" y="89"/>
                  </a:lnTo>
                  <a:lnTo>
                    <a:pt x="36" y="106"/>
                  </a:lnTo>
                  <a:close/>
                  <a:moveTo>
                    <a:pt x="36" y="71"/>
                  </a:moveTo>
                  <a:lnTo>
                    <a:pt x="19" y="71"/>
                  </a:lnTo>
                  <a:lnTo>
                    <a:pt x="19" y="54"/>
                  </a:lnTo>
                  <a:lnTo>
                    <a:pt x="36" y="54"/>
                  </a:lnTo>
                  <a:lnTo>
                    <a:pt x="36" y="71"/>
                  </a:lnTo>
                  <a:close/>
                  <a:moveTo>
                    <a:pt x="36" y="35"/>
                  </a:moveTo>
                  <a:lnTo>
                    <a:pt x="19" y="35"/>
                  </a:lnTo>
                  <a:lnTo>
                    <a:pt x="19" y="18"/>
                  </a:lnTo>
                  <a:lnTo>
                    <a:pt x="36" y="18"/>
                  </a:lnTo>
                  <a:lnTo>
                    <a:pt x="36" y="35"/>
                  </a:lnTo>
                  <a:close/>
                  <a:moveTo>
                    <a:pt x="71" y="142"/>
                  </a:moveTo>
                  <a:lnTo>
                    <a:pt x="54" y="142"/>
                  </a:lnTo>
                  <a:lnTo>
                    <a:pt x="54" y="125"/>
                  </a:lnTo>
                  <a:lnTo>
                    <a:pt x="71" y="125"/>
                  </a:lnTo>
                  <a:lnTo>
                    <a:pt x="71" y="142"/>
                  </a:lnTo>
                  <a:close/>
                  <a:moveTo>
                    <a:pt x="71" y="106"/>
                  </a:moveTo>
                  <a:lnTo>
                    <a:pt x="54" y="106"/>
                  </a:lnTo>
                  <a:lnTo>
                    <a:pt x="54" y="89"/>
                  </a:lnTo>
                  <a:lnTo>
                    <a:pt x="71" y="89"/>
                  </a:lnTo>
                  <a:lnTo>
                    <a:pt x="71" y="106"/>
                  </a:lnTo>
                  <a:close/>
                  <a:moveTo>
                    <a:pt x="71" y="71"/>
                  </a:moveTo>
                  <a:lnTo>
                    <a:pt x="54" y="71"/>
                  </a:lnTo>
                  <a:lnTo>
                    <a:pt x="54" y="54"/>
                  </a:lnTo>
                  <a:lnTo>
                    <a:pt x="71" y="54"/>
                  </a:lnTo>
                  <a:lnTo>
                    <a:pt x="71" y="71"/>
                  </a:lnTo>
                  <a:close/>
                  <a:moveTo>
                    <a:pt x="71" y="35"/>
                  </a:moveTo>
                  <a:lnTo>
                    <a:pt x="54" y="35"/>
                  </a:lnTo>
                  <a:lnTo>
                    <a:pt x="54" y="18"/>
                  </a:lnTo>
                  <a:lnTo>
                    <a:pt x="71" y="18"/>
                  </a:lnTo>
                  <a:lnTo>
                    <a:pt x="71" y="35"/>
                  </a:lnTo>
                  <a:close/>
                  <a:moveTo>
                    <a:pt x="156" y="142"/>
                  </a:moveTo>
                  <a:lnTo>
                    <a:pt x="90" y="142"/>
                  </a:lnTo>
                  <a:lnTo>
                    <a:pt x="90" y="125"/>
                  </a:lnTo>
                  <a:lnTo>
                    <a:pt x="107" y="125"/>
                  </a:lnTo>
                  <a:lnTo>
                    <a:pt x="107" y="106"/>
                  </a:lnTo>
                  <a:lnTo>
                    <a:pt x="90" y="106"/>
                  </a:lnTo>
                  <a:lnTo>
                    <a:pt x="90" y="89"/>
                  </a:lnTo>
                  <a:lnTo>
                    <a:pt x="107" y="89"/>
                  </a:lnTo>
                  <a:lnTo>
                    <a:pt x="107" y="71"/>
                  </a:lnTo>
                  <a:lnTo>
                    <a:pt x="90" y="71"/>
                  </a:lnTo>
                  <a:lnTo>
                    <a:pt x="90" y="54"/>
                  </a:lnTo>
                  <a:lnTo>
                    <a:pt x="156" y="54"/>
                  </a:lnTo>
                  <a:lnTo>
                    <a:pt x="156" y="142"/>
                  </a:lnTo>
                  <a:close/>
                  <a:moveTo>
                    <a:pt x="141" y="71"/>
                  </a:moveTo>
                  <a:lnTo>
                    <a:pt x="122" y="71"/>
                  </a:lnTo>
                  <a:lnTo>
                    <a:pt x="122" y="89"/>
                  </a:lnTo>
                  <a:lnTo>
                    <a:pt x="141" y="89"/>
                  </a:lnTo>
                  <a:lnTo>
                    <a:pt x="141" y="71"/>
                  </a:lnTo>
                  <a:close/>
                  <a:moveTo>
                    <a:pt x="141" y="106"/>
                  </a:moveTo>
                  <a:lnTo>
                    <a:pt x="122" y="106"/>
                  </a:lnTo>
                  <a:lnTo>
                    <a:pt x="122" y="125"/>
                  </a:lnTo>
                  <a:lnTo>
                    <a:pt x="141" y="125"/>
                  </a:lnTo>
                  <a:lnTo>
                    <a:pt x="141" y="106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iṡlíďé"/>
            <p:cNvSpPr/>
            <p:nvPr/>
          </p:nvSpPr>
          <p:spPr bwMode="auto">
            <a:xfrm>
              <a:off x="8594726" y="4375151"/>
              <a:ext cx="106363" cy="117475"/>
            </a:xfrm>
            <a:custGeom>
              <a:avLst/>
              <a:gdLst>
                <a:gd name="T0" fmla="*/ 22 w 77"/>
                <a:gd name="T1" fmla="*/ 17 h 86"/>
                <a:gd name="T2" fmla="*/ 7 w 77"/>
                <a:gd name="T3" fmla="*/ 33 h 86"/>
                <a:gd name="T4" fmla="*/ 0 w 77"/>
                <a:gd name="T5" fmla="*/ 53 h 86"/>
                <a:gd name="T6" fmla="*/ 2 w 77"/>
                <a:gd name="T7" fmla="*/ 59 h 86"/>
                <a:gd name="T8" fmla="*/ 8 w 77"/>
                <a:gd name="T9" fmla="*/ 60 h 86"/>
                <a:gd name="T10" fmla="*/ 11 w 77"/>
                <a:gd name="T11" fmla="*/ 58 h 86"/>
                <a:gd name="T12" fmla="*/ 20 w 77"/>
                <a:gd name="T13" fmla="*/ 48 h 86"/>
                <a:gd name="T14" fmla="*/ 24 w 77"/>
                <a:gd name="T15" fmla="*/ 46 h 86"/>
                <a:gd name="T16" fmla="*/ 26 w 77"/>
                <a:gd name="T17" fmla="*/ 47 h 86"/>
                <a:gd name="T18" fmla="*/ 30 w 77"/>
                <a:gd name="T19" fmla="*/ 53 h 86"/>
                <a:gd name="T20" fmla="*/ 26 w 77"/>
                <a:gd name="T21" fmla="*/ 65 h 86"/>
                <a:gd name="T22" fmla="*/ 19 w 77"/>
                <a:gd name="T23" fmla="*/ 75 h 86"/>
                <a:gd name="T24" fmla="*/ 19 w 77"/>
                <a:gd name="T25" fmla="*/ 79 h 86"/>
                <a:gd name="T26" fmla="*/ 21 w 77"/>
                <a:gd name="T27" fmla="*/ 81 h 86"/>
                <a:gd name="T28" fmla="*/ 47 w 77"/>
                <a:gd name="T29" fmla="*/ 82 h 86"/>
                <a:gd name="T30" fmla="*/ 63 w 77"/>
                <a:gd name="T31" fmla="*/ 74 h 86"/>
                <a:gd name="T32" fmla="*/ 70 w 77"/>
                <a:gd name="T33" fmla="*/ 72 h 86"/>
                <a:gd name="T34" fmla="*/ 76 w 77"/>
                <a:gd name="T35" fmla="*/ 62 h 86"/>
                <a:gd name="T36" fmla="*/ 76 w 77"/>
                <a:gd name="T37" fmla="*/ 51 h 86"/>
                <a:gd name="T38" fmla="*/ 67 w 77"/>
                <a:gd name="T39" fmla="*/ 7 h 86"/>
                <a:gd name="T40" fmla="*/ 65 w 77"/>
                <a:gd name="T41" fmla="*/ 5 h 86"/>
                <a:gd name="T42" fmla="*/ 62 w 77"/>
                <a:gd name="T43" fmla="*/ 4 h 86"/>
                <a:gd name="T44" fmla="*/ 37 w 77"/>
                <a:gd name="T45" fmla="*/ 2 h 86"/>
                <a:gd name="T46" fmla="*/ 31 w 77"/>
                <a:gd name="T47" fmla="*/ 8 h 86"/>
                <a:gd name="T48" fmla="*/ 22 w 77"/>
                <a:gd name="T49" fmla="*/ 1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86">
                  <a:moveTo>
                    <a:pt x="22" y="17"/>
                  </a:moveTo>
                  <a:cubicBezTo>
                    <a:pt x="17" y="22"/>
                    <a:pt x="12" y="27"/>
                    <a:pt x="7" y="33"/>
                  </a:cubicBezTo>
                  <a:cubicBezTo>
                    <a:pt x="3" y="38"/>
                    <a:pt x="0" y="45"/>
                    <a:pt x="0" y="53"/>
                  </a:cubicBezTo>
                  <a:cubicBezTo>
                    <a:pt x="0" y="55"/>
                    <a:pt x="1" y="57"/>
                    <a:pt x="2" y="59"/>
                  </a:cubicBezTo>
                  <a:cubicBezTo>
                    <a:pt x="4" y="60"/>
                    <a:pt x="6" y="61"/>
                    <a:pt x="8" y="60"/>
                  </a:cubicBezTo>
                  <a:cubicBezTo>
                    <a:pt x="9" y="60"/>
                    <a:pt x="10" y="59"/>
                    <a:pt x="11" y="58"/>
                  </a:cubicBezTo>
                  <a:cubicBezTo>
                    <a:pt x="13" y="54"/>
                    <a:pt x="16" y="51"/>
                    <a:pt x="20" y="48"/>
                  </a:cubicBezTo>
                  <a:cubicBezTo>
                    <a:pt x="21" y="47"/>
                    <a:pt x="22" y="45"/>
                    <a:pt x="24" y="46"/>
                  </a:cubicBezTo>
                  <a:cubicBezTo>
                    <a:pt x="25" y="46"/>
                    <a:pt x="25" y="47"/>
                    <a:pt x="26" y="47"/>
                  </a:cubicBezTo>
                  <a:cubicBezTo>
                    <a:pt x="28" y="49"/>
                    <a:pt x="29" y="51"/>
                    <a:pt x="30" y="53"/>
                  </a:cubicBezTo>
                  <a:cubicBezTo>
                    <a:pt x="30" y="57"/>
                    <a:pt x="29" y="62"/>
                    <a:pt x="26" y="65"/>
                  </a:cubicBezTo>
                  <a:cubicBezTo>
                    <a:pt x="23" y="68"/>
                    <a:pt x="20" y="71"/>
                    <a:pt x="19" y="75"/>
                  </a:cubicBezTo>
                  <a:cubicBezTo>
                    <a:pt x="18" y="76"/>
                    <a:pt x="18" y="78"/>
                    <a:pt x="19" y="79"/>
                  </a:cubicBezTo>
                  <a:cubicBezTo>
                    <a:pt x="19" y="80"/>
                    <a:pt x="20" y="80"/>
                    <a:pt x="21" y="81"/>
                  </a:cubicBezTo>
                  <a:cubicBezTo>
                    <a:pt x="29" y="85"/>
                    <a:pt x="38" y="86"/>
                    <a:pt x="47" y="82"/>
                  </a:cubicBezTo>
                  <a:cubicBezTo>
                    <a:pt x="52" y="80"/>
                    <a:pt x="57" y="76"/>
                    <a:pt x="63" y="74"/>
                  </a:cubicBezTo>
                  <a:cubicBezTo>
                    <a:pt x="65" y="74"/>
                    <a:pt x="67" y="73"/>
                    <a:pt x="70" y="72"/>
                  </a:cubicBezTo>
                  <a:cubicBezTo>
                    <a:pt x="73" y="70"/>
                    <a:pt x="75" y="66"/>
                    <a:pt x="76" y="62"/>
                  </a:cubicBezTo>
                  <a:cubicBezTo>
                    <a:pt x="77" y="59"/>
                    <a:pt x="77" y="55"/>
                    <a:pt x="76" y="51"/>
                  </a:cubicBezTo>
                  <a:cubicBezTo>
                    <a:pt x="76" y="36"/>
                    <a:pt x="72" y="21"/>
                    <a:pt x="67" y="7"/>
                  </a:cubicBezTo>
                  <a:cubicBezTo>
                    <a:pt x="66" y="6"/>
                    <a:pt x="66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5" y="3"/>
                    <a:pt x="44" y="0"/>
                    <a:pt x="37" y="2"/>
                  </a:cubicBezTo>
                  <a:cubicBezTo>
                    <a:pt x="35" y="4"/>
                    <a:pt x="33" y="5"/>
                    <a:pt x="31" y="8"/>
                  </a:cubicBezTo>
                  <a:cubicBezTo>
                    <a:pt x="30" y="9"/>
                    <a:pt x="22" y="15"/>
                    <a:pt x="22" y="17"/>
                  </a:cubicBezTo>
                  <a:close/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iṩḻïḑe"/>
            <p:cNvSpPr/>
            <p:nvPr/>
          </p:nvSpPr>
          <p:spPr bwMode="auto">
            <a:xfrm>
              <a:off x="8486776" y="4033838"/>
              <a:ext cx="209550" cy="368300"/>
            </a:xfrm>
            <a:custGeom>
              <a:avLst/>
              <a:gdLst>
                <a:gd name="T0" fmla="*/ 99 w 153"/>
                <a:gd name="T1" fmla="*/ 259 h 268"/>
                <a:gd name="T2" fmla="*/ 103 w 153"/>
                <a:gd name="T3" fmla="*/ 235 h 268"/>
                <a:gd name="T4" fmla="*/ 95 w 153"/>
                <a:gd name="T5" fmla="*/ 216 h 268"/>
                <a:gd name="T6" fmla="*/ 98 w 153"/>
                <a:gd name="T7" fmla="*/ 209 h 268"/>
                <a:gd name="T8" fmla="*/ 88 w 153"/>
                <a:gd name="T9" fmla="*/ 190 h 268"/>
                <a:gd name="T10" fmla="*/ 92 w 153"/>
                <a:gd name="T11" fmla="*/ 183 h 268"/>
                <a:gd name="T12" fmla="*/ 82 w 153"/>
                <a:gd name="T13" fmla="*/ 168 h 268"/>
                <a:gd name="T14" fmla="*/ 83 w 153"/>
                <a:gd name="T15" fmla="*/ 161 h 268"/>
                <a:gd name="T16" fmla="*/ 80 w 153"/>
                <a:gd name="T17" fmla="*/ 154 h 268"/>
                <a:gd name="T18" fmla="*/ 72 w 153"/>
                <a:gd name="T19" fmla="*/ 135 h 268"/>
                <a:gd name="T20" fmla="*/ 75 w 153"/>
                <a:gd name="T21" fmla="*/ 126 h 268"/>
                <a:gd name="T22" fmla="*/ 70 w 153"/>
                <a:gd name="T23" fmla="*/ 115 h 268"/>
                <a:gd name="T24" fmla="*/ 70 w 153"/>
                <a:gd name="T25" fmla="*/ 110 h 268"/>
                <a:gd name="T26" fmla="*/ 61 w 153"/>
                <a:gd name="T27" fmla="*/ 102 h 268"/>
                <a:gd name="T28" fmla="*/ 61 w 153"/>
                <a:gd name="T29" fmla="*/ 97 h 268"/>
                <a:gd name="T30" fmla="*/ 55 w 153"/>
                <a:gd name="T31" fmla="*/ 91 h 268"/>
                <a:gd name="T32" fmla="*/ 46 w 153"/>
                <a:gd name="T33" fmla="*/ 88 h 268"/>
                <a:gd name="T34" fmla="*/ 40 w 153"/>
                <a:gd name="T35" fmla="*/ 86 h 268"/>
                <a:gd name="T36" fmla="*/ 38 w 153"/>
                <a:gd name="T37" fmla="*/ 88 h 268"/>
                <a:gd name="T38" fmla="*/ 28 w 153"/>
                <a:gd name="T39" fmla="*/ 87 h 268"/>
                <a:gd name="T40" fmla="*/ 12 w 153"/>
                <a:gd name="T41" fmla="*/ 59 h 268"/>
                <a:gd name="T42" fmla="*/ 8 w 153"/>
                <a:gd name="T43" fmla="*/ 26 h 268"/>
                <a:gd name="T44" fmla="*/ 5 w 153"/>
                <a:gd name="T45" fmla="*/ 16 h 268"/>
                <a:gd name="T46" fmla="*/ 0 w 153"/>
                <a:gd name="T47" fmla="*/ 6 h 268"/>
                <a:gd name="T48" fmla="*/ 18 w 153"/>
                <a:gd name="T49" fmla="*/ 5 h 268"/>
                <a:gd name="T50" fmla="*/ 32 w 153"/>
                <a:gd name="T51" fmla="*/ 8 h 268"/>
                <a:gd name="T52" fmla="*/ 47 w 153"/>
                <a:gd name="T53" fmla="*/ 14 h 268"/>
                <a:gd name="T54" fmla="*/ 106 w 153"/>
                <a:gd name="T55" fmla="*/ 38 h 268"/>
                <a:gd name="T56" fmla="*/ 123 w 153"/>
                <a:gd name="T57" fmla="*/ 52 h 268"/>
                <a:gd name="T58" fmla="*/ 132 w 153"/>
                <a:gd name="T59" fmla="*/ 54 h 268"/>
                <a:gd name="T60" fmla="*/ 145 w 153"/>
                <a:gd name="T61" fmla="*/ 75 h 268"/>
                <a:gd name="T62" fmla="*/ 148 w 153"/>
                <a:gd name="T63" fmla="*/ 81 h 268"/>
                <a:gd name="T64" fmla="*/ 149 w 153"/>
                <a:gd name="T65" fmla="*/ 89 h 268"/>
                <a:gd name="T66" fmla="*/ 150 w 153"/>
                <a:gd name="T67" fmla="*/ 108 h 268"/>
                <a:gd name="T68" fmla="*/ 148 w 153"/>
                <a:gd name="T69" fmla="*/ 203 h 268"/>
                <a:gd name="T70" fmla="*/ 148 w 153"/>
                <a:gd name="T71" fmla="*/ 234 h 268"/>
                <a:gd name="T72" fmla="*/ 151 w 153"/>
                <a:gd name="T73" fmla="*/ 242 h 268"/>
                <a:gd name="T74" fmla="*/ 152 w 153"/>
                <a:gd name="T75" fmla="*/ 252 h 268"/>
                <a:gd name="T76" fmla="*/ 153 w 153"/>
                <a:gd name="T77" fmla="*/ 264 h 268"/>
                <a:gd name="T78" fmla="*/ 152 w 153"/>
                <a:gd name="T79" fmla="*/ 267 h 268"/>
                <a:gd name="T80" fmla="*/ 149 w 153"/>
                <a:gd name="T81" fmla="*/ 268 h 268"/>
                <a:gd name="T82" fmla="*/ 98 w 153"/>
                <a:gd name="T83" fmla="*/ 26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268">
                  <a:moveTo>
                    <a:pt x="99" y="259"/>
                  </a:moveTo>
                  <a:cubicBezTo>
                    <a:pt x="99" y="252"/>
                    <a:pt x="90" y="236"/>
                    <a:pt x="103" y="235"/>
                  </a:cubicBezTo>
                  <a:cubicBezTo>
                    <a:pt x="103" y="228"/>
                    <a:pt x="93" y="223"/>
                    <a:pt x="95" y="216"/>
                  </a:cubicBezTo>
                  <a:cubicBezTo>
                    <a:pt x="96" y="213"/>
                    <a:pt x="98" y="211"/>
                    <a:pt x="98" y="209"/>
                  </a:cubicBezTo>
                  <a:cubicBezTo>
                    <a:pt x="99" y="201"/>
                    <a:pt x="86" y="197"/>
                    <a:pt x="88" y="190"/>
                  </a:cubicBezTo>
                  <a:cubicBezTo>
                    <a:pt x="89" y="188"/>
                    <a:pt x="92" y="186"/>
                    <a:pt x="92" y="183"/>
                  </a:cubicBezTo>
                  <a:cubicBezTo>
                    <a:pt x="94" y="177"/>
                    <a:pt x="82" y="174"/>
                    <a:pt x="82" y="168"/>
                  </a:cubicBezTo>
                  <a:cubicBezTo>
                    <a:pt x="82" y="166"/>
                    <a:pt x="83" y="163"/>
                    <a:pt x="83" y="161"/>
                  </a:cubicBezTo>
                  <a:cubicBezTo>
                    <a:pt x="83" y="159"/>
                    <a:pt x="81" y="156"/>
                    <a:pt x="80" y="154"/>
                  </a:cubicBezTo>
                  <a:cubicBezTo>
                    <a:pt x="76" y="148"/>
                    <a:pt x="78" y="138"/>
                    <a:pt x="72" y="135"/>
                  </a:cubicBezTo>
                  <a:cubicBezTo>
                    <a:pt x="76" y="136"/>
                    <a:pt x="77" y="130"/>
                    <a:pt x="75" y="126"/>
                  </a:cubicBezTo>
                  <a:cubicBezTo>
                    <a:pt x="74" y="122"/>
                    <a:pt x="70" y="119"/>
                    <a:pt x="70" y="115"/>
                  </a:cubicBezTo>
                  <a:cubicBezTo>
                    <a:pt x="70" y="113"/>
                    <a:pt x="70" y="112"/>
                    <a:pt x="70" y="110"/>
                  </a:cubicBezTo>
                  <a:cubicBezTo>
                    <a:pt x="69" y="106"/>
                    <a:pt x="62" y="106"/>
                    <a:pt x="61" y="102"/>
                  </a:cubicBezTo>
                  <a:cubicBezTo>
                    <a:pt x="61" y="100"/>
                    <a:pt x="61" y="99"/>
                    <a:pt x="61" y="97"/>
                  </a:cubicBezTo>
                  <a:cubicBezTo>
                    <a:pt x="61" y="94"/>
                    <a:pt x="58" y="92"/>
                    <a:pt x="55" y="91"/>
                  </a:cubicBezTo>
                  <a:cubicBezTo>
                    <a:pt x="52" y="91"/>
                    <a:pt x="49" y="90"/>
                    <a:pt x="46" y="88"/>
                  </a:cubicBezTo>
                  <a:cubicBezTo>
                    <a:pt x="44" y="87"/>
                    <a:pt x="42" y="84"/>
                    <a:pt x="40" y="86"/>
                  </a:cubicBezTo>
                  <a:cubicBezTo>
                    <a:pt x="39" y="86"/>
                    <a:pt x="39" y="87"/>
                    <a:pt x="38" y="88"/>
                  </a:cubicBezTo>
                  <a:cubicBezTo>
                    <a:pt x="36" y="90"/>
                    <a:pt x="31" y="89"/>
                    <a:pt x="28" y="87"/>
                  </a:cubicBezTo>
                  <a:cubicBezTo>
                    <a:pt x="19" y="81"/>
                    <a:pt x="14" y="70"/>
                    <a:pt x="12" y="59"/>
                  </a:cubicBezTo>
                  <a:cubicBezTo>
                    <a:pt x="10" y="48"/>
                    <a:pt x="10" y="37"/>
                    <a:pt x="8" y="26"/>
                  </a:cubicBezTo>
                  <a:cubicBezTo>
                    <a:pt x="7" y="23"/>
                    <a:pt x="6" y="19"/>
                    <a:pt x="5" y="16"/>
                  </a:cubicBezTo>
                  <a:cubicBezTo>
                    <a:pt x="3" y="13"/>
                    <a:pt x="1" y="10"/>
                    <a:pt x="0" y="6"/>
                  </a:cubicBezTo>
                  <a:cubicBezTo>
                    <a:pt x="0" y="0"/>
                    <a:pt x="13" y="4"/>
                    <a:pt x="18" y="5"/>
                  </a:cubicBezTo>
                  <a:cubicBezTo>
                    <a:pt x="23" y="5"/>
                    <a:pt x="27" y="6"/>
                    <a:pt x="32" y="8"/>
                  </a:cubicBezTo>
                  <a:cubicBezTo>
                    <a:pt x="37" y="9"/>
                    <a:pt x="42" y="12"/>
                    <a:pt x="47" y="14"/>
                  </a:cubicBezTo>
                  <a:cubicBezTo>
                    <a:pt x="67" y="23"/>
                    <a:pt x="90" y="24"/>
                    <a:pt x="106" y="38"/>
                  </a:cubicBezTo>
                  <a:cubicBezTo>
                    <a:pt x="111" y="43"/>
                    <a:pt x="116" y="50"/>
                    <a:pt x="123" y="52"/>
                  </a:cubicBezTo>
                  <a:cubicBezTo>
                    <a:pt x="126" y="52"/>
                    <a:pt x="129" y="53"/>
                    <a:pt x="132" y="54"/>
                  </a:cubicBezTo>
                  <a:cubicBezTo>
                    <a:pt x="139" y="58"/>
                    <a:pt x="140" y="68"/>
                    <a:pt x="145" y="75"/>
                  </a:cubicBezTo>
                  <a:cubicBezTo>
                    <a:pt x="146" y="77"/>
                    <a:pt x="147" y="79"/>
                    <a:pt x="148" y="81"/>
                  </a:cubicBezTo>
                  <a:cubicBezTo>
                    <a:pt x="149" y="83"/>
                    <a:pt x="149" y="86"/>
                    <a:pt x="149" y="89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1" y="140"/>
                    <a:pt x="152" y="171"/>
                    <a:pt x="148" y="203"/>
                  </a:cubicBezTo>
                  <a:cubicBezTo>
                    <a:pt x="147" y="213"/>
                    <a:pt x="145" y="224"/>
                    <a:pt x="148" y="234"/>
                  </a:cubicBezTo>
                  <a:cubicBezTo>
                    <a:pt x="149" y="237"/>
                    <a:pt x="150" y="239"/>
                    <a:pt x="151" y="242"/>
                  </a:cubicBezTo>
                  <a:cubicBezTo>
                    <a:pt x="152" y="245"/>
                    <a:pt x="152" y="249"/>
                    <a:pt x="152" y="252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53" y="265"/>
                    <a:pt x="153" y="266"/>
                    <a:pt x="152" y="267"/>
                  </a:cubicBezTo>
                  <a:cubicBezTo>
                    <a:pt x="151" y="268"/>
                    <a:pt x="150" y="268"/>
                    <a:pt x="149" y="268"/>
                  </a:cubicBezTo>
                  <a:cubicBezTo>
                    <a:pt x="132" y="266"/>
                    <a:pt x="114" y="257"/>
                    <a:pt x="98" y="263"/>
                  </a:cubicBezTo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ïśḷîḓè"/>
            <p:cNvSpPr/>
            <p:nvPr/>
          </p:nvSpPr>
          <p:spPr bwMode="auto">
            <a:xfrm>
              <a:off x="8175626" y="4314826"/>
              <a:ext cx="39688" cy="73025"/>
            </a:xfrm>
            <a:custGeom>
              <a:avLst/>
              <a:gdLst>
                <a:gd name="T0" fmla="*/ 6 w 29"/>
                <a:gd name="T1" fmla="*/ 5 h 54"/>
                <a:gd name="T2" fmla="*/ 4 w 29"/>
                <a:gd name="T3" fmla="*/ 6 h 54"/>
                <a:gd name="T4" fmla="*/ 4 w 29"/>
                <a:gd name="T5" fmla="*/ 23 h 54"/>
                <a:gd name="T6" fmla="*/ 5 w 29"/>
                <a:gd name="T7" fmla="*/ 24 h 54"/>
                <a:gd name="T8" fmla="*/ 4 w 29"/>
                <a:gd name="T9" fmla="*/ 27 h 54"/>
                <a:gd name="T10" fmla="*/ 5 w 29"/>
                <a:gd name="T11" fmla="*/ 37 h 54"/>
                <a:gd name="T12" fmla="*/ 9 w 29"/>
                <a:gd name="T13" fmla="*/ 40 h 54"/>
                <a:gd name="T14" fmla="*/ 9 w 29"/>
                <a:gd name="T15" fmla="*/ 48 h 54"/>
                <a:gd name="T16" fmla="*/ 17 w 29"/>
                <a:gd name="T17" fmla="*/ 54 h 54"/>
                <a:gd name="T18" fmla="*/ 25 w 29"/>
                <a:gd name="T19" fmla="*/ 52 h 54"/>
                <a:gd name="T20" fmla="*/ 25 w 29"/>
                <a:gd name="T21" fmla="*/ 45 h 54"/>
                <a:gd name="T22" fmla="*/ 19 w 29"/>
                <a:gd name="T23" fmla="*/ 39 h 54"/>
                <a:gd name="T24" fmla="*/ 27 w 29"/>
                <a:gd name="T25" fmla="*/ 32 h 54"/>
                <a:gd name="T26" fmla="*/ 22 w 29"/>
                <a:gd name="T27" fmla="*/ 22 h 54"/>
                <a:gd name="T28" fmla="*/ 21 w 29"/>
                <a:gd name="T29" fmla="*/ 20 h 54"/>
                <a:gd name="T30" fmla="*/ 22 w 29"/>
                <a:gd name="T31" fmla="*/ 17 h 54"/>
                <a:gd name="T32" fmla="*/ 22 w 29"/>
                <a:gd name="T33" fmla="*/ 1 h 54"/>
                <a:gd name="T34" fmla="*/ 14 w 29"/>
                <a:gd name="T35" fmla="*/ 1 h 54"/>
                <a:gd name="T36" fmla="*/ 10 w 29"/>
                <a:gd name="T37" fmla="*/ 4 h 54"/>
                <a:gd name="T38" fmla="*/ 6 w 29"/>
                <a:gd name="T39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54">
                  <a:moveTo>
                    <a:pt x="6" y="5"/>
                  </a:moveTo>
                  <a:cubicBezTo>
                    <a:pt x="5" y="5"/>
                    <a:pt x="4" y="6"/>
                    <a:pt x="4" y="6"/>
                  </a:cubicBezTo>
                  <a:cubicBezTo>
                    <a:pt x="0" y="11"/>
                    <a:pt x="0" y="18"/>
                    <a:pt x="4" y="23"/>
                  </a:cubicBezTo>
                  <a:cubicBezTo>
                    <a:pt x="4" y="23"/>
                    <a:pt x="4" y="24"/>
                    <a:pt x="5" y="24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2" y="30"/>
                    <a:pt x="3" y="34"/>
                    <a:pt x="5" y="37"/>
                  </a:cubicBezTo>
                  <a:cubicBezTo>
                    <a:pt x="7" y="38"/>
                    <a:pt x="8" y="39"/>
                    <a:pt x="9" y="40"/>
                  </a:cubicBezTo>
                  <a:cubicBezTo>
                    <a:pt x="10" y="42"/>
                    <a:pt x="9" y="45"/>
                    <a:pt x="9" y="48"/>
                  </a:cubicBezTo>
                  <a:cubicBezTo>
                    <a:pt x="9" y="52"/>
                    <a:pt x="13" y="53"/>
                    <a:pt x="17" y="54"/>
                  </a:cubicBezTo>
                  <a:cubicBezTo>
                    <a:pt x="20" y="54"/>
                    <a:pt x="23" y="54"/>
                    <a:pt x="25" y="52"/>
                  </a:cubicBezTo>
                  <a:cubicBezTo>
                    <a:pt x="26" y="50"/>
                    <a:pt x="26" y="47"/>
                    <a:pt x="25" y="45"/>
                  </a:cubicBezTo>
                  <a:cubicBezTo>
                    <a:pt x="23" y="43"/>
                    <a:pt x="21" y="41"/>
                    <a:pt x="19" y="39"/>
                  </a:cubicBezTo>
                  <a:cubicBezTo>
                    <a:pt x="23" y="39"/>
                    <a:pt x="27" y="36"/>
                    <a:pt x="27" y="32"/>
                  </a:cubicBezTo>
                  <a:cubicBezTo>
                    <a:pt x="27" y="28"/>
                    <a:pt x="25" y="24"/>
                    <a:pt x="22" y="22"/>
                  </a:cubicBezTo>
                  <a:cubicBezTo>
                    <a:pt x="22" y="21"/>
                    <a:pt x="21" y="21"/>
                    <a:pt x="21" y="20"/>
                  </a:cubicBezTo>
                  <a:cubicBezTo>
                    <a:pt x="20" y="19"/>
                    <a:pt x="21" y="18"/>
                    <a:pt x="22" y="17"/>
                  </a:cubicBezTo>
                  <a:cubicBezTo>
                    <a:pt x="26" y="13"/>
                    <a:pt x="29" y="3"/>
                    <a:pt x="22" y="1"/>
                  </a:cubicBezTo>
                  <a:cubicBezTo>
                    <a:pt x="19" y="0"/>
                    <a:pt x="16" y="0"/>
                    <a:pt x="14" y="1"/>
                  </a:cubicBezTo>
                  <a:cubicBezTo>
                    <a:pt x="12" y="2"/>
                    <a:pt x="12" y="3"/>
                    <a:pt x="10" y="4"/>
                  </a:cubicBezTo>
                  <a:cubicBezTo>
                    <a:pt x="9" y="4"/>
                    <a:pt x="7" y="4"/>
                    <a:pt x="6" y="5"/>
                  </a:cubicBezTo>
                  <a:close/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îşḷíḑè"/>
            <p:cNvSpPr/>
            <p:nvPr/>
          </p:nvSpPr>
          <p:spPr bwMode="auto">
            <a:xfrm>
              <a:off x="8250238" y="3941763"/>
              <a:ext cx="41275" cy="85725"/>
            </a:xfrm>
            <a:custGeom>
              <a:avLst/>
              <a:gdLst>
                <a:gd name="T0" fmla="*/ 10 w 30"/>
                <a:gd name="T1" fmla="*/ 42 h 62"/>
                <a:gd name="T2" fmla="*/ 0 w 30"/>
                <a:gd name="T3" fmla="*/ 62 h 62"/>
                <a:gd name="T4" fmla="*/ 10 w 30"/>
                <a:gd name="T5" fmla="*/ 42 h 62"/>
                <a:gd name="T6" fmla="*/ 30 w 30"/>
                <a:gd name="T7" fmla="*/ 0 h 62"/>
                <a:gd name="T8" fmla="*/ 20 w 30"/>
                <a:gd name="T9" fmla="*/ 5 h 62"/>
                <a:gd name="T10" fmla="*/ 16 w 30"/>
                <a:gd name="T11" fmla="*/ 18 h 62"/>
                <a:gd name="T12" fmla="*/ 10 w 30"/>
                <a:gd name="T13" fmla="*/ 42 h 62"/>
                <a:gd name="T14" fmla="*/ 30 w 3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62">
                  <a:moveTo>
                    <a:pt x="10" y="4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4" y="55"/>
                    <a:pt x="7" y="49"/>
                    <a:pt x="10" y="42"/>
                  </a:cubicBezTo>
                  <a:moveTo>
                    <a:pt x="30" y="0"/>
                  </a:moveTo>
                  <a:cubicBezTo>
                    <a:pt x="26" y="0"/>
                    <a:pt x="22" y="2"/>
                    <a:pt x="20" y="5"/>
                  </a:cubicBezTo>
                  <a:cubicBezTo>
                    <a:pt x="17" y="9"/>
                    <a:pt x="16" y="14"/>
                    <a:pt x="16" y="18"/>
                  </a:cubicBezTo>
                  <a:cubicBezTo>
                    <a:pt x="14" y="26"/>
                    <a:pt x="12" y="34"/>
                    <a:pt x="10" y="42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íśḻiḑè"/>
            <p:cNvSpPr/>
            <p:nvPr/>
          </p:nvSpPr>
          <p:spPr bwMode="auto">
            <a:xfrm>
              <a:off x="8269288" y="3957638"/>
              <a:ext cx="41275" cy="68263"/>
            </a:xfrm>
            <a:custGeom>
              <a:avLst/>
              <a:gdLst>
                <a:gd name="T0" fmla="*/ 9 w 30"/>
                <a:gd name="T1" fmla="*/ 35 h 50"/>
                <a:gd name="T2" fmla="*/ 0 w 30"/>
                <a:gd name="T3" fmla="*/ 50 h 50"/>
                <a:gd name="T4" fmla="*/ 9 w 30"/>
                <a:gd name="T5" fmla="*/ 35 h 50"/>
                <a:gd name="T6" fmla="*/ 30 w 30"/>
                <a:gd name="T7" fmla="*/ 0 h 50"/>
                <a:gd name="T8" fmla="*/ 17 w 30"/>
                <a:gd name="T9" fmla="*/ 8 h 50"/>
                <a:gd name="T10" fmla="*/ 14 w 30"/>
                <a:gd name="T11" fmla="*/ 21 h 50"/>
                <a:gd name="T12" fmla="*/ 9 w 30"/>
                <a:gd name="T13" fmla="*/ 35 h 50"/>
                <a:gd name="T14" fmla="*/ 30 w 30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0">
                  <a:moveTo>
                    <a:pt x="9" y="35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4" y="45"/>
                    <a:pt x="6" y="40"/>
                    <a:pt x="9" y="35"/>
                  </a:cubicBezTo>
                  <a:moveTo>
                    <a:pt x="30" y="0"/>
                  </a:moveTo>
                  <a:cubicBezTo>
                    <a:pt x="25" y="0"/>
                    <a:pt x="20" y="3"/>
                    <a:pt x="17" y="8"/>
                  </a:cubicBezTo>
                  <a:cubicBezTo>
                    <a:pt x="15" y="12"/>
                    <a:pt x="14" y="16"/>
                    <a:pt x="14" y="21"/>
                  </a:cubicBezTo>
                  <a:cubicBezTo>
                    <a:pt x="12" y="26"/>
                    <a:pt x="11" y="31"/>
                    <a:pt x="9" y="35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îš1îḓê"/>
            <p:cNvSpPr/>
            <p:nvPr/>
          </p:nvSpPr>
          <p:spPr bwMode="auto">
            <a:xfrm>
              <a:off x="4498976" y="4246563"/>
              <a:ext cx="392113" cy="520700"/>
            </a:xfrm>
            <a:custGeom>
              <a:avLst/>
              <a:gdLst>
                <a:gd name="T0" fmla="*/ 193 w 286"/>
                <a:gd name="T1" fmla="*/ 43 h 379"/>
                <a:gd name="T2" fmla="*/ 181 w 286"/>
                <a:gd name="T3" fmla="*/ 118 h 379"/>
                <a:gd name="T4" fmla="*/ 186 w 286"/>
                <a:gd name="T5" fmla="*/ 133 h 379"/>
                <a:gd name="T6" fmla="*/ 171 w 286"/>
                <a:gd name="T7" fmla="*/ 174 h 379"/>
                <a:gd name="T8" fmla="*/ 99 w 286"/>
                <a:gd name="T9" fmla="*/ 280 h 379"/>
                <a:gd name="T10" fmla="*/ 89 w 286"/>
                <a:gd name="T11" fmla="*/ 292 h 379"/>
                <a:gd name="T12" fmla="*/ 36 w 286"/>
                <a:gd name="T13" fmla="*/ 307 h 379"/>
                <a:gd name="T14" fmla="*/ 1 w 286"/>
                <a:gd name="T15" fmla="*/ 322 h 379"/>
                <a:gd name="T16" fmla="*/ 1 w 286"/>
                <a:gd name="T17" fmla="*/ 326 h 379"/>
                <a:gd name="T18" fmla="*/ 27 w 286"/>
                <a:gd name="T19" fmla="*/ 338 h 379"/>
                <a:gd name="T20" fmla="*/ 24 w 286"/>
                <a:gd name="T21" fmla="*/ 346 h 379"/>
                <a:gd name="T22" fmla="*/ 14 w 286"/>
                <a:gd name="T23" fmla="*/ 356 h 379"/>
                <a:gd name="T24" fmla="*/ 16 w 286"/>
                <a:gd name="T25" fmla="*/ 362 h 379"/>
                <a:gd name="T26" fmla="*/ 28 w 286"/>
                <a:gd name="T27" fmla="*/ 371 h 379"/>
                <a:gd name="T28" fmla="*/ 99 w 286"/>
                <a:gd name="T29" fmla="*/ 347 h 379"/>
                <a:gd name="T30" fmla="*/ 149 w 286"/>
                <a:gd name="T31" fmla="*/ 287 h 379"/>
                <a:gd name="T32" fmla="*/ 181 w 286"/>
                <a:gd name="T33" fmla="*/ 259 h 379"/>
                <a:gd name="T34" fmla="*/ 233 w 286"/>
                <a:gd name="T35" fmla="*/ 191 h 379"/>
                <a:gd name="T36" fmla="*/ 245 w 286"/>
                <a:gd name="T37" fmla="*/ 167 h 379"/>
                <a:gd name="T38" fmla="*/ 248 w 286"/>
                <a:gd name="T39" fmla="*/ 142 h 379"/>
                <a:gd name="T40" fmla="*/ 265 w 286"/>
                <a:gd name="T41" fmla="*/ 114 h 379"/>
                <a:gd name="T42" fmla="*/ 285 w 286"/>
                <a:gd name="T43" fmla="*/ 54 h 379"/>
                <a:gd name="T44" fmla="*/ 249 w 286"/>
                <a:gd name="T45" fmla="*/ 3 h 379"/>
                <a:gd name="T46" fmla="*/ 229 w 286"/>
                <a:gd name="T47" fmla="*/ 2 h 379"/>
                <a:gd name="T48" fmla="*/ 209 w 286"/>
                <a:gd name="T49" fmla="*/ 18 h 379"/>
                <a:gd name="T50" fmla="*/ 196 w 286"/>
                <a:gd name="T51" fmla="*/ 34 h 379"/>
                <a:gd name="T52" fmla="*/ 188 w 286"/>
                <a:gd name="T53" fmla="*/ 46 h 379"/>
                <a:gd name="T54" fmla="*/ 190 w 286"/>
                <a:gd name="T55" fmla="*/ 59 h 379"/>
                <a:gd name="T56" fmla="*/ 193 w 286"/>
                <a:gd name="T57" fmla="*/ 43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6" h="379">
                  <a:moveTo>
                    <a:pt x="193" y="43"/>
                  </a:moveTo>
                  <a:cubicBezTo>
                    <a:pt x="195" y="69"/>
                    <a:pt x="176" y="93"/>
                    <a:pt x="181" y="118"/>
                  </a:cubicBezTo>
                  <a:cubicBezTo>
                    <a:pt x="183" y="123"/>
                    <a:pt x="185" y="128"/>
                    <a:pt x="186" y="133"/>
                  </a:cubicBezTo>
                  <a:cubicBezTo>
                    <a:pt x="188" y="148"/>
                    <a:pt x="179" y="162"/>
                    <a:pt x="171" y="174"/>
                  </a:cubicBezTo>
                  <a:cubicBezTo>
                    <a:pt x="99" y="280"/>
                    <a:pt x="99" y="280"/>
                    <a:pt x="99" y="280"/>
                  </a:cubicBezTo>
                  <a:cubicBezTo>
                    <a:pt x="96" y="284"/>
                    <a:pt x="93" y="289"/>
                    <a:pt x="89" y="292"/>
                  </a:cubicBezTo>
                  <a:cubicBezTo>
                    <a:pt x="75" y="304"/>
                    <a:pt x="54" y="303"/>
                    <a:pt x="36" y="307"/>
                  </a:cubicBezTo>
                  <a:cubicBezTo>
                    <a:pt x="24" y="310"/>
                    <a:pt x="12" y="315"/>
                    <a:pt x="1" y="322"/>
                  </a:cubicBezTo>
                  <a:cubicBezTo>
                    <a:pt x="0" y="323"/>
                    <a:pt x="0" y="325"/>
                    <a:pt x="1" y="326"/>
                  </a:cubicBezTo>
                  <a:cubicBezTo>
                    <a:pt x="7" y="334"/>
                    <a:pt x="17" y="338"/>
                    <a:pt x="27" y="338"/>
                  </a:cubicBezTo>
                  <a:cubicBezTo>
                    <a:pt x="29" y="340"/>
                    <a:pt x="27" y="344"/>
                    <a:pt x="24" y="346"/>
                  </a:cubicBezTo>
                  <a:cubicBezTo>
                    <a:pt x="20" y="349"/>
                    <a:pt x="15" y="349"/>
                    <a:pt x="14" y="356"/>
                  </a:cubicBezTo>
                  <a:cubicBezTo>
                    <a:pt x="14" y="358"/>
                    <a:pt x="15" y="360"/>
                    <a:pt x="16" y="362"/>
                  </a:cubicBezTo>
                  <a:cubicBezTo>
                    <a:pt x="19" y="367"/>
                    <a:pt x="23" y="370"/>
                    <a:pt x="28" y="371"/>
                  </a:cubicBezTo>
                  <a:cubicBezTo>
                    <a:pt x="53" y="379"/>
                    <a:pt x="80" y="365"/>
                    <a:pt x="99" y="347"/>
                  </a:cubicBezTo>
                  <a:cubicBezTo>
                    <a:pt x="117" y="329"/>
                    <a:pt x="131" y="306"/>
                    <a:pt x="149" y="287"/>
                  </a:cubicBezTo>
                  <a:cubicBezTo>
                    <a:pt x="159" y="277"/>
                    <a:pt x="170" y="268"/>
                    <a:pt x="181" y="259"/>
                  </a:cubicBezTo>
                  <a:cubicBezTo>
                    <a:pt x="202" y="239"/>
                    <a:pt x="218" y="215"/>
                    <a:pt x="233" y="191"/>
                  </a:cubicBezTo>
                  <a:cubicBezTo>
                    <a:pt x="238" y="184"/>
                    <a:pt x="242" y="176"/>
                    <a:pt x="245" y="167"/>
                  </a:cubicBezTo>
                  <a:cubicBezTo>
                    <a:pt x="247" y="159"/>
                    <a:pt x="246" y="151"/>
                    <a:pt x="248" y="142"/>
                  </a:cubicBezTo>
                  <a:cubicBezTo>
                    <a:pt x="251" y="132"/>
                    <a:pt x="259" y="123"/>
                    <a:pt x="265" y="114"/>
                  </a:cubicBezTo>
                  <a:cubicBezTo>
                    <a:pt x="278" y="97"/>
                    <a:pt x="286" y="75"/>
                    <a:pt x="285" y="54"/>
                  </a:cubicBezTo>
                  <a:cubicBezTo>
                    <a:pt x="283" y="32"/>
                    <a:pt x="270" y="11"/>
                    <a:pt x="249" y="3"/>
                  </a:cubicBezTo>
                  <a:cubicBezTo>
                    <a:pt x="243" y="1"/>
                    <a:pt x="236" y="0"/>
                    <a:pt x="229" y="2"/>
                  </a:cubicBezTo>
                  <a:cubicBezTo>
                    <a:pt x="221" y="5"/>
                    <a:pt x="215" y="12"/>
                    <a:pt x="209" y="18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192" y="37"/>
                    <a:pt x="189" y="42"/>
                    <a:pt x="188" y="46"/>
                  </a:cubicBezTo>
                  <a:cubicBezTo>
                    <a:pt x="186" y="51"/>
                    <a:pt x="187" y="56"/>
                    <a:pt x="190" y="59"/>
                  </a:cubicBezTo>
                  <a:cubicBezTo>
                    <a:pt x="193" y="43"/>
                    <a:pt x="193" y="43"/>
                    <a:pt x="193" y="43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iṣ1iďé"/>
            <p:cNvSpPr/>
            <p:nvPr/>
          </p:nvSpPr>
          <p:spPr bwMode="auto">
            <a:xfrm>
              <a:off x="4498976" y="4248151"/>
              <a:ext cx="392113" cy="511175"/>
            </a:xfrm>
            <a:custGeom>
              <a:avLst/>
              <a:gdLst>
                <a:gd name="T0" fmla="*/ 237 w 285"/>
                <a:gd name="T1" fmla="*/ 0 h 372"/>
                <a:gd name="T2" fmla="*/ 229 w 285"/>
                <a:gd name="T3" fmla="*/ 1 h 372"/>
                <a:gd name="T4" fmla="*/ 209 w 285"/>
                <a:gd name="T5" fmla="*/ 17 h 372"/>
                <a:gd name="T6" fmla="*/ 196 w 285"/>
                <a:gd name="T7" fmla="*/ 33 h 372"/>
                <a:gd name="T8" fmla="*/ 188 w 285"/>
                <a:gd name="T9" fmla="*/ 45 h 372"/>
                <a:gd name="T10" fmla="*/ 187 w 285"/>
                <a:gd name="T11" fmla="*/ 50 h 372"/>
                <a:gd name="T12" fmla="*/ 190 w 285"/>
                <a:gd name="T13" fmla="*/ 58 h 372"/>
                <a:gd name="T14" fmla="*/ 193 w 285"/>
                <a:gd name="T15" fmla="*/ 42 h 372"/>
                <a:gd name="T16" fmla="*/ 193 w 285"/>
                <a:gd name="T17" fmla="*/ 47 h 372"/>
                <a:gd name="T18" fmla="*/ 180 w 285"/>
                <a:gd name="T19" fmla="*/ 107 h 372"/>
                <a:gd name="T20" fmla="*/ 181 w 285"/>
                <a:gd name="T21" fmla="*/ 117 h 372"/>
                <a:gd name="T22" fmla="*/ 186 w 285"/>
                <a:gd name="T23" fmla="*/ 132 h 372"/>
                <a:gd name="T24" fmla="*/ 186 w 285"/>
                <a:gd name="T25" fmla="*/ 137 h 372"/>
                <a:gd name="T26" fmla="*/ 171 w 285"/>
                <a:gd name="T27" fmla="*/ 173 h 372"/>
                <a:gd name="T28" fmla="*/ 99 w 285"/>
                <a:gd name="T29" fmla="*/ 279 h 372"/>
                <a:gd name="T30" fmla="*/ 89 w 285"/>
                <a:gd name="T31" fmla="*/ 291 h 372"/>
                <a:gd name="T32" fmla="*/ 36 w 285"/>
                <a:gd name="T33" fmla="*/ 306 h 372"/>
                <a:gd name="T34" fmla="*/ 1 w 285"/>
                <a:gd name="T35" fmla="*/ 321 h 372"/>
                <a:gd name="T36" fmla="*/ 0 w 285"/>
                <a:gd name="T37" fmla="*/ 323 h 372"/>
                <a:gd name="T38" fmla="*/ 1 w 285"/>
                <a:gd name="T39" fmla="*/ 325 h 372"/>
                <a:gd name="T40" fmla="*/ 25 w 285"/>
                <a:gd name="T41" fmla="*/ 337 h 372"/>
                <a:gd name="T42" fmla="*/ 27 w 285"/>
                <a:gd name="T43" fmla="*/ 337 h 372"/>
                <a:gd name="T44" fmla="*/ 28 w 285"/>
                <a:gd name="T45" fmla="*/ 339 h 372"/>
                <a:gd name="T46" fmla="*/ 24 w 285"/>
                <a:gd name="T47" fmla="*/ 345 h 372"/>
                <a:gd name="T48" fmla="*/ 14 w 285"/>
                <a:gd name="T49" fmla="*/ 355 h 372"/>
                <a:gd name="T50" fmla="*/ 14 w 285"/>
                <a:gd name="T51" fmla="*/ 356 h 372"/>
                <a:gd name="T52" fmla="*/ 16 w 285"/>
                <a:gd name="T53" fmla="*/ 361 h 372"/>
                <a:gd name="T54" fmla="*/ 28 w 285"/>
                <a:gd name="T55" fmla="*/ 370 h 372"/>
                <a:gd name="T56" fmla="*/ 43 w 285"/>
                <a:gd name="T57" fmla="*/ 372 h 372"/>
                <a:gd name="T58" fmla="*/ 99 w 285"/>
                <a:gd name="T59" fmla="*/ 346 h 372"/>
                <a:gd name="T60" fmla="*/ 149 w 285"/>
                <a:gd name="T61" fmla="*/ 286 h 372"/>
                <a:gd name="T62" fmla="*/ 181 w 285"/>
                <a:gd name="T63" fmla="*/ 258 h 372"/>
                <a:gd name="T64" fmla="*/ 233 w 285"/>
                <a:gd name="T65" fmla="*/ 190 h 372"/>
                <a:gd name="T66" fmla="*/ 245 w 285"/>
                <a:gd name="T67" fmla="*/ 166 h 372"/>
                <a:gd name="T68" fmla="*/ 248 w 285"/>
                <a:gd name="T69" fmla="*/ 141 h 372"/>
                <a:gd name="T70" fmla="*/ 265 w 285"/>
                <a:gd name="T71" fmla="*/ 113 h 372"/>
                <a:gd name="T72" fmla="*/ 285 w 285"/>
                <a:gd name="T73" fmla="*/ 58 h 372"/>
                <a:gd name="T74" fmla="*/ 285 w 285"/>
                <a:gd name="T75" fmla="*/ 53 h 372"/>
                <a:gd name="T76" fmla="*/ 249 w 285"/>
                <a:gd name="T77" fmla="*/ 2 h 372"/>
                <a:gd name="T78" fmla="*/ 237 w 285"/>
                <a:gd name="T7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5" h="372">
                  <a:moveTo>
                    <a:pt x="237" y="0"/>
                  </a:moveTo>
                  <a:cubicBezTo>
                    <a:pt x="235" y="0"/>
                    <a:pt x="232" y="1"/>
                    <a:pt x="229" y="1"/>
                  </a:cubicBezTo>
                  <a:cubicBezTo>
                    <a:pt x="221" y="4"/>
                    <a:pt x="215" y="11"/>
                    <a:pt x="209" y="17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2" y="36"/>
                    <a:pt x="189" y="41"/>
                    <a:pt x="188" y="45"/>
                  </a:cubicBezTo>
                  <a:cubicBezTo>
                    <a:pt x="187" y="46"/>
                    <a:pt x="187" y="48"/>
                    <a:pt x="187" y="50"/>
                  </a:cubicBezTo>
                  <a:cubicBezTo>
                    <a:pt x="187" y="53"/>
                    <a:pt x="188" y="56"/>
                    <a:pt x="190" y="58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4"/>
                    <a:pt x="193" y="45"/>
                    <a:pt x="193" y="47"/>
                  </a:cubicBezTo>
                  <a:cubicBezTo>
                    <a:pt x="193" y="67"/>
                    <a:pt x="180" y="87"/>
                    <a:pt x="180" y="107"/>
                  </a:cubicBezTo>
                  <a:cubicBezTo>
                    <a:pt x="180" y="111"/>
                    <a:pt x="181" y="114"/>
                    <a:pt x="181" y="117"/>
                  </a:cubicBezTo>
                  <a:cubicBezTo>
                    <a:pt x="183" y="122"/>
                    <a:pt x="185" y="127"/>
                    <a:pt x="186" y="132"/>
                  </a:cubicBezTo>
                  <a:cubicBezTo>
                    <a:pt x="186" y="134"/>
                    <a:pt x="186" y="136"/>
                    <a:pt x="186" y="137"/>
                  </a:cubicBezTo>
                  <a:cubicBezTo>
                    <a:pt x="186" y="150"/>
                    <a:pt x="178" y="162"/>
                    <a:pt x="171" y="173"/>
                  </a:cubicBezTo>
                  <a:cubicBezTo>
                    <a:pt x="99" y="279"/>
                    <a:pt x="99" y="279"/>
                    <a:pt x="99" y="279"/>
                  </a:cubicBezTo>
                  <a:cubicBezTo>
                    <a:pt x="96" y="283"/>
                    <a:pt x="93" y="288"/>
                    <a:pt x="89" y="291"/>
                  </a:cubicBezTo>
                  <a:cubicBezTo>
                    <a:pt x="75" y="303"/>
                    <a:pt x="54" y="302"/>
                    <a:pt x="36" y="306"/>
                  </a:cubicBezTo>
                  <a:cubicBezTo>
                    <a:pt x="24" y="309"/>
                    <a:pt x="12" y="314"/>
                    <a:pt x="1" y="321"/>
                  </a:cubicBezTo>
                  <a:cubicBezTo>
                    <a:pt x="1" y="322"/>
                    <a:pt x="0" y="323"/>
                    <a:pt x="0" y="323"/>
                  </a:cubicBezTo>
                  <a:cubicBezTo>
                    <a:pt x="0" y="324"/>
                    <a:pt x="1" y="324"/>
                    <a:pt x="1" y="325"/>
                  </a:cubicBezTo>
                  <a:cubicBezTo>
                    <a:pt x="7" y="332"/>
                    <a:pt x="16" y="337"/>
                    <a:pt x="25" y="337"/>
                  </a:cubicBezTo>
                  <a:cubicBezTo>
                    <a:pt x="26" y="337"/>
                    <a:pt x="26" y="337"/>
                    <a:pt x="27" y="337"/>
                  </a:cubicBezTo>
                  <a:cubicBezTo>
                    <a:pt x="28" y="338"/>
                    <a:pt x="28" y="338"/>
                    <a:pt x="28" y="339"/>
                  </a:cubicBezTo>
                  <a:cubicBezTo>
                    <a:pt x="28" y="341"/>
                    <a:pt x="26" y="344"/>
                    <a:pt x="24" y="345"/>
                  </a:cubicBezTo>
                  <a:cubicBezTo>
                    <a:pt x="20" y="348"/>
                    <a:pt x="15" y="348"/>
                    <a:pt x="14" y="355"/>
                  </a:cubicBezTo>
                  <a:cubicBezTo>
                    <a:pt x="14" y="355"/>
                    <a:pt x="14" y="356"/>
                    <a:pt x="14" y="356"/>
                  </a:cubicBezTo>
                  <a:cubicBezTo>
                    <a:pt x="14" y="358"/>
                    <a:pt x="15" y="360"/>
                    <a:pt x="16" y="361"/>
                  </a:cubicBezTo>
                  <a:cubicBezTo>
                    <a:pt x="19" y="366"/>
                    <a:pt x="23" y="369"/>
                    <a:pt x="28" y="370"/>
                  </a:cubicBezTo>
                  <a:cubicBezTo>
                    <a:pt x="33" y="372"/>
                    <a:pt x="38" y="372"/>
                    <a:pt x="43" y="372"/>
                  </a:cubicBezTo>
                  <a:cubicBezTo>
                    <a:pt x="63" y="372"/>
                    <a:pt x="84" y="361"/>
                    <a:pt x="99" y="346"/>
                  </a:cubicBezTo>
                  <a:cubicBezTo>
                    <a:pt x="117" y="328"/>
                    <a:pt x="131" y="305"/>
                    <a:pt x="149" y="286"/>
                  </a:cubicBezTo>
                  <a:cubicBezTo>
                    <a:pt x="159" y="276"/>
                    <a:pt x="170" y="267"/>
                    <a:pt x="181" y="258"/>
                  </a:cubicBezTo>
                  <a:cubicBezTo>
                    <a:pt x="202" y="238"/>
                    <a:pt x="218" y="214"/>
                    <a:pt x="233" y="190"/>
                  </a:cubicBezTo>
                  <a:cubicBezTo>
                    <a:pt x="238" y="183"/>
                    <a:pt x="242" y="175"/>
                    <a:pt x="245" y="166"/>
                  </a:cubicBezTo>
                  <a:cubicBezTo>
                    <a:pt x="247" y="158"/>
                    <a:pt x="246" y="150"/>
                    <a:pt x="248" y="141"/>
                  </a:cubicBezTo>
                  <a:cubicBezTo>
                    <a:pt x="251" y="131"/>
                    <a:pt x="259" y="122"/>
                    <a:pt x="265" y="113"/>
                  </a:cubicBezTo>
                  <a:cubicBezTo>
                    <a:pt x="277" y="97"/>
                    <a:pt x="285" y="78"/>
                    <a:pt x="285" y="58"/>
                  </a:cubicBezTo>
                  <a:cubicBezTo>
                    <a:pt x="285" y="56"/>
                    <a:pt x="285" y="55"/>
                    <a:pt x="285" y="53"/>
                  </a:cubicBezTo>
                  <a:cubicBezTo>
                    <a:pt x="283" y="31"/>
                    <a:pt x="270" y="10"/>
                    <a:pt x="249" y="2"/>
                  </a:cubicBezTo>
                  <a:cubicBezTo>
                    <a:pt x="246" y="1"/>
                    <a:pt x="242" y="0"/>
                    <a:pt x="237" y="0"/>
                  </a:cubicBezTo>
                </a:path>
              </a:pathLst>
            </a:custGeom>
            <a:solidFill>
              <a:srgbClr val="EE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íś1íďé"/>
            <p:cNvSpPr/>
            <p:nvPr/>
          </p:nvSpPr>
          <p:spPr bwMode="auto">
            <a:xfrm>
              <a:off x="3957638" y="4227513"/>
              <a:ext cx="311150" cy="573088"/>
            </a:xfrm>
            <a:custGeom>
              <a:avLst/>
              <a:gdLst>
                <a:gd name="T0" fmla="*/ 39 w 226"/>
                <a:gd name="T1" fmla="*/ 165 h 417"/>
                <a:gd name="T2" fmla="*/ 52 w 226"/>
                <a:gd name="T3" fmla="*/ 202 h 417"/>
                <a:gd name="T4" fmla="*/ 85 w 226"/>
                <a:gd name="T5" fmla="*/ 263 h 417"/>
                <a:gd name="T6" fmla="*/ 112 w 226"/>
                <a:gd name="T7" fmla="*/ 299 h 417"/>
                <a:gd name="T8" fmla="*/ 143 w 226"/>
                <a:gd name="T9" fmla="*/ 346 h 417"/>
                <a:gd name="T10" fmla="*/ 145 w 226"/>
                <a:gd name="T11" fmla="*/ 379 h 417"/>
                <a:gd name="T12" fmla="*/ 159 w 226"/>
                <a:gd name="T13" fmla="*/ 408 h 417"/>
                <a:gd name="T14" fmla="*/ 181 w 226"/>
                <a:gd name="T15" fmla="*/ 415 h 417"/>
                <a:gd name="T16" fmla="*/ 196 w 226"/>
                <a:gd name="T17" fmla="*/ 412 h 417"/>
                <a:gd name="T18" fmla="*/ 198 w 226"/>
                <a:gd name="T19" fmla="*/ 405 h 417"/>
                <a:gd name="T20" fmla="*/ 199 w 226"/>
                <a:gd name="T21" fmla="*/ 389 h 417"/>
                <a:gd name="T22" fmla="*/ 204 w 226"/>
                <a:gd name="T23" fmla="*/ 381 h 417"/>
                <a:gd name="T24" fmla="*/ 212 w 226"/>
                <a:gd name="T25" fmla="*/ 388 h 417"/>
                <a:gd name="T26" fmla="*/ 224 w 226"/>
                <a:gd name="T27" fmla="*/ 384 h 417"/>
                <a:gd name="T28" fmla="*/ 224 w 226"/>
                <a:gd name="T29" fmla="*/ 384 h 417"/>
                <a:gd name="T30" fmla="*/ 224 w 226"/>
                <a:gd name="T31" fmla="*/ 370 h 417"/>
                <a:gd name="T32" fmla="*/ 190 w 226"/>
                <a:gd name="T33" fmla="*/ 328 h 417"/>
                <a:gd name="T34" fmla="*/ 174 w 226"/>
                <a:gd name="T35" fmla="*/ 319 h 417"/>
                <a:gd name="T36" fmla="*/ 161 w 226"/>
                <a:gd name="T37" fmla="*/ 302 h 417"/>
                <a:gd name="T38" fmla="*/ 79 w 226"/>
                <a:gd name="T39" fmla="*/ 148 h 417"/>
                <a:gd name="T40" fmla="*/ 70 w 226"/>
                <a:gd name="T41" fmla="*/ 118 h 417"/>
                <a:gd name="T42" fmla="*/ 71 w 226"/>
                <a:gd name="T43" fmla="*/ 86 h 417"/>
                <a:gd name="T44" fmla="*/ 66 w 226"/>
                <a:gd name="T45" fmla="*/ 29 h 417"/>
                <a:gd name="T46" fmla="*/ 61 w 226"/>
                <a:gd name="T47" fmla="*/ 15 h 417"/>
                <a:gd name="T48" fmla="*/ 18 w 226"/>
                <a:gd name="T49" fmla="*/ 9 h 417"/>
                <a:gd name="T50" fmla="*/ 1 w 226"/>
                <a:gd name="T51" fmla="*/ 40 h 417"/>
                <a:gd name="T52" fmla="*/ 10 w 226"/>
                <a:gd name="T53" fmla="*/ 72 h 417"/>
                <a:gd name="T54" fmla="*/ 39 w 226"/>
                <a:gd name="T55" fmla="*/ 16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6" h="417">
                  <a:moveTo>
                    <a:pt x="39" y="165"/>
                  </a:moveTo>
                  <a:cubicBezTo>
                    <a:pt x="43" y="177"/>
                    <a:pt x="47" y="190"/>
                    <a:pt x="52" y="202"/>
                  </a:cubicBezTo>
                  <a:cubicBezTo>
                    <a:pt x="61" y="224"/>
                    <a:pt x="72" y="244"/>
                    <a:pt x="85" y="263"/>
                  </a:cubicBezTo>
                  <a:cubicBezTo>
                    <a:pt x="94" y="276"/>
                    <a:pt x="103" y="288"/>
                    <a:pt x="112" y="299"/>
                  </a:cubicBezTo>
                  <a:cubicBezTo>
                    <a:pt x="125" y="313"/>
                    <a:pt x="138" y="328"/>
                    <a:pt x="143" y="346"/>
                  </a:cubicBezTo>
                  <a:cubicBezTo>
                    <a:pt x="145" y="357"/>
                    <a:pt x="144" y="368"/>
                    <a:pt x="145" y="379"/>
                  </a:cubicBezTo>
                  <a:cubicBezTo>
                    <a:pt x="146" y="390"/>
                    <a:pt x="150" y="402"/>
                    <a:pt x="159" y="408"/>
                  </a:cubicBezTo>
                  <a:cubicBezTo>
                    <a:pt x="166" y="412"/>
                    <a:pt x="173" y="415"/>
                    <a:pt x="181" y="415"/>
                  </a:cubicBezTo>
                  <a:cubicBezTo>
                    <a:pt x="186" y="416"/>
                    <a:pt x="193" y="417"/>
                    <a:pt x="196" y="412"/>
                  </a:cubicBezTo>
                  <a:cubicBezTo>
                    <a:pt x="197" y="410"/>
                    <a:pt x="198" y="408"/>
                    <a:pt x="198" y="405"/>
                  </a:cubicBezTo>
                  <a:cubicBezTo>
                    <a:pt x="199" y="389"/>
                    <a:pt x="199" y="389"/>
                    <a:pt x="199" y="389"/>
                  </a:cubicBezTo>
                  <a:cubicBezTo>
                    <a:pt x="199" y="386"/>
                    <a:pt x="201" y="381"/>
                    <a:pt x="204" y="381"/>
                  </a:cubicBezTo>
                  <a:cubicBezTo>
                    <a:pt x="207" y="381"/>
                    <a:pt x="209" y="386"/>
                    <a:pt x="212" y="388"/>
                  </a:cubicBezTo>
                  <a:cubicBezTo>
                    <a:pt x="216" y="390"/>
                    <a:pt x="222" y="389"/>
                    <a:pt x="224" y="384"/>
                  </a:cubicBezTo>
                  <a:cubicBezTo>
                    <a:pt x="224" y="384"/>
                    <a:pt x="224" y="384"/>
                    <a:pt x="224" y="384"/>
                  </a:cubicBezTo>
                  <a:cubicBezTo>
                    <a:pt x="226" y="379"/>
                    <a:pt x="226" y="374"/>
                    <a:pt x="224" y="370"/>
                  </a:cubicBezTo>
                  <a:cubicBezTo>
                    <a:pt x="220" y="352"/>
                    <a:pt x="207" y="336"/>
                    <a:pt x="190" y="328"/>
                  </a:cubicBezTo>
                  <a:cubicBezTo>
                    <a:pt x="184" y="325"/>
                    <a:pt x="179" y="322"/>
                    <a:pt x="174" y="319"/>
                  </a:cubicBezTo>
                  <a:cubicBezTo>
                    <a:pt x="168" y="314"/>
                    <a:pt x="164" y="309"/>
                    <a:pt x="161" y="302"/>
                  </a:cubicBezTo>
                  <a:cubicBezTo>
                    <a:pt x="130" y="253"/>
                    <a:pt x="100" y="202"/>
                    <a:pt x="79" y="148"/>
                  </a:cubicBezTo>
                  <a:cubicBezTo>
                    <a:pt x="74" y="139"/>
                    <a:pt x="71" y="129"/>
                    <a:pt x="70" y="118"/>
                  </a:cubicBezTo>
                  <a:cubicBezTo>
                    <a:pt x="70" y="107"/>
                    <a:pt x="70" y="97"/>
                    <a:pt x="71" y="86"/>
                  </a:cubicBezTo>
                  <a:cubicBezTo>
                    <a:pt x="73" y="67"/>
                    <a:pt x="71" y="48"/>
                    <a:pt x="66" y="29"/>
                  </a:cubicBezTo>
                  <a:cubicBezTo>
                    <a:pt x="65" y="24"/>
                    <a:pt x="63" y="19"/>
                    <a:pt x="61" y="15"/>
                  </a:cubicBezTo>
                  <a:cubicBezTo>
                    <a:pt x="52" y="2"/>
                    <a:pt x="31" y="0"/>
                    <a:pt x="18" y="9"/>
                  </a:cubicBezTo>
                  <a:cubicBezTo>
                    <a:pt x="8" y="16"/>
                    <a:pt x="2" y="28"/>
                    <a:pt x="1" y="40"/>
                  </a:cubicBezTo>
                  <a:cubicBezTo>
                    <a:pt x="0" y="51"/>
                    <a:pt x="7" y="62"/>
                    <a:pt x="10" y="72"/>
                  </a:cubicBezTo>
                  <a:cubicBezTo>
                    <a:pt x="20" y="103"/>
                    <a:pt x="29" y="134"/>
                    <a:pt x="39" y="165"/>
                  </a:cubicBezTo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iŝlïde"/>
            <p:cNvSpPr/>
            <p:nvPr/>
          </p:nvSpPr>
          <p:spPr bwMode="auto">
            <a:xfrm>
              <a:off x="3959226" y="4232276"/>
              <a:ext cx="307975" cy="566738"/>
            </a:xfrm>
            <a:custGeom>
              <a:avLst/>
              <a:gdLst>
                <a:gd name="T0" fmla="*/ 36 w 224"/>
                <a:gd name="T1" fmla="*/ 0 h 413"/>
                <a:gd name="T2" fmla="*/ 17 w 224"/>
                <a:gd name="T3" fmla="*/ 6 h 413"/>
                <a:gd name="T4" fmla="*/ 0 w 224"/>
                <a:gd name="T5" fmla="*/ 37 h 413"/>
                <a:gd name="T6" fmla="*/ 0 w 224"/>
                <a:gd name="T7" fmla="*/ 39 h 413"/>
                <a:gd name="T8" fmla="*/ 9 w 224"/>
                <a:gd name="T9" fmla="*/ 69 h 413"/>
                <a:gd name="T10" fmla="*/ 38 w 224"/>
                <a:gd name="T11" fmla="*/ 162 h 413"/>
                <a:gd name="T12" fmla="*/ 51 w 224"/>
                <a:gd name="T13" fmla="*/ 199 h 413"/>
                <a:gd name="T14" fmla="*/ 84 w 224"/>
                <a:gd name="T15" fmla="*/ 260 h 413"/>
                <a:gd name="T16" fmla="*/ 111 w 224"/>
                <a:gd name="T17" fmla="*/ 296 h 413"/>
                <a:gd name="T18" fmla="*/ 142 w 224"/>
                <a:gd name="T19" fmla="*/ 343 h 413"/>
                <a:gd name="T20" fmla="*/ 144 w 224"/>
                <a:gd name="T21" fmla="*/ 376 h 413"/>
                <a:gd name="T22" fmla="*/ 158 w 224"/>
                <a:gd name="T23" fmla="*/ 405 h 413"/>
                <a:gd name="T24" fmla="*/ 180 w 224"/>
                <a:gd name="T25" fmla="*/ 412 h 413"/>
                <a:gd name="T26" fmla="*/ 186 w 224"/>
                <a:gd name="T27" fmla="*/ 413 h 413"/>
                <a:gd name="T28" fmla="*/ 195 w 224"/>
                <a:gd name="T29" fmla="*/ 409 h 413"/>
                <a:gd name="T30" fmla="*/ 197 w 224"/>
                <a:gd name="T31" fmla="*/ 403 h 413"/>
                <a:gd name="T32" fmla="*/ 197 w 224"/>
                <a:gd name="T33" fmla="*/ 402 h 413"/>
                <a:gd name="T34" fmla="*/ 197 w 224"/>
                <a:gd name="T35" fmla="*/ 402 h 413"/>
                <a:gd name="T36" fmla="*/ 197 w 224"/>
                <a:gd name="T37" fmla="*/ 402 h 413"/>
                <a:gd name="T38" fmla="*/ 198 w 224"/>
                <a:gd name="T39" fmla="*/ 386 h 413"/>
                <a:gd name="T40" fmla="*/ 203 w 224"/>
                <a:gd name="T41" fmla="*/ 378 h 413"/>
                <a:gd name="T42" fmla="*/ 211 w 224"/>
                <a:gd name="T43" fmla="*/ 385 h 413"/>
                <a:gd name="T44" fmla="*/ 215 w 224"/>
                <a:gd name="T45" fmla="*/ 386 h 413"/>
                <a:gd name="T46" fmla="*/ 223 w 224"/>
                <a:gd name="T47" fmla="*/ 381 h 413"/>
                <a:gd name="T48" fmla="*/ 223 w 224"/>
                <a:gd name="T49" fmla="*/ 381 h 413"/>
                <a:gd name="T50" fmla="*/ 224 w 224"/>
                <a:gd name="T51" fmla="*/ 373 h 413"/>
                <a:gd name="T52" fmla="*/ 223 w 224"/>
                <a:gd name="T53" fmla="*/ 367 h 413"/>
                <a:gd name="T54" fmla="*/ 189 w 224"/>
                <a:gd name="T55" fmla="*/ 325 h 413"/>
                <a:gd name="T56" fmla="*/ 173 w 224"/>
                <a:gd name="T57" fmla="*/ 316 h 413"/>
                <a:gd name="T58" fmla="*/ 160 w 224"/>
                <a:gd name="T59" fmla="*/ 299 h 413"/>
                <a:gd name="T60" fmla="*/ 78 w 224"/>
                <a:gd name="T61" fmla="*/ 145 h 413"/>
                <a:gd name="T62" fmla="*/ 69 w 224"/>
                <a:gd name="T63" fmla="*/ 115 h 413"/>
                <a:gd name="T64" fmla="*/ 69 w 224"/>
                <a:gd name="T65" fmla="*/ 107 h 413"/>
                <a:gd name="T66" fmla="*/ 70 w 224"/>
                <a:gd name="T67" fmla="*/ 83 h 413"/>
                <a:gd name="T68" fmla="*/ 71 w 224"/>
                <a:gd name="T69" fmla="*/ 71 h 413"/>
                <a:gd name="T70" fmla="*/ 65 w 224"/>
                <a:gd name="T71" fmla="*/ 26 h 413"/>
                <a:gd name="T72" fmla="*/ 60 w 224"/>
                <a:gd name="T73" fmla="*/ 12 h 413"/>
                <a:gd name="T74" fmla="*/ 36 w 224"/>
                <a:gd name="T75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4" h="413">
                  <a:moveTo>
                    <a:pt x="36" y="0"/>
                  </a:moveTo>
                  <a:cubicBezTo>
                    <a:pt x="29" y="0"/>
                    <a:pt x="23" y="2"/>
                    <a:pt x="17" y="6"/>
                  </a:cubicBezTo>
                  <a:cubicBezTo>
                    <a:pt x="7" y="13"/>
                    <a:pt x="1" y="25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49"/>
                    <a:pt x="6" y="60"/>
                    <a:pt x="9" y="69"/>
                  </a:cubicBezTo>
                  <a:cubicBezTo>
                    <a:pt x="19" y="100"/>
                    <a:pt x="28" y="131"/>
                    <a:pt x="38" y="162"/>
                  </a:cubicBezTo>
                  <a:cubicBezTo>
                    <a:pt x="42" y="174"/>
                    <a:pt x="46" y="187"/>
                    <a:pt x="51" y="199"/>
                  </a:cubicBezTo>
                  <a:cubicBezTo>
                    <a:pt x="60" y="221"/>
                    <a:pt x="71" y="241"/>
                    <a:pt x="84" y="260"/>
                  </a:cubicBezTo>
                  <a:cubicBezTo>
                    <a:pt x="93" y="273"/>
                    <a:pt x="102" y="285"/>
                    <a:pt x="111" y="296"/>
                  </a:cubicBezTo>
                  <a:cubicBezTo>
                    <a:pt x="124" y="310"/>
                    <a:pt x="137" y="325"/>
                    <a:pt x="142" y="343"/>
                  </a:cubicBezTo>
                  <a:cubicBezTo>
                    <a:pt x="144" y="354"/>
                    <a:pt x="143" y="365"/>
                    <a:pt x="144" y="376"/>
                  </a:cubicBezTo>
                  <a:cubicBezTo>
                    <a:pt x="145" y="387"/>
                    <a:pt x="149" y="399"/>
                    <a:pt x="158" y="405"/>
                  </a:cubicBezTo>
                  <a:cubicBezTo>
                    <a:pt x="165" y="409"/>
                    <a:pt x="172" y="412"/>
                    <a:pt x="180" y="412"/>
                  </a:cubicBezTo>
                  <a:cubicBezTo>
                    <a:pt x="182" y="413"/>
                    <a:pt x="184" y="413"/>
                    <a:pt x="186" y="413"/>
                  </a:cubicBezTo>
                  <a:cubicBezTo>
                    <a:pt x="190" y="413"/>
                    <a:pt x="193" y="412"/>
                    <a:pt x="195" y="409"/>
                  </a:cubicBezTo>
                  <a:cubicBezTo>
                    <a:pt x="196" y="407"/>
                    <a:pt x="197" y="405"/>
                    <a:pt x="197" y="403"/>
                  </a:cubicBezTo>
                  <a:cubicBezTo>
                    <a:pt x="197" y="402"/>
                    <a:pt x="197" y="402"/>
                    <a:pt x="197" y="402"/>
                  </a:cubicBezTo>
                  <a:cubicBezTo>
                    <a:pt x="197" y="402"/>
                    <a:pt x="197" y="402"/>
                    <a:pt x="197" y="402"/>
                  </a:cubicBezTo>
                  <a:cubicBezTo>
                    <a:pt x="197" y="402"/>
                    <a:pt x="197" y="402"/>
                    <a:pt x="197" y="402"/>
                  </a:cubicBezTo>
                  <a:cubicBezTo>
                    <a:pt x="198" y="386"/>
                    <a:pt x="198" y="386"/>
                    <a:pt x="198" y="386"/>
                  </a:cubicBezTo>
                  <a:cubicBezTo>
                    <a:pt x="198" y="383"/>
                    <a:pt x="200" y="378"/>
                    <a:pt x="203" y="378"/>
                  </a:cubicBezTo>
                  <a:cubicBezTo>
                    <a:pt x="206" y="378"/>
                    <a:pt x="208" y="383"/>
                    <a:pt x="211" y="385"/>
                  </a:cubicBezTo>
                  <a:cubicBezTo>
                    <a:pt x="212" y="386"/>
                    <a:pt x="214" y="386"/>
                    <a:pt x="215" y="386"/>
                  </a:cubicBezTo>
                  <a:cubicBezTo>
                    <a:pt x="218" y="386"/>
                    <a:pt x="221" y="384"/>
                    <a:pt x="223" y="381"/>
                  </a:cubicBezTo>
                  <a:cubicBezTo>
                    <a:pt x="223" y="381"/>
                    <a:pt x="223" y="381"/>
                    <a:pt x="223" y="381"/>
                  </a:cubicBezTo>
                  <a:cubicBezTo>
                    <a:pt x="224" y="379"/>
                    <a:pt x="224" y="376"/>
                    <a:pt x="224" y="373"/>
                  </a:cubicBezTo>
                  <a:cubicBezTo>
                    <a:pt x="224" y="371"/>
                    <a:pt x="224" y="369"/>
                    <a:pt x="223" y="367"/>
                  </a:cubicBezTo>
                  <a:cubicBezTo>
                    <a:pt x="219" y="349"/>
                    <a:pt x="206" y="333"/>
                    <a:pt x="189" y="325"/>
                  </a:cubicBezTo>
                  <a:cubicBezTo>
                    <a:pt x="183" y="322"/>
                    <a:pt x="178" y="319"/>
                    <a:pt x="173" y="316"/>
                  </a:cubicBezTo>
                  <a:cubicBezTo>
                    <a:pt x="167" y="311"/>
                    <a:pt x="163" y="306"/>
                    <a:pt x="160" y="299"/>
                  </a:cubicBezTo>
                  <a:cubicBezTo>
                    <a:pt x="129" y="250"/>
                    <a:pt x="99" y="199"/>
                    <a:pt x="78" y="145"/>
                  </a:cubicBezTo>
                  <a:cubicBezTo>
                    <a:pt x="73" y="136"/>
                    <a:pt x="70" y="126"/>
                    <a:pt x="69" y="115"/>
                  </a:cubicBezTo>
                  <a:cubicBezTo>
                    <a:pt x="69" y="112"/>
                    <a:pt x="69" y="110"/>
                    <a:pt x="69" y="107"/>
                  </a:cubicBezTo>
                  <a:cubicBezTo>
                    <a:pt x="69" y="99"/>
                    <a:pt x="69" y="91"/>
                    <a:pt x="70" y="83"/>
                  </a:cubicBezTo>
                  <a:cubicBezTo>
                    <a:pt x="71" y="79"/>
                    <a:pt x="71" y="75"/>
                    <a:pt x="71" y="71"/>
                  </a:cubicBezTo>
                  <a:cubicBezTo>
                    <a:pt x="71" y="56"/>
                    <a:pt x="69" y="41"/>
                    <a:pt x="65" y="26"/>
                  </a:cubicBezTo>
                  <a:cubicBezTo>
                    <a:pt x="64" y="21"/>
                    <a:pt x="62" y="16"/>
                    <a:pt x="60" y="12"/>
                  </a:cubicBezTo>
                  <a:cubicBezTo>
                    <a:pt x="54" y="4"/>
                    <a:pt x="45" y="0"/>
                    <a:pt x="36" y="0"/>
                  </a:cubicBezTo>
                </a:path>
              </a:pathLst>
            </a:custGeom>
            <a:solidFill>
              <a:srgbClr val="995C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îṣḻïdé"/>
            <p:cNvSpPr/>
            <p:nvPr/>
          </p:nvSpPr>
          <p:spPr bwMode="auto">
            <a:xfrm>
              <a:off x="4757738" y="5065713"/>
              <a:ext cx="258763" cy="95250"/>
            </a:xfrm>
            <a:custGeom>
              <a:avLst/>
              <a:gdLst>
                <a:gd name="T0" fmla="*/ 65 w 189"/>
                <a:gd name="T1" fmla="*/ 30 h 69"/>
                <a:gd name="T2" fmla="*/ 11 w 189"/>
                <a:gd name="T3" fmla="*/ 38 h 69"/>
                <a:gd name="T4" fmla="*/ 3 w 189"/>
                <a:gd name="T5" fmla="*/ 39 h 69"/>
                <a:gd name="T6" fmla="*/ 7 w 189"/>
                <a:gd name="T7" fmla="*/ 50 h 69"/>
                <a:gd name="T8" fmla="*/ 44 w 189"/>
                <a:gd name="T9" fmla="*/ 65 h 69"/>
                <a:gd name="T10" fmla="*/ 80 w 189"/>
                <a:gd name="T11" fmla="*/ 68 h 69"/>
                <a:gd name="T12" fmla="*/ 178 w 189"/>
                <a:gd name="T13" fmla="*/ 64 h 69"/>
                <a:gd name="T14" fmla="*/ 183 w 189"/>
                <a:gd name="T15" fmla="*/ 63 h 69"/>
                <a:gd name="T16" fmla="*/ 187 w 189"/>
                <a:gd name="T17" fmla="*/ 56 h 69"/>
                <a:gd name="T18" fmla="*/ 179 w 189"/>
                <a:gd name="T19" fmla="*/ 33 h 69"/>
                <a:gd name="T20" fmla="*/ 156 w 189"/>
                <a:gd name="T21" fmla="*/ 21 h 69"/>
                <a:gd name="T22" fmla="*/ 127 w 189"/>
                <a:gd name="T23" fmla="*/ 10 h 69"/>
                <a:gd name="T24" fmla="*/ 103 w 189"/>
                <a:gd name="T25" fmla="*/ 1 h 69"/>
                <a:gd name="T26" fmla="*/ 65 w 189"/>
                <a:gd name="T27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69">
                  <a:moveTo>
                    <a:pt x="65" y="30"/>
                  </a:moveTo>
                  <a:cubicBezTo>
                    <a:pt x="49" y="39"/>
                    <a:pt x="30" y="40"/>
                    <a:pt x="11" y="38"/>
                  </a:cubicBezTo>
                  <a:cubicBezTo>
                    <a:pt x="9" y="37"/>
                    <a:pt x="5" y="37"/>
                    <a:pt x="3" y="39"/>
                  </a:cubicBezTo>
                  <a:cubicBezTo>
                    <a:pt x="0" y="43"/>
                    <a:pt x="4" y="47"/>
                    <a:pt x="7" y="50"/>
                  </a:cubicBezTo>
                  <a:cubicBezTo>
                    <a:pt x="18" y="58"/>
                    <a:pt x="30" y="63"/>
                    <a:pt x="44" y="65"/>
                  </a:cubicBezTo>
                  <a:cubicBezTo>
                    <a:pt x="56" y="67"/>
                    <a:pt x="68" y="68"/>
                    <a:pt x="80" y="68"/>
                  </a:cubicBezTo>
                  <a:cubicBezTo>
                    <a:pt x="112" y="68"/>
                    <a:pt x="145" y="69"/>
                    <a:pt x="178" y="64"/>
                  </a:cubicBezTo>
                  <a:cubicBezTo>
                    <a:pt x="180" y="64"/>
                    <a:pt x="182" y="63"/>
                    <a:pt x="183" y="63"/>
                  </a:cubicBezTo>
                  <a:cubicBezTo>
                    <a:pt x="185" y="61"/>
                    <a:pt x="187" y="59"/>
                    <a:pt x="187" y="56"/>
                  </a:cubicBezTo>
                  <a:cubicBezTo>
                    <a:pt x="189" y="48"/>
                    <a:pt x="186" y="39"/>
                    <a:pt x="179" y="33"/>
                  </a:cubicBezTo>
                  <a:cubicBezTo>
                    <a:pt x="172" y="28"/>
                    <a:pt x="164" y="23"/>
                    <a:pt x="156" y="21"/>
                  </a:cubicBezTo>
                  <a:cubicBezTo>
                    <a:pt x="127" y="10"/>
                    <a:pt x="127" y="10"/>
                    <a:pt x="127" y="10"/>
                  </a:cubicBezTo>
                  <a:cubicBezTo>
                    <a:pt x="121" y="7"/>
                    <a:pt x="110" y="0"/>
                    <a:pt x="103" y="1"/>
                  </a:cubicBezTo>
                  <a:cubicBezTo>
                    <a:pt x="89" y="2"/>
                    <a:pt x="76" y="23"/>
                    <a:pt x="65" y="3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ï$ḻîḋé"/>
            <p:cNvSpPr/>
            <p:nvPr/>
          </p:nvSpPr>
          <p:spPr bwMode="auto">
            <a:xfrm>
              <a:off x="4864101" y="5140326"/>
              <a:ext cx="239713" cy="125413"/>
            </a:xfrm>
            <a:custGeom>
              <a:avLst/>
              <a:gdLst>
                <a:gd name="T0" fmla="*/ 58 w 174"/>
                <a:gd name="T1" fmla="*/ 43 h 92"/>
                <a:gd name="T2" fmla="*/ 11 w 174"/>
                <a:gd name="T3" fmla="*/ 61 h 92"/>
                <a:gd name="T4" fmla="*/ 0 w 174"/>
                <a:gd name="T5" fmla="*/ 66 h 92"/>
                <a:gd name="T6" fmla="*/ 1 w 174"/>
                <a:gd name="T7" fmla="*/ 70 h 92"/>
                <a:gd name="T8" fmla="*/ 26 w 174"/>
                <a:gd name="T9" fmla="*/ 89 h 92"/>
                <a:gd name="T10" fmla="*/ 56 w 174"/>
                <a:gd name="T11" fmla="*/ 91 h 92"/>
                <a:gd name="T12" fmla="*/ 85 w 174"/>
                <a:gd name="T13" fmla="*/ 89 h 92"/>
                <a:gd name="T14" fmla="*/ 102 w 174"/>
                <a:gd name="T15" fmla="*/ 88 h 92"/>
                <a:gd name="T16" fmla="*/ 119 w 174"/>
                <a:gd name="T17" fmla="*/ 85 h 92"/>
                <a:gd name="T18" fmla="*/ 161 w 174"/>
                <a:gd name="T19" fmla="*/ 83 h 92"/>
                <a:gd name="T20" fmla="*/ 172 w 174"/>
                <a:gd name="T21" fmla="*/ 81 h 92"/>
                <a:gd name="T22" fmla="*/ 172 w 174"/>
                <a:gd name="T23" fmla="*/ 69 h 92"/>
                <a:gd name="T24" fmla="*/ 170 w 174"/>
                <a:gd name="T25" fmla="*/ 43 h 92"/>
                <a:gd name="T26" fmla="*/ 141 w 174"/>
                <a:gd name="T27" fmla="*/ 11 h 92"/>
                <a:gd name="T28" fmla="*/ 92 w 174"/>
                <a:gd name="T29" fmla="*/ 9 h 92"/>
                <a:gd name="T30" fmla="*/ 58 w 174"/>
                <a:gd name="T31" fmla="*/ 4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92">
                  <a:moveTo>
                    <a:pt x="58" y="43"/>
                  </a:moveTo>
                  <a:cubicBezTo>
                    <a:pt x="45" y="54"/>
                    <a:pt x="28" y="61"/>
                    <a:pt x="11" y="61"/>
                  </a:cubicBezTo>
                  <a:cubicBezTo>
                    <a:pt x="6" y="61"/>
                    <a:pt x="0" y="61"/>
                    <a:pt x="0" y="66"/>
                  </a:cubicBezTo>
                  <a:cubicBezTo>
                    <a:pt x="0" y="67"/>
                    <a:pt x="0" y="68"/>
                    <a:pt x="1" y="70"/>
                  </a:cubicBezTo>
                  <a:cubicBezTo>
                    <a:pt x="7" y="79"/>
                    <a:pt x="16" y="86"/>
                    <a:pt x="26" y="89"/>
                  </a:cubicBezTo>
                  <a:cubicBezTo>
                    <a:pt x="36" y="91"/>
                    <a:pt x="46" y="92"/>
                    <a:pt x="56" y="91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1" y="89"/>
                    <a:pt x="96" y="89"/>
                    <a:pt x="102" y="88"/>
                  </a:cubicBezTo>
                  <a:cubicBezTo>
                    <a:pt x="107" y="87"/>
                    <a:pt x="113" y="86"/>
                    <a:pt x="119" y="85"/>
                  </a:cubicBezTo>
                  <a:cubicBezTo>
                    <a:pt x="133" y="83"/>
                    <a:pt x="147" y="83"/>
                    <a:pt x="161" y="83"/>
                  </a:cubicBezTo>
                  <a:cubicBezTo>
                    <a:pt x="165" y="84"/>
                    <a:pt x="169" y="83"/>
                    <a:pt x="172" y="81"/>
                  </a:cubicBezTo>
                  <a:cubicBezTo>
                    <a:pt x="174" y="77"/>
                    <a:pt x="173" y="73"/>
                    <a:pt x="172" y="69"/>
                  </a:cubicBezTo>
                  <a:cubicBezTo>
                    <a:pt x="170" y="60"/>
                    <a:pt x="172" y="51"/>
                    <a:pt x="170" y="43"/>
                  </a:cubicBezTo>
                  <a:cubicBezTo>
                    <a:pt x="168" y="28"/>
                    <a:pt x="155" y="16"/>
                    <a:pt x="141" y="11"/>
                  </a:cubicBezTo>
                  <a:cubicBezTo>
                    <a:pt x="127" y="6"/>
                    <a:pt x="104" y="0"/>
                    <a:pt x="92" y="9"/>
                  </a:cubicBezTo>
                  <a:cubicBezTo>
                    <a:pt x="78" y="17"/>
                    <a:pt x="70" y="32"/>
                    <a:pt x="58" y="43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ïSļïḍe"/>
            <p:cNvSpPr/>
            <p:nvPr/>
          </p:nvSpPr>
          <p:spPr bwMode="auto">
            <a:xfrm>
              <a:off x="4832351" y="4454526"/>
              <a:ext cx="288925" cy="676275"/>
            </a:xfrm>
            <a:custGeom>
              <a:avLst/>
              <a:gdLst>
                <a:gd name="T0" fmla="*/ 24 w 210"/>
                <a:gd name="T1" fmla="*/ 164 h 492"/>
                <a:gd name="T2" fmla="*/ 3 w 210"/>
                <a:gd name="T3" fmla="*/ 217 h 492"/>
                <a:gd name="T4" fmla="*/ 14 w 210"/>
                <a:gd name="T5" fmla="*/ 247 h 492"/>
                <a:gd name="T6" fmla="*/ 26 w 210"/>
                <a:gd name="T7" fmla="*/ 288 h 492"/>
                <a:gd name="T8" fmla="*/ 38 w 210"/>
                <a:gd name="T9" fmla="*/ 351 h 492"/>
                <a:gd name="T10" fmla="*/ 41 w 210"/>
                <a:gd name="T11" fmla="*/ 422 h 492"/>
                <a:gd name="T12" fmla="*/ 36 w 210"/>
                <a:gd name="T13" fmla="*/ 438 h 492"/>
                <a:gd name="T14" fmla="*/ 31 w 210"/>
                <a:gd name="T15" fmla="*/ 444 h 492"/>
                <a:gd name="T16" fmla="*/ 32 w 210"/>
                <a:gd name="T17" fmla="*/ 450 h 492"/>
                <a:gd name="T18" fmla="*/ 68 w 210"/>
                <a:gd name="T19" fmla="*/ 482 h 492"/>
                <a:gd name="T20" fmla="*/ 116 w 210"/>
                <a:gd name="T21" fmla="*/ 491 h 492"/>
                <a:gd name="T22" fmla="*/ 123 w 210"/>
                <a:gd name="T23" fmla="*/ 490 h 492"/>
                <a:gd name="T24" fmla="*/ 128 w 210"/>
                <a:gd name="T25" fmla="*/ 485 h 492"/>
                <a:gd name="T26" fmla="*/ 133 w 210"/>
                <a:gd name="T27" fmla="*/ 409 h 492"/>
                <a:gd name="T28" fmla="*/ 137 w 210"/>
                <a:gd name="T29" fmla="*/ 345 h 492"/>
                <a:gd name="T30" fmla="*/ 130 w 210"/>
                <a:gd name="T31" fmla="*/ 293 h 492"/>
                <a:gd name="T32" fmla="*/ 138 w 210"/>
                <a:gd name="T33" fmla="*/ 209 h 492"/>
                <a:gd name="T34" fmla="*/ 151 w 210"/>
                <a:gd name="T35" fmla="*/ 145 h 492"/>
                <a:gd name="T36" fmla="*/ 165 w 210"/>
                <a:gd name="T37" fmla="*/ 109 h 492"/>
                <a:gd name="T38" fmla="*/ 184 w 210"/>
                <a:gd name="T39" fmla="*/ 84 h 492"/>
                <a:gd name="T40" fmla="*/ 206 w 210"/>
                <a:gd name="T41" fmla="*/ 2 h 492"/>
                <a:gd name="T42" fmla="*/ 162 w 210"/>
                <a:gd name="T43" fmla="*/ 14 h 492"/>
                <a:gd name="T44" fmla="*/ 122 w 210"/>
                <a:gd name="T45" fmla="*/ 40 h 492"/>
                <a:gd name="T46" fmla="*/ 96 w 210"/>
                <a:gd name="T47" fmla="*/ 71 h 492"/>
                <a:gd name="T48" fmla="*/ 62 w 210"/>
                <a:gd name="T49" fmla="*/ 114 h 492"/>
                <a:gd name="T50" fmla="*/ 24 w 210"/>
                <a:gd name="T51" fmla="*/ 164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0" h="492">
                  <a:moveTo>
                    <a:pt x="24" y="164"/>
                  </a:moveTo>
                  <a:cubicBezTo>
                    <a:pt x="12" y="180"/>
                    <a:pt x="0" y="198"/>
                    <a:pt x="3" y="217"/>
                  </a:cubicBezTo>
                  <a:cubicBezTo>
                    <a:pt x="4" y="228"/>
                    <a:pt x="10" y="237"/>
                    <a:pt x="14" y="247"/>
                  </a:cubicBezTo>
                  <a:cubicBezTo>
                    <a:pt x="20" y="260"/>
                    <a:pt x="24" y="274"/>
                    <a:pt x="26" y="288"/>
                  </a:cubicBezTo>
                  <a:cubicBezTo>
                    <a:pt x="31" y="309"/>
                    <a:pt x="35" y="330"/>
                    <a:pt x="38" y="351"/>
                  </a:cubicBezTo>
                  <a:cubicBezTo>
                    <a:pt x="41" y="375"/>
                    <a:pt x="42" y="399"/>
                    <a:pt x="41" y="422"/>
                  </a:cubicBezTo>
                  <a:cubicBezTo>
                    <a:pt x="40" y="428"/>
                    <a:pt x="40" y="434"/>
                    <a:pt x="36" y="438"/>
                  </a:cubicBezTo>
                  <a:cubicBezTo>
                    <a:pt x="34" y="440"/>
                    <a:pt x="32" y="441"/>
                    <a:pt x="31" y="444"/>
                  </a:cubicBezTo>
                  <a:cubicBezTo>
                    <a:pt x="31" y="446"/>
                    <a:pt x="31" y="448"/>
                    <a:pt x="32" y="450"/>
                  </a:cubicBezTo>
                  <a:cubicBezTo>
                    <a:pt x="40" y="465"/>
                    <a:pt x="52" y="476"/>
                    <a:pt x="68" y="482"/>
                  </a:cubicBezTo>
                  <a:cubicBezTo>
                    <a:pt x="83" y="488"/>
                    <a:pt x="100" y="491"/>
                    <a:pt x="116" y="491"/>
                  </a:cubicBezTo>
                  <a:cubicBezTo>
                    <a:pt x="118" y="492"/>
                    <a:pt x="121" y="491"/>
                    <a:pt x="123" y="490"/>
                  </a:cubicBezTo>
                  <a:cubicBezTo>
                    <a:pt x="125" y="489"/>
                    <a:pt x="127" y="487"/>
                    <a:pt x="128" y="485"/>
                  </a:cubicBezTo>
                  <a:cubicBezTo>
                    <a:pt x="140" y="462"/>
                    <a:pt x="133" y="434"/>
                    <a:pt x="133" y="409"/>
                  </a:cubicBezTo>
                  <a:cubicBezTo>
                    <a:pt x="133" y="387"/>
                    <a:pt x="138" y="366"/>
                    <a:pt x="137" y="345"/>
                  </a:cubicBezTo>
                  <a:cubicBezTo>
                    <a:pt x="137" y="327"/>
                    <a:pt x="132" y="311"/>
                    <a:pt x="130" y="293"/>
                  </a:cubicBezTo>
                  <a:cubicBezTo>
                    <a:pt x="128" y="265"/>
                    <a:pt x="133" y="237"/>
                    <a:pt x="138" y="209"/>
                  </a:cubicBezTo>
                  <a:cubicBezTo>
                    <a:pt x="142" y="188"/>
                    <a:pt x="146" y="167"/>
                    <a:pt x="151" y="145"/>
                  </a:cubicBezTo>
                  <a:cubicBezTo>
                    <a:pt x="154" y="132"/>
                    <a:pt x="158" y="120"/>
                    <a:pt x="165" y="109"/>
                  </a:cubicBezTo>
                  <a:cubicBezTo>
                    <a:pt x="170" y="100"/>
                    <a:pt x="178" y="92"/>
                    <a:pt x="184" y="84"/>
                  </a:cubicBezTo>
                  <a:cubicBezTo>
                    <a:pt x="202" y="61"/>
                    <a:pt x="210" y="31"/>
                    <a:pt x="206" y="2"/>
                  </a:cubicBezTo>
                  <a:cubicBezTo>
                    <a:pt x="206" y="0"/>
                    <a:pt x="165" y="13"/>
                    <a:pt x="162" y="14"/>
                  </a:cubicBezTo>
                  <a:cubicBezTo>
                    <a:pt x="147" y="21"/>
                    <a:pt x="133" y="29"/>
                    <a:pt x="122" y="40"/>
                  </a:cubicBezTo>
                  <a:cubicBezTo>
                    <a:pt x="112" y="49"/>
                    <a:pt x="105" y="61"/>
                    <a:pt x="96" y="71"/>
                  </a:cubicBezTo>
                  <a:cubicBezTo>
                    <a:pt x="85" y="85"/>
                    <a:pt x="73" y="100"/>
                    <a:pt x="62" y="114"/>
                  </a:cubicBezTo>
                  <a:cubicBezTo>
                    <a:pt x="49" y="131"/>
                    <a:pt x="36" y="147"/>
                    <a:pt x="24" y="164"/>
                  </a:cubicBezTo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íṥ1ide"/>
            <p:cNvSpPr/>
            <p:nvPr/>
          </p:nvSpPr>
          <p:spPr bwMode="auto">
            <a:xfrm>
              <a:off x="4835526" y="4457701"/>
              <a:ext cx="280988" cy="671513"/>
            </a:xfrm>
            <a:custGeom>
              <a:avLst/>
              <a:gdLst>
                <a:gd name="T0" fmla="*/ 203 w 205"/>
                <a:gd name="T1" fmla="*/ 0 h 489"/>
                <a:gd name="T2" fmla="*/ 160 w 205"/>
                <a:gd name="T3" fmla="*/ 12 h 489"/>
                <a:gd name="T4" fmla="*/ 120 w 205"/>
                <a:gd name="T5" fmla="*/ 38 h 489"/>
                <a:gd name="T6" fmla="*/ 94 w 205"/>
                <a:gd name="T7" fmla="*/ 69 h 489"/>
                <a:gd name="T8" fmla="*/ 60 w 205"/>
                <a:gd name="T9" fmla="*/ 112 h 489"/>
                <a:gd name="T10" fmla="*/ 22 w 205"/>
                <a:gd name="T11" fmla="*/ 162 h 489"/>
                <a:gd name="T12" fmla="*/ 0 w 205"/>
                <a:gd name="T13" fmla="*/ 210 h 489"/>
                <a:gd name="T14" fmla="*/ 1 w 205"/>
                <a:gd name="T15" fmla="*/ 215 h 489"/>
                <a:gd name="T16" fmla="*/ 12 w 205"/>
                <a:gd name="T17" fmla="*/ 245 h 489"/>
                <a:gd name="T18" fmla="*/ 24 w 205"/>
                <a:gd name="T19" fmla="*/ 286 h 489"/>
                <a:gd name="T20" fmla="*/ 36 w 205"/>
                <a:gd name="T21" fmla="*/ 349 h 489"/>
                <a:gd name="T22" fmla="*/ 39 w 205"/>
                <a:gd name="T23" fmla="*/ 399 h 489"/>
                <a:gd name="T24" fmla="*/ 39 w 205"/>
                <a:gd name="T25" fmla="*/ 420 h 489"/>
                <a:gd name="T26" fmla="*/ 34 w 205"/>
                <a:gd name="T27" fmla="*/ 436 h 489"/>
                <a:gd name="T28" fmla="*/ 29 w 205"/>
                <a:gd name="T29" fmla="*/ 442 h 489"/>
                <a:gd name="T30" fmla="*/ 29 w 205"/>
                <a:gd name="T31" fmla="*/ 443 h 489"/>
                <a:gd name="T32" fmla="*/ 30 w 205"/>
                <a:gd name="T33" fmla="*/ 448 h 489"/>
                <a:gd name="T34" fmla="*/ 66 w 205"/>
                <a:gd name="T35" fmla="*/ 480 h 489"/>
                <a:gd name="T36" fmla="*/ 114 w 205"/>
                <a:gd name="T37" fmla="*/ 489 h 489"/>
                <a:gd name="T38" fmla="*/ 116 w 205"/>
                <a:gd name="T39" fmla="*/ 489 h 489"/>
                <a:gd name="T40" fmla="*/ 121 w 205"/>
                <a:gd name="T41" fmla="*/ 488 h 489"/>
                <a:gd name="T42" fmla="*/ 126 w 205"/>
                <a:gd name="T43" fmla="*/ 483 h 489"/>
                <a:gd name="T44" fmla="*/ 133 w 205"/>
                <a:gd name="T45" fmla="*/ 448 h 489"/>
                <a:gd name="T46" fmla="*/ 131 w 205"/>
                <a:gd name="T47" fmla="*/ 408 h 489"/>
                <a:gd name="T48" fmla="*/ 131 w 205"/>
                <a:gd name="T49" fmla="*/ 407 h 489"/>
                <a:gd name="T50" fmla="*/ 136 w 205"/>
                <a:gd name="T51" fmla="*/ 348 h 489"/>
                <a:gd name="T52" fmla="*/ 135 w 205"/>
                <a:gd name="T53" fmla="*/ 343 h 489"/>
                <a:gd name="T54" fmla="*/ 128 w 205"/>
                <a:gd name="T55" fmla="*/ 291 h 489"/>
                <a:gd name="T56" fmla="*/ 128 w 205"/>
                <a:gd name="T57" fmla="*/ 275 h 489"/>
                <a:gd name="T58" fmla="*/ 136 w 205"/>
                <a:gd name="T59" fmla="*/ 207 h 489"/>
                <a:gd name="T60" fmla="*/ 149 w 205"/>
                <a:gd name="T61" fmla="*/ 143 h 489"/>
                <a:gd name="T62" fmla="*/ 163 w 205"/>
                <a:gd name="T63" fmla="*/ 107 h 489"/>
                <a:gd name="T64" fmla="*/ 182 w 205"/>
                <a:gd name="T65" fmla="*/ 82 h 489"/>
                <a:gd name="T66" fmla="*/ 205 w 205"/>
                <a:gd name="T67" fmla="*/ 14 h 489"/>
                <a:gd name="T68" fmla="*/ 204 w 205"/>
                <a:gd name="T69" fmla="*/ 0 h 489"/>
                <a:gd name="T70" fmla="*/ 203 w 205"/>
                <a:gd name="T7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5" h="489">
                  <a:moveTo>
                    <a:pt x="203" y="0"/>
                  </a:moveTo>
                  <a:cubicBezTo>
                    <a:pt x="196" y="0"/>
                    <a:pt x="163" y="11"/>
                    <a:pt x="160" y="12"/>
                  </a:cubicBezTo>
                  <a:cubicBezTo>
                    <a:pt x="145" y="19"/>
                    <a:pt x="131" y="27"/>
                    <a:pt x="120" y="38"/>
                  </a:cubicBezTo>
                  <a:cubicBezTo>
                    <a:pt x="110" y="47"/>
                    <a:pt x="103" y="59"/>
                    <a:pt x="94" y="69"/>
                  </a:cubicBezTo>
                  <a:cubicBezTo>
                    <a:pt x="83" y="83"/>
                    <a:pt x="71" y="98"/>
                    <a:pt x="60" y="112"/>
                  </a:cubicBezTo>
                  <a:cubicBezTo>
                    <a:pt x="47" y="129"/>
                    <a:pt x="34" y="145"/>
                    <a:pt x="22" y="162"/>
                  </a:cubicBezTo>
                  <a:cubicBezTo>
                    <a:pt x="11" y="176"/>
                    <a:pt x="0" y="192"/>
                    <a:pt x="0" y="210"/>
                  </a:cubicBezTo>
                  <a:cubicBezTo>
                    <a:pt x="0" y="212"/>
                    <a:pt x="0" y="213"/>
                    <a:pt x="1" y="215"/>
                  </a:cubicBezTo>
                  <a:cubicBezTo>
                    <a:pt x="2" y="226"/>
                    <a:pt x="8" y="235"/>
                    <a:pt x="12" y="245"/>
                  </a:cubicBezTo>
                  <a:cubicBezTo>
                    <a:pt x="18" y="258"/>
                    <a:pt x="22" y="272"/>
                    <a:pt x="24" y="286"/>
                  </a:cubicBezTo>
                  <a:cubicBezTo>
                    <a:pt x="29" y="307"/>
                    <a:pt x="33" y="328"/>
                    <a:pt x="36" y="349"/>
                  </a:cubicBezTo>
                  <a:cubicBezTo>
                    <a:pt x="38" y="365"/>
                    <a:pt x="39" y="382"/>
                    <a:pt x="39" y="399"/>
                  </a:cubicBezTo>
                  <a:cubicBezTo>
                    <a:pt x="39" y="406"/>
                    <a:pt x="39" y="413"/>
                    <a:pt x="39" y="420"/>
                  </a:cubicBezTo>
                  <a:cubicBezTo>
                    <a:pt x="38" y="426"/>
                    <a:pt x="38" y="432"/>
                    <a:pt x="34" y="436"/>
                  </a:cubicBezTo>
                  <a:cubicBezTo>
                    <a:pt x="32" y="438"/>
                    <a:pt x="30" y="439"/>
                    <a:pt x="29" y="442"/>
                  </a:cubicBezTo>
                  <a:cubicBezTo>
                    <a:pt x="29" y="442"/>
                    <a:pt x="29" y="443"/>
                    <a:pt x="29" y="443"/>
                  </a:cubicBezTo>
                  <a:cubicBezTo>
                    <a:pt x="29" y="445"/>
                    <a:pt x="29" y="446"/>
                    <a:pt x="30" y="448"/>
                  </a:cubicBezTo>
                  <a:cubicBezTo>
                    <a:pt x="38" y="463"/>
                    <a:pt x="50" y="474"/>
                    <a:pt x="66" y="480"/>
                  </a:cubicBezTo>
                  <a:cubicBezTo>
                    <a:pt x="81" y="486"/>
                    <a:pt x="98" y="489"/>
                    <a:pt x="114" y="489"/>
                  </a:cubicBezTo>
                  <a:cubicBezTo>
                    <a:pt x="115" y="489"/>
                    <a:pt x="115" y="489"/>
                    <a:pt x="116" y="489"/>
                  </a:cubicBezTo>
                  <a:cubicBezTo>
                    <a:pt x="117" y="489"/>
                    <a:pt x="119" y="489"/>
                    <a:pt x="121" y="488"/>
                  </a:cubicBezTo>
                  <a:cubicBezTo>
                    <a:pt x="123" y="487"/>
                    <a:pt x="125" y="485"/>
                    <a:pt x="126" y="483"/>
                  </a:cubicBezTo>
                  <a:cubicBezTo>
                    <a:pt x="131" y="472"/>
                    <a:pt x="133" y="460"/>
                    <a:pt x="133" y="448"/>
                  </a:cubicBezTo>
                  <a:cubicBezTo>
                    <a:pt x="133" y="435"/>
                    <a:pt x="131" y="421"/>
                    <a:pt x="131" y="408"/>
                  </a:cubicBezTo>
                  <a:cubicBezTo>
                    <a:pt x="131" y="408"/>
                    <a:pt x="131" y="407"/>
                    <a:pt x="131" y="407"/>
                  </a:cubicBezTo>
                  <a:cubicBezTo>
                    <a:pt x="131" y="387"/>
                    <a:pt x="136" y="367"/>
                    <a:pt x="136" y="348"/>
                  </a:cubicBezTo>
                  <a:cubicBezTo>
                    <a:pt x="136" y="346"/>
                    <a:pt x="136" y="344"/>
                    <a:pt x="135" y="343"/>
                  </a:cubicBezTo>
                  <a:cubicBezTo>
                    <a:pt x="135" y="325"/>
                    <a:pt x="130" y="309"/>
                    <a:pt x="128" y="291"/>
                  </a:cubicBezTo>
                  <a:cubicBezTo>
                    <a:pt x="128" y="286"/>
                    <a:pt x="128" y="281"/>
                    <a:pt x="128" y="275"/>
                  </a:cubicBezTo>
                  <a:cubicBezTo>
                    <a:pt x="128" y="253"/>
                    <a:pt x="132" y="230"/>
                    <a:pt x="136" y="207"/>
                  </a:cubicBezTo>
                  <a:cubicBezTo>
                    <a:pt x="140" y="186"/>
                    <a:pt x="144" y="165"/>
                    <a:pt x="149" y="143"/>
                  </a:cubicBezTo>
                  <a:cubicBezTo>
                    <a:pt x="152" y="130"/>
                    <a:pt x="156" y="118"/>
                    <a:pt x="163" y="107"/>
                  </a:cubicBezTo>
                  <a:cubicBezTo>
                    <a:pt x="168" y="98"/>
                    <a:pt x="176" y="90"/>
                    <a:pt x="182" y="82"/>
                  </a:cubicBezTo>
                  <a:cubicBezTo>
                    <a:pt x="197" y="62"/>
                    <a:pt x="205" y="39"/>
                    <a:pt x="205" y="14"/>
                  </a:cubicBezTo>
                  <a:cubicBezTo>
                    <a:pt x="205" y="10"/>
                    <a:pt x="205" y="5"/>
                    <a:pt x="204" y="0"/>
                  </a:cubicBezTo>
                  <a:cubicBezTo>
                    <a:pt x="204" y="0"/>
                    <a:pt x="204" y="0"/>
                    <a:pt x="203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íšlídê"/>
            <p:cNvSpPr/>
            <p:nvPr/>
          </p:nvSpPr>
          <p:spPr bwMode="auto">
            <a:xfrm>
              <a:off x="4900613" y="4427538"/>
              <a:ext cx="358775" cy="774700"/>
            </a:xfrm>
            <a:custGeom>
              <a:avLst/>
              <a:gdLst>
                <a:gd name="T0" fmla="*/ 60 w 260"/>
                <a:gd name="T1" fmla="*/ 62 h 565"/>
                <a:gd name="T2" fmla="*/ 75 w 260"/>
                <a:gd name="T3" fmla="*/ 96 h 565"/>
                <a:gd name="T4" fmla="*/ 63 w 260"/>
                <a:gd name="T5" fmla="*/ 123 h 565"/>
                <a:gd name="T6" fmla="*/ 51 w 260"/>
                <a:gd name="T7" fmla="*/ 151 h 565"/>
                <a:gd name="T8" fmla="*/ 15 w 260"/>
                <a:gd name="T9" fmla="*/ 223 h 565"/>
                <a:gd name="T10" fmla="*/ 2 w 260"/>
                <a:gd name="T11" fmla="*/ 258 h 565"/>
                <a:gd name="T12" fmla="*/ 8 w 260"/>
                <a:gd name="T13" fmla="*/ 275 h 565"/>
                <a:gd name="T14" fmla="*/ 29 w 260"/>
                <a:gd name="T15" fmla="*/ 316 h 565"/>
                <a:gd name="T16" fmla="*/ 39 w 260"/>
                <a:gd name="T17" fmla="*/ 342 h 565"/>
                <a:gd name="T18" fmla="*/ 42 w 260"/>
                <a:gd name="T19" fmla="*/ 365 h 565"/>
                <a:gd name="T20" fmla="*/ 50 w 260"/>
                <a:gd name="T21" fmla="*/ 440 h 565"/>
                <a:gd name="T22" fmla="*/ 46 w 260"/>
                <a:gd name="T23" fmla="*/ 443 h 565"/>
                <a:gd name="T24" fmla="*/ 58 w 260"/>
                <a:gd name="T25" fmla="*/ 483 h 565"/>
                <a:gd name="T26" fmla="*/ 58 w 260"/>
                <a:gd name="T27" fmla="*/ 505 h 565"/>
                <a:gd name="T28" fmla="*/ 61 w 260"/>
                <a:gd name="T29" fmla="*/ 514 h 565"/>
                <a:gd name="T30" fmla="*/ 60 w 260"/>
                <a:gd name="T31" fmla="*/ 520 h 565"/>
                <a:gd name="T32" fmla="*/ 70 w 260"/>
                <a:gd name="T33" fmla="*/ 533 h 565"/>
                <a:gd name="T34" fmla="*/ 87 w 260"/>
                <a:gd name="T35" fmla="*/ 536 h 565"/>
                <a:gd name="T36" fmla="*/ 115 w 260"/>
                <a:gd name="T37" fmla="*/ 555 h 565"/>
                <a:gd name="T38" fmla="*/ 146 w 260"/>
                <a:gd name="T39" fmla="*/ 565 h 565"/>
                <a:gd name="T40" fmla="*/ 151 w 260"/>
                <a:gd name="T41" fmla="*/ 564 h 565"/>
                <a:gd name="T42" fmla="*/ 153 w 260"/>
                <a:gd name="T43" fmla="*/ 558 h 565"/>
                <a:gd name="T44" fmla="*/ 142 w 260"/>
                <a:gd name="T45" fmla="*/ 531 h 565"/>
                <a:gd name="T46" fmla="*/ 138 w 260"/>
                <a:gd name="T47" fmla="*/ 527 h 565"/>
                <a:gd name="T48" fmla="*/ 138 w 260"/>
                <a:gd name="T49" fmla="*/ 522 h 565"/>
                <a:gd name="T50" fmla="*/ 136 w 260"/>
                <a:gd name="T51" fmla="*/ 454 h 565"/>
                <a:gd name="T52" fmla="*/ 135 w 260"/>
                <a:gd name="T53" fmla="*/ 433 h 565"/>
                <a:gd name="T54" fmla="*/ 137 w 260"/>
                <a:gd name="T55" fmla="*/ 415 h 565"/>
                <a:gd name="T56" fmla="*/ 132 w 260"/>
                <a:gd name="T57" fmla="*/ 398 h 565"/>
                <a:gd name="T58" fmla="*/ 129 w 260"/>
                <a:gd name="T59" fmla="*/ 366 h 565"/>
                <a:gd name="T60" fmla="*/ 120 w 260"/>
                <a:gd name="T61" fmla="*/ 311 h 565"/>
                <a:gd name="T62" fmla="*/ 112 w 260"/>
                <a:gd name="T63" fmla="*/ 292 h 565"/>
                <a:gd name="T64" fmla="*/ 102 w 260"/>
                <a:gd name="T65" fmla="*/ 277 h 565"/>
                <a:gd name="T66" fmla="*/ 106 w 260"/>
                <a:gd name="T67" fmla="*/ 271 h 565"/>
                <a:gd name="T68" fmla="*/ 111 w 260"/>
                <a:gd name="T69" fmla="*/ 253 h 565"/>
                <a:gd name="T70" fmla="*/ 120 w 260"/>
                <a:gd name="T71" fmla="*/ 249 h 565"/>
                <a:gd name="T72" fmla="*/ 192 w 260"/>
                <a:gd name="T73" fmla="*/ 167 h 565"/>
                <a:gd name="T74" fmla="*/ 196 w 260"/>
                <a:gd name="T75" fmla="*/ 159 h 565"/>
                <a:gd name="T76" fmla="*/ 209 w 260"/>
                <a:gd name="T77" fmla="*/ 151 h 565"/>
                <a:gd name="T78" fmla="*/ 244 w 260"/>
                <a:gd name="T79" fmla="*/ 115 h 565"/>
                <a:gd name="T80" fmla="*/ 257 w 260"/>
                <a:gd name="T81" fmla="*/ 89 h 565"/>
                <a:gd name="T82" fmla="*/ 259 w 260"/>
                <a:gd name="T83" fmla="*/ 71 h 565"/>
                <a:gd name="T84" fmla="*/ 260 w 260"/>
                <a:gd name="T85" fmla="*/ 39 h 565"/>
                <a:gd name="T86" fmla="*/ 259 w 260"/>
                <a:gd name="T87" fmla="*/ 33 h 565"/>
                <a:gd name="T88" fmla="*/ 256 w 260"/>
                <a:gd name="T89" fmla="*/ 28 h 565"/>
                <a:gd name="T90" fmla="*/ 222 w 260"/>
                <a:gd name="T91" fmla="*/ 9 h 565"/>
                <a:gd name="T92" fmla="*/ 195 w 260"/>
                <a:gd name="T93" fmla="*/ 7 h 565"/>
                <a:gd name="T94" fmla="*/ 143 w 260"/>
                <a:gd name="T95" fmla="*/ 2 h 565"/>
                <a:gd name="T96" fmla="*/ 79 w 260"/>
                <a:gd name="T97" fmla="*/ 46 h 565"/>
                <a:gd name="T98" fmla="*/ 60 w 260"/>
                <a:gd name="T99" fmla="*/ 6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565">
                  <a:moveTo>
                    <a:pt x="60" y="62"/>
                  </a:moveTo>
                  <a:cubicBezTo>
                    <a:pt x="63" y="75"/>
                    <a:pt x="75" y="84"/>
                    <a:pt x="75" y="96"/>
                  </a:cubicBezTo>
                  <a:cubicBezTo>
                    <a:pt x="75" y="106"/>
                    <a:pt x="68" y="115"/>
                    <a:pt x="63" y="123"/>
                  </a:cubicBezTo>
                  <a:cubicBezTo>
                    <a:pt x="58" y="132"/>
                    <a:pt x="54" y="142"/>
                    <a:pt x="51" y="151"/>
                  </a:cubicBezTo>
                  <a:cubicBezTo>
                    <a:pt x="41" y="176"/>
                    <a:pt x="29" y="200"/>
                    <a:pt x="15" y="223"/>
                  </a:cubicBezTo>
                  <a:cubicBezTo>
                    <a:pt x="8" y="234"/>
                    <a:pt x="0" y="245"/>
                    <a:pt x="2" y="258"/>
                  </a:cubicBezTo>
                  <a:cubicBezTo>
                    <a:pt x="3" y="264"/>
                    <a:pt x="5" y="270"/>
                    <a:pt x="8" y="275"/>
                  </a:cubicBezTo>
                  <a:cubicBezTo>
                    <a:pt x="29" y="316"/>
                    <a:pt x="29" y="316"/>
                    <a:pt x="29" y="316"/>
                  </a:cubicBezTo>
                  <a:cubicBezTo>
                    <a:pt x="33" y="324"/>
                    <a:pt x="37" y="333"/>
                    <a:pt x="39" y="342"/>
                  </a:cubicBezTo>
                  <a:cubicBezTo>
                    <a:pt x="41" y="349"/>
                    <a:pt x="41" y="358"/>
                    <a:pt x="42" y="365"/>
                  </a:cubicBezTo>
                  <a:cubicBezTo>
                    <a:pt x="46" y="390"/>
                    <a:pt x="57" y="416"/>
                    <a:pt x="50" y="440"/>
                  </a:cubicBezTo>
                  <a:cubicBezTo>
                    <a:pt x="50" y="442"/>
                    <a:pt x="47" y="444"/>
                    <a:pt x="46" y="443"/>
                  </a:cubicBezTo>
                  <a:cubicBezTo>
                    <a:pt x="53" y="456"/>
                    <a:pt x="58" y="469"/>
                    <a:pt x="58" y="483"/>
                  </a:cubicBezTo>
                  <a:cubicBezTo>
                    <a:pt x="57" y="491"/>
                    <a:pt x="55" y="498"/>
                    <a:pt x="58" y="505"/>
                  </a:cubicBezTo>
                  <a:cubicBezTo>
                    <a:pt x="59" y="508"/>
                    <a:pt x="60" y="511"/>
                    <a:pt x="61" y="514"/>
                  </a:cubicBezTo>
                  <a:cubicBezTo>
                    <a:pt x="61" y="516"/>
                    <a:pt x="60" y="518"/>
                    <a:pt x="60" y="520"/>
                  </a:cubicBezTo>
                  <a:cubicBezTo>
                    <a:pt x="59" y="526"/>
                    <a:pt x="64" y="531"/>
                    <a:pt x="70" y="533"/>
                  </a:cubicBezTo>
                  <a:cubicBezTo>
                    <a:pt x="76" y="534"/>
                    <a:pt x="82" y="534"/>
                    <a:pt x="87" y="536"/>
                  </a:cubicBezTo>
                  <a:cubicBezTo>
                    <a:pt x="98" y="539"/>
                    <a:pt x="105" y="548"/>
                    <a:pt x="115" y="555"/>
                  </a:cubicBezTo>
                  <a:cubicBezTo>
                    <a:pt x="124" y="561"/>
                    <a:pt x="135" y="565"/>
                    <a:pt x="146" y="565"/>
                  </a:cubicBezTo>
                  <a:cubicBezTo>
                    <a:pt x="148" y="565"/>
                    <a:pt x="149" y="565"/>
                    <a:pt x="151" y="564"/>
                  </a:cubicBezTo>
                  <a:cubicBezTo>
                    <a:pt x="152" y="563"/>
                    <a:pt x="153" y="561"/>
                    <a:pt x="153" y="558"/>
                  </a:cubicBezTo>
                  <a:cubicBezTo>
                    <a:pt x="154" y="548"/>
                    <a:pt x="150" y="538"/>
                    <a:pt x="142" y="531"/>
                  </a:cubicBezTo>
                  <a:cubicBezTo>
                    <a:pt x="140" y="530"/>
                    <a:pt x="139" y="529"/>
                    <a:pt x="138" y="527"/>
                  </a:cubicBezTo>
                  <a:cubicBezTo>
                    <a:pt x="138" y="525"/>
                    <a:pt x="137" y="523"/>
                    <a:pt x="138" y="522"/>
                  </a:cubicBezTo>
                  <a:cubicBezTo>
                    <a:pt x="139" y="499"/>
                    <a:pt x="139" y="477"/>
                    <a:pt x="136" y="454"/>
                  </a:cubicBezTo>
                  <a:cubicBezTo>
                    <a:pt x="135" y="447"/>
                    <a:pt x="135" y="440"/>
                    <a:pt x="135" y="433"/>
                  </a:cubicBezTo>
                  <a:cubicBezTo>
                    <a:pt x="137" y="427"/>
                    <a:pt x="137" y="421"/>
                    <a:pt x="137" y="415"/>
                  </a:cubicBezTo>
                  <a:cubicBezTo>
                    <a:pt x="136" y="409"/>
                    <a:pt x="134" y="404"/>
                    <a:pt x="132" y="398"/>
                  </a:cubicBezTo>
                  <a:cubicBezTo>
                    <a:pt x="129" y="388"/>
                    <a:pt x="129" y="377"/>
                    <a:pt x="129" y="366"/>
                  </a:cubicBezTo>
                  <a:cubicBezTo>
                    <a:pt x="128" y="348"/>
                    <a:pt x="125" y="329"/>
                    <a:pt x="120" y="311"/>
                  </a:cubicBezTo>
                  <a:cubicBezTo>
                    <a:pt x="119" y="304"/>
                    <a:pt x="116" y="297"/>
                    <a:pt x="112" y="292"/>
                  </a:cubicBezTo>
                  <a:cubicBezTo>
                    <a:pt x="107" y="287"/>
                    <a:pt x="100" y="283"/>
                    <a:pt x="102" y="277"/>
                  </a:cubicBezTo>
                  <a:cubicBezTo>
                    <a:pt x="103" y="275"/>
                    <a:pt x="104" y="273"/>
                    <a:pt x="106" y="271"/>
                  </a:cubicBezTo>
                  <a:cubicBezTo>
                    <a:pt x="110" y="266"/>
                    <a:pt x="112" y="260"/>
                    <a:pt x="111" y="253"/>
                  </a:cubicBezTo>
                  <a:cubicBezTo>
                    <a:pt x="115" y="254"/>
                    <a:pt x="118" y="252"/>
                    <a:pt x="120" y="249"/>
                  </a:cubicBezTo>
                  <a:cubicBezTo>
                    <a:pt x="154" y="232"/>
                    <a:pt x="180" y="202"/>
                    <a:pt x="192" y="167"/>
                  </a:cubicBezTo>
                  <a:cubicBezTo>
                    <a:pt x="193" y="164"/>
                    <a:pt x="194" y="162"/>
                    <a:pt x="196" y="159"/>
                  </a:cubicBezTo>
                  <a:cubicBezTo>
                    <a:pt x="199" y="155"/>
                    <a:pt x="204" y="153"/>
                    <a:pt x="209" y="151"/>
                  </a:cubicBezTo>
                  <a:cubicBezTo>
                    <a:pt x="224" y="143"/>
                    <a:pt x="234" y="129"/>
                    <a:pt x="244" y="115"/>
                  </a:cubicBezTo>
                  <a:cubicBezTo>
                    <a:pt x="250" y="107"/>
                    <a:pt x="254" y="99"/>
                    <a:pt x="257" y="89"/>
                  </a:cubicBezTo>
                  <a:cubicBezTo>
                    <a:pt x="258" y="83"/>
                    <a:pt x="259" y="77"/>
                    <a:pt x="259" y="71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7"/>
                    <a:pt x="260" y="35"/>
                    <a:pt x="259" y="33"/>
                  </a:cubicBezTo>
                  <a:cubicBezTo>
                    <a:pt x="258" y="31"/>
                    <a:pt x="257" y="29"/>
                    <a:pt x="256" y="28"/>
                  </a:cubicBezTo>
                  <a:cubicBezTo>
                    <a:pt x="247" y="18"/>
                    <a:pt x="235" y="11"/>
                    <a:pt x="222" y="9"/>
                  </a:cubicBezTo>
                  <a:cubicBezTo>
                    <a:pt x="213" y="8"/>
                    <a:pt x="204" y="8"/>
                    <a:pt x="195" y="7"/>
                  </a:cubicBezTo>
                  <a:cubicBezTo>
                    <a:pt x="178" y="6"/>
                    <a:pt x="161" y="0"/>
                    <a:pt x="143" y="2"/>
                  </a:cubicBezTo>
                  <a:cubicBezTo>
                    <a:pt x="116" y="4"/>
                    <a:pt x="92" y="22"/>
                    <a:pt x="79" y="46"/>
                  </a:cubicBezTo>
                  <a:cubicBezTo>
                    <a:pt x="75" y="55"/>
                    <a:pt x="70" y="62"/>
                    <a:pt x="60" y="62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iŝḻide"/>
            <p:cNvSpPr/>
            <p:nvPr/>
          </p:nvSpPr>
          <p:spPr bwMode="auto">
            <a:xfrm>
              <a:off x="3738563" y="5056188"/>
              <a:ext cx="176213" cy="138113"/>
            </a:xfrm>
            <a:custGeom>
              <a:avLst/>
              <a:gdLst>
                <a:gd name="T0" fmla="*/ 9 w 128"/>
                <a:gd name="T1" fmla="*/ 94 h 101"/>
                <a:gd name="T2" fmla="*/ 27 w 128"/>
                <a:gd name="T3" fmla="*/ 96 h 101"/>
                <a:gd name="T4" fmla="*/ 40 w 128"/>
                <a:gd name="T5" fmla="*/ 90 h 101"/>
                <a:gd name="T6" fmla="*/ 47 w 128"/>
                <a:gd name="T7" fmla="*/ 92 h 101"/>
                <a:gd name="T8" fmla="*/ 50 w 128"/>
                <a:gd name="T9" fmla="*/ 95 h 101"/>
                <a:gd name="T10" fmla="*/ 58 w 128"/>
                <a:gd name="T11" fmla="*/ 97 h 101"/>
                <a:gd name="T12" fmla="*/ 84 w 128"/>
                <a:gd name="T13" fmla="*/ 99 h 101"/>
                <a:gd name="T14" fmla="*/ 119 w 128"/>
                <a:gd name="T15" fmla="*/ 97 h 101"/>
                <a:gd name="T16" fmla="*/ 125 w 128"/>
                <a:gd name="T17" fmla="*/ 93 h 101"/>
                <a:gd name="T18" fmla="*/ 121 w 128"/>
                <a:gd name="T19" fmla="*/ 79 h 101"/>
                <a:gd name="T20" fmla="*/ 107 w 128"/>
                <a:gd name="T21" fmla="*/ 72 h 101"/>
                <a:gd name="T22" fmla="*/ 92 w 128"/>
                <a:gd name="T23" fmla="*/ 41 h 101"/>
                <a:gd name="T24" fmla="*/ 79 w 128"/>
                <a:gd name="T25" fmla="*/ 23 h 101"/>
                <a:gd name="T26" fmla="*/ 67 w 128"/>
                <a:gd name="T27" fmla="*/ 10 h 101"/>
                <a:gd name="T28" fmla="*/ 31 w 128"/>
                <a:gd name="T29" fmla="*/ 1 h 101"/>
                <a:gd name="T30" fmla="*/ 8 w 128"/>
                <a:gd name="T31" fmla="*/ 8 h 101"/>
                <a:gd name="T32" fmla="*/ 4 w 128"/>
                <a:gd name="T33" fmla="*/ 48 h 101"/>
                <a:gd name="T34" fmla="*/ 9 w 128"/>
                <a:gd name="T35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01">
                  <a:moveTo>
                    <a:pt x="9" y="94"/>
                  </a:moveTo>
                  <a:cubicBezTo>
                    <a:pt x="15" y="96"/>
                    <a:pt x="21" y="97"/>
                    <a:pt x="27" y="96"/>
                  </a:cubicBezTo>
                  <a:cubicBezTo>
                    <a:pt x="28" y="91"/>
                    <a:pt x="35" y="90"/>
                    <a:pt x="40" y="90"/>
                  </a:cubicBezTo>
                  <a:cubicBezTo>
                    <a:pt x="42" y="90"/>
                    <a:pt x="45" y="91"/>
                    <a:pt x="47" y="92"/>
                  </a:cubicBezTo>
                  <a:cubicBezTo>
                    <a:pt x="48" y="93"/>
                    <a:pt x="49" y="94"/>
                    <a:pt x="50" y="95"/>
                  </a:cubicBezTo>
                  <a:cubicBezTo>
                    <a:pt x="53" y="96"/>
                    <a:pt x="55" y="97"/>
                    <a:pt x="58" y="97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96" y="100"/>
                    <a:pt x="108" y="101"/>
                    <a:pt x="119" y="97"/>
                  </a:cubicBezTo>
                  <a:cubicBezTo>
                    <a:pt x="121" y="96"/>
                    <a:pt x="123" y="95"/>
                    <a:pt x="125" y="93"/>
                  </a:cubicBezTo>
                  <a:cubicBezTo>
                    <a:pt x="128" y="89"/>
                    <a:pt x="125" y="82"/>
                    <a:pt x="121" y="79"/>
                  </a:cubicBezTo>
                  <a:cubicBezTo>
                    <a:pt x="117" y="76"/>
                    <a:pt x="111" y="75"/>
                    <a:pt x="107" y="72"/>
                  </a:cubicBezTo>
                  <a:cubicBezTo>
                    <a:pt x="98" y="65"/>
                    <a:pt x="97" y="52"/>
                    <a:pt x="92" y="41"/>
                  </a:cubicBezTo>
                  <a:cubicBezTo>
                    <a:pt x="88" y="34"/>
                    <a:pt x="84" y="28"/>
                    <a:pt x="79" y="23"/>
                  </a:cubicBezTo>
                  <a:cubicBezTo>
                    <a:pt x="76" y="18"/>
                    <a:pt x="71" y="14"/>
                    <a:pt x="67" y="10"/>
                  </a:cubicBezTo>
                  <a:cubicBezTo>
                    <a:pt x="56" y="2"/>
                    <a:pt x="44" y="2"/>
                    <a:pt x="31" y="1"/>
                  </a:cubicBezTo>
                  <a:cubicBezTo>
                    <a:pt x="23" y="0"/>
                    <a:pt x="14" y="0"/>
                    <a:pt x="8" y="8"/>
                  </a:cubicBezTo>
                  <a:cubicBezTo>
                    <a:pt x="0" y="17"/>
                    <a:pt x="3" y="37"/>
                    <a:pt x="4" y="48"/>
                  </a:cubicBezTo>
                  <a:cubicBezTo>
                    <a:pt x="4" y="64"/>
                    <a:pt x="6" y="79"/>
                    <a:pt x="9" y="94"/>
                  </a:cubicBezTo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iśļíḍê"/>
            <p:cNvSpPr/>
            <p:nvPr/>
          </p:nvSpPr>
          <p:spPr bwMode="auto">
            <a:xfrm>
              <a:off x="3743326" y="5057776"/>
              <a:ext cx="168275" cy="134938"/>
            </a:xfrm>
            <a:custGeom>
              <a:avLst/>
              <a:gdLst>
                <a:gd name="T0" fmla="*/ 21 w 123"/>
                <a:gd name="T1" fmla="*/ 0 h 99"/>
                <a:gd name="T2" fmla="*/ 5 w 123"/>
                <a:gd name="T3" fmla="*/ 7 h 99"/>
                <a:gd name="T4" fmla="*/ 0 w 123"/>
                <a:gd name="T5" fmla="*/ 28 h 99"/>
                <a:gd name="T6" fmla="*/ 1 w 123"/>
                <a:gd name="T7" fmla="*/ 47 h 99"/>
                <a:gd name="T8" fmla="*/ 6 w 123"/>
                <a:gd name="T9" fmla="*/ 93 h 99"/>
                <a:gd name="T10" fmla="*/ 20 w 123"/>
                <a:gd name="T11" fmla="*/ 96 h 99"/>
                <a:gd name="T12" fmla="*/ 24 w 123"/>
                <a:gd name="T13" fmla="*/ 95 h 99"/>
                <a:gd name="T14" fmla="*/ 35 w 123"/>
                <a:gd name="T15" fmla="*/ 89 h 99"/>
                <a:gd name="T16" fmla="*/ 37 w 123"/>
                <a:gd name="T17" fmla="*/ 89 h 99"/>
                <a:gd name="T18" fmla="*/ 37 w 123"/>
                <a:gd name="T19" fmla="*/ 89 h 99"/>
                <a:gd name="T20" fmla="*/ 44 w 123"/>
                <a:gd name="T21" fmla="*/ 91 h 99"/>
                <a:gd name="T22" fmla="*/ 47 w 123"/>
                <a:gd name="T23" fmla="*/ 94 h 99"/>
                <a:gd name="T24" fmla="*/ 55 w 123"/>
                <a:gd name="T25" fmla="*/ 96 h 99"/>
                <a:gd name="T26" fmla="*/ 81 w 123"/>
                <a:gd name="T27" fmla="*/ 98 h 99"/>
                <a:gd name="T28" fmla="*/ 96 w 123"/>
                <a:gd name="T29" fmla="*/ 99 h 99"/>
                <a:gd name="T30" fmla="*/ 116 w 123"/>
                <a:gd name="T31" fmla="*/ 96 h 99"/>
                <a:gd name="T32" fmla="*/ 122 w 123"/>
                <a:gd name="T33" fmla="*/ 92 h 99"/>
                <a:gd name="T34" fmla="*/ 123 w 123"/>
                <a:gd name="T35" fmla="*/ 88 h 99"/>
                <a:gd name="T36" fmla="*/ 118 w 123"/>
                <a:gd name="T37" fmla="*/ 78 h 99"/>
                <a:gd name="T38" fmla="*/ 104 w 123"/>
                <a:gd name="T39" fmla="*/ 71 h 99"/>
                <a:gd name="T40" fmla="*/ 91 w 123"/>
                <a:gd name="T41" fmla="*/ 45 h 99"/>
                <a:gd name="T42" fmla="*/ 89 w 123"/>
                <a:gd name="T43" fmla="*/ 40 h 99"/>
                <a:gd name="T44" fmla="*/ 76 w 123"/>
                <a:gd name="T45" fmla="*/ 22 h 99"/>
                <a:gd name="T46" fmla="*/ 70 w 123"/>
                <a:gd name="T47" fmla="*/ 14 h 99"/>
                <a:gd name="T48" fmla="*/ 68 w 123"/>
                <a:gd name="T49" fmla="*/ 16 h 99"/>
                <a:gd name="T50" fmla="*/ 60 w 123"/>
                <a:gd name="T51" fmla="*/ 17 h 99"/>
                <a:gd name="T52" fmla="*/ 55 w 123"/>
                <a:gd name="T53" fmla="*/ 17 h 99"/>
                <a:gd name="T54" fmla="*/ 33 w 123"/>
                <a:gd name="T55" fmla="*/ 12 h 99"/>
                <a:gd name="T56" fmla="*/ 27 w 123"/>
                <a:gd name="T57" fmla="*/ 9 h 99"/>
                <a:gd name="T58" fmla="*/ 21 w 123"/>
                <a:gd name="T59" fmla="*/ 0 h 99"/>
                <a:gd name="T60" fmla="*/ 21 w 123"/>
                <a:gd name="T6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3" h="99">
                  <a:moveTo>
                    <a:pt x="21" y="0"/>
                  </a:moveTo>
                  <a:cubicBezTo>
                    <a:pt x="15" y="0"/>
                    <a:pt x="10" y="1"/>
                    <a:pt x="5" y="7"/>
                  </a:cubicBezTo>
                  <a:cubicBezTo>
                    <a:pt x="1" y="12"/>
                    <a:pt x="0" y="20"/>
                    <a:pt x="0" y="28"/>
                  </a:cubicBezTo>
                  <a:cubicBezTo>
                    <a:pt x="0" y="35"/>
                    <a:pt x="1" y="42"/>
                    <a:pt x="1" y="47"/>
                  </a:cubicBezTo>
                  <a:cubicBezTo>
                    <a:pt x="1" y="63"/>
                    <a:pt x="3" y="78"/>
                    <a:pt x="6" y="93"/>
                  </a:cubicBezTo>
                  <a:cubicBezTo>
                    <a:pt x="10" y="95"/>
                    <a:pt x="15" y="96"/>
                    <a:pt x="20" y="96"/>
                  </a:cubicBezTo>
                  <a:cubicBezTo>
                    <a:pt x="22" y="96"/>
                    <a:pt x="23" y="96"/>
                    <a:pt x="24" y="95"/>
                  </a:cubicBezTo>
                  <a:cubicBezTo>
                    <a:pt x="25" y="91"/>
                    <a:pt x="30" y="89"/>
                    <a:pt x="35" y="89"/>
                  </a:cubicBezTo>
                  <a:cubicBezTo>
                    <a:pt x="36" y="89"/>
                    <a:pt x="36" y="89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0" y="89"/>
                    <a:pt x="42" y="90"/>
                    <a:pt x="44" y="91"/>
                  </a:cubicBezTo>
                  <a:cubicBezTo>
                    <a:pt x="45" y="92"/>
                    <a:pt x="46" y="93"/>
                    <a:pt x="47" y="94"/>
                  </a:cubicBezTo>
                  <a:cubicBezTo>
                    <a:pt x="50" y="95"/>
                    <a:pt x="52" y="96"/>
                    <a:pt x="55" y="96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6" y="98"/>
                    <a:pt x="91" y="99"/>
                    <a:pt x="96" y="99"/>
                  </a:cubicBezTo>
                  <a:cubicBezTo>
                    <a:pt x="103" y="99"/>
                    <a:pt x="110" y="98"/>
                    <a:pt x="116" y="96"/>
                  </a:cubicBezTo>
                  <a:cubicBezTo>
                    <a:pt x="118" y="95"/>
                    <a:pt x="120" y="94"/>
                    <a:pt x="122" y="92"/>
                  </a:cubicBezTo>
                  <a:cubicBezTo>
                    <a:pt x="123" y="91"/>
                    <a:pt x="123" y="89"/>
                    <a:pt x="123" y="88"/>
                  </a:cubicBezTo>
                  <a:cubicBezTo>
                    <a:pt x="123" y="84"/>
                    <a:pt x="121" y="81"/>
                    <a:pt x="118" y="78"/>
                  </a:cubicBezTo>
                  <a:cubicBezTo>
                    <a:pt x="114" y="75"/>
                    <a:pt x="108" y="74"/>
                    <a:pt x="104" y="71"/>
                  </a:cubicBezTo>
                  <a:cubicBezTo>
                    <a:pt x="96" y="65"/>
                    <a:pt x="94" y="54"/>
                    <a:pt x="91" y="45"/>
                  </a:cubicBezTo>
                  <a:cubicBezTo>
                    <a:pt x="90" y="43"/>
                    <a:pt x="90" y="42"/>
                    <a:pt x="89" y="40"/>
                  </a:cubicBezTo>
                  <a:cubicBezTo>
                    <a:pt x="85" y="33"/>
                    <a:pt x="81" y="27"/>
                    <a:pt x="76" y="22"/>
                  </a:cubicBezTo>
                  <a:cubicBezTo>
                    <a:pt x="74" y="19"/>
                    <a:pt x="72" y="17"/>
                    <a:pt x="70" y="14"/>
                  </a:cubicBezTo>
                  <a:cubicBezTo>
                    <a:pt x="69" y="15"/>
                    <a:pt x="68" y="16"/>
                    <a:pt x="68" y="16"/>
                  </a:cubicBezTo>
                  <a:cubicBezTo>
                    <a:pt x="65" y="17"/>
                    <a:pt x="62" y="17"/>
                    <a:pt x="60" y="17"/>
                  </a:cubicBezTo>
                  <a:cubicBezTo>
                    <a:pt x="58" y="17"/>
                    <a:pt x="56" y="17"/>
                    <a:pt x="55" y="17"/>
                  </a:cubicBezTo>
                  <a:cubicBezTo>
                    <a:pt x="48" y="16"/>
                    <a:pt x="40" y="14"/>
                    <a:pt x="33" y="12"/>
                  </a:cubicBezTo>
                  <a:cubicBezTo>
                    <a:pt x="31" y="12"/>
                    <a:pt x="29" y="11"/>
                    <a:pt x="27" y="9"/>
                  </a:cubicBezTo>
                  <a:cubicBezTo>
                    <a:pt x="24" y="7"/>
                    <a:pt x="22" y="3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4D4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îš1íḍê"/>
            <p:cNvSpPr/>
            <p:nvPr/>
          </p:nvSpPr>
          <p:spPr bwMode="auto">
            <a:xfrm>
              <a:off x="3676651" y="4448176"/>
              <a:ext cx="177800" cy="633413"/>
            </a:xfrm>
            <a:custGeom>
              <a:avLst/>
              <a:gdLst>
                <a:gd name="T0" fmla="*/ 65 w 129"/>
                <a:gd name="T1" fmla="*/ 21 h 461"/>
                <a:gd name="T2" fmla="*/ 54 w 129"/>
                <a:gd name="T3" fmla="*/ 43 h 461"/>
                <a:gd name="T4" fmla="*/ 65 w 129"/>
                <a:gd name="T5" fmla="*/ 66 h 461"/>
                <a:gd name="T6" fmla="*/ 92 w 129"/>
                <a:gd name="T7" fmla="*/ 133 h 461"/>
                <a:gd name="T8" fmla="*/ 117 w 129"/>
                <a:gd name="T9" fmla="*/ 181 h 461"/>
                <a:gd name="T10" fmla="*/ 124 w 129"/>
                <a:gd name="T11" fmla="*/ 233 h 461"/>
                <a:gd name="T12" fmla="*/ 115 w 129"/>
                <a:gd name="T13" fmla="*/ 258 h 461"/>
                <a:gd name="T14" fmla="*/ 110 w 129"/>
                <a:gd name="T15" fmla="*/ 286 h 461"/>
                <a:gd name="T16" fmla="*/ 108 w 129"/>
                <a:gd name="T17" fmla="*/ 383 h 461"/>
                <a:gd name="T18" fmla="*/ 110 w 129"/>
                <a:gd name="T19" fmla="*/ 394 h 461"/>
                <a:gd name="T20" fmla="*/ 113 w 129"/>
                <a:gd name="T21" fmla="*/ 404 h 461"/>
                <a:gd name="T22" fmla="*/ 111 w 129"/>
                <a:gd name="T23" fmla="*/ 408 h 461"/>
                <a:gd name="T24" fmla="*/ 116 w 129"/>
                <a:gd name="T25" fmla="*/ 418 h 461"/>
                <a:gd name="T26" fmla="*/ 110 w 129"/>
                <a:gd name="T27" fmla="*/ 422 h 461"/>
                <a:gd name="T28" fmla="*/ 116 w 129"/>
                <a:gd name="T29" fmla="*/ 435 h 461"/>
                <a:gd name="T30" fmla="*/ 115 w 129"/>
                <a:gd name="T31" fmla="*/ 442 h 461"/>
                <a:gd name="T32" fmla="*/ 120 w 129"/>
                <a:gd name="T33" fmla="*/ 448 h 461"/>
                <a:gd name="T34" fmla="*/ 116 w 129"/>
                <a:gd name="T35" fmla="*/ 459 h 461"/>
                <a:gd name="T36" fmla="*/ 103 w 129"/>
                <a:gd name="T37" fmla="*/ 460 h 461"/>
                <a:gd name="T38" fmla="*/ 81 w 129"/>
                <a:gd name="T39" fmla="*/ 455 h 461"/>
                <a:gd name="T40" fmla="*/ 75 w 129"/>
                <a:gd name="T41" fmla="*/ 452 h 461"/>
                <a:gd name="T42" fmla="*/ 69 w 129"/>
                <a:gd name="T43" fmla="*/ 439 h 461"/>
                <a:gd name="T44" fmla="*/ 67 w 129"/>
                <a:gd name="T45" fmla="*/ 399 h 461"/>
                <a:gd name="T46" fmla="*/ 65 w 129"/>
                <a:gd name="T47" fmla="*/ 205 h 461"/>
                <a:gd name="T48" fmla="*/ 46 w 129"/>
                <a:gd name="T49" fmla="*/ 130 h 461"/>
                <a:gd name="T50" fmla="*/ 27 w 129"/>
                <a:gd name="T51" fmla="*/ 94 h 461"/>
                <a:gd name="T52" fmla="*/ 3 w 129"/>
                <a:gd name="T53" fmla="*/ 8 h 461"/>
                <a:gd name="T54" fmla="*/ 8 w 129"/>
                <a:gd name="T55" fmla="*/ 0 h 461"/>
                <a:gd name="T56" fmla="*/ 12 w 129"/>
                <a:gd name="T57" fmla="*/ 1 h 461"/>
                <a:gd name="T58" fmla="*/ 31 w 129"/>
                <a:gd name="T59" fmla="*/ 11 h 461"/>
                <a:gd name="T60" fmla="*/ 65 w 129"/>
                <a:gd name="T61" fmla="*/ 2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461">
                  <a:moveTo>
                    <a:pt x="65" y="21"/>
                  </a:moveTo>
                  <a:cubicBezTo>
                    <a:pt x="57" y="24"/>
                    <a:pt x="53" y="34"/>
                    <a:pt x="54" y="43"/>
                  </a:cubicBezTo>
                  <a:cubicBezTo>
                    <a:pt x="56" y="51"/>
                    <a:pt x="61" y="58"/>
                    <a:pt x="65" y="66"/>
                  </a:cubicBezTo>
                  <a:cubicBezTo>
                    <a:pt x="77" y="87"/>
                    <a:pt x="82" y="111"/>
                    <a:pt x="92" y="133"/>
                  </a:cubicBezTo>
                  <a:cubicBezTo>
                    <a:pt x="99" y="149"/>
                    <a:pt x="109" y="164"/>
                    <a:pt x="117" y="181"/>
                  </a:cubicBezTo>
                  <a:cubicBezTo>
                    <a:pt x="124" y="197"/>
                    <a:pt x="129" y="216"/>
                    <a:pt x="124" y="233"/>
                  </a:cubicBezTo>
                  <a:cubicBezTo>
                    <a:pt x="122" y="242"/>
                    <a:pt x="118" y="250"/>
                    <a:pt x="115" y="258"/>
                  </a:cubicBezTo>
                  <a:cubicBezTo>
                    <a:pt x="112" y="267"/>
                    <a:pt x="110" y="277"/>
                    <a:pt x="110" y="286"/>
                  </a:cubicBezTo>
                  <a:cubicBezTo>
                    <a:pt x="106" y="318"/>
                    <a:pt x="105" y="350"/>
                    <a:pt x="108" y="383"/>
                  </a:cubicBezTo>
                  <a:cubicBezTo>
                    <a:pt x="108" y="387"/>
                    <a:pt x="109" y="390"/>
                    <a:pt x="110" y="394"/>
                  </a:cubicBezTo>
                  <a:cubicBezTo>
                    <a:pt x="112" y="397"/>
                    <a:pt x="115" y="401"/>
                    <a:pt x="113" y="404"/>
                  </a:cubicBezTo>
                  <a:cubicBezTo>
                    <a:pt x="113" y="405"/>
                    <a:pt x="111" y="406"/>
                    <a:pt x="111" y="408"/>
                  </a:cubicBezTo>
                  <a:cubicBezTo>
                    <a:pt x="109" y="411"/>
                    <a:pt x="113" y="415"/>
                    <a:pt x="116" y="418"/>
                  </a:cubicBezTo>
                  <a:cubicBezTo>
                    <a:pt x="115" y="420"/>
                    <a:pt x="113" y="421"/>
                    <a:pt x="110" y="422"/>
                  </a:cubicBezTo>
                  <a:cubicBezTo>
                    <a:pt x="115" y="425"/>
                    <a:pt x="117" y="430"/>
                    <a:pt x="116" y="435"/>
                  </a:cubicBezTo>
                  <a:cubicBezTo>
                    <a:pt x="113" y="436"/>
                    <a:pt x="113" y="440"/>
                    <a:pt x="115" y="442"/>
                  </a:cubicBezTo>
                  <a:cubicBezTo>
                    <a:pt x="116" y="444"/>
                    <a:pt x="119" y="446"/>
                    <a:pt x="120" y="448"/>
                  </a:cubicBezTo>
                  <a:cubicBezTo>
                    <a:pt x="122" y="452"/>
                    <a:pt x="120" y="457"/>
                    <a:pt x="116" y="459"/>
                  </a:cubicBezTo>
                  <a:cubicBezTo>
                    <a:pt x="111" y="461"/>
                    <a:pt x="107" y="461"/>
                    <a:pt x="103" y="460"/>
                  </a:cubicBezTo>
                  <a:cubicBezTo>
                    <a:pt x="96" y="459"/>
                    <a:pt x="88" y="457"/>
                    <a:pt x="81" y="455"/>
                  </a:cubicBezTo>
                  <a:cubicBezTo>
                    <a:pt x="79" y="455"/>
                    <a:pt x="77" y="454"/>
                    <a:pt x="75" y="452"/>
                  </a:cubicBezTo>
                  <a:cubicBezTo>
                    <a:pt x="71" y="449"/>
                    <a:pt x="69" y="444"/>
                    <a:pt x="69" y="439"/>
                  </a:cubicBezTo>
                  <a:cubicBezTo>
                    <a:pt x="67" y="426"/>
                    <a:pt x="67" y="413"/>
                    <a:pt x="67" y="399"/>
                  </a:cubicBezTo>
                  <a:cubicBezTo>
                    <a:pt x="69" y="335"/>
                    <a:pt x="67" y="270"/>
                    <a:pt x="65" y="205"/>
                  </a:cubicBezTo>
                  <a:cubicBezTo>
                    <a:pt x="64" y="179"/>
                    <a:pt x="56" y="154"/>
                    <a:pt x="46" y="130"/>
                  </a:cubicBezTo>
                  <a:cubicBezTo>
                    <a:pt x="40" y="118"/>
                    <a:pt x="34" y="106"/>
                    <a:pt x="27" y="94"/>
                  </a:cubicBezTo>
                  <a:cubicBezTo>
                    <a:pt x="13" y="67"/>
                    <a:pt x="0" y="38"/>
                    <a:pt x="3" y="8"/>
                  </a:cubicBezTo>
                  <a:cubicBezTo>
                    <a:pt x="3" y="5"/>
                    <a:pt x="5" y="1"/>
                    <a:pt x="8" y="0"/>
                  </a:cubicBezTo>
                  <a:cubicBezTo>
                    <a:pt x="9" y="0"/>
                    <a:pt x="10" y="0"/>
                    <a:pt x="12" y="1"/>
                  </a:cubicBezTo>
                  <a:cubicBezTo>
                    <a:pt x="18" y="4"/>
                    <a:pt x="25" y="7"/>
                    <a:pt x="31" y="11"/>
                  </a:cubicBezTo>
                  <a:cubicBezTo>
                    <a:pt x="41" y="17"/>
                    <a:pt x="53" y="21"/>
                    <a:pt x="65" y="21"/>
                  </a:cubicBezTo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i$liḑè"/>
            <p:cNvSpPr/>
            <p:nvPr/>
          </p:nvSpPr>
          <p:spPr bwMode="auto">
            <a:xfrm>
              <a:off x="3681413" y="4448176"/>
              <a:ext cx="168275" cy="631825"/>
            </a:xfrm>
            <a:custGeom>
              <a:avLst/>
              <a:gdLst>
                <a:gd name="T0" fmla="*/ 6 w 123"/>
                <a:gd name="T1" fmla="*/ 0 h 460"/>
                <a:gd name="T2" fmla="*/ 5 w 123"/>
                <a:gd name="T3" fmla="*/ 0 h 460"/>
                <a:gd name="T4" fmla="*/ 0 w 123"/>
                <a:gd name="T5" fmla="*/ 8 h 460"/>
                <a:gd name="T6" fmla="*/ 0 w 123"/>
                <a:gd name="T7" fmla="*/ 18 h 460"/>
                <a:gd name="T8" fmla="*/ 24 w 123"/>
                <a:gd name="T9" fmla="*/ 94 h 460"/>
                <a:gd name="T10" fmla="*/ 43 w 123"/>
                <a:gd name="T11" fmla="*/ 130 h 460"/>
                <a:gd name="T12" fmla="*/ 62 w 123"/>
                <a:gd name="T13" fmla="*/ 205 h 460"/>
                <a:gd name="T14" fmla="*/ 65 w 123"/>
                <a:gd name="T15" fmla="*/ 349 h 460"/>
                <a:gd name="T16" fmla="*/ 64 w 123"/>
                <a:gd name="T17" fmla="*/ 399 h 460"/>
                <a:gd name="T18" fmla="*/ 64 w 123"/>
                <a:gd name="T19" fmla="*/ 411 h 460"/>
                <a:gd name="T20" fmla="*/ 66 w 123"/>
                <a:gd name="T21" fmla="*/ 439 h 460"/>
                <a:gd name="T22" fmla="*/ 72 w 123"/>
                <a:gd name="T23" fmla="*/ 452 h 460"/>
                <a:gd name="T24" fmla="*/ 78 w 123"/>
                <a:gd name="T25" fmla="*/ 455 h 460"/>
                <a:gd name="T26" fmla="*/ 100 w 123"/>
                <a:gd name="T27" fmla="*/ 460 h 460"/>
                <a:gd name="T28" fmla="*/ 105 w 123"/>
                <a:gd name="T29" fmla="*/ 460 h 460"/>
                <a:gd name="T30" fmla="*/ 113 w 123"/>
                <a:gd name="T31" fmla="*/ 459 h 460"/>
                <a:gd name="T32" fmla="*/ 118 w 123"/>
                <a:gd name="T33" fmla="*/ 451 h 460"/>
                <a:gd name="T34" fmla="*/ 117 w 123"/>
                <a:gd name="T35" fmla="*/ 448 h 460"/>
                <a:gd name="T36" fmla="*/ 112 w 123"/>
                <a:gd name="T37" fmla="*/ 442 h 460"/>
                <a:gd name="T38" fmla="*/ 110 w 123"/>
                <a:gd name="T39" fmla="*/ 439 h 460"/>
                <a:gd name="T40" fmla="*/ 113 w 123"/>
                <a:gd name="T41" fmla="*/ 435 h 460"/>
                <a:gd name="T42" fmla="*/ 113 w 123"/>
                <a:gd name="T43" fmla="*/ 432 h 460"/>
                <a:gd name="T44" fmla="*/ 107 w 123"/>
                <a:gd name="T45" fmla="*/ 422 h 460"/>
                <a:gd name="T46" fmla="*/ 107 w 123"/>
                <a:gd name="T47" fmla="*/ 422 h 460"/>
                <a:gd name="T48" fmla="*/ 107 w 123"/>
                <a:gd name="T49" fmla="*/ 422 h 460"/>
                <a:gd name="T50" fmla="*/ 113 w 123"/>
                <a:gd name="T51" fmla="*/ 418 h 460"/>
                <a:gd name="T52" fmla="*/ 107 w 123"/>
                <a:gd name="T53" fmla="*/ 410 h 460"/>
                <a:gd name="T54" fmla="*/ 108 w 123"/>
                <a:gd name="T55" fmla="*/ 408 h 460"/>
                <a:gd name="T56" fmla="*/ 110 w 123"/>
                <a:gd name="T57" fmla="*/ 404 h 460"/>
                <a:gd name="T58" fmla="*/ 111 w 123"/>
                <a:gd name="T59" fmla="*/ 402 h 460"/>
                <a:gd name="T60" fmla="*/ 107 w 123"/>
                <a:gd name="T61" fmla="*/ 394 h 460"/>
                <a:gd name="T62" fmla="*/ 105 w 123"/>
                <a:gd name="T63" fmla="*/ 383 h 460"/>
                <a:gd name="T64" fmla="*/ 103 w 123"/>
                <a:gd name="T65" fmla="*/ 345 h 460"/>
                <a:gd name="T66" fmla="*/ 107 w 123"/>
                <a:gd name="T67" fmla="*/ 286 h 460"/>
                <a:gd name="T68" fmla="*/ 112 w 123"/>
                <a:gd name="T69" fmla="*/ 258 h 460"/>
                <a:gd name="T70" fmla="*/ 121 w 123"/>
                <a:gd name="T71" fmla="*/ 233 h 460"/>
                <a:gd name="T72" fmla="*/ 123 w 123"/>
                <a:gd name="T73" fmla="*/ 219 h 460"/>
                <a:gd name="T74" fmla="*/ 114 w 123"/>
                <a:gd name="T75" fmla="*/ 181 h 460"/>
                <a:gd name="T76" fmla="*/ 89 w 123"/>
                <a:gd name="T77" fmla="*/ 133 h 460"/>
                <a:gd name="T78" fmla="*/ 62 w 123"/>
                <a:gd name="T79" fmla="*/ 66 h 460"/>
                <a:gd name="T80" fmla="*/ 51 w 123"/>
                <a:gd name="T81" fmla="*/ 43 h 460"/>
                <a:gd name="T82" fmla="*/ 51 w 123"/>
                <a:gd name="T83" fmla="*/ 39 h 460"/>
                <a:gd name="T84" fmla="*/ 62 w 123"/>
                <a:gd name="T85" fmla="*/ 21 h 460"/>
                <a:gd name="T86" fmla="*/ 28 w 123"/>
                <a:gd name="T87" fmla="*/ 11 h 460"/>
                <a:gd name="T88" fmla="*/ 9 w 123"/>
                <a:gd name="T89" fmla="*/ 1 h 460"/>
                <a:gd name="T90" fmla="*/ 6 w 123"/>
                <a:gd name="T91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" h="460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5"/>
                    <a:pt x="0" y="8"/>
                  </a:cubicBezTo>
                  <a:cubicBezTo>
                    <a:pt x="0" y="11"/>
                    <a:pt x="0" y="14"/>
                    <a:pt x="0" y="18"/>
                  </a:cubicBezTo>
                  <a:cubicBezTo>
                    <a:pt x="0" y="44"/>
                    <a:pt x="11" y="70"/>
                    <a:pt x="24" y="94"/>
                  </a:cubicBezTo>
                  <a:cubicBezTo>
                    <a:pt x="31" y="106"/>
                    <a:pt x="37" y="118"/>
                    <a:pt x="43" y="130"/>
                  </a:cubicBezTo>
                  <a:cubicBezTo>
                    <a:pt x="53" y="154"/>
                    <a:pt x="61" y="179"/>
                    <a:pt x="62" y="205"/>
                  </a:cubicBezTo>
                  <a:cubicBezTo>
                    <a:pt x="64" y="253"/>
                    <a:pt x="65" y="301"/>
                    <a:pt x="65" y="349"/>
                  </a:cubicBezTo>
                  <a:cubicBezTo>
                    <a:pt x="65" y="366"/>
                    <a:pt x="65" y="383"/>
                    <a:pt x="64" y="399"/>
                  </a:cubicBezTo>
                  <a:cubicBezTo>
                    <a:pt x="64" y="403"/>
                    <a:pt x="64" y="407"/>
                    <a:pt x="64" y="411"/>
                  </a:cubicBezTo>
                  <a:cubicBezTo>
                    <a:pt x="64" y="420"/>
                    <a:pt x="65" y="430"/>
                    <a:pt x="66" y="439"/>
                  </a:cubicBezTo>
                  <a:cubicBezTo>
                    <a:pt x="66" y="444"/>
                    <a:pt x="68" y="449"/>
                    <a:pt x="72" y="452"/>
                  </a:cubicBezTo>
                  <a:cubicBezTo>
                    <a:pt x="74" y="454"/>
                    <a:pt x="76" y="455"/>
                    <a:pt x="78" y="455"/>
                  </a:cubicBezTo>
                  <a:cubicBezTo>
                    <a:pt x="85" y="457"/>
                    <a:pt x="93" y="459"/>
                    <a:pt x="100" y="460"/>
                  </a:cubicBezTo>
                  <a:cubicBezTo>
                    <a:pt x="101" y="460"/>
                    <a:pt x="103" y="460"/>
                    <a:pt x="105" y="460"/>
                  </a:cubicBezTo>
                  <a:cubicBezTo>
                    <a:pt x="107" y="460"/>
                    <a:pt x="110" y="460"/>
                    <a:pt x="113" y="459"/>
                  </a:cubicBezTo>
                  <a:cubicBezTo>
                    <a:pt x="116" y="458"/>
                    <a:pt x="118" y="454"/>
                    <a:pt x="118" y="451"/>
                  </a:cubicBezTo>
                  <a:cubicBezTo>
                    <a:pt x="118" y="450"/>
                    <a:pt x="118" y="449"/>
                    <a:pt x="117" y="448"/>
                  </a:cubicBezTo>
                  <a:cubicBezTo>
                    <a:pt x="116" y="446"/>
                    <a:pt x="113" y="444"/>
                    <a:pt x="112" y="442"/>
                  </a:cubicBezTo>
                  <a:cubicBezTo>
                    <a:pt x="111" y="441"/>
                    <a:pt x="110" y="440"/>
                    <a:pt x="110" y="439"/>
                  </a:cubicBezTo>
                  <a:cubicBezTo>
                    <a:pt x="110" y="437"/>
                    <a:pt x="111" y="436"/>
                    <a:pt x="113" y="435"/>
                  </a:cubicBezTo>
                  <a:cubicBezTo>
                    <a:pt x="113" y="434"/>
                    <a:pt x="113" y="433"/>
                    <a:pt x="113" y="432"/>
                  </a:cubicBezTo>
                  <a:cubicBezTo>
                    <a:pt x="113" y="428"/>
                    <a:pt x="111" y="424"/>
                    <a:pt x="107" y="422"/>
                  </a:cubicBezTo>
                  <a:cubicBezTo>
                    <a:pt x="107" y="422"/>
                    <a:pt x="107" y="422"/>
                    <a:pt x="107" y="422"/>
                  </a:cubicBezTo>
                  <a:cubicBezTo>
                    <a:pt x="107" y="422"/>
                    <a:pt x="107" y="422"/>
                    <a:pt x="107" y="422"/>
                  </a:cubicBezTo>
                  <a:cubicBezTo>
                    <a:pt x="110" y="421"/>
                    <a:pt x="112" y="420"/>
                    <a:pt x="113" y="418"/>
                  </a:cubicBezTo>
                  <a:cubicBezTo>
                    <a:pt x="110" y="416"/>
                    <a:pt x="107" y="413"/>
                    <a:pt x="107" y="410"/>
                  </a:cubicBezTo>
                  <a:cubicBezTo>
                    <a:pt x="107" y="409"/>
                    <a:pt x="108" y="408"/>
                    <a:pt x="108" y="408"/>
                  </a:cubicBezTo>
                  <a:cubicBezTo>
                    <a:pt x="108" y="406"/>
                    <a:pt x="110" y="405"/>
                    <a:pt x="110" y="404"/>
                  </a:cubicBezTo>
                  <a:cubicBezTo>
                    <a:pt x="110" y="403"/>
                    <a:pt x="111" y="403"/>
                    <a:pt x="111" y="402"/>
                  </a:cubicBezTo>
                  <a:cubicBezTo>
                    <a:pt x="111" y="399"/>
                    <a:pt x="108" y="397"/>
                    <a:pt x="107" y="394"/>
                  </a:cubicBezTo>
                  <a:cubicBezTo>
                    <a:pt x="106" y="390"/>
                    <a:pt x="105" y="387"/>
                    <a:pt x="105" y="383"/>
                  </a:cubicBezTo>
                  <a:cubicBezTo>
                    <a:pt x="104" y="370"/>
                    <a:pt x="103" y="357"/>
                    <a:pt x="103" y="345"/>
                  </a:cubicBezTo>
                  <a:cubicBezTo>
                    <a:pt x="103" y="325"/>
                    <a:pt x="104" y="306"/>
                    <a:pt x="107" y="286"/>
                  </a:cubicBezTo>
                  <a:cubicBezTo>
                    <a:pt x="107" y="277"/>
                    <a:pt x="109" y="267"/>
                    <a:pt x="112" y="258"/>
                  </a:cubicBezTo>
                  <a:cubicBezTo>
                    <a:pt x="115" y="250"/>
                    <a:pt x="119" y="242"/>
                    <a:pt x="121" y="233"/>
                  </a:cubicBezTo>
                  <a:cubicBezTo>
                    <a:pt x="122" y="229"/>
                    <a:pt x="123" y="224"/>
                    <a:pt x="123" y="219"/>
                  </a:cubicBezTo>
                  <a:cubicBezTo>
                    <a:pt x="123" y="206"/>
                    <a:pt x="119" y="193"/>
                    <a:pt x="114" y="181"/>
                  </a:cubicBezTo>
                  <a:cubicBezTo>
                    <a:pt x="106" y="164"/>
                    <a:pt x="96" y="149"/>
                    <a:pt x="89" y="133"/>
                  </a:cubicBezTo>
                  <a:cubicBezTo>
                    <a:pt x="79" y="111"/>
                    <a:pt x="74" y="87"/>
                    <a:pt x="62" y="66"/>
                  </a:cubicBezTo>
                  <a:cubicBezTo>
                    <a:pt x="58" y="58"/>
                    <a:pt x="53" y="51"/>
                    <a:pt x="51" y="43"/>
                  </a:cubicBezTo>
                  <a:cubicBezTo>
                    <a:pt x="51" y="41"/>
                    <a:pt x="51" y="40"/>
                    <a:pt x="51" y="39"/>
                  </a:cubicBezTo>
                  <a:cubicBezTo>
                    <a:pt x="51" y="31"/>
                    <a:pt x="55" y="24"/>
                    <a:pt x="62" y="21"/>
                  </a:cubicBezTo>
                  <a:cubicBezTo>
                    <a:pt x="50" y="21"/>
                    <a:pt x="38" y="17"/>
                    <a:pt x="28" y="11"/>
                  </a:cubicBezTo>
                  <a:cubicBezTo>
                    <a:pt x="22" y="7"/>
                    <a:pt x="15" y="4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iṩļîḑè"/>
            <p:cNvSpPr/>
            <p:nvPr/>
          </p:nvSpPr>
          <p:spPr bwMode="auto">
            <a:xfrm>
              <a:off x="3516313" y="4364038"/>
              <a:ext cx="320675" cy="744538"/>
            </a:xfrm>
            <a:custGeom>
              <a:avLst/>
              <a:gdLst>
                <a:gd name="T0" fmla="*/ 71 w 233"/>
                <a:gd name="T1" fmla="*/ 5 h 542"/>
                <a:gd name="T2" fmla="*/ 57 w 233"/>
                <a:gd name="T3" fmla="*/ 0 h 542"/>
                <a:gd name="T4" fmla="*/ 42 w 233"/>
                <a:gd name="T5" fmla="*/ 8 h 542"/>
                <a:gd name="T6" fmla="*/ 27 w 233"/>
                <a:gd name="T7" fmla="*/ 21 h 542"/>
                <a:gd name="T8" fmla="*/ 9 w 233"/>
                <a:gd name="T9" fmla="*/ 102 h 542"/>
                <a:gd name="T10" fmla="*/ 31 w 233"/>
                <a:gd name="T11" fmla="*/ 141 h 542"/>
                <a:gd name="T12" fmla="*/ 48 w 233"/>
                <a:gd name="T13" fmla="*/ 167 h 542"/>
                <a:gd name="T14" fmla="*/ 130 w 233"/>
                <a:gd name="T15" fmla="*/ 281 h 542"/>
                <a:gd name="T16" fmla="*/ 133 w 233"/>
                <a:gd name="T17" fmla="*/ 285 h 542"/>
                <a:gd name="T18" fmla="*/ 136 w 233"/>
                <a:gd name="T19" fmla="*/ 286 h 542"/>
                <a:gd name="T20" fmla="*/ 137 w 233"/>
                <a:gd name="T21" fmla="*/ 288 h 542"/>
                <a:gd name="T22" fmla="*/ 135 w 233"/>
                <a:gd name="T23" fmla="*/ 296 h 542"/>
                <a:gd name="T24" fmla="*/ 135 w 233"/>
                <a:gd name="T25" fmla="*/ 299 h 542"/>
                <a:gd name="T26" fmla="*/ 141 w 233"/>
                <a:gd name="T27" fmla="*/ 302 h 542"/>
                <a:gd name="T28" fmla="*/ 139 w 233"/>
                <a:gd name="T29" fmla="*/ 306 h 542"/>
                <a:gd name="T30" fmla="*/ 137 w 233"/>
                <a:gd name="T31" fmla="*/ 310 h 542"/>
                <a:gd name="T32" fmla="*/ 140 w 233"/>
                <a:gd name="T33" fmla="*/ 315 h 542"/>
                <a:gd name="T34" fmla="*/ 138 w 233"/>
                <a:gd name="T35" fmla="*/ 318 h 542"/>
                <a:gd name="T36" fmla="*/ 139 w 233"/>
                <a:gd name="T37" fmla="*/ 327 h 542"/>
                <a:gd name="T38" fmla="*/ 129 w 233"/>
                <a:gd name="T39" fmla="*/ 381 h 542"/>
                <a:gd name="T40" fmla="*/ 141 w 233"/>
                <a:gd name="T41" fmla="*/ 467 h 542"/>
                <a:gd name="T42" fmla="*/ 142 w 233"/>
                <a:gd name="T43" fmla="*/ 477 h 542"/>
                <a:gd name="T44" fmla="*/ 152 w 233"/>
                <a:gd name="T45" fmla="*/ 491 h 542"/>
                <a:gd name="T46" fmla="*/ 150 w 233"/>
                <a:gd name="T47" fmla="*/ 498 h 542"/>
                <a:gd name="T48" fmla="*/ 151 w 233"/>
                <a:gd name="T49" fmla="*/ 507 h 542"/>
                <a:gd name="T50" fmla="*/ 145 w 233"/>
                <a:gd name="T51" fmla="*/ 513 h 542"/>
                <a:gd name="T52" fmla="*/ 151 w 233"/>
                <a:gd name="T53" fmla="*/ 537 h 542"/>
                <a:gd name="T54" fmla="*/ 213 w 233"/>
                <a:gd name="T55" fmla="*/ 542 h 542"/>
                <a:gd name="T56" fmla="*/ 212 w 233"/>
                <a:gd name="T57" fmla="*/ 525 h 542"/>
                <a:gd name="T58" fmla="*/ 207 w 233"/>
                <a:gd name="T59" fmla="*/ 508 h 542"/>
                <a:gd name="T60" fmla="*/ 209 w 233"/>
                <a:gd name="T61" fmla="*/ 490 h 542"/>
                <a:gd name="T62" fmla="*/ 202 w 233"/>
                <a:gd name="T63" fmla="*/ 485 h 542"/>
                <a:gd name="T64" fmla="*/ 202 w 233"/>
                <a:gd name="T65" fmla="*/ 475 h 542"/>
                <a:gd name="T66" fmla="*/ 198 w 233"/>
                <a:gd name="T67" fmla="*/ 427 h 542"/>
                <a:gd name="T68" fmla="*/ 204 w 233"/>
                <a:gd name="T69" fmla="*/ 390 h 542"/>
                <a:gd name="T70" fmla="*/ 216 w 233"/>
                <a:gd name="T71" fmla="*/ 310 h 542"/>
                <a:gd name="T72" fmla="*/ 225 w 233"/>
                <a:gd name="T73" fmla="*/ 265 h 542"/>
                <a:gd name="T74" fmla="*/ 210 w 233"/>
                <a:gd name="T75" fmla="*/ 246 h 542"/>
                <a:gd name="T76" fmla="*/ 201 w 233"/>
                <a:gd name="T77" fmla="*/ 226 h 542"/>
                <a:gd name="T78" fmla="*/ 163 w 233"/>
                <a:gd name="T79" fmla="*/ 142 h 542"/>
                <a:gd name="T80" fmla="*/ 155 w 233"/>
                <a:gd name="T81" fmla="*/ 119 h 542"/>
                <a:gd name="T82" fmla="*/ 154 w 233"/>
                <a:gd name="T83" fmla="*/ 99 h 542"/>
                <a:gd name="T84" fmla="*/ 151 w 233"/>
                <a:gd name="T85" fmla="*/ 62 h 542"/>
                <a:gd name="T86" fmla="*/ 147 w 233"/>
                <a:gd name="T87" fmla="*/ 47 h 542"/>
                <a:gd name="T88" fmla="*/ 137 w 233"/>
                <a:gd name="T89" fmla="*/ 38 h 542"/>
                <a:gd name="T90" fmla="*/ 71 w 233"/>
                <a:gd name="T91" fmla="*/ 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3" h="542">
                  <a:moveTo>
                    <a:pt x="71" y="5"/>
                  </a:moveTo>
                  <a:cubicBezTo>
                    <a:pt x="67" y="2"/>
                    <a:pt x="62" y="1"/>
                    <a:pt x="57" y="0"/>
                  </a:cubicBezTo>
                  <a:cubicBezTo>
                    <a:pt x="51" y="1"/>
                    <a:pt x="46" y="4"/>
                    <a:pt x="42" y="8"/>
                  </a:cubicBezTo>
                  <a:cubicBezTo>
                    <a:pt x="37" y="12"/>
                    <a:pt x="32" y="17"/>
                    <a:pt x="27" y="21"/>
                  </a:cubicBezTo>
                  <a:cubicBezTo>
                    <a:pt x="7" y="43"/>
                    <a:pt x="0" y="74"/>
                    <a:pt x="9" y="102"/>
                  </a:cubicBezTo>
                  <a:cubicBezTo>
                    <a:pt x="13" y="116"/>
                    <a:pt x="22" y="129"/>
                    <a:pt x="31" y="141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75" y="205"/>
                    <a:pt x="102" y="244"/>
                    <a:pt x="130" y="281"/>
                  </a:cubicBezTo>
                  <a:cubicBezTo>
                    <a:pt x="130" y="283"/>
                    <a:pt x="132" y="285"/>
                    <a:pt x="133" y="285"/>
                  </a:cubicBezTo>
                  <a:cubicBezTo>
                    <a:pt x="134" y="286"/>
                    <a:pt x="136" y="286"/>
                    <a:pt x="136" y="286"/>
                  </a:cubicBezTo>
                  <a:cubicBezTo>
                    <a:pt x="136" y="287"/>
                    <a:pt x="137" y="288"/>
                    <a:pt x="137" y="288"/>
                  </a:cubicBezTo>
                  <a:cubicBezTo>
                    <a:pt x="136" y="291"/>
                    <a:pt x="136" y="294"/>
                    <a:pt x="135" y="296"/>
                  </a:cubicBezTo>
                  <a:cubicBezTo>
                    <a:pt x="135" y="297"/>
                    <a:pt x="134" y="298"/>
                    <a:pt x="135" y="299"/>
                  </a:cubicBezTo>
                  <a:cubicBezTo>
                    <a:pt x="136" y="301"/>
                    <a:pt x="139" y="300"/>
                    <a:pt x="141" y="302"/>
                  </a:cubicBezTo>
                  <a:cubicBezTo>
                    <a:pt x="141" y="303"/>
                    <a:pt x="141" y="305"/>
                    <a:pt x="139" y="306"/>
                  </a:cubicBezTo>
                  <a:cubicBezTo>
                    <a:pt x="138" y="307"/>
                    <a:pt x="137" y="308"/>
                    <a:pt x="137" y="310"/>
                  </a:cubicBezTo>
                  <a:cubicBezTo>
                    <a:pt x="137" y="311"/>
                    <a:pt x="140" y="313"/>
                    <a:pt x="140" y="315"/>
                  </a:cubicBezTo>
                  <a:cubicBezTo>
                    <a:pt x="140" y="316"/>
                    <a:pt x="139" y="317"/>
                    <a:pt x="138" y="318"/>
                  </a:cubicBezTo>
                  <a:cubicBezTo>
                    <a:pt x="136" y="321"/>
                    <a:pt x="137" y="325"/>
                    <a:pt x="139" y="327"/>
                  </a:cubicBezTo>
                  <a:cubicBezTo>
                    <a:pt x="141" y="345"/>
                    <a:pt x="131" y="363"/>
                    <a:pt x="129" y="381"/>
                  </a:cubicBezTo>
                  <a:cubicBezTo>
                    <a:pt x="126" y="410"/>
                    <a:pt x="139" y="438"/>
                    <a:pt x="141" y="467"/>
                  </a:cubicBezTo>
                  <a:cubicBezTo>
                    <a:pt x="140" y="471"/>
                    <a:pt x="141" y="474"/>
                    <a:pt x="142" y="477"/>
                  </a:cubicBezTo>
                  <a:cubicBezTo>
                    <a:pt x="145" y="482"/>
                    <a:pt x="152" y="485"/>
                    <a:pt x="152" y="491"/>
                  </a:cubicBezTo>
                  <a:cubicBezTo>
                    <a:pt x="151" y="493"/>
                    <a:pt x="151" y="495"/>
                    <a:pt x="150" y="498"/>
                  </a:cubicBezTo>
                  <a:cubicBezTo>
                    <a:pt x="150" y="501"/>
                    <a:pt x="150" y="504"/>
                    <a:pt x="151" y="507"/>
                  </a:cubicBezTo>
                  <a:cubicBezTo>
                    <a:pt x="151" y="511"/>
                    <a:pt x="148" y="515"/>
                    <a:pt x="145" y="513"/>
                  </a:cubicBezTo>
                  <a:cubicBezTo>
                    <a:pt x="147" y="521"/>
                    <a:pt x="149" y="529"/>
                    <a:pt x="151" y="537"/>
                  </a:cubicBezTo>
                  <a:cubicBezTo>
                    <a:pt x="213" y="542"/>
                    <a:pt x="213" y="542"/>
                    <a:pt x="213" y="542"/>
                  </a:cubicBezTo>
                  <a:cubicBezTo>
                    <a:pt x="213" y="536"/>
                    <a:pt x="213" y="531"/>
                    <a:pt x="212" y="525"/>
                  </a:cubicBezTo>
                  <a:cubicBezTo>
                    <a:pt x="211" y="519"/>
                    <a:pt x="208" y="514"/>
                    <a:pt x="207" y="508"/>
                  </a:cubicBezTo>
                  <a:cubicBezTo>
                    <a:pt x="205" y="502"/>
                    <a:pt x="206" y="496"/>
                    <a:pt x="209" y="490"/>
                  </a:cubicBezTo>
                  <a:cubicBezTo>
                    <a:pt x="206" y="490"/>
                    <a:pt x="203" y="488"/>
                    <a:pt x="202" y="485"/>
                  </a:cubicBezTo>
                  <a:cubicBezTo>
                    <a:pt x="202" y="482"/>
                    <a:pt x="202" y="478"/>
                    <a:pt x="202" y="475"/>
                  </a:cubicBezTo>
                  <a:cubicBezTo>
                    <a:pt x="204" y="459"/>
                    <a:pt x="197" y="443"/>
                    <a:pt x="198" y="427"/>
                  </a:cubicBezTo>
                  <a:cubicBezTo>
                    <a:pt x="198" y="414"/>
                    <a:pt x="202" y="402"/>
                    <a:pt x="204" y="390"/>
                  </a:cubicBezTo>
                  <a:cubicBezTo>
                    <a:pt x="209" y="363"/>
                    <a:pt x="204" y="334"/>
                    <a:pt x="216" y="310"/>
                  </a:cubicBezTo>
                  <a:cubicBezTo>
                    <a:pt x="223" y="295"/>
                    <a:pt x="233" y="279"/>
                    <a:pt x="225" y="265"/>
                  </a:cubicBezTo>
                  <a:cubicBezTo>
                    <a:pt x="221" y="257"/>
                    <a:pt x="214" y="253"/>
                    <a:pt x="210" y="246"/>
                  </a:cubicBezTo>
                  <a:cubicBezTo>
                    <a:pt x="206" y="240"/>
                    <a:pt x="203" y="233"/>
                    <a:pt x="201" y="226"/>
                  </a:cubicBezTo>
                  <a:cubicBezTo>
                    <a:pt x="192" y="197"/>
                    <a:pt x="176" y="169"/>
                    <a:pt x="163" y="142"/>
                  </a:cubicBezTo>
                  <a:cubicBezTo>
                    <a:pt x="159" y="135"/>
                    <a:pt x="157" y="127"/>
                    <a:pt x="155" y="119"/>
                  </a:cubicBezTo>
                  <a:cubicBezTo>
                    <a:pt x="154" y="113"/>
                    <a:pt x="153" y="106"/>
                    <a:pt x="154" y="99"/>
                  </a:cubicBezTo>
                  <a:cubicBezTo>
                    <a:pt x="154" y="87"/>
                    <a:pt x="153" y="74"/>
                    <a:pt x="151" y="62"/>
                  </a:cubicBezTo>
                  <a:cubicBezTo>
                    <a:pt x="151" y="57"/>
                    <a:pt x="150" y="52"/>
                    <a:pt x="147" y="47"/>
                  </a:cubicBezTo>
                  <a:cubicBezTo>
                    <a:pt x="144" y="43"/>
                    <a:pt x="141" y="40"/>
                    <a:pt x="137" y="38"/>
                  </a:cubicBezTo>
                  <a:cubicBezTo>
                    <a:pt x="117" y="24"/>
                    <a:pt x="93" y="16"/>
                    <a:pt x="71" y="5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ṥ1ïḑé"/>
            <p:cNvSpPr/>
            <p:nvPr/>
          </p:nvSpPr>
          <p:spPr bwMode="auto">
            <a:xfrm>
              <a:off x="3703638" y="5087938"/>
              <a:ext cx="176213" cy="136525"/>
            </a:xfrm>
            <a:custGeom>
              <a:avLst/>
              <a:gdLst>
                <a:gd name="T0" fmla="*/ 9 w 128"/>
                <a:gd name="T1" fmla="*/ 94 h 100"/>
                <a:gd name="T2" fmla="*/ 28 w 128"/>
                <a:gd name="T3" fmla="*/ 96 h 100"/>
                <a:gd name="T4" fmla="*/ 40 w 128"/>
                <a:gd name="T5" fmla="*/ 90 h 100"/>
                <a:gd name="T6" fmla="*/ 47 w 128"/>
                <a:gd name="T7" fmla="*/ 92 h 100"/>
                <a:gd name="T8" fmla="*/ 50 w 128"/>
                <a:gd name="T9" fmla="*/ 94 h 100"/>
                <a:gd name="T10" fmla="*/ 58 w 128"/>
                <a:gd name="T11" fmla="*/ 96 h 100"/>
                <a:gd name="T12" fmla="*/ 84 w 128"/>
                <a:gd name="T13" fmla="*/ 99 h 100"/>
                <a:gd name="T14" fmla="*/ 119 w 128"/>
                <a:gd name="T15" fmla="*/ 96 h 100"/>
                <a:gd name="T16" fmla="*/ 125 w 128"/>
                <a:gd name="T17" fmla="*/ 92 h 100"/>
                <a:gd name="T18" fmla="*/ 121 w 128"/>
                <a:gd name="T19" fmla="*/ 79 h 100"/>
                <a:gd name="T20" fmla="*/ 107 w 128"/>
                <a:gd name="T21" fmla="*/ 71 h 100"/>
                <a:gd name="T22" fmla="*/ 92 w 128"/>
                <a:gd name="T23" fmla="*/ 41 h 100"/>
                <a:gd name="T24" fmla="*/ 79 w 128"/>
                <a:gd name="T25" fmla="*/ 22 h 100"/>
                <a:gd name="T26" fmla="*/ 67 w 128"/>
                <a:gd name="T27" fmla="*/ 9 h 100"/>
                <a:gd name="T28" fmla="*/ 31 w 128"/>
                <a:gd name="T29" fmla="*/ 1 h 100"/>
                <a:gd name="T30" fmla="*/ 8 w 128"/>
                <a:gd name="T31" fmla="*/ 7 h 100"/>
                <a:gd name="T32" fmla="*/ 4 w 128"/>
                <a:gd name="T33" fmla="*/ 48 h 100"/>
                <a:gd name="T34" fmla="*/ 9 w 128"/>
                <a:gd name="T35" fmla="*/ 9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00">
                  <a:moveTo>
                    <a:pt x="9" y="94"/>
                  </a:moveTo>
                  <a:cubicBezTo>
                    <a:pt x="15" y="96"/>
                    <a:pt x="21" y="97"/>
                    <a:pt x="28" y="96"/>
                  </a:cubicBezTo>
                  <a:cubicBezTo>
                    <a:pt x="28" y="91"/>
                    <a:pt x="35" y="90"/>
                    <a:pt x="40" y="90"/>
                  </a:cubicBezTo>
                  <a:cubicBezTo>
                    <a:pt x="42" y="90"/>
                    <a:pt x="45" y="90"/>
                    <a:pt x="47" y="92"/>
                  </a:cubicBezTo>
                  <a:cubicBezTo>
                    <a:pt x="48" y="92"/>
                    <a:pt x="49" y="94"/>
                    <a:pt x="50" y="94"/>
                  </a:cubicBezTo>
                  <a:cubicBezTo>
                    <a:pt x="53" y="96"/>
                    <a:pt x="55" y="96"/>
                    <a:pt x="58" y="96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96" y="100"/>
                    <a:pt x="108" y="100"/>
                    <a:pt x="119" y="96"/>
                  </a:cubicBezTo>
                  <a:cubicBezTo>
                    <a:pt x="121" y="96"/>
                    <a:pt x="123" y="94"/>
                    <a:pt x="125" y="92"/>
                  </a:cubicBezTo>
                  <a:cubicBezTo>
                    <a:pt x="128" y="88"/>
                    <a:pt x="125" y="82"/>
                    <a:pt x="121" y="79"/>
                  </a:cubicBezTo>
                  <a:cubicBezTo>
                    <a:pt x="117" y="76"/>
                    <a:pt x="111" y="74"/>
                    <a:pt x="107" y="71"/>
                  </a:cubicBezTo>
                  <a:cubicBezTo>
                    <a:pt x="98" y="64"/>
                    <a:pt x="97" y="51"/>
                    <a:pt x="92" y="41"/>
                  </a:cubicBezTo>
                  <a:cubicBezTo>
                    <a:pt x="88" y="34"/>
                    <a:pt x="84" y="28"/>
                    <a:pt x="79" y="22"/>
                  </a:cubicBezTo>
                  <a:cubicBezTo>
                    <a:pt x="76" y="17"/>
                    <a:pt x="71" y="13"/>
                    <a:pt x="67" y="9"/>
                  </a:cubicBezTo>
                  <a:cubicBezTo>
                    <a:pt x="56" y="2"/>
                    <a:pt x="44" y="2"/>
                    <a:pt x="31" y="1"/>
                  </a:cubicBezTo>
                  <a:cubicBezTo>
                    <a:pt x="23" y="0"/>
                    <a:pt x="14" y="0"/>
                    <a:pt x="8" y="7"/>
                  </a:cubicBezTo>
                  <a:cubicBezTo>
                    <a:pt x="0" y="17"/>
                    <a:pt x="3" y="37"/>
                    <a:pt x="4" y="48"/>
                  </a:cubicBezTo>
                  <a:cubicBezTo>
                    <a:pt x="4" y="63"/>
                    <a:pt x="6" y="79"/>
                    <a:pt x="9" y="94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š1îḓe"/>
            <p:cNvSpPr/>
            <p:nvPr/>
          </p:nvSpPr>
          <p:spPr bwMode="auto">
            <a:xfrm>
              <a:off x="4175126" y="4579938"/>
              <a:ext cx="428625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îş1íḍe"/>
            <p:cNvSpPr/>
            <p:nvPr/>
          </p:nvSpPr>
          <p:spPr bwMode="auto">
            <a:xfrm>
              <a:off x="4264026" y="4667251"/>
              <a:ext cx="252413" cy="252413"/>
            </a:xfrm>
            <a:custGeom>
              <a:avLst/>
              <a:gdLst>
                <a:gd name="T0" fmla="*/ 184 w 184"/>
                <a:gd name="T1" fmla="*/ 81 h 184"/>
                <a:gd name="T2" fmla="*/ 141 w 184"/>
                <a:gd name="T3" fmla="*/ 139 h 184"/>
                <a:gd name="T4" fmla="*/ 116 w 184"/>
                <a:gd name="T5" fmla="*/ 122 h 184"/>
                <a:gd name="T6" fmla="*/ 114 w 184"/>
                <a:gd name="T7" fmla="*/ 122 h 184"/>
                <a:gd name="T8" fmla="*/ 86 w 184"/>
                <a:gd name="T9" fmla="*/ 139 h 184"/>
                <a:gd name="T10" fmla="*/ 47 w 184"/>
                <a:gd name="T11" fmla="*/ 92 h 184"/>
                <a:gd name="T12" fmla="*/ 86 w 184"/>
                <a:gd name="T13" fmla="*/ 46 h 184"/>
                <a:gd name="T14" fmla="*/ 112 w 184"/>
                <a:gd name="T15" fmla="*/ 62 h 184"/>
                <a:gd name="T16" fmla="*/ 114 w 184"/>
                <a:gd name="T17" fmla="*/ 62 h 184"/>
                <a:gd name="T18" fmla="*/ 114 w 184"/>
                <a:gd name="T19" fmla="*/ 49 h 184"/>
                <a:gd name="T20" fmla="*/ 133 w 184"/>
                <a:gd name="T21" fmla="*/ 49 h 184"/>
                <a:gd name="T22" fmla="*/ 133 w 184"/>
                <a:gd name="T23" fmla="*/ 111 h 184"/>
                <a:gd name="T24" fmla="*/ 143 w 184"/>
                <a:gd name="T25" fmla="*/ 123 h 184"/>
                <a:gd name="T26" fmla="*/ 145 w 184"/>
                <a:gd name="T27" fmla="*/ 123 h 184"/>
                <a:gd name="T28" fmla="*/ 167 w 184"/>
                <a:gd name="T29" fmla="*/ 82 h 184"/>
                <a:gd name="T30" fmla="*/ 93 w 184"/>
                <a:gd name="T31" fmla="*/ 15 h 184"/>
                <a:gd name="T32" fmla="*/ 18 w 184"/>
                <a:gd name="T33" fmla="*/ 93 h 184"/>
                <a:gd name="T34" fmla="*/ 97 w 184"/>
                <a:gd name="T35" fmla="*/ 168 h 184"/>
                <a:gd name="T36" fmla="*/ 123 w 184"/>
                <a:gd name="T37" fmla="*/ 166 h 184"/>
                <a:gd name="T38" fmla="*/ 131 w 184"/>
                <a:gd name="T39" fmla="*/ 172 h 184"/>
                <a:gd name="T40" fmla="*/ 126 w 184"/>
                <a:gd name="T41" fmla="*/ 181 h 184"/>
                <a:gd name="T42" fmla="*/ 96 w 184"/>
                <a:gd name="T43" fmla="*/ 184 h 184"/>
                <a:gd name="T44" fmla="*/ 0 w 184"/>
                <a:gd name="T45" fmla="*/ 92 h 184"/>
                <a:gd name="T46" fmla="*/ 94 w 184"/>
                <a:gd name="T47" fmla="*/ 0 h 184"/>
                <a:gd name="T48" fmla="*/ 184 w 184"/>
                <a:gd name="T49" fmla="*/ 81 h 184"/>
                <a:gd name="T50" fmla="*/ 68 w 184"/>
                <a:gd name="T51" fmla="*/ 92 h 184"/>
                <a:gd name="T52" fmla="*/ 90 w 184"/>
                <a:gd name="T53" fmla="*/ 121 h 184"/>
                <a:gd name="T54" fmla="*/ 113 w 184"/>
                <a:gd name="T55" fmla="*/ 92 h 184"/>
                <a:gd name="T56" fmla="*/ 90 w 184"/>
                <a:gd name="T57" fmla="*/ 64 h 184"/>
                <a:gd name="T58" fmla="*/ 68 w 184"/>
                <a:gd name="T59" fmla="*/ 9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184">
                  <a:moveTo>
                    <a:pt x="184" y="81"/>
                  </a:moveTo>
                  <a:cubicBezTo>
                    <a:pt x="184" y="117"/>
                    <a:pt x="168" y="139"/>
                    <a:pt x="141" y="139"/>
                  </a:cubicBezTo>
                  <a:cubicBezTo>
                    <a:pt x="128" y="139"/>
                    <a:pt x="118" y="132"/>
                    <a:pt x="116" y="122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09" y="133"/>
                    <a:pt x="98" y="140"/>
                    <a:pt x="86" y="139"/>
                  </a:cubicBezTo>
                  <a:cubicBezTo>
                    <a:pt x="63" y="139"/>
                    <a:pt x="47" y="120"/>
                    <a:pt x="47" y="92"/>
                  </a:cubicBezTo>
                  <a:cubicBezTo>
                    <a:pt x="47" y="65"/>
                    <a:pt x="63" y="46"/>
                    <a:pt x="86" y="46"/>
                  </a:cubicBezTo>
                  <a:cubicBezTo>
                    <a:pt x="97" y="46"/>
                    <a:pt x="107" y="52"/>
                    <a:pt x="112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2" y="117"/>
                    <a:pt x="137" y="123"/>
                    <a:pt x="143" y="123"/>
                  </a:cubicBezTo>
                  <a:cubicBezTo>
                    <a:pt x="144" y="123"/>
                    <a:pt x="144" y="124"/>
                    <a:pt x="145" y="123"/>
                  </a:cubicBezTo>
                  <a:cubicBezTo>
                    <a:pt x="158" y="123"/>
                    <a:pt x="167" y="107"/>
                    <a:pt x="167" y="82"/>
                  </a:cubicBezTo>
                  <a:cubicBezTo>
                    <a:pt x="167" y="42"/>
                    <a:pt x="137" y="15"/>
                    <a:pt x="93" y="15"/>
                  </a:cubicBezTo>
                  <a:cubicBezTo>
                    <a:pt x="48" y="15"/>
                    <a:pt x="18" y="47"/>
                    <a:pt x="18" y="93"/>
                  </a:cubicBezTo>
                  <a:cubicBezTo>
                    <a:pt x="18" y="139"/>
                    <a:pt x="49" y="168"/>
                    <a:pt x="97" y="168"/>
                  </a:cubicBezTo>
                  <a:cubicBezTo>
                    <a:pt x="105" y="168"/>
                    <a:pt x="114" y="168"/>
                    <a:pt x="123" y="166"/>
                  </a:cubicBezTo>
                  <a:cubicBezTo>
                    <a:pt x="127" y="165"/>
                    <a:pt x="131" y="168"/>
                    <a:pt x="131" y="172"/>
                  </a:cubicBezTo>
                  <a:cubicBezTo>
                    <a:pt x="132" y="176"/>
                    <a:pt x="130" y="180"/>
                    <a:pt x="126" y="181"/>
                  </a:cubicBezTo>
                  <a:cubicBezTo>
                    <a:pt x="116" y="183"/>
                    <a:pt x="106" y="184"/>
                    <a:pt x="96" y="184"/>
                  </a:cubicBezTo>
                  <a:cubicBezTo>
                    <a:pt x="37" y="184"/>
                    <a:pt x="0" y="148"/>
                    <a:pt x="0" y="92"/>
                  </a:cubicBezTo>
                  <a:cubicBezTo>
                    <a:pt x="0" y="37"/>
                    <a:pt x="38" y="0"/>
                    <a:pt x="94" y="0"/>
                  </a:cubicBezTo>
                  <a:cubicBezTo>
                    <a:pt x="147" y="0"/>
                    <a:pt x="184" y="33"/>
                    <a:pt x="184" y="81"/>
                  </a:cubicBezTo>
                  <a:close/>
                  <a:moveTo>
                    <a:pt x="68" y="92"/>
                  </a:moveTo>
                  <a:cubicBezTo>
                    <a:pt x="68" y="110"/>
                    <a:pt x="76" y="121"/>
                    <a:pt x="90" y="121"/>
                  </a:cubicBezTo>
                  <a:cubicBezTo>
                    <a:pt x="104" y="121"/>
                    <a:pt x="113" y="110"/>
                    <a:pt x="113" y="92"/>
                  </a:cubicBezTo>
                  <a:cubicBezTo>
                    <a:pt x="113" y="75"/>
                    <a:pt x="104" y="64"/>
                    <a:pt x="90" y="64"/>
                  </a:cubicBezTo>
                  <a:cubicBezTo>
                    <a:pt x="76" y="64"/>
                    <a:pt x="68" y="75"/>
                    <a:pt x="68" y="92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išľíḋê"/>
            <p:cNvSpPr/>
            <p:nvPr/>
          </p:nvSpPr>
          <p:spPr bwMode="auto">
            <a:xfrm>
              <a:off x="4008438" y="4056063"/>
              <a:ext cx="166688" cy="168275"/>
            </a:xfrm>
            <a:prstGeom prst="ellipse">
              <a:avLst/>
            </a:pr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îṧ1íďé"/>
            <p:cNvSpPr/>
            <p:nvPr/>
          </p:nvSpPr>
          <p:spPr bwMode="auto">
            <a:xfrm>
              <a:off x="3849688" y="4148138"/>
              <a:ext cx="244475" cy="201613"/>
            </a:xfrm>
            <a:custGeom>
              <a:avLst/>
              <a:gdLst>
                <a:gd name="T0" fmla="*/ 119 w 178"/>
                <a:gd name="T1" fmla="*/ 12 h 147"/>
                <a:gd name="T2" fmla="*/ 86 w 178"/>
                <a:gd name="T3" fmla="*/ 22 h 147"/>
                <a:gd name="T4" fmla="*/ 15 w 178"/>
                <a:gd name="T5" fmla="*/ 42 h 147"/>
                <a:gd name="T6" fmla="*/ 7 w 178"/>
                <a:gd name="T7" fmla="*/ 48 h 147"/>
                <a:gd name="T8" fmla="*/ 3 w 178"/>
                <a:gd name="T9" fmla="*/ 56 h 147"/>
                <a:gd name="T10" fmla="*/ 1 w 178"/>
                <a:gd name="T11" fmla="*/ 78 h 147"/>
                <a:gd name="T12" fmla="*/ 7 w 178"/>
                <a:gd name="T13" fmla="*/ 98 h 147"/>
                <a:gd name="T14" fmla="*/ 45 w 178"/>
                <a:gd name="T15" fmla="*/ 141 h 147"/>
                <a:gd name="T16" fmla="*/ 54 w 178"/>
                <a:gd name="T17" fmla="*/ 145 h 147"/>
                <a:gd name="T18" fmla="*/ 78 w 178"/>
                <a:gd name="T19" fmla="*/ 140 h 147"/>
                <a:gd name="T20" fmla="*/ 99 w 178"/>
                <a:gd name="T21" fmla="*/ 141 h 147"/>
                <a:gd name="T22" fmla="*/ 119 w 178"/>
                <a:gd name="T23" fmla="*/ 144 h 147"/>
                <a:gd name="T24" fmla="*/ 129 w 178"/>
                <a:gd name="T25" fmla="*/ 134 h 147"/>
                <a:gd name="T26" fmla="*/ 145 w 178"/>
                <a:gd name="T27" fmla="*/ 97 h 147"/>
                <a:gd name="T28" fmla="*/ 151 w 178"/>
                <a:gd name="T29" fmla="*/ 83 h 147"/>
                <a:gd name="T30" fmla="*/ 177 w 178"/>
                <a:gd name="T31" fmla="*/ 45 h 147"/>
                <a:gd name="T32" fmla="*/ 177 w 178"/>
                <a:gd name="T33" fmla="*/ 38 h 147"/>
                <a:gd name="T34" fmla="*/ 173 w 178"/>
                <a:gd name="T35" fmla="*/ 35 h 147"/>
                <a:gd name="T36" fmla="*/ 148 w 178"/>
                <a:gd name="T37" fmla="*/ 16 h 147"/>
                <a:gd name="T38" fmla="*/ 131 w 178"/>
                <a:gd name="T39" fmla="*/ 1 h 147"/>
                <a:gd name="T40" fmla="*/ 119 w 178"/>
                <a:gd name="T41" fmla="*/ 1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" h="147">
                  <a:moveTo>
                    <a:pt x="119" y="12"/>
                  </a:moveTo>
                  <a:cubicBezTo>
                    <a:pt x="110" y="20"/>
                    <a:pt x="97" y="20"/>
                    <a:pt x="86" y="22"/>
                  </a:cubicBezTo>
                  <a:cubicBezTo>
                    <a:pt x="61" y="24"/>
                    <a:pt x="37" y="31"/>
                    <a:pt x="15" y="42"/>
                  </a:cubicBezTo>
                  <a:cubicBezTo>
                    <a:pt x="12" y="43"/>
                    <a:pt x="10" y="45"/>
                    <a:pt x="7" y="48"/>
                  </a:cubicBezTo>
                  <a:cubicBezTo>
                    <a:pt x="5" y="50"/>
                    <a:pt x="4" y="53"/>
                    <a:pt x="3" y="56"/>
                  </a:cubicBezTo>
                  <a:cubicBezTo>
                    <a:pt x="1" y="63"/>
                    <a:pt x="0" y="70"/>
                    <a:pt x="1" y="78"/>
                  </a:cubicBezTo>
                  <a:cubicBezTo>
                    <a:pt x="2" y="84"/>
                    <a:pt x="4" y="91"/>
                    <a:pt x="7" y="98"/>
                  </a:cubicBezTo>
                  <a:cubicBezTo>
                    <a:pt x="15" y="115"/>
                    <a:pt x="28" y="130"/>
                    <a:pt x="45" y="141"/>
                  </a:cubicBezTo>
                  <a:cubicBezTo>
                    <a:pt x="47" y="143"/>
                    <a:pt x="51" y="144"/>
                    <a:pt x="54" y="145"/>
                  </a:cubicBezTo>
                  <a:cubicBezTo>
                    <a:pt x="62" y="147"/>
                    <a:pt x="70" y="142"/>
                    <a:pt x="78" y="140"/>
                  </a:cubicBezTo>
                  <a:cubicBezTo>
                    <a:pt x="85" y="138"/>
                    <a:pt x="92" y="138"/>
                    <a:pt x="99" y="141"/>
                  </a:cubicBezTo>
                  <a:cubicBezTo>
                    <a:pt x="106" y="143"/>
                    <a:pt x="113" y="147"/>
                    <a:pt x="119" y="144"/>
                  </a:cubicBezTo>
                  <a:cubicBezTo>
                    <a:pt x="124" y="142"/>
                    <a:pt x="127" y="138"/>
                    <a:pt x="129" y="134"/>
                  </a:cubicBezTo>
                  <a:cubicBezTo>
                    <a:pt x="135" y="122"/>
                    <a:pt x="140" y="110"/>
                    <a:pt x="145" y="97"/>
                  </a:cubicBezTo>
                  <a:cubicBezTo>
                    <a:pt x="147" y="93"/>
                    <a:pt x="149" y="88"/>
                    <a:pt x="151" y="83"/>
                  </a:cubicBezTo>
                  <a:cubicBezTo>
                    <a:pt x="158" y="70"/>
                    <a:pt x="171" y="59"/>
                    <a:pt x="177" y="45"/>
                  </a:cubicBezTo>
                  <a:cubicBezTo>
                    <a:pt x="178" y="43"/>
                    <a:pt x="178" y="41"/>
                    <a:pt x="177" y="38"/>
                  </a:cubicBezTo>
                  <a:cubicBezTo>
                    <a:pt x="176" y="37"/>
                    <a:pt x="175" y="36"/>
                    <a:pt x="173" y="35"/>
                  </a:cubicBezTo>
                  <a:cubicBezTo>
                    <a:pt x="164" y="30"/>
                    <a:pt x="156" y="23"/>
                    <a:pt x="148" y="16"/>
                  </a:cubicBezTo>
                  <a:cubicBezTo>
                    <a:pt x="144" y="12"/>
                    <a:pt x="137" y="2"/>
                    <a:pt x="131" y="1"/>
                  </a:cubicBezTo>
                  <a:cubicBezTo>
                    <a:pt x="125" y="0"/>
                    <a:pt x="123" y="9"/>
                    <a:pt x="119" y="12"/>
                  </a:cubicBezTo>
                  <a:close/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íṡḷiďê"/>
            <p:cNvSpPr/>
            <p:nvPr/>
          </p:nvSpPr>
          <p:spPr bwMode="auto">
            <a:xfrm>
              <a:off x="3606801" y="4206876"/>
              <a:ext cx="412750" cy="309563"/>
            </a:xfrm>
            <a:custGeom>
              <a:avLst/>
              <a:gdLst>
                <a:gd name="T0" fmla="*/ 297 w 300"/>
                <a:gd name="T1" fmla="*/ 93 h 225"/>
                <a:gd name="T2" fmla="*/ 274 w 300"/>
                <a:gd name="T3" fmla="*/ 94 h 225"/>
                <a:gd name="T4" fmla="*/ 216 w 300"/>
                <a:gd name="T5" fmla="*/ 77 h 225"/>
                <a:gd name="T6" fmla="*/ 202 w 300"/>
                <a:gd name="T7" fmla="*/ 66 h 225"/>
                <a:gd name="T8" fmla="*/ 198 w 300"/>
                <a:gd name="T9" fmla="*/ 52 h 225"/>
                <a:gd name="T10" fmla="*/ 194 w 300"/>
                <a:gd name="T11" fmla="*/ 29 h 225"/>
                <a:gd name="T12" fmla="*/ 195 w 300"/>
                <a:gd name="T13" fmla="*/ 6 h 225"/>
                <a:gd name="T14" fmla="*/ 194 w 300"/>
                <a:gd name="T15" fmla="*/ 1 h 225"/>
                <a:gd name="T16" fmla="*/ 190 w 300"/>
                <a:gd name="T17" fmla="*/ 0 h 225"/>
                <a:gd name="T18" fmla="*/ 169 w 300"/>
                <a:gd name="T19" fmla="*/ 16 h 225"/>
                <a:gd name="T20" fmla="*/ 156 w 300"/>
                <a:gd name="T21" fmla="*/ 25 h 225"/>
                <a:gd name="T22" fmla="*/ 140 w 300"/>
                <a:gd name="T23" fmla="*/ 35 h 225"/>
                <a:gd name="T24" fmla="*/ 139 w 300"/>
                <a:gd name="T25" fmla="*/ 42 h 225"/>
                <a:gd name="T26" fmla="*/ 113 w 300"/>
                <a:gd name="T27" fmla="*/ 58 h 225"/>
                <a:gd name="T28" fmla="*/ 109 w 300"/>
                <a:gd name="T29" fmla="*/ 67 h 225"/>
                <a:gd name="T30" fmla="*/ 100 w 300"/>
                <a:gd name="T31" fmla="*/ 69 h 225"/>
                <a:gd name="T32" fmla="*/ 70 w 300"/>
                <a:gd name="T33" fmla="*/ 93 h 225"/>
                <a:gd name="T34" fmla="*/ 39 w 300"/>
                <a:gd name="T35" fmla="*/ 103 h 225"/>
                <a:gd name="T36" fmla="*/ 23 w 300"/>
                <a:gd name="T37" fmla="*/ 111 h 225"/>
                <a:gd name="T38" fmla="*/ 5 w 300"/>
                <a:gd name="T39" fmla="*/ 112 h 225"/>
                <a:gd name="T40" fmla="*/ 1 w 300"/>
                <a:gd name="T41" fmla="*/ 113 h 225"/>
                <a:gd name="T42" fmla="*/ 1 w 300"/>
                <a:gd name="T43" fmla="*/ 117 h 225"/>
                <a:gd name="T44" fmla="*/ 70 w 300"/>
                <a:gd name="T45" fmla="*/ 204 h 225"/>
                <a:gd name="T46" fmla="*/ 76 w 300"/>
                <a:gd name="T47" fmla="*/ 207 h 225"/>
                <a:gd name="T48" fmla="*/ 89 w 300"/>
                <a:gd name="T49" fmla="*/ 223 h 225"/>
                <a:gd name="T50" fmla="*/ 102 w 300"/>
                <a:gd name="T51" fmla="*/ 220 h 225"/>
                <a:gd name="T52" fmla="*/ 112 w 300"/>
                <a:gd name="T53" fmla="*/ 210 h 225"/>
                <a:gd name="T54" fmla="*/ 133 w 300"/>
                <a:gd name="T55" fmla="*/ 198 h 225"/>
                <a:gd name="T56" fmla="*/ 155 w 300"/>
                <a:gd name="T57" fmla="*/ 193 h 225"/>
                <a:gd name="T58" fmla="*/ 162 w 300"/>
                <a:gd name="T59" fmla="*/ 186 h 225"/>
                <a:gd name="T60" fmla="*/ 178 w 300"/>
                <a:gd name="T61" fmla="*/ 177 h 225"/>
                <a:gd name="T62" fmla="*/ 228 w 300"/>
                <a:gd name="T63" fmla="*/ 166 h 225"/>
                <a:gd name="T64" fmla="*/ 276 w 300"/>
                <a:gd name="T65" fmla="*/ 161 h 225"/>
                <a:gd name="T66" fmla="*/ 287 w 300"/>
                <a:gd name="T67" fmla="*/ 155 h 225"/>
                <a:gd name="T68" fmla="*/ 294 w 300"/>
                <a:gd name="T69" fmla="*/ 143 h 225"/>
                <a:gd name="T70" fmla="*/ 297 w 300"/>
                <a:gd name="T71" fmla="*/ 9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225">
                  <a:moveTo>
                    <a:pt x="297" y="93"/>
                  </a:moveTo>
                  <a:cubicBezTo>
                    <a:pt x="290" y="97"/>
                    <a:pt x="282" y="95"/>
                    <a:pt x="274" y="94"/>
                  </a:cubicBezTo>
                  <a:cubicBezTo>
                    <a:pt x="254" y="90"/>
                    <a:pt x="234" y="85"/>
                    <a:pt x="216" y="77"/>
                  </a:cubicBezTo>
                  <a:cubicBezTo>
                    <a:pt x="210" y="75"/>
                    <a:pt x="205" y="71"/>
                    <a:pt x="202" y="66"/>
                  </a:cubicBezTo>
                  <a:cubicBezTo>
                    <a:pt x="199" y="62"/>
                    <a:pt x="198" y="57"/>
                    <a:pt x="198" y="52"/>
                  </a:cubicBezTo>
                  <a:cubicBezTo>
                    <a:pt x="194" y="29"/>
                    <a:pt x="194" y="29"/>
                    <a:pt x="194" y="29"/>
                  </a:cubicBezTo>
                  <a:cubicBezTo>
                    <a:pt x="193" y="21"/>
                    <a:pt x="195" y="14"/>
                    <a:pt x="195" y="6"/>
                  </a:cubicBezTo>
                  <a:cubicBezTo>
                    <a:pt x="196" y="4"/>
                    <a:pt x="195" y="2"/>
                    <a:pt x="194" y="1"/>
                  </a:cubicBezTo>
                  <a:cubicBezTo>
                    <a:pt x="193" y="0"/>
                    <a:pt x="191" y="0"/>
                    <a:pt x="190" y="0"/>
                  </a:cubicBezTo>
                  <a:cubicBezTo>
                    <a:pt x="181" y="0"/>
                    <a:pt x="175" y="10"/>
                    <a:pt x="169" y="16"/>
                  </a:cubicBezTo>
                  <a:cubicBezTo>
                    <a:pt x="165" y="20"/>
                    <a:pt x="161" y="23"/>
                    <a:pt x="156" y="25"/>
                  </a:cubicBezTo>
                  <a:cubicBezTo>
                    <a:pt x="150" y="27"/>
                    <a:pt x="143" y="29"/>
                    <a:pt x="140" y="35"/>
                  </a:cubicBezTo>
                  <a:cubicBezTo>
                    <a:pt x="139" y="37"/>
                    <a:pt x="140" y="40"/>
                    <a:pt x="139" y="42"/>
                  </a:cubicBezTo>
                  <a:cubicBezTo>
                    <a:pt x="135" y="52"/>
                    <a:pt x="117" y="49"/>
                    <a:pt x="113" y="58"/>
                  </a:cubicBezTo>
                  <a:cubicBezTo>
                    <a:pt x="111" y="61"/>
                    <a:pt x="111" y="65"/>
                    <a:pt x="109" y="67"/>
                  </a:cubicBezTo>
                  <a:cubicBezTo>
                    <a:pt x="107" y="69"/>
                    <a:pt x="103" y="69"/>
                    <a:pt x="100" y="69"/>
                  </a:cubicBezTo>
                  <a:cubicBezTo>
                    <a:pt x="87" y="71"/>
                    <a:pt x="81" y="86"/>
                    <a:pt x="70" y="93"/>
                  </a:cubicBezTo>
                  <a:cubicBezTo>
                    <a:pt x="61" y="99"/>
                    <a:pt x="49" y="99"/>
                    <a:pt x="39" y="103"/>
                  </a:cubicBezTo>
                  <a:cubicBezTo>
                    <a:pt x="34" y="106"/>
                    <a:pt x="29" y="109"/>
                    <a:pt x="23" y="111"/>
                  </a:cubicBezTo>
                  <a:cubicBezTo>
                    <a:pt x="17" y="112"/>
                    <a:pt x="11" y="113"/>
                    <a:pt x="5" y="112"/>
                  </a:cubicBezTo>
                  <a:cubicBezTo>
                    <a:pt x="4" y="112"/>
                    <a:pt x="2" y="113"/>
                    <a:pt x="1" y="113"/>
                  </a:cubicBezTo>
                  <a:cubicBezTo>
                    <a:pt x="0" y="115"/>
                    <a:pt x="0" y="116"/>
                    <a:pt x="1" y="117"/>
                  </a:cubicBezTo>
                  <a:cubicBezTo>
                    <a:pt x="7" y="157"/>
                    <a:pt x="33" y="190"/>
                    <a:pt x="70" y="204"/>
                  </a:cubicBezTo>
                  <a:cubicBezTo>
                    <a:pt x="72" y="205"/>
                    <a:pt x="74" y="206"/>
                    <a:pt x="76" y="207"/>
                  </a:cubicBezTo>
                  <a:cubicBezTo>
                    <a:pt x="81" y="211"/>
                    <a:pt x="82" y="220"/>
                    <a:pt x="89" y="223"/>
                  </a:cubicBezTo>
                  <a:cubicBezTo>
                    <a:pt x="93" y="225"/>
                    <a:pt x="98" y="224"/>
                    <a:pt x="102" y="220"/>
                  </a:cubicBezTo>
                  <a:cubicBezTo>
                    <a:pt x="105" y="217"/>
                    <a:pt x="109" y="213"/>
                    <a:pt x="112" y="210"/>
                  </a:cubicBezTo>
                  <a:cubicBezTo>
                    <a:pt x="117" y="204"/>
                    <a:pt x="125" y="200"/>
                    <a:pt x="133" y="198"/>
                  </a:cubicBezTo>
                  <a:cubicBezTo>
                    <a:pt x="141" y="197"/>
                    <a:pt x="149" y="198"/>
                    <a:pt x="155" y="193"/>
                  </a:cubicBezTo>
                  <a:cubicBezTo>
                    <a:pt x="158" y="191"/>
                    <a:pt x="160" y="189"/>
                    <a:pt x="162" y="186"/>
                  </a:cubicBezTo>
                  <a:cubicBezTo>
                    <a:pt x="167" y="182"/>
                    <a:pt x="172" y="179"/>
                    <a:pt x="178" y="177"/>
                  </a:cubicBezTo>
                  <a:cubicBezTo>
                    <a:pt x="194" y="170"/>
                    <a:pt x="211" y="167"/>
                    <a:pt x="228" y="166"/>
                  </a:cubicBezTo>
                  <a:cubicBezTo>
                    <a:pt x="244" y="165"/>
                    <a:pt x="261" y="167"/>
                    <a:pt x="276" y="161"/>
                  </a:cubicBezTo>
                  <a:cubicBezTo>
                    <a:pt x="280" y="160"/>
                    <a:pt x="284" y="158"/>
                    <a:pt x="287" y="155"/>
                  </a:cubicBezTo>
                  <a:cubicBezTo>
                    <a:pt x="290" y="152"/>
                    <a:pt x="292" y="148"/>
                    <a:pt x="294" y="143"/>
                  </a:cubicBezTo>
                  <a:cubicBezTo>
                    <a:pt x="299" y="127"/>
                    <a:pt x="300" y="110"/>
                    <a:pt x="297" y="93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îṧlíḑé"/>
            <p:cNvSpPr/>
            <p:nvPr/>
          </p:nvSpPr>
          <p:spPr bwMode="auto">
            <a:xfrm>
              <a:off x="3857626" y="4210051"/>
              <a:ext cx="141288" cy="47625"/>
            </a:xfrm>
            <a:custGeom>
              <a:avLst/>
              <a:gdLst>
                <a:gd name="T0" fmla="*/ 35 w 103"/>
                <a:gd name="T1" fmla="*/ 1 h 35"/>
                <a:gd name="T2" fmla="*/ 49 w 103"/>
                <a:gd name="T3" fmla="*/ 1 h 35"/>
                <a:gd name="T4" fmla="*/ 65 w 103"/>
                <a:gd name="T5" fmla="*/ 0 h 35"/>
                <a:gd name="T6" fmla="*/ 102 w 103"/>
                <a:gd name="T7" fmla="*/ 28 h 35"/>
                <a:gd name="T8" fmla="*/ 102 w 103"/>
                <a:gd name="T9" fmla="*/ 32 h 35"/>
                <a:gd name="T10" fmla="*/ 99 w 103"/>
                <a:gd name="T11" fmla="*/ 34 h 35"/>
                <a:gd name="T12" fmla="*/ 92 w 103"/>
                <a:gd name="T13" fmla="*/ 21 h 35"/>
                <a:gd name="T14" fmla="*/ 72 w 103"/>
                <a:gd name="T15" fmla="*/ 7 h 35"/>
                <a:gd name="T16" fmla="*/ 47 w 103"/>
                <a:gd name="T17" fmla="*/ 6 h 35"/>
                <a:gd name="T18" fmla="*/ 37 w 103"/>
                <a:gd name="T19" fmla="*/ 8 h 35"/>
                <a:gd name="T20" fmla="*/ 20 w 103"/>
                <a:gd name="T21" fmla="*/ 13 h 35"/>
                <a:gd name="T22" fmla="*/ 11 w 103"/>
                <a:gd name="T23" fmla="*/ 15 h 35"/>
                <a:gd name="T24" fmla="*/ 3 w 103"/>
                <a:gd name="T25" fmla="*/ 19 h 35"/>
                <a:gd name="T26" fmla="*/ 3 w 103"/>
                <a:gd name="T27" fmla="*/ 15 h 35"/>
                <a:gd name="T28" fmla="*/ 14 w 103"/>
                <a:gd name="T29" fmla="*/ 7 h 35"/>
                <a:gd name="T30" fmla="*/ 35 w 103"/>
                <a:gd name="T31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35">
                  <a:moveTo>
                    <a:pt x="35" y="1"/>
                  </a:moveTo>
                  <a:cubicBezTo>
                    <a:pt x="40" y="1"/>
                    <a:pt x="44" y="1"/>
                    <a:pt x="49" y="1"/>
                  </a:cubicBezTo>
                  <a:cubicBezTo>
                    <a:pt x="54" y="1"/>
                    <a:pt x="59" y="0"/>
                    <a:pt x="65" y="0"/>
                  </a:cubicBezTo>
                  <a:cubicBezTo>
                    <a:pt x="82" y="0"/>
                    <a:pt x="97" y="12"/>
                    <a:pt x="102" y="28"/>
                  </a:cubicBezTo>
                  <a:cubicBezTo>
                    <a:pt x="103" y="30"/>
                    <a:pt x="103" y="31"/>
                    <a:pt x="102" y="32"/>
                  </a:cubicBezTo>
                  <a:cubicBezTo>
                    <a:pt x="102" y="34"/>
                    <a:pt x="101" y="35"/>
                    <a:pt x="99" y="34"/>
                  </a:cubicBezTo>
                  <a:cubicBezTo>
                    <a:pt x="98" y="30"/>
                    <a:pt x="95" y="25"/>
                    <a:pt x="92" y="21"/>
                  </a:cubicBezTo>
                  <a:cubicBezTo>
                    <a:pt x="87" y="14"/>
                    <a:pt x="80" y="9"/>
                    <a:pt x="72" y="7"/>
                  </a:cubicBezTo>
                  <a:cubicBezTo>
                    <a:pt x="64" y="4"/>
                    <a:pt x="55" y="4"/>
                    <a:pt x="47" y="6"/>
                  </a:cubicBezTo>
                  <a:cubicBezTo>
                    <a:pt x="43" y="6"/>
                    <a:pt x="40" y="7"/>
                    <a:pt x="37" y="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3"/>
                    <a:pt x="14" y="14"/>
                    <a:pt x="11" y="15"/>
                  </a:cubicBezTo>
                  <a:cubicBezTo>
                    <a:pt x="9" y="16"/>
                    <a:pt x="5" y="19"/>
                    <a:pt x="3" y="19"/>
                  </a:cubicBezTo>
                  <a:cubicBezTo>
                    <a:pt x="0" y="19"/>
                    <a:pt x="2" y="17"/>
                    <a:pt x="3" y="15"/>
                  </a:cubicBezTo>
                  <a:cubicBezTo>
                    <a:pt x="6" y="11"/>
                    <a:pt x="10" y="9"/>
                    <a:pt x="14" y="7"/>
                  </a:cubicBezTo>
                  <a:cubicBezTo>
                    <a:pt x="21" y="4"/>
                    <a:pt x="28" y="2"/>
                    <a:pt x="35" y="1"/>
                  </a:cubicBezTo>
                  <a:close/>
                </a:path>
              </a:pathLst>
            </a:custGeom>
            <a:solidFill>
              <a:srgbClr val="514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ïṥľiḑé"/>
            <p:cNvSpPr/>
            <p:nvPr/>
          </p:nvSpPr>
          <p:spPr bwMode="auto">
            <a:xfrm>
              <a:off x="3910013" y="4235451"/>
              <a:ext cx="311150" cy="573088"/>
            </a:xfrm>
            <a:custGeom>
              <a:avLst/>
              <a:gdLst>
                <a:gd name="T0" fmla="*/ 38 w 226"/>
                <a:gd name="T1" fmla="*/ 166 h 417"/>
                <a:gd name="T2" fmla="*/ 51 w 226"/>
                <a:gd name="T3" fmla="*/ 203 h 417"/>
                <a:gd name="T4" fmla="*/ 85 w 226"/>
                <a:gd name="T5" fmla="*/ 264 h 417"/>
                <a:gd name="T6" fmla="*/ 112 w 226"/>
                <a:gd name="T7" fmla="*/ 300 h 417"/>
                <a:gd name="T8" fmla="*/ 142 w 226"/>
                <a:gd name="T9" fmla="*/ 347 h 417"/>
                <a:gd name="T10" fmla="*/ 145 w 226"/>
                <a:gd name="T11" fmla="*/ 380 h 417"/>
                <a:gd name="T12" fmla="*/ 158 w 226"/>
                <a:gd name="T13" fmla="*/ 409 h 417"/>
                <a:gd name="T14" fmla="*/ 181 w 226"/>
                <a:gd name="T15" fmla="*/ 416 h 417"/>
                <a:gd name="T16" fmla="*/ 196 w 226"/>
                <a:gd name="T17" fmla="*/ 413 h 417"/>
                <a:gd name="T18" fmla="*/ 197 w 226"/>
                <a:gd name="T19" fmla="*/ 406 h 417"/>
                <a:gd name="T20" fmla="*/ 199 w 226"/>
                <a:gd name="T21" fmla="*/ 390 h 417"/>
                <a:gd name="T22" fmla="*/ 204 w 226"/>
                <a:gd name="T23" fmla="*/ 382 h 417"/>
                <a:gd name="T24" fmla="*/ 212 w 226"/>
                <a:gd name="T25" fmla="*/ 389 h 417"/>
                <a:gd name="T26" fmla="*/ 223 w 226"/>
                <a:gd name="T27" fmla="*/ 385 h 417"/>
                <a:gd name="T28" fmla="*/ 224 w 226"/>
                <a:gd name="T29" fmla="*/ 385 h 417"/>
                <a:gd name="T30" fmla="*/ 224 w 226"/>
                <a:gd name="T31" fmla="*/ 371 h 417"/>
                <a:gd name="T32" fmla="*/ 190 w 226"/>
                <a:gd name="T33" fmla="*/ 328 h 417"/>
                <a:gd name="T34" fmla="*/ 173 w 226"/>
                <a:gd name="T35" fmla="*/ 320 h 417"/>
                <a:gd name="T36" fmla="*/ 160 w 226"/>
                <a:gd name="T37" fmla="*/ 303 h 417"/>
                <a:gd name="T38" fmla="*/ 78 w 226"/>
                <a:gd name="T39" fmla="*/ 149 h 417"/>
                <a:gd name="T40" fmla="*/ 70 w 226"/>
                <a:gd name="T41" fmla="*/ 119 h 417"/>
                <a:gd name="T42" fmla="*/ 71 w 226"/>
                <a:gd name="T43" fmla="*/ 87 h 417"/>
                <a:gd name="T44" fmla="*/ 66 w 226"/>
                <a:gd name="T45" fmla="*/ 30 h 417"/>
                <a:gd name="T46" fmla="*/ 60 w 226"/>
                <a:gd name="T47" fmla="*/ 16 h 417"/>
                <a:gd name="T48" fmla="*/ 18 w 226"/>
                <a:gd name="T49" fmla="*/ 10 h 417"/>
                <a:gd name="T50" fmla="*/ 1 w 226"/>
                <a:gd name="T51" fmla="*/ 41 h 417"/>
                <a:gd name="T52" fmla="*/ 10 w 226"/>
                <a:gd name="T53" fmla="*/ 73 h 417"/>
                <a:gd name="T54" fmla="*/ 38 w 226"/>
                <a:gd name="T55" fmla="*/ 16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6" h="417">
                  <a:moveTo>
                    <a:pt x="38" y="166"/>
                  </a:moveTo>
                  <a:cubicBezTo>
                    <a:pt x="42" y="178"/>
                    <a:pt x="46" y="191"/>
                    <a:pt x="51" y="203"/>
                  </a:cubicBezTo>
                  <a:cubicBezTo>
                    <a:pt x="60" y="225"/>
                    <a:pt x="71" y="245"/>
                    <a:pt x="85" y="264"/>
                  </a:cubicBezTo>
                  <a:cubicBezTo>
                    <a:pt x="93" y="276"/>
                    <a:pt x="102" y="288"/>
                    <a:pt x="112" y="300"/>
                  </a:cubicBezTo>
                  <a:cubicBezTo>
                    <a:pt x="124" y="314"/>
                    <a:pt x="138" y="329"/>
                    <a:pt x="142" y="347"/>
                  </a:cubicBezTo>
                  <a:cubicBezTo>
                    <a:pt x="145" y="358"/>
                    <a:pt x="144" y="369"/>
                    <a:pt x="145" y="380"/>
                  </a:cubicBezTo>
                  <a:cubicBezTo>
                    <a:pt x="146" y="391"/>
                    <a:pt x="150" y="402"/>
                    <a:pt x="158" y="409"/>
                  </a:cubicBezTo>
                  <a:cubicBezTo>
                    <a:pt x="165" y="413"/>
                    <a:pt x="173" y="416"/>
                    <a:pt x="181" y="416"/>
                  </a:cubicBezTo>
                  <a:cubicBezTo>
                    <a:pt x="186" y="417"/>
                    <a:pt x="193" y="417"/>
                    <a:pt x="196" y="413"/>
                  </a:cubicBezTo>
                  <a:cubicBezTo>
                    <a:pt x="197" y="411"/>
                    <a:pt x="197" y="408"/>
                    <a:pt x="197" y="406"/>
                  </a:cubicBezTo>
                  <a:cubicBezTo>
                    <a:pt x="199" y="390"/>
                    <a:pt x="199" y="390"/>
                    <a:pt x="199" y="390"/>
                  </a:cubicBezTo>
                  <a:cubicBezTo>
                    <a:pt x="199" y="387"/>
                    <a:pt x="200" y="382"/>
                    <a:pt x="204" y="382"/>
                  </a:cubicBezTo>
                  <a:cubicBezTo>
                    <a:pt x="207" y="382"/>
                    <a:pt x="209" y="387"/>
                    <a:pt x="212" y="389"/>
                  </a:cubicBezTo>
                  <a:cubicBezTo>
                    <a:pt x="216" y="391"/>
                    <a:pt x="221" y="389"/>
                    <a:pt x="223" y="385"/>
                  </a:cubicBezTo>
                  <a:cubicBezTo>
                    <a:pt x="224" y="385"/>
                    <a:pt x="224" y="385"/>
                    <a:pt x="224" y="385"/>
                  </a:cubicBezTo>
                  <a:cubicBezTo>
                    <a:pt x="225" y="380"/>
                    <a:pt x="226" y="375"/>
                    <a:pt x="224" y="371"/>
                  </a:cubicBezTo>
                  <a:cubicBezTo>
                    <a:pt x="219" y="352"/>
                    <a:pt x="207" y="337"/>
                    <a:pt x="190" y="328"/>
                  </a:cubicBezTo>
                  <a:cubicBezTo>
                    <a:pt x="184" y="326"/>
                    <a:pt x="179" y="323"/>
                    <a:pt x="173" y="320"/>
                  </a:cubicBezTo>
                  <a:cubicBezTo>
                    <a:pt x="168" y="315"/>
                    <a:pt x="163" y="310"/>
                    <a:pt x="160" y="303"/>
                  </a:cubicBezTo>
                  <a:cubicBezTo>
                    <a:pt x="130" y="253"/>
                    <a:pt x="100" y="203"/>
                    <a:pt x="78" y="149"/>
                  </a:cubicBezTo>
                  <a:cubicBezTo>
                    <a:pt x="74" y="140"/>
                    <a:pt x="71" y="129"/>
                    <a:pt x="70" y="119"/>
                  </a:cubicBezTo>
                  <a:cubicBezTo>
                    <a:pt x="69" y="108"/>
                    <a:pt x="70" y="97"/>
                    <a:pt x="71" y="87"/>
                  </a:cubicBezTo>
                  <a:cubicBezTo>
                    <a:pt x="72" y="68"/>
                    <a:pt x="71" y="48"/>
                    <a:pt x="66" y="30"/>
                  </a:cubicBezTo>
                  <a:cubicBezTo>
                    <a:pt x="65" y="25"/>
                    <a:pt x="63" y="20"/>
                    <a:pt x="60" y="16"/>
                  </a:cubicBezTo>
                  <a:cubicBezTo>
                    <a:pt x="52" y="2"/>
                    <a:pt x="31" y="0"/>
                    <a:pt x="18" y="10"/>
                  </a:cubicBezTo>
                  <a:cubicBezTo>
                    <a:pt x="8" y="17"/>
                    <a:pt x="2" y="28"/>
                    <a:pt x="1" y="41"/>
                  </a:cubicBezTo>
                  <a:cubicBezTo>
                    <a:pt x="0" y="51"/>
                    <a:pt x="6" y="63"/>
                    <a:pt x="10" y="73"/>
                  </a:cubicBezTo>
                  <a:cubicBezTo>
                    <a:pt x="19" y="104"/>
                    <a:pt x="29" y="135"/>
                    <a:pt x="38" y="166"/>
                  </a:cubicBezTo>
                  <a:close/>
                </a:path>
              </a:pathLst>
            </a:custGeom>
            <a:solidFill>
              <a:srgbClr val="A1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íšḻîḍé"/>
            <p:cNvSpPr/>
            <p:nvPr/>
          </p:nvSpPr>
          <p:spPr bwMode="auto">
            <a:xfrm>
              <a:off x="3916363" y="4010026"/>
              <a:ext cx="298450" cy="400050"/>
            </a:xfrm>
            <a:custGeom>
              <a:avLst/>
              <a:gdLst>
                <a:gd name="T0" fmla="*/ 216 w 216"/>
                <a:gd name="T1" fmla="*/ 52 h 292"/>
                <a:gd name="T2" fmla="*/ 207 w 216"/>
                <a:gd name="T3" fmla="*/ 39 h 292"/>
                <a:gd name="T4" fmla="*/ 191 w 216"/>
                <a:gd name="T5" fmla="*/ 30 h 292"/>
                <a:gd name="T6" fmla="*/ 179 w 216"/>
                <a:gd name="T7" fmla="*/ 16 h 292"/>
                <a:gd name="T8" fmla="*/ 162 w 216"/>
                <a:gd name="T9" fmla="*/ 8 h 292"/>
                <a:gd name="T10" fmla="*/ 119 w 216"/>
                <a:gd name="T11" fmla="*/ 0 h 292"/>
                <a:gd name="T12" fmla="*/ 79 w 216"/>
                <a:gd name="T13" fmla="*/ 11 h 292"/>
                <a:gd name="T14" fmla="*/ 72 w 216"/>
                <a:gd name="T15" fmla="*/ 17 h 292"/>
                <a:gd name="T16" fmla="*/ 69 w 216"/>
                <a:gd name="T17" fmla="*/ 27 h 292"/>
                <a:gd name="T18" fmla="*/ 58 w 216"/>
                <a:gd name="T19" fmla="*/ 59 h 292"/>
                <a:gd name="T20" fmla="*/ 38 w 216"/>
                <a:gd name="T21" fmla="*/ 91 h 292"/>
                <a:gd name="T22" fmla="*/ 2 w 216"/>
                <a:gd name="T23" fmla="*/ 118 h 292"/>
                <a:gd name="T24" fmla="*/ 0 w 216"/>
                <a:gd name="T25" fmla="*/ 125 h 292"/>
                <a:gd name="T26" fmla="*/ 8 w 216"/>
                <a:gd name="T27" fmla="*/ 132 h 292"/>
                <a:gd name="T28" fmla="*/ 51 w 216"/>
                <a:gd name="T29" fmla="*/ 173 h 292"/>
                <a:gd name="T30" fmla="*/ 47 w 216"/>
                <a:gd name="T31" fmla="*/ 224 h 292"/>
                <a:gd name="T32" fmla="*/ 41 w 216"/>
                <a:gd name="T33" fmla="*/ 242 h 292"/>
                <a:gd name="T34" fmla="*/ 74 w 216"/>
                <a:gd name="T35" fmla="*/ 255 h 292"/>
                <a:gd name="T36" fmla="*/ 75 w 216"/>
                <a:gd name="T37" fmla="*/ 264 h 292"/>
                <a:gd name="T38" fmla="*/ 95 w 216"/>
                <a:gd name="T39" fmla="*/ 286 h 292"/>
                <a:gd name="T40" fmla="*/ 132 w 216"/>
                <a:gd name="T41" fmla="*/ 292 h 292"/>
                <a:gd name="T42" fmla="*/ 133 w 216"/>
                <a:gd name="T43" fmla="*/ 269 h 292"/>
                <a:gd name="T44" fmla="*/ 132 w 216"/>
                <a:gd name="T45" fmla="*/ 263 h 292"/>
                <a:gd name="T46" fmla="*/ 136 w 216"/>
                <a:gd name="T47" fmla="*/ 258 h 292"/>
                <a:gd name="T48" fmla="*/ 138 w 216"/>
                <a:gd name="T49" fmla="*/ 212 h 292"/>
                <a:gd name="T50" fmla="*/ 113 w 216"/>
                <a:gd name="T51" fmla="*/ 167 h 292"/>
                <a:gd name="T52" fmla="*/ 117 w 216"/>
                <a:gd name="T53" fmla="*/ 144 h 292"/>
                <a:gd name="T54" fmla="*/ 129 w 216"/>
                <a:gd name="T55" fmla="*/ 136 h 292"/>
                <a:gd name="T56" fmla="*/ 145 w 216"/>
                <a:gd name="T57" fmla="*/ 116 h 292"/>
                <a:gd name="T58" fmla="*/ 159 w 216"/>
                <a:gd name="T59" fmla="*/ 86 h 292"/>
                <a:gd name="T60" fmla="*/ 196 w 216"/>
                <a:gd name="T61" fmla="*/ 77 h 292"/>
                <a:gd name="T62" fmla="*/ 216 w 216"/>
                <a:gd name="T63" fmla="*/ 5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6" h="292">
                  <a:moveTo>
                    <a:pt x="216" y="52"/>
                  </a:moveTo>
                  <a:cubicBezTo>
                    <a:pt x="216" y="47"/>
                    <a:pt x="212" y="42"/>
                    <a:pt x="207" y="39"/>
                  </a:cubicBezTo>
                  <a:cubicBezTo>
                    <a:pt x="201" y="36"/>
                    <a:pt x="196" y="33"/>
                    <a:pt x="191" y="30"/>
                  </a:cubicBezTo>
                  <a:cubicBezTo>
                    <a:pt x="186" y="26"/>
                    <a:pt x="184" y="20"/>
                    <a:pt x="179" y="16"/>
                  </a:cubicBezTo>
                  <a:cubicBezTo>
                    <a:pt x="174" y="12"/>
                    <a:pt x="168" y="9"/>
                    <a:pt x="162" y="8"/>
                  </a:cubicBezTo>
                  <a:cubicBezTo>
                    <a:pt x="148" y="3"/>
                    <a:pt x="134" y="0"/>
                    <a:pt x="119" y="0"/>
                  </a:cubicBezTo>
                  <a:cubicBezTo>
                    <a:pt x="105" y="0"/>
                    <a:pt x="91" y="3"/>
                    <a:pt x="79" y="11"/>
                  </a:cubicBezTo>
                  <a:cubicBezTo>
                    <a:pt x="76" y="12"/>
                    <a:pt x="74" y="14"/>
                    <a:pt x="72" y="17"/>
                  </a:cubicBezTo>
                  <a:cubicBezTo>
                    <a:pt x="71" y="20"/>
                    <a:pt x="69" y="24"/>
                    <a:pt x="69" y="27"/>
                  </a:cubicBezTo>
                  <a:cubicBezTo>
                    <a:pt x="66" y="38"/>
                    <a:pt x="63" y="49"/>
                    <a:pt x="58" y="59"/>
                  </a:cubicBezTo>
                  <a:cubicBezTo>
                    <a:pt x="54" y="71"/>
                    <a:pt x="49" y="83"/>
                    <a:pt x="38" y="91"/>
                  </a:cubicBezTo>
                  <a:cubicBezTo>
                    <a:pt x="27" y="101"/>
                    <a:pt x="10" y="106"/>
                    <a:pt x="2" y="118"/>
                  </a:cubicBezTo>
                  <a:cubicBezTo>
                    <a:pt x="0" y="120"/>
                    <a:pt x="0" y="123"/>
                    <a:pt x="0" y="125"/>
                  </a:cubicBezTo>
                  <a:cubicBezTo>
                    <a:pt x="2" y="128"/>
                    <a:pt x="5" y="130"/>
                    <a:pt x="8" y="132"/>
                  </a:cubicBezTo>
                  <a:cubicBezTo>
                    <a:pt x="27" y="143"/>
                    <a:pt x="43" y="156"/>
                    <a:pt x="51" y="173"/>
                  </a:cubicBezTo>
                  <a:cubicBezTo>
                    <a:pt x="60" y="189"/>
                    <a:pt x="58" y="209"/>
                    <a:pt x="47" y="224"/>
                  </a:cubicBezTo>
                  <a:cubicBezTo>
                    <a:pt x="43" y="230"/>
                    <a:pt x="37" y="236"/>
                    <a:pt x="41" y="242"/>
                  </a:cubicBezTo>
                  <a:cubicBezTo>
                    <a:pt x="47" y="250"/>
                    <a:pt x="69" y="245"/>
                    <a:pt x="74" y="255"/>
                  </a:cubicBezTo>
                  <a:cubicBezTo>
                    <a:pt x="76" y="258"/>
                    <a:pt x="76" y="261"/>
                    <a:pt x="75" y="264"/>
                  </a:cubicBezTo>
                  <a:cubicBezTo>
                    <a:pt x="75" y="273"/>
                    <a:pt x="84" y="282"/>
                    <a:pt x="95" y="286"/>
                  </a:cubicBezTo>
                  <a:cubicBezTo>
                    <a:pt x="107" y="290"/>
                    <a:pt x="120" y="292"/>
                    <a:pt x="132" y="292"/>
                  </a:cubicBezTo>
                  <a:cubicBezTo>
                    <a:pt x="135" y="285"/>
                    <a:pt x="136" y="276"/>
                    <a:pt x="133" y="269"/>
                  </a:cubicBezTo>
                  <a:cubicBezTo>
                    <a:pt x="132" y="267"/>
                    <a:pt x="132" y="265"/>
                    <a:pt x="132" y="263"/>
                  </a:cubicBezTo>
                  <a:cubicBezTo>
                    <a:pt x="133" y="261"/>
                    <a:pt x="134" y="259"/>
                    <a:pt x="136" y="258"/>
                  </a:cubicBezTo>
                  <a:cubicBezTo>
                    <a:pt x="149" y="245"/>
                    <a:pt x="146" y="227"/>
                    <a:pt x="138" y="212"/>
                  </a:cubicBezTo>
                  <a:cubicBezTo>
                    <a:pt x="130" y="197"/>
                    <a:pt x="118" y="183"/>
                    <a:pt x="113" y="167"/>
                  </a:cubicBezTo>
                  <a:cubicBezTo>
                    <a:pt x="111" y="159"/>
                    <a:pt x="111" y="151"/>
                    <a:pt x="117" y="144"/>
                  </a:cubicBezTo>
                  <a:cubicBezTo>
                    <a:pt x="121" y="141"/>
                    <a:pt x="125" y="138"/>
                    <a:pt x="129" y="136"/>
                  </a:cubicBezTo>
                  <a:cubicBezTo>
                    <a:pt x="136" y="131"/>
                    <a:pt x="142" y="124"/>
                    <a:pt x="145" y="116"/>
                  </a:cubicBezTo>
                  <a:cubicBezTo>
                    <a:pt x="148" y="105"/>
                    <a:pt x="148" y="93"/>
                    <a:pt x="159" y="86"/>
                  </a:cubicBezTo>
                  <a:cubicBezTo>
                    <a:pt x="170" y="79"/>
                    <a:pt x="184" y="81"/>
                    <a:pt x="196" y="77"/>
                  </a:cubicBezTo>
                  <a:cubicBezTo>
                    <a:pt x="205" y="73"/>
                    <a:pt x="215" y="60"/>
                    <a:pt x="216" y="52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ïSlíḍé"/>
            <p:cNvSpPr/>
            <p:nvPr/>
          </p:nvSpPr>
          <p:spPr bwMode="auto">
            <a:xfrm>
              <a:off x="4592638" y="4019551"/>
              <a:ext cx="182563" cy="182563"/>
            </a:xfrm>
            <a:prstGeom prst="ellipse">
              <a:avLst/>
            </a:pr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îṡ1ídè"/>
            <p:cNvSpPr/>
            <p:nvPr/>
          </p:nvSpPr>
          <p:spPr bwMode="auto">
            <a:xfrm>
              <a:off x="4678363" y="4081463"/>
              <a:ext cx="163513" cy="222250"/>
            </a:xfrm>
            <a:custGeom>
              <a:avLst/>
              <a:gdLst>
                <a:gd name="T0" fmla="*/ 64 w 119"/>
                <a:gd name="T1" fmla="*/ 19 h 162"/>
                <a:gd name="T2" fmla="*/ 119 w 119"/>
                <a:gd name="T3" fmla="*/ 57 h 162"/>
                <a:gd name="T4" fmla="*/ 114 w 119"/>
                <a:gd name="T5" fmla="*/ 76 h 162"/>
                <a:gd name="T6" fmla="*/ 71 w 119"/>
                <a:gd name="T7" fmla="*/ 162 h 162"/>
                <a:gd name="T8" fmla="*/ 65 w 119"/>
                <a:gd name="T9" fmla="*/ 131 h 162"/>
                <a:gd name="T10" fmla="*/ 42 w 119"/>
                <a:gd name="T11" fmla="*/ 107 h 162"/>
                <a:gd name="T12" fmla="*/ 4 w 119"/>
                <a:gd name="T13" fmla="*/ 74 h 162"/>
                <a:gd name="T14" fmla="*/ 1 w 119"/>
                <a:gd name="T15" fmla="*/ 70 h 162"/>
                <a:gd name="T16" fmla="*/ 1 w 119"/>
                <a:gd name="T17" fmla="*/ 63 h 162"/>
                <a:gd name="T18" fmla="*/ 31 w 119"/>
                <a:gd name="T19" fmla="*/ 28 h 162"/>
                <a:gd name="T20" fmla="*/ 46 w 119"/>
                <a:gd name="T21" fmla="*/ 11 h 162"/>
                <a:gd name="T22" fmla="*/ 64 w 119"/>
                <a:gd name="T23" fmla="*/ 1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162">
                  <a:moveTo>
                    <a:pt x="64" y="19"/>
                  </a:moveTo>
                  <a:cubicBezTo>
                    <a:pt x="76" y="39"/>
                    <a:pt x="96" y="53"/>
                    <a:pt x="119" y="5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05" y="107"/>
                    <a:pt x="96" y="140"/>
                    <a:pt x="71" y="162"/>
                  </a:cubicBezTo>
                  <a:cubicBezTo>
                    <a:pt x="74" y="151"/>
                    <a:pt x="71" y="140"/>
                    <a:pt x="65" y="131"/>
                  </a:cubicBezTo>
                  <a:cubicBezTo>
                    <a:pt x="58" y="122"/>
                    <a:pt x="51" y="114"/>
                    <a:pt x="42" y="10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3" y="73"/>
                    <a:pt x="2" y="72"/>
                    <a:pt x="1" y="70"/>
                  </a:cubicBezTo>
                  <a:cubicBezTo>
                    <a:pt x="0" y="68"/>
                    <a:pt x="0" y="66"/>
                    <a:pt x="1" y="63"/>
                  </a:cubicBezTo>
                  <a:cubicBezTo>
                    <a:pt x="6" y="48"/>
                    <a:pt x="20" y="39"/>
                    <a:pt x="31" y="28"/>
                  </a:cubicBezTo>
                  <a:cubicBezTo>
                    <a:pt x="37" y="23"/>
                    <a:pt x="42" y="17"/>
                    <a:pt x="46" y="11"/>
                  </a:cubicBezTo>
                  <a:cubicBezTo>
                    <a:pt x="54" y="0"/>
                    <a:pt x="59" y="11"/>
                    <a:pt x="64" y="19"/>
                  </a:cubicBezTo>
                  <a:close/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íṡḻiḑé"/>
            <p:cNvSpPr/>
            <p:nvPr/>
          </p:nvSpPr>
          <p:spPr bwMode="auto">
            <a:xfrm>
              <a:off x="4737101" y="4122738"/>
              <a:ext cx="496888" cy="406400"/>
            </a:xfrm>
            <a:custGeom>
              <a:avLst/>
              <a:gdLst>
                <a:gd name="T0" fmla="*/ 30 w 362"/>
                <a:gd name="T1" fmla="*/ 75 h 297"/>
                <a:gd name="T2" fmla="*/ 28 w 362"/>
                <a:gd name="T3" fmla="*/ 90 h 297"/>
                <a:gd name="T4" fmla="*/ 16 w 362"/>
                <a:gd name="T5" fmla="*/ 96 h 297"/>
                <a:gd name="T6" fmla="*/ 11 w 362"/>
                <a:gd name="T7" fmla="*/ 89 h 297"/>
                <a:gd name="T8" fmla="*/ 3 w 362"/>
                <a:gd name="T9" fmla="*/ 96 h 297"/>
                <a:gd name="T10" fmla="*/ 1 w 362"/>
                <a:gd name="T11" fmla="*/ 111 h 297"/>
                <a:gd name="T12" fmla="*/ 5 w 362"/>
                <a:gd name="T13" fmla="*/ 129 h 297"/>
                <a:gd name="T14" fmla="*/ 2 w 362"/>
                <a:gd name="T15" fmla="*/ 145 h 297"/>
                <a:gd name="T16" fmla="*/ 7 w 362"/>
                <a:gd name="T17" fmla="*/ 151 h 297"/>
                <a:gd name="T18" fmla="*/ 5 w 362"/>
                <a:gd name="T19" fmla="*/ 174 h 297"/>
                <a:gd name="T20" fmla="*/ 57 w 362"/>
                <a:gd name="T21" fmla="*/ 175 h 297"/>
                <a:gd name="T22" fmla="*/ 64 w 362"/>
                <a:gd name="T23" fmla="*/ 200 h 297"/>
                <a:gd name="T24" fmla="*/ 182 w 362"/>
                <a:gd name="T25" fmla="*/ 277 h 297"/>
                <a:gd name="T26" fmla="*/ 178 w 362"/>
                <a:gd name="T27" fmla="*/ 291 h 297"/>
                <a:gd name="T28" fmla="*/ 180 w 362"/>
                <a:gd name="T29" fmla="*/ 293 h 297"/>
                <a:gd name="T30" fmla="*/ 196 w 362"/>
                <a:gd name="T31" fmla="*/ 294 h 297"/>
                <a:gd name="T32" fmla="*/ 210 w 362"/>
                <a:gd name="T33" fmla="*/ 283 h 297"/>
                <a:gd name="T34" fmla="*/ 240 w 362"/>
                <a:gd name="T35" fmla="*/ 275 h 297"/>
                <a:gd name="T36" fmla="*/ 259 w 362"/>
                <a:gd name="T37" fmla="*/ 278 h 297"/>
                <a:gd name="T38" fmla="*/ 313 w 362"/>
                <a:gd name="T39" fmla="*/ 260 h 297"/>
                <a:gd name="T40" fmla="*/ 353 w 362"/>
                <a:gd name="T41" fmla="*/ 247 h 297"/>
                <a:gd name="T42" fmla="*/ 361 w 362"/>
                <a:gd name="T43" fmla="*/ 232 h 297"/>
                <a:gd name="T44" fmla="*/ 355 w 362"/>
                <a:gd name="T45" fmla="*/ 223 h 297"/>
                <a:gd name="T46" fmla="*/ 340 w 362"/>
                <a:gd name="T47" fmla="*/ 195 h 297"/>
                <a:gd name="T48" fmla="*/ 303 w 362"/>
                <a:gd name="T49" fmla="*/ 145 h 297"/>
                <a:gd name="T50" fmla="*/ 265 w 362"/>
                <a:gd name="T51" fmla="*/ 117 h 297"/>
                <a:gd name="T52" fmla="*/ 255 w 362"/>
                <a:gd name="T53" fmla="*/ 111 h 297"/>
                <a:gd name="T54" fmla="*/ 242 w 362"/>
                <a:gd name="T55" fmla="*/ 105 h 297"/>
                <a:gd name="T56" fmla="*/ 227 w 362"/>
                <a:gd name="T57" fmla="*/ 89 h 297"/>
                <a:gd name="T58" fmla="*/ 189 w 362"/>
                <a:gd name="T59" fmla="*/ 62 h 297"/>
                <a:gd name="T60" fmla="*/ 162 w 362"/>
                <a:gd name="T61" fmla="*/ 44 h 297"/>
                <a:gd name="T62" fmla="*/ 147 w 362"/>
                <a:gd name="T63" fmla="*/ 41 h 297"/>
                <a:gd name="T64" fmla="*/ 117 w 362"/>
                <a:gd name="T65" fmla="*/ 24 h 297"/>
                <a:gd name="T66" fmla="*/ 89 w 362"/>
                <a:gd name="T67" fmla="*/ 20 h 297"/>
                <a:gd name="T68" fmla="*/ 61 w 362"/>
                <a:gd name="T69" fmla="*/ 10 h 297"/>
                <a:gd name="T70" fmla="*/ 52 w 362"/>
                <a:gd name="T71" fmla="*/ 4 h 297"/>
                <a:gd name="T72" fmla="*/ 36 w 362"/>
                <a:gd name="T73" fmla="*/ 35 h 297"/>
                <a:gd name="T74" fmla="*/ 30 w 362"/>
                <a:gd name="T75" fmla="*/ 75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97">
                  <a:moveTo>
                    <a:pt x="30" y="75"/>
                  </a:moveTo>
                  <a:cubicBezTo>
                    <a:pt x="31" y="80"/>
                    <a:pt x="30" y="85"/>
                    <a:pt x="28" y="90"/>
                  </a:cubicBezTo>
                  <a:cubicBezTo>
                    <a:pt x="26" y="94"/>
                    <a:pt x="21" y="97"/>
                    <a:pt x="16" y="96"/>
                  </a:cubicBezTo>
                  <a:cubicBezTo>
                    <a:pt x="18" y="93"/>
                    <a:pt x="14" y="89"/>
                    <a:pt x="11" y="89"/>
                  </a:cubicBezTo>
                  <a:cubicBezTo>
                    <a:pt x="7" y="90"/>
                    <a:pt x="4" y="93"/>
                    <a:pt x="3" y="96"/>
                  </a:cubicBezTo>
                  <a:cubicBezTo>
                    <a:pt x="1" y="100"/>
                    <a:pt x="0" y="106"/>
                    <a:pt x="1" y="111"/>
                  </a:cubicBezTo>
                  <a:cubicBezTo>
                    <a:pt x="2" y="117"/>
                    <a:pt x="5" y="123"/>
                    <a:pt x="5" y="129"/>
                  </a:cubicBezTo>
                  <a:cubicBezTo>
                    <a:pt x="4" y="135"/>
                    <a:pt x="0" y="140"/>
                    <a:pt x="2" y="145"/>
                  </a:cubicBezTo>
                  <a:cubicBezTo>
                    <a:pt x="3" y="147"/>
                    <a:pt x="5" y="149"/>
                    <a:pt x="7" y="151"/>
                  </a:cubicBezTo>
                  <a:cubicBezTo>
                    <a:pt x="13" y="158"/>
                    <a:pt x="12" y="168"/>
                    <a:pt x="5" y="174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55" y="183"/>
                    <a:pt x="59" y="192"/>
                    <a:pt x="64" y="200"/>
                  </a:cubicBezTo>
                  <a:cubicBezTo>
                    <a:pt x="89" y="243"/>
                    <a:pt x="133" y="272"/>
                    <a:pt x="182" y="277"/>
                  </a:cubicBezTo>
                  <a:cubicBezTo>
                    <a:pt x="177" y="280"/>
                    <a:pt x="175" y="287"/>
                    <a:pt x="178" y="291"/>
                  </a:cubicBezTo>
                  <a:cubicBezTo>
                    <a:pt x="179" y="292"/>
                    <a:pt x="179" y="293"/>
                    <a:pt x="180" y="293"/>
                  </a:cubicBezTo>
                  <a:cubicBezTo>
                    <a:pt x="184" y="297"/>
                    <a:pt x="191" y="297"/>
                    <a:pt x="196" y="294"/>
                  </a:cubicBezTo>
                  <a:cubicBezTo>
                    <a:pt x="201" y="291"/>
                    <a:pt x="206" y="287"/>
                    <a:pt x="210" y="283"/>
                  </a:cubicBezTo>
                  <a:cubicBezTo>
                    <a:pt x="219" y="277"/>
                    <a:pt x="229" y="274"/>
                    <a:pt x="240" y="275"/>
                  </a:cubicBezTo>
                  <a:cubicBezTo>
                    <a:pt x="246" y="276"/>
                    <a:pt x="253" y="278"/>
                    <a:pt x="259" y="278"/>
                  </a:cubicBezTo>
                  <a:cubicBezTo>
                    <a:pt x="278" y="279"/>
                    <a:pt x="295" y="266"/>
                    <a:pt x="313" y="260"/>
                  </a:cubicBezTo>
                  <a:cubicBezTo>
                    <a:pt x="327" y="256"/>
                    <a:pt x="342" y="256"/>
                    <a:pt x="353" y="247"/>
                  </a:cubicBezTo>
                  <a:cubicBezTo>
                    <a:pt x="358" y="244"/>
                    <a:pt x="362" y="238"/>
                    <a:pt x="361" y="232"/>
                  </a:cubicBezTo>
                  <a:cubicBezTo>
                    <a:pt x="359" y="229"/>
                    <a:pt x="357" y="226"/>
                    <a:pt x="355" y="223"/>
                  </a:cubicBezTo>
                  <a:cubicBezTo>
                    <a:pt x="348" y="215"/>
                    <a:pt x="345" y="204"/>
                    <a:pt x="340" y="195"/>
                  </a:cubicBezTo>
                  <a:cubicBezTo>
                    <a:pt x="331" y="176"/>
                    <a:pt x="318" y="159"/>
                    <a:pt x="303" y="145"/>
                  </a:cubicBezTo>
                  <a:cubicBezTo>
                    <a:pt x="291" y="135"/>
                    <a:pt x="278" y="125"/>
                    <a:pt x="265" y="117"/>
                  </a:cubicBezTo>
                  <a:cubicBezTo>
                    <a:pt x="262" y="114"/>
                    <a:pt x="259" y="112"/>
                    <a:pt x="255" y="111"/>
                  </a:cubicBezTo>
                  <a:cubicBezTo>
                    <a:pt x="251" y="109"/>
                    <a:pt x="246" y="107"/>
                    <a:pt x="242" y="105"/>
                  </a:cubicBezTo>
                  <a:cubicBezTo>
                    <a:pt x="235" y="101"/>
                    <a:pt x="232" y="94"/>
                    <a:pt x="227" y="89"/>
                  </a:cubicBezTo>
                  <a:cubicBezTo>
                    <a:pt x="217" y="77"/>
                    <a:pt x="201" y="71"/>
                    <a:pt x="189" y="62"/>
                  </a:cubicBezTo>
                  <a:cubicBezTo>
                    <a:pt x="180" y="56"/>
                    <a:pt x="173" y="47"/>
                    <a:pt x="162" y="44"/>
                  </a:cubicBezTo>
                  <a:cubicBezTo>
                    <a:pt x="157" y="43"/>
                    <a:pt x="152" y="43"/>
                    <a:pt x="147" y="41"/>
                  </a:cubicBezTo>
                  <a:cubicBezTo>
                    <a:pt x="136" y="38"/>
                    <a:pt x="128" y="28"/>
                    <a:pt x="117" y="24"/>
                  </a:cubicBezTo>
                  <a:cubicBezTo>
                    <a:pt x="108" y="21"/>
                    <a:pt x="99" y="22"/>
                    <a:pt x="89" y="20"/>
                  </a:cubicBezTo>
                  <a:cubicBezTo>
                    <a:pt x="79" y="19"/>
                    <a:pt x="70" y="15"/>
                    <a:pt x="61" y="10"/>
                  </a:cubicBezTo>
                  <a:cubicBezTo>
                    <a:pt x="58" y="7"/>
                    <a:pt x="55" y="6"/>
                    <a:pt x="52" y="4"/>
                  </a:cubicBezTo>
                  <a:cubicBezTo>
                    <a:pt x="38" y="0"/>
                    <a:pt x="37" y="26"/>
                    <a:pt x="36" y="35"/>
                  </a:cubicBezTo>
                  <a:cubicBezTo>
                    <a:pt x="34" y="48"/>
                    <a:pt x="30" y="61"/>
                    <a:pt x="30" y="75"/>
                  </a:cubicBez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ïŝlïḑé"/>
            <p:cNvSpPr/>
            <p:nvPr/>
          </p:nvSpPr>
          <p:spPr bwMode="auto">
            <a:xfrm>
              <a:off x="4532313" y="4284663"/>
              <a:ext cx="393700" cy="519113"/>
            </a:xfrm>
            <a:custGeom>
              <a:avLst/>
              <a:gdLst>
                <a:gd name="T0" fmla="*/ 193 w 287"/>
                <a:gd name="T1" fmla="*/ 43 h 378"/>
                <a:gd name="T2" fmla="*/ 182 w 287"/>
                <a:gd name="T3" fmla="*/ 117 h 378"/>
                <a:gd name="T4" fmla="*/ 186 w 287"/>
                <a:gd name="T5" fmla="*/ 133 h 378"/>
                <a:gd name="T6" fmla="*/ 171 w 287"/>
                <a:gd name="T7" fmla="*/ 174 h 378"/>
                <a:gd name="T8" fmla="*/ 99 w 287"/>
                <a:gd name="T9" fmla="*/ 279 h 378"/>
                <a:gd name="T10" fmla="*/ 89 w 287"/>
                <a:gd name="T11" fmla="*/ 292 h 378"/>
                <a:gd name="T12" fmla="*/ 36 w 287"/>
                <a:gd name="T13" fmla="*/ 306 h 378"/>
                <a:gd name="T14" fmla="*/ 1 w 287"/>
                <a:gd name="T15" fmla="*/ 322 h 378"/>
                <a:gd name="T16" fmla="*/ 1 w 287"/>
                <a:gd name="T17" fmla="*/ 325 h 378"/>
                <a:gd name="T18" fmla="*/ 27 w 287"/>
                <a:gd name="T19" fmla="*/ 337 h 378"/>
                <a:gd name="T20" fmla="*/ 24 w 287"/>
                <a:gd name="T21" fmla="*/ 345 h 378"/>
                <a:gd name="T22" fmla="*/ 15 w 287"/>
                <a:gd name="T23" fmla="*/ 355 h 378"/>
                <a:gd name="T24" fmla="*/ 16 w 287"/>
                <a:gd name="T25" fmla="*/ 362 h 378"/>
                <a:gd name="T26" fmla="*/ 28 w 287"/>
                <a:gd name="T27" fmla="*/ 370 h 378"/>
                <a:gd name="T28" fmla="*/ 99 w 287"/>
                <a:gd name="T29" fmla="*/ 346 h 378"/>
                <a:gd name="T30" fmla="*/ 149 w 287"/>
                <a:gd name="T31" fmla="*/ 287 h 378"/>
                <a:gd name="T32" fmla="*/ 181 w 287"/>
                <a:gd name="T33" fmla="*/ 258 h 378"/>
                <a:gd name="T34" fmla="*/ 233 w 287"/>
                <a:gd name="T35" fmla="*/ 190 h 378"/>
                <a:gd name="T36" fmla="*/ 245 w 287"/>
                <a:gd name="T37" fmla="*/ 167 h 378"/>
                <a:gd name="T38" fmla="*/ 248 w 287"/>
                <a:gd name="T39" fmla="*/ 142 h 378"/>
                <a:gd name="T40" fmla="*/ 265 w 287"/>
                <a:gd name="T41" fmla="*/ 114 h 378"/>
                <a:gd name="T42" fmla="*/ 285 w 287"/>
                <a:gd name="T43" fmla="*/ 53 h 378"/>
                <a:gd name="T44" fmla="*/ 249 w 287"/>
                <a:gd name="T45" fmla="*/ 3 h 378"/>
                <a:gd name="T46" fmla="*/ 229 w 287"/>
                <a:gd name="T47" fmla="*/ 2 h 378"/>
                <a:gd name="T48" fmla="*/ 209 w 287"/>
                <a:gd name="T49" fmla="*/ 18 h 378"/>
                <a:gd name="T50" fmla="*/ 196 w 287"/>
                <a:gd name="T51" fmla="*/ 33 h 378"/>
                <a:gd name="T52" fmla="*/ 188 w 287"/>
                <a:gd name="T53" fmla="*/ 45 h 378"/>
                <a:gd name="T54" fmla="*/ 190 w 287"/>
                <a:gd name="T55" fmla="*/ 5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7" h="378">
                  <a:moveTo>
                    <a:pt x="193" y="43"/>
                  </a:moveTo>
                  <a:cubicBezTo>
                    <a:pt x="195" y="68"/>
                    <a:pt x="176" y="92"/>
                    <a:pt x="182" y="117"/>
                  </a:cubicBezTo>
                  <a:cubicBezTo>
                    <a:pt x="183" y="123"/>
                    <a:pt x="185" y="128"/>
                    <a:pt x="186" y="133"/>
                  </a:cubicBezTo>
                  <a:cubicBezTo>
                    <a:pt x="188" y="148"/>
                    <a:pt x="179" y="161"/>
                    <a:pt x="171" y="174"/>
                  </a:cubicBezTo>
                  <a:cubicBezTo>
                    <a:pt x="99" y="279"/>
                    <a:pt x="99" y="279"/>
                    <a:pt x="99" y="279"/>
                  </a:cubicBezTo>
                  <a:cubicBezTo>
                    <a:pt x="96" y="284"/>
                    <a:pt x="93" y="288"/>
                    <a:pt x="89" y="292"/>
                  </a:cubicBezTo>
                  <a:cubicBezTo>
                    <a:pt x="75" y="304"/>
                    <a:pt x="55" y="303"/>
                    <a:pt x="36" y="306"/>
                  </a:cubicBezTo>
                  <a:cubicBezTo>
                    <a:pt x="24" y="309"/>
                    <a:pt x="12" y="314"/>
                    <a:pt x="1" y="322"/>
                  </a:cubicBezTo>
                  <a:cubicBezTo>
                    <a:pt x="0" y="323"/>
                    <a:pt x="0" y="324"/>
                    <a:pt x="1" y="325"/>
                  </a:cubicBezTo>
                  <a:cubicBezTo>
                    <a:pt x="7" y="333"/>
                    <a:pt x="17" y="338"/>
                    <a:pt x="27" y="337"/>
                  </a:cubicBezTo>
                  <a:cubicBezTo>
                    <a:pt x="29" y="340"/>
                    <a:pt x="27" y="343"/>
                    <a:pt x="24" y="345"/>
                  </a:cubicBezTo>
                  <a:cubicBezTo>
                    <a:pt x="20" y="348"/>
                    <a:pt x="15" y="349"/>
                    <a:pt x="15" y="355"/>
                  </a:cubicBezTo>
                  <a:cubicBezTo>
                    <a:pt x="14" y="357"/>
                    <a:pt x="15" y="360"/>
                    <a:pt x="16" y="362"/>
                  </a:cubicBezTo>
                  <a:cubicBezTo>
                    <a:pt x="19" y="366"/>
                    <a:pt x="23" y="369"/>
                    <a:pt x="28" y="370"/>
                  </a:cubicBezTo>
                  <a:cubicBezTo>
                    <a:pt x="53" y="378"/>
                    <a:pt x="80" y="365"/>
                    <a:pt x="99" y="346"/>
                  </a:cubicBezTo>
                  <a:cubicBezTo>
                    <a:pt x="117" y="328"/>
                    <a:pt x="131" y="305"/>
                    <a:pt x="149" y="287"/>
                  </a:cubicBezTo>
                  <a:cubicBezTo>
                    <a:pt x="159" y="277"/>
                    <a:pt x="171" y="268"/>
                    <a:pt x="181" y="258"/>
                  </a:cubicBezTo>
                  <a:cubicBezTo>
                    <a:pt x="202" y="238"/>
                    <a:pt x="218" y="214"/>
                    <a:pt x="233" y="190"/>
                  </a:cubicBezTo>
                  <a:cubicBezTo>
                    <a:pt x="239" y="183"/>
                    <a:pt x="242" y="175"/>
                    <a:pt x="245" y="167"/>
                  </a:cubicBezTo>
                  <a:cubicBezTo>
                    <a:pt x="247" y="159"/>
                    <a:pt x="246" y="150"/>
                    <a:pt x="248" y="142"/>
                  </a:cubicBezTo>
                  <a:cubicBezTo>
                    <a:pt x="251" y="131"/>
                    <a:pt x="259" y="123"/>
                    <a:pt x="265" y="114"/>
                  </a:cubicBezTo>
                  <a:cubicBezTo>
                    <a:pt x="278" y="96"/>
                    <a:pt x="287" y="75"/>
                    <a:pt x="285" y="53"/>
                  </a:cubicBezTo>
                  <a:cubicBezTo>
                    <a:pt x="283" y="31"/>
                    <a:pt x="270" y="10"/>
                    <a:pt x="249" y="3"/>
                  </a:cubicBezTo>
                  <a:cubicBezTo>
                    <a:pt x="243" y="0"/>
                    <a:pt x="236" y="0"/>
                    <a:pt x="229" y="2"/>
                  </a:cubicBezTo>
                  <a:cubicBezTo>
                    <a:pt x="221" y="4"/>
                    <a:pt x="215" y="11"/>
                    <a:pt x="209" y="18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2" y="37"/>
                    <a:pt x="189" y="41"/>
                    <a:pt x="188" y="45"/>
                  </a:cubicBezTo>
                  <a:cubicBezTo>
                    <a:pt x="186" y="50"/>
                    <a:pt x="187" y="55"/>
                    <a:pt x="190" y="59"/>
                  </a:cubicBezTo>
                </a:path>
              </a:pathLst>
            </a:custGeom>
            <a:solidFill>
              <a:srgbClr val="FB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íṥlíďe"/>
            <p:cNvSpPr/>
            <p:nvPr/>
          </p:nvSpPr>
          <p:spPr bwMode="auto">
            <a:xfrm>
              <a:off x="4781551" y="4200526"/>
              <a:ext cx="158750" cy="171450"/>
            </a:xfrm>
            <a:custGeom>
              <a:avLst/>
              <a:gdLst>
                <a:gd name="T0" fmla="*/ 47 w 115"/>
                <a:gd name="T1" fmla="*/ 1 h 125"/>
                <a:gd name="T2" fmla="*/ 21 w 115"/>
                <a:gd name="T3" fmla="*/ 9 h 125"/>
                <a:gd name="T4" fmla="*/ 14 w 115"/>
                <a:gd name="T5" fmla="*/ 20 h 125"/>
                <a:gd name="T6" fmla="*/ 1 w 115"/>
                <a:gd name="T7" fmla="*/ 61 h 125"/>
                <a:gd name="T8" fmla="*/ 6 w 115"/>
                <a:gd name="T9" fmla="*/ 96 h 125"/>
                <a:gd name="T10" fmla="*/ 3 w 115"/>
                <a:gd name="T11" fmla="*/ 125 h 125"/>
                <a:gd name="T12" fmla="*/ 40 w 115"/>
                <a:gd name="T13" fmla="*/ 111 h 125"/>
                <a:gd name="T14" fmla="*/ 62 w 115"/>
                <a:gd name="T15" fmla="*/ 99 h 125"/>
                <a:gd name="T16" fmla="*/ 103 w 115"/>
                <a:gd name="T17" fmla="*/ 107 h 125"/>
                <a:gd name="T18" fmla="*/ 99 w 115"/>
                <a:gd name="T19" fmla="*/ 79 h 125"/>
                <a:gd name="T20" fmla="*/ 100 w 115"/>
                <a:gd name="T21" fmla="*/ 70 h 125"/>
                <a:gd name="T22" fmla="*/ 106 w 115"/>
                <a:gd name="T23" fmla="*/ 61 h 125"/>
                <a:gd name="T24" fmla="*/ 103 w 115"/>
                <a:gd name="T25" fmla="*/ 18 h 125"/>
                <a:gd name="T26" fmla="*/ 64 w 115"/>
                <a:gd name="T27" fmla="*/ 1 h 125"/>
                <a:gd name="T28" fmla="*/ 37 w 115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5" h="125">
                  <a:moveTo>
                    <a:pt x="47" y="1"/>
                  </a:moveTo>
                  <a:cubicBezTo>
                    <a:pt x="38" y="2"/>
                    <a:pt x="27" y="3"/>
                    <a:pt x="21" y="9"/>
                  </a:cubicBezTo>
                  <a:cubicBezTo>
                    <a:pt x="18" y="12"/>
                    <a:pt x="16" y="16"/>
                    <a:pt x="14" y="20"/>
                  </a:cubicBezTo>
                  <a:cubicBezTo>
                    <a:pt x="7" y="33"/>
                    <a:pt x="1" y="46"/>
                    <a:pt x="1" y="61"/>
                  </a:cubicBezTo>
                  <a:cubicBezTo>
                    <a:pt x="0" y="73"/>
                    <a:pt x="4" y="84"/>
                    <a:pt x="6" y="96"/>
                  </a:cubicBezTo>
                  <a:cubicBezTo>
                    <a:pt x="7" y="106"/>
                    <a:pt x="3" y="115"/>
                    <a:pt x="3" y="125"/>
                  </a:cubicBezTo>
                  <a:cubicBezTo>
                    <a:pt x="16" y="122"/>
                    <a:pt x="28" y="117"/>
                    <a:pt x="40" y="111"/>
                  </a:cubicBezTo>
                  <a:cubicBezTo>
                    <a:pt x="47" y="106"/>
                    <a:pt x="55" y="102"/>
                    <a:pt x="62" y="99"/>
                  </a:cubicBezTo>
                  <a:cubicBezTo>
                    <a:pt x="74" y="95"/>
                    <a:pt x="93" y="102"/>
                    <a:pt x="103" y="107"/>
                  </a:cubicBezTo>
                  <a:cubicBezTo>
                    <a:pt x="104" y="100"/>
                    <a:pt x="98" y="87"/>
                    <a:pt x="99" y="79"/>
                  </a:cubicBezTo>
                  <a:cubicBezTo>
                    <a:pt x="99" y="76"/>
                    <a:pt x="99" y="73"/>
                    <a:pt x="100" y="70"/>
                  </a:cubicBezTo>
                  <a:cubicBezTo>
                    <a:pt x="102" y="67"/>
                    <a:pt x="104" y="64"/>
                    <a:pt x="106" y="61"/>
                  </a:cubicBezTo>
                  <a:cubicBezTo>
                    <a:pt x="115" y="47"/>
                    <a:pt x="113" y="30"/>
                    <a:pt x="103" y="18"/>
                  </a:cubicBezTo>
                  <a:cubicBezTo>
                    <a:pt x="93" y="7"/>
                    <a:pt x="78" y="3"/>
                    <a:pt x="64" y="1"/>
                  </a:cubicBezTo>
                  <a:cubicBezTo>
                    <a:pt x="55" y="0"/>
                    <a:pt x="46" y="0"/>
                    <a:pt x="37" y="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îšḻiḋê"/>
            <p:cNvSpPr/>
            <p:nvPr/>
          </p:nvSpPr>
          <p:spPr bwMode="auto">
            <a:xfrm>
              <a:off x="4541838" y="3940176"/>
              <a:ext cx="260350" cy="200025"/>
            </a:xfrm>
            <a:custGeom>
              <a:avLst/>
              <a:gdLst>
                <a:gd name="T0" fmla="*/ 16 w 190"/>
                <a:gd name="T1" fmla="*/ 57 h 145"/>
                <a:gd name="T2" fmla="*/ 15 w 190"/>
                <a:gd name="T3" fmla="*/ 44 h 145"/>
                <a:gd name="T4" fmla="*/ 42 w 190"/>
                <a:gd name="T5" fmla="*/ 29 h 145"/>
                <a:gd name="T6" fmla="*/ 65 w 190"/>
                <a:gd name="T7" fmla="*/ 5 h 145"/>
                <a:gd name="T8" fmla="*/ 103 w 190"/>
                <a:gd name="T9" fmla="*/ 14 h 145"/>
                <a:gd name="T10" fmla="*/ 146 w 190"/>
                <a:gd name="T11" fmla="*/ 28 h 145"/>
                <a:gd name="T12" fmla="*/ 153 w 190"/>
                <a:gd name="T13" fmla="*/ 29 h 145"/>
                <a:gd name="T14" fmla="*/ 165 w 190"/>
                <a:gd name="T15" fmla="*/ 50 h 145"/>
                <a:gd name="T16" fmla="*/ 170 w 190"/>
                <a:gd name="T17" fmla="*/ 76 h 145"/>
                <a:gd name="T18" fmla="*/ 181 w 190"/>
                <a:gd name="T19" fmla="*/ 92 h 145"/>
                <a:gd name="T20" fmla="*/ 190 w 190"/>
                <a:gd name="T21" fmla="*/ 145 h 145"/>
                <a:gd name="T22" fmla="*/ 168 w 190"/>
                <a:gd name="T23" fmla="*/ 126 h 145"/>
                <a:gd name="T24" fmla="*/ 161 w 190"/>
                <a:gd name="T25" fmla="*/ 123 h 145"/>
                <a:gd name="T26" fmla="*/ 159 w 190"/>
                <a:gd name="T27" fmla="*/ 129 h 145"/>
                <a:gd name="T28" fmla="*/ 144 w 190"/>
                <a:gd name="T29" fmla="*/ 135 h 145"/>
                <a:gd name="T30" fmla="*/ 144 w 190"/>
                <a:gd name="T31" fmla="*/ 135 h 145"/>
                <a:gd name="T32" fmla="*/ 130 w 190"/>
                <a:gd name="T33" fmla="*/ 122 h 145"/>
                <a:gd name="T34" fmla="*/ 96 w 190"/>
                <a:gd name="T35" fmla="*/ 97 h 145"/>
                <a:gd name="T36" fmla="*/ 60 w 190"/>
                <a:gd name="T37" fmla="*/ 99 h 145"/>
                <a:gd name="T38" fmla="*/ 31 w 190"/>
                <a:gd name="T39" fmla="*/ 118 h 145"/>
                <a:gd name="T40" fmla="*/ 0 w 190"/>
                <a:gd name="T41" fmla="*/ 75 h 145"/>
                <a:gd name="T42" fmla="*/ 4 w 190"/>
                <a:gd name="T43" fmla="*/ 56 h 145"/>
                <a:gd name="T44" fmla="*/ 16 w 190"/>
                <a:gd name="T45" fmla="*/ 5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0" h="145">
                  <a:moveTo>
                    <a:pt x="16" y="57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5" y="47"/>
                    <a:pt x="35" y="38"/>
                    <a:pt x="42" y="29"/>
                  </a:cubicBezTo>
                  <a:cubicBezTo>
                    <a:pt x="49" y="20"/>
                    <a:pt x="55" y="9"/>
                    <a:pt x="65" y="5"/>
                  </a:cubicBezTo>
                  <a:cubicBezTo>
                    <a:pt x="77" y="0"/>
                    <a:pt x="91" y="8"/>
                    <a:pt x="103" y="14"/>
                  </a:cubicBezTo>
                  <a:cubicBezTo>
                    <a:pt x="116" y="21"/>
                    <a:pt x="130" y="26"/>
                    <a:pt x="146" y="28"/>
                  </a:cubicBezTo>
                  <a:cubicBezTo>
                    <a:pt x="148" y="28"/>
                    <a:pt x="150" y="29"/>
                    <a:pt x="153" y="29"/>
                  </a:cubicBezTo>
                  <a:cubicBezTo>
                    <a:pt x="160" y="32"/>
                    <a:pt x="164" y="42"/>
                    <a:pt x="165" y="50"/>
                  </a:cubicBezTo>
                  <a:cubicBezTo>
                    <a:pt x="166" y="59"/>
                    <a:pt x="166" y="69"/>
                    <a:pt x="170" y="76"/>
                  </a:cubicBezTo>
                  <a:cubicBezTo>
                    <a:pt x="173" y="82"/>
                    <a:pt x="178" y="87"/>
                    <a:pt x="181" y="92"/>
                  </a:cubicBezTo>
                  <a:cubicBezTo>
                    <a:pt x="189" y="108"/>
                    <a:pt x="181" y="130"/>
                    <a:pt x="190" y="145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66" y="124"/>
                    <a:pt x="163" y="122"/>
                    <a:pt x="161" y="123"/>
                  </a:cubicBezTo>
                  <a:cubicBezTo>
                    <a:pt x="159" y="125"/>
                    <a:pt x="160" y="127"/>
                    <a:pt x="159" y="129"/>
                  </a:cubicBezTo>
                  <a:cubicBezTo>
                    <a:pt x="156" y="135"/>
                    <a:pt x="150" y="138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38" y="132"/>
                    <a:pt x="134" y="128"/>
                    <a:pt x="130" y="122"/>
                  </a:cubicBezTo>
                  <a:cubicBezTo>
                    <a:pt x="121" y="111"/>
                    <a:pt x="110" y="102"/>
                    <a:pt x="96" y="97"/>
                  </a:cubicBezTo>
                  <a:cubicBezTo>
                    <a:pt x="85" y="92"/>
                    <a:pt x="72" y="93"/>
                    <a:pt x="60" y="99"/>
                  </a:cubicBezTo>
                  <a:cubicBezTo>
                    <a:pt x="50" y="105"/>
                    <a:pt x="43" y="118"/>
                    <a:pt x="31" y="118"/>
                  </a:cubicBezTo>
                  <a:cubicBezTo>
                    <a:pt x="14" y="119"/>
                    <a:pt x="7" y="88"/>
                    <a:pt x="0" y="75"/>
                  </a:cubicBezTo>
                  <a:cubicBezTo>
                    <a:pt x="5" y="71"/>
                    <a:pt x="7" y="63"/>
                    <a:pt x="4" y="56"/>
                  </a:cubicBezTo>
                  <a:cubicBezTo>
                    <a:pt x="5" y="56"/>
                    <a:pt x="16" y="55"/>
                    <a:pt x="16" y="57"/>
                  </a:cubicBezTo>
                  <a:close/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îśľîďè"/>
            <p:cNvSpPr/>
            <p:nvPr/>
          </p:nvSpPr>
          <p:spPr bwMode="auto">
            <a:xfrm>
              <a:off x="6650038" y="5505451"/>
              <a:ext cx="141288" cy="112713"/>
            </a:xfrm>
            <a:custGeom>
              <a:avLst/>
              <a:gdLst>
                <a:gd name="T0" fmla="*/ 44 w 103"/>
                <a:gd name="T1" fmla="*/ 74 h 82"/>
                <a:gd name="T2" fmla="*/ 10 w 103"/>
                <a:gd name="T3" fmla="*/ 62 h 82"/>
                <a:gd name="T4" fmla="*/ 8 w 103"/>
                <a:gd name="T5" fmla="*/ 39 h 82"/>
                <a:gd name="T6" fmla="*/ 22 w 103"/>
                <a:gd name="T7" fmla="*/ 32 h 82"/>
                <a:gd name="T8" fmla="*/ 28 w 103"/>
                <a:gd name="T9" fmla="*/ 30 h 82"/>
                <a:gd name="T10" fmla="*/ 34 w 103"/>
                <a:gd name="T11" fmla="*/ 25 h 82"/>
                <a:gd name="T12" fmla="*/ 38 w 103"/>
                <a:gd name="T13" fmla="*/ 11 h 82"/>
                <a:gd name="T14" fmla="*/ 86 w 103"/>
                <a:gd name="T15" fmla="*/ 11 h 82"/>
                <a:gd name="T16" fmla="*/ 90 w 103"/>
                <a:gd name="T17" fmla="*/ 18 h 82"/>
                <a:gd name="T18" fmla="*/ 95 w 103"/>
                <a:gd name="T19" fmla="*/ 42 h 82"/>
                <a:gd name="T20" fmla="*/ 100 w 103"/>
                <a:gd name="T21" fmla="*/ 68 h 82"/>
                <a:gd name="T22" fmla="*/ 44 w 103"/>
                <a:gd name="T23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82">
                  <a:moveTo>
                    <a:pt x="44" y="74"/>
                  </a:moveTo>
                  <a:cubicBezTo>
                    <a:pt x="10" y="62"/>
                    <a:pt x="10" y="62"/>
                    <a:pt x="10" y="62"/>
                  </a:cubicBezTo>
                  <a:cubicBezTo>
                    <a:pt x="0" y="54"/>
                    <a:pt x="3" y="45"/>
                    <a:pt x="8" y="39"/>
                  </a:cubicBezTo>
                  <a:cubicBezTo>
                    <a:pt x="11" y="35"/>
                    <a:pt x="16" y="32"/>
                    <a:pt x="22" y="32"/>
                  </a:cubicBezTo>
                  <a:cubicBezTo>
                    <a:pt x="24" y="32"/>
                    <a:pt x="26" y="31"/>
                    <a:pt x="28" y="30"/>
                  </a:cubicBezTo>
                  <a:cubicBezTo>
                    <a:pt x="31" y="28"/>
                    <a:pt x="32" y="27"/>
                    <a:pt x="34" y="25"/>
                  </a:cubicBezTo>
                  <a:cubicBezTo>
                    <a:pt x="36" y="21"/>
                    <a:pt x="38" y="16"/>
                    <a:pt x="38" y="11"/>
                  </a:cubicBezTo>
                  <a:cubicBezTo>
                    <a:pt x="38" y="11"/>
                    <a:pt x="76" y="0"/>
                    <a:pt x="86" y="11"/>
                  </a:cubicBezTo>
                  <a:cubicBezTo>
                    <a:pt x="88" y="13"/>
                    <a:pt x="89" y="16"/>
                    <a:pt x="90" y="18"/>
                  </a:cubicBezTo>
                  <a:cubicBezTo>
                    <a:pt x="94" y="26"/>
                    <a:pt x="95" y="34"/>
                    <a:pt x="95" y="42"/>
                  </a:cubicBezTo>
                  <a:cubicBezTo>
                    <a:pt x="95" y="42"/>
                    <a:pt x="97" y="54"/>
                    <a:pt x="100" y="68"/>
                  </a:cubicBezTo>
                  <a:cubicBezTo>
                    <a:pt x="103" y="82"/>
                    <a:pt x="44" y="74"/>
                    <a:pt x="44" y="74"/>
                  </a:cubicBezTo>
                </a:path>
              </a:pathLst>
            </a:custGeom>
            <a:solidFill>
              <a:srgbClr val="2D2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îṡľïḑe"/>
            <p:cNvSpPr/>
            <p:nvPr/>
          </p:nvSpPr>
          <p:spPr bwMode="auto">
            <a:xfrm>
              <a:off x="6881813" y="5481638"/>
              <a:ext cx="141288" cy="112713"/>
            </a:xfrm>
            <a:custGeom>
              <a:avLst/>
              <a:gdLst>
                <a:gd name="T0" fmla="*/ 44 w 103"/>
                <a:gd name="T1" fmla="*/ 74 h 82"/>
                <a:gd name="T2" fmla="*/ 9 w 103"/>
                <a:gd name="T3" fmla="*/ 62 h 82"/>
                <a:gd name="T4" fmla="*/ 8 w 103"/>
                <a:gd name="T5" fmla="*/ 39 h 82"/>
                <a:gd name="T6" fmla="*/ 21 w 103"/>
                <a:gd name="T7" fmla="*/ 32 h 82"/>
                <a:gd name="T8" fmla="*/ 25 w 103"/>
                <a:gd name="T9" fmla="*/ 31 h 82"/>
                <a:gd name="T10" fmla="*/ 28 w 103"/>
                <a:gd name="T11" fmla="*/ 30 h 82"/>
                <a:gd name="T12" fmla="*/ 37 w 103"/>
                <a:gd name="T13" fmla="*/ 11 h 82"/>
                <a:gd name="T14" fmla="*/ 85 w 103"/>
                <a:gd name="T15" fmla="*/ 11 h 82"/>
                <a:gd name="T16" fmla="*/ 89 w 103"/>
                <a:gd name="T17" fmla="*/ 16 h 82"/>
                <a:gd name="T18" fmla="*/ 95 w 103"/>
                <a:gd name="T19" fmla="*/ 43 h 82"/>
                <a:gd name="T20" fmla="*/ 100 w 103"/>
                <a:gd name="T21" fmla="*/ 68 h 82"/>
                <a:gd name="T22" fmla="*/ 44 w 103"/>
                <a:gd name="T23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82">
                  <a:moveTo>
                    <a:pt x="44" y="74"/>
                  </a:moveTo>
                  <a:cubicBezTo>
                    <a:pt x="9" y="62"/>
                    <a:pt x="9" y="62"/>
                    <a:pt x="9" y="62"/>
                  </a:cubicBezTo>
                  <a:cubicBezTo>
                    <a:pt x="0" y="54"/>
                    <a:pt x="3" y="45"/>
                    <a:pt x="8" y="39"/>
                  </a:cubicBezTo>
                  <a:cubicBezTo>
                    <a:pt x="11" y="35"/>
                    <a:pt x="16" y="32"/>
                    <a:pt x="21" y="32"/>
                  </a:cubicBezTo>
                  <a:cubicBezTo>
                    <a:pt x="23" y="32"/>
                    <a:pt x="24" y="32"/>
                    <a:pt x="25" y="31"/>
                  </a:cubicBezTo>
                  <a:cubicBezTo>
                    <a:pt x="26" y="31"/>
                    <a:pt x="27" y="30"/>
                    <a:pt x="28" y="30"/>
                  </a:cubicBezTo>
                  <a:cubicBezTo>
                    <a:pt x="38" y="24"/>
                    <a:pt x="37" y="11"/>
                    <a:pt x="37" y="11"/>
                  </a:cubicBezTo>
                  <a:cubicBezTo>
                    <a:pt x="37" y="11"/>
                    <a:pt x="75" y="0"/>
                    <a:pt x="85" y="11"/>
                  </a:cubicBezTo>
                  <a:cubicBezTo>
                    <a:pt x="87" y="13"/>
                    <a:pt x="88" y="15"/>
                    <a:pt x="89" y="16"/>
                  </a:cubicBezTo>
                  <a:cubicBezTo>
                    <a:pt x="93" y="25"/>
                    <a:pt x="95" y="33"/>
                    <a:pt x="95" y="43"/>
                  </a:cubicBezTo>
                  <a:cubicBezTo>
                    <a:pt x="95" y="43"/>
                    <a:pt x="97" y="55"/>
                    <a:pt x="100" y="68"/>
                  </a:cubicBezTo>
                  <a:cubicBezTo>
                    <a:pt x="103" y="82"/>
                    <a:pt x="44" y="74"/>
                    <a:pt x="44" y="74"/>
                  </a:cubicBezTo>
                </a:path>
              </a:pathLst>
            </a:custGeom>
            <a:solidFill>
              <a:srgbClr val="2D2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îslíḓé"/>
            <p:cNvSpPr/>
            <p:nvPr/>
          </p:nvSpPr>
          <p:spPr bwMode="auto">
            <a:xfrm>
              <a:off x="6696076" y="5524501"/>
              <a:ext cx="77788" cy="14288"/>
            </a:xfrm>
            <a:custGeom>
              <a:avLst/>
              <a:gdLst>
                <a:gd name="T0" fmla="*/ 2 w 56"/>
                <a:gd name="T1" fmla="*/ 7 h 11"/>
                <a:gd name="T2" fmla="*/ 2 w 56"/>
                <a:gd name="T3" fmla="*/ 7 h 11"/>
                <a:gd name="T4" fmla="*/ 0 w 56"/>
                <a:gd name="T5" fmla="*/ 11 h 11"/>
                <a:gd name="T6" fmla="*/ 0 w 56"/>
                <a:gd name="T7" fmla="*/ 11 h 11"/>
                <a:gd name="T8" fmla="*/ 2 w 56"/>
                <a:gd name="T9" fmla="*/ 7 h 11"/>
                <a:gd name="T10" fmla="*/ 54 w 56"/>
                <a:gd name="T11" fmla="*/ 0 h 11"/>
                <a:gd name="T12" fmla="*/ 54 w 56"/>
                <a:gd name="T13" fmla="*/ 0 h 11"/>
                <a:gd name="T14" fmla="*/ 56 w 56"/>
                <a:gd name="T15" fmla="*/ 4 h 11"/>
                <a:gd name="T16" fmla="*/ 56 w 56"/>
                <a:gd name="T17" fmla="*/ 4 h 11"/>
                <a:gd name="T18" fmla="*/ 56 w 56"/>
                <a:gd name="T19" fmla="*/ 4 h 11"/>
                <a:gd name="T20" fmla="*/ 54 w 5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1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9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9"/>
                    <a:pt x="1" y="8"/>
                    <a:pt x="2" y="7"/>
                  </a:cubicBezTo>
                  <a:moveTo>
                    <a:pt x="5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5" y="1"/>
                    <a:pt x="56" y="3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3"/>
                    <a:pt x="55" y="1"/>
                    <a:pt x="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ísļîḓê"/>
            <p:cNvSpPr/>
            <p:nvPr/>
          </p:nvSpPr>
          <p:spPr bwMode="auto">
            <a:xfrm>
              <a:off x="6696076" y="5524501"/>
              <a:ext cx="77788" cy="14288"/>
            </a:xfrm>
            <a:custGeom>
              <a:avLst/>
              <a:gdLst>
                <a:gd name="T0" fmla="*/ 54 w 56"/>
                <a:gd name="T1" fmla="*/ 0 h 11"/>
                <a:gd name="T2" fmla="*/ 2 w 56"/>
                <a:gd name="T3" fmla="*/ 7 h 11"/>
                <a:gd name="T4" fmla="*/ 0 w 56"/>
                <a:gd name="T5" fmla="*/ 11 h 11"/>
                <a:gd name="T6" fmla="*/ 56 w 56"/>
                <a:gd name="T7" fmla="*/ 4 h 11"/>
                <a:gd name="T8" fmla="*/ 56 w 56"/>
                <a:gd name="T9" fmla="*/ 4 h 11"/>
                <a:gd name="T10" fmla="*/ 54 w 5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1">
                  <a:moveTo>
                    <a:pt x="54" y="0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9"/>
                    <a:pt x="0" y="1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3"/>
                    <a:pt x="55" y="1"/>
                    <a:pt x="54" y="0"/>
                  </a:cubicBezTo>
                </a:path>
              </a:pathLst>
            </a:custGeom>
            <a:solidFill>
              <a:srgbClr val="28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îsľiďe"/>
            <p:cNvSpPr/>
            <p:nvPr/>
          </p:nvSpPr>
          <p:spPr bwMode="auto">
            <a:xfrm>
              <a:off x="6916738" y="5521326"/>
              <a:ext cx="4763" cy="3175"/>
            </a:xfrm>
            <a:custGeom>
              <a:avLst/>
              <a:gdLst>
                <a:gd name="T0" fmla="*/ 4 w 4"/>
                <a:gd name="T1" fmla="*/ 0 h 2"/>
                <a:gd name="T2" fmla="*/ 3 w 4"/>
                <a:gd name="T3" fmla="*/ 1 h 2"/>
                <a:gd name="T4" fmla="*/ 0 w 4"/>
                <a:gd name="T5" fmla="*/ 2 h 2"/>
                <a:gd name="T6" fmla="*/ 0 w 4"/>
                <a:gd name="T7" fmla="*/ 2 h 2"/>
                <a:gd name="T8" fmla="*/ 3 w 4"/>
                <a:gd name="T9" fmla="*/ 1 h 2"/>
                <a:gd name="T10" fmla="*/ 4 w 4"/>
                <a:gd name="T11" fmla="*/ 0 h 2"/>
                <a:gd name="T12" fmla="*/ 4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íś1iḑè"/>
            <p:cNvSpPr/>
            <p:nvPr/>
          </p:nvSpPr>
          <p:spPr bwMode="auto">
            <a:xfrm>
              <a:off x="6916738" y="5513388"/>
              <a:ext cx="87313" cy="19050"/>
            </a:xfrm>
            <a:custGeom>
              <a:avLst/>
              <a:gdLst>
                <a:gd name="T0" fmla="*/ 64 w 64"/>
                <a:gd name="T1" fmla="*/ 0 h 14"/>
                <a:gd name="T2" fmla="*/ 33 w 64"/>
                <a:gd name="T3" fmla="*/ 10 h 14"/>
                <a:gd name="T4" fmla="*/ 4 w 64"/>
                <a:gd name="T5" fmla="*/ 6 h 14"/>
                <a:gd name="T6" fmla="*/ 3 w 64"/>
                <a:gd name="T7" fmla="*/ 7 h 14"/>
                <a:gd name="T8" fmla="*/ 0 w 64"/>
                <a:gd name="T9" fmla="*/ 8 h 14"/>
                <a:gd name="T10" fmla="*/ 33 w 64"/>
                <a:gd name="T11" fmla="*/ 14 h 14"/>
                <a:gd name="T12" fmla="*/ 64 w 64"/>
                <a:gd name="T13" fmla="*/ 4 h 14"/>
                <a:gd name="T14" fmla="*/ 64 w 6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">
                  <a:moveTo>
                    <a:pt x="64" y="0"/>
                  </a:moveTo>
                  <a:cubicBezTo>
                    <a:pt x="59" y="7"/>
                    <a:pt x="46" y="10"/>
                    <a:pt x="33" y="10"/>
                  </a:cubicBezTo>
                  <a:cubicBezTo>
                    <a:pt x="22" y="10"/>
                    <a:pt x="11" y="9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ubicBezTo>
                    <a:pt x="2" y="7"/>
                    <a:pt x="1" y="8"/>
                    <a:pt x="0" y="8"/>
                  </a:cubicBezTo>
                  <a:cubicBezTo>
                    <a:pt x="7" y="12"/>
                    <a:pt x="20" y="14"/>
                    <a:pt x="33" y="14"/>
                  </a:cubicBezTo>
                  <a:cubicBezTo>
                    <a:pt x="46" y="14"/>
                    <a:pt x="59" y="11"/>
                    <a:pt x="64" y="4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28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í$ḷïḋe"/>
            <p:cNvSpPr/>
            <p:nvPr/>
          </p:nvSpPr>
          <p:spPr bwMode="auto">
            <a:xfrm>
              <a:off x="6620669" y="4668838"/>
              <a:ext cx="401638" cy="866775"/>
            </a:xfrm>
            <a:custGeom>
              <a:avLst/>
              <a:gdLst>
                <a:gd name="T0" fmla="*/ 288 w 292"/>
                <a:gd name="T1" fmla="*/ 563 h 631"/>
                <a:gd name="T2" fmla="*/ 281 w 292"/>
                <a:gd name="T3" fmla="*/ 577 h 631"/>
                <a:gd name="T4" fmla="*/ 281 w 292"/>
                <a:gd name="T5" fmla="*/ 615 h 631"/>
                <a:gd name="T6" fmla="*/ 215 w 292"/>
                <a:gd name="T7" fmla="*/ 617 h 631"/>
                <a:gd name="T8" fmla="*/ 208 w 292"/>
                <a:gd name="T9" fmla="*/ 582 h 631"/>
                <a:gd name="T10" fmla="*/ 222 w 292"/>
                <a:gd name="T11" fmla="*/ 559 h 631"/>
                <a:gd name="T12" fmla="*/ 201 w 292"/>
                <a:gd name="T13" fmla="*/ 545 h 631"/>
                <a:gd name="T14" fmla="*/ 194 w 292"/>
                <a:gd name="T15" fmla="*/ 487 h 631"/>
                <a:gd name="T16" fmla="*/ 194 w 292"/>
                <a:gd name="T17" fmla="*/ 452 h 631"/>
                <a:gd name="T18" fmla="*/ 191 w 292"/>
                <a:gd name="T19" fmla="*/ 426 h 631"/>
                <a:gd name="T20" fmla="*/ 179 w 292"/>
                <a:gd name="T21" fmla="*/ 384 h 631"/>
                <a:gd name="T22" fmla="*/ 172 w 292"/>
                <a:gd name="T23" fmla="*/ 366 h 631"/>
                <a:gd name="T24" fmla="*/ 161 w 292"/>
                <a:gd name="T25" fmla="*/ 335 h 631"/>
                <a:gd name="T26" fmla="*/ 156 w 292"/>
                <a:gd name="T27" fmla="*/ 315 h 631"/>
                <a:gd name="T28" fmla="*/ 148 w 292"/>
                <a:gd name="T29" fmla="*/ 290 h 631"/>
                <a:gd name="T30" fmla="*/ 132 w 292"/>
                <a:gd name="T31" fmla="*/ 238 h 631"/>
                <a:gd name="T32" fmla="*/ 116 w 292"/>
                <a:gd name="T33" fmla="*/ 199 h 631"/>
                <a:gd name="T34" fmla="*/ 108 w 292"/>
                <a:gd name="T35" fmla="*/ 221 h 631"/>
                <a:gd name="T36" fmla="*/ 107 w 292"/>
                <a:gd name="T37" fmla="*/ 285 h 631"/>
                <a:gd name="T38" fmla="*/ 112 w 292"/>
                <a:gd name="T39" fmla="*/ 326 h 631"/>
                <a:gd name="T40" fmla="*/ 107 w 292"/>
                <a:gd name="T41" fmla="*/ 361 h 631"/>
                <a:gd name="T42" fmla="*/ 110 w 292"/>
                <a:gd name="T43" fmla="*/ 413 h 631"/>
                <a:gd name="T44" fmla="*/ 110 w 292"/>
                <a:gd name="T45" fmla="*/ 491 h 631"/>
                <a:gd name="T46" fmla="*/ 107 w 292"/>
                <a:gd name="T47" fmla="*/ 511 h 631"/>
                <a:gd name="T48" fmla="*/ 120 w 292"/>
                <a:gd name="T49" fmla="*/ 559 h 631"/>
                <a:gd name="T50" fmla="*/ 116 w 292"/>
                <a:gd name="T51" fmla="*/ 581 h 631"/>
                <a:gd name="T52" fmla="*/ 124 w 292"/>
                <a:gd name="T53" fmla="*/ 587 h 631"/>
                <a:gd name="T54" fmla="*/ 114 w 292"/>
                <a:gd name="T55" fmla="*/ 623 h 631"/>
                <a:gd name="T56" fmla="*/ 55 w 292"/>
                <a:gd name="T57" fmla="*/ 630 h 631"/>
                <a:gd name="T58" fmla="*/ 42 w 292"/>
                <a:gd name="T59" fmla="*/ 605 h 631"/>
                <a:gd name="T60" fmla="*/ 51 w 292"/>
                <a:gd name="T61" fmla="*/ 588 h 631"/>
                <a:gd name="T62" fmla="*/ 45 w 292"/>
                <a:gd name="T63" fmla="*/ 575 h 631"/>
                <a:gd name="T64" fmla="*/ 41 w 292"/>
                <a:gd name="T65" fmla="*/ 556 h 631"/>
                <a:gd name="T66" fmla="*/ 50 w 292"/>
                <a:gd name="T67" fmla="*/ 531 h 631"/>
                <a:gd name="T68" fmla="*/ 45 w 292"/>
                <a:gd name="T69" fmla="*/ 496 h 631"/>
                <a:gd name="T70" fmla="*/ 38 w 292"/>
                <a:gd name="T71" fmla="*/ 446 h 631"/>
                <a:gd name="T72" fmla="*/ 30 w 292"/>
                <a:gd name="T73" fmla="*/ 410 h 631"/>
                <a:gd name="T74" fmla="*/ 27 w 292"/>
                <a:gd name="T75" fmla="*/ 379 h 631"/>
                <a:gd name="T76" fmla="*/ 16 w 292"/>
                <a:gd name="T77" fmla="*/ 322 h 631"/>
                <a:gd name="T78" fmla="*/ 16 w 292"/>
                <a:gd name="T79" fmla="*/ 275 h 631"/>
                <a:gd name="T80" fmla="*/ 1 w 292"/>
                <a:gd name="T81" fmla="*/ 139 h 631"/>
                <a:gd name="T82" fmla="*/ 0 w 292"/>
                <a:gd name="T83" fmla="*/ 45 h 631"/>
                <a:gd name="T84" fmla="*/ 1 w 292"/>
                <a:gd name="T85" fmla="*/ 22 h 631"/>
                <a:gd name="T86" fmla="*/ 209 w 292"/>
                <a:gd name="T87" fmla="*/ 0 h 631"/>
                <a:gd name="T88" fmla="*/ 213 w 292"/>
                <a:gd name="T89" fmla="*/ 31 h 631"/>
                <a:gd name="T90" fmla="*/ 223 w 292"/>
                <a:gd name="T91" fmla="*/ 76 h 631"/>
                <a:gd name="T92" fmla="*/ 229 w 292"/>
                <a:gd name="T93" fmla="*/ 168 h 631"/>
                <a:gd name="T94" fmla="*/ 227 w 292"/>
                <a:gd name="T95" fmla="*/ 235 h 631"/>
                <a:gd name="T96" fmla="*/ 242 w 292"/>
                <a:gd name="T97" fmla="*/ 295 h 631"/>
                <a:gd name="T98" fmla="*/ 238 w 292"/>
                <a:gd name="T99" fmla="*/ 323 h 631"/>
                <a:gd name="T100" fmla="*/ 274 w 292"/>
                <a:gd name="T101" fmla="*/ 449 h 631"/>
                <a:gd name="T102" fmla="*/ 288 w 292"/>
                <a:gd name="T103" fmla="*/ 522 h 631"/>
                <a:gd name="T104" fmla="*/ 288 w 292"/>
                <a:gd name="T105" fmla="*/ 563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2" h="631">
                  <a:moveTo>
                    <a:pt x="288" y="563"/>
                  </a:moveTo>
                  <a:cubicBezTo>
                    <a:pt x="285" y="567"/>
                    <a:pt x="283" y="572"/>
                    <a:pt x="281" y="577"/>
                  </a:cubicBezTo>
                  <a:cubicBezTo>
                    <a:pt x="281" y="615"/>
                    <a:pt x="281" y="615"/>
                    <a:pt x="281" y="615"/>
                  </a:cubicBezTo>
                  <a:cubicBezTo>
                    <a:pt x="271" y="631"/>
                    <a:pt x="221" y="626"/>
                    <a:pt x="215" y="617"/>
                  </a:cubicBezTo>
                  <a:cubicBezTo>
                    <a:pt x="208" y="608"/>
                    <a:pt x="201" y="586"/>
                    <a:pt x="208" y="582"/>
                  </a:cubicBezTo>
                  <a:cubicBezTo>
                    <a:pt x="216" y="578"/>
                    <a:pt x="222" y="559"/>
                    <a:pt x="222" y="559"/>
                  </a:cubicBezTo>
                  <a:cubicBezTo>
                    <a:pt x="222" y="559"/>
                    <a:pt x="214" y="561"/>
                    <a:pt x="201" y="545"/>
                  </a:cubicBezTo>
                  <a:cubicBezTo>
                    <a:pt x="188" y="530"/>
                    <a:pt x="192" y="496"/>
                    <a:pt x="194" y="487"/>
                  </a:cubicBezTo>
                  <a:cubicBezTo>
                    <a:pt x="197" y="479"/>
                    <a:pt x="194" y="452"/>
                    <a:pt x="194" y="452"/>
                  </a:cubicBezTo>
                  <a:cubicBezTo>
                    <a:pt x="194" y="452"/>
                    <a:pt x="195" y="433"/>
                    <a:pt x="191" y="426"/>
                  </a:cubicBezTo>
                  <a:cubicBezTo>
                    <a:pt x="187" y="420"/>
                    <a:pt x="179" y="384"/>
                    <a:pt x="179" y="384"/>
                  </a:cubicBezTo>
                  <a:cubicBezTo>
                    <a:pt x="179" y="384"/>
                    <a:pt x="179" y="372"/>
                    <a:pt x="172" y="366"/>
                  </a:cubicBezTo>
                  <a:cubicBezTo>
                    <a:pt x="166" y="360"/>
                    <a:pt x="161" y="335"/>
                    <a:pt x="161" y="335"/>
                  </a:cubicBezTo>
                  <a:cubicBezTo>
                    <a:pt x="157" y="329"/>
                    <a:pt x="156" y="322"/>
                    <a:pt x="156" y="315"/>
                  </a:cubicBezTo>
                  <a:cubicBezTo>
                    <a:pt x="158" y="303"/>
                    <a:pt x="148" y="290"/>
                    <a:pt x="148" y="290"/>
                  </a:cubicBezTo>
                  <a:cubicBezTo>
                    <a:pt x="132" y="238"/>
                    <a:pt x="132" y="238"/>
                    <a:pt x="132" y="238"/>
                  </a:cubicBezTo>
                  <a:cubicBezTo>
                    <a:pt x="116" y="199"/>
                    <a:pt x="116" y="199"/>
                    <a:pt x="116" y="199"/>
                  </a:cubicBezTo>
                  <a:cubicBezTo>
                    <a:pt x="108" y="221"/>
                    <a:pt x="108" y="221"/>
                    <a:pt x="108" y="221"/>
                  </a:cubicBezTo>
                  <a:cubicBezTo>
                    <a:pt x="108" y="221"/>
                    <a:pt x="105" y="274"/>
                    <a:pt x="107" y="285"/>
                  </a:cubicBezTo>
                  <a:cubicBezTo>
                    <a:pt x="109" y="296"/>
                    <a:pt x="112" y="326"/>
                    <a:pt x="112" y="326"/>
                  </a:cubicBezTo>
                  <a:cubicBezTo>
                    <a:pt x="112" y="326"/>
                    <a:pt x="102" y="345"/>
                    <a:pt x="107" y="361"/>
                  </a:cubicBezTo>
                  <a:cubicBezTo>
                    <a:pt x="111" y="378"/>
                    <a:pt x="110" y="413"/>
                    <a:pt x="110" y="413"/>
                  </a:cubicBezTo>
                  <a:cubicBezTo>
                    <a:pt x="110" y="413"/>
                    <a:pt x="114" y="485"/>
                    <a:pt x="110" y="491"/>
                  </a:cubicBezTo>
                  <a:cubicBezTo>
                    <a:pt x="106" y="497"/>
                    <a:pt x="107" y="511"/>
                    <a:pt x="107" y="511"/>
                  </a:cubicBezTo>
                  <a:cubicBezTo>
                    <a:pt x="107" y="511"/>
                    <a:pt x="127" y="554"/>
                    <a:pt x="120" y="559"/>
                  </a:cubicBezTo>
                  <a:cubicBezTo>
                    <a:pt x="114" y="565"/>
                    <a:pt x="116" y="581"/>
                    <a:pt x="116" y="581"/>
                  </a:cubicBezTo>
                  <a:cubicBezTo>
                    <a:pt x="116" y="581"/>
                    <a:pt x="129" y="581"/>
                    <a:pt x="124" y="587"/>
                  </a:cubicBezTo>
                  <a:cubicBezTo>
                    <a:pt x="118" y="592"/>
                    <a:pt x="114" y="623"/>
                    <a:pt x="114" y="623"/>
                  </a:cubicBezTo>
                  <a:cubicBezTo>
                    <a:pt x="55" y="630"/>
                    <a:pt x="55" y="630"/>
                    <a:pt x="55" y="630"/>
                  </a:cubicBezTo>
                  <a:cubicBezTo>
                    <a:pt x="50" y="622"/>
                    <a:pt x="46" y="614"/>
                    <a:pt x="42" y="605"/>
                  </a:cubicBezTo>
                  <a:cubicBezTo>
                    <a:pt x="35" y="588"/>
                    <a:pt x="44" y="589"/>
                    <a:pt x="51" y="588"/>
                  </a:cubicBezTo>
                  <a:cubicBezTo>
                    <a:pt x="59" y="586"/>
                    <a:pt x="54" y="581"/>
                    <a:pt x="45" y="575"/>
                  </a:cubicBezTo>
                  <a:cubicBezTo>
                    <a:pt x="36" y="569"/>
                    <a:pt x="41" y="556"/>
                    <a:pt x="41" y="556"/>
                  </a:cubicBezTo>
                  <a:cubicBezTo>
                    <a:pt x="41" y="556"/>
                    <a:pt x="55" y="533"/>
                    <a:pt x="50" y="531"/>
                  </a:cubicBezTo>
                  <a:cubicBezTo>
                    <a:pt x="45" y="529"/>
                    <a:pt x="45" y="496"/>
                    <a:pt x="45" y="496"/>
                  </a:cubicBezTo>
                  <a:cubicBezTo>
                    <a:pt x="45" y="496"/>
                    <a:pt x="35" y="456"/>
                    <a:pt x="38" y="446"/>
                  </a:cubicBezTo>
                  <a:cubicBezTo>
                    <a:pt x="40" y="435"/>
                    <a:pt x="30" y="410"/>
                    <a:pt x="30" y="410"/>
                  </a:cubicBezTo>
                  <a:cubicBezTo>
                    <a:pt x="27" y="379"/>
                    <a:pt x="27" y="379"/>
                    <a:pt x="27" y="379"/>
                  </a:cubicBezTo>
                  <a:cubicBezTo>
                    <a:pt x="16" y="362"/>
                    <a:pt x="13" y="342"/>
                    <a:pt x="16" y="322"/>
                  </a:cubicBezTo>
                  <a:cubicBezTo>
                    <a:pt x="16" y="275"/>
                    <a:pt x="16" y="275"/>
                    <a:pt x="16" y="275"/>
                  </a:cubicBezTo>
                  <a:cubicBezTo>
                    <a:pt x="16" y="275"/>
                    <a:pt x="3" y="185"/>
                    <a:pt x="1" y="139"/>
                  </a:cubicBezTo>
                  <a:cubicBezTo>
                    <a:pt x="0" y="110"/>
                    <a:pt x="0" y="70"/>
                    <a:pt x="0" y="45"/>
                  </a:cubicBezTo>
                  <a:cubicBezTo>
                    <a:pt x="1" y="31"/>
                    <a:pt x="1" y="22"/>
                    <a:pt x="1" y="22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11"/>
                    <a:pt x="210" y="21"/>
                    <a:pt x="213" y="31"/>
                  </a:cubicBezTo>
                  <a:cubicBezTo>
                    <a:pt x="215" y="42"/>
                    <a:pt x="218" y="57"/>
                    <a:pt x="223" y="76"/>
                  </a:cubicBezTo>
                  <a:cubicBezTo>
                    <a:pt x="238" y="129"/>
                    <a:pt x="229" y="168"/>
                    <a:pt x="229" y="168"/>
                  </a:cubicBezTo>
                  <a:cubicBezTo>
                    <a:pt x="227" y="235"/>
                    <a:pt x="227" y="235"/>
                    <a:pt x="227" y="235"/>
                  </a:cubicBezTo>
                  <a:cubicBezTo>
                    <a:pt x="227" y="235"/>
                    <a:pt x="245" y="280"/>
                    <a:pt x="242" y="295"/>
                  </a:cubicBezTo>
                  <a:cubicBezTo>
                    <a:pt x="239" y="304"/>
                    <a:pt x="238" y="314"/>
                    <a:pt x="238" y="323"/>
                  </a:cubicBezTo>
                  <a:cubicBezTo>
                    <a:pt x="238" y="323"/>
                    <a:pt x="278" y="421"/>
                    <a:pt x="274" y="449"/>
                  </a:cubicBezTo>
                  <a:cubicBezTo>
                    <a:pt x="270" y="477"/>
                    <a:pt x="288" y="522"/>
                    <a:pt x="288" y="522"/>
                  </a:cubicBezTo>
                  <a:cubicBezTo>
                    <a:pt x="288" y="522"/>
                    <a:pt x="292" y="554"/>
                    <a:pt x="288" y="563"/>
                  </a:cubicBezTo>
                </a:path>
              </a:pathLst>
            </a:custGeom>
            <a:solidFill>
              <a:srgbClr val="464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íṩḻïḓê"/>
            <p:cNvSpPr/>
            <p:nvPr/>
          </p:nvSpPr>
          <p:spPr bwMode="auto">
            <a:xfrm>
              <a:off x="6850063" y="5084763"/>
              <a:ext cx="87313" cy="25400"/>
            </a:xfrm>
            <a:custGeom>
              <a:avLst/>
              <a:gdLst>
                <a:gd name="T0" fmla="*/ 63 w 63"/>
                <a:gd name="T1" fmla="*/ 0 h 19"/>
                <a:gd name="T2" fmla="*/ 0 w 63"/>
                <a:gd name="T3" fmla="*/ 9 h 19"/>
                <a:gd name="T4" fmla="*/ 24 w 63"/>
                <a:gd name="T5" fmla="*/ 19 h 19"/>
                <a:gd name="T6" fmla="*/ 63 w 63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9">
                  <a:moveTo>
                    <a:pt x="63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7" y="17"/>
                    <a:pt x="16" y="19"/>
                    <a:pt x="24" y="19"/>
                  </a:cubicBezTo>
                  <a:cubicBezTo>
                    <a:pt x="44" y="19"/>
                    <a:pt x="63" y="0"/>
                    <a:pt x="63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ïṡliḓe"/>
            <p:cNvSpPr/>
            <p:nvPr/>
          </p:nvSpPr>
          <p:spPr bwMode="auto">
            <a:xfrm>
              <a:off x="6908801" y="5000626"/>
              <a:ext cx="33338" cy="41275"/>
            </a:xfrm>
            <a:custGeom>
              <a:avLst/>
              <a:gdLst>
                <a:gd name="T0" fmla="*/ 12 w 25"/>
                <a:gd name="T1" fmla="*/ 0 h 30"/>
                <a:gd name="T2" fmla="*/ 0 w 25"/>
                <a:gd name="T3" fmla="*/ 30 h 30"/>
                <a:gd name="T4" fmla="*/ 12 w 25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0">
                  <a:moveTo>
                    <a:pt x="12" y="0"/>
                  </a:moveTo>
                  <a:cubicBezTo>
                    <a:pt x="12" y="0"/>
                    <a:pt x="14" y="22"/>
                    <a:pt x="0" y="30"/>
                  </a:cubicBezTo>
                  <a:cubicBezTo>
                    <a:pt x="0" y="30"/>
                    <a:pt x="25" y="26"/>
                    <a:pt x="12" y="0"/>
                  </a:cubicBezTo>
                </a:path>
              </a:pathLst>
            </a:custGeom>
            <a:solidFill>
              <a:srgbClr val="3F3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íSļîdê"/>
            <p:cNvSpPr/>
            <p:nvPr/>
          </p:nvSpPr>
          <p:spPr bwMode="auto">
            <a:xfrm>
              <a:off x="6794501" y="4902201"/>
              <a:ext cx="125413" cy="55563"/>
            </a:xfrm>
            <a:custGeom>
              <a:avLst/>
              <a:gdLst>
                <a:gd name="T0" fmla="*/ 91 w 91"/>
                <a:gd name="T1" fmla="*/ 0 h 40"/>
                <a:gd name="T2" fmla="*/ 19 w 91"/>
                <a:gd name="T3" fmla="*/ 40 h 40"/>
                <a:gd name="T4" fmla="*/ 21 w 91"/>
                <a:gd name="T5" fmla="*/ 40 h 40"/>
                <a:gd name="T6" fmla="*/ 91 w 9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40">
                  <a:moveTo>
                    <a:pt x="91" y="0"/>
                  </a:moveTo>
                  <a:cubicBezTo>
                    <a:pt x="91" y="0"/>
                    <a:pt x="0" y="37"/>
                    <a:pt x="19" y="40"/>
                  </a:cubicBezTo>
                  <a:cubicBezTo>
                    <a:pt x="20" y="40"/>
                    <a:pt x="21" y="40"/>
                    <a:pt x="21" y="40"/>
                  </a:cubicBezTo>
                  <a:cubicBezTo>
                    <a:pt x="42" y="40"/>
                    <a:pt x="91" y="0"/>
                    <a:pt x="91" y="0"/>
                  </a:cubicBezTo>
                </a:path>
              </a:pathLst>
            </a:custGeom>
            <a:solidFill>
              <a:srgbClr val="3F3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ïṥľiḑè"/>
            <p:cNvSpPr/>
            <p:nvPr/>
          </p:nvSpPr>
          <p:spPr bwMode="auto">
            <a:xfrm>
              <a:off x="6684963" y="5124451"/>
              <a:ext cx="57150" cy="39688"/>
            </a:xfrm>
            <a:custGeom>
              <a:avLst/>
              <a:gdLst>
                <a:gd name="T0" fmla="*/ 41 w 41"/>
                <a:gd name="T1" fmla="*/ 0 h 29"/>
                <a:gd name="T2" fmla="*/ 0 w 41"/>
                <a:gd name="T3" fmla="*/ 26 h 29"/>
                <a:gd name="T4" fmla="*/ 2 w 41"/>
                <a:gd name="T5" fmla="*/ 29 h 29"/>
                <a:gd name="T6" fmla="*/ 41 w 41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9">
                  <a:moveTo>
                    <a:pt x="41" y="0"/>
                  </a:moveTo>
                  <a:cubicBezTo>
                    <a:pt x="41" y="0"/>
                    <a:pt x="1" y="9"/>
                    <a:pt x="0" y="26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11" y="29"/>
                    <a:pt x="41" y="0"/>
                    <a:pt x="41" y="0"/>
                  </a:cubicBezTo>
                </a:path>
              </a:pathLst>
            </a:custGeom>
            <a:solidFill>
              <a:srgbClr val="3F3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iṣľïďé"/>
            <p:cNvSpPr/>
            <p:nvPr/>
          </p:nvSpPr>
          <p:spPr bwMode="auto">
            <a:xfrm>
              <a:off x="6675438" y="5400676"/>
              <a:ext cx="104775" cy="42863"/>
            </a:xfrm>
            <a:custGeom>
              <a:avLst/>
              <a:gdLst>
                <a:gd name="T0" fmla="*/ 57 w 76"/>
                <a:gd name="T1" fmla="*/ 0 h 31"/>
                <a:gd name="T2" fmla="*/ 17 w 76"/>
                <a:gd name="T3" fmla="*/ 18 h 31"/>
                <a:gd name="T4" fmla="*/ 59 w 76"/>
                <a:gd name="T5" fmla="*/ 31 h 31"/>
                <a:gd name="T6" fmla="*/ 59 w 76"/>
                <a:gd name="T7" fmla="*/ 31 h 31"/>
                <a:gd name="T8" fmla="*/ 57 w 7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31">
                  <a:moveTo>
                    <a:pt x="57" y="0"/>
                  </a:moveTo>
                  <a:cubicBezTo>
                    <a:pt x="57" y="0"/>
                    <a:pt x="0" y="11"/>
                    <a:pt x="17" y="18"/>
                  </a:cubicBezTo>
                  <a:cubicBezTo>
                    <a:pt x="30" y="23"/>
                    <a:pt x="45" y="28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1" y="31"/>
                    <a:pt x="76" y="30"/>
                    <a:pt x="57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ïṩḻíḋè"/>
            <p:cNvSpPr/>
            <p:nvPr/>
          </p:nvSpPr>
          <p:spPr bwMode="auto">
            <a:xfrm>
              <a:off x="6673851" y="5429251"/>
              <a:ext cx="1588" cy="11113"/>
            </a:xfrm>
            <a:custGeom>
              <a:avLst/>
              <a:gdLst>
                <a:gd name="T0" fmla="*/ 2 w 2"/>
                <a:gd name="T1" fmla="*/ 0 h 8"/>
                <a:gd name="T2" fmla="*/ 1 w 2"/>
                <a:gd name="T3" fmla="*/ 1 h 8"/>
                <a:gd name="T4" fmla="*/ 0 w 2"/>
                <a:gd name="T5" fmla="*/ 8 h 8"/>
                <a:gd name="T6" fmla="*/ 1 w 2"/>
                <a:gd name="T7" fmla="*/ 2 h 8"/>
                <a:gd name="T8" fmla="*/ 2 w 2"/>
                <a:gd name="T9" fmla="*/ 1 h 8"/>
                <a:gd name="T10" fmla="*/ 2 w 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4"/>
                    <a:pt x="0" y="8"/>
                  </a:cubicBezTo>
                  <a:cubicBezTo>
                    <a:pt x="0" y="5"/>
                    <a:pt x="1" y="2"/>
                    <a:pt x="1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ïṥľîḋé"/>
            <p:cNvSpPr/>
            <p:nvPr/>
          </p:nvSpPr>
          <p:spPr bwMode="auto">
            <a:xfrm>
              <a:off x="6673851" y="5430838"/>
              <a:ext cx="28575" cy="28575"/>
            </a:xfrm>
            <a:custGeom>
              <a:avLst/>
              <a:gdLst>
                <a:gd name="T0" fmla="*/ 2 w 21"/>
                <a:gd name="T1" fmla="*/ 0 h 21"/>
                <a:gd name="T2" fmla="*/ 1 w 21"/>
                <a:gd name="T3" fmla="*/ 1 h 21"/>
                <a:gd name="T4" fmla="*/ 0 w 21"/>
                <a:gd name="T5" fmla="*/ 7 h 21"/>
                <a:gd name="T6" fmla="*/ 5 w 21"/>
                <a:gd name="T7" fmla="*/ 19 h 21"/>
                <a:gd name="T8" fmla="*/ 8 w 21"/>
                <a:gd name="T9" fmla="*/ 21 h 21"/>
                <a:gd name="T10" fmla="*/ 13 w 21"/>
                <a:gd name="T11" fmla="*/ 20 h 21"/>
                <a:gd name="T12" fmla="*/ 7 w 21"/>
                <a:gd name="T13" fmla="*/ 7 h 21"/>
                <a:gd name="T14" fmla="*/ 2 w 21"/>
                <a:gd name="T1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4"/>
                    <a:pt x="0" y="7"/>
                  </a:cubicBezTo>
                  <a:cubicBezTo>
                    <a:pt x="0" y="11"/>
                    <a:pt x="0" y="16"/>
                    <a:pt x="5" y="19"/>
                  </a:cubicBezTo>
                  <a:cubicBezTo>
                    <a:pt x="6" y="19"/>
                    <a:pt x="7" y="20"/>
                    <a:pt x="8" y="21"/>
                  </a:cubicBezTo>
                  <a:cubicBezTo>
                    <a:pt x="10" y="20"/>
                    <a:pt x="12" y="20"/>
                    <a:pt x="13" y="20"/>
                  </a:cubicBezTo>
                  <a:cubicBezTo>
                    <a:pt x="21" y="18"/>
                    <a:pt x="16" y="13"/>
                    <a:pt x="7" y="7"/>
                  </a:cubicBezTo>
                  <a:cubicBezTo>
                    <a:pt x="4" y="5"/>
                    <a:pt x="3" y="3"/>
                    <a:pt x="2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i$ļïḓé"/>
            <p:cNvSpPr/>
            <p:nvPr/>
          </p:nvSpPr>
          <p:spPr bwMode="auto">
            <a:xfrm>
              <a:off x="6784976" y="5421313"/>
              <a:ext cx="0" cy="7938"/>
            </a:xfrm>
            <a:custGeom>
              <a:avLst/>
              <a:gdLst>
                <a:gd name="T0" fmla="*/ 0 h 6"/>
                <a:gd name="T1" fmla="*/ 1 h 6"/>
                <a:gd name="T2" fmla="*/ 6 h 6"/>
                <a:gd name="T3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ïṧ1ïdé"/>
            <p:cNvSpPr/>
            <p:nvPr/>
          </p:nvSpPr>
          <p:spPr bwMode="auto">
            <a:xfrm>
              <a:off x="6778626" y="5422901"/>
              <a:ext cx="6350" cy="17463"/>
            </a:xfrm>
            <a:custGeom>
              <a:avLst/>
              <a:gdLst>
                <a:gd name="T0" fmla="*/ 4 w 4"/>
                <a:gd name="T1" fmla="*/ 0 h 13"/>
                <a:gd name="T2" fmla="*/ 1 w 4"/>
                <a:gd name="T3" fmla="*/ 13 h 13"/>
                <a:gd name="T4" fmla="*/ 3 w 4"/>
                <a:gd name="T5" fmla="*/ 9 h 13"/>
                <a:gd name="T6" fmla="*/ 4 w 4"/>
                <a:gd name="T7" fmla="*/ 5 h 13"/>
                <a:gd name="T8" fmla="*/ 4 w 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">
                  <a:moveTo>
                    <a:pt x="4" y="0"/>
                  </a:moveTo>
                  <a:cubicBezTo>
                    <a:pt x="1" y="4"/>
                    <a:pt x="0" y="9"/>
                    <a:pt x="1" y="13"/>
                  </a:cubicBezTo>
                  <a:cubicBezTo>
                    <a:pt x="1" y="12"/>
                    <a:pt x="2" y="10"/>
                    <a:pt x="3" y="9"/>
                  </a:cubicBezTo>
                  <a:cubicBezTo>
                    <a:pt x="4" y="8"/>
                    <a:pt x="4" y="7"/>
                    <a:pt x="4" y="5"/>
                  </a:cubicBezTo>
                  <a:cubicBezTo>
                    <a:pt x="4" y="3"/>
                    <a:pt x="4" y="1"/>
                    <a:pt x="4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îsḻîḓe"/>
            <p:cNvSpPr/>
            <p:nvPr/>
          </p:nvSpPr>
          <p:spPr bwMode="auto">
            <a:xfrm>
              <a:off x="6770688" y="5106988"/>
              <a:ext cx="1588" cy="4763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0 h 4"/>
                <a:gd name="T4" fmla="*/ 1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3"/>
                    <a:pt x="1" y="2"/>
                    <a:pt x="0" y="0"/>
                  </a:cubicBezTo>
                </a:path>
              </a:pathLst>
            </a:custGeom>
            <a:solidFill>
              <a:srgbClr val="4A47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íšľîḋè"/>
            <p:cNvSpPr/>
            <p:nvPr/>
          </p:nvSpPr>
          <p:spPr bwMode="auto">
            <a:xfrm>
              <a:off x="6765926" y="5106988"/>
              <a:ext cx="6350" cy="23813"/>
            </a:xfrm>
            <a:custGeom>
              <a:avLst/>
              <a:gdLst>
                <a:gd name="T0" fmla="*/ 4 w 5"/>
                <a:gd name="T1" fmla="*/ 0 h 18"/>
                <a:gd name="T2" fmla="*/ 0 w 5"/>
                <a:gd name="T3" fmla="*/ 18 h 18"/>
                <a:gd name="T4" fmla="*/ 5 w 5"/>
                <a:gd name="T5" fmla="*/ 6 h 18"/>
                <a:gd name="T6" fmla="*/ 5 w 5"/>
                <a:gd name="T7" fmla="*/ 4 h 18"/>
                <a:gd name="T8" fmla="*/ 4 w 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8">
                  <a:moveTo>
                    <a:pt x="4" y="0"/>
                  </a:moveTo>
                  <a:cubicBezTo>
                    <a:pt x="2" y="6"/>
                    <a:pt x="1" y="12"/>
                    <a:pt x="0" y="18"/>
                  </a:cubicBezTo>
                  <a:cubicBezTo>
                    <a:pt x="2" y="13"/>
                    <a:pt x="3" y="9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3"/>
                    <a:pt x="5" y="2"/>
                    <a:pt x="4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iSḻiḑé"/>
            <p:cNvSpPr/>
            <p:nvPr/>
          </p:nvSpPr>
          <p:spPr bwMode="auto">
            <a:xfrm>
              <a:off x="6948488" y="5064126"/>
              <a:ext cx="3175" cy="14288"/>
            </a:xfrm>
            <a:custGeom>
              <a:avLst/>
              <a:gdLst>
                <a:gd name="T0" fmla="*/ 2 w 2"/>
                <a:gd name="T1" fmla="*/ 0 h 10"/>
                <a:gd name="T2" fmla="*/ 0 w 2"/>
                <a:gd name="T3" fmla="*/ 10 h 10"/>
                <a:gd name="T4" fmla="*/ 1 w 2"/>
                <a:gd name="T5" fmla="*/ 6 h 10"/>
                <a:gd name="T6" fmla="*/ 2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1" y="4"/>
                    <a:pt x="1" y="7"/>
                    <a:pt x="0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2" y="4"/>
                    <a:pt x="2" y="2"/>
                    <a:pt x="2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íślïḋè"/>
            <p:cNvSpPr/>
            <p:nvPr/>
          </p:nvSpPr>
          <p:spPr bwMode="auto">
            <a:xfrm>
              <a:off x="6767513" y="5326063"/>
              <a:ext cx="4763" cy="19050"/>
            </a:xfrm>
            <a:custGeom>
              <a:avLst/>
              <a:gdLst>
                <a:gd name="T0" fmla="*/ 3 w 3"/>
                <a:gd name="T1" fmla="*/ 0 h 14"/>
                <a:gd name="T2" fmla="*/ 0 w 3"/>
                <a:gd name="T3" fmla="*/ 14 h 14"/>
                <a:gd name="T4" fmla="*/ 1 w 3"/>
                <a:gd name="T5" fmla="*/ 11 h 14"/>
                <a:gd name="T6" fmla="*/ 3 w 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3" y="0"/>
                  </a:moveTo>
                  <a:cubicBezTo>
                    <a:pt x="1" y="5"/>
                    <a:pt x="0" y="9"/>
                    <a:pt x="0" y="14"/>
                  </a:cubicBezTo>
                  <a:cubicBezTo>
                    <a:pt x="0" y="13"/>
                    <a:pt x="1" y="12"/>
                    <a:pt x="1" y="11"/>
                  </a:cubicBezTo>
                  <a:cubicBezTo>
                    <a:pt x="2" y="8"/>
                    <a:pt x="3" y="4"/>
                    <a:pt x="3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îśḻïde"/>
            <p:cNvSpPr/>
            <p:nvPr/>
          </p:nvSpPr>
          <p:spPr bwMode="auto">
            <a:xfrm>
              <a:off x="6672263" y="5465763"/>
              <a:ext cx="117475" cy="19050"/>
            </a:xfrm>
            <a:custGeom>
              <a:avLst/>
              <a:gdLst>
                <a:gd name="T0" fmla="*/ 4 w 86"/>
                <a:gd name="T1" fmla="*/ 7 h 13"/>
                <a:gd name="T2" fmla="*/ 0 w 86"/>
                <a:gd name="T3" fmla="*/ 13 h 13"/>
                <a:gd name="T4" fmla="*/ 4 w 86"/>
                <a:gd name="T5" fmla="*/ 8 h 13"/>
                <a:gd name="T6" fmla="*/ 4 w 86"/>
                <a:gd name="T7" fmla="*/ 7 h 13"/>
                <a:gd name="T8" fmla="*/ 83 w 86"/>
                <a:gd name="T9" fmla="*/ 0 h 13"/>
                <a:gd name="T10" fmla="*/ 83 w 86"/>
                <a:gd name="T11" fmla="*/ 1 h 13"/>
                <a:gd name="T12" fmla="*/ 86 w 86"/>
                <a:gd name="T13" fmla="*/ 3 h 13"/>
                <a:gd name="T14" fmla="*/ 83 w 86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3">
                  <a:moveTo>
                    <a:pt x="4" y="7"/>
                  </a:moveTo>
                  <a:cubicBezTo>
                    <a:pt x="1" y="8"/>
                    <a:pt x="0" y="10"/>
                    <a:pt x="0" y="13"/>
                  </a:cubicBezTo>
                  <a:cubicBezTo>
                    <a:pt x="1" y="11"/>
                    <a:pt x="2" y="9"/>
                    <a:pt x="4" y="8"/>
                  </a:cubicBezTo>
                  <a:cubicBezTo>
                    <a:pt x="4" y="8"/>
                    <a:pt x="4" y="8"/>
                    <a:pt x="4" y="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1"/>
                  </a:cubicBezTo>
                  <a:cubicBezTo>
                    <a:pt x="84" y="1"/>
                    <a:pt x="86" y="2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íSlíḓe"/>
            <p:cNvSpPr/>
            <p:nvPr/>
          </p:nvSpPr>
          <p:spPr bwMode="auto">
            <a:xfrm>
              <a:off x="6672263" y="5467351"/>
              <a:ext cx="117475" cy="65088"/>
            </a:xfrm>
            <a:custGeom>
              <a:avLst/>
              <a:gdLst>
                <a:gd name="T0" fmla="*/ 83 w 86"/>
                <a:gd name="T1" fmla="*/ 0 h 47"/>
                <a:gd name="T2" fmla="*/ 76 w 86"/>
                <a:gd name="T3" fmla="*/ 28 h 47"/>
                <a:gd name="T4" fmla="*/ 18 w 86"/>
                <a:gd name="T5" fmla="*/ 35 h 47"/>
                <a:gd name="T6" fmla="*/ 5 w 86"/>
                <a:gd name="T7" fmla="*/ 11 h 47"/>
                <a:gd name="T8" fmla="*/ 4 w 86"/>
                <a:gd name="T9" fmla="*/ 7 h 47"/>
                <a:gd name="T10" fmla="*/ 0 w 86"/>
                <a:gd name="T11" fmla="*/ 12 h 47"/>
                <a:gd name="T12" fmla="*/ 3 w 86"/>
                <a:gd name="T13" fmla="*/ 22 h 47"/>
                <a:gd name="T14" fmla="*/ 16 w 86"/>
                <a:gd name="T15" fmla="*/ 47 h 47"/>
                <a:gd name="T16" fmla="*/ 74 w 86"/>
                <a:gd name="T17" fmla="*/ 40 h 47"/>
                <a:gd name="T18" fmla="*/ 85 w 86"/>
                <a:gd name="T19" fmla="*/ 4 h 47"/>
                <a:gd name="T20" fmla="*/ 86 w 86"/>
                <a:gd name="T21" fmla="*/ 2 h 47"/>
                <a:gd name="T22" fmla="*/ 83 w 86"/>
                <a:gd name="T2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47">
                  <a:moveTo>
                    <a:pt x="83" y="0"/>
                  </a:moveTo>
                  <a:cubicBezTo>
                    <a:pt x="80" y="9"/>
                    <a:pt x="78" y="19"/>
                    <a:pt x="76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3" y="27"/>
                    <a:pt x="9" y="19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2" y="8"/>
                    <a:pt x="1" y="10"/>
                    <a:pt x="0" y="12"/>
                  </a:cubicBezTo>
                  <a:cubicBezTo>
                    <a:pt x="0" y="15"/>
                    <a:pt x="1" y="18"/>
                    <a:pt x="3" y="22"/>
                  </a:cubicBezTo>
                  <a:cubicBezTo>
                    <a:pt x="7" y="31"/>
                    <a:pt x="11" y="39"/>
                    <a:pt x="16" y="47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40"/>
                    <a:pt x="79" y="10"/>
                    <a:pt x="85" y="4"/>
                  </a:cubicBezTo>
                  <a:cubicBezTo>
                    <a:pt x="85" y="3"/>
                    <a:pt x="86" y="2"/>
                    <a:pt x="86" y="2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íśḷíḋè"/>
            <p:cNvSpPr/>
            <p:nvPr/>
          </p:nvSpPr>
          <p:spPr bwMode="auto">
            <a:xfrm>
              <a:off x="6637338" y="5054601"/>
              <a:ext cx="3175" cy="85725"/>
            </a:xfrm>
            <a:custGeom>
              <a:avLst/>
              <a:gdLst>
                <a:gd name="T0" fmla="*/ 2 w 2"/>
                <a:gd name="T1" fmla="*/ 0 h 63"/>
                <a:gd name="T2" fmla="*/ 2 w 2"/>
                <a:gd name="T3" fmla="*/ 0 h 63"/>
                <a:gd name="T4" fmla="*/ 2 w 2"/>
                <a:gd name="T5" fmla="*/ 39 h 63"/>
                <a:gd name="T6" fmla="*/ 1 w 2"/>
                <a:gd name="T7" fmla="*/ 63 h 63"/>
                <a:gd name="T8" fmla="*/ 2 w 2"/>
                <a:gd name="T9" fmla="*/ 41 h 63"/>
                <a:gd name="T10" fmla="*/ 2 w 2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7"/>
                    <a:pt x="0" y="55"/>
                    <a:pt x="1" y="63"/>
                  </a:cubicBezTo>
                  <a:cubicBezTo>
                    <a:pt x="1" y="56"/>
                    <a:pt x="1" y="48"/>
                    <a:pt x="2" y="4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A47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iṡḻíḓé"/>
            <p:cNvSpPr/>
            <p:nvPr/>
          </p:nvSpPr>
          <p:spPr bwMode="auto">
            <a:xfrm>
              <a:off x="6616701" y="4724401"/>
              <a:ext cx="23813" cy="330200"/>
            </a:xfrm>
            <a:custGeom>
              <a:avLst/>
              <a:gdLst>
                <a:gd name="T0" fmla="*/ 1 w 17"/>
                <a:gd name="T1" fmla="*/ 0 h 240"/>
                <a:gd name="T2" fmla="*/ 1 w 17"/>
                <a:gd name="T3" fmla="*/ 0 h 240"/>
                <a:gd name="T4" fmla="*/ 1 w 17"/>
                <a:gd name="T5" fmla="*/ 2 h 240"/>
                <a:gd name="T6" fmla="*/ 2 w 17"/>
                <a:gd name="T7" fmla="*/ 96 h 240"/>
                <a:gd name="T8" fmla="*/ 17 w 17"/>
                <a:gd name="T9" fmla="*/ 233 h 240"/>
                <a:gd name="T10" fmla="*/ 17 w 17"/>
                <a:gd name="T11" fmla="*/ 240 h 240"/>
                <a:gd name="T12" fmla="*/ 17 w 17"/>
                <a:gd name="T13" fmla="*/ 240 h 240"/>
                <a:gd name="T14" fmla="*/ 17 w 17"/>
                <a:gd name="T15" fmla="*/ 234 h 240"/>
                <a:gd name="T16" fmla="*/ 2 w 17"/>
                <a:gd name="T17" fmla="*/ 98 h 240"/>
                <a:gd name="T18" fmla="*/ 1 w 17"/>
                <a:gd name="T19" fmla="*/ 4 h 240"/>
                <a:gd name="T20" fmla="*/ 1 w 17"/>
                <a:gd name="T21" fmla="*/ 4 h 240"/>
                <a:gd name="T22" fmla="*/ 1 w 17"/>
                <a:gd name="T23" fmla="*/ 4 h 240"/>
                <a:gd name="T24" fmla="*/ 1 w 1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4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7"/>
                    <a:pt x="0" y="67"/>
                    <a:pt x="2" y="96"/>
                  </a:cubicBezTo>
                  <a:cubicBezTo>
                    <a:pt x="4" y="142"/>
                    <a:pt x="17" y="233"/>
                    <a:pt x="17" y="233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7" y="234"/>
                    <a:pt x="17" y="234"/>
                    <a:pt x="17" y="234"/>
                  </a:cubicBezTo>
                  <a:cubicBezTo>
                    <a:pt x="17" y="234"/>
                    <a:pt x="4" y="144"/>
                    <a:pt x="2" y="98"/>
                  </a:cubicBezTo>
                  <a:cubicBezTo>
                    <a:pt x="1" y="69"/>
                    <a:pt x="1" y="29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3F7E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îṣ1îḑê"/>
            <p:cNvSpPr/>
            <p:nvPr/>
          </p:nvSpPr>
          <p:spPr bwMode="auto">
            <a:xfrm>
              <a:off x="6670676" y="5278438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2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íṧḻîďè"/>
            <p:cNvSpPr/>
            <p:nvPr/>
          </p:nvSpPr>
          <p:spPr bwMode="auto">
            <a:xfrm>
              <a:off x="6618288" y="4730751"/>
              <a:ext cx="74613" cy="663575"/>
            </a:xfrm>
            <a:custGeom>
              <a:avLst/>
              <a:gdLst>
                <a:gd name="T0" fmla="*/ 2 w 54"/>
                <a:gd name="T1" fmla="*/ 0 h 484"/>
                <a:gd name="T2" fmla="*/ 0 w 54"/>
                <a:gd name="T3" fmla="*/ 0 h 484"/>
                <a:gd name="T4" fmla="*/ 0 w 54"/>
                <a:gd name="T5" fmla="*/ 0 h 484"/>
                <a:gd name="T6" fmla="*/ 1 w 54"/>
                <a:gd name="T7" fmla="*/ 94 h 484"/>
                <a:gd name="T8" fmla="*/ 16 w 54"/>
                <a:gd name="T9" fmla="*/ 230 h 484"/>
                <a:gd name="T10" fmla="*/ 16 w 54"/>
                <a:gd name="T11" fmla="*/ 236 h 484"/>
                <a:gd name="T12" fmla="*/ 16 w 54"/>
                <a:gd name="T13" fmla="*/ 277 h 484"/>
                <a:gd name="T14" fmla="*/ 15 w 54"/>
                <a:gd name="T15" fmla="*/ 299 h 484"/>
                <a:gd name="T16" fmla="*/ 27 w 54"/>
                <a:gd name="T17" fmla="*/ 333 h 484"/>
                <a:gd name="T18" fmla="*/ 30 w 54"/>
                <a:gd name="T19" fmla="*/ 363 h 484"/>
                <a:gd name="T20" fmla="*/ 38 w 54"/>
                <a:gd name="T21" fmla="*/ 399 h 484"/>
                <a:gd name="T22" fmla="*/ 38 w 54"/>
                <a:gd name="T23" fmla="*/ 401 h 484"/>
                <a:gd name="T24" fmla="*/ 38 w 54"/>
                <a:gd name="T25" fmla="*/ 402 h 484"/>
                <a:gd name="T26" fmla="*/ 45 w 54"/>
                <a:gd name="T27" fmla="*/ 449 h 484"/>
                <a:gd name="T28" fmla="*/ 50 w 54"/>
                <a:gd name="T29" fmla="*/ 484 h 484"/>
                <a:gd name="T30" fmla="*/ 52 w 54"/>
                <a:gd name="T31" fmla="*/ 473 h 484"/>
                <a:gd name="T32" fmla="*/ 47 w 54"/>
                <a:gd name="T33" fmla="*/ 438 h 484"/>
                <a:gd name="T34" fmla="*/ 40 w 54"/>
                <a:gd name="T35" fmla="*/ 388 h 484"/>
                <a:gd name="T36" fmla="*/ 32 w 54"/>
                <a:gd name="T37" fmla="*/ 352 h 484"/>
                <a:gd name="T38" fmla="*/ 29 w 54"/>
                <a:gd name="T39" fmla="*/ 321 h 484"/>
                <a:gd name="T40" fmla="*/ 18 w 54"/>
                <a:gd name="T41" fmla="*/ 264 h 484"/>
                <a:gd name="T42" fmla="*/ 18 w 54"/>
                <a:gd name="T43" fmla="*/ 217 h 484"/>
                <a:gd name="T44" fmla="*/ 3 w 54"/>
                <a:gd name="T45" fmla="*/ 81 h 484"/>
                <a:gd name="T46" fmla="*/ 2 w 54"/>
                <a:gd name="T47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484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65"/>
                    <a:pt x="1" y="94"/>
                  </a:cubicBezTo>
                  <a:cubicBezTo>
                    <a:pt x="3" y="140"/>
                    <a:pt x="16" y="230"/>
                    <a:pt x="16" y="230"/>
                  </a:cubicBezTo>
                  <a:cubicBezTo>
                    <a:pt x="16" y="236"/>
                    <a:pt x="16" y="236"/>
                    <a:pt x="16" y="236"/>
                  </a:cubicBezTo>
                  <a:cubicBezTo>
                    <a:pt x="16" y="277"/>
                    <a:pt x="16" y="277"/>
                    <a:pt x="16" y="277"/>
                  </a:cubicBezTo>
                  <a:cubicBezTo>
                    <a:pt x="15" y="284"/>
                    <a:pt x="15" y="292"/>
                    <a:pt x="15" y="299"/>
                  </a:cubicBezTo>
                  <a:cubicBezTo>
                    <a:pt x="17" y="311"/>
                    <a:pt x="21" y="323"/>
                    <a:pt x="27" y="333"/>
                  </a:cubicBezTo>
                  <a:cubicBezTo>
                    <a:pt x="30" y="363"/>
                    <a:pt x="30" y="363"/>
                    <a:pt x="30" y="363"/>
                  </a:cubicBezTo>
                  <a:cubicBezTo>
                    <a:pt x="30" y="363"/>
                    <a:pt x="40" y="388"/>
                    <a:pt x="38" y="399"/>
                  </a:cubicBezTo>
                  <a:cubicBezTo>
                    <a:pt x="38" y="399"/>
                    <a:pt x="38" y="400"/>
                    <a:pt x="38" y="401"/>
                  </a:cubicBezTo>
                  <a:cubicBezTo>
                    <a:pt x="38" y="401"/>
                    <a:pt x="38" y="401"/>
                    <a:pt x="38" y="402"/>
                  </a:cubicBezTo>
                  <a:cubicBezTo>
                    <a:pt x="37" y="414"/>
                    <a:pt x="45" y="449"/>
                    <a:pt x="45" y="449"/>
                  </a:cubicBezTo>
                  <a:cubicBezTo>
                    <a:pt x="45" y="449"/>
                    <a:pt x="46" y="483"/>
                    <a:pt x="50" y="484"/>
                  </a:cubicBezTo>
                  <a:cubicBezTo>
                    <a:pt x="53" y="479"/>
                    <a:pt x="54" y="474"/>
                    <a:pt x="52" y="473"/>
                  </a:cubicBezTo>
                  <a:cubicBezTo>
                    <a:pt x="47" y="471"/>
                    <a:pt x="47" y="438"/>
                    <a:pt x="47" y="438"/>
                  </a:cubicBezTo>
                  <a:cubicBezTo>
                    <a:pt x="47" y="438"/>
                    <a:pt x="37" y="398"/>
                    <a:pt x="40" y="388"/>
                  </a:cubicBezTo>
                  <a:cubicBezTo>
                    <a:pt x="42" y="377"/>
                    <a:pt x="32" y="352"/>
                    <a:pt x="32" y="352"/>
                  </a:cubicBezTo>
                  <a:cubicBezTo>
                    <a:pt x="29" y="321"/>
                    <a:pt x="29" y="321"/>
                    <a:pt x="29" y="321"/>
                  </a:cubicBezTo>
                  <a:cubicBezTo>
                    <a:pt x="18" y="304"/>
                    <a:pt x="15" y="284"/>
                    <a:pt x="18" y="264"/>
                  </a:cubicBezTo>
                  <a:cubicBezTo>
                    <a:pt x="18" y="217"/>
                    <a:pt x="18" y="217"/>
                    <a:pt x="18" y="217"/>
                  </a:cubicBezTo>
                  <a:cubicBezTo>
                    <a:pt x="18" y="217"/>
                    <a:pt x="5" y="127"/>
                    <a:pt x="3" y="81"/>
                  </a:cubicBezTo>
                  <a:cubicBezTo>
                    <a:pt x="2" y="56"/>
                    <a:pt x="2" y="24"/>
                    <a:pt x="2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iṩḷiḋe"/>
            <p:cNvSpPr/>
            <p:nvPr/>
          </p:nvSpPr>
          <p:spPr bwMode="auto">
            <a:xfrm>
              <a:off x="6900863" y="5465763"/>
              <a:ext cx="103188" cy="39688"/>
            </a:xfrm>
            <a:custGeom>
              <a:avLst/>
              <a:gdLst>
                <a:gd name="T0" fmla="*/ 76 w 76"/>
                <a:gd name="T1" fmla="*/ 24 h 28"/>
                <a:gd name="T2" fmla="*/ 76 w 76"/>
                <a:gd name="T3" fmla="*/ 24 h 28"/>
                <a:gd name="T4" fmla="*/ 76 w 76"/>
                <a:gd name="T5" fmla="*/ 27 h 28"/>
                <a:gd name="T6" fmla="*/ 76 w 76"/>
                <a:gd name="T7" fmla="*/ 28 h 28"/>
                <a:gd name="T8" fmla="*/ 76 w 76"/>
                <a:gd name="T9" fmla="*/ 24 h 28"/>
                <a:gd name="T10" fmla="*/ 2 w 76"/>
                <a:gd name="T11" fmla="*/ 0 h 28"/>
                <a:gd name="T12" fmla="*/ 0 w 76"/>
                <a:gd name="T13" fmla="*/ 8 h 28"/>
                <a:gd name="T14" fmla="*/ 2 w 76"/>
                <a:gd name="T15" fmla="*/ 1 h 28"/>
                <a:gd name="T16" fmla="*/ 2 w 7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28">
                  <a:moveTo>
                    <a:pt x="76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4"/>
                    <a:pt x="76" y="24"/>
                    <a:pt x="76" y="24"/>
                  </a:cubicBezTo>
                  <a:moveTo>
                    <a:pt x="2" y="0"/>
                  </a:moveTo>
                  <a:cubicBezTo>
                    <a:pt x="1" y="2"/>
                    <a:pt x="0" y="4"/>
                    <a:pt x="0" y="8"/>
                  </a:cubicBezTo>
                  <a:cubicBezTo>
                    <a:pt x="0" y="5"/>
                    <a:pt x="1" y="3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ïşlïḓè"/>
            <p:cNvSpPr/>
            <p:nvPr/>
          </p:nvSpPr>
          <p:spPr bwMode="auto">
            <a:xfrm>
              <a:off x="7004051" y="5503863"/>
              <a:ext cx="0" cy="7938"/>
            </a:xfrm>
            <a:custGeom>
              <a:avLst/>
              <a:gdLst>
                <a:gd name="T0" fmla="*/ 0 h 6"/>
                <a:gd name="T1" fmla="*/ 6 h 6"/>
                <a:gd name="T2" fmla="*/ 6 h 6"/>
                <a:gd name="T3" fmla="*/ 1 h 6"/>
                <a:gd name="T4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2B2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ïš1ïḓê"/>
            <p:cNvSpPr/>
            <p:nvPr/>
          </p:nvSpPr>
          <p:spPr bwMode="auto">
            <a:xfrm>
              <a:off x="6900863" y="5467351"/>
              <a:ext cx="103188" cy="58738"/>
            </a:xfrm>
            <a:custGeom>
              <a:avLst/>
              <a:gdLst>
                <a:gd name="T0" fmla="*/ 2 w 76"/>
                <a:gd name="T1" fmla="*/ 0 h 42"/>
                <a:gd name="T2" fmla="*/ 0 w 76"/>
                <a:gd name="T3" fmla="*/ 7 h 42"/>
                <a:gd name="T4" fmla="*/ 10 w 76"/>
                <a:gd name="T5" fmla="*/ 34 h 42"/>
                <a:gd name="T6" fmla="*/ 45 w 76"/>
                <a:gd name="T7" fmla="*/ 42 h 42"/>
                <a:gd name="T8" fmla="*/ 76 w 76"/>
                <a:gd name="T9" fmla="*/ 32 h 42"/>
                <a:gd name="T10" fmla="*/ 76 w 76"/>
                <a:gd name="T11" fmla="*/ 26 h 42"/>
                <a:gd name="T12" fmla="*/ 76 w 76"/>
                <a:gd name="T13" fmla="*/ 23 h 42"/>
                <a:gd name="T14" fmla="*/ 46 w 76"/>
                <a:gd name="T15" fmla="*/ 30 h 42"/>
                <a:gd name="T16" fmla="*/ 11 w 76"/>
                <a:gd name="T17" fmla="*/ 22 h 42"/>
                <a:gd name="T18" fmla="*/ 2 w 76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2">
                  <a:moveTo>
                    <a:pt x="2" y="0"/>
                  </a:moveTo>
                  <a:cubicBezTo>
                    <a:pt x="1" y="2"/>
                    <a:pt x="0" y="4"/>
                    <a:pt x="0" y="7"/>
                  </a:cubicBezTo>
                  <a:cubicBezTo>
                    <a:pt x="0" y="15"/>
                    <a:pt x="5" y="28"/>
                    <a:pt x="10" y="34"/>
                  </a:cubicBezTo>
                  <a:cubicBezTo>
                    <a:pt x="13" y="38"/>
                    <a:pt x="29" y="42"/>
                    <a:pt x="45" y="42"/>
                  </a:cubicBezTo>
                  <a:cubicBezTo>
                    <a:pt x="58" y="42"/>
                    <a:pt x="71" y="39"/>
                    <a:pt x="76" y="32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0" y="28"/>
                    <a:pt x="58" y="30"/>
                    <a:pt x="46" y="30"/>
                  </a:cubicBezTo>
                  <a:cubicBezTo>
                    <a:pt x="31" y="30"/>
                    <a:pt x="15" y="27"/>
                    <a:pt x="11" y="22"/>
                  </a:cubicBezTo>
                  <a:cubicBezTo>
                    <a:pt x="7" y="16"/>
                    <a:pt x="4" y="8"/>
                    <a:pt x="2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íśļíḋè"/>
            <p:cNvSpPr/>
            <p:nvPr/>
          </p:nvSpPr>
          <p:spPr bwMode="auto">
            <a:xfrm>
              <a:off x="7016751" y="5422901"/>
              <a:ext cx="0" cy="4763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işľîḓê"/>
            <p:cNvSpPr/>
            <p:nvPr/>
          </p:nvSpPr>
          <p:spPr bwMode="auto">
            <a:xfrm>
              <a:off x="7007226" y="5422901"/>
              <a:ext cx="9525" cy="30163"/>
            </a:xfrm>
            <a:custGeom>
              <a:avLst/>
              <a:gdLst>
                <a:gd name="T0" fmla="*/ 7 w 7"/>
                <a:gd name="T1" fmla="*/ 0 h 22"/>
                <a:gd name="T2" fmla="*/ 7 w 7"/>
                <a:gd name="T3" fmla="*/ 1 h 22"/>
                <a:gd name="T4" fmla="*/ 0 w 7"/>
                <a:gd name="T5" fmla="*/ 15 h 22"/>
                <a:gd name="T6" fmla="*/ 0 w 7"/>
                <a:gd name="T7" fmla="*/ 22 h 22"/>
                <a:gd name="T8" fmla="*/ 5 w 7"/>
                <a:gd name="T9" fmla="*/ 12 h 22"/>
                <a:gd name="T10" fmla="*/ 7 w 7"/>
                <a:gd name="T11" fmla="*/ 4 h 22"/>
                <a:gd name="T12" fmla="*/ 7 w 7"/>
                <a:gd name="T13" fmla="*/ 0 h 22"/>
                <a:gd name="T14" fmla="*/ 7 w 7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2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5"/>
                    <a:pt x="2" y="10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19"/>
                    <a:pt x="3" y="16"/>
                    <a:pt x="5" y="12"/>
                  </a:cubicBezTo>
                  <a:cubicBezTo>
                    <a:pt x="6" y="10"/>
                    <a:pt x="6" y="7"/>
                    <a:pt x="7" y="4"/>
                  </a:cubicBezTo>
                  <a:cubicBezTo>
                    <a:pt x="7" y="3"/>
                    <a:pt x="7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iṧľíḍé"/>
            <p:cNvSpPr/>
            <p:nvPr/>
          </p:nvSpPr>
          <p:spPr bwMode="auto">
            <a:xfrm>
              <a:off x="6881813" y="5335588"/>
              <a:ext cx="3175" cy="28575"/>
            </a:xfrm>
            <a:custGeom>
              <a:avLst/>
              <a:gdLst>
                <a:gd name="T0" fmla="*/ 2 w 2"/>
                <a:gd name="T1" fmla="*/ 0 h 20"/>
                <a:gd name="T2" fmla="*/ 0 w 2"/>
                <a:gd name="T3" fmla="*/ 20 h 20"/>
                <a:gd name="T4" fmla="*/ 2 w 2"/>
                <a:gd name="T5" fmla="*/ 2 h 20"/>
                <a:gd name="T6" fmla="*/ 2 w 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0">
                  <a:moveTo>
                    <a:pt x="2" y="0"/>
                  </a:moveTo>
                  <a:cubicBezTo>
                    <a:pt x="1" y="3"/>
                    <a:pt x="0" y="11"/>
                    <a:pt x="0" y="20"/>
                  </a:cubicBezTo>
                  <a:cubicBezTo>
                    <a:pt x="0" y="12"/>
                    <a:pt x="1" y="5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îšlïḍê"/>
            <p:cNvSpPr/>
            <p:nvPr/>
          </p:nvSpPr>
          <p:spPr bwMode="auto">
            <a:xfrm>
              <a:off x="6881813" y="5338763"/>
              <a:ext cx="44450" cy="95250"/>
            </a:xfrm>
            <a:custGeom>
              <a:avLst/>
              <a:gdLst>
                <a:gd name="T0" fmla="*/ 2 w 32"/>
                <a:gd name="T1" fmla="*/ 0 h 69"/>
                <a:gd name="T2" fmla="*/ 0 w 32"/>
                <a:gd name="T3" fmla="*/ 18 h 69"/>
                <a:gd name="T4" fmla="*/ 9 w 32"/>
                <a:gd name="T5" fmla="*/ 56 h 69"/>
                <a:gd name="T6" fmla="*/ 27 w 32"/>
                <a:gd name="T7" fmla="*/ 69 h 69"/>
                <a:gd name="T8" fmla="*/ 32 w 32"/>
                <a:gd name="T9" fmla="*/ 58 h 69"/>
                <a:gd name="T10" fmla="*/ 31 w 32"/>
                <a:gd name="T11" fmla="*/ 58 h 69"/>
                <a:gd name="T12" fmla="*/ 11 w 32"/>
                <a:gd name="T13" fmla="*/ 44 h 69"/>
                <a:gd name="T14" fmla="*/ 2 w 32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69">
                  <a:moveTo>
                    <a:pt x="2" y="0"/>
                  </a:moveTo>
                  <a:cubicBezTo>
                    <a:pt x="1" y="3"/>
                    <a:pt x="0" y="10"/>
                    <a:pt x="0" y="18"/>
                  </a:cubicBezTo>
                  <a:cubicBezTo>
                    <a:pt x="0" y="31"/>
                    <a:pt x="1" y="47"/>
                    <a:pt x="9" y="56"/>
                  </a:cubicBezTo>
                  <a:cubicBezTo>
                    <a:pt x="18" y="66"/>
                    <a:pt x="24" y="69"/>
                    <a:pt x="27" y="69"/>
                  </a:cubicBezTo>
                  <a:cubicBezTo>
                    <a:pt x="29" y="66"/>
                    <a:pt x="31" y="62"/>
                    <a:pt x="32" y="58"/>
                  </a:cubicBezTo>
                  <a:cubicBezTo>
                    <a:pt x="32" y="58"/>
                    <a:pt x="32" y="58"/>
                    <a:pt x="31" y="58"/>
                  </a:cubicBezTo>
                  <a:cubicBezTo>
                    <a:pt x="29" y="58"/>
                    <a:pt x="22" y="57"/>
                    <a:pt x="11" y="44"/>
                  </a:cubicBezTo>
                  <a:cubicBezTo>
                    <a:pt x="2" y="34"/>
                    <a:pt x="1" y="14"/>
                    <a:pt x="2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íšḻîḓé"/>
            <p:cNvSpPr/>
            <p:nvPr/>
          </p:nvSpPr>
          <p:spPr bwMode="auto">
            <a:xfrm>
              <a:off x="6832601" y="5091113"/>
              <a:ext cx="1588" cy="19050"/>
            </a:xfrm>
            <a:custGeom>
              <a:avLst/>
              <a:gdLst>
                <a:gd name="T0" fmla="*/ 0 w 1"/>
                <a:gd name="T1" fmla="*/ 0 h 13"/>
                <a:gd name="T2" fmla="*/ 0 w 1"/>
                <a:gd name="T3" fmla="*/ 6 h 13"/>
                <a:gd name="T4" fmla="*/ 0 w 1"/>
                <a:gd name="T5" fmla="*/ 13 h 13"/>
                <a:gd name="T6" fmla="*/ 0 w 1"/>
                <a:gd name="T7" fmla="*/ 7 h 13"/>
                <a:gd name="T8" fmla="*/ 0 w 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3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8"/>
                    <a:pt x="0" y="11"/>
                    <a:pt x="0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1" y="4"/>
                    <a:pt x="1" y="2"/>
                    <a:pt x="0" y="0"/>
                  </a:cubicBezTo>
                </a:path>
              </a:pathLst>
            </a:custGeom>
            <a:solidFill>
              <a:srgbClr val="4A47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îṥ1iḋé"/>
            <p:cNvSpPr/>
            <p:nvPr/>
          </p:nvSpPr>
          <p:spPr bwMode="auto">
            <a:xfrm>
              <a:off x="6884988" y="5286376"/>
              <a:ext cx="1588" cy="39688"/>
            </a:xfrm>
            <a:custGeom>
              <a:avLst/>
              <a:gdLst>
                <a:gd name="T0" fmla="*/ 1 w 1"/>
                <a:gd name="T1" fmla="*/ 18 h 29"/>
                <a:gd name="T2" fmla="*/ 1 w 1"/>
                <a:gd name="T3" fmla="*/ 29 h 29"/>
                <a:gd name="T4" fmla="*/ 1 w 1"/>
                <a:gd name="T5" fmla="*/ 29 h 29"/>
                <a:gd name="T6" fmla="*/ 1 w 1"/>
                <a:gd name="T7" fmla="*/ 18 h 29"/>
                <a:gd name="T8" fmla="*/ 0 w 1"/>
                <a:gd name="T9" fmla="*/ 0 h 29"/>
                <a:gd name="T10" fmla="*/ 0 w 1"/>
                <a:gd name="T11" fmla="*/ 1 h 29"/>
                <a:gd name="T12" fmla="*/ 0 w 1"/>
                <a:gd name="T13" fmla="*/ 1 h 29"/>
                <a:gd name="T14" fmla="*/ 0 w 1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9">
                  <a:moveTo>
                    <a:pt x="1" y="18"/>
                  </a:moveTo>
                  <a:cubicBezTo>
                    <a:pt x="1" y="22"/>
                    <a:pt x="1" y="25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6"/>
                    <a:pt x="1" y="22"/>
                    <a:pt x="1" y="18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ïṧlíḋè"/>
            <p:cNvSpPr/>
            <p:nvPr/>
          </p:nvSpPr>
          <p:spPr bwMode="auto">
            <a:xfrm>
              <a:off x="6767513" y="4924426"/>
              <a:ext cx="123825" cy="401638"/>
            </a:xfrm>
            <a:custGeom>
              <a:avLst/>
              <a:gdLst>
                <a:gd name="T0" fmla="*/ 9 w 90"/>
                <a:gd name="T1" fmla="*/ 0 h 293"/>
                <a:gd name="T2" fmla="*/ 1 w 90"/>
                <a:gd name="T3" fmla="*/ 23 h 293"/>
                <a:gd name="T4" fmla="*/ 0 w 90"/>
                <a:gd name="T5" fmla="*/ 30 h 293"/>
                <a:gd name="T6" fmla="*/ 7 w 90"/>
                <a:gd name="T7" fmla="*/ 12 h 293"/>
                <a:gd name="T8" fmla="*/ 23 w 90"/>
                <a:gd name="T9" fmla="*/ 51 h 293"/>
                <a:gd name="T10" fmla="*/ 39 w 90"/>
                <a:gd name="T11" fmla="*/ 103 h 293"/>
                <a:gd name="T12" fmla="*/ 47 w 90"/>
                <a:gd name="T13" fmla="*/ 122 h 293"/>
                <a:gd name="T14" fmla="*/ 47 w 90"/>
                <a:gd name="T15" fmla="*/ 129 h 293"/>
                <a:gd name="T16" fmla="*/ 47 w 90"/>
                <a:gd name="T17" fmla="*/ 135 h 293"/>
                <a:gd name="T18" fmla="*/ 52 w 90"/>
                <a:gd name="T19" fmla="*/ 148 h 293"/>
                <a:gd name="T20" fmla="*/ 63 w 90"/>
                <a:gd name="T21" fmla="*/ 179 h 293"/>
                <a:gd name="T22" fmla="*/ 70 w 90"/>
                <a:gd name="T23" fmla="*/ 197 h 293"/>
                <a:gd name="T24" fmla="*/ 82 w 90"/>
                <a:gd name="T25" fmla="*/ 239 h 293"/>
                <a:gd name="T26" fmla="*/ 85 w 90"/>
                <a:gd name="T27" fmla="*/ 264 h 293"/>
                <a:gd name="T28" fmla="*/ 85 w 90"/>
                <a:gd name="T29" fmla="*/ 265 h 293"/>
                <a:gd name="T30" fmla="*/ 86 w 90"/>
                <a:gd name="T31" fmla="*/ 282 h 293"/>
                <a:gd name="T32" fmla="*/ 86 w 90"/>
                <a:gd name="T33" fmla="*/ 293 h 293"/>
                <a:gd name="T34" fmla="*/ 87 w 90"/>
                <a:gd name="T35" fmla="*/ 289 h 293"/>
                <a:gd name="T36" fmla="*/ 87 w 90"/>
                <a:gd name="T37" fmla="*/ 253 h 293"/>
                <a:gd name="T38" fmla="*/ 84 w 90"/>
                <a:gd name="T39" fmla="*/ 227 h 293"/>
                <a:gd name="T40" fmla="*/ 72 w 90"/>
                <a:gd name="T41" fmla="*/ 186 h 293"/>
                <a:gd name="T42" fmla="*/ 65 w 90"/>
                <a:gd name="T43" fmla="*/ 167 h 293"/>
                <a:gd name="T44" fmla="*/ 54 w 90"/>
                <a:gd name="T45" fmla="*/ 137 h 293"/>
                <a:gd name="T46" fmla="*/ 49 w 90"/>
                <a:gd name="T47" fmla="*/ 116 h 293"/>
                <a:gd name="T48" fmla="*/ 41 w 90"/>
                <a:gd name="T49" fmla="*/ 91 h 293"/>
                <a:gd name="T50" fmla="*/ 25 w 90"/>
                <a:gd name="T51" fmla="*/ 39 h 293"/>
                <a:gd name="T52" fmla="*/ 9 w 90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293">
                  <a:moveTo>
                    <a:pt x="9" y="0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5"/>
                    <a:pt x="0" y="3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9" y="103"/>
                    <a:pt x="46" y="112"/>
                    <a:pt x="47" y="122"/>
                  </a:cubicBezTo>
                  <a:cubicBezTo>
                    <a:pt x="48" y="124"/>
                    <a:pt x="48" y="126"/>
                    <a:pt x="47" y="129"/>
                  </a:cubicBezTo>
                  <a:cubicBezTo>
                    <a:pt x="47" y="131"/>
                    <a:pt x="47" y="133"/>
                    <a:pt x="47" y="135"/>
                  </a:cubicBezTo>
                  <a:cubicBezTo>
                    <a:pt x="48" y="140"/>
                    <a:pt x="50" y="144"/>
                    <a:pt x="52" y="148"/>
                  </a:cubicBezTo>
                  <a:cubicBezTo>
                    <a:pt x="52" y="148"/>
                    <a:pt x="56" y="173"/>
                    <a:pt x="63" y="179"/>
                  </a:cubicBezTo>
                  <a:cubicBezTo>
                    <a:pt x="70" y="185"/>
                    <a:pt x="70" y="197"/>
                    <a:pt x="70" y="197"/>
                  </a:cubicBezTo>
                  <a:cubicBezTo>
                    <a:pt x="70" y="197"/>
                    <a:pt x="78" y="233"/>
                    <a:pt x="82" y="239"/>
                  </a:cubicBezTo>
                  <a:cubicBezTo>
                    <a:pt x="85" y="244"/>
                    <a:pt x="85" y="260"/>
                    <a:pt x="85" y="264"/>
                  </a:cubicBezTo>
                  <a:cubicBezTo>
                    <a:pt x="85" y="264"/>
                    <a:pt x="85" y="264"/>
                    <a:pt x="85" y="265"/>
                  </a:cubicBezTo>
                  <a:cubicBezTo>
                    <a:pt x="86" y="271"/>
                    <a:pt x="86" y="276"/>
                    <a:pt x="86" y="282"/>
                  </a:cubicBezTo>
                  <a:cubicBezTo>
                    <a:pt x="86" y="286"/>
                    <a:pt x="86" y="290"/>
                    <a:pt x="86" y="293"/>
                  </a:cubicBezTo>
                  <a:cubicBezTo>
                    <a:pt x="87" y="291"/>
                    <a:pt x="87" y="290"/>
                    <a:pt x="87" y="289"/>
                  </a:cubicBezTo>
                  <a:cubicBezTo>
                    <a:pt x="90" y="281"/>
                    <a:pt x="87" y="253"/>
                    <a:pt x="87" y="253"/>
                  </a:cubicBezTo>
                  <a:cubicBezTo>
                    <a:pt x="87" y="253"/>
                    <a:pt x="88" y="234"/>
                    <a:pt x="84" y="227"/>
                  </a:cubicBezTo>
                  <a:cubicBezTo>
                    <a:pt x="80" y="221"/>
                    <a:pt x="72" y="186"/>
                    <a:pt x="72" y="186"/>
                  </a:cubicBezTo>
                  <a:cubicBezTo>
                    <a:pt x="72" y="186"/>
                    <a:pt x="72" y="174"/>
                    <a:pt x="65" y="167"/>
                  </a:cubicBezTo>
                  <a:cubicBezTo>
                    <a:pt x="58" y="161"/>
                    <a:pt x="54" y="137"/>
                    <a:pt x="54" y="137"/>
                  </a:cubicBezTo>
                  <a:cubicBezTo>
                    <a:pt x="50" y="130"/>
                    <a:pt x="48" y="123"/>
                    <a:pt x="49" y="116"/>
                  </a:cubicBezTo>
                  <a:cubicBezTo>
                    <a:pt x="51" y="104"/>
                    <a:pt x="41" y="91"/>
                    <a:pt x="41" y="91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42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îṡ1íḓê"/>
            <p:cNvSpPr/>
            <p:nvPr/>
          </p:nvSpPr>
          <p:spPr bwMode="auto">
            <a:xfrm>
              <a:off x="6869113" y="4005263"/>
              <a:ext cx="82550" cy="111125"/>
            </a:xfrm>
            <a:custGeom>
              <a:avLst/>
              <a:gdLst>
                <a:gd name="T0" fmla="*/ 52 w 59"/>
                <a:gd name="T1" fmla="*/ 48 h 81"/>
                <a:gd name="T2" fmla="*/ 48 w 59"/>
                <a:gd name="T3" fmla="*/ 66 h 81"/>
                <a:gd name="T4" fmla="*/ 48 w 59"/>
                <a:gd name="T5" fmla="*/ 74 h 81"/>
                <a:gd name="T6" fmla="*/ 48 w 59"/>
                <a:gd name="T7" fmla="*/ 79 h 81"/>
                <a:gd name="T8" fmla="*/ 28 w 59"/>
                <a:gd name="T9" fmla="*/ 81 h 81"/>
                <a:gd name="T10" fmla="*/ 26 w 59"/>
                <a:gd name="T11" fmla="*/ 77 h 81"/>
                <a:gd name="T12" fmla="*/ 10 w 59"/>
                <a:gd name="T13" fmla="*/ 52 h 81"/>
                <a:gd name="T14" fmla="*/ 8 w 59"/>
                <a:gd name="T15" fmla="*/ 3 h 81"/>
                <a:gd name="T16" fmla="*/ 19 w 59"/>
                <a:gd name="T17" fmla="*/ 13 h 81"/>
                <a:gd name="T18" fmla="*/ 52 w 59"/>
                <a:gd name="T19" fmla="*/ 4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1">
                  <a:moveTo>
                    <a:pt x="52" y="48"/>
                  </a:moveTo>
                  <a:cubicBezTo>
                    <a:pt x="48" y="66"/>
                    <a:pt x="48" y="66"/>
                    <a:pt x="48" y="66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2" y="70"/>
                    <a:pt x="13" y="55"/>
                    <a:pt x="10" y="52"/>
                  </a:cubicBezTo>
                  <a:cubicBezTo>
                    <a:pt x="7" y="49"/>
                    <a:pt x="0" y="0"/>
                    <a:pt x="8" y="3"/>
                  </a:cubicBezTo>
                  <a:cubicBezTo>
                    <a:pt x="13" y="5"/>
                    <a:pt x="17" y="9"/>
                    <a:pt x="19" y="13"/>
                  </a:cubicBezTo>
                  <a:cubicBezTo>
                    <a:pt x="19" y="13"/>
                    <a:pt x="59" y="17"/>
                    <a:pt x="52" y="48"/>
                  </a:cubicBezTo>
                </a:path>
              </a:pathLst>
            </a:custGeom>
            <a:solidFill>
              <a:srgbClr val="FF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ïṩļíḋê"/>
            <p:cNvSpPr/>
            <p:nvPr/>
          </p:nvSpPr>
          <p:spPr bwMode="auto">
            <a:xfrm>
              <a:off x="6935788" y="41068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  <a:gd name="T5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539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îṥḻïďè"/>
            <p:cNvSpPr/>
            <p:nvPr/>
          </p:nvSpPr>
          <p:spPr bwMode="auto">
            <a:xfrm>
              <a:off x="6905626" y="4102101"/>
              <a:ext cx="30163" cy="9525"/>
            </a:xfrm>
            <a:custGeom>
              <a:avLst/>
              <a:gdLst>
                <a:gd name="T0" fmla="*/ 14 w 22"/>
                <a:gd name="T1" fmla="*/ 0 h 7"/>
                <a:gd name="T2" fmla="*/ 0 w 22"/>
                <a:gd name="T3" fmla="*/ 6 h 7"/>
                <a:gd name="T4" fmla="*/ 1 w 22"/>
                <a:gd name="T5" fmla="*/ 7 h 7"/>
                <a:gd name="T6" fmla="*/ 14 w 22"/>
                <a:gd name="T7" fmla="*/ 2 h 7"/>
                <a:gd name="T8" fmla="*/ 22 w 22"/>
                <a:gd name="T9" fmla="*/ 4 h 7"/>
                <a:gd name="T10" fmla="*/ 22 w 22"/>
                <a:gd name="T11" fmla="*/ 3 h 7"/>
                <a:gd name="T12" fmla="*/ 22 w 22"/>
                <a:gd name="T13" fmla="*/ 3 h 7"/>
                <a:gd name="T14" fmla="*/ 14 w 2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">
                  <a:moveTo>
                    <a:pt x="14" y="0"/>
                  </a:moveTo>
                  <a:cubicBezTo>
                    <a:pt x="9" y="0"/>
                    <a:pt x="4" y="2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4" y="4"/>
                    <a:pt x="9" y="2"/>
                    <a:pt x="14" y="2"/>
                  </a:cubicBezTo>
                  <a:cubicBezTo>
                    <a:pt x="17" y="2"/>
                    <a:pt x="20" y="3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1"/>
                    <a:pt x="17" y="0"/>
                    <a:pt x="14" y="0"/>
                  </a:cubicBezTo>
                </a:path>
              </a:pathLst>
            </a:custGeom>
            <a:solidFill>
              <a:srgbClr val="E5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ślïďè"/>
            <p:cNvSpPr/>
            <p:nvPr/>
          </p:nvSpPr>
          <p:spPr bwMode="auto">
            <a:xfrm>
              <a:off x="6904038" y="4102101"/>
              <a:ext cx="39688" cy="33338"/>
            </a:xfrm>
            <a:custGeom>
              <a:avLst/>
              <a:gdLst>
                <a:gd name="T0" fmla="*/ 29 w 29"/>
                <a:gd name="T1" fmla="*/ 18 h 24"/>
                <a:gd name="T2" fmla="*/ 2 w 29"/>
                <a:gd name="T3" fmla="*/ 24 h 24"/>
                <a:gd name="T4" fmla="*/ 2 w 29"/>
                <a:gd name="T5" fmla="*/ 20 h 24"/>
                <a:gd name="T6" fmla="*/ 0 w 29"/>
                <a:gd name="T7" fmla="*/ 9 h 24"/>
                <a:gd name="T8" fmla="*/ 25 w 29"/>
                <a:gd name="T9" fmla="*/ 6 h 24"/>
                <a:gd name="T10" fmla="*/ 26 w 29"/>
                <a:gd name="T11" fmla="*/ 6 h 24"/>
                <a:gd name="T12" fmla="*/ 27 w 29"/>
                <a:gd name="T13" fmla="*/ 11 h 24"/>
                <a:gd name="T14" fmla="*/ 29 w 29"/>
                <a:gd name="T15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4">
                  <a:moveTo>
                    <a:pt x="29" y="18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1"/>
                    <a:pt x="17" y="0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8"/>
                    <a:pt x="29" y="18"/>
                    <a:pt x="29" y="18"/>
                  </a:cubicBezTo>
                </a:path>
              </a:pathLst>
            </a:cu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şļîḍé"/>
            <p:cNvSpPr/>
            <p:nvPr/>
          </p:nvSpPr>
          <p:spPr bwMode="auto">
            <a:xfrm>
              <a:off x="6242051" y="3925888"/>
              <a:ext cx="112713" cy="168275"/>
            </a:xfrm>
            <a:custGeom>
              <a:avLst/>
              <a:gdLst>
                <a:gd name="T0" fmla="*/ 82 w 82"/>
                <a:gd name="T1" fmla="*/ 108 h 123"/>
                <a:gd name="T2" fmla="*/ 53 w 82"/>
                <a:gd name="T3" fmla="*/ 123 h 123"/>
                <a:gd name="T4" fmla="*/ 51 w 82"/>
                <a:gd name="T5" fmla="*/ 118 h 123"/>
                <a:gd name="T6" fmla="*/ 43 w 82"/>
                <a:gd name="T7" fmla="*/ 101 h 123"/>
                <a:gd name="T8" fmla="*/ 29 w 82"/>
                <a:gd name="T9" fmla="*/ 90 h 123"/>
                <a:gd name="T10" fmla="*/ 35 w 82"/>
                <a:gd name="T11" fmla="*/ 37 h 123"/>
                <a:gd name="T12" fmla="*/ 74 w 82"/>
                <a:gd name="T13" fmla="*/ 50 h 123"/>
                <a:gd name="T14" fmla="*/ 75 w 82"/>
                <a:gd name="T15" fmla="*/ 78 h 123"/>
                <a:gd name="T16" fmla="*/ 73 w 82"/>
                <a:gd name="T17" fmla="*/ 88 h 123"/>
                <a:gd name="T18" fmla="*/ 80 w 82"/>
                <a:gd name="T19" fmla="*/ 104 h 123"/>
                <a:gd name="T20" fmla="*/ 82 w 82"/>
                <a:gd name="T21" fmla="*/ 10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23">
                  <a:moveTo>
                    <a:pt x="82" y="108"/>
                  </a:moveTo>
                  <a:cubicBezTo>
                    <a:pt x="53" y="123"/>
                    <a:pt x="53" y="123"/>
                    <a:pt x="53" y="123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8" y="112"/>
                    <a:pt x="44" y="104"/>
                    <a:pt x="43" y="101"/>
                  </a:cubicBezTo>
                  <a:cubicBezTo>
                    <a:pt x="41" y="96"/>
                    <a:pt x="29" y="90"/>
                    <a:pt x="29" y="90"/>
                  </a:cubicBezTo>
                  <a:cubicBezTo>
                    <a:pt x="0" y="62"/>
                    <a:pt x="35" y="37"/>
                    <a:pt x="35" y="37"/>
                  </a:cubicBezTo>
                  <a:cubicBezTo>
                    <a:pt x="54" y="0"/>
                    <a:pt x="74" y="50"/>
                    <a:pt x="74" y="50"/>
                  </a:cubicBezTo>
                  <a:cubicBezTo>
                    <a:pt x="74" y="50"/>
                    <a:pt x="77" y="77"/>
                    <a:pt x="75" y="78"/>
                  </a:cubicBezTo>
                  <a:cubicBezTo>
                    <a:pt x="73" y="80"/>
                    <a:pt x="73" y="88"/>
                    <a:pt x="73" y="88"/>
                  </a:cubicBezTo>
                  <a:cubicBezTo>
                    <a:pt x="76" y="93"/>
                    <a:pt x="78" y="98"/>
                    <a:pt x="80" y="104"/>
                  </a:cubicBezTo>
                  <a:cubicBezTo>
                    <a:pt x="81" y="106"/>
                    <a:pt x="82" y="108"/>
                    <a:pt x="82" y="108"/>
                  </a:cubicBezTo>
                </a:path>
              </a:pathLst>
            </a:custGeom>
            <a:solidFill>
              <a:srgbClr val="FF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íśḷïde"/>
            <p:cNvSpPr/>
            <p:nvPr/>
          </p:nvSpPr>
          <p:spPr bwMode="auto">
            <a:xfrm>
              <a:off x="6351588" y="4068763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96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îşlïḓe"/>
            <p:cNvSpPr/>
            <p:nvPr/>
          </p:nvSpPr>
          <p:spPr bwMode="auto">
            <a:xfrm>
              <a:off x="6311901" y="4068763"/>
              <a:ext cx="41275" cy="22225"/>
            </a:xfrm>
            <a:custGeom>
              <a:avLst/>
              <a:gdLst>
                <a:gd name="T0" fmla="*/ 22 w 30"/>
                <a:gd name="T1" fmla="*/ 0 h 16"/>
                <a:gd name="T2" fmla="*/ 0 w 30"/>
                <a:gd name="T3" fmla="*/ 14 h 16"/>
                <a:gd name="T4" fmla="*/ 1 w 30"/>
                <a:gd name="T5" fmla="*/ 16 h 16"/>
                <a:gd name="T6" fmla="*/ 24 w 30"/>
                <a:gd name="T7" fmla="*/ 1 h 16"/>
                <a:gd name="T8" fmla="*/ 25 w 30"/>
                <a:gd name="T9" fmla="*/ 1 h 16"/>
                <a:gd name="T10" fmla="*/ 29 w 30"/>
                <a:gd name="T11" fmla="*/ 2 h 16"/>
                <a:gd name="T12" fmla="*/ 30 w 30"/>
                <a:gd name="T13" fmla="*/ 2 h 16"/>
                <a:gd name="T14" fmla="*/ 29 w 30"/>
                <a:gd name="T15" fmla="*/ 0 h 16"/>
                <a:gd name="T16" fmla="*/ 26 w 30"/>
                <a:gd name="T17" fmla="*/ 0 h 16"/>
                <a:gd name="T18" fmla="*/ 23 w 30"/>
                <a:gd name="T19" fmla="*/ 0 h 16"/>
                <a:gd name="T20" fmla="*/ 22 w 30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6">
                  <a:moveTo>
                    <a:pt x="22" y="0"/>
                  </a:moveTo>
                  <a:cubicBezTo>
                    <a:pt x="17" y="0"/>
                    <a:pt x="4" y="11"/>
                    <a:pt x="0" y="14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4"/>
                    <a:pt x="19" y="1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$liḑê"/>
            <p:cNvSpPr/>
            <p:nvPr/>
          </p:nvSpPr>
          <p:spPr bwMode="auto">
            <a:xfrm>
              <a:off x="6313488" y="4070351"/>
              <a:ext cx="44450" cy="36513"/>
            </a:xfrm>
            <a:custGeom>
              <a:avLst/>
              <a:gdLst>
                <a:gd name="T0" fmla="*/ 32 w 32"/>
                <a:gd name="T1" fmla="*/ 12 h 27"/>
                <a:gd name="T2" fmla="*/ 1 w 32"/>
                <a:gd name="T3" fmla="*/ 27 h 27"/>
                <a:gd name="T4" fmla="*/ 0 w 32"/>
                <a:gd name="T5" fmla="*/ 20 h 27"/>
                <a:gd name="T6" fmla="*/ 0 w 32"/>
                <a:gd name="T7" fmla="*/ 16 h 27"/>
                <a:gd name="T8" fmla="*/ 24 w 32"/>
                <a:gd name="T9" fmla="*/ 0 h 27"/>
                <a:gd name="T10" fmla="*/ 32 w 32"/>
                <a:gd name="T11" fmla="*/ 0 h 27"/>
                <a:gd name="T12" fmla="*/ 32 w 32"/>
                <a:gd name="T13" fmla="*/ 6 h 27"/>
                <a:gd name="T14" fmla="*/ 32 w 32"/>
                <a:gd name="T1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7">
                  <a:moveTo>
                    <a:pt x="32" y="12"/>
                  </a:moveTo>
                  <a:cubicBezTo>
                    <a:pt x="1" y="27"/>
                    <a:pt x="1" y="27"/>
                    <a:pt x="1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8" y="0"/>
                    <a:pt x="24" y="0"/>
                  </a:cubicBezTo>
                  <a:cubicBezTo>
                    <a:pt x="26" y="1"/>
                    <a:pt x="29" y="1"/>
                    <a:pt x="32" y="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12"/>
                    <a:pt x="32" y="12"/>
                    <a:pt x="32" y="12"/>
                  </a:cubicBezTo>
                </a:path>
              </a:pathLst>
            </a:cu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ïSḷïḓê"/>
            <p:cNvSpPr/>
            <p:nvPr/>
          </p:nvSpPr>
          <p:spPr bwMode="auto">
            <a:xfrm>
              <a:off x="6643688" y="4041776"/>
              <a:ext cx="195263" cy="211138"/>
            </a:xfrm>
            <a:custGeom>
              <a:avLst/>
              <a:gdLst>
                <a:gd name="T0" fmla="*/ 139 w 141"/>
                <a:gd name="T1" fmla="*/ 138 h 153"/>
                <a:gd name="T2" fmla="*/ 26 w 141"/>
                <a:gd name="T3" fmla="*/ 145 h 153"/>
                <a:gd name="T4" fmla="*/ 53 w 141"/>
                <a:gd name="T5" fmla="*/ 115 h 153"/>
                <a:gd name="T6" fmla="*/ 48 w 141"/>
                <a:gd name="T7" fmla="*/ 83 h 153"/>
                <a:gd name="T8" fmla="*/ 35 w 141"/>
                <a:gd name="T9" fmla="*/ 58 h 153"/>
                <a:gd name="T10" fmla="*/ 120 w 141"/>
                <a:gd name="T11" fmla="*/ 53 h 153"/>
                <a:gd name="T12" fmla="*/ 114 w 141"/>
                <a:gd name="T13" fmla="*/ 78 h 153"/>
                <a:gd name="T14" fmla="*/ 117 w 141"/>
                <a:gd name="T15" fmla="*/ 103 h 153"/>
                <a:gd name="T16" fmla="*/ 139 w 141"/>
                <a:gd name="T17" fmla="*/ 1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53">
                  <a:moveTo>
                    <a:pt x="139" y="138"/>
                  </a:moveTo>
                  <a:cubicBezTo>
                    <a:pt x="139" y="138"/>
                    <a:pt x="0" y="153"/>
                    <a:pt x="26" y="145"/>
                  </a:cubicBezTo>
                  <a:cubicBezTo>
                    <a:pt x="44" y="139"/>
                    <a:pt x="51" y="128"/>
                    <a:pt x="53" y="115"/>
                  </a:cubicBezTo>
                  <a:cubicBezTo>
                    <a:pt x="53" y="104"/>
                    <a:pt x="52" y="93"/>
                    <a:pt x="48" y="83"/>
                  </a:cubicBezTo>
                  <a:cubicBezTo>
                    <a:pt x="44" y="74"/>
                    <a:pt x="40" y="66"/>
                    <a:pt x="35" y="58"/>
                  </a:cubicBezTo>
                  <a:cubicBezTo>
                    <a:pt x="35" y="58"/>
                    <a:pt x="141" y="0"/>
                    <a:pt x="120" y="53"/>
                  </a:cubicBezTo>
                  <a:cubicBezTo>
                    <a:pt x="117" y="61"/>
                    <a:pt x="115" y="69"/>
                    <a:pt x="114" y="78"/>
                  </a:cubicBezTo>
                  <a:cubicBezTo>
                    <a:pt x="113" y="86"/>
                    <a:pt x="114" y="95"/>
                    <a:pt x="117" y="103"/>
                  </a:cubicBezTo>
                  <a:cubicBezTo>
                    <a:pt x="121" y="116"/>
                    <a:pt x="128" y="128"/>
                    <a:pt x="139" y="138"/>
                  </a:cubicBezTo>
                </a:path>
              </a:pathLst>
            </a:custGeom>
            <a:solidFill>
              <a:srgbClr val="FF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išļïḑê"/>
            <p:cNvSpPr/>
            <p:nvPr/>
          </p:nvSpPr>
          <p:spPr bwMode="auto">
            <a:xfrm>
              <a:off x="6708776" y="4152901"/>
              <a:ext cx="1588" cy="3175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1 w 1"/>
                <a:gd name="T5" fmla="*/ 3 h 3"/>
                <a:gd name="T6" fmla="*/ 1 w 1"/>
                <a:gd name="T7" fmla="*/ 3 h 3"/>
                <a:gd name="T8" fmla="*/ 0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$1ïďê"/>
            <p:cNvSpPr/>
            <p:nvPr/>
          </p:nvSpPr>
          <p:spPr bwMode="auto">
            <a:xfrm>
              <a:off x="6708776" y="4152901"/>
              <a:ext cx="17463" cy="7938"/>
            </a:xfrm>
            <a:custGeom>
              <a:avLst/>
              <a:gdLst>
                <a:gd name="T0" fmla="*/ 0 w 12"/>
                <a:gd name="T1" fmla="*/ 0 h 6"/>
                <a:gd name="T2" fmla="*/ 1 w 12"/>
                <a:gd name="T3" fmla="*/ 3 h 6"/>
                <a:gd name="T4" fmla="*/ 1 w 12"/>
                <a:gd name="T5" fmla="*/ 3 h 6"/>
                <a:gd name="T6" fmla="*/ 12 w 12"/>
                <a:gd name="T7" fmla="*/ 6 h 6"/>
                <a:gd name="T8" fmla="*/ 0 w 1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4" y="5"/>
                    <a:pt x="8" y="6"/>
                    <a:pt x="12" y="6"/>
                  </a:cubicBezTo>
                  <a:cubicBezTo>
                    <a:pt x="8" y="5"/>
                    <a:pt x="3" y="3"/>
                    <a:pt x="0" y="0"/>
                  </a:cubicBezTo>
                </a:path>
              </a:pathLst>
            </a:custGeom>
            <a:solidFill>
              <a:srgbClr val="E5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ṧľïḋe"/>
            <p:cNvSpPr/>
            <p:nvPr/>
          </p:nvSpPr>
          <p:spPr bwMode="auto">
            <a:xfrm>
              <a:off x="6672263" y="4008438"/>
              <a:ext cx="157163" cy="155575"/>
            </a:xfrm>
            <a:prstGeom prst="ellipse">
              <a:avLst/>
            </a:prstGeom>
            <a:solidFill>
              <a:srgbClr val="FF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iŝļïḑé"/>
            <p:cNvSpPr/>
            <p:nvPr/>
          </p:nvSpPr>
          <p:spPr bwMode="auto">
            <a:xfrm>
              <a:off x="6805613" y="418306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0 h 2"/>
                <a:gd name="T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ṣľïďè"/>
            <p:cNvSpPr/>
            <p:nvPr/>
          </p:nvSpPr>
          <p:spPr bwMode="auto">
            <a:xfrm>
              <a:off x="6716713" y="4175126"/>
              <a:ext cx="88900" cy="28575"/>
            </a:xfrm>
            <a:custGeom>
              <a:avLst/>
              <a:gdLst>
                <a:gd name="T0" fmla="*/ 43 w 64"/>
                <a:gd name="T1" fmla="*/ 0 h 20"/>
                <a:gd name="T2" fmla="*/ 29 w 64"/>
                <a:gd name="T3" fmla="*/ 2 h 20"/>
                <a:gd name="T4" fmla="*/ 0 w 64"/>
                <a:gd name="T5" fmla="*/ 18 h 20"/>
                <a:gd name="T6" fmla="*/ 0 w 64"/>
                <a:gd name="T7" fmla="*/ 18 h 20"/>
                <a:gd name="T8" fmla="*/ 0 w 64"/>
                <a:gd name="T9" fmla="*/ 20 h 20"/>
                <a:gd name="T10" fmla="*/ 29 w 64"/>
                <a:gd name="T11" fmla="*/ 4 h 20"/>
                <a:gd name="T12" fmla="*/ 42 w 64"/>
                <a:gd name="T13" fmla="*/ 2 h 20"/>
                <a:gd name="T14" fmla="*/ 54 w 64"/>
                <a:gd name="T15" fmla="*/ 3 h 20"/>
                <a:gd name="T16" fmla="*/ 64 w 64"/>
                <a:gd name="T17" fmla="*/ 8 h 20"/>
                <a:gd name="T18" fmla="*/ 64 w 64"/>
                <a:gd name="T19" fmla="*/ 8 h 20"/>
                <a:gd name="T20" fmla="*/ 64 w 64"/>
                <a:gd name="T21" fmla="*/ 6 h 20"/>
                <a:gd name="T22" fmla="*/ 64 w 64"/>
                <a:gd name="T23" fmla="*/ 6 h 20"/>
                <a:gd name="T24" fmla="*/ 55 w 64"/>
                <a:gd name="T25" fmla="*/ 2 h 20"/>
                <a:gd name="T26" fmla="*/ 43 w 64"/>
                <a:gd name="T2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0">
                  <a:moveTo>
                    <a:pt x="43" y="0"/>
                  </a:moveTo>
                  <a:cubicBezTo>
                    <a:pt x="38" y="0"/>
                    <a:pt x="34" y="1"/>
                    <a:pt x="29" y="2"/>
                  </a:cubicBezTo>
                  <a:cubicBezTo>
                    <a:pt x="21" y="5"/>
                    <a:pt x="7" y="10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6" y="12"/>
                    <a:pt x="20" y="7"/>
                    <a:pt x="29" y="4"/>
                  </a:cubicBezTo>
                  <a:cubicBezTo>
                    <a:pt x="34" y="2"/>
                    <a:pt x="38" y="2"/>
                    <a:pt x="42" y="2"/>
                  </a:cubicBezTo>
                  <a:cubicBezTo>
                    <a:pt x="46" y="2"/>
                    <a:pt x="50" y="2"/>
                    <a:pt x="54" y="3"/>
                  </a:cubicBezTo>
                  <a:cubicBezTo>
                    <a:pt x="58" y="4"/>
                    <a:pt x="61" y="6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7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4"/>
                    <a:pt x="58" y="3"/>
                    <a:pt x="55" y="2"/>
                  </a:cubicBezTo>
                  <a:cubicBezTo>
                    <a:pt x="51" y="1"/>
                    <a:pt x="47" y="0"/>
                    <a:pt x="43" y="0"/>
                  </a:cubicBezTo>
                </a:path>
              </a:pathLst>
            </a:custGeom>
            <a:solidFill>
              <a:srgbClr val="E5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ïṩľïḓe"/>
            <p:cNvSpPr/>
            <p:nvPr/>
          </p:nvSpPr>
          <p:spPr bwMode="auto">
            <a:xfrm>
              <a:off x="6907213" y="4116388"/>
              <a:ext cx="34925" cy="15875"/>
            </a:xfrm>
            <a:custGeom>
              <a:avLst/>
              <a:gdLst>
                <a:gd name="T0" fmla="*/ 18 w 25"/>
                <a:gd name="T1" fmla="*/ 0 h 11"/>
                <a:gd name="T2" fmla="*/ 0 w 25"/>
                <a:gd name="T3" fmla="*/ 10 h 11"/>
                <a:gd name="T4" fmla="*/ 0 w 25"/>
                <a:gd name="T5" fmla="*/ 11 h 11"/>
                <a:gd name="T6" fmla="*/ 18 w 25"/>
                <a:gd name="T7" fmla="*/ 2 h 11"/>
                <a:gd name="T8" fmla="*/ 25 w 25"/>
                <a:gd name="T9" fmla="*/ 3 h 11"/>
                <a:gd name="T10" fmla="*/ 25 w 25"/>
                <a:gd name="T11" fmla="*/ 1 h 11"/>
                <a:gd name="T12" fmla="*/ 18 w 2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1">
                  <a:moveTo>
                    <a:pt x="18" y="0"/>
                  </a:moveTo>
                  <a:cubicBezTo>
                    <a:pt x="11" y="0"/>
                    <a:pt x="4" y="4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5"/>
                    <a:pt x="12" y="2"/>
                    <a:pt x="18" y="2"/>
                  </a:cubicBezTo>
                  <a:cubicBezTo>
                    <a:pt x="20" y="2"/>
                    <a:pt x="23" y="3"/>
                    <a:pt x="25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C6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îṧľíḍé"/>
            <p:cNvSpPr/>
            <p:nvPr/>
          </p:nvSpPr>
          <p:spPr bwMode="auto">
            <a:xfrm>
              <a:off x="6313488" y="4078288"/>
              <a:ext cx="44450" cy="22225"/>
            </a:xfrm>
            <a:custGeom>
              <a:avLst/>
              <a:gdLst>
                <a:gd name="T0" fmla="*/ 32 w 32"/>
                <a:gd name="T1" fmla="*/ 0 h 16"/>
                <a:gd name="T2" fmla="*/ 0 w 32"/>
                <a:gd name="T3" fmla="*/ 14 h 16"/>
                <a:gd name="T4" fmla="*/ 0 w 32"/>
                <a:gd name="T5" fmla="*/ 16 h 16"/>
                <a:gd name="T6" fmla="*/ 32 w 32"/>
                <a:gd name="T7" fmla="*/ 2 h 16"/>
                <a:gd name="T8" fmla="*/ 32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32" y="0"/>
                  </a:moveTo>
                  <a:cubicBezTo>
                    <a:pt x="21" y="4"/>
                    <a:pt x="10" y="9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9"/>
                    <a:pt x="31" y="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C6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iślídê"/>
            <p:cNvSpPr/>
            <p:nvPr/>
          </p:nvSpPr>
          <p:spPr bwMode="auto">
            <a:xfrm>
              <a:off x="6621463" y="4705351"/>
              <a:ext cx="288925" cy="26988"/>
            </a:xfrm>
            <a:custGeom>
              <a:avLst/>
              <a:gdLst>
                <a:gd name="T0" fmla="*/ 210 w 211"/>
                <a:gd name="T1" fmla="*/ 0 h 20"/>
                <a:gd name="T2" fmla="*/ 77 w 211"/>
                <a:gd name="T3" fmla="*/ 16 h 20"/>
                <a:gd name="T4" fmla="*/ 68 w 211"/>
                <a:gd name="T5" fmla="*/ 16 h 20"/>
                <a:gd name="T6" fmla="*/ 33 w 211"/>
                <a:gd name="T7" fmla="*/ 13 h 20"/>
                <a:gd name="T8" fmla="*/ 0 w 211"/>
                <a:gd name="T9" fmla="*/ 14 h 20"/>
                <a:gd name="T10" fmla="*/ 0 w 211"/>
                <a:gd name="T11" fmla="*/ 18 h 20"/>
                <a:gd name="T12" fmla="*/ 32 w 211"/>
                <a:gd name="T13" fmla="*/ 17 h 20"/>
                <a:gd name="T14" fmla="*/ 68 w 211"/>
                <a:gd name="T15" fmla="*/ 20 h 20"/>
                <a:gd name="T16" fmla="*/ 77 w 211"/>
                <a:gd name="T17" fmla="*/ 20 h 20"/>
                <a:gd name="T18" fmla="*/ 211 w 211"/>
                <a:gd name="T19" fmla="*/ 4 h 20"/>
                <a:gd name="T20" fmla="*/ 210 w 211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20">
                  <a:moveTo>
                    <a:pt x="210" y="0"/>
                  </a:moveTo>
                  <a:cubicBezTo>
                    <a:pt x="163" y="7"/>
                    <a:pt x="101" y="16"/>
                    <a:pt x="77" y="16"/>
                  </a:cubicBezTo>
                  <a:cubicBezTo>
                    <a:pt x="73" y="16"/>
                    <a:pt x="70" y="16"/>
                    <a:pt x="68" y="16"/>
                  </a:cubicBezTo>
                  <a:cubicBezTo>
                    <a:pt x="62" y="14"/>
                    <a:pt x="49" y="13"/>
                    <a:pt x="33" y="13"/>
                  </a:cubicBezTo>
                  <a:cubicBezTo>
                    <a:pt x="22" y="13"/>
                    <a:pt x="11" y="13"/>
                    <a:pt x="0" y="14"/>
                  </a:cubicBezTo>
                  <a:cubicBezTo>
                    <a:pt x="0" y="15"/>
                    <a:pt x="0" y="16"/>
                    <a:pt x="0" y="18"/>
                  </a:cubicBezTo>
                  <a:cubicBezTo>
                    <a:pt x="11" y="17"/>
                    <a:pt x="22" y="17"/>
                    <a:pt x="32" y="17"/>
                  </a:cubicBezTo>
                  <a:cubicBezTo>
                    <a:pt x="49" y="17"/>
                    <a:pt x="62" y="18"/>
                    <a:pt x="68" y="20"/>
                  </a:cubicBezTo>
                  <a:cubicBezTo>
                    <a:pt x="70" y="20"/>
                    <a:pt x="73" y="20"/>
                    <a:pt x="77" y="20"/>
                  </a:cubicBezTo>
                  <a:cubicBezTo>
                    <a:pt x="101" y="20"/>
                    <a:pt x="164" y="11"/>
                    <a:pt x="211" y="4"/>
                  </a:cubicBezTo>
                  <a:cubicBezTo>
                    <a:pt x="210" y="3"/>
                    <a:pt x="210" y="1"/>
                    <a:pt x="210" y="0"/>
                  </a:cubicBezTo>
                </a:path>
              </a:pathLst>
            </a:custGeom>
            <a:solidFill>
              <a:srgbClr val="3F3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íşḷïďe"/>
            <p:cNvSpPr/>
            <p:nvPr/>
          </p:nvSpPr>
          <p:spPr bwMode="auto">
            <a:xfrm>
              <a:off x="6618288" y="4724401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4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397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íslïďê"/>
            <p:cNvSpPr/>
            <p:nvPr/>
          </p:nvSpPr>
          <p:spPr bwMode="auto">
            <a:xfrm>
              <a:off x="6618288" y="4724401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2 w 2"/>
                <a:gd name="T7" fmla="*/ 4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solidFill>
              <a:srgbClr val="3B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íŝlîdè"/>
            <p:cNvSpPr/>
            <p:nvPr/>
          </p:nvSpPr>
          <p:spPr bwMode="auto">
            <a:xfrm>
              <a:off x="6299994" y="4081463"/>
              <a:ext cx="685800" cy="685800"/>
            </a:xfrm>
            <a:custGeom>
              <a:avLst/>
              <a:gdLst>
                <a:gd name="T0" fmla="*/ 499 w 499"/>
                <a:gd name="T1" fmla="*/ 446 h 500"/>
                <a:gd name="T2" fmla="*/ 303 w 499"/>
                <a:gd name="T3" fmla="*/ 471 h 500"/>
                <a:gd name="T4" fmla="*/ 187 w 499"/>
                <a:gd name="T5" fmla="*/ 471 h 500"/>
                <a:gd name="T6" fmla="*/ 162 w 499"/>
                <a:gd name="T7" fmla="*/ 457 h 500"/>
                <a:gd name="T8" fmla="*/ 163 w 499"/>
                <a:gd name="T9" fmla="*/ 416 h 500"/>
                <a:gd name="T10" fmla="*/ 170 w 499"/>
                <a:gd name="T11" fmla="*/ 375 h 500"/>
                <a:gd name="T12" fmla="*/ 175 w 499"/>
                <a:gd name="T13" fmla="*/ 340 h 500"/>
                <a:gd name="T14" fmla="*/ 186 w 499"/>
                <a:gd name="T15" fmla="*/ 285 h 500"/>
                <a:gd name="T16" fmla="*/ 191 w 499"/>
                <a:gd name="T17" fmla="*/ 245 h 500"/>
                <a:gd name="T18" fmla="*/ 192 w 499"/>
                <a:gd name="T19" fmla="*/ 217 h 500"/>
                <a:gd name="T20" fmla="*/ 198 w 499"/>
                <a:gd name="T21" fmla="*/ 184 h 500"/>
                <a:gd name="T22" fmla="*/ 52 w 499"/>
                <a:gd name="T23" fmla="*/ 111 h 500"/>
                <a:gd name="T24" fmla="*/ 6 w 499"/>
                <a:gd name="T25" fmla="*/ 36 h 500"/>
                <a:gd name="T26" fmla="*/ 3 w 499"/>
                <a:gd name="T27" fmla="*/ 23 h 500"/>
                <a:gd name="T28" fmla="*/ 43 w 499"/>
                <a:gd name="T29" fmla="*/ 0 h 500"/>
                <a:gd name="T30" fmla="*/ 82 w 499"/>
                <a:gd name="T31" fmla="*/ 50 h 500"/>
                <a:gd name="T32" fmla="*/ 112 w 499"/>
                <a:gd name="T33" fmla="*/ 80 h 500"/>
                <a:gd name="T34" fmla="*/ 123 w 499"/>
                <a:gd name="T35" fmla="*/ 82 h 500"/>
                <a:gd name="T36" fmla="*/ 123 w 499"/>
                <a:gd name="T37" fmla="*/ 82 h 500"/>
                <a:gd name="T38" fmla="*/ 145 w 499"/>
                <a:gd name="T39" fmla="*/ 94 h 500"/>
                <a:gd name="T40" fmla="*/ 174 w 499"/>
                <a:gd name="T41" fmla="*/ 105 h 500"/>
                <a:gd name="T42" fmla="*/ 197 w 499"/>
                <a:gd name="T43" fmla="*/ 106 h 500"/>
                <a:gd name="T44" fmla="*/ 217 w 499"/>
                <a:gd name="T45" fmla="*/ 106 h 500"/>
                <a:gd name="T46" fmla="*/ 245 w 499"/>
                <a:gd name="T47" fmla="*/ 80 h 500"/>
                <a:gd name="T48" fmla="*/ 303 w 499"/>
                <a:gd name="T49" fmla="*/ 90 h 500"/>
                <a:gd name="T50" fmla="*/ 334 w 499"/>
                <a:gd name="T51" fmla="*/ 73 h 500"/>
                <a:gd name="T52" fmla="*/ 359 w 499"/>
                <a:gd name="T53" fmla="*/ 72 h 500"/>
                <a:gd name="T54" fmla="*/ 369 w 499"/>
                <a:gd name="T55" fmla="*/ 77 h 500"/>
                <a:gd name="T56" fmla="*/ 398 w 499"/>
                <a:gd name="T57" fmla="*/ 105 h 500"/>
                <a:gd name="T58" fmla="*/ 405 w 499"/>
                <a:gd name="T59" fmla="*/ 92 h 500"/>
                <a:gd name="T60" fmla="*/ 415 w 499"/>
                <a:gd name="T61" fmla="*/ 88 h 500"/>
                <a:gd name="T62" fmla="*/ 434 w 499"/>
                <a:gd name="T63" fmla="*/ 82 h 500"/>
                <a:gd name="T64" fmla="*/ 444 w 499"/>
                <a:gd name="T65" fmla="*/ 87 h 500"/>
                <a:gd name="T66" fmla="*/ 442 w 499"/>
                <a:gd name="T67" fmla="*/ 66 h 500"/>
                <a:gd name="T68" fmla="*/ 436 w 499"/>
                <a:gd name="T69" fmla="*/ 48 h 500"/>
                <a:gd name="T70" fmla="*/ 491 w 499"/>
                <a:gd name="T71" fmla="*/ 42 h 500"/>
                <a:gd name="T72" fmla="*/ 492 w 499"/>
                <a:gd name="T73" fmla="*/ 73 h 500"/>
                <a:gd name="T74" fmla="*/ 495 w 499"/>
                <a:gd name="T75" fmla="*/ 105 h 500"/>
                <a:gd name="T76" fmla="*/ 497 w 499"/>
                <a:gd name="T77" fmla="*/ 127 h 500"/>
                <a:gd name="T78" fmla="*/ 489 w 499"/>
                <a:gd name="T79" fmla="*/ 161 h 500"/>
                <a:gd name="T80" fmla="*/ 463 w 499"/>
                <a:gd name="T81" fmla="*/ 186 h 500"/>
                <a:gd name="T82" fmla="*/ 451 w 499"/>
                <a:gd name="T83" fmla="*/ 230 h 500"/>
                <a:gd name="T84" fmla="*/ 447 w 499"/>
                <a:gd name="T85" fmla="*/ 300 h 500"/>
                <a:gd name="T86" fmla="*/ 469 w 499"/>
                <a:gd name="T87" fmla="*/ 356 h 500"/>
                <a:gd name="T88" fmla="*/ 499 w 499"/>
                <a:gd name="T89" fmla="*/ 446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9" h="500">
                  <a:moveTo>
                    <a:pt x="499" y="446"/>
                  </a:moveTo>
                  <a:cubicBezTo>
                    <a:pt x="499" y="446"/>
                    <a:pt x="322" y="476"/>
                    <a:pt x="303" y="471"/>
                  </a:cubicBezTo>
                  <a:cubicBezTo>
                    <a:pt x="284" y="465"/>
                    <a:pt x="187" y="471"/>
                    <a:pt x="187" y="471"/>
                  </a:cubicBezTo>
                  <a:cubicBezTo>
                    <a:pt x="143" y="500"/>
                    <a:pt x="162" y="457"/>
                    <a:pt x="162" y="457"/>
                  </a:cubicBezTo>
                  <a:cubicBezTo>
                    <a:pt x="162" y="457"/>
                    <a:pt x="158" y="434"/>
                    <a:pt x="163" y="416"/>
                  </a:cubicBezTo>
                  <a:cubicBezTo>
                    <a:pt x="167" y="403"/>
                    <a:pt x="169" y="389"/>
                    <a:pt x="170" y="375"/>
                  </a:cubicBezTo>
                  <a:cubicBezTo>
                    <a:pt x="170" y="375"/>
                    <a:pt x="169" y="346"/>
                    <a:pt x="175" y="340"/>
                  </a:cubicBezTo>
                  <a:cubicBezTo>
                    <a:pt x="180" y="333"/>
                    <a:pt x="186" y="285"/>
                    <a:pt x="186" y="285"/>
                  </a:cubicBezTo>
                  <a:cubicBezTo>
                    <a:pt x="186" y="285"/>
                    <a:pt x="191" y="252"/>
                    <a:pt x="191" y="245"/>
                  </a:cubicBezTo>
                  <a:cubicBezTo>
                    <a:pt x="190" y="238"/>
                    <a:pt x="192" y="217"/>
                    <a:pt x="192" y="21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62" y="179"/>
                    <a:pt x="52" y="111"/>
                    <a:pt x="52" y="111"/>
                  </a:cubicBezTo>
                  <a:cubicBezTo>
                    <a:pt x="47" y="89"/>
                    <a:pt x="6" y="36"/>
                    <a:pt x="6" y="36"/>
                  </a:cubicBezTo>
                  <a:cubicBezTo>
                    <a:pt x="6" y="31"/>
                    <a:pt x="4" y="27"/>
                    <a:pt x="3" y="23"/>
                  </a:cubicBezTo>
                  <a:cubicBezTo>
                    <a:pt x="0" y="15"/>
                    <a:pt x="43" y="0"/>
                    <a:pt x="43" y="0"/>
                  </a:cubicBezTo>
                  <a:cubicBezTo>
                    <a:pt x="43" y="0"/>
                    <a:pt x="75" y="39"/>
                    <a:pt x="82" y="50"/>
                  </a:cubicBezTo>
                  <a:cubicBezTo>
                    <a:pt x="89" y="60"/>
                    <a:pt x="112" y="80"/>
                    <a:pt x="112" y="80"/>
                  </a:cubicBezTo>
                  <a:cubicBezTo>
                    <a:pt x="116" y="80"/>
                    <a:pt x="119" y="80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31" y="85"/>
                    <a:pt x="138" y="89"/>
                    <a:pt x="145" y="94"/>
                  </a:cubicBezTo>
                  <a:cubicBezTo>
                    <a:pt x="156" y="94"/>
                    <a:pt x="166" y="98"/>
                    <a:pt x="174" y="105"/>
                  </a:cubicBezTo>
                  <a:cubicBezTo>
                    <a:pt x="174" y="105"/>
                    <a:pt x="194" y="102"/>
                    <a:pt x="197" y="106"/>
                  </a:cubicBezTo>
                  <a:cubicBezTo>
                    <a:pt x="201" y="109"/>
                    <a:pt x="217" y="106"/>
                    <a:pt x="217" y="106"/>
                  </a:cubicBezTo>
                  <a:cubicBezTo>
                    <a:pt x="217" y="106"/>
                    <a:pt x="234" y="70"/>
                    <a:pt x="245" y="80"/>
                  </a:cubicBezTo>
                  <a:cubicBezTo>
                    <a:pt x="256" y="91"/>
                    <a:pt x="303" y="90"/>
                    <a:pt x="303" y="90"/>
                  </a:cubicBezTo>
                  <a:cubicBezTo>
                    <a:pt x="310" y="82"/>
                    <a:pt x="325" y="76"/>
                    <a:pt x="334" y="73"/>
                  </a:cubicBezTo>
                  <a:cubicBezTo>
                    <a:pt x="342" y="70"/>
                    <a:pt x="351" y="70"/>
                    <a:pt x="359" y="72"/>
                  </a:cubicBezTo>
                  <a:cubicBezTo>
                    <a:pt x="363" y="73"/>
                    <a:pt x="366" y="75"/>
                    <a:pt x="369" y="77"/>
                  </a:cubicBezTo>
                  <a:cubicBezTo>
                    <a:pt x="398" y="105"/>
                    <a:pt x="398" y="105"/>
                    <a:pt x="398" y="105"/>
                  </a:cubicBezTo>
                  <a:cubicBezTo>
                    <a:pt x="398" y="105"/>
                    <a:pt x="406" y="95"/>
                    <a:pt x="405" y="92"/>
                  </a:cubicBezTo>
                  <a:cubicBezTo>
                    <a:pt x="404" y="90"/>
                    <a:pt x="415" y="88"/>
                    <a:pt x="415" y="88"/>
                  </a:cubicBezTo>
                  <a:cubicBezTo>
                    <a:pt x="415" y="88"/>
                    <a:pt x="429" y="84"/>
                    <a:pt x="434" y="82"/>
                  </a:cubicBezTo>
                  <a:cubicBezTo>
                    <a:pt x="439" y="81"/>
                    <a:pt x="444" y="86"/>
                    <a:pt x="444" y="87"/>
                  </a:cubicBezTo>
                  <a:cubicBezTo>
                    <a:pt x="442" y="80"/>
                    <a:pt x="441" y="73"/>
                    <a:pt x="442" y="66"/>
                  </a:cubicBezTo>
                  <a:cubicBezTo>
                    <a:pt x="442" y="59"/>
                    <a:pt x="440" y="53"/>
                    <a:pt x="436" y="48"/>
                  </a:cubicBezTo>
                  <a:cubicBezTo>
                    <a:pt x="453" y="7"/>
                    <a:pt x="491" y="42"/>
                    <a:pt x="491" y="42"/>
                  </a:cubicBezTo>
                  <a:cubicBezTo>
                    <a:pt x="491" y="42"/>
                    <a:pt x="496" y="65"/>
                    <a:pt x="492" y="73"/>
                  </a:cubicBezTo>
                  <a:cubicBezTo>
                    <a:pt x="488" y="82"/>
                    <a:pt x="496" y="100"/>
                    <a:pt x="495" y="105"/>
                  </a:cubicBezTo>
                  <a:cubicBezTo>
                    <a:pt x="494" y="110"/>
                    <a:pt x="497" y="118"/>
                    <a:pt x="497" y="127"/>
                  </a:cubicBezTo>
                  <a:cubicBezTo>
                    <a:pt x="496" y="139"/>
                    <a:pt x="493" y="150"/>
                    <a:pt x="489" y="161"/>
                  </a:cubicBezTo>
                  <a:cubicBezTo>
                    <a:pt x="486" y="169"/>
                    <a:pt x="463" y="186"/>
                    <a:pt x="463" y="186"/>
                  </a:cubicBezTo>
                  <a:cubicBezTo>
                    <a:pt x="463" y="186"/>
                    <a:pt x="461" y="214"/>
                    <a:pt x="451" y="230"/>
                  </a:cubicBezTo>
                  <a:cubicBezTo>
                    <a:pt x="441" y="246"/>
                    <a:pt x="447" y="300"/>
                    <a:pt x="447" y="300"/>
                  </a:cubicBezTo>
                  <a:cubicBezTo>
                    <a:pt x="447" y="300"/>
                    <a:pt x="457" y="342"/>
                    <a:pt x="469" y="356"/>
                  </a:cubicBezTo>
                  <a:cubicBezTo>
                    <a:pt x="481" y="370"/>
                    <a:pt x="499" y="446"/>
                    <a:pt x="499" y="446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î$ḻiḋè"/>
            <p:cNvSpPr/>
            <p:nvPr/>
          </p:nvSpPr>
          <p:spPr bwMode="auto">
            <a:xfrm>
              <a:off x="6596063" y="4217988"/>
              <a:ext cx="38100" cy="41275"/>
            </a:xfrm>
            <a:custGeom>
              <a:avLst/>
              <a:gdLst>
                <a:gd name="T0" fmla="*/ 4 w 27"/>
                <a:gd name="T1" fmla="*/ 0 h 30"/>
                <a:gd name="T2" fmla="*/ 0 w 27"/>
                <a:gd name="T3" fmla="*/ 6 h 30"/>
                <a:gd name="T4" fmla="*/ 14 w 27"/>
                <a:gd name="T5" fmla="*/ 12 h 30"/>
                <a:gd name="T6" fmla="*/ 25 w 27"/>
                <a:gd name="T7" fmla="*/ 30 h 30"/>
                <a:gd name="T8" fmla="*/ 25 w 27"/>
                <a:gd name="T9" fmla="*/ 10 h 30"/>
                <a:gd name="T10" fmla="*/ 4 w 2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0">
                  <a:moveTo>
                    <a:pt x="4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8"/>
                    <a:pt x="10" y="10"/>
                    <a:pt x="14" y="12"/>
                  </a:cubicBezTo>
                  <a:cubicBezTo>
                    <a:pt x="19" y="14"/>
                    <a:pt x="25" y="30"/>
                    <a:pt x="25" y="30"/>
                  </a:cubicBezTo>
                  <a:cubicBezTo>
                    <a:pt x="25" y="30"/>
                    <a:pt x="27" y="16"/>
                    <a:pt x="25" y="10"/>
                  </a:cubicBezTo>
                  <a:cubicBezTo>
                    <a:pt x="22" y="5"/>
                    <a:pt x="4" y="0"/>
                    <a:pt x="4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îṣlïḓè"/>
            <p:cNvSpPr/>
            <p:nvPr/>
          </p:nvSpPr>
          <p:spPr bwMode="auto">
            <a:xfrm>
              <a:off x="6437313" y="4194176"/>
              <a:ext cx="60325" cy="30163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12 h 22"/>
                <a:gd name="T6" fmla="*/ 22 w 44"/>
                <a:gd name="T7" fmla="*/ 0 h 22"/>
                <a:gd name="T8" fmla="*/ 22 w 4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43" y="17"/>
                    <a:pt x="44" y="12"/>
                  </a:cubicBezTo>
                  <a:cubicBezTo>
                    <a:pt x="37" y="7"/>
                    <a:pt x="30" y="3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íŝľîḍê"/>
            <p:cNvSpPr/>
            <p:nvPr/>
          </p:nvSpPr>
          <p:spPr bwMode="auto">
            <a:xfrm>
              <a:off x="6321426" y="4113213"/>
              <a:ext cx="11113" cy="11113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Sļíḑé"/>
            <p:cNvSpPr/>
            <p:nvPr/>
          </p:nvSpPr>
          <p:spPr bwMode="auto">
            <a:xfrm>
              <a:off x="6327776" y="4124326"/>
              <a:ext cx="11113" cy="11113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ïŝḻídé"/>
            <p:cNvSpPr/>
            <p:nvPr/>
          </p:nvSpPr>
          <p:spPr bwMode="auto">
            <a:xfrm>
              <a:off x="6335713" y="4133851"/>
              <a:ext cx="9525" cy="11113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íṣlïḓê"/>
            <p:cNvSpPr/>
            <p:nvPr/>
          </p:nvSpPr>
          <p:spPr bwMode="auto">
            <a:xfrm>
              <a:off x="6342063" y="4144963"/>
              <a:ext cx="9525" cy="11113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$ḷíde"/>
            <p:cNvSpPr/>
            <p:nvPr/>
          </p:nvSpPr>
          <p:spPr bwMode="auto">
            <a:xfrm>
              <a:off x="6965951" y="4144963"/>
              <a:ext cx="7938" cy="9525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ïśľïḋe"/>
            <p:cNvSpPr/>
            <p:nvPr/>
          </p:nvSpPr>
          <p:spPr bwMode="auto">
            <a:xfrm>
              <a:off x="6967538" y="4154488"/>
              <a:ext cx="7938" cy="9525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íṣlíďê"/>
            <p:cNvSpPr/>
            <p:nvPr/>
          </p:nvSpPr>
          <p:spPr bwMode="auto">
            <a:xfrm>
              <a:off x="6967538" y="4164013"/>
              <a:ext cx="7938" cy="9525"/>
            </a:xfrm>
            <a:prstGeom prst="ellipse">
              <a:avLst/>
            </a:prstGeom>
            <a:solidFill>
              <a:srgbClr val="575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ïsļiḋé"/>
            <p:cNvSpPr/>
            <p:nvPr/>
          </p:nvSpPr>
          <p:spPr bwMode="auto">
            <a:xfrm>
              <a:off x="6630988" y="4437063"/>
              <a:ext cx="263525" cy="112713"/>
            </a:xfrm>
            <a:custGeom>
              <a:avLst/>
              <a:gdLst>
                <a:gd name="T0" fmla="*/ 6 w 192"/>
                <a:gd name="T1" fmla="*/ 7 h 82"/>
                <a:gd name="T2" fmla="*/ 41 w 192"/>
                <a:gd name="T3" fmla="*/ 41 h 82"/>
                <a:gd name="T4" fmla="*/ 133 w 192"/>
                <a:gd name="T5" fmla="*/ 82 h 82"/>
                <a:gd name="T6" fmla="*/ 192 w 192"/>
                <a:gd name="T7" fmla="*/ 57 h 82"/>
                <a:gd name="T8" fmla="*/ 157 w 192"/>
                <a:gd name="T9" fmla="*/ 59 h 82"/>
                <a:gd name="T10" fmla="*/ 6 w 192"/>
                <a:gd name="T11" fmla="*/ 7 h 82"/>
                <a:gd name="T12" fmla="*/ 0 w 192"/>
                <a:gd name="T13" fmla="*/ 0 h 82"/>
                <a:gd name="T14" fmla="*/ 0 w 192"/>
                <a:gd name="T15" fmla="*/ 0 h 82"/>
                <a:gd name="T16" fmla="*/ 6 w 192"/>
                <a:gd name="T17" fmla="*/ 7 h 82"/>
                <a:gd name="T18" fmla="*/ 0 w 192"/>
                <a:gd name="T19" fmla="*/ 0 h 82"/>
                <a:gd name="T20" fmla="*/ 0 w 192"/>
                <a:gd name="T21" fmla="*/ 0 h 82"/>
                <a:gd name="T22" fmla="*/ 0 w 192"/>
                <a:gd name="T23" fmla="*/ 0 h 82"/>
                <a:gd name="T24" fmla="*/ 0 w 192"/>
                <a:gd name="T2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82">
                  <a:moveTo>
                    <a:pt x="6" y="7"/>
                  </a:moveTo>
                  <a:cubicBezTo>
                    <a:pt x="13" y="15"/>
                    <a:pt x="25" y="28"/>
                    <a:pt x="41" y="41"/>
                  </a:cubicBezTo>
                  <a:cubicBezTo>
                    <a:pt x="66" y="61"/>
                    <a:pt x="99" y="82"/>
                    <a:pt x="133" y="82"/>
                  </a:cubicBezTo>
                  <a:cubicBezTo>
                    <a:pt x="153" y="82"/>
                    <a:pt x="173" y="75"/>
                    <a:pt x="192" y="57"/>
                  </a:cubicBezTo>
                  <a:cubicBezTo>
                    <a:pt x="192" y="57"/>
                    <a:pt x="178" y="59"/>
                    <a:pt x="157" y="59"/>
                  </a:cubicBezTo>
                  <a:cubicBezTo>
                    <a:pt x="116" y="59"/>
                    <a:pt x="47" y="52"/>
                    <a:pt x="6" y="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5"/>
                    <a:pt x="6" y="7"/>
                  </a:cubicBezTo>
                  <a:cubicBezTo>
                    <a:pt x="2" y="3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íśļîḓe"/>
            <p:cNvSpPr/>
            <p:nvPr/>
          </p:nvSpPr>
          <p:spPr bwMode="auto">
            <a:xfrm>
              <a:off x="6543676" y="4535488"/>
              <a:ext cx="100013" cy="57150"/>
            </a:xfrm>
            <a:custGeom>
              <a:avLst/>
              <a:gdLst>
                <a:gd name="T0" fmla="*/ 0 w 72"/>
                <a:gd name="T1" fmla="*/ 0 h 42"/>
                <a:gd name="T2" fmla="*/ 1 w 72"/>
                <a:gd name="T3" fmla="*/ 26 h 42"/>
                <a:gd name="T4" fmla="*/ 11 w 72"/>
                <a:gd name="T5" fmla="*/ 24 h 42"/>
                <a:gd name="T6" fmla="*/ 60 w 72"/>
                <a:gd name="T7" fmla="*/ 40 h 42"/>
                <a:gd name="T8" fmla="*/ 66 w 72"/>
                <a:gd name="T9" fmla="*/ 42 h 42"/>
                <a:gd name="T10" fmla="*/ 72 w 72"/>
                <a:gd name="T11" fmla="*/ 40 h 42"/>
                <a:gd name="T12" fmla="*/ 72 w 72"/>
                <a:gd name="T13" fmla="*/ 21 h 42"/>
                <a:gd name="T14" fmla="*/ 0 w 72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42">
                  <a:moveTo>
                    <a:pt x="0" y="0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3" y="24"/>
                    <a:pt x="7" y="24"/>
                    <a:pt x="11" y="24"/>
                  </a:cubicBezTo>
                  <a:cubicBezTo>
                    <a:pt x="28" y="24"/>
                    <a:pt x="55" y="37"/>
                    <a:pt x="60" y="40"/>
                  </a:cubicBezTo>
                  <a:cubicBezTo>
                    <a:pt x="62" y="41"/>
                    <a:pt x="64" y="42"/>
                    <a:pt x="66" y="42"/>
                  </a:cubicBezTo>
                  <a:cubicBezTo>
                    <a:pt x="68" y="42"/>
                    <a:pt x="70" y="41"/>
                    <a:pt x="72" y="40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65" y="2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iŝḻîďe"/>
            <p:cNvSpPr/>
            <p:nvPr/>
          </p:nvSpPr>
          <p:spPr bwMode="auto">
            <a:xfrm>
              <a:off x="6546851" y="4535488"/>
              <a:ext cx="93663" cy="55563"/>
            </a:xfrm>
            <a:custGeom>
              <a:avLst/>
              <a:gdLst>
                <a:gd name="T0" fmla="*/ 0 w 68"/>
                <a:gd name="T1" fmla="*/ 0 h 40"/>
                <a:gd name="T2" fmla="*/ 68 w 68"/>
                <a:gd name="T3" fmla="*/ 20 h 40"/>
                <a:gd name="T4" fmla="*/ 68 w 68"/>
                <a:gd name="T5" fmla="*/ 38 h 40"/>
                <a:gd name="T6" fmla="*/ 57 w 68"/>
                <a:gd name="T7" fmla="*/ 38 h 40"/>
                <a:gd name="T8" fmla="*/ 0 w 68"/>
                <a:gd name="T9" fmla="*/ 25 h 40"/>
                <a:gd name="T10" fmla="*/ 0 w 68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40">
                  <a:moveTo>
                    <a:pt x="0" y="0"/>
                  </a:moveTo>
                  <a:cubicBezTo>
                    <a:pt x="0" y="0"/>
                    <a:pt x="62" y="2"/>
                    <a:pt x="68" y="20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5" y="40"/>
                    <a:pt x="60" y="40"/>
                    <a:pt x="57" y="38"/>
                  </a:cubicBezTo>
                  <a:cubicBezTo>
                    <a:pt x="50" y="35"/>
                    <a:pt x="13" y="16"/>
                    <a:pt x="0" y="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i$1íḑè"/>
            <p:cNvSpPr/>
            <p:nvPr/>
          </p:nvSpPr>
          <p:spPr bwMode="auto">
            <a:xfrm>
              <a:off x="6592888" y="4341813"/>
              <a:ext cx="88900" cy="111125"/>
            </a:xfrm>
            <a:custGeom>
              <a:avLst/>
              <a:gdLst>
                <a:gd name="T0" fmla="*/ 2 w 64"/>
                <a:gd name="T1" fmla="*/ 4 h 81"/>
                <a:gd name="T2" fmla="*/ 25 w 64"/>
                <a:gd name="T3" fmla="*/ 43 h 81"/>
                <a:gd name="T4" fmla="*/ 64 w 64"/>
                <a:gd name="T5" fmla="*/ 81 h 81"/>
                <a:gd name="T6" fmla="*/ 2 w 64"/>
                <a:gd name="T7" fmla="*/ 4 h 81"/>
                <a:gd name="T8" fmla="*/ 0 w 64"/>
                <a:gd name="T9" fmla="*/ 0 h 81"/>
                <a:gd name="T10" fmla="*/ 2 w 64"/>
                <a:gd name="T11" fmla="*/ 4 h 81"/>
                <a:gd name="T12" fmla="*/ 0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2" y="4"/>
                  </a:moveTo>
                  <a:cubicBezTo>
                    <a:pt x="8" y="18"/>
                    <a:pt x="16" y="31"/>
                    <a:pt x="25" y="43"/>
                  </a:cubicBezTo>
                  <a:cubicBezTo>
                    <a:pt x="36" y="58"/>
                    <a:pt x="49" y="71"/>
                    <a:pt x="64" y="81"/>
                  </a:cubicBezTo>
                  <a:cubicBezTo>
                    <a:pt x="64" y="81"/>
                    <a:pt x="12" y="22"/>
                    <a:pt x="2" y="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2" y="4"/>
                  </a:cubicBezTo>
                  <a:cubicBezTo>
                    <a:pt x="1" y="3"/>
                    <a:pt x="0" y="1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íSľïďé"/>
            <p:cNvSpPr/>
            <p:nvPr/>
          </p:nvSpPr>
          <p:spPr bwMode="auto">
            <a:xfrm>
              <a:off x="6564313" y="4238626"/>
              <a:ext cx="52388" cy="85725"/>
            </a:xfrm>
            <a:custGeom>
              <a:avLst/>
              <a:gdLst>
                <a:gd name="T0" fmla="*/ 0 w 38"/>
                <a:gd name="T1" fmla="*/ 0 h 62"/>
                <a:gd name="T2" fmla="*/ 38 w 38"/>
                <a:gd name="T3" fmla="*/ 62 h 62"/>
                <a:gd name="T4" fmla="*/ 0 w 3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62">
                  <a:moveTo>
                    <a:pt x="0" y="0"/>
                  </a:moveTo>
                  <a:cubicBezTo>
                    <a:pt x="0" y="0"/>
                    <a:pt x="10" y="47"/>
                    <a:pt x="38" y="6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šļiďé"/>
            <p:cNvSpPr/>
            <p:nvPr/>
          </p:nvSpPr>
          <p:spPr bwMode="auto">
            <a:xfrm>
              <a:off x="6529388" y="4244976"/>
              <a:ext cx="61913" cy="79375"/>
            </a:xfrm>
            <a:custGeom>
              <a:avLst/>
              <a:gdLst>
                <a:gd name="T0" fmla="*/ 44 w 45"/>
                <a:gd name="T1" fmla="*/ 58 h 58"/>
                <a:gd name="T2" fmla="*/ 45 w 45"/>
                <a:gd name="T3" fmla="*/ 58 h 58"/>
                <a:gd name="T4" fmla="*/ 44 w 45"/>
                <a:gd name="T5" fmla="*/ 58 h 58"/>
                <a:gd name="T6" fmla="*/ 9 w 45"/>
                <a:gd name="T7" fmla="*/ 0 h 58"/>
                <a:gd name="T8" fmla="*/ 44 w 45"/>
                <a:gd name="T9" fmla="*/ 58 h 58"/>
                <a:gd name="T10" fmla="*/ 9 w 45"/>
                <a:gd name="T11" fmla="*/ 0 h 58"/>
                <a:gd name="T12" fmla="*/ 9 w 4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8">
                  <a:moveTo>
                    <a:pt x="44" y="58"/>
                  </a:moveTo>
                  <a:cubicBezTo>
                    <a:pt x="44" y="58"/>
                    <a:pt x="45" y="58"/>
                    <a:pt x="45" y="58"/>
                  </a:cubicBezTo>
                  <a:cubicBezTo>
                    <a:pt x="44" y="58"/>
                    <a:pt x="44" y="58"/>
                    <a:pt x="44" y="58"/>
                  </a:cubicBezTo>
                  <a:moveTo>
                    <a:pt x="9" y="0"/>
                  </a:moveTo>
                  <a:cubicBezTo>
                    <a:pt x="8" y="0"/>
                    <a:pt x="0" y="37"/>
                    <a:pt x="44" y="58"/>
                  </a:cubicBezTo>
                  <a:cubicBezTo>
                    <a:pt x="39" y="55"/>
                    <a:pt x="23" y="44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íṣḻiďé"/>
            <p:cNvSpPr/>
            <p:nvPr/>
          </p:nvSpPr>
          <p:spPr bwMode="auto">
            <a:xfrm>
              <a:off x="6931026" y="4202113"/>
              <a:ext cx="39688" cy="30163"/>
            </a:xfrm>
            <a:custGeom>
              <a:avLst/>
              <a:gdLst>
                <a:gd name="T0" fmla="*/ 1 w 29"/>
                <a:gd name="T1" fmla="*/ 0 h 22"/>
                <a:gd name="T2" fmla="*/ 1 w 29"/>
                <a:gd name="T3" fmla="*/ 0 h 22"/>
                <a:gd name="T4" fmla="*/ 29 w 29"/>
                <a:gd name="T5" fmla="*/ 22 h 22"/>
                <a:gd name="T6" fmla="*/ 1 w 2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23" y="15"/>
                    <a:pt x="29" y="22"/>
                  </a:cubicBezTo>
                  <a:cubicBezTo>
                    <a:pt x="29" y="22"/>
                    <a:pt x="15" y="0"/>
                    <a:pt x="1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îśļiḓé"/>
            <p:cNvSpPr/>
            <p:nvPr/>
          </p:nvSpPr>
          <p:spPr bwMode="auto">
            <a:xfrm>
              <a:off x="6661151" y="3979863"/>
              <a:ext cx="195263" cy="193675"/>
            </a:xfrm>
            <a:custGeom>
              <a:avLst/>
              <a:gdLst>
                <a:gd name="T0" fmla="*/ 50 w 142"/>
                <a:gd name="T1" fmla="*/ 130 h 141"/>
                <a:gd name="T2" fmla="*/ 54 w 142"/>
                <a:gd name="T3" fmla="*/ 138 h 141"/>
                <a:gd name="T4" fmla="*/ 59 w 142"/>
                <a:gd name="T5" fmla="*/ 139 h 141"/>
                <a:gd name="T6" fmla="*/ 111 w 142"/>
                <a:gd name="T7" fmla="*/ 134 h 141"/>
                <a:gd name="T8" fmla="*/ 119 w 142"/>
                <a:gd name="T9" fmla="*/ 129 h 141"/>
                <a:gd name="T10" fmla="*/ 124 w 142"/>
                <a:gd name="T11" fmla="*/ 116 h 141"/>
                <a:gd name="T12" fmla="*/ 134 w 142"/>
                <a:gd name="T13" fmla="*/ 92 h 141"/>
                <a:gd name="T14" fmla="*/ 140 w 142"/>
                <a:gd name="T15" fmla="*/ 48 h 141"/>
                <a:gd name="T16" fmla="*/ 136 w 142"/>
                <a:gd name="T17" fmla="*/ 35 h 141"/>
                <a:gd name="T18" fmla="*/ 116 w 142"/>
                <a:gd name="T19" fmla="*/ 21 h 141"/>
                <a:gd name="T20" fmla="*/ 99 w 142"/>
                <a:gd name="T21" fmla="*/ 3 h 141"/>
                <a:gd name="T22" fmla="*/ 78 w 142"/>
                <a:gd name="T23" fmla="*/ 1 h 141"/>
                <a:gd name="T24" fmla="*/ 37 w 142"/>
                <a:gd name="T25" fmla="*/ 17 h 141"/>
                <a:gd name="T26" fmla="*/ 24 w 142"/>
                <a:gd name="T27" fmla="*/ 21 h 141"/>
                <a:gd name="T28" fmla="*/ 14 w 142"/>
                <a:gd name="T29" fmla="*/ 14 h 141"/>
                <a:gd name="T30" fmla="*/ 10 w 142"/>
                <a:gd name="T31" fmla="*/ 39 h 141"/>
                <a:gd name="T32" fmla="*/ 10 w 142"/>
                <a:gd name="T33" fmla="*/ 42 h 141"/>
                <a:gd name="T34" fmla="*/ 7 w 142"/>
                <a:gd name="T35" fmla="*/ 46 h 141"/>
                <a:gd name="T36" fmla="*/ 4 w 142"/>
                <a:gd name="T37" fmla="*/ 64 h 141"/>
                <a:gd name="T38" fmla="*/ 11 w 142"/>
                <a:gd name="T39" fmla="*/ 70 h 141"/>
                <a:gd name="T40" fmla="*/ 13 w 142"/>
                <a:gd name="T41" fmla="*/ 85 h 141"/>
                <a:gd name="T42" fmla="*/ 14 w 142"/>
                <a:gd name="T43" fmla="*/ 90 h 141"/>
                <a:gd name="T44" fmla="*/ 21 w 142"/>
                <a:gd name="T45" fmla="*/ 92 h 141"/>
                <a:gd name="T46" fmla="*/ 29 w 142"/>
                <a:gd name="T47" fmla="*/ 91 h 141"/>
                <a:gd name="T48" fmla="*/ 35 w 142"/>
                <a:gd name="T49" fmla="*/ 96 h 141"/>
                <a:gd name="T50" fmla="*/ 50 w 142"/>
                <a:gd name="T51" fmla="*/ 13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141">
                  <a:moveTo>
                    <a:pt x="50" y="130"/>
                  </a:moveTo>
                  <a:cubicBezTo>
                    <a:pt x="50" y="133"/>
                    <a:pt x="52" y="136"/>
                    <a:pt x="54" y="138"/>
                  </a:cubicBezTo>
                  <a:cubicBezTo>
                    <a:pt x="56" y="138"/>
                    <a:pt x="58" y="139"/>
                    <a:pt x="59" y="139"/>
                  </a:cubicBezTo>
                  <a:cubicBezTo>
                    <a:pt x="77" y="140"/>
                    <a:pt x="95" y="141"/>
                    <a:pt x="111" y="134"/>
                  </a:cubicBezTo>
                  <a:cubicBezTo>
                    <a:pt x="115" y="133"/>
                    <a:pt x="117" y="131"/>
                    <a:pt x="119" y="129"/>
                  </a:cubicBezTo>
                  <a:cubicBezTo>
                    <a:pt x="122" y="125"/>
                    <a:pt x="123" y="120"/>
                    <a:pt x="124" y="116"/>
                  </a:cubicBezTo>
                  <a:cubicBezTo>
                    <a:pt x="126" y="107"/>
                    <a:pt x="131" y="100"/>
                    <a:pt x="134" y="92"/>
                  </a:cubicBezTo>
                  <a:cubicBezTo>
                    <a:pt x="140" y="78"/>
                    <a:pt x="142" y="63"/>
                    <a:pt x="140" y="48"/>
                  </a:cubicBezTo>
                  <a:cubicBezTo>
                    <a:pt x="140" y="43"/>
                    <a:pt x="138" y="39"/>
                    <a:pt x="136" y="35"/>
                  </a:cubicBezTo>
                  <a:cubicBezTo>
                    <a:pt x="131" y="29"/>
                    <a:pt x="123" y="26"/>
                    <a:pt x="116" y="21"/>
                  </a:cubicBezTo>
                  <a:cubicBezTo>
                    <a:pt x="110" y="15"/>
                    <a:pt x="106" y="7"/>
                    <a:pt x="99" y="3"/>
                  </a:cubicBezTo>
                  <a:cubicBezTo>
                    <a:pt x="92" y="0"/>
                    <a:pt x="85" y="0"/>
                    <a:pt x="78" y="1"/>
                  </a:cubicBezTo>
                  <a:cubicBezTo>
                    <a:pt x="63" y="4"/>
                    <a:pt x="50" y="9"/>
                    <a:pt x="37" y="17"/>
                  </a:cubicBezTo>
                  <a:cubicBezTo>
                    <a:pt x="33" y="19"/>
                    <a:pt x="29" y="22"/>
                    <a:pt x="24" y="21"/>
                  </a:cubicBezTo>
                  <a:cubicBezTo>
                    <a:pt x="20" y="20"/>
                    <a:pt x="16" y="17"/>
                    <a:pt x="14" y="14"/>
                  </a:cubicBezTo>
                  <a:cubicBezTo>
                    <a:pt x="10" y="21"/>
                    <a:pt x="9" y="30"/>
                    <a:pt x="10" y="39"/>
                  </a:cubicBezTo>
                  <a:cubicBezTo>
                    <a:pt x="10" y="40"/>
                    <a:pt x="10" y="41"/>
                    <a:pt x="10" y="42"/>
                  </a:cubicBezTo>
                  <a:cubicBezTo>
                    <a:pt x="9" y="44"/>
                    <a:pt x="8" y="45"/>
                    <a:pt x="7" y="46"/>
                  </a:cubicBezTo>
                  <a:cubicBezTo>
                    <a:pt x="3" y="51"/>
                    <a:pt x="0" y="59"/>
                    <a:pt x="4" y="64"/>
                  </a:cubicBezTo>
                  <a:cubicBezTo>
                    <a:pt x="6" y="66"/>
                    <a:pt x="9" y="68"/>
                    <a:pt x="11" y="70"/>
                  </a:cubicBezTo>
                  <a:cubicBezTo>
                    <a:pt x="14" y="74"/>
                    <a:pt x="13" y="80"/>
                    <a:pt x="13" y="85"/>
                  </a:cubicBezTo>
                  <a:cubicBezTo>
                    <a:pt x="13" y="87"/>
                    <a:pt x="13" y="88"/>
                    <a:pt x="14" y="90"/>
                  </a:cubicBezTo>
                  <a:cubicBezTo>
                    <a:pt x="16" y="92"/>
                    <a:pt x="19" y="92"/>
                    <a:pt x="21" y="92"/>
                  </a:cubicBezTo>
                  <a:cubicBezTo>
                    <a:pt x="24" y="91"/>
                    <a:pt x="26" y="91"/>
                    <a:pt x="29" y="91"/>
                  </a:cubicBezTo>
                  <a:cubicBezTo>
                    <a:pt x="31" y="92"/>
                    <a:pt x="34" y="94"/>
                    <a:pt x="35" y="96"/>
                  </a:cubicBezTo>
                  <a:cubicBezTo>
                    <a:pt x="43" y="106"/>
                    <a:pt x="46" y="117"/>
                    <a:pt x="50" y="130"/>
                  </a:cubicBezTo>
                </a:path>
              </a:pathLst>
            </a:custGeom>
            <a:solidFill>
              <a:srgbClr val="2D2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şḷidé"/>
            <p:cNvSpPr/>
            <p:nvPr/>
          </p:nvSpPr>
          <p:spPr bwMode="auto">
            <a:xfrm>
              <a:off x="6661151" y="4044951"/>
              <a:ext cx="6350" cy="20638"/>
            </a:xfrm>
            <a:custGeom>
              <a:avLst/>
              <a:gdLst>
                <a:gd name="T0" fmla="*/ 5 w 5"/>
                <a:gd name="T1" fmla="*/ 0 h 15"/>
                <a:gd name="T2" fmla="*/ 3 w 5"/>
                <a:gd name="T3" fmla="*/ 15 h 15"/>
                <a:gd name="T4" fmla="*/ 4 w 5"/>
                <a:gd name="T5" fmla="*/ 3 h 15"/>
                <a:gd name="T6" fmla="*/ 5 w 5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5">
                  <a:moveTo>
                    <a:pt x="5" y="0"/>
                  </a:moveTo>
                  <a:cubicBezTo>
                    <a:pt x="2" y="5"/>
                    <a:pt x="0" y="11"/>
                    <a:pt x="3" y="15"/>
                  </a:cubicBezTo>
                  <a:cubicBezTo>
                    <a:pt x="1" y="12"/>
                    <a:pt x="2" y="7"/>
                    <a:pt x="4" y="3"/>
                  </a:cubicBezTo>
                  <a:cubicBezTo>
                    <a:pt x="4" y="2"/>
                    <a:pt x="4" y="1"/>
                    <a:pt x="5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ïṥļíďe"/>
            <p:cNvSpPr/>
            <p:nvPr/>
          </p:nvSpPr>
          <p:spPr bwMode="auto">
            <a:xfrm>
              <a:off x="6675438" y="4075113"/>
              <a:ext cx="55563" cy="87313"/>
            </a:xfrm>
            <a:custGeom>
              <a:avLst/>
              <a:gdLst>
                <a:gd name="T0" fmla="*/ 27 w 40"/>
                <a:gd name="T1" fmla="*/ 31 h 63"/>
                <a:gd name="T2" fmla="*/ 38 w 40"/>
                <a:gd name="T3" fmla="*/ 59 h 63"/>
                <a:gd name="T4" fmla="*/ 40 w 40"/>
                <a:gd name="T5" fmla="*/ 63 h 63"/>
                <a:gd name="T6" fmla="*/ 39 w 40"/>
                <a:gd name="T7" fmla="*/ 60 h 63"/>
                <a:gd name="T8" fmla="*/ 27 w 40"/>
                <a:gd name="T9" fmla="*/ 31 h 63"/>
                <a:gd name="T10" fmla="*/ 0 w 40"/>
                <a:gd name="T11" fmla="*/ 0 h 63"/>
                <a:gd name="T12" fmla="*/ 1 w 40"/>
                <a:gd name="T13" fmla="*/ 14 h 63"/>
                <a:gd name="T14" fmla="*/ 3 w 40"/>
                <a:gd name="T15" fmla="*/ 19 h 63"/>
                <a:gd name="T16" fmla="*/ 3 w 40"/>
                <a:gd name="T17" fmla="*/ 19 h 63"/>
                <a:gd name="T18" fmla="*/ 2 w 40"/>
                <a:gd name="T19" fmla="*/ 15 h 63"/>
                <a:gd name="T20" fmla="*/ 0 w 40"/>
                <a:gd name="T2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63">
                  <a:moveTo>
                    <a:pt x="27" y="31"/>
                  </a:moveTo>
                  <a:cubicBezTo>
                    <a:pt x="33" y="39"/>
                    <a:pt x="36" y="49"/>
                    <a:pt x="38" y="59"/>
                  </a:cubicBezTo>
                  <a:cubicBezTo>
                    <a:pt x="39" y="61"/>
                    <a:pt x="39" y="62"/>
                    <a:pt x="40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36" y="49"/>
                    <a:pt x="33" y="40"/>
                    <a:pt x="27" y="31"/>
                  </a:cubicBezTo>
                  <a:moveTo>
                    <a:pt x="0" y="0"/>
                  </a:moveTo>
                  <a:cubicBezTo>
                    <a:pt x="2" y="4"/>
                    <a:pt x="1" y="10"/>
                    <a:pt x="1" y="14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8"/>
                    <a:pt x="2" y="16"/>
                    <a:pt x="2" y="15"/>
                  </a:cubicBezTo>
                  <a:cubicBezTo>
                    <a:pt x="2" y="10"/>
                    <a:pt x="3" y="4"/>
                    <a:pt x="0" y="0"/>
                  </a:cubicBezTo>
                </a:path>
              </a:pathLst>
            </a:custGeom>
            <a:solidFill>
              <a:srgbClr val="E5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iŝľïdê"/>
            <p:cNvSpPr/>
            <p:nvPr/>
          </p:nvSpPr>
          <p:spPr bwMode="auto">
            <a:xfrm>
              <a:off x="6662738" y="4049713"/>
              <a:ext cx="166688" cy="120650"/>
            </a:xfrm>
            <a:custGeom>
              <a:avLst/>
              <a:gdLst>
                <a:gd name="T0" fmla="*/ 3 w 121"/>
                <a:gd name="T1" fmla="*/ 0 h 88"/>
                <a:gd name="T2" fmla="*/ 2 w 121"/>
                <a:gd name="T3" fmla="*/ 12 h 88"/>
                <a:gd name="T4" fmla="*/ 3 w 121"/>
                <a:gd name="T5" fmla="*/ 13 h 88"/>
                <a:gd name="T6" fmla="*/ 9 w 121"/>
                <a:gd name="T7" fmla="*/ 18 h 88"/>
                <a:gd name="T8" fmla="*/ 10 w 121"/>
                <a:gd name="T9" fmla="*/ 19 h 88"/>
                <a:gd name="T10" fmla="*/ 12 w 121"/>
                <a:gd name="T11" fmla="*/ 34 h 88"/>
                <a:gd name="T12" fmla="*/ 13 w 121"/>
                <a:gd name="T13" fmla="*/ 38 h 88"/>
                <a:gd name="T14" fmla="*/ 18 w 121"/>
                <a:gd name="T15" fmla="*/ 40 h 88"/>
                <a:gd name="T16" fmla="*/ 20 w 121"/>
                <a:gd name="T17" fmla="*/ 40 h 88"/>
                <a:gd name="T18" fmla="*/ 25 w 121"/>
                <a:gd name="T19" fmla="*/ 39 h 88"/>
                <a:gd name="T20" fmla="*/ 27 w 121"/>
                <a:gd name="T21" fmla="*/ 39 h 88"/>
                <a:gd name="T22" fmla="*/ 34 w 121"/>
                <a:gd name="T23" fmla="*/ 44 h 88"/>
                <a:gd name="T24" fmla="*/ 37 w 121"/>
                <a:gd name="T25" fmla="*/ 50 h 88"/>
                <a:gd name="T26" fmla="*/ 49 w 121"/>
                <a:gd name="T27" fmla="*/ 79 h 88"/>
                <a:gd name="T28" fmla="*/ 50 w 121"/>
                <a:gd name="T29" fmla="*/ 82 h 88"/>
                <a:gd name="T30" fmla="*/ 53 w 121"/>
                <a:gd name="T31" fmla="*/ 86 h 88"/>
                <a:gd name="T32" fmla="*/ 58 w 121"/>
                <a:gd name="T33" fmla="*/ 87 h 88"/>
                <a:gd name="T34" fmla="*/ 58 w 121"/>
                <a:gd name="T35" fmla="*/ 87 h 88"/>
                <a:gd name="T36" fmla="*/ 77 w 121"/>
                <a:gd name="T37" fmla="*/ 88 h 88"/>
                <a:gd name="T38" fmla="*/ 110 w 121"/>
                <a:gd name="T39" fmla="*/ 82 h 88"/>
                <a:gd name="T40" fmla="*/ 118 w 121"/>
                <a:gd name="T41" fmla="*/ 77 h 88"/>
                <a:gd name="T42" fmla="*/ 121 w 121"/>
                <a:gd name="T43" fmla="*/ 72 h 88"/>
                <a:gd name="T44" fmla="*/ 120 w 121"/>
                <a:gd name="T45" fmla="*/ 73 h 88"/>
                <a:gd name="T46" fmla="*/ 112 w 121"/>
                <a:gd name="T47" fmla="*/ 78 h 88"/>
                <a:gd name="T48" fmla="*/ 79 w 121"/>
                <a:gd name="T49" fmla="*/ 84 h 88"/>
                <a:gd name="T50" fmla="*/ 60 w 121"/>
                <a:gd name="T51" fmla="*/ 83 h 88"/>
                <a:gd name="T52" fmla="*/ 60 w 121"/>
                <a:gd name="T53" fmla="*/ 83 h 88"/>
                <a:gd name="T54" fmla="*/ 55 w 121"/>
                <a:gd name="T55" fmla="*/ 82 h 88"/>
                <a:gd name="T56" fmla="*/ 50 w 121"/>
                <a:gd name="T57" fmla="*/ 74 h 88"/>
                <a:gd name="T58" fmla="*/ 36 w 121"/>
                <a:gd name="T59" fmla="*/ 41 h 88"/>
                <a:gd name="T60" fmla="*/ 29 w 121"/>
                <a:gd name="T61" fmla="*/ 35 h 88"/>
                <a:gd name="T62" fmla="*/ 27 w 121"/>
                <a:gd name="T63" fmla="*/ 35 h 88"/>
                <a:gd name="T64" fmla="*/ 22 w 121"/>
                <a:gd name="T65" fmla="*/ 36 h 88"/>
                <a:gd name="T66" fmla="*/ 20 w 121"/>
                <a:gd name="T67" fmla="*/ 36 h 88"/>
                <a:gd name="T68" fmla="*/ 15 w 121"/>
                <a:gd name="T69" fmla="*/ 35 h 88"/>
                <a:gd name="T70" fmla="*/ 13 w 121"/>
                <a:gd name="T71" fmla="*/ 29 h 88"/>
                <a:gd name="T72" fmla="*/ 11 w 121"/>
                <a:gd name="T73" fmla="*/ 14 h 88"/>
                <a:gd name="T74" fmla="*/ 5 w 121"/>
                <a:gd name="T75" fmla="*/ 9 h 88"/>
                <a:gd name="T76" fmla="*/ 3 w 121"/>
                <a:gd name="T7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88">
                  <a:moveTo>
                    <a:pt x="3" y="0"/>
                  </a:moveTo>
                  <a:cubicBezTo>
                    <a:pt x="1" y="4"/>
                    <a:pt x="0" y="9"/>
                    <a:pt x="2" y="12"/>
                  </a:cubicBezTo>
                  <a:cubicBezTo>
                    <a:pt x="2" y="12"/>
                    <a:pt x="3" y="13"/>
                    <a:pt x="3" y="13"/>
                  </a:cubicBezTo>
                  <a:cubicBezTo>
                    <a:pt x="5" y="15"/>
                    <a:pt x="7" y="16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23"/>
                    <a:pt x="12" y="29"/>
                    <a:pt x="12" y="34"/>
                  </a:cubicBezTo>
                  <a:cubicBezTo>
                    <a:pt x="12" y="35"/>
                    <a:pt x="12" y="37"/>
                    <a:pt x="13" y="38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18" y="40"/>
                    <a:pt x="19" y="40"/>
                    <a:pt x="20" y="40"/>
                  </a:cubicBezTo>
                  <a:cubicBezTo>
                    <a:pt x="21" y="39"/>
                    <a:pt x="23" y="39"/>
                    <a:pt x="25" y="39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30" y="40"/>
                    <a:pt x="32" y="42"/>
                    <a:pt x="34" y="44"/>
                  </a:cubicBezTo>
                  <a:cubicBezTo>
                    <a:pt x="35" y="46"/>
                    <a:pt x="36" y="48"/>
                    <a:pt x="37" y="50"/>
                  </a:cubicBezTo>
                  <a:cubicBezTo>
                    <a:pt x="43" y="59"/>
                    <a:pt x="46" y="68"/>
                    <a:pt x="49" y="79"/>
                  </a:cubicBezTo>
                  <a:cubicBezTo>
                    <a:pt x="49" y="80"/>
                    <a:pt x="49" y="81"/>
                    <a:pt x="50" y="82"/>
                  </a:cubicBezTo>
                  <a:cubicBezTo>
                    <a:pt x="50" y="84"/>
                    <a:pt x="52" y="85"/>
                    <a:pt x="53" y="86"/>
                  </a:cubicBezTo>
                  <a:cubicBezTo>
                    <a:pt x="54" y="87"/>
                    <a:pt x="56" y="87"/>
                    <a:pt x="58" y="87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70" y="88"/>
                    <a:pt x="77" y="88"/>
                  </a:cubicBezTo>
                  <a:cubicBezTo>
                    <a:pt x="88" y="88"/>
                    <a:pt x="100" y="87"/>
                    <a:pt x="110" y="82"/>
                  </a:cubicBezTo>
                  <a:cubicBezTo>
                    <a:pt x="113" y="81"/>
                    <a:pt x="116" y="79"/>
                    <a:pt x="118" y="77"/>
                  </a:cubicBezTo>
                  <a:cubicBezTo>
                    <a:pt x="119" y="76"/>
                    <a:pt x="120" y="74"/>
                    <a:pt x="121" y="72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18" y="76"/>
                    <a:pt x="115" y="77"/>
                    <a:pt x="112" y="78"/>
                  </a:cubicBezTo>
                  <a:cubicBezTo>
                    <a:pt x="102" y="83"/>
                    <a:pt x="90" y="84"/>
                    <a:pt x="79" y="84"/>
                  </a:cubicBezTo>
                  <a:cubicBezTo>
                    <a:pt x="72" y="84"/>
                    <a:pt x="66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8" y="83"/>
                    <a:pt x="56" y="83"/>
                    <a:pt x="55" y="82"/>
                  </a:cubicBezTo>
                  <a:cubicBezTo>
                    <a:pt x="52" y="80"/>
                    <a:pt x="51" y="77"/>
                    <a:pt x="50" y="74"/>
                  </a:cubicBezTo>
                  <a:cubicBezTo>
                    <a:pt x="47" y="62"/>
                    <a:pt x="44" y="51"/>
                    <a:pt x="36" y="41"/>
                  </a:cubicBezTo>
                  <a:cubicBezTo>
                    <a:pt x="34" y="38"/>
                    <a:pt x="32" y="36"/>
                    <a:pt x="29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5" y="35"/>
                    <a:pt x="23" y="36"/>
                    <a:pt x="22" y="36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8" y="36"/>
                    <a:pt x="16" y="36"/>
                    <a:pt x="15" y="35"/>
                  </a:cubicBezTo>
                  <a:cubicBezTo>
                    <a:pt x="14" y="33"/>
                    <a:pt x="13" y="31"/>
                    <a:pt x="13" y="29"/>
                  </a:cubicBezTo>
                  <a:cubicBezTo>
                    <a:pt x="13" y="24"/>
                    <a:pt x="14" y="18"/>
                    <a:pt x="11" y="14"/>
                  </a:cubicBezTo>
                  <a:cubicBezTo>
                    <a:pt x="9" y="12"/>
                    <a:pt x="7" y="11"/>
                    <a:pt x="5" y="9"/>
                  </a:cubicBezTo>
                  <a:cubicBezTo>
                    <a:pt x="3" y="6"/>
                    <a:pt x="2" y="3"/>
                    <a:pt x="3" y="0"/>
                  </a:cubicBezTo>
                </a:path>
              </a:pathLst>
            </a:custGeom>
            <a:solidFill>
              <a:srgbClr val="28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íşḷidè"/>
            <p:cNvSpPr/>
            <p:nvPr/>
          </p:nvSpPr>
          <p:spPr bwMode="auto">
            <a:xfrm>
              <a:off x="6673851" y="3997326"/>
              <a:ext cx="6350" cy="23813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1 w 5"/>
                <a:gd name="T5" fmla="*/ 18 h 18"/>
                <a:gd name="T6" fmla="*/ 5 w 5"/>
                <a:gd name="T7" fmla="*/ 1 h 18"/>
                <a:gd name="T8" fmla="*/ 5 w 5"/>
                <a:gd name="T9" fmla="*/ 1 h 18"/>
                <a:gd name="T10" fmla="*/ 5 w 5"/>
                <a:gd name="T11" fmla="*/ 0 h 18"/>
                <a:gd name="T12" fmla="*/ 5 w 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2" y="6"/>
                    <a:pt x="1" y="12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2"/>
                    <a:pt x="2" y="6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islíḑè"/>
            <p:cNvSpPr/>
            <p:nvPr/>
          </p:nvSpPr>
          <p:spPr bwMode="auto">
            <a:xfrm>
              <a:off x="6673851" y="4021138"/>
              <a:ext cx="1588" cy="14288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7 h 10"/>
                <a:gd name="T4" fmla="*/ 1 w 1"/>
                <a:gd name="T5" fmla="*/ 10 h 10"/>
                <a:gd name="T6" fmla="*/ 1 w 1"/>
                <a:gd name="T7" fmla="*/ 10 h 10"/>
                <a:gd name="T8" fmla="*/ 1 w 1"/>
                <a:gd name="T9" fmla="*/ 8 h 10"/>
                <a:gd name="T10" fmla="*/ 1 w 1"/>
                <a:gd name="T11" fmla="*/ 0 h 10"/>
                <a:gd name="T12" fmla="*/ 0 w 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cubicBezTo>
                    <a:pt x="0" y="2"/>
                    <a:pt x="0" y="5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0" y="5"/>
                    <a:pt x="0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7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î$lïḍê"/>
            <p:cNvSpPr/>
            <p:nvPr/>
          </p:nvSpPr>
          <p:spPr bwMode="auto">
            <a:xfrm>
              <a:off x="6673851" y="3998913"/>
              <a:ext cx="6350" cy="36513"/>
            </a:xfrm>
            <a:custGeom>
              <a:avLst/>
              <a:gdLst>
                <a:gd name="T0" fmla="*/ 5 w 5"/>
                <a:gd name="T1" fmla="*/ 0 h 27"/>
                <a:gd name="T2" fmla="*/ 1 w 5"/>
                <a:gd name="T3" fmla="*/ 17 h 27"/>
                <a:gd name="T4" fmla="*/ 1 w 5"/>
                <a:gd name="T5" fmla="*/ 25 h 27"/>
                <a:gd name="T6" fmla="*/ 1 w 5"/>
                <a:gd name="T7" fmla="*/ 27 h 27"/>
                <a:gd name="T8" fmla="*/ 2 w 5"/>
                <a:gd name="T9" fmla="*/ 24 h 27"/>
                <a:gd name="T10" fmla="*/ 2 w 5"/>
                <a:gd name="T11" fmla="*/ 20 h 27"/>
                <a:gd name="T12" fmla="*/ 5 w 5"/>
                <a:gd name="T13" fmla="*/ 0 h 27"/>
                <a:gd name="T14" fmla="*/ 5 w 5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7">
                  <a:moveTo>
                    <a:pt x="5" y="0"/>
                  </a:moveTo>
                  <a:cubicBezTo>
                    <a:pt x="2" y="5"/>
                    <a:pt x="1" y="11"/>
                    <a:pt x="1" y="17"/>
                  </a:cubicBezTo>
                  <a:cubicBezTo>
                    <a:pt x="0" y="19"/>
                    <a:pt x="0" y="22"/>
                    <a:pt x="1" y="25"/>
                  </a:cubicBezTo>
                  <a:cubicBezTo>
                    <a:pt x="1" y="25"/>
                    <a:pt x="1" y="26"/>
                    <a:pt x="1" y="27"/>
                  </a:cubicBezTo>
                  <a:cubicBezTo>
                    <a:pt x="1" y="26"/>
                    <a:pt x="2" y="25"/>
                    <a:pt x="2" y="24"/>
                  </a:cubicBezTo>
                  <a:cubicBezTo>
                    <a:pt x="3" y="23"/>
                    <a:pt x="3" y="21"/>
                    <a:pt x="2" y="20"/>
                  </a:cubicBezTo>
                  <a:cubicBezTo>
                    <a:pt x="2" y="13"/>
                    <a:pt x="3" y="6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8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ïśḷïḋè"/>
            <p:cNvSpPr/>
            <p:nvPr/>
          </p:nvSpPr>
          <p:spPr bwMode="auto">
            <a:xfrm>
              <a:off x="6715126" y="4203701"/>
              <a:ext cx="106363" cy="6350"/>
            </a:xfrm>
            <a:custGeom>
              <a:avLst/>
              <a:gdLst>
                <a:gd name="T0" fmla="*/ 78 w 78"/>
                <a:gd name="T1" fmla="*/ 0 h 5"/>
                <a:gd name="T2" fmla="*/ 0 w 78"/>
                <a:gd name="T3" fmla="*/ 2 h 5"/>
                <a:gd name="T4" fmla="*/ 52 w 78"/>
                <a:gd name="T5" fmla="*/ 5 h 5"/>
                <a:gd name="T6" fmla="*/ 78 w 7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5">
                  <a:moveTo>
                    <a:pt x="7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30" y="5"/>
                    <a:pt x="52" y="5"/>
                  </a:cubicBezTo>
                  <a:cubicBezTo>
                    <a:pt x="65" y="5"/>
                    <a:pt x="76" y="4"/>
                    <a:pt x="78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iSḷîďè"/>
            <p:cNvSpPr/>
            <p:nvPr/>
          </p:nvSpPr>
          <p:spPr bwMode="auto">
            <a:xfrm>
              <a:off x="6907213" y="4164013"/>
              <a:ext cx="65088" cy="20638"/>
            </a:xfrm>
            <a:custGeom>
              <a:avLst/>
              <a:gdLst>
                <a:gd name="T0" fmla="*/ 0 w 48"/>
                <a:gd name="T1" fmla="*/ 0 h 15"/>
                <a:gd name="T2" fmla="*/ 48 w 48"/>
                <a:gd name="T3" fmla="*/ 15 h 15"/>
                <a:gd name="T4" fmla="*/ 0 w 4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5">
                  <a:moveTo>
                    <a:pt x="0" y="0"/>
                  </a:moveTo>
                  <a:cubicBezTo>
                    <a:pt x="48" y="15"/>
                    <a:pt x="48" y="15"/>
                    <a:pt x="48" y="15"/>
                  </a:cubicBezTo>
                  <a:cubicBezTo>
                    <a:pt x="39" y="0"/>
                    <a:pt x="0" y="0"/>
                    <a:pt x="0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8497649" y="3955063"/>
            <a:ext cx="3487978" cy="1194826"/>
            <a:chOff x="8386921" y="2138442"/>
            <a:chExt cx="2501951" cy="859095"/>
          </a:xfrm>
        </p:grpSpPr>
        <p:sp>
          <p:nvSpPr>
            <p:cNvPr id="215" name="矩形 214"/>
            <p:cNvSpPr/>
            <p:nvPr/>
          </p:nvSpPr>
          <p:spPr>
            <a:xfrm>
              <a:off x="8386921" y="2138442"/>
              <a:ext cx="2501951" cy="3094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6" name="文本框 215"/>
            <p:cNvSpPr txBox="1"/>
            <p:nvPr/>
          </p:nvSpPr>
          <p:spPr>
            <a:xfrm>
              <a:off x="8406207" y="2477124"/>
              <a:ext cx="1873274" cy="5204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7" name="椭圆 216"/>
          <p:cNvSpPr/>
          <p:nvPr/>
        </p:nvSpPr>
        <p:spPr>
          <a:xfrm>
            <a:off x="742222" y="453007"/>
            <a:ext cx="355992" cy="363569"/>
          </a:xfrm>
          <a:prstGeom prst="ellipse">
            <a:avLst/>
          </a:prstGeom>
          <a:gradFill flip="none" rotWithShape="1">
            <a:gsLst>
              <a:gs pos="0">
                <a:srgbClr val="365FA7"/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365FA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1338785" y="311625"/>
            <a:ext cx="242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en-US" sz="3600" dirty="0">
                <a:gradFill>
                  <a:gsLst>
                    <a:gs pos="0">
                      <a:srgbClr val="365FA7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项目介绍</a:t>
            </a:r>
            <a:endParaRPr lang="zh-CN" altLang="en-US" sz="3600" dirty="0">
              <a:gradFill>
                <a:gsLst>
                  <a:gs pos="0">
                    <a:srgbClr val="365FA7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5400000" algn="t" rotWithShape="0">
                  <a:prstClr val="black">
                    <a:alpha val="1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VECTOR" val="74095376-510f-4957-9ec0-4227dfaccceb"/>
</p:tagLst>
</file>

<file path=ppt/tags/tag10.xml><?xml version="1.0" encoding="utf-8"?>
<p:tagLst xmlns:p="http://schemas.openxmlformats.org/presentationml/2006/main">
  <p:tag name="ISLIDE.VECTOR" val="bd42def8-5cc2-4a4c-bd6d-8e766e23275f"/>
</p:tagLst>
</file>

<file path=ppt/tags/tag11.xml><?xml version="1.0" encoding="utf-8"?>
<p:tagLst xmlns:p="http://schemas.openxmlformats.org/presentationml/2006/main">
  <p:tag name="ISLIDE.VECTOR" val="0ce396b1-13d0-41fe-bb34-ddfd460a4f63"/>
</p:tagLst>
</file>

<file path=ppt/tags/tag12.xml><?xml version="1.0" encoding="utf-8"?>
<p:tagLst xmlns:p="http://schemas.openxmlformats.org/presentationml/2006/main">
  <p:tag name="ISLIDE.VECTOR" val="eb98afbf-1986-436c-b322-e82274775c31"/>
</p:tagLst>
</file>

<file path=ppt/tags/tag13.xml><?xml version="1.0" encoding="utf-8"?>
<p:tagLst xmlns:p="http://schemas.openxmlformats.org/presentationml/2006/main">
  <p:tag name="ISPRING_PRESENTATION_TITLE" val="PowerPoint 演示文稿"/>
</p:tagLst>
</file>

<file path=ppt/tags/tag2.xml><?xml version="1.0" encoding="utf-8"?>
<p:tagLst xmlns:p="http://schemas.openxmlformats.org/presentationml/2006/main">
  <p:tag name="ISLIDE.VECTOR" val="51b7391a-ad0b-4e10-80f8-a08288e12120"/>
</p:tagLst>
</file>

<file path=ppt/tags/tag3.xml><?xml version="1.0" encoding="utf-8"?>
<p:tagLst xmlns:p="http://schemas.openxmlformats.org/presentationml/2006/main">
  <p:tag name="ISLIDE.VECTOR" val="ac02bf51-2ef8-439e-a12b-5ca0e69f260f"/>
</p:tagLst>
</file>

<file path=ppt/tags/tag4.xml><?xml version="1.0" encoding="utf-8"?>
<p:tagLst xmlns:p="http://schemas.openxmlformats.org/presentationml/2006/main">
  <p:tag name="ISLIDE.VECTOR" val="a4c9cba4-bfb2-472f-8412-7525e76d05bf"/>
</p:tagLst>
</file>

<file path=ppt/tags/tag5.xml><?xml version="1.0" encoding="utf-8"?>
<p:tagLst xmlns:p="http://schemas.openxmlformats.org/presentationml/2006/main">
  <p:tag name="ISLIDE.VECTOR" val="d4bb4698-23fc-42a4-b87b-fdea6506c3be"/>
</p:tagLst>
</file>

<file path=ppt/tags/tag6.xml><?xml version="1.0" encoding="utf-8"?>
<p:tagLst xmlns:p="http://schemas.openxmlformats.org/presentationml/2006/main">
  <p:tag name="ISLIDE.VECTOR" val="49dd8653-174d-436d-8999-1f827691341e"/>
</p:tagLst>
</file>

<file path=ppt/tags/tag7.xml><?xml version="1.0" encoding="utf-8"?>
<p:tagLst xmlns:p="http://schemas.openxmlformats.org/presentationml/2006/main">
  <p:tag name="ISLIDE.VECTOR" val="9ad714c2-a275-48b1-b7a0-dea73e915c44"/>
</p:tagLst>
</file>

<file path=ppt/tags/tag8.xml><?xml version="1.0" encoding="utf-8"?>
<p:tagLst xmlns:p="http://schemas.openxmlformats.org/presentationml/2006/main">
  <p:tag name="ISLIDE.VECTOR" val="348b10ae-884d-4d00-bfa9-aaad4ea11d9c"/>
</p:tagLst>
</file>

<file path=ppt/tags/tag9.xml><?xml version="1.0" encoding="utf-8"?>
<p:tagLst xmlns:p="http://schemas.openxmlformats.org/presentationml/2006/main">
  <p:tag name="ISLIDE.VECTOR" val="f45a7be6-a86c-4e06-aca0-c0aae464c0bc"/>
</p:tagLst>
</file>

<file path=ppt/theme/theme1.xml><?xml version="1.0" encoding="utf-8"?>
<a:theme xmlns:a="http://schemas.openxmlformats.org/drawingml/2006/main" name="商业计划书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1htuiyb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7355</Words>
  <Application>WPS 演示</Application>
  <PresentationFormat>自定义</PresentationFormat>
  <Paragraphs>431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仓耳玄三M W05</vt:lpstr>
      <vt:lpstr>微软雅黑</vt:lpstr>
      <vt:lpstr>Arial Unicode MS</vt:lpstr>
      <vt:lpstr>FontAwesome</vt:lpstr>
      <vt:lpstr>★日文毛笔</vt:lpstr>
      <vt:lpstr>汉仪中圆简</vt:lpstr>
      <vt:lpstr>Arial</vt:lpstr>
      <vt:lpstr>Calibri</vt:lpstr>
      <vt:lpstr>商业计划书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铭</cp:lastModifiedBy>
  <cp:revision>157</cp:revision>
  <dcterms:created xsi:type="dcterms:W3CDTF">2019-03-29T12:25:00Z</dcterms:created>
  <dcterms:modified xsi:type="dcterms:W3CDTF">2022-01-24T08:14:18Z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DBCB9FDBD42B4DBA8F07A29E07832CFD</vt:lpwstr>
  </property>
  <property fmtid="{D5CDD505-2E9C-101B-9397-08002B2CF9AE}" pid="3" name="KSOProductBuildVer">
    <vt:lpwstr>2052-11.1.0.11045</vt:lpwstr>
  </property>
</Properties>
</file>