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5"/>
  </p:notesMasterIdLst>
  <p:sldIdLst>
    <p:sldId id="607" r:id="rId4"/>
    <p:sldId id="916" r:id="rId6"/>
    <p:sldId id="892" r:id="rId7"/>
    <p:sldId id="924" r:id="rId8"/>
    <p:sldId id="927" r:id="rId9"/>
    <p:sldId id="922" r:id="rId10"/>
    <p:sldId id="925" r:id="rId11"/>
    <p:sldId id="919" r:id="rId12"/>
    <p:sldId id="920" r:id="rId13"/>
    <p:sldId id="921" r:id="rId14"/>
    <p:sldId id="923" r:id="rId15"/>
    <p:sldId id="934" r:id="rId16"/>
    <p:sldId id="917" r:id="rId17"/>
    <p:sldId id="926" r:id="rId18"/>
    <p:sldId id="929" r:id="rId19"/>
    <p:sldId id="935" r:id="rId20"/>
    <p:sldId id="930" r:id="rId21"/>
    <p:sldId id="931" r:id="rId22"/>
    <p:sldId id="918" r:id="rId23"/>
    <p:sldId id="932" r:id="rId24"/>
    <p:sldId id="936" r:id="rId25"/>
    <p:sldId id="933" r:id="rId26"/>
    <p:sldId id="937" r:id="rId27"/>
    <p:sldId id="928" r:id="rId28"/>
    <p:sldId id="915" r:id="rId29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>
        <p:scale>
          <a:sx n="100" d="100"/>
          <a:sy n="100" d="100"/>
        </p:scale>
        <p:origin x="-1944" y="-8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9555-B347-4E65-9B80-32C3F751CC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8B52645-467B-4F0A-A626-DCCA3DE7DD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9555-B347-4E65-9B80-32C3F751CC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83835-5FA0-4497-8FBE-4A089E5F9A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6C7CD00-621C-4FE4-9D74-59864CEBCD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2750914-AA36-4A11-A1CC-501608487A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323528" y="195486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323528" y="388787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195486"/>
            <a:ext cx="179512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2023" y="50250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4524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524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4524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8326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8326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2591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32591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3" name="Rounded Rectangle 28"/>
          <p:cNvSpPr/>
          <p:nvPr userDrawn="1"/>
        </p:nvSpPr>
        <p:spPr>
          <a:xfrm>
            <a:off x="32591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36393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36393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6236837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236837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9" name="Rounded Rectangle 28"/>
          <p:cNvSpPr/>
          <p:nvPr userDrawn="1"/>
        </p:nvSpPr>
        <p:spPr>
          <a:xfrm>
            <a:off x="6236837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6617027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smtClean="0"/>
              <a:t>RESULT 1</a:t>
            </a:r>
            <a:endParaRPr lang="es-ES_tradnl" dirty="0" smtClean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617027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Example</a:t>
            </a:r>
            <a:endParaRPr lang="es-ES_tradnl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3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3436" cy="5143184"/>
          </a:xfrm>
          <a:prstGeom prst="rect">
            <a:avLst/>
          </a:prstGeom>
          <a:solidFill>
            <a:srgbClr val="FB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notesSlide" Target="../notesSlides/notesSlide16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3" Type="http://schemas.openxmlformats.org/officeDocument/2006/relationships/notesSlide" Target="../notesSlides/notesSlide17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6973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COMOANY’S NAME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9735" y="3011349"/>
            <a:ext cx="4673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蓝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色几何多边形</a:t>
            </a:r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模版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9735" y="3645479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适用于商务总结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工作计划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5346" y="3982293"/>
            <a:ext cx="3104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CCTV FUTURE ADVERTISING COMPANY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IS CCTV TO EXOLORE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0410" y="1707654"/>
            <a:ext cx="16866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spc="300" dirty="0" smtClean="0">
                <a:solidFill>
                  <a:schemeClr val="accent3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6600" spc="300" dirty="0">
              <a:solidFill>
                <a:schemeClr val="accent3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99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99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34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602038"/>
            <a:ext cx="2444750" cy="630237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>
                <a:cs typeface="+mn-ea"/>
                <a:sym typeface="+mn-lt"/>
              </a:rPr>
              <a:t>Duis </a:t>
            </a:r>
            <a:r>
              <a:rPr lang="en-US" err="1">
                <a:cs typeface="+mn-ea"/>
                <a:sym typeface="+mn-lt"/>
              </a:rPr>
              <a:t>congue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eros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vel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lectus</a:t>
            </a:r>
            <a:r>
              <a:rPr lang="en-US">
                <a:cs typeface="+mn-ea"/>
                <a:sym typeface="+mn-lt"/>
              </a:rPr>
              <a:t> semper semper. </a:t>
            </a:r>
            <a:r>
              <a:rPr lang="en-US" err="1">
                <a:cs typeface="+mn-ea"/>
                <a:sym typeface="+mn-lt"/>
              </a:rPr>
              <a:t>Nullam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fus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nisl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ligula </a:t>
            </a:r>
            <a:r>
              <a:rPr lang="en-US" err="1">
                <a:cs typeface="+mn-ea"/>
                <a:sym typeface="+mn-lt"/>
              </a:rPr>
              <a:t>vestibulum</a:t>
            </a:r>
            <a:r>
              <a:rPr lang="en-US">
                <a:cs typeface="+mn-ea"/>
                <a:sym typeface="+mn-lt"/>
              </a:rPr>
              <a:t>,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semper ex </a:t>
            </a:r>
            <a:r>
              <a:rPr lang="en-US" err="1">
                <a:cs typeface="+mn-ea"/>
                <a:sym typeface="+mn-lt"/>
              </a:rPr>
              <a:t>suscipit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fringillascipit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cursus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Aenean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accumsan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malesuada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hendrerit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Morbi</a:t>
            </a:r>
            <a:r>
              <a:rPr lang="en-US">
                <a:cs typeface="+mn-ea"/>
                <a:sym typeface="+mn-lt"/>
              </a:rPr>
              <a:t> sit </a:t>
            </a:r>
            <a:r>
              <a:rPr lang="en-US" err="1">
                <a:cs typeface="+mn-ea"/>
                <a:sym typeface="+mn-lt"/>
              </a:rPr>
              <a:t>amet</a:t>
            </a:r>
            <a:r>
              <a:rPr lang="en-US">
                <a:cs typeface="+mn-ea"/>
                <a:sym typeface="+mn-lt"/>
              </a:rPr>
              <a:t>.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0" y="2833688"/>
            <a:ext cx="1695450" cy="25876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mtClean="0">
                <a:cs typeface="+mn-ea"/>
                <a:sym typeface="+mn-lt"/>
              </a:rPr>
              <a:t>153,789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0" y="3114675"/>
            <a:ext cx="1695450" cy="17145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Total Shares</a:t>
            </a:r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602038"/>
            <a:ext cx="2444750" cy="630237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>
                <a:cs typeface="+mn-ea"/>
                <a:sym typeface="+mn-lt"/>
              </a:rPr>
              <a:t>Duis </a:t>
            </a:r>
            <a:r>
              <a:rPr lang="en-US" err="1">
                <a:cs typeface="+mn-ea"/>
                <a:sym typeface="+mn-lt"/>
              </a:rPr>
              <a:t>congue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eros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vel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lectus</a:t>
            </a:r>
            <a:r>
              <a:rPr lang="en-US">
                <a:cs typeface="+mn-ea"/>
                <a:sym typeface="+mn-lt"/>
              </a:rPr>
              <a:t> semper semper. </a:t>
            </a:r>
            <a:r>
              <a:rPr lang="en-US" err="1">
                <a:cs typeface="+mn-ea"/>
                <a:sym typeface="+mn-lt"/>
              </a:rPr>
              <a:t>Nullam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fus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nisl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ligula </a:t>
            </a:r>
            <a:r>
              <a:rPr lang="en-US" err="1">
                <a:cs typeface="+mn-ea"/>
                <a:sym typeface="+mn-lt"/>
              </a:rPr>
              <a:t>vestibulum</a:t>
            </a:r>
            <a:r>
              <a:rPr lang="en-US">
                <a:cs typeface="+mn-ea"/>
                <a:sym typeface="+mn-lt"/>
              </a:rPr>
              <a:t>,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semper ex </a:t>
            </a:r>
            <a:r>
              <a:rPr lang="en-US" err="1">
                <a:cs typeface="+mn-ea"/>
                <a:sym typeface="+mn-lt"/>
              </a:rPr>
              <a:t>suscipit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fringillascipit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cursus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Aenean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accumsan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malesuada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hendrerit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Morbi</a:t>
            </a:r>
            <a:r>
              <a:rPr lang="en-US">
                <a:cs typeface="+mn-ea"/>
                <a:sym typeface="+mn-lt"/>
              </a:rPr>
              <a:t> sit </a:t>
            </a:r>
            <a:r>
              <a:rPr lang="en-US" err="1">
                <a:cs typeface="+mn-ea"/>
                <a:sym typeface="+mn-lt"/>
              </a:rPr>
              <a:t>amet</a:t>
            </a:r>
            <a:r>
              <a:rPr lang="en-US">
                <a:cs typeface="+mn-ea"/>
                <a:sym typeface="+mn-lt"/>
              </a:rPr>
              <a:t>.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2833688"/>
            <a:ext cx="1695450" cy="25876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mtClean="0">
                <a:cs typeface="+mn-ea"/>
                <a:sym typeface="+mn-lt"/>
              </a:rPr>
              <a:t>98,358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0" y="3114675"/>
            <a:ext cx="1695450" cy="17145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Total </a:t>
            </a:r>
            <a:r>
              <a:rPr lang="en-US" err="1" smtClean="0">
                <a:solidFill>
                  <a:schemeClr val="bg1"/>
                </a:solidFill>
                <a:cs typeface="+mn-ea"/>
                <a:sym typeface="+mn-lt"/>
              </a:rPr>
              <a:t>Retweets</a:t>
            </a:r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294967295"/>
          </p:nvPr>
        </p:nvSpPr>
        <p:spPr>
          <a:xfrm>
            <a:off x="6699250" y="3602038"/>
            <a:ext cx="2444750" cy="630237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>
                <a:cs typeface="+mn-ea"/>
                <a:sym typeface="+mn-lt"/>
              </a:rPr>
              <a:t>Duis </a:t>
            </a:r>
            <a:r>
              <a:rPr lang="en-US" err="1">
                <a:cs typeface="+mn-ea"/>
                <a:sym typeface="+mn-lt"/>
              </a:rPr>
              <a:t>congue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eros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vel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lectus</a:t>
            </a:r>
            <a:r>
              <a:rPr lang="en-US">
                <a:cs typeface="+mn-ea"/>
                <a:sym typeface="+mn-lt"/>
              </a:rPr>
              <a:t> semper semper. </a:t>
            </a:r>
            <a:r>
              <a:rPr lang="en-US" err="1">
                <a:cs typeface="+mn-ea"/>
                <a:sym typeface="+mn-lt"/>
              </a:rPr>
              <a:t>Nullam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fus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nisl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ligula </a:t>
            </a:r>
            <a:r>
              <a:rPr lang="en-US" err="1">
                <a:cs typeface="+mn-ea"/>
                <a:sym typeface="+mn-lt"/>
              </a:rPr>
              <a:t>vestibulum</a:t>
            </a:r>
            <a:r>
              <a:rPr lang="en-US">
                <a:cs typeface="+mn-ea"/>
                <a:sym typeface="+mn-lt"/>
              </a:rPr>
              <a:t>, </a:t>
            </a:r>
            <a:r>
              <a:rPr lang="en-US" err="1">
                <a:cs typeface="+mn-ea"/>
                <a:sym typeface="+mn-lt"/>
              </a:rPr>
              <a:t>ut</a:t>
            </a:r>
            <a:r>
              <a:rPr lang="en-US">
                <a:cs typeface="+mn-ea"/>
                <a:sym typeface="+mn-lt"/>
              </a:rPr>
              <a:t> semper ex </a:t>
            </a:r>
            <a:r>
              <a:rPr lang="en-US" err="1">
                <a:cs typeface="+mn-ea"/>
                <a:sym typeface="+mn-lt"/>
              </a:rPr>
              <a:t>suscipit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fringillascipit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cursus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Aenean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accumsan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malesuada</a:t>
            </a:r>
            <a:r>
              <a:rPr lang="en-US">
                <a:cs typeface="+mn-ea"/>
                <a:sym typeface="+mn-lt"/>
              </a:rPr>
              <a:t> </a:t>
            </a:r>
            <a:r>
              <a:rPr lang="en-US" err="1">
                <a:cs typeface="+mn-ea"/>
                <a:sym typeface="+mn-lt"/>
              </a:rPr>
              <a:t>hendrerit</a:t>
            </a:r>
            <a:r>
              <a:rPr lang="en-US">
                <a:cs typeface="+mn-ea"/>
                <a:sym typeface="+mn-lt"/>
              </a:rPr>
              <a:t>. </a:t>
            </a:r>
            <a:r>
              <a:rPr lang="en-US" err="1">
                <a:cs typeface="+mn-ea"/>
                <a:sym typeface="+mn-lt"/>
              </a:rPr>
              <a:t>Morbi</a:t>
            </a:r>
            <a:r>
              <a:rPr lang="en-US">
                <a:cs typeface="+mn-ea"/>
                <a:sym typeface="+mn-lt"/>
              </a:rPr>
              <a:t> sit </a:t>
            </a:r>
            <a:r>
              <a:rPr lang="en-US" err="1">
                <a:cs typeface="+mn-ea"/>
                <a:sym typeface="+mn-lt"/>
              </a:rPr>
              <a:t>amet</a:t>
            </a:r>
            <a:r>
              <a:rPr lang="en-US">
                <a:cs typeface="+mn-ea"/>
                <a:sym typeface="+mn-lt"/>
              </a:rPr>
              <a:t>.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7448550" y="2833688"/>
            <a:ext cx="1695450" cy="25876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mtClean="0">
                <a:cs typeface="+mn-ea"/>
                <a:sym typeface="+mn-lt"/>
              </a:rPr>
              <a:t>17,587</a:t>
            </a:r>
            <a:endParaRPr lang="en-US">
              <a:cs typeface="+mn-ea"/>
              <a:sym typeface="+mn-lt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7448550" y="3114675"/>
            <a:ext cx="1695450" cy="17145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Total likes</a:t>
            </a:r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占位符 18" descr="guitar-aviator-sunglasses-fashion-sand-music-rock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1" cstate="print"/>
          <a:stretch>
            <a:fillRect/>
          </a:stretch>
        </p:blipFill>
        <p:spPr>
          <a:xfrm>
            <a:off x="0" y="1184275"/>
            <a:ext cx="2371725" cy="1581150"/>
          </a:xfrm>
        </p:spPr>
      </p:pic>
      <p:pic>
        <p:nvPicPr>
          <p:cNvPr id="21" name="图片占位符 20" descr="girl-woman-blonde-long-hair-clothes-fashion-shoes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772275" y="1184275"/>
            <a:ext cx="2371725" cy="1581150"/>
          </a:xfrm>
        </p:spPr>
      </p:pic>
      <p:pic>
        <p:nvPicPr>
          <p:cNvPr id="27" name="图片占位符 26" descr="vintage-bicycle-with-flowers-in-basket-leaning-against-wall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1184275"/>
            <a:ext cx="2371725" cy="1581150"/>
          </a:xfrm>
        </p:spPr>
      </p:pic>
    </p:spTree>
  </p:cSld>
  <p:clrMapOvr>
    <a:masterClrMapping/>
  </p:clrMapOvr>
  <p:transition spd="med" advClick="0" advTm="2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 bwMode="auto">
          <a:xfrm>
            <a:off x="2991569" y="1953984"/>
            <a:ext cx="3084512" cy="328612"/>
            <a:chOff x="4027264" y="2821185"/>
            <a:chExt cx="4113068" cy="438727"/>
          </a:xfrm>
          <a:solidFill>
            <a:schemeClr val="accent1"/>
          </a:solidFill>
        </p:grpSpPr>
        <p:sp>
          <p:nvSpPr>
            <p:cNvPr id="4" name="Freeform 4"/>
            <p:cNvSpPr/>
            <p:nvPr/>
          </p:nvSpPr>
          <p:spPr bwMode="auto">
            <a:xfrm>
              <a:off x="4027264" y="2821185"/>
              <a:ext cx="4113068" cy="438727"/>
            </a:xfrm>
            <a:custGeom>
              <a:avLst/>
              <a:gdLst>
                <a:gd name="T0" fmla="*/ 855 w 2177"/>
                <a:gd name="T1" fmla="*/ 0 h 232"/>
                <a:gd name="T2" fmla="*/ 544 w 2177"/>
                <a:gd name="T3" fmla="*/ 0 h 232"/>
                <a:gd name="T4" fmla="*/ 133 w 2177"/>
                <a:gd name="T5" fmla="*/ 0 h 232"/>
                <a:gd name="T6" fmla="*/ 0 w 2177"/>
                <a:gd name="T7" fmla="*/ 232 h 232"/>
                <a:gd name="T8" fmla="*/ 544 w 2177"/>
                <a:gd name="T9" fmla="*/ 232 h 232"/>
                <a:gd name="T10" fmla="*/ 855 w 2177"/>
                <a:gd name="T11" fmla="*/ 232 h 232"/>
                <a:gd name="T12" fmla="*/ 2074 w 2177"/>
                <a:gd name="T13" fmla="*/ 232 h 232"/>
                <a:gd name="T14" fmla="*/ 2177 w 2177"/>
                <a:gd name="T15" fmla="*/ 130 h 232"/>
                <a:gd name="T16" fmla="*/ 2177 w 2177"/>
                <a:gd name="T17" fmla="*/ 104 h 232"/>
                <a:gd name="T18" fmla="*/ 2074 w 2177"/>
                <a:gd name="T19" fmla="*/ 0 h 232"/>
                <a:gd name="T20" fmla="*/ 855 w 2177"/>
                <a:gd name="T2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7" h="232">
                  <a:moveTo>
                    <a:pt x="855" y="0"/>
                  </a:moveTo>
                  <a:cubicBezTo>
                    <a:pt x="544" y="0"/>
                    <a:pt x="544" y="0"/>
                    <a:pt x="54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544" y="232"/>
                    <a:pt x="544" y="232"/>
                    <a:pt x="544" y="232"/>
                  </a:cubicBezTo>
                  <a:cubicBezTo>
                    <a:pt x="855" y="232"/>
                    <a:pt x="855" y="232"/>
                    <a:pt x="855" y="232"/>
                  </a:cubicBezTo>
                  <a:cubicBezTo>
                    <a:pt x="2074" y="232"/>
                    <a:pt x="2074" y="232"/>
                    <a:pt x="2074" y="232"/>
                  </a:cubicBezTo>
                  <a:cubicBezTo>
                    <a:pt x="2130" y="232"/>
                    <a:pt x="2177" y="187"/>
                    <a:pt x="2177" y="130"/>
                  </a:cubicBezTo>
                  <a:cubicBezTo>
                    <a:pt x="2177" y="104"/>
                    <a:pt x="2177" y="104"/>
                    <a:pt x="2177" y="104"/>
                  </a:cubicBezTo>
                  <a:cubicBezTo>
                    <a:pt x="2177" y="47"/>
                    <a:pt x="2130" y="0"/>
                    <a:pt x="2074" y="0"/>
                  </a:cubicBezTo>
                  <a:cubicBezTo>
                    <a:pt x="855" y="0"/>
                    <a:pt x="855" y="0"/>
                    <a:pt x="85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 Placeholder 2"/>
            <p:cNvSpPr txBox="1"/>
            <p:nvPr/>
          </p:nvSpPr>
          <p:spPr bwMode="auto">
            <a:xfrm>
              <a:off x="4456951" y="2919627"/>
              <a:ext cx="1207205" cy="293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14400">
                <a:buClr>
                  <a:srgbClr val="1EA185"/>
                </a:buClr>
                <a:buSzPct val="80000"/>
                <a:defRPr/>
              </a:pPr>
              <a:r>
                <a:rPr lang="en-AU" sz="9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Vision</a:t>
              </a:r>
              <a:endParaRPr lang="en-AU" sz="9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ext Placeholder 2"/>
            <p:cNvSpPr txBox="1"/>
            <p:nvPr/>
          </p:nvSpPr>
          <p:spPr bwMode="auto">
            <a:xfrm>
              <a:off x="6384032" y="2852936"/>
              <a:ext cx="619486" cy="3549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>
                <a:buClr>
                  <a:srgbClr val="1EA185"/>
                </a:buClr>
                <a:buSzPct val="80000"/>
                <a:defRPr/>
              </a:pPr>
              <a:r>
                <a:rPr lang="en-AU" sz="12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30%</a:t>
              </a:r>
              <a:endParaRPr lang="en-AU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Group 6"/>
          <p:cNvGrpSpPr/>
          <p:nvPr/>
        </p:nvGrpSpPr>
        <p:grpSpPr bwMode="auto">
          <a:xfrm>
            <a:off x="2936008" y="2269895"/>
            <a:ext cx="2794000" cy="339725"/>
            <a:chOff x="3953662" y="3243451"/>
            <a:chExt cx="3724853" cy="451716"/>
          </a:xfrm>
          <a:solidFill>
            <a:schemeClr val="accent2"/>
          </a:solidFill>
        </p:grpSpPr>
        <p:sp>
          <p:nvSpPr>
            <p:cNvPr id="8" name="Freeform 7"/>
            <p:cNvSpPr/>
            <p:nvPr/>
          </p:nvSpPr>
          <p:spPr bwMode="auto">
            <a:xfrm>
              <a:off x="3953662" y="3243451"/>
              <a:ext cx="3724853" cy="451716"/>
            </a:xfrm>
            <a:custGeom>
              <a:avLst/>
              <a:gdLst>
                <a:gd name="T0" fmla="*/ 0 w 1972"/>
                <a:gd name="T1" fmla="*/ 239 h 239"/>
                <a:gd name="T2" fmla="*/ 339 w 1972"/>
                <a:gd name="T3" fmla="*/ 239 h 239"/>
                <a:gd name="T4" fmla="*/ 651 w 1972"/>
                <a:gd name="T5" fmla="*/ 239 h 239"/>
                <a:gd name="T6" fmla="*/ 1873 w 1972"/>
                <a:gd name="T7" fmla="*/ 239 h 239"/>
                <a:gd name="T8" fmla="*/ 1972 w 1972"/>
                <a:gd name="T9" fmla="*/ 137 h 239"/>
                <a:gd name="T10" fmla="*/ 1972 w 1972"/>
                <a:gd name="T11" fmla="*/ 111 h 239"/>
                <a:gd name="T12" fmla="*/ 1873 w 1972"/>
                <a:gd name="T13" fmla="*/ 7 h 239"/>
                <a:gd name="T14" fmla="*/ 651 w 1972"/>
                <a:gd name="T15" fmla="*/ 7 h 239"/>
                <a:gd name="T16" fmla="*/ 339 w 1972"/>
                <a:gd name="T17" fmla="*/ 7 h 239"/>
                <a:gd name="T18" fmla="*/ 13 w 1972"/>
                <a:gd name="T19" fmla="*/ 0 h 239"/>
                <a:gd name="T20" fmla="*/ 0 w 1972"/>
                <a:gd name="T21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72" h="239">
                  <a:moveTo>
                    <a:pt x="0" y="239"/>
                  </a:moveTo>
                  <a:cubicBezTo>
                    <a:pt x="339" y="239"/>
                    <a:pt x="339" y="239"/>
                    <a:pt x="339" y="239"/>
                  </a:cubicBezTo>
                  <a:cubicBezTo>
                    <a:pt x="651" y="239"/>
                    <a:pt x="651" y="239"/>
                    <a:pt x="651" y="239"/>
                  </a:cubicBezTo>
                  <a:cubicBezTo>
                    <a:pt x="1873" y="239"/>
                    <a:pt x="1873" y="239"/>
                    <a:pt x="1873" y="239"/>
                  </a:cubicBezTo>
                  <a:cubicBezTo>
                    <a:pt x="1930" y="239"/>
                    <a:pt x="1972" y="194"/>
                    <a:pt x="1972" y="137"/>
                  </a:cubicBezTo>
                  <a:cubicBezTo>
                    <a:pt x="1972" y="111"/>
                    <a:pt x="1972" y="111"/>
                    <a:pt x="1972" y="111"/>
                  </a:cubicBezTo>
                  <a:cubicBezTo>
                    <a:pt x="1972" y="53"/>
                    <a:pt x="1930" y="7"/>
                    <a:pt x="1873" y="7"/>
                  </a:cubicBezTo>
                  <a:cubicBezTo>
                    <a:pt x="651" y="7"/>
                    <a:pt x="651" y="7"/>
                    <a:pt x="651" y="7"/>
                  </a:cubicBezTo>
                  <a:cubicBezTo>
                    <a:pt x="339" y="7"/>
                    <a:pt x="339" y="7"/>
                    <a:pt x="339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239"/>
                    <a:pt x="0" y="239"/>
                    <a:pt x="0" y="239"/>
                  </a:cubicBezTo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 Placeholder 2"/>
            <p:cNvSpPr txBox="1"/>
            <p:nvPr/>
          </p:nvSpPr>
          <p:spPr bwMode="auto">
            <a:xfrm>
              <a:off x="4396590" y="3351675"/>
              <a:ext cx="1327926" cy="293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14400">
                <a:buClr>
                  <a:srgbClr val="1EA185"/>
                </a:buClr>
                <a:buSzPct val="80000"/>
                <a:defRPr/>
              </a:pPr>
              <a:r>
                <a:rPr lang="en-AU" sz="9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Motivation</a:t>
              </a:r>
              <a:endParaRPr lang="en-AU" sz="9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 Placeholder 2"/>
            <p:cNvSpPr txBox="1"/>
            <p:nvPr/>
          </p:nvSpPr>
          <p:spPr bwMode="auto">
            <a:xfrm>
              <a:off x="6384032" y="3284984"/>
              <a:ext cx="619486" cy="3549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>
                <a:buClr>
                  <a:srgbClr val="1EA185"/>
                </a:buClr>
                <a:buSzPct val="80000"/>
                <a:defRPr/>
              </a:pPr>
              <a:r>
                <a:rPr lang="en-AU" sz="12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25%</a:t>
              </a:r>
              <a:endParaRPr lang="en-AU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7"/>
          <p:cNvGrpSpPr/>
          <p:nvPr/>
        </p:nvGrpSpPr>
        <p:grpSpPr bwMode="auto">
          <a:xfrm>
            <a:off x="2867744" y="2609618"/>
            <a:ext cx="3041650" cy="333375"/>
            <a:chOff x="3863869" y="3695167"/>
            <a:chExt cx="4055341" cy="445944"/>
          </a:xfrm>
          <a:solidFill>
            <a:schemeClr val="accent3"/>
          </a:solidFill>
        </p:grpSpPr>
        <p:sp>
          <p:nvSpPr>
            <p:cNvPr id="12" name="Freeform 10"/>
            <p:cNvSpPr/>
            <p:nvPr/>
          </p:nvSpPr>
          <p:spPr bwMode="auto">
            <a:xfrm>
              <a:off x="3863869" y="3695167"/>
              <a:ext cx="4055341" cy="445944"/>
            </a:xfrm>
            <a:custGeom>
              <a:avLst/>
              <a:gdLst>
                <a:gd name="T0" fmla="*/ 821 w 2146"/>
                <a:gd name="T1" fmla="*/ 0 h 236"/>
                <a:gd name="T2" fmla="*/ 508 w 2146"/>
                <a:gd name="T3" fmla="*/ 0 h 236"/>
                <a:gd name="T4" fmla="*/ 0 w 2146"/>
                <a:gd name="T5" fmla="*/ 0 h 236"/>
                <a:gd name="T6" fmla="*/ 76 w 2146"/>
                <a:gd name="T7" fmla="*/ 236 h 236"/>
                <a:gd name="T8" fmla="*/ 508 w 2146"/>
                <a:gd name="T9" fmla="*/ 236 h 236"/>
                <a:gd name="T10" fmla="*/ 821 w 2146"/>
                <a:gd name="T11" fmla="*/ 236 h 236"/>
                <a:gd name="T12" fmla="*/ 2049 w 2146"/>
                <a:gd name="T13" fmla="*/ 236 h 236"/>
                <a:gd name="T14" fmla="*/ 2146 w 2146"/>
                <a:gd name="T15" fmla="*/ 126 h 236"/>
                <a:gd name="T16" fmla="*/ 2146 w 2146"/>
                <a:gd name="T17" fmla="*/ 100 h 236"/>
                <a:gd name="T18" fmla="*/ 2049 w 2146"/>
                <a:gd name="T19" fmla="*/ 0 h 236"/>
                <a:gd name="T20" fmla="*/ 821 w 2146"/>
                <a:gd name="T2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" h="236">
                  <a:moveTo>
                    <a:pt x="821" y="0"/>
                  </a:moveTo>
                  <a:cubicBezTo>
                    <a:pt x="508" y="0"/>
                    <a:pt x="508" y="0"/>
                    <a:pt x="5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236"/>
                    <a:pt x="76" y="236"/>
                    <a:pt x="76" y="236"/>
                  </a:cubicBezTo>
                  <a:cubicBezTo>
                    <a:pt x="508" y="236"/>
                    <a:pt x="508" y="236"/>
                    <a:pt x="508" y="236"/>
                  </a:cubicBezTo>
                  <a:cubicBezTo>
                    <a:pt x="821" y="236"/>
                    <a:pt x="821" y="236"/>
                    <a:pt x="821" y="236"/>
                  </a:cubicBezTo>
                  <a:cubicBezTo>
                    <a:pt x="2049" y="236"/>
                    <a:pt x="2049" y="236"/>
                    <a:pt x="2049" y="236"/>
                  </a:cubicBezTo>
                  <a:cubicBezTo>
                    <a:pt x="2107" y="236"/>
                    <a:pt x="2146" y="183"/>
                    <a:pt x="2146" y="126"/>
                  </a:cubicBezTo>
                  <a:cubicBezTo>
                    <a:pt x="2146" y="100"/>
                    <a:pt x="2146" y="100"/>
                    <a:pt x="2146" y="100"/>
                  </a:cubicBezTo>
                  <a:cubicBezTo>
                    <a:pt x="2146" y="43"/>
                    <a:pt x="2107" y="0"/>
                    <a:pt x="2049" y="0"/>
                  </a:cubicBezTo>
                  <a:cubicBezTo>
                    <a:pt x="821" y="0"/>
                    <a:pt x="821" y="0"/>
                    <a:pt x="821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Placeholder 2"/>
            <p:cNvSpPr txBox="1"/>
            <p:nvPr/>
          </p:nvSpPr>
          <p:spPr bwMode="auto">
            <a:xfrm>
              <a:off x="4396590" y="3783723"/>
              <a:ext cx="1327926" cy="293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14400">
                <a:buClr>
                  <a:srgbClr val="1EA185"/>
                </a:buClr>
                <a:buSzPct val="80000"/>
                <a:defRPr/>
              </a:pPr>
              <a:r>
                <a:rPr lang="en-AU" sz="9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Innovation</a:t>
              </a:r>
              <a:endParaRPr lang="en-AU" sz="9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 Placeholder 2"/>
            <p:cNvSpPr txBox="1"/>
            <p:nvPr/>
          </p:nvSpPr>
          <p:spPr bwMode="auto">
            <a:xfrm>
              <a:off x="6384032" y="3717032"/>
              <a:ext cx="619486" cy="3549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>
                <a:buClr>
                  <a:srgbClr val="1EA185"/>
                </a:buClr>
                <a:buSzPct val="80000"/>
                <a:defRPr/>
              </a:pPr>
              <a:r>
                <a:rPr lang="en-AU" sz="12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20%</a:t>
              </a:r>
              <a:endParaRPr lang="en-AU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8"/>
          <p:cNvGrpSpPr/>
          <p:nvPr/>
        </p:nvGrpSpPr>
        <p:grpSpPr bwMode="auto">
          <a:xfrm>
            <a:off x="2953469" y="2942994"/>
            <a:ext cx="3371850" cy="330200"/>
            <a:chOff x="3978196" y="4141111"/>
            <a:chExt cx="4494068" cy="440171"/>
          </a:xfrm>
          <a:solidFill>
            <a:schemeClr val="accent4"/>
          </a:solidFill>
        </p:grpSpPr>
        <p:sp>
          <p:nvSpPr>
            <p:cNvPr id="16" name="Freeform 13"/>
            <p:cNvSpPr/>
            <p:nvPr/>
          </p:nvSpPr>
          <p:spPr bwMode="auto">
            <a:xfrm>
              <a:off x="3978196" y="4141111"/>
              <a:ext cx="4494068" cy="440171"/>
            </a:xfrm>
            <a:custGeom>
              <a:avLst/>
              <a:gdLst>
                <a:gd name="T0" fmla="*/ 1052 w 2379"/>
                <a:gd name="T1" fmla="*/ 0 h 233"/>
                <a:gd name="T2" fmla="*/ 739 w 2379"/>
                <a:gd name="T3" fmla="*/ 0 h 233"/>
                <a:gd name="T4" fmla="*/ 0 w 2379"/>
                <a:gd name="T5" fmla="*/ 0 h 233"/>
                <a:gd name="T6" fmla="*/ 144 w 2379"/>
                <a:gd name="T7" fmla="*/ 233 h 233"/>
                <a:gd name="T8" fmla="*/ 739 w 2379"/>
                <a:gd name="T9" fmla="*/ 232 h 233"/>
                <a:gd name="T10" fmla="*/ 1052 w 2379"/>
                <a:gd name="T11" fmla="*/ 232 h 233"/>
                <a:gd name="T12" fmla="*/ 2280 w 2379"/>
                <a:gd name="T13" fmla="*/ 232 h 233"/>
                <a:gd name="T14" fmla="*/ 2379 w 2379"/>
                <a:gd name="T15" fmla="*/ 126 h 233"/>
                <a:gd name="T16" fmla="*/ 2379 w 2379"/>
                <a:gd name="T17" fmla="*/ 100 h 233"/>
                <a:gd name="T18" fmla="*/ 2280 w 2379"/>
                <a:gd name="T19" fmla="*/ 0 h 233"/>
                <a:gd name="T20" fmla="*/ 1052 w 2379"/>
                <a:gd name="T2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9" h="233">
                  <a:moveTo>
                    <a:pt x="1052" y="0"/>
                  </a:moveTo>
                  <a:cubicBezTo>
                    <a:pt x="739" y="0"/>
                    <a:pt x="739" y="0"/>
                    <a:pt x="7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739" y="232"/>
                    <a:pt x="739" y="232"/>
                    <a:pt x="739" y="232"/>
                  </a:cubicBezTo>
                  <a:cubicBezTo>
                    <a:pt x="1052" y="232"/>
                    <a:pt x="1052" y="232"/>
                    <a:pt x="1052" y="232"/>
                  </a:cubicBezTo>
                  <a:cubicBezTo>
                    <a:pt x="2280" y="232"/>
                    <a:pt x="2280" y="232"/>
                    <a:pt x="2280" y="232"/>
                  </a:cubicBezTo>
                  <a:cubicBezTo>
                    <a:pt x="2337" y="232"/>
                    <a:pt x="2379" y="183"/>
                    <a:pt x="2379" y="126"/>
                  </a:cubicBezTo>
                  <a:cubicBezTo>
                    <a:pt x="2379" y="100"/>
                    <a:pt x="2379" y="100"/>
                    <a:pt x="2379" y="100"/>
                  </a:cubicBezTo>
                  <a:cubicBezTo>
                    <a:pt x="2379" y="43"/>
                    <a:pt x="2337" y="0"/>
                    <a:pt x="2280" y="0"/>
                  </a:cubicBezTo>
                  <a:cubicBezTo>
                    <a:pt x="1052" y="0"/>
                    <a:pt x="1052" y="0"/>
                    <a:pt x="1052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Placeholder 2"/>
            <p:cNvSpPr txBox="1"/>
            <p:nvPr/>
          </p:nvSpPr>
          <p:spPr bwMode="auto">
            <a:xfrm>
              <a:off x="4456951" y="4215771"/>
              <a:ext cx="1207205" cy="293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14400">
                <a:buClr>
                  <a:srgbClr val="1EA185"/>
                </a:buClr>
                <a:buSzPct val="80000"/>
                <a:defRPr/>
              </a:pPr>
              <a:r>
                <a:rPr lang="en-AU" sz="9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Action</a:t>
              </a:r>
              <a:endParaRPr lang="en-AU" sz="9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 Placeholder 2"/>
            <p:cNvSpPr txBox="1"/>
            <p:nvPr/>
          </p:nvSpPr>
          <p:spPr bwMode="auto">
            <a:xfrm>
              <a:off x="6384032" y="4149080"/>
              <a:ext cx="619486" cy="3549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Open Sans" panose="020B0606030504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>
                <a:buClr>
                  <a:srgbClr val="1EA185"/>
                </a:buClr>
                <a:buSzPct val="80000"/>
                <a:defRPr/>
              </a:pPr>
              <a:r>
                <a:rPr lang="en-AU" sz="1200" b="1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25%</a:t>
              </a:r>
              <a:endParaRPr lang="en-AU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Text Placeholder 2"/>
          <p:cNvSpPr txBox="1"/>
          <p:nvPr/>
        </p:nvSpPr>
        <p:spPr>
          <a:xfrm>
            <a:off x="6768245" y="2355793"/>
            <a:ext cx="2135187" cy="714375"/>
          </a:xfrm>
          <a:prstGeom prst="rect">
            <a:avLst/>
          </a:prstGeom>
        </p:spPr>
        <p:txBody>
          <a:bodyPr lIns="68581" tIns="34291" rIns="68581" bIns="34291">
            <a:normAutofit fontScale="925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2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2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请输入您标题</a:t>
            </a:r>
            <a:endParaRPr lang="zh-CN" altLang="en-US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 Placeholder 2"/>
          <p:cNvSpPr txBox="1"/>
          <p:nvPr/>
        </p:nvSpPr>
        <p:spPr>
          <a:xfrm>
            <a:off x="143509" y="2577248"/>
            <a:ext cx="1939925" cy="714375"/>
          </a:xfrm>
          <a:prstGeom prst="rect">
            <a:avLst/>
          </a:prstGeom>
        </p:spPr>
        <p:txBody>
          <a:bodyPr lIns="68581" tIns="34291" rIns="68581" bIns="34291">
            <a:normAutofit fontScale="5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2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2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1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anose="020B0503020204020204" pitchFamily="34" charset="0"/>
              <a:buNone/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请输入您标题</a:t>
            </a:r>
            <a:endParaRPr lang="zh-CN" altLang="en-U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sz="13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3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Group 37"/>
          <p:cNvGrpSpPr/>
          <p:nvPr/>
        </p:nvGrpSpPr>
        <p:grpSpPr>
          <a:xfrm>
            <a:off x="2196535" y="2643736"/>
            <a:ext cx="373392" cy="373392"/>
            <a:chOff x="6909469" y="5477250"/>
            <a:chExt cx="340040" cy="340040"/>
          </a:xfrm>
          <a:solidFill>
            <a:schemeClr val="accent1"/>
          </a:solidFill>
        </p:grpSpPr>
        <p:sp>
          <p:nvSpPr>
            <p:cNvPr id="22" name="Freeform 818"/>
            <p:cNvSpPr>
              <a:spLocks noEditPoints="1"/>
            </p:cNvSpPr>
            <p:nvPr/>
          </p:nvSpPr>
          <p:spPr bwMode="auto">
            <a:xfrm>
              <a:off x="6909469" y="5477250"/>
              <a:ext cx="340040" cy="340040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64 w 128"/>
                <a:gd name="T11" fmla="*/ 118 h 128"/>
                <a:gd name="T12" fmla="*/ 10 w 128"/>
                <a:gd name="T13" fmla="*/ 64 h 128"/>
                <a:gd name="T14" fmla="*/ 64 w 128"/>
                <a:gd name="T15" fmla="*/ 10 h 128"/>
                <a:gd name="T16" fmla="*/ 118 w 128"/>
                <a:gd name="T17" fmla="*/ 64 h 128"/>
                <a:gd name="T18" fmla="*/ 64 w 128"/>
                <a:gd name="T19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4" y="118"/>
                  </a:moveTo>
                  <a:cubicBezTo>
                    <a:pt x="34" y="118"/>
                    <a:pt x="10" y="94"/>
                    <a:pt x="10" y="64"/>
                  </a:cubicBezTo>
                  <a:cubicBezTo>
                    <a:pt x="10" y="34"/>
                    <a:pt x="34" y="10"/>
                    <a:pt x="64" y="10"/>
                  </a:cubicBezTo>
                  <a:cubicBezTo>
                    <a:pt x="94" y="10"/>
                    <a:pt x="118" y="34"/>
                    <a:pt x="118" y="64"/>
                  </a:cubicBezTo>
                  <a:cubicBezTo>
                    <a:pt x="118" y="94"/>
                    <a:pt x="94" y="118"/>
                    <a:pt x="64" y="118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819"/>
            <p:cNvSpPr/>
            <p:nvPr/>
          </p:nvSpPr>
          <p:spPr bwMode="auto">
            <a:xfrm>
              <a:off x="6991283" y="5569289"/>
              <a:ext cx="79259" cy="79257"/>
            </a:xfrm>
            <a:custGeom>
              <a:avLst/>
              <a:gdLst>
                <a:gd name="T0" fmla="*/ 7 w 30"/>
                <a:gd name="T1" fmla="*/ 26 h 30"/>
                <a:gd name="T2" fmla="*/ 22 w 30"/>
                <a:gd name="T3" fmla="*/ 27 h 30"/>
                <a:gd name="T4" fmla="*/ 24 w 30"/>
                <a:gd name="T5" fmla="*/ 28 h 30"/>
                <a:gd name="T6" fmla="*/ 28 w 30"/>
                <a:gd name="T7" fmla="*/ 24 h 30"/>
                <a:gd name="T8" fmla="*/ 28 w 30"/>
                <a:gd name="T9" fmla="*/ 21 h 30"/>
                <a:gd name="T10" fmla="*/ 29 w 30"/>
                <a:gd name="T11" fmla="*/ 18 h 30"/>
                <a:gd name="T12" fmla="*/ 25 w 30"/>
                <a:gd name="T13" fmla="*/ 5 h 30"/>
                <a:gd name="T14" fmla="*/ 11 w 30"/>
                <a:gd name="T15" fmla="*/ 2 h 30"/>
                <a:gd name="T16" fmla="*/ 13 w 30"/>
                <a:gd name="T17" fmla="*/ 7 h 30"/>
                <a:gd name="T18" fmla="*/ 18 w 30"/>
                <a:gd name="T19" fmla="*/ 9 h 30"/>
                <a:gd name="T20" fmla="*/ 20 w 30"/>
                <a:gd name="T21" fmla="*/ 16 h 30"/>
                <a:gd name="T22" fmla="*/ 19 w 30"/>
                <a:gd name="T23" fmla="*/ 18 h 30"/>
                <a:gd name="T24" fmla="*/ 17 w 30"/>
                <a:gd name="T25" fmla="*/ 20 h 30"/>
                <a:gd name="T26" fmla="*/ 10 w 30"/>
                <a:gd name="T27" fmla="*/ 19 h 30"/>
                <a:gd name="T28" fmla="*/ 7 w 30"/>
                <a:gd name="T29" fmla="*/ 14 h 30"/>
                <a:gd name="T30" fmla="*/ 1 w 30"/>
                <a:gd name="T31" fmla="*/ 13 h 30"/>
                <a:gd name="T32" fmla="*/ 7 w 30"/>
                <a:gd name="T3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0">
                  <a:moveTo>
                    <a:pt x="7" y="26"/>
                  </a:moveTo>
                  <a:cubicBezTo>
                    <a:pt x="12" y="29"/>
                    <a:pt x="18" y="30"/>
                    <a:pt x="22" y="27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2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ubicBezTo>
                    <a:pt x="30" y="13"/>
                    <a:pt x="28" y="8"/>
                    <a:pt x="25" y="5"/>
                  </a:cubicBezTo>
                  <a:cubicBezTo>
                    <a:pt x="21" y="2"/>
                    <a:pt x="15" y="0"/>
                    <a:pt x="11" y="2"/>
                  </a:cubicBezTo>
                  <a:cubicBezTo>
                    <a:pt x="10" y="2"/>
                    <a:pt x="13" y="7"/>
                    <a:pt x="13" y="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1" y="12"/>
                    <a:pt x="1" y="13"/>
                  </a:cubicBezTo>
                  <a:cubicBezTo>
                    <a:pt x="0" y="18"/>
                    <a:pt x="3" y="22"/>
                    <a:pt x="7" y="26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820"/>
            <p:cNvSpPr/>
            <p:nvPr/>
          </p:nvSpPr>
          <p:spPr bwMode="auto">
            <a:xfrm>
              <a:off x="7080768" y="5656217"/>
              <a:ext cx="81814" cy="63918"/>
            </a:xfrm>
            <a:custGeom>
              <a:avLst/>
              <a:gdLst>
                <a:gd name="T0" fmla="*/ 29 w 31"/>
                <a:gd name="T1" fmla="*/ 13 h 24"/>
                <a:gd name="T2" fmla="*/ 12 w 31"/>
                <a:gd name="T3" fmla="*/ 0 h 24"/>
                <a:gd name="T4" fmla="*/ 11 w 31"/>
                <a:gd name="T5" fmla="*/ 1 h 24"/>
                <a:gd name="T6" fmla="*/ 6 w 31"/>
                <a:gd name="T7" fmla="*/ 3 h 24"/>
                <a:gd name="T8" fmla="*/ 3 w 31"/>
                <a:gd name="T9" fmla="*/ 2 h 24"/>
                <a:gd name="T10" fmla="*/ 0 w 31"/>
                <a:gd name="T11" fmla="*/ 4 h 24"/>
                <a:gd name="T12" fmla="*/ 20 w 31"/>
                <a:gd name="T13" fmla="*/ 23 h 24"/>
                <a:gd name="T14" fmla="*/ 25 w 31"/>
                <a:gd name="T15" fmla="*/ 24 h 24"/>
                <a:gd name="T16" fmla="*/ 28 w 31"/>
                <a:gd name="T17" fmla="*/ 21 h 24"/>
                <a:gd name="T18" fmla="*/ 31 w 31"/>
                <a:gd name="T19" fmla="*/ 17 h 24"/>
                <a:gd name="T20" fmla="*/ 29 w 31"/>
                <a:gd name="T21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13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9" y="2"/>
                    <a:pt x="8" y="3"/>
                    <a:pt x="6" y="3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29" y="13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821"/>
            <p:cNvSpPr/>
            <p:nvPr/>
          </p:nvSpPr>
          <p:spPr bwMode="auto">
            <a:xfrm>
              <a:off x="6998954" y="5582072"/>
              <a:ext cx="155958" cy="132948"/>
            </a:xfrm>
            <a:custGeom>
              <a:avLst/>
              <a:gdLst>
                <a:gd name="T0" fmla="*/ 36 w 59"/>
                <a:gd name="T1" fmla="*/ 25 h 50"/>
                <a:gd name="T2" fmla="*/ 39 w 59"/>
                <a:gd name="T3" fmla="*/ 26 h 50"/>
                <a:gd name="T4" fmla="*/ 39 w 59"/>
                <a:gd name="T5" fmla="*/ 22 h 50"/>
                <a:gd name="T6" fmla="*/ 57 w 59"/>
                <a:gd name="T7" fmla="*/ 8 h 50"/>
                <a:gd name="T8" fmla="*/ 57 w 59"/>
                <a:gd name="T9" fmla="*/ 2 h 50"/>
                <a:gd name="T10" fmla="*/ 51 w 59"/>
                <a:gd name="T11" fmla="*/ 1 h 50"/>
                <a:gd name="T12" fmla="*/ 33 w 59"/>
                <a:gd name="T13" fmla="*/ 16 h 50"/>
                <a:gd name="T14" fmla="*/ 30 w 59"/>
                <a:gd name="T15" fmla="*/ 15 h 50"/>
                <a:gd name="T16" fmla="*/ 30 w 59"/>
                <a:gd name="T17" fmla="*/ 19 h 50"/>
                <a:gd name="T18" fmla="*/ 31 w 59"/>
                <a:gd name="T19" fmla="*/ 20 h 50"/>
                <a:gd name="T20" fmla="*/ 7 w 59"/>
                <a:gd name="T21" fmla="*/ 40 h 50"/>
                <a:gd name="T22" fmla="*/ 3 w 59"/>
                <a:gd name="T23" fmla="*/ 41 h 50"/>
                <a:gd name="T24" fmla="*/ 0 w 59"/>
                <a:gd name="T25" fmla="*/ 46 h 50"/>
                <a:gd name="T26" fmla="*/ 3 w 59"/>
                <a:gd name="T27" fmla="*/ 50 h 50"/>
                <a:gd name="T28" fmla="*/ 8 w 59"/>
                <a:gd name="T29" fmla="*/ 47 h 50"/>
                <a:gd name="T30" fmla="*/ 10 w 59"/>
                <a:gd name="T31" fmla="*/ 44 h 50"/>
                <a:gd name="T32" fmla="*/ 34 w 59"/>
                <a:gd name="T33" fmla="*/ 24 h 50"/>
                <a:gd name="T34" fmla="*/ 36 w 59"/>
                <a:gd name="T3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50">
                  <a:moveTo>
                    <a:pt x="36" y="25"/>
                  </a:moveTo>
                  <a:cubicBezTo>
                    <a:pt x="36" y="26"/>
                    <a:pt x="38" y="26"/>
                    <a:pt x="39" y="26"/>
                  </a:cubicBezTo>
                  <a:cubicBezTo>
                    <a:pt x="40" y="25"/>
                    <a:pt x="40" y="23"/>
                    <a:pt x="39" y="22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9" y="6"/>
                    <a:pt x="59" y="4"/>
                    <a:pt x="57" y="2"/>
                  </a:cubicBezTo>
                  <a:cubicBezTo>
                    <a:pt x="56" y="0"/>
                    <a:pt x="53" y="0"/>
                    <a:pt x="51" y="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29" y="16"/>
                    <a:pt x="29" y="18"/>
                    <a:pt x="30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34" y="24"/>
                    <a:pt x="34" y="24"/>
                    <a:pt x="34" y="24"/>
                  </a:cubicBezTo>
                  <a:lnTo>
                    <a:pt x="36" y="25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42"/>
          <p:cNvGrpSpPr/>
          <p:nvPr/>
        </p:nvGrpSpPr>
        <p:grpSpPr>
          <a:xfrm>
            <a:off x="6310354" y="2421378"/>
            <a:ext cx="373392" cy="373392"/>
            <a:chOff x="10031180" y="5477250"/>
            <a:chExt cx="340040" cy="340040"/>
          </a:xfrm>
          <a:solidFill>
            <a:schemeClr val="accent1"/>
          </a:solidFill>
        </p:grpSpPr>
        <p:sp>
          <p:nvSpPr>
            <p:cNvPr id="27" name="Freeform 1012"/>
            <p:cNvSpPr>
              <a:spLocks noEditPoints="1"/>
            </p:cNvSpPr>
            <p:nvPr/>
          </p:nvSpPr>
          <p:spPr bwMode="auto">
            <a:xfrm>
              <a:off x="10031180" y="5477250"/>
              <a:ext cx="340040" cy="340040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64 w 128"/>
                <a:gd name="T11" fmla="*/ 118 h 128"/>
                <a:gd name="T12" fmla="*/ 10 w 128"/>
                <a:gd name="T13" fmla="*/ 64 h 128"/>
                <a:gd name="T14" fmla="*/ 64 w 128"/>
                <a:gd name="T15" fmla="*/ 10 h 128"/>
                <a:gd name="T16" fmla="*/ 118 w 128"/>
                <a:gd name="T17" fmla="*/ 64 h 128"/>
                <a:gd name="T18" fmla="*/ 64 w 128"/>
                <a:gd name="T19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4" y="118"/>
                  </a:moveTo>
                  <a:cubicBezTo>
                    <a:pt x="34" y="118"/>
                    <a:pt x="10" y="94"/>
                    <a:pt x="10" y="64"/>
                  </a:cubicBezTo>
                  <a:cubicBezTo>
                    <a:pt x="10" y="34"/>
                    <a:pt x="34" y="10"/>
                    <a:pt x="64" y="10"/>
                  </a:cubicBezTo>
                  <a:cubicBezTo>
                    <a:pt x="94" y="10"/>
                    <a:pt x="118" y="34"/>
                    <a:pt x="118" y="64"/>
                  </a:cubicBezTo>
                  <a:cubicBezTo>
                    <a:pt x="118" y="94"/>
                    <a:pt x="94" y="118"/>
                    <a:pt x="64" y="118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013"/>
            <p:cNvSpPr>
              <a:spLocks noEditPoints="1"/>
            </p:cNvSpPr>
            <p:nvPr/>
          </p:nvSpPr>
          <p:spPr bwMode="auto">
            <a:xfrm>
              <a:off x="10118108" y="5605084"/>
              <a:ext cx="168742" cy="84371"/>
            </a:xfrm>
            <a:custGeom>
              <a:avLst/>
              <a:gdLst>
                <a:gd name="T0" fmla="*/ 31 w 64"/>
                <a:gd name="T1" fmla="*/ 12 h 32"/>
                <a:gd name="T2" fmla="*/ 16 w 64"/>
                <a:gd name="T3" fmla="*/ 0 h 32"/>
                <a:gd name="T4" fmla="*/ 0 w 64"/>
                <a:gd name="T5" fmla="*/ 16 h 32"/>
                <a:gd name="T6" fmla="*/ 16 w 64"/>
                <a:gd name="T7" fmla="*/ 32 h 32"/>
                <a:gd name="T8" fmla="*/ 31 w 64"/>
                <a:gd name="T9" fmla="*/ 20 h 32"/>
                <a:gd name="T10" fmla="*/ 52 w 64"/>
                <a:gd name="T11" fmla="*/ 20 h 32"/>
                <a:gd name="T12" fmla="*/ 52 w 64"/>
                <a:gd name="T13" fmla="*/ 28 h 32"/>
                <a:gd name="T14" fmla="*/ 60 w 64"/>
                <a:gd name="T15" fmla="*/ 28 h 32"/>
                <a:gd name="T16" fmla="*/ 60 w 64"/>
                <a:gd name="T17" fmla="*/ 20 h 32"/>
                <a:gd name="T18" fmla="*/ 64 w 64"/>
                <a:gd name="T19" fmla="*/ 20 h 32"/>
                <a:gd name="T20" fmla="*/ 64 w 64"/>
                <a:gd name="T21" fmla="*/ 12 h 32"/>
                <a:gd name="T22" fmla="*/ 31 w 64"/>
                <a:gd name="T23" fmla="*/ 12 h 32"/>
                <a:gd name="T24" fmla="*/ 16 w 64"/>
                <a:gd name="T25" fmla="*/ 26 h 32"/>
                <a:gd name="T26" fmla="*/ 6 w 64"/>
                <a:gd name="T27" fmla="*/ 16 h 32"/>
                <a:gd name="T28" fmla="*/ 16 w 64"/>
                <a:gd name="T29" fmla="*/ 6 h 32"/>
                <a:gd name="T30" fmla="*/ 26 w 64"/>
                <a:gd name="T31" fmla="*/ 16 h 32"/>
                <a:gd name="T32" fmla="*/ 16 w 64"/>
                <a:gd name="T33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32">
                  <a:moveTo>
                    <a:pt x="31" y="12"/>
                  </a:moveTo>
                  <a:cubicBezTo>
                    <a:pt x="30" y="5"/>
                    <a:pt x="23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3" y="32"/>
                    <a:pt x="30" y="27"/>
                    <a:pt x="31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2"/>
                    <a:pt x="64" y="12"/>
                    <a:pt x="64" y="12"/>
                  </a:cubicBezTo>
                  <a:lnTo>
                    <a:pt x="31" y="12"/>
                  </a:lnTo>
                  <a:close/>
                  <a:moveTo>
                    <a:pt x="16" y="26"/>
                  </a:moveTo>
                  <a:cubicBezTo>
                    <a:pt x="10" y="26"/>
                    <a:pt x="6" y="22"/>
                    <a:pt x="6" y="16"/>
                  </a:cubicBezTo>
                  <a:cubicBezTo>
                    <a:pt x="6" y="10"/>
                    <a:pt x="10" y="6"/>
                    <a:pt x="16" y="6"/>
                  </a:cubicBezTo>
                  <a:cubicBezTo>
                    <a:pt x="22" y="6"/>
                    <a:pt x="26" y="10"/>
                    <a:pt x="26" y="16"/>
                  </a:cubicBezTo>
                  <a:cubicBezTo>
                    <a:pt x="26" y="22"/>
                    <a:pt x="22" y="26"/>
                    <a:pt x="16" y="26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lIns="68580" tIns="34290" rIns="68580" bIns="34290"/>
            <a:lstStyle/>
            <a:p>
              <a:pPr defTabSz="713105">
                <a:defRPr/>
              </a:pPr>
              <a:endParaRPr lang="en-AU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77"/>
          <p:cNvGrpSpPr/>
          <p:nvPr/>
        </p:nvGrpSpPr>
        <p:grpSpPr bwMode="auto">
          <a:xfrm>
            <a:off x="2747098" y="1707921"/>
            <a:ext cx="2701925" cy="3078163"/>
            <a:chOff x="4133389" y="2524693"/>
            <a:chExt cx="3602182" cy="4104410"/>
          </a:xfrm>
        </p:grpSpPr>
        <p:sp>
          <p:nvSpPr>
            <p:cNvPr id="30" name="Oval 79"/>
            <p:cNvSpPr/>
            <p:nvPr/>
          </p:nvSpPr>
          <p:spPr>
            <a:xfrm>
              <a:off x="4368313" y="2636882"/>
              <a:ext cx="2211681" cy="2212020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en-AU" sz="1000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94"/>
            <p:cNvGrpSpPr/>
            <p:nvPr/>
          </p:nvGrpSpPr>
          <p:grpSpPr bwMode="auto">
            <a:xfrm>
              <a:off x="4133389" y="2524693"/>
              <a:ext cx="3602182" cy="4104410"/>
              <a:chOff x="644447" y="2396248"/>
              <a:chExt cx="3602182" cy="4104410"/>
            </a:xfrm>
          </p:grpSpPr>
          <p:sp>
            <p:nvSpPr>
              <p:cNvPr id="32" name="Freeform 16"/>
              <p:cNvSpPr/>
              <p:nvPr/>
            </p:nvSpPr>
            <p:spPr bwMode="auto">
              <a:xfrm>
                <a:off x="2551359" y="4457978"/>
                <a:ext cx="643398" cy="658315"/>
              </a:xfrm>
              <a:custGeom>
                <a:avLst/>
                <a:gdLst>
                  <a:gd name="T0" fmla="*/ 0 w 446"/>
                  <a:gd name="T1" fmla="*/ 175 h 457"/>
                  <a:gd name="T2" fmla="*/ 204 w 446"/>
                  <a:gd name="T3" fmla="*/ 457 h 457"/>
                  <a:gd name="T4" fmla="*/ 446 w 446"/>
                  <a:gd name="T5" fmla="*/ 280 h 457"/>
                  <a:gd name="T6" fmla="*/ 242 w 446"/>
                  <a:gd name="T7" fmla="*/ 0 h 457"/>
                  <a:gd name="T8" fmla="*/ 0 w 446"/>
                  <a:gd name="T9" fmla="*/ 175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6" h="457">
                    <a:moveTo>
                      <a:pt x="0" y="175"/>
                    </a:moveTo>
                    <a:lnTo>
                      <a:pt x="204" y="457"/>
                    </a:lnTo>
                    <a:lnTo>
                      <a:pt x="446" y="280"/>
                    </a:lnTo>
                    <a:lnTo>
                      <a:pt x="242" y="0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445469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713105">
                  <a:defRPr/>
                </a:pPr>
                <a:endParaRPr lang="en-AU" sz="11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18"/>
              <p:cNvSpPr/>
              <p:nvPr/>
            </p:nvSpPr>
            <p:spPr bwMode="auto">
              <a:xfrm>
                <a:off x="2646600" y="4610385"/>
                <a:ext cx="630699" cy="577878"/>
              </a:xfrm>
              <a:custGeom>
                <a:avLst/>
                <a:gdLst>
                  <a:gd name="T0" fmla="*/ 0 w 438"/>
                  <a:gd name="T1" fmla="*/ 224 h 400"/>
                  <a:gd name="T2" fmla="*/ 129 w 438"/>
                  <a:gd name="T3" fmla="*/ 400 h 400"/>
                  <a:gd name="T4" fmla="*/ 438 w 438"/>
                  <a:gd name="T5" fmla="*/ 175 h 400"/>
                  <a:gd name="T6" fmla="*/ 309 w 438"/>
                  <a:gd name="T7" fmla="*/ 0 h 400"/>
                  <a:gd name="T8" fmla="*/ 0 w 438"/>
                  <a:gd name="T9" fmla="*/ 22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00">
                    <a:moveTo>
                      <a:pt x="0" y="224"/>
                    </a:moveTo>
                    <a:lnTo>
                      <a:pt x="129" y="400"/>
                    </a:lnTo>
                    <a:lnTo>
                      <a:pt x="438" y="175"/>
                    </a:lnTo>
                    <a:lnTo>
                      <a:pt x="309" y="0"/>
                    </a:lnTo>
                    <a:lnTo>
                      <a:pt x="0" y="224"/>
                    </a:lnTo>
                    <a:close/>
                  </a:path>
                </a:pathLst>
              </a:custGeom>
              <a:solidFill>
                <a:srgbClr val="445469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713105">
                  <a:defRPr/>
                </a:pPr>
                <a:endParaRPr lang="en-AU" sz="11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0"/>
              <p:cNvSpPr/>
              <p:nvPr/>
            </p:nvSpPr>
            <p:spPr bwMode="auto">
              <a:xfrm>
                <a:off x="2754538" y="4781844"/>
                <a:ext cx="1492091" cy="1718814"/>
              </a:xfrm>
              <a:custGeom>
                <a:avLst/>
                <a:gdLst>
                  <a:gd name="T0" fmla="*/ 0 w 1034"/>
                  <a:gd name="T1" fmla="*/ 261 h 1191"/>
                  <a:gd name="T2" fmla="*/ 675 w 1034"/>
                  <a:gd name="T3" fmla="*/ 1191 h 1191"/>
                  <a:gd name="T4" fmla="*/ 1034 w 1034"/>
                  <a:gd name="T5" fmla="*/ 931 h 1191"/>
                  <a:gd name="T6" fmla="*/ 357 w 1034"/>
                  <a:gd name="T7" fmla="*/ 0 h 1191"/>
                  <a:gd name="T8" fmla="*/ 0 w 1034"/>
                  <a:gd name="T9" fmla="*/ 26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4" h="1191">
                    <a:moveTo>
                      <a:pt x="0" y="261"/>
                    </a:moveTo>
                    <a:lnTo>
                      <a:pt x="675" y="1191"/>
                    </a:lnTo>
                    <a:lnTo>
                      <a:pt x="1034" y="931"/>
                    </a:lnTo>
                    <a:lnTo>
                      <a:pt x="357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rgbClr val="78544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713105">
                  <a:defRPr/>
                </a:pPr>
                <a:endParaRPr lang="en-AU" sz="11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22"/>
              <p:cNvSpPr>
                <a:spLocks noEditPoints="1"/>
              </p:cNvSpPr>
              <p:nvPr/>
            </p:nvSpPr>
            <p:spPr bwMode="auto">
              <a:xfrm>
                <a:off x="644447" y="2396248"/>
                <a:ext cx="2683647" cy="2554937"/>
              </a:xfrm>
              <a:custGeom>
                <a:avLst/>
                <a:gdLst>
                  <a:gd name="T0" fmla="*/ 515 w 1420"/>
                  <a:gd name="T1" fmla="*/ 1178 h 1353"/>
                  <a:gd name="T2" fmla="*/ 175 w 1420"/>
                  <a:gd name="T3" fmla="*/ 448 h 1353"/>
                  <a:gd name="T4" fmla="*/ 905 w 1420"/>
                  <a:gd name="T5" fmla="*/ 108 h 1353"/>
                  <a:gd name="T6" fmla="*/ 1245 w 1420"/>
                  <a:gd name="T7" fmla="*/ 837 h 1353"/>
                  <a:gd name="T8" fmla="*/ 710 w 1420"/>
                  <a:gd name="T9" fmla="*/ 1212 h 1353"/>
                  <a:gd name="T10" fmla="*/ 515 w 1420"/>
                  <a:gd name="T11" fmla="*/ 1178 h 1353"/>
                  <a:gd name="T12" fmla="*/ 119 w 1420"/>
                  <a:gd name="T13" fmla="*/ 427 h 1353"/>
                  <a:gd name="T14" fmla="*/ 495 w 1420"/>
                  <a:gd name="T15" fmla="*/ 1234 h 1353"/>
                  <a:gd name="T16" fmla="*/ 1301 w 1420"/>
                  <a:gd name="T17" fmla="*/ 858 h 1353"/>
                  <a:gd name="T18" fmla="*/ 925 w 1420"/>
                  <a:gd name="T19" fmla="*/ 51 h 1353"/>
                  <a:gd name="T20" fmla="*/ 710 w 1420"/>
                  <a:gd name="T21" fmla="*/ 13 h 1353"/>
                  <a:gd name="T22" fmla="*/ 119 w 1420"/>
                  <a:gd name="T23" fmla="*/ 427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0" h="1353">
                    <a:moveTo>
                      <a:pt x="515" y="1178"/>
                    </a:moveTo>
                    <a:cubicBezTo>
                      <a:pt x="220" y="1070"/>
                      <a:pt x="67" y="743"/>
                      <a:pt x="175" y="448"/>
                    </a:cubicBezTo>
                    <a:cubicBezTo>
                      <a:pt x="282" y="152"/>
                      <a:pt x="609" y="0"/>
                      <a:pt x="905" y="108"/>
                    </a:cubicBezTo>
                    <a:cubicBezTo>
                      <a:pt x="1200" y="215"/>
                      <a:pt x="1352" y="542"/>
                      <a:pt x="1245" y="837"/>
                    </a:cubicBezTo>
                    <a:cubicBezTo>
                      <a:pt x="1161" y="1069"/>
                      <a:pt x="942" y="1212"/>
                      <a:pt x="710" y="1212"/>
                    </a:cubicBezTo>
                    <a:cubicBezTo>
                      <a:pt x="645" y="1212"/>
                      <a:pt x="579" y="1201"/>
                      <a:pt x="515" y="1178"/>
                    </a:cubicBezTo>
                    <a:moveTo>
                      <a:pt x="119" y="427"/>
                    </a:moveTo>
                    <a:cubicBezTo>
                      <a:pt x="0" y="754"/>
                      <a:pt x="168" y="1115"/>
                      <a:pt x="495" y="1234"/>
                    </a:cubicBezTo>
                    <a:cubicBezTo>
                      <a:pt x="821" y="1353"/>
                      <a:pt x="1182" y="1184"/>
                      <a:pt x="1301" y="858"/>
                    </a:cubicBezTo>
                    <a:cubicBezTo>
                      <a:pt x="1420" y="531"/>
                      <a:pt x="1252" y="170"/>
                      <a:pt x="925" y="51"/>
                    </a:cubicBezTo>
                    <a:cubicBezTo>
                      <a:pt x="854" y="26"/>
                      <a:pt x="781" y="13"/>
                      <a:pt x="710" y="13"/>
                    </a:cubicBezTo>
                    <a:cubicBezTo>
                      <a:pt x="453" y="13"/>
                      <a:pt x="212" y="172"/>
                      <a:pt x="119" y="427"/>
                    </a:cubicBezTo>
                  </a:path>
                </a:pathLst>
              </a:custGeom>
              <a:solidFill>
                <a:srgbClr val="78544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713105">
                  <a:defRPr/>
                </a:pPr>
                <a:endParaRPr lang="en-AU" sz="11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25"/>
              <p:cNvSpPr>
                <a:spLocks noEditPoints="1"/>
              </p:cNvSpPr>
              <p:nvPr/>
            </p:nvSpPr>
            <p:spPr bwMode="auto">
              <a:xfrm>
                <a:off x="851858" y="2470335"/>
                <a:ext cx="2239194" cy="2239538"/>
              </a:xfrm>
              <a:custGeom>
                <a:avLst/>
                <a:gdLst>
                  <a:gd name="T0" fmla="*/ 346 w 1186"/>
                  <a:gd name="T1" fmla="*/ 94 h 1186"/>
                  <a:gd name="T2" fmla="*/ 603 w 1186"/>
                  <a:gd name="T3" fmla="*/ 33 h 1186"/>
                  <a:gd name="T4" fmla="*/ 798 w 1186"/>
                  <a:gd name="T5" fmla="*/ 67 h 1186"/>
                  <a:gd name="T6" fmla="*/ 1173 w 1186"/>
                  <a:gd name="T7" fmla="*/ 602 h 1186"/>
                  <a:gd name="T8" fmla="*/ 1138 w 1186"/>
                  <a:gd name="T9" fmla="*/ 797 h 1186"/>
                  <a:gd name="T10" fmla="*/ 859 w 1186"/>
                  <a:gd name="T11" fmla="*/ 1111 h 1186"/>
                  <a:gd name="T12" fmla="*/ 601 w 1186"/>
                  <a:gd name="T13" fmla="*/ 1173 h 1186"/>
                  <a:gd name="T14" fmla="*/ 601 w 1186"/>
                  <a:gd name="T15" fmla="*/ 1173 h 1186"/>
                  <a:gd name="T16" fmla="*/ 406 w 1186"/>
                  <a:gd name="T17" fmla="*/ 1139 h 1186"/>
                  <a:gd name="T18" fmla="*/ 265 w 1186"/>
                  <a:gd name="T19" fmla="*/ 1063 h 1186"/>
                  <a:gd name="T20" fmla="*/ 265 w 1186"/>
                  <a:gd name="T21" fmla="*/ 1063 h 1186"/>
                  <a:gd name="T22" fmla="*/ 79 w 1186"/>
                  <a:gd name="T23" fmla="*/ 831 h 1186"/>
                  <a:gd name="T24" fmla="*/ 31 w 1186"/>
                  <a:gd name="T25" fmla="*/ 604 h 1186"/>
                  <a:gd name="T26" fmla="*/ 66 w 1186"/>
                  <a:gd name="T27" fmla="*/ 409 h 1186"/>
                  <a:gd name="T28" fmla="*/ 346 w 1186"/>
                  <a:gd name="T29" fmla="*/ 94 h 1186"/>
                  <a:gd name="T30" fmla="*/ 593 w 1186"/>
                  <a:gd name="T31" fmla="*/ 0 h 1186"/>
                  <a:gd name="T32" fmla="*/ 36 w 1186"/>
                  <a:gd name="T33" fmla="*/ 390 h 1186"/>
                  <a:gd name="T34" fmla="*/ 0 w 1186"/>
                  <a:gd name="T35" fmla="*/ 593 h 1186"/>
                  <a:gd name="T36" fmla="*/ 390 w 1186"/>
                  <a:gd name="T37" fmla="*/ 1150 h 1186"/>
                  <a:gd name="T38" fmla="*/ 593 w 1186"/>
                  <a:gd name="T39" fmla="*/ 1186 h 1186"/>
                  <a:gd name="T40" fmla="*/ 1150 w 1186"/>
                  <a:gd name="T41" fmla="*/ 796 h 1186"/>
                  <a:gd name="T42" fmla="*/ 1186 w 1186"/>
                  <a:gd name="T43" fmla="*/ 593 h 1186"/>
                  <a:gd name="T44" fmla="*/ 796 w 1186"/>
                  <a:gd name="T45" fmla="*/ 36 h 1186"/>
                  <a:gd name="T46" fmla="*/ 593 w 1186"/>
                  <a:gd name="T47" fmla="*/ 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86" h="1186">
                    <a:moveTo>
                      <a:pt x="346" y="94"/>
                    </a:moveTo>
                    <a:cubicBezTo>
                      <a:pt x="425" y="55"/>
                      <a:pt x="513" y="33"/>
                      <a:pt x="603" y="33"/>
                    </a:cubicBezTo>
                    <a:cubicBezTo>
                      <a:pt x="668" y="33"/>
                      <a:pt x="734" y="44"/>
                      <a:pt x="798" y="67"/>
                    </a:cubicBezTo>
                    <a:cubicBezTo>
                      <a:pt x="1029" y="152"/>
                      <a:pt x="1173" y="370"/>
                      <a:pt x="1173" y="602"/>
                    </a:cubicBezTo>
                    <a:cubicBezTo>
                      <a:pt x="1173" y="667"/>
                      <a:pt x="1162" y="733"/>
                      <a:pt x="1138" y="797"/>
                    </a:cubicBezTo>
                    <a:cubicBezTo>
                      <a:pt x="1087" y="939"/>
                      <a:pt x="984" y="1048"/>
                      <a:pt x="859" y="1111"/>
                    </a:cubicBezTo>
                    <a:cubicBezTo>
                      <a:pt x="780" y="1151"/>
                      <a:pt x="691" y="1173"/>
                      <a:pt x="601" y="1173"/>
                    </a:cubicBezTo>
                    <a:cubicBezTo>
                      <a:pt x="601" y="1173"/>
                      <a:pt x="601" y="1173"/>
                      <a:pt x="601" y="1173"/>
                    </a:cubicBezTo>
                    <a:cubicBezTo>
                      <a:pt x="536" y="1173"/>
                      <a:pt x="470" y="1162"/>
                      <a:pt x="406" y="1139"/>
                    </a:cubicBezTo>
                    <a:cubicBezTo>
                      <a:pt x="354" y="1120"/>
                      <a:pt x="307" y="1094"/>
                      <a:pt x="265" y="1063"/>
                    </a:cubicBezTo>
                    <a:cubicBezTo>
                      <a:pt x="265" y="1063"/>
                      <a:pt x="265" y="1063"/>
                      <a:pt x="265" y="1063"/>
                    </a:cubicBezTo>
                    <a:cubicBezTo>
                      <a:pt x="182" y="1003"/>
                      <a:pt x="119" y="922"/>
                      <a:pt x="79" y="831"/>
                    </a:cubicBezTo>
                    <a:cubicBezTo>
                      <a:pt x="48" y="760"/>
                      <a:pt x="31" y="683"/>
                      <a:pt x="31" y="604"/>
                    </a:cubicBezTo>
                    <a:cubicBezTo>
                      <a:pt x="31" y="539"/>
                      <a:pt x="42" y="473"/>
                      <a:pt x="66" y="409"/>
                    </a:cubicBezTo>
                    <a:cubicBezTo>
                      <a:pt x="118" y="266"/>
                      <a:pt x="221" y="157"/>
                      <a:pt x="346" y="94"/>
                    </a:cubicBezTo>
                    <a:moveTo>
                      <a:pt x="593" y="0"/>
                    </a:moveTo>
                    <a:cubicBezTo>
                      <a:pt x="351" y="0"/>
                      <a:pt x="124" y="149"/>
                      <a:pt x="36" y="390"/>
                    </a:cubicBezTo>
                    <a:cubicBezTo>
                      <a:pt x="12" y="457"/>
                      <a:pt x="0" y="525"/>
                      <a:pt x="0" y="593"/>
                    </a:cubicBezTo>
                    <a:cubicBezTo>
                      <a:pt x="0" y="835"/>
                      <a:pt x="150" y="1062"/>
                      <a:pt x="390" y="1150"/>
                    </a:cubicBezTo>
                    <a:cubicBezTo>
                      <a:pt x="457" y="1174"/>
                      <a:pt x="526" y="1186"/>
                      <a:pt x="593" y="1186"/>
                    </a:cubicBezTo>
                    <a:cubicBezTo>
                      <a:pt x="835" y="1186"/>
                      <a:pt x="1062" y="1036"/>
                      <a:pt x="1150" y="796"/>
                    </a:cubicBezTo>
                    <a:cubicBezTo>
                      <a:pt x="1174" y="729"/>
                      <a:pt x="1186" y="660"/>
                      <a:pt x="1186" y="593"/>
                    </a:cubicBezTo>
                    <a:cubicBezTo>
                      <a:pt x="1186" y="351"/>
                      <a:pt x="1036" y="123"/>
                      <a:pt x="796" y="36"/>
                    </a:cubicBezTo>
                    <a:cubicBezTo>
                      <a:pt x="729" y="11"/>
                      <a:pt x="660" y="0"/>
                      <a:pt x="593" y="0"/>
                    </a:cubicBezTo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713105">
                  <a:defRPr/>
                </a:pPr>
                <a:endParaRPr lang="en-AU" sz="11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3347865" y="879514"/>
            <a:ext cx="1154741" cy="253883"/>
          </a:xfrm>
          <a:prstGeom prst="rect">
            <a:avLst/>
          </a:prstGeom>
          <a:noFill/>
        </p:spPr>
        <p:txBody>
          <a:bodyPr wrap="none" lIns="68549" tIns="34274" rIns="68549" bIns="34274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请输入您标题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67645" y="1182704"/>
            <a:ext cx="5832648" cy="669382"/>
          </a:xfrm>
          <a:prstGeom prst="rect">
            <a:avLst/>
          </a:prstGeom>
          <a:noFill/>
        </p:spPr>
        <p:txBody>
          <a:bodyPr wrap="square" lIns="68549" tIns="34274" rIns="68549" bIns="3427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。您的内容打在这里，或者通过复制您的文本后，在此框中选择粘贴，并选择只保留文字。</a:t>
            </a:r>
            <a:endParaRPr lang="zh-CN" altLang="en-US" sz="1000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2"/>
          <p:cNvSpPr/>
          <p:nvPr/>
        </p:nvSpPr>
        <p:spPr bwMode="auto">
          <a:xfrm>
            <a:off x="764577" y="2605743"/>
            <a:ext cx="1917213" cy="382045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7"/>
          <p:cNvSpPr txBox="1"/>
          <p:nvPr/>
        </p:nvSpPr>
        <p:spPr bwMode="auto">
          <a:xfrm>
            <a:off x="1566891" y="2176990"/>
            <a:ext cx="312586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20%</a:t>
            </a:r>
            <a:endParaRPr lang="en-US" altLang="ko-KR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Freeform: Shape 3"/>
          <p:cNvSpPr/>
          <p:nvPr/>
        </p:nvSpPr>
        <p:spPr bwMode="auto">
          <a:xfrm>
            <a:off x="2174035" y="1841648"/>
            <a:ext cx="1917213" cy="1146142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8"/>
          <p:cNvSpPr txBox="1"/>
          <p:nvPr/>
        </p:nvSpPr>
        <p:spPr bwMode="auto">
          <a:xfrm>
            <a:off x="2971540" y="1450167"/>
            <a:ext cx="322204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60%</a:t>
            </a:r>
            <a:endParaRPr lang="en-US" altLang="ko-KR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Freeform: Shape 4"/>
          <p:cNvSpPr/>
          <p:nvPr/>
        </p:nvSpPr>
        <p:spPr bwMode="auto">
          <a:xfrm>
            <a:off x="3583493" y="2030121"/>
            <a:ext cx="1917213" cy="957668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9"/>
          <p:cNvSpPr txBox="1"/>
          <p:nvPr/>
        </p:nvSpPr>
        <p:spPr bwMode="auto">
          <a:xfrm>
            <a:off x="4381597" y="1655943"/>
            <a:ext cx="321001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50%</a:t>
            </a:r>
            <a:endParaRPr lang="en-US" altLang="ko-KR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Freeform: Shape 5"/>
          <p:cNvSpPr/>
          <p:nvPr/>
        </p:nvSpPr>
        <p:spPr bwMode="auto">
          <a:xfrm>
            <a:off x="4992950" y="1284102"/>
            <a:ext cx="1917213" cy="1703687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10"/>
          <p:cNvSpPr txBox="1"/>
          <p:nvPr/>
        </p:nvSpPr>
        <p:spPr bwMode="auto">
          <a:xfrm>
            <a:off x="5790454" y="922548"/>
            <a:ext cx="322204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90%</a:t>
            </a:r>
            <a:endParaRPr lang="en-US" altLang="ko-KR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Freeform: Shape 6"/>
          <p:cNvSpPr/>
          <p:nvPr/>
        </p:nvSpPr>
        <p:spPr bwMode="auto">
          <a:xfrm>
            <a:off x="6402408" y="1652771"/>
            <a:ext cx="1917213" cy="1335019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11"/>
          <p:cNvSpPr txBox="1"/>
          <p:nvPr/>
        </p:nvSpPr>
        <p:spPr bwMode="auto">
          <a:xfrm>
            <a:off x="7217345" y="1273894"/>
            <a:ext cx="287339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70%</a:t>
            </a:r>
            <a:endParaRPr lang="en-US" altLang="ko-KR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: Shape 46"/>
          <p:cNvSpPr/>
          <p:nvPr/>
        </p:nvSpPr>
        <p:spPr bwMode="auto">
          <a:xfrm>
            <a:off x="7218289" y="3094404"/>
            <a:ext cx="285451" cy="285451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: Shape 47"/>
          <p:cNvSpPr/>
          <p:nvPr/>
        </p:nvSpPr>
        <p:spPr bwMode="auto">
          <a:xfrm>
            <a:off x="4383272" y="3094404"/>
            <a:ext cx="285451" cy="285451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: Shape 48"/>
          <p:cNvSpPr/>
          <p:nvPr/>
        </p:nvSpPr>
        <p:spPr bwMode="auto">
          <a:xfrm>
            <a:off x="5800781" y="3094404"/>
            <a:ext cx="285451" cy="285451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Freeform: Shape 49"/>
          <p:cNvSpPr/>
          <p:nvPr/>
        </p:nvSpPr>
        <p:spPr bwMode="auto">
          <a:xfrm>
            <a:off x="1548254" y="3094404"/>
            <a:ext cx="285451" cy="28545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: Shape 50"/>
          <p:cNvSpPr/>
          <p:nvPr/>
        </p:nvSpPr>
        <p:spPr bwMode="auto">
          <a:xfrm>
            <a:off x="2965763" y="3094404"/>
            <a:ext cx="285451" cy="285451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Straight Connector 54"/>
          <p:cNvCxnSpPr/>
          <p:nvPr/>
        </p:nvCxnSpPr>
        <p:spPr>
          <a:xfrm>
            <a:off x="1913680" y="3234596"/>
            <a:ext cx="97210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55"/>
          <p:cNvCxnSpPr/>
          <p:nvPr/>
        </p:nvCxnSpPr>
        <p:spPr>
          <a:xfrm>
            <a:off x="3331189" y="3234844"/>
            <a:ext cx="97210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56"/>
          <p:cNvCxnSpPr/>
          <p:nvPr/>
        </p:nvCxnSpPr>
        <p:spPr>
          <a:xfrm>
            <a:off x="4748698" y="3234596"/>
            <a:ext cx="97210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57"/>
          <p:cNvCxnSpPr/>
          <p:nvPr/>
        </p:nvCxnSpPr>
        <p:spPr>
          <a:xfrm>
            <a:off x="6166207" y="3234596"/>
            <a:ext cx="97210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33"/>
          <p:cNvSpPr txBox="1"/>
          <p:nvPr/>
        </p:nvSpPr>
        <p:spPr bwMode="auto">
          <a:xfrm>
            <a:off x="1007604" y="3379856"/>
            <a:ext cx="1306335" cy="31883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34"/>
          <p:cNvSpPr txBox="1"/>
          <p:nvPr/>
        </p:nvSpPr>
        <p:spPr bwMode="auto">
          <a:xfrm>
            <a:off x="1007604" y="3698689"/>
            <a:ext cx="1306335" cy="425845"/>
          </a:xfrm>
          <a:prstGeom prst="rect">
            <a:avLst/>
          </a:prstGeom>
        </p:spPr>
        <p:txBody>
          <a:bodyPr wrap="square" lIns="0" tIns="0" rIns="0" bIns="0" anchor="ctr" anchorCtr="1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7"/>
          <p:cNvSpPr txBox="1"/>
          <p:nvPr/>
        </p:nvSpPr>
        <p:spPr bwMode="auto">
          <a:xfrm>
            <a:off x="2455321" y="3379856"/>
            <a:ext cx="1306335" cy="31883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8"/>
          <p:cNvSpPr txBox="1"/>
          <p:nvPr/>
        </p:nvSpPr>
        <p:spPr bwMode="auto">
          <a:xfrm>
            <a:off x="2455321" y="3698689"/>
            <a:ext cx="1306335" cy="425845"/>
          </a:xfrm>
          <a:prstGeom prst="rect">
            <a:avLst/>
          </a:prstGeom>
        </p:spPr>
        <p:txBody>
          <a:bodyPr wrap="square" lIns="0" tIns="0" rIns="0" bIns="0" anchor="ctr" anchorCtr="1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40"/>
          <p:cNvSpPr txBox="1"/>
          <p:nvPr/>
        </p:nvSpPr>
        <p:spPr bwMode="auto">
          <a:xfrm>
            <a:off x="3856053" y="3379856"/>
            <a:ext cx="1306335" cy="31883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45"/>
          <p:cNvSpPr txBox="1"/>
          <p:nvPr/>
        </p:nvSpPr>
        <p:spPr bwMode="auto">
          <a:xfrm>
            <a:off x="3856053" y="3698689"/>
            <a:ext cx="1306335" cy="425845"/>
          </a:xfrm>
          <a:prstGeom prst="rect">
            <a:avLst/>
          </a:prstGeom>
        </p:spPr>
        <p:txBody>
          <a:bodyPr wrap="square" lIns="0" tIns="0" rIns="0" bIns="0" anchor="ctr" anchorCtr="1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53"/>
          <p:cNvSpPr txBox="1"/>
          <p:nvPr/>
        </p:nvSpPr>
        <p:spPr bwMode="auto">
          <a:xfrm>
            <a:off x="5290339" y="3379856"/>
            <a:ext cx="1306335" cy="31883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59"/>
          <p:cNvSpPr txBox="1"/>
          <p:nvPr/>
        </p:nvSpPr>
        <p:spPr bwMode="auto">
          <a:xfrm>
            <a:off x="5290339" y="3698689"/>
            <a:ext cx="1306335" cy="425845"/>
          </a:xfrm>
          <a:prstGeom prst="rect">
            <a:avLst/>
          </a:prstGeom>
        </p:spPr>
        <p:txBody>
          <a:bodyPr wrap="square" lIns="0" tIns="0" rIns="0" bIns="0" anchor="ctr" anchorCtr="1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61"/>
          <p:cNvSpPr txBox="1"/>
          <p:nvPr/>
        </p:nvSpPr>
        <p:spPr bwMode="auto">
          <a:xfrm>
            <a:off x="6707847" y="3379856"/>
            <a:ext cx="1306335" cy="31883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62"/>
          <p:cNvSpPr txBox="1"/>
          <p:nvPr/>
        </p:nvSpPr>
        <p:spPr bwMode="auto">
          <a:xfrm>
            <a:off x="6707847" y="3698689"/>
            <a:ext cx="1306335" cy="425845"/>
          </a:xfrm>
          <a:prstGeom prst="rect">
            <a:avLst/>
          </a:prstGeom>
        </p:spPr>
        <p:txBody>
          <a:bodyPr wrap="square" lIns="0" tIns="0" rIns="0" bIns="0" anchor="ctr" anchorCtr="1">
            <a:normAutofit lnSpcReduction="1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  <p:bldP spid="19" grpId="0" animBg="1"/>
      <p:bldP spid="20" grpId="0" animBg="1"/>
      <p:bldP spid="21" grpId="0" animBg="1"/>
      <p:bldP spid="22" grpId="0" animBg="1"/>
      <p:bldP spid="23" grpId="0" animBg="1"/>
      <p:bldP spid="41" grpId="0"/>
      <p:bldP spid="42" grpId="0"/>
      <p:bldP spid="39" grpId="0"/>
      <p:bldP spid="40" grpId="0"/>
      <p:bldP spid="37" grpId="0"/>
      <p:bldP spid="38" grpId="0"/>
      <p:bldP spid="35" grpId="0"/>
      <p:bldP spid="36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5364089" y="2745044"/>
            <a:ext cx="2264468" cy="434989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相关标题文字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5364088" y="3207150"/>
            <a:ext cx="2160240" cy="41325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CLICK ADD RELATED TITLE TEXT, AND CLICK ADD RELATED TITLE TEXT, CLICK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10"/>
          <p:cNvSpPr txBox="1"/>
          <p:nvPr/>
        </p:nvSpPr>
        <p:spPr>
          <a:xfrm>
            <a:off x="4285964" y="2755216"/>
            <a:ext cx="1006116" cy="89665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1460"/>
          <p:cNvSpPr/>
          <p:nvPr/>
        </p:nvSpPr>
        <p:spPr>
          <a:xfrm>
            <a:off x="925714" y="1525589"/>
            <a:ext cx="1779489" cy="1779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dirty="0">
              <a:cs typeface="+mn-ea"/>
              <a:sym typeface="+mn-lt"/>
            </a:endParaRPr>
          </a:p>
        </p:txBody>
      </p:sp>
      <p:grpSp>
        <p:nvGrpSpPr>
          <p:cNvPr id="2" name="Group 20"/>
          <p:cNvGrpSpPr/>
          <p:nvPr/>
        </p:nvGrpSpPr>
        <p:grpSpPr bwMode="auto">
          <a:xfrm>
            <a:off x="849517" y="1566863"/>
            <a:ext cx="500035" cy="500062"/>
            <a:chOff x="1369087" y="2088729"/>
            <a:chExt cx="474017" cy="474016"/>
          </a:xfrm>
        </p:grpSpPr>
        <p:sp>
          <p:nvSpPr>
            <p:cNvPr id="39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7667" tIns="37667" rIns="37667" bIns="37667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dirty="0">
                <a:cs typeface="+mn-ea"/>
                <a:sym typeface="+mn-lt"/>
              </a:endParaRPr>
            </a:p>
          </p:txBody>
        </p:sp>
        <p:sp>
          <p:nvSpPr>
            <p:cNvPr id="40" name="Shape 1464"/>
            <p:cNvSpPr/>
            <p:nvPr/>
          </p:nvSpPr>
          <p:spPr>
            <a:xfrm>
              <a:off x="1477434" y="2233191"/>
              <a:ext cx="231742" cy="1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41" name="Shape 1465"/>
          <p:cNvSpPr/>
          <p:nvPr/>
        </p:nvSpPr>
        <p:spPr>
          <a:xfrm>
            <a:off x="3611616" y="1525589"/>
            <a:ext cx="1781077" cy="1779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dirty="0">
              <a:cs typeface="+mn-ea"/>
              <a:sym typeface="+mn-lt"/>
            </a:endParaRPr>
          </a:p>
        </p:txBody>
      </p:sp>
      <p:sp>
        <p:nvSpPr>
          <p:cNvPr id="42" name="Shape 1468"/>
          <p:cNvSpPr/>
          <p:nvPr/>
        </p:nvSpPr>
        <p:spPr>
          <a:xfrm>
            <a:off x="6295931" y="1525588"/>
            <a:ext cx="1776316" cy="1776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dirty="0">
              <a:cs typeface="+mn-ea"/>
              <a:sym typeface="+mn-lt"/>
            </a:endParaRPr>
          </a:p>
        </p:txBody>
      </p:sp>
      <p:grpSp>
        <p:nvGrpSpPr>
          <p:cNvPr id="3" name="Group 32"/>
          <p:cNvGrpSpPr/>
          <p:nvPr/>
        </p:nvGrpSpPr>
        <p:grpSpPr bwMode="auto">
          <a:xfrm>
            <a:off x="3525895" y="1566863"/>
            <a:ext cx="500035" cy="500062"/>
            <a:chOff x="3906591" y="2088732"/>
            <a:chExt cx="474017" cy="474017"/>
          </a:xfrm>
        </p:grpSpPr>
        <p:sp>
          <p:nvSpPr>
            <p:cNvPr id="45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7667" tIns="37667" rIns="37667" bIns="37667" anchor="ctr"/>
            <a:lstStyle/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" name="Group 1479"/>
            <p:cNvGrpSpPr/>
            <p:nvPr/>
          </p:nvGrpSpPr>
          <p:grpSpPr bwMode="auto"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7" name="Shape 1477"/>
              <p:cNvSpPr/>
              <p:nvPr/>
            </p:nvSpPr>
            <p:spPr>
              <a:xfrm>
                <a:off x="353" y="675"/>
                <a:ext cx="346106" cy="24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20000"/>
                  </a:lnSpc>
                  <a:buFont typeface="Arial" panose="020B0604020202020204" pitchFamily="34" charset="0"/>
                  <a:buNone/>
                  <a:defRPr/>
                </a:pPr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48" name="Shape 1478"/>
              <p:cNvSpPr/>
              <p:nvPr/>
            </p:nvSpPr>
            <p:spPr>
              <a:xfrm>
                <a:off x="75594" y="151156"/>
                <a:ext cx="322028" cy="2227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 anchor="ctr"/>
              <a:lstStyle/>
              <a:p>
                <a:pPr algn="ctr" eaLnBrk="1" hangingPunct="1">
                  <a:lnSpc>
                    <a:spcPct val="120000"/>
                  </a:lnSpc>
                  <a:buFont typeface="Arial" panose="020B0604020202020204" pitchFamily="34" charset="0"/>
                  <a:buNone/>
                  <a:defRPr/>
                </a:pPr>
                <a:endParaRPr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Text Placeholder 5"/>
          <p:cNvSpPr txBox="1"/>
          <p:nvPr/>
        </p:nvSpPr>
        <p:spPr>
          <a:xfrm>
            <a:off x="1092392" y="2209801"/>
            <a:ext cx="1379462" cy="411163"/>
          </a:xfrm>
          <a:prstGeom prst="rect">
            <a:avLst/>
          </a:prstGeom>
        </p:spPr>
        <p:txBody>
          <a:bodyPr lIns="65023" tIns="32511" rIns="65023" bIns="32511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点击输入文字内容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Text Placeholder 5"/>
          <p:cNvSpPr txBox="1"/>
          <p:nvPr/>
        </p:nvSpPr>
        <p:spPr>
          <a:xfrm>
            <a:off x="3954497" y="2239963"/>
            <a:ext cx="1146112" cy="411162"/>
          </a:xfrm>
          <a:prstGeom prst="rect">
            <a:avLst/>
          </a:prstGeom>
        </p:spPr>
        <p:txBody>
          <a:bodyPr lIns="0" tIns="0" rIns="0" bIns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 Placeholder 5"/>
          <p:cNvSpPr txBox="1"/>
          <p:nvPr/>
        </p:nvSpPr>
        <p:spPr>
          <a:xfrm>
            <a:off x="6665798" y="2217738"/>
            <a:ext cx="1128650" cy="411162"/>
          </a:xfrm>
          <a:prstGeom prst="rect">
            <a:avLst/>
          </a:prstGeom>
        </p:spPr>
        <p:txBody>
          <a:bodyPr lIns="0" tIns="0" rIns="0" bIns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Shape 1475"/>
          <p:cNvSpPr/>
          <p:nvPr/>
        </p:nvSpPr>
        <p:spPr>
          <a:xfrm>
            <a:off x="6208623" y="1576388"/>
            <a:ext cx="500035" cy="50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0089" tIns="20089" rIns="20089" bIns="20089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dirty="0">
              <a:cs typeface="+mn-ea"/>
              <a:sym typeface="+mn-lt"/>
            </a:endParaRPr>
          </a:p>
        </p:txBody>
      </p:sp>
      <p:sp>
        <p:nvSpPr>
          <p:cNvPr id="57" name="Shape 1480"/>
          <p:cNvSpPr/>
          <p:nvPr/>
        </p:nvSpPr>
        <p:spPr>
          <a:xfrm>
            <a:off x="6359427" y="1697038"/>
            <a:ext cx="196839" cy="196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dirty="0"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 noChangeArrowheads="1"/>
          </p:cNvSpPr>
          <p:nvPr/>
        </p:nvSpPr>
        <p:spPr bwMode="auto">
          <a:xfrm>
            <a:off x="3525896" y="3646488"/>
            <a:ext cx="209538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28" tIns="48215" rIns="96428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请在此输入您的文字内容，说明情况及详情内容。请在此输入您的文字内容，说明情况及详情内容。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3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Content Placeholder 2"/>
          <p:cNvSpPr txBox="1">
            <a:spLocks noChangeArrowheads="1"/>
          </p:cNvSpPr>
          <p:nvPr/>
        </p:nvSpPr>
        <p:spPr bwMode="auto">
          <a:xfrm>
            <a:off x="806657" y="3648076"/>
            <a:ext cx="209538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28" tIns="48215" rIns="96428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请在此输入您的文字内容，说明情况及详情内容。请在此输入您的文字内容，说明情况及详情内容。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3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Content Placeholder 2"/>
          <p:cNvSpPr txBox="1">
            <a:spLocks noChangeArrowheads="1"/>
          </p:cNvSpPr>
          <p:nvPr/>
        </p:nvSpPr>
        <p:spPr bwMode="auto">
          <a:xfrm>
            <a:off x="6208623" y="3643313"/>
            <a:ext cx="2095385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28" tIns="48215" rIns="96428" bIns="48215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请在此输入您的文字内容，说明情况及详情内容。请在此输入您的文字内容，说明情况及详情内容。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>
                <a:srgbClr val="376092"/>
              </a:buClr>
              <a:buSzPct val="145000"/>
              <a:buFont typeface="Arial" panose="020B0604020202020204" pitchFamily="34" charset="0"/>
              <a:buNone/>
            </a:pPr>
            <a:endParaRPr lang="en-US" altLang="zh-CN" sz="13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5" grpId="0"/>
      <p:bldP spid="58" grpId="0"/>
      <p:bldP spid="5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/>
          <p:cNvSpPr/>
          <p:nvPr/>
        </p:nvSpPr>
        <p:spPr>
          <a:xfrm>
            <a:off x="4577827" y="1485338"/>
            <a:ext cx="208313" cy="750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268" y="21600"/>
                </a:lnTo>
              </a:path>
            </a:pathLst>
          </a:cu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Freeform: Shape 3"/>
          <p:cNvSpPr/>
          <p:nvPr/>
        </p:nvSpPr>
        <p:spPr>
          <a:xfrm>
            <a:off x="4577827" y="2231796"/>
            <a:ext cx="208313" cy="750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268" y="21600"/>
                </a:lnTo>
              </a:path>
            </a:pathLst>
          </a:cu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Freeform: Shape 4"/>
          <p:cNvSpPr/>
          <p:nvPr/>
        </p:nvSpPr>
        <p:spPr>
          <a:xfrm>
            <a:off x="4577827" y="2983951"/>
            <a:ext cx="208313" cy="750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268" y="21600"/>
                </a:lnTo>
              </a:path>
            </a:pathLst>
          </a:custGeom>
          <a:noFill/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31641" y="1352628"/>
            <a:ext cx="2673838" cy="2671161"/>
            <a:chOff x="7283308" y="1841806"/>
            <a:chExt cx="3565117" cy="3561548"/>
          </a:xfrm>
        </p:grpSpPr>
        <p:sp>
          <p:nvSpPr>
            <p:cNvPr id="32" name="Rectangle 6"/>
            <p:cNvSpPr/>
            <p:nvPr/>
          </p:nvSpPr>
          <p:spPr>
            <a:xfrm>
              <a:off x="7283308" y="1841806"/>
              <a:ext cx="1762536" cy="176253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16000" tIns="0" rIns="216000" bIns="0" anchor="ctr" anchorCtr="1">
              <a:normAutofit/>
            </a:bodyPr>
            <a:lstStyle/>
            <a:p>
              <a:pPr lvl="0" algn="ctr">
                <a:lnSpc>
                  <a:spcPct val="120000"/>
                </a:lnSpc>
                <a:defRPr sz="3200"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Rectangle 7"/>
            <p:cNvSpPr/>
            <p:nvPr/>
          </p:nvSpPr>
          <p:spPr>
            <a:xfrm>
              <a:off x="9085889" y="1841806"/>
              <a:ext cx="1762536" cy="176253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216000" tIns="0" rIns="216000" bIns="0" anchor="ctr" anchorCtr="1">
              <a:normAutofit/>
            </a:bodyPr>
            <a:lstStyle/>
            <a:p>
              <a:pPr lvl="0" algn="ctr">
                <a:lnSpc>
                  <a:spcPct val="120000"/>
                </a:lnSpc>
                <a:defRPr sz="3200"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8"/>
            <p:cNvSpPr/>
            <p:nvPr/>
          </p:nvSpPr>
          <p:spPr>
            <a:xfrm>
              <a:off x="7283308" y="3640818"/>
              <a:ext cx="1762536" cy="1762536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216000" tIns="0" rIns="216000" bIns="0" anchor="ctr" anchorCtr="1">
              <a:normAutofit/>
            </a:bodyPr>
            <a:lstStyle/>
            <a:p>
              <a:pPr lvl="0" algn="ctr">
                <a:lnSpc>
                  <a:spcPct val="120000"/>
                </a:lnSpc>
                <a:defRPr sz="3200"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排版占位显示 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Rectangle 9"/>
            <p:cNvSpPr/>
            <p:nvPr/>
          </p:nvSpPr>
          <p:spPr>
            <a:xfrm>
              <a:off x="9085889" y="3640818"/>
              <a:ext cx="1762536" cy="1762536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216000" tIns="0" rIns="216000" bIns="0" anchor="ctr" anchorCtr="1">
              <a:normAutofit/>
            </a:bodyPr>
            <a:lstStyle/>
            <a:p>
              <a:pPr lvl="0" algn="ctr">
                <a:lnSpc>
                  <a:spcPct val="120000"/>
                </a:lnSpc>
                <a:defRPr sz="3200"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排版占位显示</a:t>
              </a:r>
              <a:b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 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8648142" y="3206641"/>
              <a:ext cx="835447" cy="831877"/>
              <a:chOff x="-1" y="0"/>
              <a:chExt cx="1670893" cy="1663752"/>
            </a:xfrm>
          </p:grpSpPr>
          <p:sp>
            <p:nvSpPr>
              <p:cNvPr id="38" name="Freeform: Shape 20"/>
              <p:cNvSpPr/>
              <p:nvPr/>
            </p:nvSpPr>
            <p:spPr>
              <a:xfrm>
                <a:off x="875490" y="0"/>
                <a:ext cx="795402" cy="79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343E48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1"/>
              <p:cNvSpPr/>
              <p:nvPr/>
            </p:nvSpPr>
            <p:spPr>
              <a:xfrm flipH="1">
                <a:off x="0" y="0"/>
                <a:ext cx="795401" cy="79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343E48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2"/>
              <p:cNvSpPr/>
              <p:nvPr/>
            </p:nvSpPr>
            <p:spPr>
              <a:xfrm rot="10800000" flipH="1">
                <a:off x="875490" y="868351"/>
                <a:ext cx="795402" cy="79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343E48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3"/>
              <p:cNvSpPr/>
              <p:nvPr/>
            </p:nvSpPr>
            <p:spPr>
              <a:xfrm rot="10800000">
                <a:off x="-1" y="868351"/>
                <a:ext cx="795402" cy="79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343E48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32"/>
          <p:cNvGrpSpPr/>
          <p:nvPr/>
        </p:nvGrpSpPr>
        <p:grpSpPr>
          <a:xfrm>
            <a:off x="4764725" y="3550691"/>
            <a:ext cx="440259" cy="440259"/>
            <a:chOff x="0" y="0"/>
            <a:chExt cx="1174021" cy="1174021"/>
          </a:xfrm>
        </p:grpSpPr>
        <p:sp>
          <p:nvSpPr>
            <p:cNvPr id="30" name="Freeform: Shape 33"/>
            <p:cNvSpPr/>
            <p:nvPr/>
          </p:nvSpPr>
          <p:spPr>
            <a:xfrm>
              <a:off x="0" y="0"/>
              <a:ext cx="1174021" cy="117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: Shape 34"/>
            <p:cNvSpPr/>
            <p:nvPr/>
          </p:nvSpPr>
          <p:spPr>
            <a:xfrm>
              <a:off x="308017" y="316184"/>
              <a:ext cx="557987" cy="541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524" extrusionOk="0">
                  <a:moveTo>
                    <a:pt x="20051" y="7943"/>
                  </a:moveTo>
                  <a:lnTo>
                    <a:pt x="15165" y="7943"/>
                  </a:lnTo>
                  <a:cubicBezTo>
                    <a:pt x="14758" y="7943"/>
                    <a:pt x="14428" y="8283"/>
                    <a:pt x="14428" y="8703"/>
                  </a:cubicBezTo>
                  <a:cubicBezTo>
                    <a:pt x="14428" y="9122"/>
                    <a:pt x="14758" y="9462"/>
                    <a:pt x="15165" y="9462"/>
                  </a:cubicBezTo>
                  <a:lnTo>
                    <a:pt x="20051" y="9462"/>
                  </a:lnTo>
                  <a:lnTo>
                    <a:pt x="20051" y="12550"/>
                  </a:lnTo>
                  <a:lnTo>
                    <a:pt x="9009" y="12550"/>
                  </a:lnTo>
                  <a:lnTo>
                    <a:pt x="5831" y="4855"/>
                  </a:lnTo>
                  <a:lnTo>
                    <a:pt x="20051" y="4855"/>
                  </a:lnTo>
                  <a:cubicBezTo>
                    <a:pt x="20051" y="4855"/>
                    <a:pt x="20051" y="7943"/>
                    <a:pt x="20051" y="7943"/>
                  </a:cubicBezTo>
                  <a:close/>
                  <a:moveTo>
                    <a:pt x="11693" y="18021"/>
                  </a:moveTo>
                  <a:cubicBezTo>
                    <a:pt x="12225" y="18021"/>
                    <a:pt x="12656" y="18466"/>
                    <a:pt x="12656" y="19013"/>
                  </a:cubicBezTo>
                  <a:cubicBezTo>
                    <a:pt x="12656" y="19561"/>
                    <a:pt x="12225" y="20006"/>
                    <a:pt x="11693" y="20006"/>
                  </a:cubicBezTo>
                  <a:cubicBezTo>
                    <a:pt x="11161" y="20006"/>
                    <a:pt x="10730" y="19561"/>
                    <a:pt x="10730" y="19013"/>
                  </a:cubicBezTo>
                  <a:cubicBezTo>
                    <a:pt x="10730" y="18466"/>
                    <a:pt x="11161" y="18021"/>
                    <a:pt x="11693" y="18021"/>
                  </a:cubicBezTo>
                  <a:cubicBezTo>
                    <a:pt x="11693" y="18021"/>
                    <a:pt x="11693" y="18021"/>
                    <a:pt x="11693" y="18021"/>
                  </a:cubicBezTo>
                  <a:close/>
                  <a:moveTo>
                    <a:pt x="18834" y="18021"/>
                  </a:moveTo>
                  <a:cubicBezTo>
                    <a:pt x="19366" y="18021"/>
                    <a:pt x="19797" y="18466"/>
                    <a:pt x="19797" y="19013"/>
                  </a:cubicBezTo>
                  <a:cubicBezTo>
                    <a:pt x="19797" y="19561"/>
                    <a:pt x="19366" y="20006"/>
                    <a:pt x="18834" y="20006"/>
                  </a:cubicBezTo>
                  <a:cubicBezTo>
                    <a:pt x="18302" y="20006"/>
                    <a:pt x="17870" y="19561"/>
                    <a:pt x="17870" y="19013"/>
                  </a:cubicBezTo>
                  <a:cubicBezTo>
                    <a:pt x="17870" y="18466"/>
                    <a:pt x="18302" y="18021"/>
                    <a:pt x="18834" y="18021"/>
                  </a:cubicBezTo>
                  <a:cubicBezTo>
                    <a:pt x="18834" y="18021"/>
                    <a:pt x="18834" y="18021"/>
                    <a:pt x="18834" y="18021"/>
                  </a:cubicBezTo>
                  <a:close/>
                  <a:moveTo>
                    <a:pt x="20789" y="3337"/>
                  </a:moveTo>
                  <a:lnTo>
                    <a:pt x="5204" y="3337"/>
                  </a:lnTo>
                  <a:lnTo>
                    <a:pt x="4306" y="1163"/>
                  </a:lnTo>
                  <a:cubicBezTo>
                    <a:pt x="4215" y="940"/>
                    <a:pt x="4025" y="776"/>
                    <a:pt x="3797" y="721"/>
                  </a:cubicBezTo>
                  <a:lnTo>
                    <a:pt x="906" y="20"/>
                  </a:lnTo>
                  <a:cubicBezTo>
                    <a:pt x="509" y="-76"/>
                    <a:pt x="112" y="177"/>
                    <a:pt x="19" y="586"/>
                  </a:cubicBezTo>
                  <a:cubicBezTo>
                    <a:pt x="-74" y="994"/>
                    <a:pt x="172" y="1403"/>
                    <a:pt x="568" y="1499"/>
                  </a:cubicBezTo>
                  <a:lnTo>
                    <a:pt x="3096" y="2111"/>
                  </a:lnTo>
                  <a:lnTo>
                    <a:pt x="9567" y="17780"/>
                  </a:lnTo>
                  <a:cubicBezTo>
                    <a:pt x="9366" y="18144"/>
                    <a:pt x="9251" y="18565"/>
                    <a:pt x="9251" y="19013"/>
                  </a:cubicBezTo>
                  <a:cubicBezTo>
                    <a:pt x="9251" y="20398"/>
                    <a:pt x="10345" y="21524"/>
                    <a:pt x="11689" y="21524"/>
                  </a:cubicBezTo>
                  <a:cubicBezTo>
                    <a:pt x="13033" y="21524"/>
                    <a:pt x="14127" y="20398"/>
                    <a:pt x="14127" y="19013"/>
                  </a:cubicBezTo>
                  <a:cubicBezTo>
                    <a:pt x="14127" y="18665"/>
                    <a:pt x="14058" y="18334"/>
                    <a:pt x="13934" y="18032"/>
                  </a:cubicBezTo>
                  <a:lnTo>
                    <a:pt x="16588" y="18032"/>
                  </a:lnTo>
                  <a:cubicBezTo>
                    <a:pt x="16463" y="18334"/>
                    <a:pt x="16394" y="18665"/>
                    <a:pt x="16394" y="19013"/>
                  </a:cubicBezTo>
                  <a:cubicBezTo>
                    <a:pt x="16394" y="20398"/>
                    <a:pt x="17488" y="21524"/>
                    <a:pt x="18832" y="21524"/>
                  </a:cubicBezTo>
                  <a:cubicBezTo>
                    <a:pt x="20176" y="21524"/>
                    <a:pt x="21270" y="20398"/>
                    <a:pt x="21270" y="19013"/>
                  </a:cubicBezTo>
                  <a:cubicBezTo>
                    <a:pt x="21270" y="17628"/>
                    <a:pt x="20176" y="16502"/>
                    <a:pt x="18832" y="16502"/>
                  </a:cubicBezTo>
                  <a:lnTo>
                    <a:pt x="10646" y="16513"/>
                  </a:lnTo>
                  <a:lnTo>
                    <a:pt x="9636" y="14069"/>
                  </a:lnTo>
                  <a:lnTo>
                    <a:pt x="20789" y="14069"/>
                  </a:lnTo>
                  <a:cubicBezTo>
                    <a:pt x="21196" y="14069"/>
                    <a:pt x="21526" y="13729"/>
                    <a:pt x="21526" y="13310"/>
                  </a:cubicBezTo>
                  <a:lnTo>
                    <a:pt x="21526" y="4096"/>
                  </a:lnTo>
                  <a:cubicBezTo>
                    <a:pt x="21526" y="3676"/>
                    <a:pt x="21196" y="3337"/>
                    <a:pt x="20789" y="3337"/>
                  </a:cubicBezTo>
                  <a:cubicBezTo>
                    <a:pt x="20789" y="3337"/>
                    <a:pt x="20789" y="3337"/>
                    <a:pt x="20789" y="333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35"/>
          <p:cNvGrpSpPr/>
          <p:nvPr/>
        </p:nvGrpSpPr>
        <p:grpSpPr>
          <a:xfrm>
            <a:off x="4764725" y="2793962"/>
            <a:ext cx="440259" cy="440259"/>
            <a:chOff x="0" y="0"/>
            <a:chExt cx="1174021" cy="1174021"/>
          </a:xfrm>
        </p:grpSpPr>
        <p:sp>
          <p:nvSpPr>
            <p:cNvPr id="28" name="Freeform: Shape 36"/>
            <p:cNvSpPr/>
            <p:nvPr/>
          </p:nvSpPr>
          <p:spPr>
            <a:xfrm>
              <a:off x="0" y="0"/>
              <a:ext cx="1174021" cy="117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: Shape 37"/>
            <p:cNvSpPr/>
            <p:nvPr/>
          </p:nvSpPr>
          <p:spPr>
            <a:xfrm>
              <a:off x="261263" y="298774"/>
              <a:ext cx="651494" cy="541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1" extrusionOk="0">
                  <a:moveTo>
                    <a:pt x="3554" y="7297"/>
                  </a:moveTo>
                  <a:cubicBezTo>
                    <a:pt x="3954" y="7331"/>
                    <a:pt x="4453" y="7289"/>
                    <a:pt x="5005" y="7053"/>
                  </a:cubicBezTo>
                  <a:cubicBezTo>
                    <a:pt x="6349" y="6477"/>
                    <a:pt x="7491" y="4995"/>
                    <a:pt x="8405" y="2648"/>
                  </a:cubicBezTo>
                  <a:lnTo>
                    <a:pt x="8422" y="2598"/>
                  </a:lnTo>
                  <a:cubicBezTo>
                    <a:pt x="8426" y="2582"/>
                    <a:pt x="8908" y="945"/>
                    <a:pt x="9828" y="943"/>
                  </a:cubicBezTo>
                  <a:cubicBezTo>
                    <a:pt x="9832" y="945"/>
                    <a:pt x="10275" y="957"/>
                    <a:pt x="10499" y="1412"/>
                  </a:cubicBezTo>
                  <a:cubicBezTo>
                    <a:pt x="10721" y="1862"/>
                    <a:pt x="10884" y="3061"/>
                    <a:pt x="9482" y="6033"/>
                  </a:cubicBezTo>
                  <a:lnTo>
                    <a:pt x="9306" y="6403"/>
                  </a:lnTo>
                  <a:lnTo>
                    <a:pt x="9598" y="6649"/>
                  </a:lnTo>
                  <a:cubicBezTo>
                    <a:pt x="9651" y="6694"/>
                    <a:pt x="10140" y="7077"/>
                    <a:pt x="11176" y="7077"/>
                  </a:cubicBezTo>
                  <a:lnTo>
                    <a:pt x="19661" y="7077"/>
                  </a:lnTo>
                  <a:cubicBezTo>
                    <a:pt x="20292" y="7077"/>
                    <a:pt x="20807" y="7689"/>
                    <a:pt x="20807" y="8438"/>
                  </a:cubicBezTo>
                  <a:cubicBezTo>
                    <a:pt x="20807" y="9188"/>
                    <a:pt x="20292" y="9799"/>
                    <a:pt x="19661" y="9799"/>
                  </a:cubicBezTo>
                  <a:lnTo>
                    <a:pt x="15507" y="9799"/>
                  </a:lnTo>
                  <a:cubicBezTo>
                    <a:pt x="15473" y="9788"/>
                    <a:pt x="15438" y="9779"/>
                    <a:pt x="15402" y="9779"/>
                  </a:cubicBezTo>
                  <a:lnTo>
                    <a:pt x="13395" y="9779"/>
                  </a:lnTo>
                  <a:cubicBezTo>
                    <a:pt x="13176" y="9779"/>
                    <a:pt x="12998" y="9991"/>
                    <a:pt x="12998" y="10252"/>
                  </a:cubicBezTo>
                  <a:cubicBezTo>
                    <a:pt x="12998" y="10512"/>
                    <a:pt x="13176" y="10723"/>
                    <a:pt x="13395" y="10723"/>
                  </a:cubicBezTo>
                  <a:lnTo>
                    <a:pt x="13565" y="10723"/>
                  </a:lnTo>
                  <a:lnTo>
                    <a:pt x="13565" y="10742"/>
                  </a:lnTo>
                  <a:cubicBezTo>
                    <a:pt x="13565" y="10742"/>
                    <a:pt x="13616" y="10742"/>
                    <a:pt x="13708" y="10742"/>
                  </a:cubicBezTo>
                  <a:cubicBezTo>
                    <a:pt x="13715" y="10751"/>
                    <a:pt x="13722" y="10761"/>
                    <a:pt x="13730" y="10769"/>
                  </a:cubicBezTo>
                  <a:cubicBezTo>
                    <a:pt x="14809" y="11851"/>
                    <a:pt x="14221" y="13735"/>
                    <a:pt x="14216" y="13754"/>
                  </a:cubicBezTo>
                  <a:cubicBezTo>
                    <a:pt x="14208" y="13775"/>
                    <a:pt x="14204" y="13798"/>
                    <a:pt x="14200" y="13821"/>
                  </a:cubicBezTo>
                  <a:cubicBezTo>
                    <a:pt x="14163" y="13904"/>
                    <a:pt x="14145" y="14001"/>
                    <a:pt x="14157" y="14102"/>
                  </a:cubicBezTo>
                  <a:cubicBezTo>
                    <a:pt x="14167" y="14176"/>
                    <a:pt x="14346" y="15913"/>
                    <a:pt x="13175" y="17323"/>
                  </a:cubicBezTo>
                  <a:lnTo>
                    <a:pt x="13147" y="17361"/>
                  </a:lnTo>
                  <a:cubicBezTo>
                    <a:pt x="12922" y="17699"/>
                    <a:pt x="12843" y="18133"/>
                    <a:pt x="12765" y="18550"/>
                  </a:cubicBezTo>
                  <a:cubicBezTo>
                    <a:pt x="12616" y="19370"/>
                    <a:pt x="12486" y="20077"/>
                    <a:pt x="11404" y="20327"/>
                  </a:cubicBezTo>
                  <a:cubicBezTo>
                    <a:pt x="11144" y="20351"/>
                    <a:pt x="8273" y="20612"/>
                    <a:pt x="6707" y="19927"/>
                  </a:cubicBezTo>
                  <a:cubicBezTo>
                    <a:pt x="6098" y="19662"/>
                    <a:pt x="5761" y="19430"/>
                    <a:pt x="5462" y="19226"/>
                  </a:cubicBezTo>
                  <a:cubicBezTo>
                    <a:pt x="4926" y="18857"/>
                    <a:pt x="4546" y="18628"/>
                    <a:pt x="3554" y="18535"/>
                  </a:cubicBezTo>
                  <a:cubicBezTo>
                    <a:pt x="3554" y="18535"/>
                    <a:pt x="3554" y="7297"/>
                    <a:pt x="3554" y="7297"/>
                  </a:cubicBezTo>
                  <a:close/>
                  <a:moveTo>
                    <a:pt x="0" y="19644"/>
                  </a:moveTo>
                  <a:cubicBezTo>
                    <a:pt x="0" y="20162"/>
                    <a:pt x="354" y="20583"/>
                    <a:pt x="789" y="20583"/>
                  </a:cubicBezTo>
                  <a:lnTo>
                    <a:pt x="2764" y="20583"/>
                  </a:lnTo>
                  <a:cubicBezTo>
                    <a:pt x="3200" y="20583"/>
                    <a:pt x="3554" y="20162"/>
                    <a:pt x="3554" y="19644"/>
                  </a:cubicBezTo>
                  <a:lnTo>
                    <a:pt x="3554" y="19480"/>
                  </a:lnTo>
                  <a:cubicBezTo>
                    <a:pt x="4371" y="19567"/>
                    <a:pt x="4647" y="19755"/>
                    <a:pt x="5065" y="20043"/>
                  </a:cubicBezTo>
                  <a:cubicBezTo>
                    <a:pt x="5375" y="20255"/>
                    <a:pt x="5760" y="20520"/>
                    <a:pt x="6433" y="20814"/>
                  </a:cubicBezTo>
                  <a:cubicBezTo>
                    <a:pt x="8235" y="21600"/>
                    <a:pt x="11361" y="21279"/>
                    <a:pt x="11493" y="21265"/>
                  </a:cubicBezTo>
                  <a:lnTo>
                    <a:pt x="11531" y="21258"/>
                  </a:lnTo>
                  <a:cubicBezTo>
                    <a:pt x="13149" y="20897"/>
                    <a:pt x="13386" y="19607"/>
                    <a:pt x="13541" y="18751"/>
                  </a:cubicBezTo>
                  <a:cubicBezTo>
                    <a:pt x="13599" y="18435"/>
                    <a:pt x="13655" y="18135"/>
                    <a:pt x="13758" y="17963"/>
                  </a:cubicBezTo>
                  <a:cubicBezTo>
                    <a:pt x="14450" y="17121"/>
                    <a:pt x="14752" y="16186"/>
                    <a:pt x="14879" y="15434"/>
                  </a:cubicBezTo>
                  <a:cubicBezTo>
                    <a:pt x="14877" y="14947"/>
                    <a:pt x="14916" y="14445"/>
                    <a:pt x="15005" y="13918"/>
                  </a:cubicBezTo>
                  <a:cubicBezTo>
                    <a:pt x="15132" y="13425"/>
                    <a:pt x="15414" y="11966"/>
                    <a:pt x="14750" y="10739"/>
                  </a:cubicBezTo>
                  <a:cubicBezTo>
                    <a:pt x="16494" y="10734"/>
                    <a:pt x="19587" y="10727"/>
                    <a:pt x="19965" y="10727"/>
                  </a:cubicBezTo>
                  <a:cubicBezTo>
                    <a:pt x="20619" y="10727"/>
                    <a:pt x="21223" y="9799"/>
                    <a:pt x="21223" y="9799"/>
                  </a:cubicBezTo>
                  <a:cubicBezTo>
                    <a:pt x="21458" y="9417"/>
                    <a:pt x="21600" y="8948"/>
                    <a:pt x="21600" y="8438"/>
                  </a:cubicBezTo>
                  <a:cubicBezTo>
                    <a:pt x="21600" y="7168"/>
                    <a:pt x="20730" y="6134"/>
                    <a:pt x="19661" y="6134"/>
                  </a:cubicBezTo>
                  <a:lnTo>
                    <a:pt x="11176" y="6134"/>
                  </a:lnTo>
                  <a:cubicBezTo>
                    <a:pt x="10831" y="6134"/>
                    <a:pt x="10571" y="6084"/>
                    <a:pt x="10389" y="6027"/>
                  </a:cubicBezTo>
                  <a:cubicBezTo>
                    <a:pt x="11429" y="3688"/>
                    <a:pt x="11698" y="1977"/>
                    <a:pt x="11184" y="934"/>
                  </a:cubicBezTo>
                  <a:cubicBezTo>
                    <a:pt x="10729" y="11"/>
                    <a:pt x="9864" y="0"/>
                    <a:pt x="9828" y="0"/>
                  </a:cubicBezTo>
                  <a:cubicBezTo>
                    <a:pt x="8399" y="0"/>
                    <a:pt x="7758" y="1998"/>
                    <a:pt x="7676" y="2274"/>
                  </a:cubicBezTo>
                  <a:cubicBezTo>
                    <a:pt x="6199" y="6056"/>
                    <a:pt x="4465" y="6458"/>
                    <a:pt x="3554" y="6357"/>
                  </a:cubicBezTo>
                  <a:lnTo>
                    <a:pt x="3554" y="6192"/>
                  </a:lnTo>
                  <a:cubicBezTo>
                    <a:pt x="3554" y="5674"/>
                    <a:pt x="3200" y="5254"/>
                    <a:pt x="2764" y="5254"/>
                  </a:cubicBezTo>
                  <a:lnTo>
                    <a:pt x="789" y="5254"/>
                  </a:lnTo>
                  <a:cubicBezTo>
                    <a:pt x="354" y="5254"/>
                    <a:pt x="0" y="5674"/>
                    <a:pt x="0" y="6192"/>
                  </a:cubicBezTo>
                  <a:cubicBezTo>
                    <a:pt x="0" y="6192"/>
                    <a:pt x="0" y="19644"/>
                    <a:pt x="0" y="196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38"/>
          <p:cNvGrpSpPr/>
          <p:nvPr/>
        </p:nvGrpSpPr>
        <p:grpSpPr>
          <a:xfrm>
            <a:off x="4764725" y="1280503"/>
            <a:ext cx="440259" cy="440259"/>
            <a:chOff x="0" y="0"/>
            <a:chExt cx="1174021" cy="1174021"/>
          </a:xfrm>
        </p:grpSpPr>
        <p:sp>
          <p:nvSpPr>
            <p:cNvPr id="26" name="Freeform: Shape 39"/>
            <p:cNvSpPr/>
            <p:nvPr/>
          </p:nvSpPr>
          <p:spPr>
            <a:xfrm>
              <a:off x="0" y="0"/>
              <a:ext cx="1174021" cy="117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: Shape 40"/>
            <p:cNvSpPr/>
            <p:nvPr/>
          </p:nvSpPr>
          <p:spPr>
            <a:xfrm>
              <a:off x="317062" y="267685"/>
              <a:ext cx="539897" cy="613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20542" y="7920"/>
                  </a:moveTo>
                  <a:cubicBezTo>
                    <a:pt x="17676" y="8481"/>
                    <a:pt x="13819" y="8830"/>
                    <a:pt x="11329" y="8875"/>
                  </a:cubicBezTo>
                  <a:lnTo>
                    <a:pt x="11329" y="5682"/>
                  </a:lnTo>
                  <a:cubicBezTo>
                    <a:pt x="13907" y="5660"/>
                    <a:pt x="16318" y="5476"/>
                    <a:pt x="18165" y="5159"/>
                  </a:cubicBezTo>
                  <a:cubicBezTo>
                    <a:pt x="19195" y="4982"/>
                    <a:pt x="19983" y="4779"/>
                    <a:pt x="20542" y="4542"/>
                  </a:cubicBezTo>
                  <a:cubicBezTo>
                    <a:pt x="20542" y="4542"/>
                    <a:pt x="20542" y="7920"/>
                    <a:pt x="20542" y="7920"/>
                  </a:cubicBezTo>
                  <a:close/>
                  <a:moveTo>
                    <a:pt x="19861" y="19025"/>
                  </a:moveTo>
                  <a:cubicBezTo>
                    <a:pt x="18942" y="19671"/>
                    <a:pt x="15665" y="20306"/>
                    <a:pt x="11329" y="20354"/>
                  </a:cubicBezTo>
                  <a:lnTo>
                    <a:pt x="11329" y="9792"/>
                  </a:lnTo>
                  <a:cubicBezTo>
                    <a:pt x="13598" y="9753"/>
                    <a:pt x="16992" y="9474"/>
                    <a:pt x="19861" y="8982"/>
                  </a:cubicBezTo>
                  <a:cubicBezTo>
                    <a:pt x="19861" y="8982"/>
                    <a:pt x="19861" y="19025"/>
                    <a:pt x="19861" y="19025"/>
                  </a:cubicBezTo>
                  <a:close/>
                  <a:moveTo>
                    <a:pt x="3946" y="4310"/>
                  </a:moveTo>
                  <a:cubicBezTo>
                    <a:pt x="1915" y="3989"/>
                    <a:pt x="1214" y="3614"/>
                    <a:pt x="1076" y="3462"/>
                  </a:cubicBezTo>
                  <a:cubicBezTo>
                    <a:pt x="1255" y="3262"/>
                    <a:pt x="2344" y="2736"/>
                    <a:pt x="5597" y="2401"/>
                  </a:cubicBezTo>
                  <a:lnTo>
                    <a:pt x="5725" y="2388"/>
                  </a:lnTo>
                  <a:cubicBezTo>
                    <a:pt x="5721" y="2443"/>
                    <a:pt x="5716" y="2499"/>
                    <a:pt x="5711" y="2553"/>
                  </a:cubicBezTo>
                  <a:cubicBezTo>
                    <a:pt x="5667" y="3067"/>
                    <a:pt x="5616" y="3649"/>
                    <a:pt x="6018" y="4034"/>
                  </a:cubicBezTo>
                  <a:cubicBezTo>
                    <a:pt x="6161" y="4171"/>
                    <a:pt x="6422" y="4335"/>
                    <a:pt x="6858" y="4344"/>
                  </a:cubicBezTo>
                  <a:cubicBezTo>
                    <a:pt x="6880" y="4345"/>
                    <a:pt x="6901" y="4345"/>
                    <a:pt x="6923" y="4345"/>
                  </a:cubicBezTo>
                  <a:cubicBezTo>
                    <a:pt x="7848" y="4345"/>
                    <a:pt x="8920" y="3953"/>
                    <a:pt x="9803" y="3290"/>
                  </a:cubicBezTo>
                  <a:cubicBezTo>
                    <a:pt x="9807" y="3287"/>
                    <a:pt x="9810" y="3284"/>
                    <a:pt x="9813" y="3281"/>
                  </a:cubicBezTo>
                  <a:cubicBezTo>
                    <a:pt x="10035" y="3429"/>
                    <a:pt x="10312" y="3518"/>
                    <a:pt x="10612" y="3518"/>
                  </a:cubicBezTo>
                  <a:lnTo>
                    <a:pt x="10987" y="3518"/>
                  </a:lnTo>
                  <a:cubicBezTo>
                    <a:pt x="11279" y="3518"/>
                    <a:pt x="11550" y="3434"/>
                    <a:pt x="11768" y="3294"/>
                  </a:cubicBezTo>
                  <a:cubicBezTo>
                    <a:pt x="11974" y="3441"/>
                    <a:pt x="13365" y="4402"/>
                    <a:pt x="14535" y="4402"/>
                  </a:cubicBezTo>
                  <a:cubicBezTo>
                    <a:pt x="14912" y="4402"/>
                    <a:pt x="15265" y="4302"/>
                    <a:pt x="15549" y="4045"/>
                  </a:cubicBezTo>
                  <a:cubicBezTo>
                    <a:pt x="15987" y="3647"/>
                    <a:pt x="15890" y="3116"/>
                    <a:pt x="15819" y="2728"/>
                  </a:cubicBezTo>
                  <a:cubicBezTo>
                    <a:pt x="15797" y="2603"/>
                    <a:pt x="15773" y="2474"/>
                    <a:pt x="15777" y="2392"/>
                  </a:cubicBezTo>
                  <a:cubicBezTo>
                    <a:pt x="15777" y="2390"/>
                    <a:pt x="15777" y="2388"/>
                    <a:pt x="15777" y="2387"/>
                  </a:cubicBezTo>
                  <a:cubicBezTo>
                    <a:pt x="15859" y="2391"/>
                    <a:pt x="15941" y="2397"/>
                    <a:pt x="16009" y="2402"/>
                  </a:cubicBezTo>
                  <a:cubicBezTo>
                    <a:pt x="19257" y="2736"/>
                    <a:pt x="20345" y="3262"/>
                    <a:pt x="20525" y="3462"/>
                  </a:cubicBezTo>
                  <a:cubicBezTo>
                    <a:pt x="20386" y="3614"/>
                    <a:pt x="19685" y="3989"/>
                    <a:pt x="17654" y="4310"/>
                  </a:cubicBezTo>
                  <a:cubicBezTo>
                    <a:pt x="15785" y="4605"/>
                    <a:pt x="13351" y="4768"/>
                    <a:pt x="10800" y="4768"/>
                  </a:cubicBezTo>
                  <a:cubicBezTo>
                    <a:pt x="8249" y="4768"/>
                    <a:pt x="5815" y="4605"/>
                    <a:pt x="3946" y="4310"/>
                  </a:cubicBezTo>
                  <a:cubicBezTo>
                    <a:pt x="3946" y="4310"/>
                    <a:pt x="3946" y="4310"/>
                    <a:pt x="3946" y="4310"/>
                  </a:cubicBezTo>
                  <a:close/>
                  <a:moveTo>
                    <a:pt x="10271" y="8875"/>
                  </a:moveTo>
                  <a:cubicBezTo>
                    <a:pt x="7781" y="8830"/>
                    <a:pt x="3923" y="8481"/>
                    <a:pt x="1058" y="7919"/>
                  </a:cubicBezTo>
                  <a:lnTo>
                    <a:pt x="1058" y="4542"/>
                  </a:lnTo>
                  <a:cubicBezTo>
                    <a:pt x="1617" y="4779"/>
                    <a:pt x="2406" y="4982"/>
                    <a:pt x="3435" y="5159"/>
                  </a:cubicBezTo>
                  <a:cubicBezTo>
                    <a:pt x="5282" y="5476"/>
                    <a:pt x="7693" y="5660"/>
                    <a:pt x="10271" y="5682"/>
                  </a:cubicBezTo>
                  <a:cubicBezTo>
                    <a:pt x="10271" y="5682"/>
                    <a:pt x="10271" y="8875"/>
                    <a:pt x="10271" y="8875"/>
                  </a:cubicBezTo>
                  <a:close/>
                  <a:moveTo>
                    <a:pt x="10271" y="20354"/>
                  </a:moveTo>
                  <a:cubicBezTo>
                    <a:pt x="5935" y="20306"/>
                    <a:pt x="2658" y="19671"/>
                    <a:pt x="1740" y="19025"/>
                  </a:cubicBezTo>
                  <a:lnTo>
                    <a:pt x="1740" y="8982"/>
                  </a:lnTo>
                  <a:cubicBezTo>
                    <a:pt x="4607" y="9473"/>
                    <a:pt x="8001" y="9753"/>
                    <a:pt x="10271" y="9792"/>
                  </a:cubicBezTo>
                  <a:cubicBezTo>
                    <a:pt x="10271" y="9792"/>
                    <a:pt x="10271" y="20354"/>
                    <a:pt x="10271" y="20354"/>
                  </a:cubicBezTo>
                  <a:close/>
                  <a:moveTo>
                    <a:pt x="6870" y="1048"/>
                  </a:moveTo>
                  <a:cubicBezTo>
                    <a:pt x="7293" y="818"/>
                    <a:pt x="8497" y="1113"/>
                    <a:pt x="9256" y="1634"/>
                  </a:cubicBezTo>
                  <a:cubicBezTo>
                    <a:pt x="9288" y="1656"/>
                    <a:pt x="9323" y="1674"/>
                    <a:pt x="9358" y="1688"/>
                  </a:cubicBezTo>
                  <a:cubicBezTo>
                    <a:pt x="9322" y="1792"/>
                    <a:pt x="9302" y="1903"/>
                    <a:pt x="9302" y="2016"/>
                  </a:cubicBezTo>
                  <a:lnTo>
                    <a:pt x="9302" y="2382"/>
                  </a:lnTo>
                  <a:cubicBezTo>
                    <a:pt x="9302" y="2423"/>
                    <a:pt x="9305" y="2463"/>
                    <a:pt x="9310" y="2503"/>
                  </a:cubicBezTo>
                  <a:cubicBezTo>
                    <a:pt x="9239" y="2521"/>
                    <a:pt x="9171" y="2552"/>
                    <a:pt x="9111" y="2596"/>
                  </a:cubicBezTo>
                  <a:cubicBezTo>
                    <a:pt x="8410" y="3123"/>
                    <a:pt x="7557" y="3441"/>
                    <a:pt x="6883" y="3427"/>
                  </a:cubicBezTo>
                  <a:cubicBezTo>
                    <a:pt x="6825" y="3426"/>
                    <a:pt x="6802" y="3418"/>
                    <a:pt x="6802" y="3418"/>
                  </a:cubicBezTo>
                  <a:cubicBezTo>
                    <a:pt x="6705" y="3324"/>
                    <a:pt x="6746" y="2850"/>
                    <a:pt x="6766" y="2622"/>
                  </a:cubicBezTo>
                  <a:cubicBezTo>
                    <a:pt x="6791" y="2330"/>
                    <a:pt x="6815" y="2054"/>
                    <a:pt x="6755" y="1817"/>
                  </a:cubicBezTo>
                  <a:cubicBezTo>
                    <a:pt x="6695" y="1585"/>
                    <a:pt x="6631" y="1177"/>
                    <a:pt x="6870" y="1048"/>
                  </a:cubicBezTo>
                  <a:cubicBezTo>
                    <a:pt x="6870" y="1048"/>
                    <a:pt x="6870" y="1048"/>
                    <a:pt x="6870" y="1048"/>
                  </a:cubicBezTo>
                  <a:close/>
                  <a:moveTo>
                    <a:pt x="10360" y="2016"/>
                  </a:moveTo>
                  <a:cubicBezTo>
                    <a:pt x="10360" y="1896"/>
                    <a:pt x="10473" y="1797"/>
                    <a:pt x="10612" y="1797"/>
                  </a:cubicBezTo>
                  <a:lnTo>
                    <a:pt x="10987" y="1797"/>
                  </a:lnTo>
                  <a:cubicBezTo>
                    <a:pt x="11127" y="1797"/>
                    <a:pt x="11240" y="1896"/>
                    <a:pt x="11240" y="2016"/>
                  </a:cubicBezTo>
                  <a:lnTo>
                    <a:pt x="11240" y="2382"/>
                  </a:lnTo>
                  <a:cubicBezTo>
                    <a:pt x="11240" y="2503"/>
                    <a:pt x="11126" y="2601"/>
                    <a:pt x="10987" y="2601"/>
                  </a:cubicBezTo>
                  <a:lnTo>
                    <a:pt x="10612" y="2601"/>
                  </a:lnTo>
                  <a:cubicBezTo>
                    <a:pt x="10473" y="2601"/>
                    <a:pt x="10360" y="2503"/>
                    <a:pt x="10360" y="2382"/>
                  </a:cubicBezTo>
                  <a:cubicBezTo>
                    <a:pt x="10360" y="2382"/>
                    <a:pt x="10360" y="2016"/>
                    <a:pt x="10360" y="2016"/>
                  </a:cubicBezTo>
                  <a:close/>
                  <a:moveTo>
                    <a:pt x="12296" y="1639"/>
                  </a:moveTo>
                  <a:cubicBezTo>
                    <a:pt x="13000" y="1172"/>
                    <a:pt x="14242" y="768"/>
                    <a:pt x="14688" y="964"/>
                  </a:cubicBezTo>
                  <a:cubicBezTo>
                    <a:pt x="14736" y="984"/>
                    <a:pt x="14878" y="1047"/>
                    <a:pt x="14869" y="1412"/>
                  </a:cubicBezTo>
                  <a:cubicBezTo>
                    <a:pt x="14869" y="1413"/>
                    <a:pt x="14869" y="1414"/>
                    <a:pt x="14869" y="1415"/>
                  </a:cubicBezTo>
                  <a:cubicBezTo>
                    <a:pt x="14867" y="1541"/>
                    <a:pt x="14836" y="1679"/>
                    <a:pt x="14803" y="1825"/>
                  </a:cubicBezTo>
                  <a:cubicBezTo>
                    <a:pt x="14766" y="1993"/>
                    <a:pt x="14728" y="2166"/>
                    <a:pt x="14720" y="2359"/>
                  </a:cubicBezTo>
                  <a:cubicBezTo>
                    <a:pt x="14712" y="2529"/>
                    <a:pt x="14744" y="2703"/>
                    <a:pt x="14775" y="2871"/>
                  </a:cubicBezTo>
                  <a:cubicBezTo>
                    <a:pt x="14809" y="3059"/>
                    <a:pt x="14861" y="3342"/>
                    <a:pt x="14784" y="3411"/>
                  </a:cubicBezTo>
                  <a:cubicBezTo>
                    <a:pt x="14515" y="3656"/>
                    <a:pt x="13375" y="3254"/>
                    <a:pt x="12439" y="2585"/>
                  </a:cubicBezTo>
                  <a:cubicBezTo>
                    <a:pt x="12393" y="2552"/>
                    <a:pt x="12342" y="2527"/>
                    <a:pt x="12289" y="2510"/>
                  </a:cubicBezTo>
                  <a:cubicBezTo>
                    <a:pt x="12294" y="2468"/>
                    <a:pt x="12298" y="2425"/>
                    <a:pt x="12298" y="2382"/>
                  </a:cubicBezTo>
                  <a:lnTo>
                    <a:pt x="12298" y="2016"/>
                  </a:lnTo>
                  <a:cubicBezTo>
                    <a:pt x="12298" y="1897"/>
                    <a:pt x="12276" y="1781"/>
                    <a:pt x="12236" y="1673"/>
                  </a:cubicBezTo>
                  <a:cubicBezTo>
                    <a:pt x="12257" y="1663"/>
                    <a:pt x="12277" y="1652"/>
                    <a:pt x="12296" y="1639"/>
                  </a:cubicBezTo>
                  <a:cubicBezTo>
                    <a:pt x="12296" y="1639"/>
                    <a:pt x="12296" y="1639"/>
                    <a:pt x="12296" y="1639"/>
                  </a:cubicBezTo>
                  <a:close/>
                  <a:moveTo>
                    <a:pt x="21598" y="3462"/>
                  </a:moveTo>
                  <a:cubicBezTo>
                    <a:pt x="21598" y="2658"/>
                    <a:pt x="20291" y="2271"/>
                    <a:pt x="19861" y="2144"/>
                  </a:cubicBezTo>
                  <a:cubicBezTo>
                    <a:pt x="18951" y="1874"/>
                    <a:pt x="17659" y="1648"/>
                    <a:pt x="16124" y="1490"/>
                  </a:cubicBezTo>
                  <a:cubicBezTo>
                    <a:pt x="16119" y="1490"/>
                    <a:pt x="16113" y="1490"/>
                    <a:pt x="16108" y="1489"/>
                  </a:cubicBezTo>
                  <a:cubicBezTo>
                    <a:pt x="16080" y="1487"/>
                    <a:pt x="16010" y="1482"/>
                    <a:pt x="15925" y="1476"/>
                  </a:cubicBezTo>
                  <a:cubicBezTo>
                    <a:pt x="15925" y="1464"/>
                    <a:pt x="15926" y="1451"/>
                    <a:pt x="15927" y="1439"/>
                  </a:cubicBezTo>
                  <a:cubicBezTo>
                    <a:pt x="15927" y="1430"/>
                    <a:pt x="15927" y="1422"/>
                    <a:pt x="15927" y="1413"/>
                  </a:cubicBezTo>
                  <a:cubicBezTo>
                    <a:pt x="15939" y="647"/>
                    <a:pt x="15521" y="301"/>
                    <a:pt x="15166" y="145"/>
                  </a:cubicBezTo>
                  <a:cubicBezTo>
                    <a:pt x="14091" y="-326"/>
                    <a:pt x="12335" y="458"/>
                    <a:pt x="11652" y="912"/>
                  </a:cubicBezTo>
                  <a:cubicBezTo>
                    <a:pt x="11616" y="936"/>
                    <a:pt x="11584" y="964"/>
                    <a:pt x="11557" y="994"/>
                  </a:cubicBezTo>
                  <a:cubicBezTo>
                    <a:pt x="11385" y="921"/>
                    <a:pt x="11191" y="881"/>
                    <a:pt x="10987" y="881"/>
                  </a:cubicBezTo>
                  <a:lnTo>
                    <a:pt x="10612" y="881"/>
                  </a:lnTo>
                  <a:cubicBezTo>
                    <a:pt x="10397" y="881"/>
                    <a:pt x="10193" y="926"/>
                    <a:pt x="10013" y="1007"/>
                  </a:cubicBezTo>
                  <a:cubicBezTo>
                    <a:pt x="9985" y="973"/>
                    <a:pt x="9951" y="942"/>
                    <a:pt x="9912" y="915"/>
                  </a:cubicBezTo>
                  <a:cubicBezTo>
                    <a:pt x="9058" y="329"/>
                    <a:pt x="7322" y="-280"/>
                    <a:pt x="6308" y="271"/>
                  </a:cubicBezTo>
                  <a:cubicBezTo>
                    <a:pt x="5974" y="452"/>
                    <a:pt x="5626" y="802"/>
                    <a:pt x="5642" y="1473"/>
                  </a:cubicBezTo>
                  <a:lnTo>
                    <a:pt x="5469" y="1491"/>
                  </a:lnTo>
                  <a:cubicBezTo>
                    <a:pt x="3937" y="1649"/>
                    <a:pt x="2646" y="1874"/>
                    <a:pt x="1737" y="2144"/>
                  </a:cubicBezTo>
                  <a:cubicBezTo>
                    <a:pt x="1308" y="2271"/>
                    <a:pt x="2" y="2659"/>
                    <a:pt x="2" y="3462"/>
                  </a:cubicBezTo>
                  <a:lnTo>
                    <a:pt x="0" y="4276"/>
                  </a:lnTo>
                  <a:lnTo>
                    <a:pt x="0" y="8283"/>
                  </a:lnTo>
                  <a:cubicBezTo>
                    <a:pt x="0" y="8494"/>
                    <a:pt x="167" y="8679"/>
                    <a:pt x="404" y="8728"/>
                  </a:cubicBezTo>
                  <a:cubicBezTo>
                    <a:pt x="496" y="8748"/>
                    <a:pt x="590" y="8767"/>
                    <a:pt x="684" y="8786"/>
                  </a:cubicBezTo>
                  <a:cubicBezTo>
                    <a:pt x="683" y="8799"/>
                    <a:pt x="681" y="8812"/>
                    <a:pt x="681" y="8826"/>
                  </a:cubicBezTo>
                  <a:lnTo>
                    <a:pt x="681" y="19220"/>
                  </a:lnTo>
                  <a:cubicBezTo>
                    <a:pt x="681" y="19331"/>
                    <a:pt x="728" y="19438"/>
                    <a:pt x="813" y="19522"/>
                  </a:cubicBezTo>
                  <a:cubicBezTo>
                    <a:pt x="2035" y="20732"/>
                    <a:pt x="6709" y="21274"/>
                    <a:pt x="10800" y="21274"/>
                  </a:cubicBezTo>
                  <a:cubicBezTo>
                    <a:pt x="14890" y="21274"/>
                    <a:pt x="19565" y="20732"/>
                    <a:pt x="20787" y="19522"/>
                  </a:cubicBezTo>
                  <a:cubicBezTo>
                    <a:pt x="20872" y="19438"/>
                    <a:pt x="20918" y="19331"/>
                    <a:pt x="20918" y="19220"/>
                  </a:cubicBezTo>
                  <a:lnTo>
                    <a:pt x="20918" y="8826"/>
                  </a:lnTo>
                  <a:cubicBezTo>
                    <a:pt x="20918" y="8812"/>
                    <a:pt x="20917" y="8799"/>
                    <a:pt x="20916" y="8786"/>
                  </a:cubicBezTo>
                  <a:cubicBezTo>
                    <a:pt x="21010" y="8767"/>
                    <a:pt x="21104" y="8748"/>
                    <a:pt x="21196" y="8729"/>
                  </a:cubicBezTo>
                  <a:cubicBezTo>
                    <a:pt x="21433" y="8679"/>
                    <a:pt x="21600" y="8495"/>
                    <a:pt x="21600" y="8283"/>
                  </a:cubicBezTo>
                  <a:lnTo>
                    <a:pt x="21600" y="4276"/>
                  </a:lnTo>
                  <a:cubicBezTo>
                    <a:pt x="21600" y="4276"/>
                    <a:pt x="21598" y="3462"/>
                    <a:pt x="21598" y="346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4764725" y="2037232"/>
            <a:ext cx="440259" cy="440259"/>
            <a:chOff x="0" y="0"/>
            <a:chExt cx="1174021" cy="1174021"/>
          </a:xfrm>
        </p:grpSpPr>
        <p:sp>
          <p:nvSpPr>
            <p:cNvPr id="24" name="Freeform: Shape 42"/>
            <p:cNvSpPr/>
            <p:nvPr/>
          </p:nvSpPr>
          <p:spPr>
            <a:xfrm>
              <a:off x="0" y="0"/>
              <a:ext cx="1174021" cy="117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: Shape 43"/>
            <p:cNvSpPr/>
            <p:nvPr/>
          </p:nvSpPr>
          <p:spPr>
            <a:xfrm>
              <a:off x="318211" y="300779"/>
              <a:ext cx="537598" cy="537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600" extrusionOk="0">
                  <a:moveTo>
                    <a:pt x="6692" y="19565"/>
                  </a:moveTo>
                  <a:cubicBezTo>
                    <a:pt x="6065" y="20205"/>
                    <a:pt x="5231" y="20558"/>
                    <a:pt x="4344" y="20558"/>
                  </a:cubicBezTo>
                  <a:lnTo>
                    <a:pt x="4344" y="20558"/>
                  </a:lnTo>
                  <a:cubicBezTo>
                    <a:pt x="3713" y="20558"/>
                    <a:pt x="3100" y="20377"/>
                    <a:pt x="2570" y="20035"/>
                  </a:cubicBezTo>
                  <a:cubicBezTo>
                    <a:pt x="2570" y="20035"/>
                    <a:pt x="2279" y="19845"/>
                    <a:pt x="1993" y="20137"/>
                  </a:cubicBezTo>
                  <a:cubicBezTo>
                    <a:pt x="1880" y="20252"/>
                    <a:pt x="1541" y="20599"/>
                    <a:pt x="1541" y="20599"/>
                  </a:cubicBezTo>
                  <a:cubicBezTo>
                    <a:pt x="1466" y="20675"/>
                    <a:pt x="1366" y="20718"/>
                    <a:pt x="1260" y="20718"/>
                  </a:cubicBezTo>
                  <a:cubicBezTo>
                    <a:pt x="1154" y="20718"/>
                    <a:pt x="1055" y="20675"/>
                    <a:pt x="980" y="20599"/>
                  </a:cubicBezTo>
                  <a:cubicBezTo>
                    <a:pt x="825" y="20441"/>
                    <a:pt x="825" y="20184"/>
                    <a:pt x="980" y="20026"/>
                  </a:cubicBezTo>
                  <a:cubicBezTo>
                    <a:pt x="980" y="20026"/>
                    <a:pt x="1323" y="19675"/>
                    <a:pt x="1437" y="19558"/>
                  </a:cubicBezTo>
                  <a:cubicBezTo>
                    <a:pt x="1730" y="19259"/>
                    <a:pt x="1531" y="18975"/>
                    <a:pt x="1531" y="18975"/>
                  </a:cubicBezTo>
                  <a:cubicBezTo>
                    <a:pt x="710" y="17647"/>
                    <a:pt x="903" y="15876"/>
                    <a:pt x="1992" y="14763"/>
                  </a:cubicBezTo>
                  <a:cubicBezTo>
                    <a:pt x="1992" y="14763"/>
                    <a:pt x="3154" y="13576"/>
                    <a:pt x="3542" y="13181"/>
                  </a:cubicBezTo>
                  <a:cubicBezTo>
                    <a:pt x="3738" y="12980"/>
                    <a:pt x="3886" y="13127"/>
                    <a:pt x="3886" y="13127"/>
                  </a:cubicBezTo>
                  <a:lnTo>
                    <a:pt x="5544" y="14820"/>
                  </a:lnTo>
                  <a:cubicBezTo>
                    <a:pt x="5628" y="14907"/>
                    <a:pt x="5739" y="14950"/>
                    <a:pt x="5850" y="14950"/>
                  </a:cubicBezTo>
                  <a:cubicBezTo>
                    <a:pt x="5960" y="14950"/>
                    <a:pt x="6070" y="14907"/>
                    <a:pt x="6154" y="14820"/>
                  </a:cubicBezTo>
                  <a:cubicBezTo>
                    <a:pt x="6324" y="14648"/>
                    <a:pt x="6324" y="14369"/>
                    <a:pt x="6154" y="14196"/>
                  </a:cubicBezTo>
                  <a:lnTo>
                    <a:pt x="4500" y="12506"/>
                  </a:lnTo>
                  <a:cubicBezTo>
                    <a:pt x="4500" y="12506"/>
                    <a:pt x="4340" y="12365"/>
                    <a:pt x="4556" y="12145"/>
                  </a:cubicBezTo>
                  <a:lnTo>
                    <a:pt x="5648" y="11029"/>
                  </a:lnTo>
                  <a:cubicBezTo>
                    <a:pt x="5848" y="10825"/>
                    <a:pt x="5991" y="10992"/>
                    <a:pt x="5991" y="10992"/>
                  </a:cubicBezTo>
                  <a:lnTo>
                    <a:pt x="7642" y="12677"/>
                  </a:lnTo>
                  <a:cubicBezTo>
                    <a:pt x="7726" y="12764"/>
                    <a:pt x="7837" y="12807"/>
                    <a:pt x="7947" y="12807"/>
                  </a:cubicBezTo>
                  <a:cubicBezTo>
                    <a:pt x="8058" y="12807"/>
                    <a:pt x="8168" y="12764"/>
                    <a:pt x="8252" y="12677"/>
                  </a:cubicBezTo>
                  <a:cubicBezTo>
                    <a:pt x="8422" y="12505"/>
                    <a:pt x="8422" y="12226"/>
                    <a:pt x="8252" y="12053"/>
                  </a:cubicBezTo>
                  <a:lnTo>
                    <a:pt x="6643" y="10409"/>
                  </a:lnTo>
                  <a:cubicBezTo>
                    <a:pt x="6643" y="10409"/>
                    <a:pt x="6442" y="10218"/>
                    <a:pt x="6679" y="9976"/>
                  </a:cubicBezTo>
                  <a:lnTo>
                    <a:pt x="7765" y="8866"/>
                  </a:lnTo>
                  <a:cubicBezTo>
                    <a:pt x="7963" y="8665"/>
                    <a:pt x="8120" y="8880"/>
                    <a:pt x="8120" y="8880"/>
                  </a:cubicBezTo>
                  <a:lnTo>
                    <a:pt x="9740" y="10535"/>
                  </a:lnTo>
                  <a:cubicBezTo>
                    <a:pt x="9824" y="10621"/>
                    <a:pt x="9934" y="10664"/>
                    <a:pt x="10045" y="10664"/>
                  </a:cubicBezTo>
                  <a:cubicBezTo>
                    <a:pt x="10156" y="10664"/>
                    <a:pt x="10266" y="10621"/>
                    <a:pt x="10351" y="10535"/>
                  </a:cubicBezTo>
                  <a:cubicBezTo>
                    <a:pt x="10519" y="10362"/>
                    <a:pt x="10519" y="10083"/>
                    <a:pt x="10351" y="9911"/>
                  </a:cubicBezTo>
                  <a:lnTo>
                    <a:pt x="8708" y="8233"/>
                  </a:lnTo>
                  <a:cubicBezTo>
                    <a:pt x="8708" y="8233"/>
                    <a:pt x="8557" y="8058"/>
                    <a:pt x="8734" y="7878"/>
                  </a:cubicBezTo>
                  <a:cubicBezTo>
                    <a:pt x="9384" y="7213"/>
                    <a:pt x="10525" y="6048"/>
                    <a:pt x="11122" y="5438"/>
                  </a:cubicBezTo>
                  <a:cubicBezTo>
                    <a:pt x="11342" y="5214"/>
                    <a:pt x="11527" y="5415"/>
                    <a:pt x="11527" y="5415"/>
                  </a:cubicBezTo>
                  <a:lnTo>
                    <a:pt x="15789" y="9768"/>
                  </a:lnTo>
                  <a:cubicBezTo>
                    <a:pt x="15789" y="9768"/>
                    <a:pt x="16044" y="10012"/>
                    <a:pt x="15802" y="10259"/>
                  </a:cubicBezTo>
                  <a:cubicBezTo>
                    <a:pt x="13525" y="12585"/>
                    <a:pt x="6692" y="19565"/>
                    <a:pt x="6692" y="19565"/>
                  </a:cubicBezTo>
                  <a:cubicBezTo>
                    <a:pt x="6692" y="19565"/>
                    <a:pt x="6692" y="19565"/>
                    <a:pt x="6692" y="19565"/>
                  </a:cubicBezTo>
                  <a:close/>
                  <a:moveTo>
                    <a:pt x="19213" y="7635"/>
                  </a:moveTo>
                  <a:cubicBezTo>
                    <a:pt x="18828" y="7241"/>
                    <a:pt x="19254" y="6861"/>
                    <a:pt x="19254" y="6861"/>
                  </a:cubicBezTo>
                  <a:lnTo>
                    <a:pt x="20146" y="5949"/>
                  </a:lnTo>
                  <a:cubicBezTo>
                    <a:pt x="21477" y="4590"/>
                    <a:pt x="21477" y="2379"/>
                    <a:pt x="20146" y="1021"/>
                  </a:cubicBezTo>
                  <a:cubicBezTo>
                    <a:pt x="19502" y="362"/>
                    <a:pt x="18646" y="0"/>
                    <a:pt x="17734" y="0"/>
                  </a:cubicBezTo>
                  <a:cubicBezTo>
                    <a:pt x="16823" y="0"/>
                    <a:pt x="15966" y="362"/>
                    <a:pt x="15322" y="1020"/>
                  </a:cubicBezTo>
                  <a:lnTo>
                    <a:pt x="14558" y="1801"/>
                  </a:lnTo>
                  <a:cubicBezTo>
                    <a:pt x="14558" y="1801"/>
                    <a:pt x="14083" y="2395"/>
                    <a:pt x="13643" y="1946"/>
                  </a:cubicBezTo>
                  <a:cubicBezTo>
                    <a:pt x="13465" y="1763"/>
                    <a:pt x="12931" y="1218"/>
                    <a:pt x="12931" y="1218"/>
                  </a:cubicBezTo>
                  <a:cubicBezTo>
                    <a:pt x="12699" y="980"/>
                    <a:pt x="12388" y="849"/>
                    <a:pt x="12058" y="849"/>
                  </a:cubicBezTo>
                  <a:cubicBezTo>
                    <a:pt x="11728" y="849"/>
                    <a:pt x="11418" y="980"/>
                    <a:pt x="11185" y="1218"/>
                  </a:cubicBezTo>
                  <a:lnTo>
                    <a:pt x="10174" y="2250"/>
                  </a:lnTo>
                  <a:cubicBezTo>
                    <a:pt x="9693" y="2742"/>
                    <a:pt x="9693" y="3542"/>
                    <a:pt x="10174" y="4033"/>
                  </a:cubicBezTo>
                  <a:lnTo>
                    <a:pt x="10524" y="4391"/>
                  </a:lnTo>
                  <a:cubicBezTo>
                    <a:pt x="10524" y="4391"/>
                    <a:pt x="10723" y="4598"/>
                    <a:pt x="10522" y="4802"/>
                  </a:cubicBezTo>
                  <a:cubicBezTo>
                    <a:pt x="9800" y="5541"/>
                    <a:pt x="7631" y="7756"/>
                    <a:pt x="7631" y="7756"/>
                  </a:cubicBezTo>
                  <a:cubicBezTo>
                    <a:pt x="7631" y="7756"/>
                    <a:pt x="7630" y="7756"/>
                    <a:pt x="7630" y="7756"/>
                  </a:cubicBezTo>
                  <a:lnTo>
                    <a:pt x="7630" y="7757"/>
                  </a:lnTo>
                  <a:lnTo>
                    <a:pt x="5533" y="9899"/>
                  </a:lnTo>
                  <a:cubicBezTo>
                    <a:pt x="5533" y="9899"/>
                    <a:pt x="5533" y="9899"/>
                    <a:pt x="5533" y="9899"/>
                  </a:cubicBezTo>
                  <a:lnTo>
                    <a:pt x="5532" y="9899"/>
                  </a:lnTo>
                  <a:lnTo>
                    <a:pt x="1381" y="14139"/>
                  </a:lnTo>
                  <a:cubicBezTo>
                    <a:pt x="705" y="14830"/>
                    <a:pt x="278" y="15744"/>
                    <a:pt x="179" y="16713"/>
                  </a:cubicBezTo>
                  <a:cubicBezTo>
                    <a:pt x="104" y="17443"/>
                    <a:pt x="215" y="18183"/>
                    <a:pt x="495" y="18852"/>
                  </a:cubicBezTo>
                  <a:cubicBezTo>
                    <a:pt x="536" y="18948"/>
                    <a:pt x="646" y="19118"/>
                    <a:pt x="451" y="19317"/>
                  </a:cubicBezTo>
                  <a:lnTo>
                    <a:pt x="369" y="19401"/>
                  </a:lnTo>
                  <a:cubicBezTo>
                    <a:pt x="-123" y="19903"/>
                    <a:pt x="-123" y="20721"/>
                    <a:pt x="369" y="21223"/>
                  </a:cubicBezTo>
                  <a:cubicBezTo>
                    <a:pt x="607" y="21466"/>
                    <a:pt x="924" y="21600"/>
                    <a:pt x="1260" y="21600"/>
                  </a:cubicBezTo>
                  <a:cubicBezTo>
                    <a:pt x="1597" y="21600"/>
                    <a:pt x="1914" y="21466"/>
                    <a:pt x="2152" y="21223"/>
                  </a:cubicBezTo>
                  <a:lnTo>
                    <a:pt x="2223" y="21149"/>
                  </a:lnTo>
                  <a:cubicBezTo>
                    <a:pt x="2432" y="20936"/>
                    <a:pt x="2560" y="21035"/>
                    <a:pt x="2636" y="21070"/>
                  </a:cubicBezTo>
                  <a:cubicBezTo>
                    <a:pt x="3171" y="21313"/>
                    <a:pt x="3751" y="21440"/>
                    <a:pt x="4344" y="21440"/>
                  </a:cubicBezTo>
                  <a:lnTo>
                    <a:pt x="4344" y="21440"/>
                  </a:lnTo>
                  <a:cubicBezTo>
                    <a:pt x="5462" y="21440"/>
                    <a:pt x="6513" y="20996"/>
                    <a:pt x="7303" y="20188"/>
                  </a:cubicBezTo>
                  <a:cubicBezTo>
                    <a:pt x="7303" y="20188"/>
                    <a:pt x="14059" y="13289"/>
                    <a:pt x="16311" y="10988"/>
                  </a:cubicBezTo>
                  <a:cubicBezTo>
                    <a:pt x="16650" y="10641"/>
                    <a:pt x="16910" y="10913"/>
                    <a:pt x="16910" y="10913"/>
                  </a:cubicBezTo>
                  <a:lnTo>
                    <a:pt x="17197" y="11206"/>
                  </a:lnTo>
                  <a:cubicBezTo>
                    <a:pt x="17430" y="11444"/>
                    <a:pt x="17740" y="11575"/>
                    <a:pt x="18070" y="11575"/>
                  </a:cubicBezTo>
                  <a:cubicBezTo>
                    <a:pt x="18400" y="11575"/>
                    <a:pt x="18710" y="11444"/>
                    <a:pt x="18943" y="11206"/>
                  </a:cubicBezTo>
                  <a:lnTo>
                    <a:pt x="19954" y="10174"/>
                  </a:lnTo>
                  <a:cubicBezTo>
                    <a:pt x="20435" y="9683"/>
                    <a:pt x="20435" y="8882"/>
                    <a:pt x="19954" y="8391"/>
                  </a:cubicBezTo>
                  <a:cubicBezTo>
                    <a:pt x="19954" y="8391"/>
                    <a:pt x="19398" y="7824"/>
                    <a:pt x="19213" y="7635"/>
                  </a:cubicBezTo>
                  <a:cubicBezTo>
                    <a:pt x="19213" y="7635"/>
                    <a:pt x="19213" y="7635"/>
                    <a:pt x="19213" y="763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5204981" y="3465223"/>
            <a:ext cx="3053224" cy="588623"/>
            <a:chOff x="1890825" y="4620297"/>
            <a:chExt cx="3664692" cy="784830"/>
          </a:xfrm>
        </p:grpSpPr>
        <p:sp>
          <p:nvSpPr>
            <p:cNvPr id="22" name="Rectangle 31"/>
            <p:cNvSpPr/>
            <p:nvPr/>
          </p:nvSpPr>
          <p:spPr>
            <a:xfrm>
              <a:off x="1890826" y="4943462"/>
              <a:ext cx="3664691" cy="4616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6000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b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5"/>
            <p:cNvSpPr/>
            <p:nvPr/>
          </p:nvSpPr>
          <p:spPr>
            <a:xfrm>
              <a:off x="1890825" y="4620297"/>
              <a:ext cx="1296952" cy="323165"/>
            </a:xfrm>
            <a:prstGeom prst="rect">
              <a:avLst/>
            </a:prstGeom>
          </p:spPr>
          <p:txBody>
            <a:bodyPr wrap="none" lIns="360000" tIns="0" rIns="0" bIns="0" anchor="b" anchorCtr="0">
              <a:normAutofit fontScale="92500" lnSpcReduction="10000"/>
            </a:bodyPr>
            <a:lstStyle/>
            <a:p>
              <a:pPr lvl="0">
                <a:defRPr sz="1800"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45"/>
          <p:cNvGrpSpPr/>
          <p:nvPr/>
        </p:nvGrpSpPr>
        <p:grpSpPr>
          <a:xfrm>
            <a:off x="5204981" y="2715592"/>
            <a:ext cx="3053224" cy="588623"/>
            <a:chOff x="1890825" y="4620297"/>
            <a:chExt cx="3664692" cy="784830"/>
          </a:xfrm>
        </p:grpSpPr>
        <p:sp>
          <p:nvSpPr>
            <p:cNvPr id="20" name="Rectangle 47"/>
            <p:cNvSpPr/>
            <p:nvPr/>
          </p:nvSpPr>
          <p:spPr>
            <a:xfrm>
              <a:off x="1890826" y="4943462"/>
              <a:ext cx="3664691" cy="4616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6000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b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48"/>
            <p:cNvSpPr/>
            <p:nvPr/>
          </p:nvSpPr>
          <p:spPr>
            <a:xfrm>
              <a:off x="1890825" y="4620297"/>
              <a:ext cx="1296952" cy="323165"/>
            </a:xfrm>
            <a:prstGeom prst="rect">
              <a:avLst/>
            </a:prstGeom>
          </p:spPr>
          <p:txBody>
            <a:bodyPr wrap="none" lIns="360000" tIns="0" rIns="0" bIns="0" anchor="b" anchorCtr="0">
              <a:normAutofit fontScale="92500" lnSpcReduction="10000"/>
            </a:bodyPr>
            <a:lstStyle/>
            <a:p>
              <a:pPr lvl="0">
                <a:defRPr sz="1800"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49"/>
          <p:cNvGrpSpPr/>
          <p:nvPr/>
        </p:nvGrpSpPr>
        <p:grpSpPr>
          <a:xfrm>
            <a:off x="5204981" y="1965962"/>
            <a:ext cx="3053224" cy="588623"/>
            <a:chOff x="1890825" y="4620297"/>
            <a:chExt cx="3664692" cy="784830"/>
          </a:xfrm>
        </p:grpSpPr>
        <p:sp>
          <p:nvSpPr>
            <p:cNvPr id="18" name="Rectangle 50"/>
            <p:cNvSpPr/>
            <p:nvPr/>
          </p:nvSpPr>
          <p:spPr>
            <a:xfrm>
              <a:off x="1890826" y="4943462"/>
              <a:ext cx="3664691" cy="4616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6000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b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51"/>
            <p:cNvSpPr/>
            <p:nvPr/>
          </p:nvSpPr>
          <p:spPr>
            <a:xfrm>
              <a:off x="1890825" y="4620297"/>
              <a:ext cx="1296952" cy="323165"/>
            </a:xfrm>
            <a:prstGeom prst="rect">
              <a:avLst/>
            </a:prstGeom>
          </p:spPr>
          <p:txBody>
            <a:bodyPr wrap="none" lIns="360000" tIns="0" rIns="0" bIns="0" anchor="b" anchorCtr="0">
              <a:normAutofit fontScale="92500" lnSpcReduction="10000"/>
            </a:bodyPr>
            <a:lstStyle/>
            <a:p>
              <a:pPr lvl="0">
                <a:defRPr sz="1800"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52"/>
          <p:cNvGrpSpPr/>
          <p:nvPr/>
        </p:nvGrpSpPr>
        <p:grpSpPr>
          <a:xfrm>
            <a:off x="5204981" y="1216331"/>
            <a:ext cx="3053224" cy="588623"/>
            <a:chOff x="1890825" y="4620297"/>
            <a:chExt cx="3664692" cy="784830"/>
          </a:xfrm>
        </p:grpSpPr>
        <p:sp>
          <p:nvSpPr>
            <p:cNvPr id="16" name="Rectangle 53"/>
            <p:cNvSpPr/>
            <p:nvPr/>
          </p:nvSpPr>
          <p:spPr>
            <a:xfrm>
              <a:off x="1890826" y="4943462"/>
              <a:ext cx="3664691" cy="461665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6000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b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54"/>
            <p:cNvSpPr/>
            <p:nvPr/>
          </p:nvSpPr>
          <p:spPr>
            <a:xfrm>
              <a:off x="1890825" y="4620297"/>
              <a:ext cx="1296952" cy="323165"/>
            </a:xfrm>
            <a:prstGeom prst="rect">
              <a:avLst/>
            </a:prstGeom>
          </p:spPr>
          <p:txBody>
            <a:bodyPr wrap="none" lIns="360000" tIns="0" rIns="0" bIns="0" anchor="b" anchorCtr="0">
              <a:normAutofit fontScale="92500" lnSpcReduction="10000"/>
            </a:bodyPr>
            <a:lstStyle/>
            <a:p>
              <a:pPr lvl="0">
                <a:defRPr sz="1800"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5404046" y="2480014"/>
            <a:ext cx="1074375" cy="25097"/>
          </a:xfrm>
          <a:prstGeom prst="line">
            <a:avLst/>
          </a:prstGeom>
          <a:ln w="12700" cap="rnd">
            <a:solidFill>
              <a:schemeClr val="accent4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4726848" y="2946820"/>
            <a:ext cx="1751573" cy="63900"/>
          </a:xfrm>
          <a:prstGeom prst="line">
            <a:avLst/>
          </a:prstGeom>
          <a:ln w="12700" cap="rnd">
            <a:solidFill>
              <a:schemeClr val="accent3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954159" y="3432939"/>
            <a:ext cx="2524262" cy="19309"/>
          </a:xfrm>
          <a:prstGeom prst="line">
            <a:avLst/>
          </a:prstGeom>
          <a:ln w="12700" cap="rnd">
            <a:solidFill>
              <a:schemeClr val="accent2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284995" y="3927505"/>
            <a:ext cx="3193427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91"/>
          <p:cNvGrpSpPr/>
          <p:nvPr/>
        </p:nvGrpSpPr>
        <p:grpSpPr>
          <a:xfrm>
            <a:off x="3846487" y="533719"/>
            <a:ext cx="1620436" cy="3380881"/>
            <a:chOff x="5127982" y="711789"/>
            <a:chExt cx="2160300" cy="4508886"/>
          </a:xfrm>
        </p:grpSpPr>
        <p:grpSp>
          <p:nvGrpSpPr>
            <p:cNvPr id="7" name="组合 6"/>
            <p:cNvGrpSpPr/>
            <p:nvPr/>
          </p:nvGrpSpPr>
          <p:grpSpPr>
            <a:xfrm rot="19655684">
              <a:off x="5127982" y="711789"/>
              <a:ext cx="2160300" cy="4508886"/>
              <a:chOff x="1592519" y="-122634"/>
              <a:chExt cx="2190591" cy="4572108"/>
            </a:xfrm>
          </p:grpSpPr>
          <p:sp>
            <p:nvSpPr>
              <p:cNvPr id="20" name="平行四边形 2283"/>
              <p:cNvSpPr/>
              <p:nvPr/>
            </p:nvSpPr>
            <p:spPr>
              <a:xfrm rot="15424320" flipH="1">
                <a:off x="2229220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平行四边形 2284"/>
              <p:cNvSpPr/>
              <p:nvPr/>
            </p:nvSpPr>
            <p:spPr>
              <a:xfrm flipH="1">
                <a:off x="2877748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7340419" flipH="1">
                <a:off x="95903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" name="组合 36"/>
            <p:cNvGrpSpPr/>
            <p:nvPr/>
          </p:nvGrpSpPr>
          <p:grpSpPr>
            <a:xfrm>
              <a:off x="6138926" y="2926405"/>
              <a:ext cx="551780" cy="414516"/>
              <a:chOff x="5288412" y="1824354"/>
              <a:chExt cx="386956" cy="290695"/>
            </a:xfrm>
          </p:grpSpPr>
          <p:sp>
            <p:nvSpPr>
              <p:cNvPr id="38" name="Freeform 41"/>
              <p:cNvSpPr/>
              <p:nvPr/>
            </p:nvSpPr>
            <p:spPr bwMode="auto">
              <a:xfrm>
                <a:off x="5402523" y="1943565"/>
                <a:ext cx="170210" cy="94348"/>
              </a:xfrm>
              <a:custGeom>
                <a:avLst/>
                <a:gdLst>
                  <a:gd name="T0" fmla="*/ 62 w 113"/>
                  <a:gd name="T1" fmla="*/ 46 h 63"/>
                  <a:gd name="T2" fmla="*/ 19 w 113"/>
                  <a:gd name="T3" fmla="*/ 62 h 63"/>
                  <a:gd name="T4" fmla="*/ 19 w 113"/>
                  <a:gd name="T5" fmla="*/ 62 h 63"/>
                  <a:gd name="T6" fmla="*/ 18 w 113"/>
                  <a:gd name="T7" fmla="*/ 62 h 63"/>
                  <a:gd name="T8" fmla="*/ 15 w 113"/>
                  <a:gd name="T9" fmla="*/ 62 h 63"/>
                  <a:gd name="T10" fmla="*/ 9 w 113"/>
                  <a:gd name="T11" fmla="*/ 58 h 63"/>
                  <a:gd name="T12" fmla="*/ 9 w 113"/>
                  <a:gd name="T13" fmla="*/ 58 h 63"/>
                  <a:gd name="T14" fmla="*/ 9 w 113"/>
                  <a:gd name="T15" fmla="*/ 58 h 63"/>
                  <a:gd name="T16" fmla="*/ 9 w 113"/>
                  <a:gd name="T17" fmla="*/ 58 h 63"/>
                  <a:gd name="T18" fmla="*/ 1 w 113"/>
                  <a:gd name="T19" fmla="*/ 40 h 63"/>
                  <a:gd name="T20" fmla="*/ 1 w 113"/>
                  <a:gd name="T21" fmla="*/ 40 h 63"/>
                  <a:gd name="T22" fmla="*/ 1 w 113"/>
                  <a:gd name="T23" fmla="*/ 40 h 63"/>
                  <a:gd name="T24" fmla="*/ 0 w 113"/>
                  <a:gd name="T25" fmla="*/ 37 h 63"/>
                  <a:gd name="T26" fmla="*/ 4 w 113"/>
                  <a:gd name="T27" fmla="*/ 31 h 63"/>
                  <a:gd name="T28" fmla="*/ 4 w 113"/>
                  <a:gd name="T29" fmla="*/ 31 h 63"/>
                  <a:gd name="T30" fmla="*/ 4 w 113"/>
                  <a:gd name="T31" fmla="*/ 31 h 63"/>
                  <a:gd name="T32" fmla="*/ 4 w 113"/>
                  <a:gd name="T33" fmla="*/ 31 h 63"/>
                  <a:gd name="T34" fmla="*/ 48 w 113"/>
                  <a:gd name="T35" fmla="*/ 15 h 63"/>
                  <a:gd name="T36" fmla="*/ 43 w 113"/>
                  <a:gd name="T37" fmla="*/ 5 h 63"/>
                  <a:gd name="T38" fmla="*/ 45 w 113"/>
                  <a:gd name="T39" fmla="*/ 1 h 63"/>
                  <a:gd name="T40" fmla="*/ 47 w 113"/>
                  <a:gd name="T41" fmla="*/ 0 h 63"/>
                  <a:gd name="T42" fmla="*/ 78 w 113"/>
                  <a:gd name="T43" fmla="*/ 4 h 63"/>
                  <a:gd name="T44" fmla="*/ 110 w 113"/>
                  <a:gd name="T45" fmla="*/ 7 h 63"/>
                  <a:gd name="T46" fmla="*/ 113 w 113"/>
                  <a:gd name="T47" fmla="*/ 10 h 63"/>
                  <a:gd name="T48" fmla="*/ 112 w 113"/>
                  <a:gd name="T49" fmla="*/ 12 h 63"/>
                  <a:gd name="T50" fmla="*/ 112 w 113"/>
                  <a:gd name="T51" fmla="*/ 12 h 63"/>
                  <a:gd name="T52" fmla="*/ 92 w 113"/>
                  <a:gd name="T53" fmla="*/ 35 h 63"/>
                  <a:gd name="T54" fmla="*/ 73 w 113"/>
                  <a:gd name="T55" fmla="*/ 57 h 63"/>
                  <a:gd name="T56" fmla="*/ 68 w 113"/>
                  <a:gd name="T57" fmla="*/ 57 h 63"/>
                  <a:gd name="T58" fmla="*/ 67 w 113"/>
                  <a:gd name="T59" fmla="*/ 56 h 63"/>
                  <a:gd name="T60" fmla="*/ 67 w 113"/>
                  <a:gd name="T61" fmla="*/ 56 h 63"/>
                  <a:gd name="T62" fmla="*/ 62 w 113"/>
                  <a:gd name="T63" fmla="*/ 4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" h="63">
                    <a:moveTo>
                      <a:pt x="62" y="46"/>
                    </a:move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2"/>
                      <a:pt x="18" y="62"/>
                      <a:pt x="18" y="62"/>
                    </a:cubicBezTo>
                    <a:cubicBezTo>
                      <a:pt x="17" y="63"/>
                      <a:pt x="16" y="63"/>
                      <a:pt x="15" y="62"/>
                    </a:cubicBezTo>
                    <a:cubicBezTo>
                      <a:pt x="12" y="62"/>
                      <a:pt x="10" y="60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2" y="32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3"/>
                      <a:pt x="43" y="1"/>
                      <a:pt x="45" y="1"/>
                    </a:cubicBezTo>
                    <a:cubicBezTo>
                      <a:pt x="46" y="0"/>
                      <a:pt x="46" y="0"/>
                      <a:pt x="47" y="0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112" y="7"/>
                      <a:pt x="113" y="9"/>
                      <a:pt x="113" y="10"/>
                    </a:cubicBezTo>
                    <a:cubicBezTo>
                      <a:pt x="113" y="11"/>
                      <a:pt x="113" y="12"/>
                      <a:pt x="112" y="12"/>
                    </a:cubicBezTo>
                    <a:cubicBezTo>
                      <a:pt x="112" y="12"/>
                      <a:pt x="112" y="12"/>
                      <a:pt x="112" y="12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1" y="58"/>
                      <a:pt x="69" y="59"/>
                      <a:pt x="68" y="57"/>
                    </a:cubicBezTo>
                    <a:cubicBezTo>
                      <a:pt x="68" y="57"/>
                      <a:pt x="67" y="57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2" y="46"/>
                      <a:pt x="62" y="46"/>
                      <a:pt x="62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 42"/>
              <p:cNvSpPr>
                <a:spLocks noEditPoints="1"/>
              </p:cNvSpPr>
              <p:nvPr/>
            </p:nvSpPr>
            <p:spPr bwMode="auto">
              <a:xfrm>
                <a:off x="5288412" y="1824354"/>
                <a:ext cx="386956" cy="290695"/>
              </a:xfrm>
              <a:custGeom>
                <a:avLst/>
                <a:gdLst>
                  <a:gd name="T0" fmla="*/ 225 w 257"/>
                  <a:gd name="T1" fmla="*/ 0 h 193"/>
                  <a:gd name="T2" fmla="*/ 32 w 257"/>
                  <a:gd name="T3" fmla="*/ 0 h 193"/>
                  <a:gd name="T4" fmla="*/ 0 w 257"/>
                  <a:gd name="T5" fmla="*/ 32 h 193"/>
                  <a:gd name="T6" fmla="*/ 0 w 257"/>
                  <a:gd name="T7" fmla="*/ 160 h 193"/>
                  <a:gd name="T8" fmla="*/ 32 w 257"/>
                  <a:gd name="T9" fmla="*/ 193 h 193"/>
                  <a:gd name="T10" fmla="*/ 225 w 257"/>
                  <a:gd name="T11" fmla="*/ 193 h 193"/>
                  <a:gd name="T12" fmla="*/ 257 w 257"/>
                  <a:gd name="T13" fmla="*/ 160 h 193"/>
                  <a:gd name="T14" fmla="*/ 257 w 257"/>
                  <a:gd name="T15" fmla="*/ 32 h 193"/>
                  <a:gd name="T16" fmla="*/ 225 w 257"/>
                  <a:gd name="T17" fmla="*/ 0 h 193"/>
                  <a:gd name="T18" fmla="*/ 209 w 257"/>
                  <a:gd name="T19" fmla="*/ 16 h 193"/>
                  <a:gd name="T20" fmla="*/ 225 w 257"/>
                  <a:gd name="T21" fmla="*/ 16 h 193"/>
                  <a:gd name="T22" fmla="*/ 225 w 257"/>
                  <a:gd name="T23" fmla="*/ 32 h 193"/>
                  <a:gd name="T24" fmla="*/ 209 w 257"/>
                  <a:gd name="T25" fmla="*/ 32 h 193"/>
                  <a:gd name="T26" fmla="*/ 209 w 257"/>
                  <a:gd name="T27" fmla="*/ 16 h 193"/>
                  <a:gd name="T28" fmla="*/ 176 w 257"/>
                  <a:gd name="T29" fmla="*/ 16 h 193"/>
                  <a:gd name="T30" fmla="*/ 193 w 257"/>
                  <a:gd name="T31" fmla="*/ 16 h 193"/>
                  <a:gd name="T32" fmla="*/ 193 w 257"/>
                  <a:gd name="T33" fmla="*/ 32 h 193"/>
                  <a:gd name="T34" fmla="*/ 176 w 257"/>
                  <a:gd name="T35" fmla="*/ 32 h 193"/>
                  <a:gd name="T36" fmla="*/ 176 w 257"/>
                  <a:gd name="T37" fmla="*/ 16 h 193"/>
                  <a:gd name="T38" fmla="*/ 144 w 257"/>
                  <a:gd name="T39" fmla="*/ 16 h 193"/>
                  <a:gd name="T40" fmla="*/ 160 w 257"/>
                  <a:gd name="T41" fmla="*/ 16 h 193"/>
                  <a:gd name="T42" fmla="*/ 160 w 257"/>
                  <a:gd name="T43" fmla="*/ 32 h 193"/>
                  <a:gd name="T44" fmla="*/ 144 w 257"/>
                  <a:gd name="T45" fmla="*/ 32 h 193"/>
                  <a:gd name="T46" fmla="*/ 144 w 257"/>
                  <a:gd name="T47" fmla="*/ 16 h 193"/>
                  <a:gd name="T48" fmla="*/ 241 w 257"/>
                  <a:gd name="T49" fmla="*/ 176 h 193"/>
                  <a:gd name="T50" fmla="*/ 16 w 257"/>
                  <a:gd name="T51" fmla="*/ 176 h 193"/>
                  <a:gd name="T52" fmla="*/ 16 w 257"/>
                  <a:gd name="T53" fmla="*/ 48 h 193"/>
                  <a:gd name="T54" fmla="*/ 241 w 257"/>
                  <a:gd name="T55" fmla="*/ 48 h 193"/>
                  <a:gd name="T56" fmla="*/ 241 w 257"/>
                  <a:gd name="T57" fmla="*/ 176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7" h="193">
                    <a:moveTo>
                      <a:pt x="225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78"/>
                      <a:pt x="14" y="193"/>
                      <a:pt x="32" y="193"/>
                    </a:cubicBezTo>
                    <a:cubicBezTo>
                      <a:pt x="225" y="193"/>
                      <a:pt x="225" y="193"/>
                      <a:pt x="225" y="193"/>
                    </a:cubicBezTo>
                    <a:cubicBezTo>
                      <a:pt x="242" y="193"/>
                      <a:pt x="257" y="178"/>
                      <a:pt x="257" y="160"/>
                    </a:cubicBezTo>
                    <a:cubicBezTo>
                      <a:pt x="257" y="32"/>
                      <a:pt x="257" y="32"/>
                      <a:pt x="257" y="32"/>
                    </a:cubicBezTo>
                    <a:cubicBezTo>
                      <a:pt x="257" y="14"/>
                      <a:pt x="242" y="0"/>
                      <a:pt x="225" y="0"/>
                    </a:cubicBezTo>
                    <a:close/>
                    <a:moveTo>
                      <a:pt x="209" y="16"/>
                    </a:moveTo>
                    <a:cubicBezTo>
                      <a:pt x="225" y="16"/>
                      <a:pt x="225" y="16"/>
                      <a:pt x="225" y="16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09" y="32"/>
                      <a:pt x="209" y="32"/>
                      <a:pt x="209" y="32"/>
                    </a:cubicBezTo>
                    <a:lnTo>
                      <a:pt x="209" y="16"/>
                    </a:lnTo>
                    <a:close/>
                    <a:moveTo>
                      <a:pt x="176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3" y="32"/>
                      <a:pt x="193" y="32"/>
                      <a:pt x="193" y="32"/>
                    </a:cubicBezTo>
                    <a:cubicBezTo>
                      <a:pt x="176" y="32"/>
                      <a:pt x="176" y="32"/>
                      <a:pt x="176" y="32"/>
                    </a:cubicBezTo>
                    <a:lnTo>
                      <a:pt x="176" y="16"/>
                    </a:lnTo>
                    <a:close/>
                    <a:moveTo>
                      <a:pt x="144" y="16"/>
                    </a:moveTo>
                    <a:cubicBezTo>
                      <a:pt x="160" y="16"/>
                      <a:pt x="160" y="16"/>
                      <a:pt x="160" y="16"/>
                    </a:cubicBezTo>
                    <a:cubicBezTo>
                      <a:pt x="160" y="32"/>
                      <a:pt x="160" y="32"/>
                      <a:pt x="160" y="32"/>
                    </a:cubicBezTo>
                    <a:cubicBezTo>
                      <a:pt x="144" y="32"/>
                      <a:pt x="144" y="32"/>
                      <a:pt x="144" y="32"/>
                    </a:cubicBezTo>
                    <a:lnTo>
                      <a:pt x="144" y="16"/>
                    </a:lnTo>
                    <a:close/>
                    <a:moveTo>
                      <a:pt x="241" y="176"/>
                    </a:moveTo>
                    <a:cubicBezTo>
                      <a:pt x="16" y="176"/>
                      <a:pt x="16" y="176"/>
                      <a:pt x="16" y="176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41" y="48"/>
                      <a:pt x="241" y="48"/>
                      <a:pt x="241" y="48"/>
                    </a:cubicBezTo>
                    <a:lnTo>
                      <a:pt x="241" y="17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3985861" y="1060049"/>
            <a:ext cx="559616" cy="253838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213428" y="1590363"/>
            <a:ext cx="559616" cy="253838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70991" y="2132254"/>
            <a:ext cx="559616" cy="253838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08128" y="2638681"/>
            <a:ext cx="559616" cy="253838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649798" y="2246826"/>
            <a:ext cx="1738627" cy="433312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点击此处添加项目情况点击此处添加内容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649798" y="2734681"/>
            <a:ext cx="1738627" cy="433312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点击此处添加项目情况点击此处添加内容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649798" y="3244293"/>
            <a:ext cx="1738627" cy="433312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点击此处添加项目情况点击此处添加内容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49798" y="3715532"/>
            <a:ext cx="1738627" cy="433312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点击此处添加项目情况点击此处添加内容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90"/>
          <p:cNvGrpSpPr/>
          <p:nvPr/>
        </p:nvGrpSpPr>
        <p:grpSpPr>
          <a:xfrm>
            <a:off x="3104365" y="1004611"/>
            <a:ext cx="1620436" cy="3380881"/>
            <a:chOff x="4138615" y="1339789"/>
            <a:chExt cx="2160300" cy="4508886"/>
          </a:xfrm>
        </p:grpSpPr>
        <p:grpSp>
          <p:nvGrpSpPr>
            <p:cNvPr id="10" name="组合 7"/>
            <p:cNvGrpSpPr/>
            <p:nvPr/>
          </p:nvGrpSpPr>
          <p:grpSpPr>
            <a:xfrm rot="19655684">
              <a:off x="4138615" y="1339789"/>
              <a:ext cx="2160300" cy="4508886"/>
              <a:chOff x="667200" y="-122634"/>
              <a:chExt cx="2190591" cy="4572108"/>
            </a:xfrm>
          </p:grpSpPr>
          <p:sp>
            <p:nvSpPr>
              <p:cNvPr id="17" name="平行四边形 2283"/>
              <p:cNvSpPr/>
              <p:nvPr/>
            </p:nvSpPr>
            <p:spPr>
              <a:xfrm rot="15424320" flipH="1">
                <a:off x="1303901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平行四边形 2284"/>
              <p:cNvSpPr/>
              <p:nvPr/>
            </p:nvSpPr>
            <p:spPr>
              <a:xfrm flipH="1">
                <a:off x="1952429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7340419" flipH="1">
                <a:off x="-829416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组合 30"/>
            <p:cNvGrpSpPr/>
            <p:nvPr/>
          </p:nvGrpSpPr>
          <p:grpSpPr>
            <a:xfrm>
              <a:off x="5107899" y="3491506"/>
              <a:ext cx="521784" cy="483604"/>
              <a:chOff x="4378714" y="1388949"/>
              <a:chExt cx="365920" cy="339145"/>
            </a:xfrm>
          </p:grpSpPr>
          <p:sp>
            <p:nvSpPr>
              <p:cNvPr id="32" name="Freeform 37"/>
              <p:cNvSpPr/>
              <p:nvPr/>
            </p:nvSpPr>
            <p:spPr bwMode="auto">
              <a:xfrm>
                <a:off x="4378714" y="1388949"/>
                <a:ext cx="228859" cy="247346"/>
              </a:xfrm>
              <a:custGeom>
                <a:avLst/>
                <a:gdLst>
                  <a:gd name="T0" fmla="*/ 152 w 152"/>
                  <a:gd name="T1" fmla="*/ 28 h 164"/>
                  <a:gd name="T2" fmla="*/ 152 w 152"/>
                  <a:gd name="T3" fmla="*/ 28 h 164"/>
                  <a:gd name="T4" fmla="*/ 124 w 152"/>
                  <a:gd name="T5" fmla="*/ 0 h 164"/>
                  <a:gd name="T6" fmla="*/ 28 w 152"/>
                  <a:gd name="T7" fmla="*/ 0 h 164"/>
                  <a:gd name="T8" fmla="*/ 0 w 152"/>
                  <a:gd name="T9" fmla="*/ 28 h 164"/>
                  <a:gd name="T10" fmla="*/ 0 w 152"/>
                  <a:gd name="T11" fmla="*/ 91 h 164"/>
                  <a:gd name="T12" fmla="*/ 28 w 152"/>
                  <a:gd name="T13" fmla="*/ 119 h 164"/>
                  <a:gd name="T14" fmla="*/ 30 w 152"/>
                  <a:gd name="T15" fmla="*/ 119 h 164"/>
                  <a:gd name="T16" fmla="*/ 30 w 152"/>
                  <a:gd name="T17" fmla="*/ 164 h 164"/>
                  <a:gd name="T18" fmla="*/ 61 w 152"/>
                  <a:gd name="T19" fmla="*/ 134 h 164"/>
                  <a:gd name="T20" fmla="*/ 61 w 152"/>
                  <a:gd name="T21" fmla="*/ 58 h 164"/>
                  <a:gd name="T22" fmla="*/ 91 w 152"/>
                  <a:gd name="T23" fmla="*/ 28 h 164"/>
                  <a:gd name="T24" fmla="*/ 152 w 152"/>
                  <a:gd name="T25" fmla="*/ 2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2" h="164">
                    <a:moveTo>
                      <a:pt x="152" y="28"/>
                    </a:move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12"/>
                      <a:pt x="140" y="0"/>
                      <a:pt x="12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106"/>
                      <a:pt x="12" y="119"/>
                      <a:pt x="28" y="119"/>
                    </a:cubicBezTo>
                    <a:cubicBezTo>
                      <a:pt x="30" y="119"/>
                      <a:pt x="30" y="119"/>
                      <a:pt x="30" y="119"/>
                    </a:cubicBezTo>
                    <a:cubicBezTo>
                      <a:pt x="30" y="164"/>
                      <a:pt x="30" y="164"/>
                      <a:pt x="30" y="164"/>
                    </a:cubicBezTo>
                    <a:cubicBezTo>
                      <a:pt x="61" y="134"/>
                      <a:pt x="61" y="134"/>
                      <a:pt x="61" y="134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41"/>
                      <a:pt x="74" y="28"/>
                      <a:pt x="91" y="28"/>
                    </a:cubicBezTo>
                    <a:lnTo>
                      <a:pt x="152" y="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38"/>
              <p:cNvSpPr>
                <a:spLocks noEditPoints="1"/>
              </p:cNvSpPr>
              <p:nvPr/>
            </p:nvSpPr>
            <p:spPr bwMode="auto">
              <a:xfrm>
                <a:off x="4493463" y="1453973"/>
                <a:ext cx="251171" cy="274121"/>
              </a:xfrm>
              <a:custGeom>
                <a:avLst/>
                <a:gdLst>
                  <a:gd name="T0" fmla="*/ 137 w 167"/>
                  <a:gd name="T1" fmla="*/ 0 h 182"/>
                  <a:gd name="T2" fmla="*/ 30 w 167"/>
                  <a:gd name="T3" fmla="*/ 0 h 182"/>
                  <a:gd name="T4" fmla="*/ 0 w 167"/>
                  <a:gd name="T5" fmla="*/ 30 h 182"/>
                  <a:gd name="T6" fmla="*/ 0 w 167"/>
                  <a:gd name="T7" fmla="*/ 106 h 182"/>
                  <a:gd name="T8" fmla="*/ 30 w 167"/>
                  <a:gd name="T9" fmla="*/ 136 h 182"/>
                  <a:gd name="T10" fmla="*/ 61 w 167"/>
                  <a:gd name="T11" fmla="*/ 136 h 182"/>
                  <a:gd name="T12" fmla="*/ 61 w 167"/>
                  <a:gd name="T13" fmla="*/ 182 h 182"/>
                  <a:gd name="T14" fmla="*/ 106 w 167"/>
                  <a:gd name="T15" fmla="*/ 136 h 182"/>
                  <a:gd name="T16" fmla="*/ 137 w 167"/>
                  <a:gd name="T17" fmla="*/ 136 h 182"/>
                  <a:gd name="T18" fmla="*/ 167 w 167"/>
                  <a:gd name="T19" fmla="*/ 106 h 182"/>
                  <a:gd name="T20" fmla="*/ 167 w 167"/>
                  <a:gd name="T21" fmla="*/ 30 h 182"/>
                  <a:gd name="T22" fmla="*/ 137 w 167"/>
                  <a:gd name="T23" fmla="*/ 0 h 182"/>
                  <a:gd name="T24" fmla="*/ 30 w 167"/>
                  <a:gd name="T25" fmla="*/ 106 h 182"/>
                  <a:gd name="T26" fmla="*/ 30 w 167"/>
                  <a:gd name="T27" fmla="*/ 91 h 182"/>
                  <a:gd name="T28" fmla="*/ 91 w 167"/>
                  <a:gd name="T29" fmla="*/ 91 h 182"/>
                  <a:gd name="T30" fmla="*/ 91 w 167"/>
                  <a:gd name="T31" fmla="*/ 106 h 182"/>
                  <a:gd name="T32" fmla="*/ 30 w 167"/>
                  <a:gd name="T33" fmla="*/ 106 h 182"/>
                  <a:gd name="T34" fmla="*/ 137 w 167"/>
                  <a:gd name="T35" fmla="*/ 76 h 182"/>
                  <a:gd name="T36" fmla="*/ 30 w 167"/>
                  <a:gd name="T37" fmla="*/ 76 h 182"/>
                  <a:gd name="T38" fmla="*/ 30 w 167"/>
                  <a:gd name="T39" fmla="*/ 60 h 182"/>
                  <a:gd name="T40" fmla="*/ 137 w 167"/>
                  <a:gd name="T41" fmla="*/ 60 h 182"/>
                  <a:gd name="T42" fmla="*/ 137 w 167"/>
                  <a:gd name="T43" fmla="*/ 76 h 182"/>
                  <a:gd name="T44" fmla="*/ 137 w 167"/>
                  <a:gd name="T45" fmla="*/ 45 h 182"/>
                  <a:gd name="T46" fmla="*/ 30 w 167"/>
                  <a:gd name="T47" fmla="*/ 45 h 182"/>
                  <a:gd name="T48" fmla="*/ 30 w 167"/>
                  <a:gd name="T49" fmla="*/ 30 h 182"/>
                  <a:gd name="T50" fmla="*/ 137 w 167"/>
                  <a:gd name="T51" fmla="*/ 30 h 182"/>
                  <a:gd name="T52" fmla="*/ 137 w 167"/>
                  <a:gd name="T53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7" h="182">
                    <a:moveTo>
                      <a:pt x="13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23"/>
                      <a:pt x="14" y="136"/>
                      <a:pt x="30" y="136"/>
                    </a:cubicBezTo>
                    <a:cubicBezTo>
                      <a:pt x="61" y="136"/>
                      <a:pt x="61" y="136"/>
                      <a:pt x="61" y="136"/>
                    </a:cubicBezTo>
                    <a:cubicBezTo>
                      <a:pt x="61" y="182"/>
                      <a:pt x="61" y="182"/>
                      <a:pt x="61" y="182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37" y="136"/>
                      <a:pt x="137" y="136"/>
                      <a:pt x="137" y="136"/>
                    </a:cubicBezTo>
                    <a:cubicBezTo>
                      <a:pt x="154" y="136"/>
                      <a:pt x="167" y="123"/>
                      <a:pt x="167" y="106"/>
                    </a:cubicBezTo>
                    <a:cubicBezTo>
                      <a:pt x="167" y="30"/>
                      <a:pt x="167" y="30"/>
                      <a:pt x="167" y="30"/>
                    </a:cubicBezTo>
                    <a:cubicBezTo>
                      <a:pt x="167" y="13"/>
                      <a:pt x="154" y="0"/>
                      <a:pt x="137" y="0"/>
                    </a:cubicBezTo>
                    <a:close/>
                    <a:moveTo>
                      <a:pt x="30" y="106"/>
                    </a:moveTo>
                    <a:cubicBezTo>
                      <a:pt x="30" y="91"/>
                      <a:pt x="30" y="91"/>
                      <a:pt x="30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30" y="106"/>
                    </a:lnTo>
                    <a:close/>
                    <a:moveTo>
                      <a:pt x="137" y="76"/>
                    </a:move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137" y="60"/>
                      <a:pt x="137" y="60"/>
                      <a:pt x="137" y="60"/>
                    </a:cubicBezTo>
                    <a:lnTo>
                      <a:pt x="137" y="76"/>
                    </a:lnTo>
                    <a:close/>
                    <a:moveTo>
                      <a:pt x="137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137" y="30"/>
                      <a:pt x="137" y="30"/>
                      <a:pt x="137" y="30"/>
                    </a:cubicBezTo>
                    <a:lnTo>
                      <a:pt x="137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89"/>
          <p:cNvGrpSpPr/>
          <p:nvPr/>
        </p:nvGrpSpPr>
        <p:grpSpPr>
          <a:xfrm>
            <a:off x="2362242" y="1475502"/>
            <a:ext cx="1620436" cy="3380881"/>
            <a:chOff x="3149246" y="1967789"/>
            <a:chExt cx="2160300" cy="4508886"/>
          </a:xfrm>
        </p:grpSpPr>
        <p:grpSp>
          <p:nvGrpSpPr>
            <p:cNvPr id="25" name="组合 8"/>
            <p:cNvGrpSpPr/>
            <p:nvPr/>
          </p:nvGrpSpPr>
          <p:grpSpPr>
            <a:xfrm rot="19655684">
              <a:off x="3149246" y="1967789"/>
              <a:ext cx="2160300" cy="4508886"/>
              <a:chOff x="-258118" y="-122634"/>
              <a:chExt cx="2190591" cy="4572108"/>
            </a:xfrm>
          </p:grpSpPr>
          <p:sp>
            <p:nvSpPr>
              <p:cNvPr id="14" name="平行四边形 2283"/>
              <p:cNvSpPr/>
              <p:nvPr/>
            </p:nvSpPr>
            <p:spPr>
              <a:xfrm rot="15424320" flipH="1">
                <a:off x="378583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平行四边形 2284"/>
              <p:cNvSpPr/>
              <p:nvPr/>
            </p:nvSpPr>
            <p:spPr>
              <a:xfrm flipH="1">
                <a:off x="1027111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7340419" flipH="1">
                <a:off x="-1754734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99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0" name="Freeform 61"/>
            <p:cNvSpPr>
              <a:spLocks noEditPoints="1"/>
            </p:cNvSpPr>
            <p:nvPr/>
          </p:nvSpPr>
          <p:spPr bwMode="auto">
            <a:xfrm>
              <a:off x="4141256" y="4047589"/>
              <a:ext cx="476331" cy="543599"/>
            </a:xfrm>
            <a:custGeom>
              <a:avLst/>
              <a:gdLst>
                <a:gd name="T0" fmla="*/ 94 w 222"/>
                <a:gd name="T1" fmla="*/ 16 h 253"/>
                <a:gd name="T2" fmla="*/ 110 w 222"/>
                <a:gd name="T3" fmla="*/ 0 h 253"/>
                <a:gd name="T4" fmla="*/ 126 w 222"/>
                <a:gd name="T5" fmla="*/ 16 h 253"/>
                <a:gd name="T6" fmla="*/ 127 w 222"/>
                <a:gd name="T7" fmla="*/ 110 h 253"/>
                <a:gd name="T8" fmla="*/ 111 w 222"/>
                <a:gd name="T9" fmla="*/ 126 h 253"/>
                <a:gd name="T10" fmla="*/ 95 w 222"/>
                <a:gd name="T11" fmla="*/ 111 h 253"/>
                <a:gd name="T12" fmla="*/ 94 w 222"/>
                <a:gd name="T13" fmla="*/ 16 h 253"/>
                <a:gd name="T14" fmla="*/ 112 w 222"/>
                <a:gd name="T15" fmla="*/ 252 h 253"/>
                <a:gd name="T16" fmla="*/ 1 w 222"/>
                <a:gd name="T17" fmla="*/ 143 h 253"/>
                <a:gd name="T18" fmla="*/ 79 w 222"/>
                <a:gd name="T19" fmla="*/ 37 h 253"/>
                <a:gd name="T20" fmla="*/ 79 w 222"/>
                <a:gd name="T21" fmla="*/ 70 h 253"/>
                <a:gd name="T22" fmla="*/ 32 w 222"/>
                <a:gd name="T23" fmla="*/ 143 h 253"/>
                <a:gd name="T24" fmla="*/ 112 w 222"/>
                <a:gd name="T25" fmla="*/ 221 h 253"/>
                <a:gd name="T26" fmla="*/ 190 w 222"/>
                <a:gd name="T27" fmla="*/ 141 h 253"/>
                <a:gd name="T28" fmla="*/ 142 w 222"/>
                <a:gd name="T29" fmla="*/ 70 h 253"/>
                <a:gd name="T30" fmla="*/ 142 w 222"/>
                <a:gd name="T31" fmla="*/ 36 h 253"/>
                <a:gd name="T32" fmla="*/ 222 w 222"/>
                <a:gd name="T33" fmla="*/ 141 h 253"/>
                <a:gd name="T34" fmla="*/ 112 w 222"/>
                <a:gd name="T35" fmla="*/ 25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53">
                  <a:moveTo>
                    <a:pt x="94" y="16"/>
                  </a:moveTo>
                  <a:cubicBezTo>
                    <a:pt x="94" y="7"/>
                    <a:pt x="101" y="0"/>
                    <a:pt x="110" y="0"/>
                  </a:cubicBezTo>
                  <a:cubicBezTo>
                    <a:pt x="119" y="0"/>
                    <a:pt x="126" y="7"/>
                    <a:pt x="126" y="16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9"/>
                    <a:pt x="120" y="126"/>
                    <a:pt x="111" y="126"/>
                  </a:cubicBezTo>
                  <a:cubicBezTo>
                    <a:pt x="102" y="126"/>
                    <a:pt x="95" y="119"/>
                    <a:pt x="95" y="111"/>
                  </a:cubicBezTo>
                  <a:lnTo>
                    <a:pt x="94" y="16"/>
                  </a:lnTo>
                  <a:close/>
                  <a:moveTo>
                    <a:pt x="112" y="252"/>
                  </a:moveTo>
                  <a:cubicBezTo>
                    <a:pt x="51" y="253"/>
                    <a:pt x="1" y="204"/>
                    <a:pt x="1" y="143"/>
                  </a:cubicBezTo>
                  <a:cubicBezTo>
                    <a:pt x="0" y="93"/>
                    <a:pt x="33" y="51"/>
                    <a:pt x="79" y="37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1" y="83"/>
                    <a:pt x="32" y="110"/>
                    <a:pt x="32" y="143"/>
                  </a:cubicBezTo>
                  <a:cubicBezTo>
                    <a:pt x="33" y="186"/>
                    <a:pt x="68" y="221"/>
                    <a:pt x="112" y="221"/>
                  </a:cubicBezTo>
                  <a:cubicBezTo>
                    <a:pt x="155" y="220"/>
                    <a:pt x="190" y="185"/>
                    <a:pt x="190" y="141"/>
                  </a:cubicBezTo>
                  <a:cubicBezTo>
                    <a:pt x="190" y="109"/>
                    <a:pt x="170" y="82"/>
                    <a:pt x="142" y="70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87" y="49"/>
                    <a:pt x="221" y="91"/>
                    <a:pt x="222" y="141"/>
                  </a:cubicBezTo>
                  <a:cubicBezTo>
                    <a:pt x="222" y="202"/>
                    <a:pt x="173" y="252"/>
                    <a:pt x="112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88"/>
          <p:cNvGrpSpPr/>
          <p:nvPr/>
        </p:nvGrpSpPr>
        <p:grpSpPr>
          <a:xfrm>
            <a:off x="1620119" y="1946392"/>
            <a:ext cx="1620436" cy="3380881"/>
            <a:chOff x="2159877" y="2595789"/>
            <a:chExt cx="2160300" cy="4508886"/>
          </a:xfrm>
        </p:grpSpPr>
        <p:grpSp>
          <p:nvGrpSpPr>
            <p:cNvPr id="27" name="组合 9"/>
            <p:cNvGrpSpPr/>
            <p:nvPr/>
          </p:nvGrpSpPr>
          <p:grpSpPr>
            <a:xfrm rot="19655684">
              <a:off x="2159877" y="2595789"/>
              <a:ext cx="2160300" cy="4508886"/>
              <a:chOff x="-1183436" y="-122634"/>
              <a:chExt cx="2190591" cy="4572108"/>
            </a:xfrm>
          </p:grpSpPr>
          <p:sp>
            <p:nvSpPr>
              <p:cNvPr id="11" name="平行四边形 2283"/>
              <p:cNvSpPr/>
              <p:nvPr/>
            </p:nvSpPr>
            <p:spPr>
              <a:xfrm rot="15424320" flipH="1">
                <a:off x="-546735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平行四边形 2284"/>
              <p:cNvSpPr/>
              <p:nvPr/>
            </p:nvSpPr>
            <p:spPr>
              <a:xfrm flipH="1">
                <a:off x="101793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7340419" flipH="1">
                <a:off x="-2680052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8" name="组合 33"/>
            <p:cNvGrpSpPr/>
            <p:nvPr/>
          </p:nvGrpSpPr>
          <p:grpSpPr>
            <a:xfrm>
              <a:off x="3106438" y="4728713"/>
              <a:ext cx="567234" cy="566324"/>
              <a:chOff x="3202546" y="2792701"/>
              <a:chExt cx="397794" cy="397156"/>
            </a:xfrm>
          </p:grpSpPr>
          <p:sp>
            <p:nvSpPr>
              <p:cNvPr id="35" name="Freeform 39"/>
              <p:cNvSpPr>
                <a:spLocks noEditPoints="1"/>
              </p:cNvSpPr>
              <p:nvPr/>
            </p:nvSpPr>
            <p:spPr bwMode="auto">
              <a:xfrm>
                <a:off x="3202546" y="2792701"/>
                <a:ext cx="397794" cy="397156"/>
              </a:xfrm>
              <a:custGeom>
                <a:avLst/>
                <a:gdLst>
                  <a:gd name="T0" fmla="*/ 242 w 264"/>
                  <a:gd name="T1" fmla="*/ 145 h 264"/>
                  <a:gd name="T2" fmla="*/ 239 w 264"/>
                  <a:gd name="T3" fmla="*/ 104 h 264"/>
                  <a:gd name="T4" fmla="*/ 262 w 264"/>
                  <a:gd name="T5" fmla="*/ 84 h 264"/>
                  <a:gd name="T6" fmla="*/ 240 w 264"/>
                  <a:gd name="T7" fmla="*/ 51 h 264"/>
                  <a:gd name="T8" fmla="*/ 213 w 264"/>
                  <a:gd name="T9" fmla="*/ 56 h 264"/>
                  <a:gd name="T10" fmla="*/ 178 w 264"/>
                  <a:gd name="T11" fmla="*/ 33 h 264"/>
                  <a:gd name="T12" fmla="*/ 177 w 264"/>
                  <a:gd name="T13" fmla="*/ 4 h 264"/>
                  <a:gd name="T14" fmla="*/ 137 w 264"/>
                  <a:gd name="T15" fmla="*/ 0 h 264"/>
                  <a:gd name="T16" fmla="*/ 124 w 264"/>
                  <a:gd name="T17" fmla="*/ 24 h 264"/>
                  <a:gd name="T18" fmla="*/ 85 w 264"/>
                  <a:gd name="T19" fmla="*/ 36 h 264"/>
                  <a:gd name="T20" fmla="*/ 60 w 264"/>
                  <a:gd name="T21" fmla="*/ 19 h 264"/>
                  <a:gd name="T22" fmla="*/ 32 w 264"/>
                  <a:gd name="T23" fmla="*/ 48 h 264"/>
                  <a:gd name="T24" fmla="*/ 44 w 264"/>
                  <a:gd name="T25" fmla="*/ 72 h 264"/>
                  <a:gd name="T26" fmla="*/ 29 w 264"/>
                  <a:gd name="T27" fmla="*/ 111 h 264"/>
                  <a:gd name="T28" fmla="*/ 0 w 264"/>
                  <a:gd name="T29" fmla="*/ 119 h 264"/>
                  <a:gd name="T30" fmla="*/ 5 w 264"/>
                  <a:gd name="T31" fmla="*/ 158 h 264"/>
                  <a:gd name="T32" fmla="*/ 32 w 264"/>
                  <a:gd name="T33" fmla="*/ 165 h 264"/>
                  <a:gd name="T34" fmla="*/ 53 w 264"/>
                  <a:gd name="T35" fmla="*/ 201 h 264"/>
                  <a:gd name="T36" fmla="*/ 41 w 264"/>
                  <a:gd name="T37" fmla="*/ 228 h 264"/>
                  <a:gd name="T38" fmla="*/ 75 w 264"/>
                  <a:gd name="T39" fmla="*/ 249 h 264"/>
                  <a:gd name="T40" fmla="*/ 97 w 264"/>
                  <a:gd name="T41" fmla="*/ 232 h 264"/>
                  <a:gd name="T42" fmla="*/ 138 w 264"/>
                  <a:gd name="T43" fmla="*/ 238 h 264"/>
                  <a:gd name="T44" fmla="*/ 153 w 264"/>
                  <a:gd name="T45" fmla="*/ 264 h 264"/>
                  <a:gd name="T46" fmla="*/ 191 w 264"/>
                  <a:gd name="T47" fmla="*/ 251 h 264"/>
                  <a:gd name="T48" fmla="*/ 191 w 264"/>
                  <a:gd name="T49" fmla="*/ 223 h 264"/>
                  <a:gd name="T50" fmla="*/ 221 w 264"/>
                  <a:gd name="T51" fmla="*/ 195 h 264"/>
                  <a:gd name="T52" fmla="*/ 251 w 264"/>
                  <a:gd name="T53" fmla="*/ 200 h 264"/>
                  <a:gd name="T54" fmla="*/ 264 w 264"/>
                  <a:gd name="T55" fmla="*/ 162 h 264"/>
                  <a:gd name="T56" fmla="*/ 242 w 264"/>
                  <a:gd name="T57" fmla="*/ 145 h 264"/>
                  <a:gd name="T58" fmla="*/ 132 w 264"/>
                  <a:gd name="T59" fmla="*/ 217 h 264"/>
                  <a:gd name="T60" fmla="*/ 46 w 264"/>
                  <a:gd name="T61" fmla="*/ 132 h 264"/>
                  <a:gd name="T62" fmla="*/ 132 w 264"/>
                  <a:gd name="T63" fmla="*/ 46 h 264"/>
                  <a:gd name="T64" fmla="*/ 217 w 264"/>
                  <a:gd name="T65" fmla="*/ 132 h 264"/>
                  <a:gd name="T66" fmla="*/ 132 w 264"/>
                  <a:gd name="T67" fmla="*/ 21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4" h="264">
                    <a:moveTo>
                      <a:pt x="242" y="145"/>
                    </a:move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62" y="84"/>
                      <a:pt x="262" y="84"/>
                      <a:pt x="262" y="84"/>
                    </a:cubicBezTo>
                    <a:cubicBezTo>
                      <a:pt x="240" y="51"/>
                      <a:pt x="240" y="51"/>
                      <a:pt x="240" y="51"/>
                    </a:cubicBezTo>
                    <a:cubicBezTo>
                      <a:pt x="213" y="56"/>
                      <a:pt x="213" y="56"/>
                      <a:pt x="213" y="56"/>
                    </a:cubicBezTo>
                    <a:cubicBezTo>
                      <a:pt x="178" y="33"/>
                      <a:pt x="178" y="33"/>
                      <a:pt x="178" y="33"/>
                    </a:cubicBezTo>
                    <a:cubicBezTo>
                      <a:pt x="177" y="4"/>
                      <a:pt x="177" y="4"/>
                      <a:pt x="177" y="4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32" y="165"/>
                      <a:pt x="32" y="165"/>
                      <a:pt x="32" y="165"/>
                    </a:cubicBezTo>
                    <a:cubicBezTo>
                      <a:pt x="53" y="201"/>
                      <a:pt x="53" y="201"/>
                      <a:pt x="53" y="201"/>
                    </a:cubicBezTo>
                    <a:cubicBezTo>
                      <a:pt x="41" y="228"/>
                      <a:pt x="41" y="228"/>
                      <a:pt x="41" y="228"/>
                    </a:cubicBezTo>
                    <a:cubicBezTo>
                      <a:pt x="75" y="249"/>
                      <a:pt x="75" y="249"/>
                      <a:pt x="75" y="249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138" y="238"/>
                      <a:pt x="138" y="238"/>
                      <a:pt x="138" y="238"/>
                    </a:cubicBezTo>
                    <a:cubicBezTo>
                      <a:pt x="153" y="264"/>
                      <a:pt x="153" y="264"/>
                      <a:pt x="153" y="264"/>
                    </a:cubicBezTo>
                    <a:cubicBezTo>
                      <a:pt x="191" y="251"/>
                      <a:pt x="191" y="251"/>
                      <a:pt x="191" y="251"/>
                    </a:cubicBezTo>
                    <a:cubicBezTo>
                      <a:pt x="191" y="223"/>
                      <a:pt x="191" y="223"/>
                      <a:pt x="191" y="223"/>
                    </a:cubicBezTo>
                    <a:cubicBezTo>
                      <a:pt x="221" y="195"/>
                      <a:pt x="221" y="195"/>
                      <a:pt x="221" y="195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64" y="162"/>
                      <a:pt x="264" y="162"/>
                      <a:pt x="264" y="162"/>
                    </a:cubicBezTo>
                    <a:lnTo>
                      <a:pt x="242" y="145"/>
                    </a:lnTo>
                    <a:close/>
                    <a:moveTo>
                      <a:pt x="132" y="217"/>
                    </a:moveTo>
                    <a:cubicBezTo>
                      <a:pt x="85" y="217"/>
                      <a:pt x="46" y="179"/>
                      <a:pt x="46" y="132"/>
                    </a:cubicBezTo>
                    <a:cubicBezTo>
                      <a:pt x="46" y="85"/>
                      <a:pt x="85" y="46"/>
                      <a:pt x="132" y="46"/>
                    </a:cubicBezTo>
                    <a:cubicBezTo>
                      <a:pt x="179" y="46"/>
                      <a:pt x="217" y="85"/>
                      <a:pt x="217" y="132"/>
                    </a:cubicBezTo>
                    <a:cubicBezTo>
                      <a:pt x="217" y="179"/>
                      <a:pt x="179" y="217"/>
                      <a:pt x="132" y="2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3296257" y="2885775"/>
                <a:ext cx="210372" cy="211009"/>
              </a:xfrm>
              <a:custGeom>
                <a:avLst/>
                <a:gdLst>
                  <a:gd name="T0" fmla="*/ 70 w 140"/>
                  <a:gd name="T1" fmla="*/ 0 h 140"/>
                  <a:gd name="T2" fmla="*/ 0 w 140"/>
                  <a:gd name="T3" fmla="*/ 70 h 140"/>
                  <a:gd name="T4" fmla="*/ 70 w 140"/>
                  <a:gd name="T5" fmla="*/ 140 h 140"/>
                  <a:gd name="T6" fmla="*/ 140 w 140"/>
                  <a:gd name="T7" fmla="*/ 70 h 140"/>
                  <a:gd name="T8" fmla="*/ 70 w 140"/>
                  <a:gd name="T9" fmla="*/ 0 h 140"/>
                  <a:gd name="T10" fmla="*/ 70 w 140"/>
                  <a:gd name="T11" fmla="*/ 118 h 140"/>
                  <a:gd name="T12" fmla="*/ 57 w 140"/>
                  <a:gd name="T13" fmla="*/ 102 h 140"/>
                  <a:gd name="T14" fmla="*/ 83 w 140"/>
                  <a:gd name="T15" fmla="*/ 102 h 140"/>
                  <a:gd name="T16" fmla="*/ 70 w 140"/>
                  <a:gd name="T17" fmla="*/ 118 h 140"/>
                  <a:gd name="T18" fmla="*/ 52 w 140"/>
                  <a:gd name="T19" fmla="*/ 93 h 140"/>
                  <a:gd name="T20" fmla="*/ 47 w 140"/>
                  <a:gd name="T21" fmla="*/ 74 h 140"/>
                  <a:gd name="T22" fmla="*/ 93 w 140"/>
                  <a:gd name="T23" fmla="*/ 74 h 140"/>
                  <a:gd name="T24" fmla="*/ 88 w 140"/>
                  <a:gd name="T25" fmla="*/ 93 h 140"/>
                  <a:gd name="T26" fmla="*/ 52 w 140"/>
                  <a:gd name="T27" fmla="*/ 93 h 140"/>
                  <a:gd name="T28" fmla="*/ 122 w 140"/>
                  <a:gd name="T29" fmla="*/ 65 h 140"/>
                  <a:gd name="T30" fmla="*/ 102 w 140"/>
                  <a:gd name="T31" fmla="*/ 65 h 140"/>
                  <a:gd name="T32" fmla="*/ 100 w 140"/>
                  <a:gd name="T33" fmla="*/ 46 h 140"/>
                  <a:gd name="T34" fmla="*/ 117 w 140"/>
                  <a:gd name="T35" fmla="*/ 46 h 140"/>
                  <a:gd name="T36" fmla="*/ 122 w 140"/>
                  <a:gd name="T37" fmla="*/ 65 h 140"/>
                  <a:gd name="T38" fmla="*/ 93 w 140"/>
                  <a:gd name="T39" fmla="*/ 65 h 140"/>
                  <a:gd name="T40" fmla="*/ 47 w 140"/>
                  <a:gd name="T41" fmla="*/ 65 h 140"/>
                  <a:gd name="T42" fmla="*/ 49 w 140"/>
                  <a:gd name="T43" fmla="*/ 46 h 140"/>
                  <a:gd name="T44" fmla="*/ 91 w 140"/>
                  <a:gd name="T45" fmla="*/ 46 h 140"/>
                  <a:gd name="T46" fmla="*/ 93 w 140"/>
                  <a:gd name="T47" fmla="*/ 65 h 140"/>
                  <a:gd name="T48" fmla="*/ 37 w 140"/>
                  <a:gd name="T49" fmla="*/ 65 h 140"/>
                  <a:gd name="T50" fmla="*/ 18 w 140"/>
                  <a:gd name="T51" fmla="*/ 65 h 140"/>
                  <a:gd name="T52" fmla="*/ 23 w 140"/>
                  <a:gd name="T53" fmla="*/ 46 h 140"/>
                  <a:gd name="T54" fmla="*/ 39 w 140"/>
                  <a:gd name="T55" fmla="*/ 46 h 140"/>
                  <a:gd name="T56" fmla="*/ 37 w 140"/>
                  <a:gd name="T57" fmla="*/ 65 h 140"/>
                  <a:gd name="T58" fmla="*/ 38 w 140"/>
                  <a:gd name="T59" fmla="*/ 74 h 140"/>
                  <a:gd name="T60" fmla="*/ 42 w 140"/>
                  <a:gd name="T61" fmla="*/ 93 h 140"/>
                  <a:gd name="T62" fmla="*/ 23 w 140"/>
                  <a:gd name="T63" fmla="*/ 93 h 140"/>
                  <a:gd name="T64" fmla="*/ 18 w 140"/>
                  <a:gd name="T65" fmla="*/ 74 h 140"/>
                  <a:gd name="T66" fmla="*/ 38 w 140"/>
                  <a:gd name="T67" fmla="*/ 74 h 140"/>
                  <a:gd name="T68" fmla="*/ 102 w 140"/>
                  <a:gd name="T69" fmla="*/ 74 h 140"/>
                  <a:gd name="T70" fmla="*/ 122 w 140"/>
                  <a:gd name="T71" fmla="*/ 74 h 140"/>
                  <a:gd name="T72" fmla="*/ 117 w 140"/>
                  <a:gd name="T73" fmla="*/ 93 h 140"/>
                  <a:gd name="T74" fmla="*/ 98 w 140"/>
                  <a:gd name="T75" fmla="*/ 93 h 140"/>
                  <a:gd name="T76" fmla="*/ 102 w 140"/>
                  <a:gd name="T77" fmla="*/ 74 h 140"/>
                  <a:gd name="T78" fmla="*/ 111 w 140"/>
                  <a:gd name="T79" fmla="*/ 37 h 140"/>
                  <a:gd name="T80" fmla="*/ 98 w 140"/>
                  <a:gd name="T81" fmla="*/ 37 h 140"/>
                  <a:gd name="T82" fmla="*/ 90 w 140"/>
                  <a:gd name="T83" fmla="*/ 21 h 140"/>
                  <a:gd name="T84" fmla="*/ 111 w 140"/>
                  <a:gd name="T85" fmla="*/ 37 h 140"/>
                  <a:gd name="T86" fmla="*/ 75 w 140"/>
                  <a:gd name="T87" fmla="*/ 18 h 140"/>
                  <a:gd name="T88" fmla="*/ 88 w 140"/>
                  <a:gd name="T89" fmla="*/ 37 h 140"/>
                  <a:gd name="T90" fmla="*/ 52 w 140"/>
                  <a:gd name="T91" fmla="*/ 37 h 140"/>
                  <a:gd name="T92" fmla="*/ 64 w 140"/>
                  <a:gd name="T93" fmla="*/ 18 h 140"/>
                  <a:gd name="T94" fmla="*/ 70 w 140"/>
                  <a:gd name="T95" fmla="*/ 17 h 140"/>
                  <a:gd name="T96" fmla="*/ 75 w 140"/>
                  <a:gd name="T97" fmla="*/ 18 h 140"/>
                  <a:gd name="T98" fmla="*/ 50 w 140"/>
                  <a:gd name="T99" fmla="*/ 21 h 140"/>
                  <a:gd name="T100" fmla="*/ 42 w 140"/>
                  <a:gd name="T101" fmla="*/ 37 h 140"/>
                  <a:gd name="T102" fmla="*/ 29 w 140"/>
                  <a:gd name="T103" fmla="*/ 37 h 140"/>
                  <a:gd name="T104" fmla="*/ 50 w 140"/>
                  <a:gd name="T105" fmla="*/ 21 h 140"/>
                  <a:gd name="T106" fmla="*/ 29 w 140"/>
                  <a:gd name="T107" fmla="*/ 102 h 140"/>
                  <a:gd name="T108" fmla="*/ 46 w 140"/>
                  <a:gd name="T109" fmla="*/ 102 h 140"/>
                  <a:gd name="T110" fmla="*/ 60 w 140"/>
                  <a:gd name="T111" fmla="*/ 121 h 140"/>
                  <a:gd name="T112" fmla="*/ 29 w 140"/>
                  <a:gd name="T113" fmla="*/ 102 h 140"/>
                  <a:gd name="T114" fmla="*/ 80 w 140"/>
                  <a:gd name="T115" fmla="*/ 121 h 140"/>
                  <a:gd name="T116" fmla="*/ 94 w 140"/>
                  <a:gd name="T117" fmla="*/ 102 h 140"/>
                  <a:gd name="T118" fmla="*/ 111 w 140"/>
                  <a:gd name="T119" fmla="*/ 102 h 140"/>
                  <a:gd name="T120" fmla="*/ 80 w 140"/>
                  <a:gd name="T121" fmla="*/ 12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140">
                    <a:moveTo>
                      <a:pt x="70" y="0"/>
                    </a:move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40" y="108"/>
                      <a:pt x="140" y="70"/>
                    </a:cubicBezTo>
                    <a:cubicBezTo>
                      <a:pt x="140" y="31"/>
                      <a:pt x="108" y="0"/>
                      <a:pt x="70" y="0"/>
                    </a:cubicBezTo>
                    <a:close/>
                    <a:moveTo>
                      <a:pt x="70" y="118"/>
                    </a:moveTo>
                    <a:cubicBezTo>
                      <a:pt x="65" y="114"/>
                      <a:pt x="60" y="108"/>
                      <a:pt x="57" y="102"/>
                    </a:cubicBezTo>
                    <a:cubicBezTo>
                      <a:pt x="83" y="102"/>
                      <a:pt x="83" y="102"/>
                      <a:pt x="83" y="102"/>
                    </a:cubicBezTo>
                    <a:cubicBezTo>
                      <a:pt x="79" y="108"/>
                      <a:pt x="75" y="114"/>
                      <a:pt x="70" y="118"/>
                    </a:cubicBezTo>
                    <a:close/>
                    <a:moveTo>
                      <a:pt x="52" y="93"/>
                    </a:moveTo>
                    <a:cubicBezTo>
                      <a:pt x="50" y="87"/>
                      <a:pt x="48" y="81"/>
                      <a:pt x="47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2" y="81"/>
                      <a:pt x="90" y="87"/>
                      <a:pt x="88" y="93"/>
                    </a:cubicBezTo>
                    <a:lnTo>
                      <a:pt x="52" y="93"/>
                    </a:lnTo>
                    <a:close/>
                    <a:moveTo>
                      <a:pt x="122" y="65"/>
                    </a:move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59"/>
                      <a:pt x="102" y="52"/>
                      <a:pt x="100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20" y="52"/>
                      <a:pt x="121" y="59"/>
                      <a:pt x="122" y="65"/>
                    </a:cubicBezTo>
                    <a:close/>
                    <a:moveTo>
                      <a:pt x="93" y="65"/>
                    </a:move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59"/>
                      <a:pt x="47" y="52"/>
                      <a:pt x="49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2" y="52"/>
                      <a:pt x="93" y="59"/>
                      <a:pt x="93" y="65"/>
                    </a:cubicBezTo>
                    <a:close/>
                    <a:moveTo>
                      <a:pt x="37" y="65"/>
                    </a:move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59"/>
                      <a:pt x="20" y="52"/>
                      <a:pt x="23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52"/>
                      <a:pt x="37" y="59"/>
                      <a:pt x="37" y="65"/>
                    </a:cubicBezTo>
                    <a:close/>
                    <a:moveTo>
                      <a:pt x="38" y="74"/>
                    </a:moveTo>
                    <a:cubicBezTo>
                      <a:pt x="38" y="81"/>
                      <a:pt x="40" y="87"/>
                      <a:pt x="42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0" y="87"/>
                      <a:pt x="18" y="81"/>
                      <a:pt x="18" y="74"/>
                    </a:cubicBezTo>
                    <a:lnTo>
                      <a:pt x="38" y="74"/>
                    </a:lnTo>
                    <a:close/>
                    <a:moveTo>
                      <a:pt x="102" y="74"/>
                    </a:moveTo>
                    <a:cubicBezTo>
                      <a:pt x="122" y="74"/>
                      <a:pt x="122" y="74"/>
                      <a:pt x="122" y="74"/>
                    </a:cubicBezTo>
                    <a:cubicBezTo>
                      <a:pt x="121" y="81"/>
                      <a:pt x="120" y="87"/>
                      <a:pt x="117" y="93"/>
                    </a:cubicBezTo>
                    <a:cubicBezTo>
                      <a:pt x="98" y="93"/>
                      <a:pt x="98" y="93"/>
                      <a:pt x="98" y="93"/>
                    </a:cubicBezTo>
                    <a:cubicBezTo>
                      <a:pt x="100" y="87"/>
                      <a:pt x="101" y="81"/>
                      <a:pt x="102" y="74"/>
                    </a:cubicBezTo>
                    <a:close/>
                    <a:moveTo>
                      <a:pt x="111" y="37"/>
                    </a:moveTo>
                    <a:cubicBezTo>
                      <a:pt x="98" y="37"/>
                      <a:pt x="98" y="37"/>
                      <a:pt x="98" y="37"/>
                    </a:cubicBezTo>
                    <a:cubicBezTo>
                      <a:pt x="96" y="31"/>
                      <a:pt x="93" y="26"/>
                      <a:pt x="90" y="21"/>
                    </a:cubicBezTo>
                    <a:cubicBezTo>
                      <a:pt x="98" y="25"/>
                      <a:pt x="105" y="30"/>
                      <a:pt x="111" y="37"/>
                    </a:cubicBezTo>
                    <a:close/>
                    <a:moveTo>
                      <a:pt x="75" y="18"/>
                    </a:moveTo>
                    <a:cubicBezTo>
                      <a:pt x="80" y="23"/>
                      <a:pt x="85" y="30"/>
                      <a:pt x="88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5" y="30"/>
                      <a:pt x="59" y="23"/>
                      <a:pt x="64" y="18"/>
                    </a:cubicBezTo>
                    <a:cubicBezTo>
                      <a:pt x="66" y="17"/>
                      <a:pt x="68" y="17"/>
                      <a:pt x="70" y="17"/>
                    </a:cubicBezTo>
                    <a:cubicBezTo>
                      <a:pt x="72" y="17"/>
                      <a:pt x="74" y="17"/>
                      <a:pt x="75" y="18"/>
                    </a:cubicBezTo>
                    <a:close/>
                    <a:moveTo>
                      <a:pt x="50" y="21"/>
                    </a:moveTo>
                    <a:cubicBezTo>
                      <a:pt x="47" y="26"/>
                      <a:pt x="44" y="31"/>
                      <a:pt x="42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4" y="30"/>
                      <a:pt x="42" y="25"/>
                      <a:pt x="50" y="21"/>
                    </a:cubicBezTo>
                    <a:close/>
                    <a:moveTo>
                      <a:pt x="29" y="102"/>
                    </a:moveTo>
                    <a:cubicBezTo>
                      <a:pt x="46" y="102"/>
                      <a:pt x="46" y="102"/>
                      <a:pt x="46" y="102"/>
                    </a:cubicBezTo>
                    <a:cubicBezTo>
                      <a:pt x="50" y="110"/>
                      <a:pt x="54" y="116"/>
                      <a:pt x="60" y="121"/>
                    </a:cubicBezTo>
                    <a:cubicBezTo>
                      <a:pt x="47" y="119"/>
                      <a:pt x="36" y="112"/>
                      <a:pt x="29" y="102"/>
                    </a:cubicBezTo>
                    <a:close/>
                    <a:moveTo>
                      <a:pt x="80" y="121"/>
                    </a:moveTo>
                    <a:cubicBezTo>
                      <a:pt x="85" y="116"/>
                      <a:pt x="90" y="110"/>
                      <a:pt x="94" y="102"/>
                    </a:cubicBezTo>
                    <a:cubicBezTo>
                      <a:pt x="111" y="102"/>
                      <a:pt x="111" y="102"/>
                      <a:pt x="111" y="102"/>
                    </a:cubicBezTo>
                    <a:cubicBezTo>
                      <a:pt x="103" y="112"/>
                      <a:pt x="92" y="119"/>
                      <a:pt x="80" y="12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76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99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99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99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99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99"/>
                            </p:stCondLst>
                            <p:childTnLst>
                              <p:par>
                                <p:cTn id="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999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499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999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53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030bb2-35dc-49b5-b248-f821276e72d5"/>
          <p:cNvGrpSpPr>
            <a:grpSpLocks noChangeAspect="1"/>
          </p:cNvGrpSpPr>
          <p:nvPr/>
        </p:nvGrpSpPr>
        <p:grpSpPr>
          <a:xfrm>
            <a:off x="2121369" y="731192"/>
            <a:ext cx="4918891" cy="3813405"/>
            <a:chOff x="2828492" y="974921"/>
            <a:chExt cx="6558521" cy="5084540"/>
          </a:xfrm>
        </p:grpSpPr>
        <p:sp>
          <p:nvSpPr>
            <p:cNvPr id="4" name="Oval 3"/>
            <p:cNvSpPr/>
            <p:nvPr/>
          </p:nvSpPr>
          <p:spPr>
            <a:xfrm>
              <a:off x="4804783" y="2935409"/>
              <a:ext cx="2582437" cy="2582435"/>
            </a:xfrm>
            <a:prstGeom prst="ellipse">
              <a:avLst/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Teardrop 4"/>
            <p:cNvSpPr>
              <a:spLocks noChangeAspect="1"/>
            </p:cNvSpPr>
            <p:nvPr/>
          </p:nvSpPr>
          <p:spPr>
            <a:xfrm rot="13976589">
              <a:off x="6926983" y="3429613"/>
              <a:ext cx="2361144" cy="2361144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Teardrop 5"/>
            <p:cNvSpPr>
              <a:spLocks noChangeAspect="1"/>
            </p:cNvSpPr>
            <p:nvPr/>
          </p:nvSpPr>
          <p:spPr>
            <a:xfrm rot="7461556" flipH="1">
              <a:off x="2903873" y="3506881"/>
              <a:ext cx="2361144" cy="236114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Teardrop 6"/>
            <p:cNvSpPr>
              <a:spLocks noChangeAspect="1"/>
            </p:cNvSpPr>
            <p:nvPr/>
          </p:nvSpPr>
          <p:spPr>
            <a:xfrm rot="8068996">
              <a:off x="4915428" y="1056391"/>
              <a:ext cx="2361144" cy="2361144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" name="Group 25"/>
            <p:cNvGrpSpPr/>
            <p:nvPr/>
          </p:nvGrpSpPr>
          <p:grpSpPr>
            <a:xfrm>
              <a:off x="5009071" y="2126322"/>
              <a:ext cx="2160672" cy="754052"/>
              <a:chOff x="5009071" y="2126322"/>
              <a:chExt cx="2160672" cy="754052"/>
            </a:xfrm>
          </p:grpSpPr>
          <p:sp>
            <p:nvSpPr>
              <p:cNvPr id="23" name="TextBox 8"/>
              <p:cNvSpPr txBox="1"/>
              <p:nvPr/>
            </p:nvSpPr>
            <p:spPr>
              <a:xfrm>
                <a:off x="5009071" y="2372543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Rectangle 9"/>
              <p:cNvSpPr/>
              <p:nvPr/>
            </p:nvSpPr>
            <p:spPr>
              <a:xfrm>
                <a:off x="5473854" y="2126322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1"/>
            <p:cNvGrpSpPr/>
            <p:nvPr/>
          </p:nvGrpSpPr>
          <p:grpSpPr>
            <a:xfrm>
              <a:off x="7031672" y="4409436"/>
              <a:ext cx="2160672" cy="754052"/>
              <a:chOff x="7031672" y="4409436"/>
              <a:chExt cx="2160672" cy="754052"/>
            </a:xfrm>
          </p:grpSpPr>
          <p:sp>
            <p:nvSpPr>
              <p:cNvPr id="21" name="TextBox 11"/>
              <p:cNvSpPr txBox="1"/>
              <p:nvPr/>
            </p:nvSpPr>
            <p:spPr>
              <a:xfrm>
                <a:off x="7031672" y="4655657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Rectangle 12"/>
              <p:cNvSpPr/>
              <p:nvPr/>
            </p:nvSpPr>
            <p:spPr>
              <a:xfrm>
                <a:off x="7496455" y="4409436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3012356" y="4525515"/>
              <a:ext cx="2160672" cy="754052"/>
              <a:chOff x="3012356" y="4525515"/>
              <a:chExt cx="2160672" cy="754052"/>
            </a:xfrm>
          </p:grpSpPr>
          <p:sp>
            <p:nvSpPr>
              <p:cNvPr id="19" name="TextBox 14"/>
              <p:cNvSpPr txBox="1"/>
              <p:nvPr/>
            </p:nvSpPr>
            <p:spPr>
              <a:xfrm>
                <a:off x="3012356" y="4771736"/>
                <a:ext cx="2160672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algn="ctr" defTabSz="1219200">
                  <a:lnSpc>
                    <a:spcPct val="120000"/>
                  </a:lnSpc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Rectangle 15"/>
              <p:cNvSpPr/>
              <p:nvPr/>
            </p:nvSpPr>
            <p:spPr>
              <a:xfrm>
                <a:off x="3477139" y="4525515"/>
                <a:ext cx="1231106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Rectangle 16"/>
            <p:cNvSpPr/>
            <p:nvPr/>
          </p:nvSpPr>
          <p:spPr>
            <a:xfrm>
              <a:off x="5480450" y="4805523"/>
              <a:ext cx="1231106" cy="246221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Arc 17"/>
            <p:cNvSpPr/>
            <p:nvPr/>
          </p:nvSpPr>
          <p:spPr>
            <a:xfrm rot="19552821">
              <a:off x="6960453" y="3250409"/>
              <a:ext cx="2426560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Arc 18"/>
            <p:cNvSpPr/>
            <p:nvPr/>
          </p:nvSpPr>
          <p:spPr>
            <a:xfrm rot="14322164">
              <a:off x="4689644" y="974921"/>
              <a:ext cx="2426558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Arc 19"/>
            <p:cNvSpPr/>
            <p:nvPr/>
          </p:nvSpPr>
          <p:spPr>
            <a:xfrm rot="9363247">
              <a:off x="2828492" y="3632903"/>
              <a:ext cx="2426556" cy="2426558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20"/>
            <p:cNvSpPr/>
            <p:nvPr/>
          </p:nvSpPr>
          <p:spPr bwMode="auto">
            <a:xfrm>
              <a:off x="5835622" y="1573517"/>
              <a:ext cx="520759" cy="513212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21"/>
            <p:cNvSpPr/>
            <p:nvPr/>
          </p:nvSpPr>
          <p:spPr bwMode="auto">
            <a:xfrm>
              <a:off x="3791721" y="3930248"/>
              <a:ext cx="567455" cy="581073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22"/>
            <p:cNvSpPr/>
            <p:nvPr/>
          </p:nvSpPr>
          <p:spPr bwMode="auto">
            <a:xfrm>
              <a:off x="7862615" y="3938715"/>
              <a:ext cx="562347" cy="419780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17" y="42"/>
                </a:cxn>
                <a:cxn ang="0">
                  <a:pos x="1" y="25"/>
                </a:cxn>
                <a:cxn ang="0">
                  <a:pos x="1" y="24"/>
                </a:cxn>
                <a:cxn ang="0">
                  <a:pos x="17" y="7"/>
                </a:cxn>
                <a:cxn ang="0">
                  <a:pos x="19" y="7"/>
                </a:cxn>
                <a:cxn ang="0">
                  <a:pos x="21" y="9"/>
                </a:cxn>
                <a:cxn ang="0">
                  <a:pos x="21" y="11"/>
                </a:cxn>
                <a:cxn ang="0">
                  <a:pos x="7" y="25"/>
                </a:cxn>
                <a:cxn ang="0">
                  <a:pos x="21" y="39"/>
                </a:cxn>
                <a:cxn ang="0">
                  <a:pos x="21" y="40"/>
                </a:cxn>
                <a:cxn ang="0">
                  <a:pos x="19" y="42"/>
                </a:cxn>
                <a:cxn ang="0">
                  <a:pos x="29" y="48"/>
                </a:cxn>
                <a:cxn ang="0">
                  <a:pos x="27" y="49"/>
                </a:cxn>
                <a:cxn ang="0">
                  <a:pos x="25" y="48"/>
                </a:cxn>
                <a:cxn ang="0">
                  <a:pos x="24" y="47"/>
                </a:cxn>
                <a:cxn ang="0">
                  <a:pos x="38" y="1"/>
                </a:cxn>
                <a:cxn ang="0">
                  <a:pos x="39" y="0"/>
                </a:cxn>
                <a:cxn ang="0">
                  <a:pos x="41" y="1"/>
                </a:cxn>
                <a:cxn ang="0">
                  <a:pos x="42" y="2"/>
                </a:cxn>
                <a:cxn ang="0">
                  <a:pos x="29" y="48"/>
                </a:cxn>
                <a:cxn ang="0">
                  <a:pos x="49" y="42"/>
                </a:cxn>
                <a:cxn ang="0">
                  <a:pos x="47" y="42"/>
                </a:cxn>
                <a:cxn ang="0">
                  <a:pos x="45" y="40"/>
                </a:cxn>
                <a:cxn ang="0">
                  <a:pos x="45" y="39"/>
                </a:cxn>
                <a:cxn ang="0">
                  <a:pos x="59" y="25"/>
                </a:cxn>
                <a:cxn ang="0">
                  <a:pos x="45" y="11"/>
                </a:cxn>
                <a:cxn ang="0">
                  <a:pos x="45" y="9"/>
                </a:cxn>
                <a:cxn ang="0">
                  <a:pos x="47" y="7"/>
                </a:cxn>
                <a:cxn ang="0">
                  <a:pos x="49" y="7"/>
                </a:cxn>
                <a:cxn ang="0">
                  <a:pos x="65" y="24"/>
                </a:cxn>
                <a:cxn ang="0">
                  <a:pos x="65" y="25"/>
                </a:cxn>
                <a:cxn ang="0">
                  <a:pos x="49" y="42"/>
                </a:cxn>
              </a:cxnLst>
              <a:rect l="0" t="0" r="r" b="b"/>
              <a:pathLst>
                <a:path w="66" h="49">
                  <a:moveTo>
                    <a:pt x="19" y="42"/>
                  </a:moveTo>
                  <a:cubicBezTo>
                    <a:pt x="19" y="43"/>
                    <a:pt x="18" y="43"/>
                    <a:pt x="17" y="4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lnTo>
                    <a:pt x="19" y="42"/>
                  </a:lnTo>
                  <a:close/>
                  <a:moveTo>
                    <a:pt x="29" y="48"/>
                  </a:moveTo>
                  <a:cubicBezTo>
                    <a:pt x="28" y="49"/>
                    <a:pt x="28" y="49"/>
                    <a:pt x="27" y="49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7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2"/>
                    <a:pt x="42" y="2"/>
                  </a:cubicBezTo>
                  <a:lnTo>
                    <a:pt x="29" y="48"/>
                  </a:lnTo>
                  <a:close/>
                  <a:moveTo>
                    <a:pt x="49" y="42"/>
                  </a:moveTo>
                  <a:cubicBezTo>
                    <a:pt x="48" y="43"/>
                    <a:pt x="48" y="43"/>
                    <a:pt x="47" y="42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9"/>
                    <a:pt x="45" y="9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7"/>
                    <a:pt x="48" y="7"/>
                    <a:pt x="49" y="7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4"/>
                    <a:pt x="66" y="25"/>
                    <a:pt x="65" y="25"/>
                  </a:cubicBezTo>
                  <a:lnTo>
                    <a:pt x="49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23"/>
            <p:cNvSpPr/>
            <p:nvPr/>
          </p:nvSpPr>
          <p:spPr bwMode="auto">
            <a:xfrm>
              <a:off x="5808911" y="3939536"/>
              <a:ext cx="574181" cy="57418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" name="Shape 2170"/>
          <p:cNvSpPr/>
          <p:nvPr/>
        </p:nvSpPr>
        <p:spPr>
          <a:xfrm>
            <a:off x="1593063" y="3482804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Group 2190"/>
          <p:cNvGrpSpPr/>
          <p:nvPr/>
        </p:nvGrpSpPr>
        <p:grpSpPr>
          <a:xfrm>
            <a:off x="1097707" y="1151821"/>
            <a:ext cx="6948587" cy="2011893"/>
            <a:chOff x="0" y="-17591"/>
            <a:chExt cx="18530583" cy="5365047"/>
          </a:xfrm>
        </p:grpSpPr>
        <p:sp>
          <p:nvSpPr>
            <p:cNvPr id="2171" name="Shape 2171"/>
            <p:cNvSpPr/>
            <p:nvPr/>
          </p:nvSpPr>
          <p:spPr>
            <a:xfrm>
              <a:off x="6325911" y="2400635"/>
              <a:ext cx="5077120" cy="15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2" name="Shape 2172"/>
            <p:cNvSpPr/>
            <p:nvPr/>
          </p:nvSpPr>
          <p:spPr>
            <a:xfrm>
              <a:off x="74474" y="-17591"/>
              <a:ext cx="7638255" cy="3918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3" name="Shape 2173"/>
            <p:cNvSpPr/>
            <p:nvPr/>
          </p:nvSpPr>
          <p:spPr>
            <a:xfrm>
              <a:off x="3893601" y="876170"/>
              <a:ext cx="5077119" cy="3036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4" name="Shape 2174"/>
            <p:cNvSpPr/>
            <p:nvPr/>
          </p:nvSpPr>
          <p:spPr>
            <a:xfrm>
              <a:off x="8417327" y="1959711"/>
              <a:ext cx="5077118" cy="194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5" name="Shape 2175"/>
            <p:cNvSpPr/>
            <p:nvPr/>
          </p:nvSpPr>
          <p:spPr>
            <a:xfrm>
              <a:off x="10342380" y="1606004"/>
              <a:ext cx="5077119" cy="2301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6" name="Shape 2176"/>
            <p:cNvSpPr/>
            <p:nvPr/>
          </p:nvSpPr>
          <p:spPr>
            <a:xfrm>
              <a:off x="13218076" y="1959824"/>
              <a:ext cx="5077119" cy="1947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6">
                <a:alpha val="8068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7" name="Shape 2177"/>
            <p:cNvSpPr/>
            <p:nvPr/>
          </p:nvSpPr>
          <p:spPr>
            <a:xfrm>
              <a:off x="0" y="4306062"/>
              <a:ext cx="18530583" cy="170821"/>
            </a:xfrm>
            <a:prstGeom prst="roundRect">
              <a:avLst>
                <a:gd name="adj" fmla="val 50000"/>
              </a:avLst>
            </a:prstGeom>
            <a:solidFill>
              <a:srgbClr val="D4D2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8" name="Shape 2178"/>
            <p:cNvSpPr/>
            <p:nvPr/>
          </p:nvSpPr>
          <p:spPr>
            <a:xfrm>
              <a:off x="3833390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79" name="Shape 2179"/>
            <p:cNvSpPr/>
            <p:nvPr/>
          </p:nvSpPr>
          <p:spPr>
            <a:xfrm>
              <a:off x="6295037" y="4317355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80" name="Shape 2180"/>
            <p:cNvSpPr/>
            <p:nvPr/>
          </p:nvSpPr>
          <p:spPr>
            <a:xfrm>
              <a:off x="10818762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81" name="Shape 2181"/>
            <p:cNvSpPr/>
            <p:nvPr/>
          </p:nvSpPr>
          <p:spPr>
            <a:xfrm>
              <a:off x="12743723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82" name="Shape 2182"/>
            <p:cNvSpPr/>
            <p:nvPr/>
          </p:nvSpPr>
          <p:spPr>
            <a:xfrm>
              <a:off x="15619511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83" name="Shape 2183"/>
            <p:cNvSpPr/>
            <p:nvPr/>
          </p:nvSpPr>
          <p:spPr>
            <a:xfrm>
              <a:off x="8756684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84" name="Shape 2184"/>
            <p:cNvSpPr/>
            <p:nvPr/>
          </p:nvSpPr>
          <p:spPr>
            <a:xfrm>
              <a:off x="3322460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781886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6" name="Shape 2186"/>
            <p:cNvSpPr/>
            <p:nvPr/>
          </p:nvSpPr>
          <p:spPr>
            <a:xfrm>
              <a:off x="8195541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7" name="Shape 2187"/>
            <p:cNvSpPr/>
            <p:nvPr/>
          </p:nvSpPr>
          <p:spPr>
            <a:xfrm>
              <a:off x="10322794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8" name="Shape 2188"/>
            <p:cNvSpPr/>
            <p:nvPr/>
          </p:nvSpPr>
          <p:spPr>
            <a:xfrm>
              <a:off x="12204574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9" name="Shape 2189"/>
            <p:cNvSpPr/>
            <p:nvPr/>
          </p:nvSpPr>
          <p:spPr>
            <a:xfrm>
              <a:off x="15147293" y="4896733"/>
              <a:ext cx="1367971" cy="4507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91" name="Shape 2191"/>
          <p:cNvSpPr/>
          <p:nvPr/>
        </p:nvSpPr>
        <p:spPr>
          <a:xfrm>
            <a:off x="1775283" y="3442295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2" name="Shape 2192"/>
          <p:cNvSpPr/>
          <p:nvPr/>
        </p:nvSpPr>
        <p:spPr>
          <a:xfrm>
            <a:off x="1775284" y="3621127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r>
              <a:rPr lang="zh-CN" altLang="en-US" sz="600" kern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，修改</a:t>
            </a: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文字内容，也可以直接复制你的内容到此。</a:t>
            </a:r>
            <a:endParaRPr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3" name="Shape 2193"/>
          <p:cNvSpPr/>
          <p:nvPr/>
        </p:nvSpPr>
        <p:spPr>
          <a:xfrm>
            <a:off x="1593063" y="4123277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94" name="Shape 2194"/>
          <p:cNvSpPr/>
          <p:nvPr/>
        </p:nvSpPr>
        <p:spPr>
          <a:xfrm>
            <a:off x="1775283" y="4082768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5" name="Shape 2195"/>
          <p:cNvSpPr/>
          <p:nvPr/>
        </p:nvSpPr>
        <p:spPr>
          <a:xfrm>
            <a:off x="1775284" y="4261600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6" name="Shape 2196"/>
          <p:cNvSpPr/>
          <p:nvPr/>
        </p:nvSpPr>
        <p:spPr>
          <a:xfrm>
            <a:off x="3834521" y="3482804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97" name="Shape 2197"/>
          <p:cNvSpPr/>
          <p:nvPr/>
        </p:nvSpPr>
        <p:spPr>
          <a:xfrm>
            <a:off x="4016742" y="3442295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8" name="Shape 2198"/>
          <p:cNvSpPr/>
          <p:nvPr/>
        </p:nvSpPr>
        <p:spPr>
          <a:xfrm>
            <a:off x="4016743" y="3621127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99" name="Shape 2199"/>
          <p:cNvSpPr/>
          <p:nvPr/>
        </p:nvSpPr>
        <p:spPr>
          <a:xfrm>
            <a:off x="6075980" y="3482804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00" name="Shape 2200"/>
          <p:cNvSpPr/>
          <p:nvPr/>
        </p:nvSpPr>
        <p:spPr>
          <a:xfrm>
            <a:off x="6258201" y="3442295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01" name="Shape 2201"/>
          <p:cNvSpPr/>
          <p:nvPr/>
        </p:nvSpPr>
        <p:spPr>
          <a:xfrm>
            <a:off x="6258201" y="3621127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02" name="Shape 2202"/>
          <p:cNvSpPr/>
          <p:nvPr/>
        </p:nvSpPr>
        <p:spPr>
          <a:xfrm>
            <a:off x="3834521" y="4123277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03" name="Shape 2203"/>
          <p:cNvSpPr/>
          <p:nvPr/>
        </p:nvSpPr>
        <p:spPr>
          <a:xfrm>
            <a:off x="4016742" y="4082768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04" name="Shape 2204"/>
          <p:cNvSpPr/>
          <p:nvPr/>
        </p:nvSpPr>
        <p:spPr>
          <a:xfrm>
            <a:off x="4016743" y="4261600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05" name="Shape 2205"/>
          <p:cNvSpPr/>
          <p:nvPr/>
        </p:nvSpPr>
        <p:spPr>
          <a:xfrm>
            <a:off x="6075980" y="4123277"/>
            <a:ext cx="102832" cy="102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06" name="Shape 2206"/>
          <p:cNvSpPr/>
          <p:nvPr/>
        </p:nvSpPr>
        <p:spPr>
          <a:xfrm>
            <a:off x="6258200" y="4082768"/>
            <a:ext cx="769441" cy="1690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</a:t>
            </a:r>
            <a:endParaRPr sz="1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07" name="Shape 2207"/>
          <p:cNvSpPr/>
          <p:nvPr/>
        </p:nvSpPr>
        <p:spPr>
          <a:xfrm>
            <a:off x="6258201" y="4261600"/>
            <a:ext cx="1303169" cy="21217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defTabSz="685800">
              <a:lnSpc>
                <a:spcPct val="120000"/>
              </a:lnSpc>
              <a:defRPr/>
            </a:pPr>
            <a:r>
              <a:rPr lang="zh-CN" altLang="en-US" sz="600" kern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600" kern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3728" y="503124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5364089" y="2745044"/>
            <a:ext cx="2264468" cy="434989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相关标题文字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5364088" y="3207150"/>
            <a:ext cx="2160240" cy="41325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CLICK ADD RELATED TITLE TEXT, AND CLICK ADD RELATED TITLE TEXT, CLICK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10"/>
          <p:cNvSpPr txBox="1"/>
          <p:nvPr/>
        </p:nvSpPr>
        <p:spPr>
          <a:xfrm>
            <a:off x="4285964" y="2755216"/>
            <a:ext cx="1006116" cy="89665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/>
          <p:nvPr/>
        </p:nvSpPr>
        <p:spPr>
          <a:xfrm>
            <a:off x="1243630" y="897679"/>
            <a:ext cx="2255883" cy="496723"/>
          </a:xfrm>
          <a:prstGeom prst="rect">
            <a:avLst/>
          </a:prstGeom>
        </p:spPr>
        <p:txBody>
          <a:bodyPr lIns="65023" tIns="32511" rIns="65023" bIns="32511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chemeClr val="accent3"/>
                </a:solidFill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chemeClr val="accent3"/>
                </a:solidFill>
                <a:cs typeface="+mn-ea"/>
                <a:sym typeface="+mn-lt"/>
              </a:rPr>
              <a:t>/</a:t>
            </a:r>
            <a:r>
              <a:rPr lang="en-US" altLang="zh-CN" sz="1800" b="1" dirty="0">
                <a:solidFill>
                  <a:schemeClr val="accent3"/>
                </a:solidFill>
                <a:cs typeface="+mn-ea"/>
                <a:sym typeface="+mn-lt"/>
              </a:rPr>
              <a:t>Contents</a:t>
            </a:r>
            <a:endParaRPr lang="en-GB" sz="18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2" name="组合 8"/>
          <p:cNvGrpSpPr/>
          <p:nvPr/>
        </p:nvGrpSpPr>
        <p:grpSpPr>
          <a:xfrm>
            <a:off x="2294428" y="1695749"/>
            <a:ext cx="894100" cy="523220"/>
            <a:chOff x="2215144" y="927951"/>
            <a:chExt cx="1244730" cy="959371"/>
          </a:xfrm>
        </p:grpSpPr>
        <p:sp>
          <p:nvSpPr>
            <p:cNvPr id="10" name="平行四边形 9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1" name="文本框 9"/>
            <p:cNvSpPr txBox="1"/>
            <p:nvPr/>
          </p:nvSpPr>
          <p:spPr>
            <a:xfrm>
              <a:off x="2393075" y="927951"/>
              <a:ext cx="1066799" cy="959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2294428" y="2375280"/>
            <a:ext cx="894100" cy="523220"/>
            <a:chOff x="2215144" y="1952311"/>
            <a:chExt cx="1244730" cy="959375"/>
          </a:xfrm>
        </p:grpSpPr>
        <p:sp>
          <p:nvSpPr>
            <p:cNvPr id="13" name="平行四边形 12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文本框 10"/>
            <p:cNvSpPr txBox="1"/>
            <p:nvPr/>
          </p:nvSpPr>
          <p:spPr>
            <a:xfrm>
              <a:off x="2393075" y="1952311"/>
              <a:ext cx="1066799" cy="959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14"/>
          <p:cNvGrpSpPr/>
          <p:nvPr/>
        </p:nvGrpSpPr>
        <p:grpSpPr>
          <a:xfrm>
            <a:off x="2294428" y="3077041"/>
            <a:ext cx="894100" cy="523220"/>
            <a:chOff x="2215144" y="3018135"/>
            <a:chExt cx="1244730" cy="959372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7" name="文本框 11"/>
            <p:cNvSpPr txBox="1"/>
            <p:nvPr/>
          </p:nvSpPr>
          <p:spPr>
            <a:xfrm>
              <a:off x="2393075" y="3018135"/>
              <a:ext cx="1066799" cy="959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17"/>
          <p:cNvGrpSpPr/>
          <p:nvPr/>
        </p:nvGrpSpPr>
        <p:grpSpPr>
          <a:xfrm>
            <a:off x="2294428" y="3759446"/>
            <a:ext cx="894100" cy="523220"/>
            <a:chOff x="2215144" y="4047038"/>
            <a:chExt cx="1244730" cy="959374"/>
          </a:xfrm>
        </p:grpSpPr>
        <p:sp>
          <p:nvSpPr>
            <p:cNvPr id="19" name="平行四边形 18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0" name="文本框 12"/>
            <p:cNvSpPr txBox="1"/>
            <p:nvPr/>
          </p:nvSpPr>
          <p:spPr>
            <a:xfrm>
              <a:off x="2393075" y="4047038"/>
              <a:ext cx="1066799" cy="959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20"/>
          <p:cNvGrpSpPr/>
          <p:nvPr/>
        </p:nvGrpSpPr>
        <p:grpSpPr>
          <a:xfrm>
            <a:off x="2973559" y="1707654"/>
            <a:ext cx="3856562" cy="463941"/>
            <a:chOff x="4315150" y="951775"/>
            <a:chExt cx="3857250" cy="545119"/>
          </a:xfrm>
        </p:grpSpPr>
        <p:sp>
          <p:nvSpPr>
            <p:cNvPr id="22" name="矩形 21"/>
            <p:cNvSpPr/>
            <p:nvPr/>
          </p:nvSpPr>
          <p:spPr>
            <a:xfrm>
              <a:off x="4841196" y="951775"/>
              <a:ext cx="2827147" cy="545119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23"/>
          <p:cNvGrpSpPr/>
          <p:nvPr/>
        </p:nvGrpSpPr>
        <p:grpSpPr>
          <a:xfrm>
            <a:off x="2973559" y="2355725"/>
            <a:ext cx="3856562" cy="507032"/>
            <a:chOff x="4315150" y="1591886"/>
            <a:chExt cx="3857250" cy="595750"/>
          </a:xfrm>
        </p:grpSpPr>
        <p:sp>
          <p:nvSpPr>
            <p:cNvPr id="25" name="矩形 24"/>
            <p:cNvSpPr/>
            <p:nvPr/>
          </p:nvSpPr>
          <p:spPr>
            <a:xfrm>
              <a:off x="4841196" y="1591886"/>
              <a:ext cx="2827147" cy="545119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26"/>
          <p:cNvGrpSpPr/>
          <p:nvPr/>
        </p:nvGrpSpPr>
        <p:grpSpPr>
          <a:xfrm>
            <a:off x="2973559" y="3075807"/>
            <a:ext cx="3856562" cy="481021"/>
            <a:chOff x="4315150" y="2316601"/>
            <a:chExt cx="3857250" cy="565187"/>
          </a:xfrm>
        </p:grpSpPr>
        <p:sp>
          <p:nvSpPr>
            <p:cNvPr id="28" name="矩形 27"/>
            <p:cNvSpPr/>
            <p:nvPr/>
          </p:nvSpPr>
          <p:spPr>
            <a:xfrm>
              <a:off x="4841197" y="2316601"/>
              <a:ext cx="2827146" cy="545119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29"/>
          <p:cNvGrpSpPr/>
          <p:nvPr/>
        </p:nvGrpSpPr>
        <p:grpSpPr>
          <a:xfrm>
            <a:off x="2973559" y="3723879"/>
            <a:ext cx="3856562" cy="527016"/>
            <a:chOff x="4315150" y="2956711"/>
            <a:chExt cx="3857250" cy="619230"/>
          </a:xfrm>
        </p:grpSpPr>
        <p:sp>
          <p:nvSpPr>
            <p:cNvPr id="31" name="矩形 30"/>
            <p:cNvSpPr/>
            <p:nvPr/>
          </p:nvSpPr>
          <p:spPr>
            <a:xfrm>
              <a:off x="4841196" y="2956711"/>
              <a:ext cx="2827147" cy="545119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72015" y="1493044"/>
            <a:ext cx="2457315" cy="65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（建议使用主题字体）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1" name="MH_Text_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2015" y="3109913"/>
            <a:ext cx="2457315" cy="65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（建议使用主题字体）</a:t>
            </a:r>
            <a:endParaRPr lang="zh-CN" altLang="en-US" sz="1100" dirty="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2" name="MH_Text_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56341" y="2302669"/>
            <a:ext cx="2457315" cy="65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（建议使用主题字体）</a:t>
            </a:r>
            <a:endParaRPr lang="zh-CN" altLang="en-US" sz="1100" dirty="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3" name="MH_Text_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56341" y="3919538"/>
            <a:ext cx="2457315" cy="65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30000"/>
              </a:lnSpc>
              <a:defRPr/>
            </a:pP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（建议使用主题字体）</a:t>
            </a:r>
            <a:endParaRPr lang="zh-CN" altLang="en-US" sz="1100" dirty="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48064" y="1422797"/>
            <a:ext cx="1817985" cy="816769"/>
            <a:chOff x="3864464" y="2000699"/>
            <a:chExt cx="2556541" cy="1148518"/>
          </a:xfrm>
        </p:grpSpPr>
        <p:sp>
          <p:nvSpPr>
            <p:cNvPr id="9" name="MH_Other_2"/>
            <p:cNvSpPr/>
            <p:nvPr>
              <p:custDataLst>
                <p:tags r:id="rId5"/>
              </p:custDataLst>
            </p:nvPr>
          </p:nvSpPr>
          <p:spPr>
            <a:xfrm>
              <a:off x="3864464" y="2000699"/>
              <a:ext cx="2556541" cy="1148518"/>
            </a:xfrm>
            <a:custGeom>
              <a:avLst/>
              <a:gdLst>
                <a:gd name="connsiteX0" fmla="*/ 0 w 2423885"/>
                <a:gd name="connsiteY0" fmla="*/ 544285 h 1088572"/>
                <a:gd name="connsiteX1" fmla="*/ 0 w 2423885"/>
                <a:gd name="connsiteY1" fmla="*/ 544286 h 1088572"/>
                <a:gd name="connsiteX2" fmla="*/ 0 w 2423885"/>
                <a:gd name="connsiteY2" fmla="*/ 544286 h 1088572"/>
                <a:gd name="connsiteX3" fmla="*/ 544286 w 2423885"/>
                <a:gd name="connsiteY3" fmla="*/ 0 h 1088572"/>
                <a:gd name="connsiteX4" fmla="*/ 2423885 w 2423885"/>
                <a:gd name="connsiteY4" fmla="*/ 0 h 1088572"/>
                <a:gd name="connsiteX5" fmla="*/ 2423885 w 2423885"/>
                <a:gd name="connsiteY5" fmla="*/ 1088572 h 1088572"/>
                <a:gd name="connsiteX6" fmla="*/ 544286 w 2423885"/>
                <a:gd name="connsiteY6" fmla="*/ 1088571 h 1088572"/>
                <a:gd name="connsiteX7" fmla="*/ 11058 w 2423885"/>
                <a:gd name="connsiteY7" fmla="*/ 653978 h 1088572"/>
                <a:gd name="connsiteX8" fmla="*/ 0 w 2423885"/>
                <a:gd name="connsiteY8" fmla="*/ 544286 h 1088572"/>
                <a:gd name="connsiteX9" fmla="*/ 11058 w 2423885"/>
                <a:gd name="connsiteY9" fmla="*/ 434594 h 1088572"/>
                <a:gd name="connsiteX10" fmla="*/ 544286 w 2423885"/>
                <a:gd name="connsiteY10" fmla="*/ 0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3885" h="1088572">
                  <a:moveTo>
                    <a:pt x="0" y="544285"/>
                  </a:moveTo>
                  <a:lnTo>
                    <a:pt x="0" y="544286"/>
                  </a:lnTo>
                  <a:lnTo>
                    <a:pt x="0" y="544286"/>
                  </a:lnTo>
                  <a:close/>
                  <a:moveTo>
                    <a:pt x="544286" y="0"/>
                  </a:moveTo>
                  <a:lnTo>
                    <a:pt x="2423885" y="0"/>
                  </a:lnTo>
                  <a:lnTo>
                    <a:pt x="2423885" y="1088572"/>
                  </a:lnTo>
                  <a:lnTo>
                    <a:pt x="544286" y="1088571"/>
                  </a:lnTo>
                  <a:cubicBezTo>
                    <a:pt x="281260" y="1088571"/>
                    <a:pt x="61811" y="902000"/>
                    <a:pt x="11058" y="653978"/>
                  </a:cubicBezTo>
                  <a:lnTo>
                    <a:pt x="0" y="544286"/>
                  </a:lnTo>
                  <a:lnTo>
                    <a:pt x="11058" y="434594"/>
                  </a:lnTo>
                  <a:cubicBezTo>
                    <a:pt x="61811" y="186571"/>
                    <a:pt x="281260" y="0"/>
                    <a:pt x="544286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0" scaled="0"/>
            </a:gradFill>
            <a:ln w="3175">
              <a:noFill/>
            </a:ln>
            <a:effectLst>
              <a:outerShdw blurRad="76200" dist="381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6"/>
              </p:custDataLst>
            </p:nvPr>
          </p:nvSpPr>
          <p:spPr>
            <a:xfrm>
              <a:off x="3979986" y="2099478"/>
              <a:ext cx="2441019" cy="949286"/>
            </a:xfrm>
            <a:custGeom>
              <a:avLst/>
              <a:gdLst>
                <a:gd name="connsiteX0" fmla="*/ 0 w 2314121"/>
                <a:gd name="connsiteY0" fmla="*/ 449943 h 899888"/>
                <a:gd name="connsiteX1" fmla="*/ 0 w 2314121"/>
                <a:gd name="connsiteY1" fmla="*/ 449944 h 899888"/>
                <a:gd name="connsiteX2" fmla="*/ 0 w 2314121"/>
                <a:gd name="connsiteY2" fmla="*/ 449944 h 899888"/>
                <a:gd name="connsiteX3" fmla="*/ 449944 w 2314121"/>
                <a:gd name="connsiteY3" fmla="*/ 0 h 899888"/>
                <a:gd name="connsiteX4" fmla="*/ 2314121 w 2314121"/>
                <a:gd name="connsiteY4" fmla="*/ 0 h 899888"/>
                <a:gd name="connsiteX5" fmla="*/ 2314121 w 2314121"/>
                <a:gd name="connsiteY5" fmla="*/ 899888 h 899888"/>
                <a:gd name="connsiteX6" fmla="*/ 449944 w 2314121"/>
                <a:gd name="connsiteY6" fmla="*/ 899887 h 899888"/>
                <a:gd name="connsiteX7" fmla="*/ 9141 w 2314121"/>
                <a:gd name="connsiteY7" fmla="*/ 540623 h 899888"/>
                <a:gd name="connsiteX8" fmla="*/ 0 w 2314121"/>
                <a:gd name="connsiteY8" fmla="*/ 449944 h 899888"/>
                <a:gd name="connsiteX9" fmla="*/ 9141 w 2314121"/>
                <a:gd name="connsiteY9" fmla="*/ 359265 h 899888"/>
                <a:gd name="connsiteX10" fmla="*/ 449944 w 2314121"/>
                <a:gd name="connsiteY10" fmla="*/ 0 h 89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14121" h="899888">
                  <a:moveTo>
                    <a:pt x="0" y="449943"/>
                  </a:moveTo>
                  <a:lnTo>
                    <a:pt x="0" y="449944"/>
                  </a:lnTo>
                  <a:lnTo>
                    <a:pt x="0" y="449944"/>
                  </a:lnTo>
                  <a:close/>
                  <a:moveTo>
                    <a:pt x="449944" y="0"/>
                  </a:moveTo>
                  <a:lnTo>
                    <a:pt x="2314121" y="0"/>
                  </a:lnTo>
                  <a:lnTo>
                    <a:pt x="2314121" y="899888"/>
                  </a:lnTo>
                  <a:lnTo>
                    <a:pt x="449944" y="899887"/>
                  </a:lnTo>
                  <a:cubicBezTo>
                    <a:pt x="232509" y="899887"/>
                    <a:pt x="51097" y="745654"/>
                    <a:pt x="9141" y="540623"/>
                  </a:cubicBezTo>
                  <a:lnTo>
                    <a:pt x="0" y="449944"/>
                  </a:lnTo>
                  <a:lnTo>
                    <a:pt x="9141" y="359265"/>
                  </a:lnTo>
                  <a:cubicBezTo>
                    <a:pt x="51097" y="154233"/>
                    <a:pt x="232509" y="0"/>
                    <a:pt x="4499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" dist="25400" dir="90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LOREM IPSUM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2748064" y="3039666"/>
            <a:ext cx="1817985" cy="815578"/>
            <a:chOff x="3864464" y="4274296"/>
            <a:chExt cx="2556541" cy="1146843"/>
          </a:xfrm>
        </p:grpSpPr>
        <p:sp>
          <p:nvSpPr>
            <p:cNvPr id="15" name="MH_Other_3"/>
            <p:cNvSpPr/>
            <p:nvPr>
              <p:custDataLst>
                <p:tags r:id="rId7"/>
              </p:custDataLst>
            </p:nvPr>
          </p:nvSpPr>
          <p:spPr>
            <a:xfrm>
              <a:off x="3864464" y="4274296"/>
              <a:ext cx="2556541" cy="1146843"/>
            </a:xfrm>
            <a:custGeom>
              <a:avLst/>
              <a:gdLst>
                <a:gd name="connsiteX0" fmla="*/ 0 w 2423885"/>
                <a:gd name="connsiteY0" fmla="*/ 544285 h 1088572"/>
                <a:gd name="connsiteX1" fmla="*/ 0 w 2423885"/>
                <a:gd name="connsiteY1" fmla="*/ 544286 h 1088572"/>
                <a:gd name="connsiteX2" fmla="*/ 0 w 2423885"/>
                <a:gd name="connsiteY2" fmla="*/ 544286 h 1088572"/>
                <a:gd name="connsiteX3" fmla="*/ 544286 w 2423885"/>
                <a:gd name="connsiteY3" fmla="*/ 0 h 1088572"/>
                <a:gd name="connsiteX4" fmla="*/ 2423885 w 2423885"/>
                <a:gd name="connsiteY4" fmla="*/ 0 h 1088572"/>
                <a:gd name="connsiteX5" fmla="*/ 2423885 w 2423885"/>
                <a:gd name="connsiteY5" fmla="*/ 1088572 h 1088572"/>
                <a:gd name="connsiteX6" fmla="*/ 544286 w 2423885"/>
                <a:gd name="connsiteY6" fmla="*/ 1088571 h 1088572"/>
                <a:gd name="connsiteX7" fmla="*/ 11058 w 2423885"/>
                <a:gd name="connsiteY7" fmla="*/ 653978 h 1088572"/>
                <a:gd name="connsiteX8" fmla="*/ 0 w 2423885"/>
                <a:gd name="connsiteY8" fmla="*/ 544286 h 1088572"/>
                <a:gd name="connsiteX9" fmla="*/ 11058 w 2423885"/>
                <a:gd name="connsiteY9" fmla="*/ 434594 h 1088572"/>
                <a:gd name="connsiteX10" fmla="*/ 544286 w 2423885"/>
                <a:gd name="connsiteY10" fmla="*/ 0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3885" h="1088572">
                  <a:moveTo>
                    <a:pt x="0" y="544285"/>
                  </a:moveTo>
                  <a:lnTo>
                    <a:pt x="0" y="544286"/>
                  </a:lnTo>
                  <a:lnTo>
                    <a:pt x="0" y="544286"/>
                  </a:lnTo>
                  <a:close/>
                  <a:moveTo>
                    <a:pt x="544286" y="0"/>
                  </a:moveTo>
                  <a:lnTo>
                    <a:pt x="2423885" y="0"/>
                  </a:lnTo>
                  <a:lnTo>
                    <a:pt x="2423885" y="1088572"/>
                  </a:lnTo>
                  <a:lnTo>
                    <a:pt x="544286" y="1088571"/>
                  </a:lnTo>
                  <a:cubicBezTo>
                    <a:pt x="281260" y="1088571"/>
                    <a:pt x="61811" y="902000"/>
                    <a:pt x="11058" y="653978"/>
                  </a:cubicBezTo>
                  <a:lnTo>
                    <a:pt x="0" y="544286"/>
                  </a:lnTo>
                  <a:lnTo>
                    <a:pt x="11058" y="434594"/>
                  </a:lnTo>
                  <a:cubicBezTo>
                    <a:pt x="61811" y="186571"/>
                    <a:pt x="281260" y="0"/>
                    <a:pt x="544286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0" scaled="0"/>
            </a:gradFill>
            <a:ln w="3175">
              <a:noFill/>
            </a:ln>
            <a:effectLst>
              <a:outerShdw blurRad="76200" dist="381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MH_SubTitle_3"/>
            <p:cNvSpPr/>
            <p:nvPr>
              <p:custDataLst>
                <p:tags r:id="rId8"/>
              </p:custDataLst>
            </p:nvPr>
          </p:nvSpPr>
          <p:spPr>
            <a:xfrm>
              <a:off x="3979986" y="4373075"/>
              <a:ext cx="2441019" cy="949286"/>
            </a:xfrm>
            <a:custGeom>
              <a:avLst/>
              <a:gdLst>
                <a:gd name="connsiteX0" fmla="*/ 0 w 2314121"/>
                <a:gd name="connsiteY0" fmla="*/ 449943 h 899888"/>
                <a:gd name="connsiteX1" fmla="*/ 0 w 2314121"/>
                <a:gd name="connsiteY1" fmla="*/ 449944 h 899888"/>
                <a:gd name="connsiteX2" fmla="*/ 0 w 2314121"/>
                <a:gd name="connsiteY2" fmla="*/ 449944 h 899888"/>
                <a:gd name="connsiteX3" fmla="*/ 449944 w 2314121"/>
                <a:gd name="connsiteY3" fmla="*/ 0 h 899888"/>
                <a:gd name="connsiteX4" fmla="*/ 2314121 w 2314121"/>
                <a:gd name="connsiteY4" fmla="*/ 0 h 899888"/>
                <a:gd name="connsiteX5" fmla="*/ 2314121 w 2314121"/>
                <a:gd name="connsiteY5" fmla="*/ 899888 h 899888"/>
                <a:gd name="connsiteX6" fmla="*/ 449944 w 2314121"/>
                <a:gd name="connsiteY6" fmla="*/ 899887 h 899888"/>
                <a:gd name="connsiteX7" fmla="*/ 9141 w 2314121"/>
                <a:gd name="connsiteY7" fmla="*/ 540623 h 899888"/>
                <a:gd name="connsiteX8" fmla="*/ 0 w 2314121"/>
                <a:gd name="connsiteY8" fmla="*/ 449944 h 899888"/>
                <a:gd name="connsiteX9" fmla="*/ 9141 w 2314121"/>
                <a:gd name="connsiteY9" fmla="*/ 359265 h 899888"/>
                <a:gd name="connsiteX10" fmla="*/ 449944 w 2314121"/>
                <a:gd name="connsiteY10" fmla="*/ 0 h 89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14121" h="899888">
                  <a:moveTo>
                    <a:pt x="0" y="449943"/>
                  </a:moveTo>
                  <a:lnTo>
                    <a:pt x="0" y="449944"/>
                  </a:lnTo>
                  <a:lnTo>
                    <a:pt x="0" y="449944"/>
                  </a:lnTo>
                  <a:close/>
                  <a:moveTo>
                    <a:pt x="449944" y="0"/>
                  </a:moveTo>
                  <a:lnTo>
                    <a:pt x="2314121" y="0"/>
                  </a:lnTo>
                  <a:lnTo>
                    <a:pt x="2314121" y="899888"/>
                  </a:lnTo>
                  <a:lnTo>
                    <a:pt x="449944" y="899887"/>
                  </a:lnTo>
                  <a:cubicBezTo>
                    <a:pt x="232509" y="899887"/>
                    <a:pt x="51097" y="745654"/>
                    <a:pt x="9141" y="540623"/>
                  </a:cubicBezTo>
                  <a:lnTo>
                    <a:pt x="0" y="449944"/>
                  </a:lnTo>
                  <a:lnTo>
                    <a:pt x="9141" y="359265"/>
                  </a:lnTo>
                  <a:cubicBezTo>
                    <a:pt x="51097" y="154233"/>
                    <a:pt x="232509" y="0"/>
                    <a:pt x="4499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5400" dist="25400" dir="90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LOREM IPSUM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4555332" y="2222897"/>
            <a:ext cx="1817985" cy="816769"/>
            <a:chOff x="6405936" y="3125778"/>
            <a:chExt cx="2556542" cy="1148518"/>
          </a:xfrm>
        </p:grpSpPr>
        <p:sp>
          <p:nvSpPr>
            <p:cNvPr id="23" name="MH_Other_4"/>
            <p:cNvSpPr/>
            <p:nvPr>
              <p:custDataLst>
                <p:tags r:id="rId9"/>
              </p:custDataLst>
            </p:nvPr>
          </p:nvSpPr>
          <p:spPr>
            <a:xfrm flipH="1">
              <a:off x="6405937" y="3125778"/>
              <a:ext cx="2556541" cy="1148518"/>
            </a:xfrm>
            <a:custGeom>
              <a:avLst/>
              <a:gdLst>
                <a:gd name="connsiteX0" fmla="*/ 0 w 2423885"/>
                <a:gd name="connsiteY0" fmla="*/ 544285 h 1088572"/>
                <a:gd name="connsiteX1" fmla="*/ 0 w 2423885"/>
                <a:gd name="connsiteY1" fmla="*/ 544286 h 1088572"/>
                <a:gd name="connsiteX2" fmla="*/ 0 w 2423885"/>
                <a:gd name="connsiteY2" fmla="*/ 544286 h 1088572"/>
                <a:gd name="connsiteX3" fmla="*/ 544286 w 2423885"/>
                <a:gd name="connsiteY3" fmla="*/ 0 h 1088572"/>
                <a:gd name="connsiteX4" fmla="*/ 2423885 w 2423885"/>
                <a:gd name="connsiteY4" fmla="*/ 0 h 1088572"/>
                <a:gd name="connsiteX5" fmla="*/ 2423885 w 2423885"/>
                <a:gd name="connsiteY5" fmla="*/ 1088572 h 1088572"/>
                <a:gd name="connsiteX6" fmla="*/ 544286 w 2423885"/>
                <a:gd name="connsiteY6" fmla="*/ 1088571 h 1088572"/>
                <a:gd name="connsiteX7" fmla="*/ 11058 w 2423885"/>
                <a:gd name="connsiteY7" fmla="*/ 653978 h 1088572"/>
                <a:gd name="connsiteX8" fmla="*/ 0 w 2423885"/>
                <a:gd name="connsiteY8" fmla="*/ 544286 h 1088572"/>
                <a:gd name="connsiteX9" fmla="*/ 11058 w 2423885"/>
                <a:gd name="connsiteY9" fmla="*/ 434594 h 1088572"/>
                <a:gd name="connsiteX10" fmla="*/ 544286 w 2423885"/>
                <a:gd name="connsiteY10" fmla="*/ 0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3885" h="1088572">
                  <a:moveTo>
                    <a:pt x="0" y="544285"/>
                  </a:moveTo>
                  <a:lnTo>
                    <a:pt x="0" y="544286"/>
                  </a:lnTo>
                  <a:lnTo>
                    <a:pt x="0" y="544286"/>
                  </a:lnTo>
                  <a:close/>
                  <a:moveTo>
                    <a:pt x="544286" y="0"/>
                  </a:moveTo>
                  <a:lnTo>
                    <a:pt x="2423885" y="0"/>
                  </a:lnTo>
                  <a:lnTo>
                    <a:pt x="2423885" y="1088572"/>
                  </a:lnTo>
                  <a:lnTo>
                    <a:pt x="544286" y="1088571"/>
                  </a:lnTo>
                  <a:cubicBezTo>
                    <a:pt x="281260" y="1088571"/>
                    <a:pt x="61811" y="902000"/>
                    <a:pt x="11058" y="653978"/>
                  </a:cubicBezTo>
                  <a:lnTo>
                    <a:pt x="0" y="544286"/>
                  </a:lnTo>
                  <a:lnTo>
                    <a:pt x="11058" y="434594"/>
                  </a:lnTo>
                  <a:cubicBezTo>
                    <a:pt x="61811" y="186571"/>
                    <a:pt x="281260" y="0"/>
                    <a:pt x="544286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0" scaled="0"/>
            </a:gradFill>
            <a:ln>
              <a:noFill/>
            </a:ln>
            <a:effectLst>
              <a:outerShdw blurRad="762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MH_SubTitle_2"/>
            <p:cNvSpPr/>
            <p:nvPr>
              <p:custDataLst>
                <p:tags r:id="rId10"/>
              </p:custDataLst>
            </p:nvPr>
          </p:nvSpPr>
          <p:spPr>
            <a:xfrm flipH="1">
              <a:off x="6405936" y="3224557"/>
              <a:ext cx="2439346" cy="949286"/>
            </a:xfrm>
            <a:custGeom>
              <a:avLst/>
              <a:gdLst>
                <a:gd name="connsiteX0" fmla="*/ 0 w 2314121"/>
                <a:gd name="connsiteY0" fmla="*/ 449943 h 899888"/>
                <a:gd name="connsiteX1" fmla="*/ 0 w 2314121"/>
                <a:gd name="connsiteY1" fmla="*/ 449944 h 899888"/>
                <a:gd name="connsiteX2" fmla="*/ 0 w 2314121"/>
                <a:gd name="connsiteY2" fmla="*/ 449944 h 899888"/>
                <a:gd name="connsiteX3" fmla="*/ 449944 w 2314121"/>
                <a:gd name="connsiteY3" fmla="*/ 0 h 899888"/>
                <a:gd name="connsiteX4" fmla="*/ 2314121 w 2314121"/>
                <a:gd name="connsiteY4" fmla="*/ 0 h 899888"/>
                <a:gd name="connsiteX5" fmla="*/ 2314121 w 2314121"/>
                <a:gd name="connsiteY5" fmla="*/ 899888 h 899888"/>
                <a:gd name="connsiteX6" fmla="*/ 449944 w 2314121"/>
                <a:gd name="connsiteY6" fmla="*/ 899887 h 899888"/>
                <a:gd name="connsiteX7" fmla="*/ 9141 w 2314121"/>
                <a:gd name="connsiteY7" fmla="*/ 540623 h 899888"/>
                <a:gd name="connsiteX8" fmla="*/ 0 w 2314121"/>
                <a:gd name="connsiteY8" fmla="*/ 449944 h 899888"/>
                <a:gd name="connsiteX9" fmla="*/ 9141 w 2314121"/>
                <a:gd name="connsiteY9" fmla="*/ 359265 h 899888"/>
                <a:gd name="connsiteX10" fmla="*/ 449944 w 2314121"/>
                <a:gd name="connsiteY10" fmla="*/ 0 h 89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14121" h="899888">
                  <a:moveTo>
                    <a:pt x="0" y="449943"/>
                  </a:moveTo>
                  <a:lnTo>
                    <a:pt x="0" y="449944"/>
                  </a:lnTo>
                  <a:lnTo>
                    <a:pt x="0" y="449944"/>
                  </a:lnTo>
                  <a:close/>
                  <a:moveTo>
                    <a:pt x="449944" y="0"/>
                  </a:moveTo>
                  <a:lnTo>
                    <a:pt x="2314121" y="0"/>
                  </a:lnTo>
                  <a:lnTo>
                    <a:pt x="2314121" y="899888"/>
                  </a:lnTo>
                  <a:lnTo>
                    <a:pt x="449944" y="899887"/>
                  </a:lnTo>
                  <a:cubicBezTo>
                    <a:pt x="232509" y="899887"/>
                    <a:pt x="51097" y="745654"/>
                    <a:pt x="9141" y="540623"/>
                  </a:cubicBezTo>
                  <a:lnTo>
                    <a:pt x="0" y="449944"/>
                  </a:lnTo>
                  <a:lnTo>
                    <a:pt x="9141" y="359265"/>
                  </a:lnTo>
                  <a:cubicBezTo>
                    <a:pt x="51097" y="154233"/>
                    <a:pt x="232509" y="0"/>
                    <a:pt x="4499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5400" dist="25400" dir="1800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LOREM IPSUM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55332" y="3839766"/>
            <a:ext cx="1817985" cy="815578"/>
            <a:chOff x="6405936" y="5399375"/>
            <a:chExt cx="2556542" cy="1146843"/>
          </a:xfrm>
        </p:grpSpPr>
        <p:sp>
          <p:nvSpPr>
            <p:cNvPr id="21" name="MH_Other_5"/>
            <p:cNvSpPr/>
            <p:nvPr>
              <p:custDataLst>
                <p:tags r:id="rId11"/>
              </p:custDataLst>
            </p:nvPr>
          </p:nvSpPr>
          <p:spPr>
            <a:xfrm flipH="1">
              <a:off x="6405937" y="5399375"/>
              <a:ext cx="2556541" cy="1146843"/>
            </a:xfrm>
            <a:custGeom>
              <a:avLst/>
              <a:gdLst>
                <a:gd name="connsiteX0" fmla="*/ 0 w 2423885"/>
                <a:gd name="connsiteY0" fmla="*/ 544285 h 1088572"/>
                <a:gd name="connsiteX1" fmla="*/ 0 w 2423885"/>
                <a:gd name="connsiteY1" fmla="*/ 544286 h 1088572"/>
                <a:gd name="connsiteX2" fmla="*/ 0 w 2423885"/>
                <a:gd name="connsiteY2" fmla="*/ 544286 h 1088572"/>
                <a:gd name="connsiteX3" fmla="*/ 544286 w 2423885"/>
                <a:gd name="connsiteY3" fmla="*/ 0 h 1088572"/>
                <a:gd name="connsiteX4" fmla="*/ 2423885 w 2423885"/>
                <a:gd name="connsiteY4" fmla="*/ 0 h 1088572"/>
                <a:gd name="connsiteX5" fmla="*/ 2423885 w 2423885"/>
                <a:gd name="connsiteY5" fmla="*/ 1088572 h 1088572"/>
                <a:gd name="connsiteX6" fmla="*/ 544286 w 2423885"/>
                <a:gd name="connsiteY6" fmla="*/ 1088571 h 1088572"/>
                <a:gd name="connsiteX7" fmla="*/ 11058 w 2423885"/>
                <a:gd name="connsiteY7" fmla="*/ 653978 h 1088572"/>
                <a:gd name="connsiteX8" fmla="*/ 0 w 2423885"/>
                <a:gd name="connsiteY8" fmla="*/ 544286 h 1088572"/>
                <a:gd name="connsiteX9" fmla="*/ 11058 w 2423885"/>
                <a:gd name="connsiteY9" fmla="*/ 434594 h 1088572"/>
                <a:gd name="connsiteX10" fmla="*/ 544286 w 2423885"/>
                <a:gd name="connsiteY10" fmla="*/ 0 h 108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3885" h="1088572">
                  <a:moveTo>
                    <a:pt x="0" y="544285"/>
                  </a:moveTo>
                  <a:lnTo>
                    <a:pt x="0" y="544286"/>
                  </a:lnTo>
                  <a:lnTo>
                    <a:pt x="0" y="544286"/>
                  </a:lnTo>
                  <a:close/>
                  <a:moveTo>
                    <a:pt x="544286" y="0"/>
                  </a:moveTo>
                  <a:lnTo>
                    <a:pt x="2423885" y="0"/>
                  </a:lnTo>
                  <a:lnTo>
                    <a:pt x="2423885" y="1088572"/>
                  </a:lnTo>
                  <a:lnTo>
                    <a:pt x="544286" y="1088571"/>
                  </a:lnTo>
                  <a:cubicBezTo>
                    <a:pt x="281260" y="1088571"/>
                    <a:pt x="61811" y="902000"/>
                    <a:pt x="11058" y="653978"/>
                  </a:cubicBezTo>
                  <a:lnTo>
                    <a:pt x="0" y="544286"/>
                  </a:lnTo>
                  <a:lnTo>
                    <a:pt x="11058" y="434594"/>
                  </a:lnTo>
                  <a:cubicBezTo>
                    <a:pt x="61811" y="186571"/>
                    <a:pt x="281260" y="0"/>
                    <a:pt x="544286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0" scaled="0"/>
            </a:gradFill>
            <a:ln>
              <a:noFill/>
            </a:ln>
            <a:effectLst>
              <a:outerShdw blurRad="762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MH_SubTitle_4"/>
            <p:cNvSpPr/>
            <p:nvPr>
              <p:custDataLst>
                <p:tags r:id="rId12"/>
              </p:custDataLst>
            </p:nvPr>
          </p:nvSpPr>
          <p:spPr>
            <a:xfrm flipH="1">
              <a:off x="6405936" y="5498154"/>
              <a:ext cx="2439346" cy="949286"/>
            </a:xfrm>
            <a:custGeom>
              <a:avLst/>
              <a:gdLst>
                <a:gd name="connsiteX0" fmla="*/ 0 w 2314121"/>
                <a:gd name="connsiteY0" fmla="*/ 449943 h 899888"/>
                <a:gd name="connsiteX1" fmla="*/ 0 w 2314121"/>
                <a:gd name="connsiteY1" fmla="*/ 449944 h 899888"/>
                <a:gd name="connsiteX2" fmla="*/ 0 w 2314121"/>
                <a:gd name="connsiteY2" fmla="*/ 449944 h 899888"/>
                <a:gd name="connsiteX3" fmla="*/ 449944 w 2314121"/>
                <a:gd name="connsiteY3" fmla="*/ 0 h 899888"/>
                <a:gd name="connsiteX4" fmla="*/ 2314121 w 2314121"/>
                <a:gd name="connsiteY4" fmla="*/ 0 h 899888"/>
                <a:gd name="connsiteX5" fmla="*/ 2314121 w 2314121"/>
                <a:gd name="connsiteY5" fmla="*/ 899888 h 899888"/>
                <a:gd name="connsiteX6" fmla="*/ 449944 w 2314121"/>
                <a:gd name="connsiteY6" fmla="*/ 899887 h 899888"/>
                <a:gd name="connsiteX7" fmla="*/ 9141 w 2314121"/>
                <a:gd name="connsiteY7" fmla="*/ 540623 h 899888"/>
                <a:gd name="connsiteX8" fmla="*/ 0 w 2314121"/>
                <a:gd name="connsiteY8" fmla="*/ 449944 h 899888"/>
                <a:gd name="connsiteX9" fmla="*/ 9141 w 2314121"/>
                <a:gd name="connsiteY9" fmla="*/ 359265 h 899888"/>
                <a:gd name="connsiteX10" fmla="*/ 449944 w 2314121"/>
                <a:gd name="connsiteY10" fmla="*/ 0 h 89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14121" h="899888">
                  <a:moveTo>
                    <a:pt x="0" y="449943"/>
                  </a:moveTo>
                  <a:lnTo>
                    <a:pt x="0" y="449944"/>
                  </a:lnTo>
                  <a:lnTo>
                    <a:pt x="0" y="449944"/>
                  </a:lnTo>
                  <a:close/>
                  <a:moveTo>
                    <a:pt x="449944" y="0"/>
                  </a:moveTo>
                  <a:lnTo>
                    <a:pt x="2314121" y="0"/>
                  </a:lnTo>
                  <a:lnTo>
                    <a:pt x="2314121" y="899888"/>
                  </a:lnTo>
                  <a:lnTo>
                    <a:pt x="449944" y="899887"/>
                  </a:lnTo>
                  <a:cubicBezTo>
                    <a:pt x="232509" y="899887"/>
                    <a:pt x="51097" y="745654"/>
                    <a:pt x="9141" y="540623"/>
                  </a:cubicBezTo>
                  <a:lnTo>
                    <a:pt x="0" y="449944"/>
                  </a:lnTo>
                  <a:lnTo>
                    <a:pt x="9141" y="359265"/>
                  </a:lnTo>
                  <a:cubicBezTo>
                    <a:pt x="51097" y="154233"/>
                    <a:pt x="232509" y="0"/>
                    <a:pt x="4499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5400" dist="25400" dir="1800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LOREM IPSUM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3"/>
    </p:custDataLst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/>
      <p:bldP spid="2061" grpId="0"/>
      <p:bldP spid="2062" grpId="0"/>
      <p:bldP spid="20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淘宝店chenying0907 4"/>
          <p:cNvGrpSpPr/>
          <p:nvPr>
            <p:custDataLst>
              <p:tags r:id="rId1"/>
            </p:custDataLst>
          </p:nvPr>
        </p:nvGrpSpPr>
        <p:grpSpPr>
          <a:xfrm>
            <a:off x="2885406" y="1663503"/>
            <a:ext cx="3373190" cy="2351798"/>
            <a:chOff x="3847207" y="2218004"/>
            <a:chExt cx="4497587" cy="3135731"/>
          </a:xfrm>
        </p:grpSpPr>
        <p:pic>
          <p:nvPicPr>
            <p:cNvPr id="13" name="淘宝店chenying0907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78" b="16402"/>
            <a:stretch>
              <a:fillRect/>
            </a:stretch>
          </p:blipFill>
          <p:spPr>
            <a:xfrm>
              <a:off x="3847207" y="2218004"/>
              <a:ext cx="4497587" cy="3135731"/>
            </a:xfrm>
            <a:prstGeom prst="rect">
              <a:avLst/>
            </a:prstGeom>
          </p:spPr>
        </p:pic>
        <p:pic>
          <p:nvPicPr>
            <p:cNvPr id="2" name="淘宝店chenying0907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67807" y="2603957"/>
              <a:ext cx="3360374" cy="2011586"/>
            </a:xfrm>
            <a:prstGeom prst="rect">
              <a:avLst/>
            </a:prstGeom>
          </p:spPr>
        </p:pic>
      </p:grpSp>
      <p:sp>
        <p:nvSpPr>
          <p:cNvPr id="6" name="PA_淘宝店chenying0907: 圆角 5"/>
          <p:cNvSpPr/>
          <p:nvPr>
            <p:custDataLst>
              <p:tags r:id="rId4"/>
            </p:custDataLst>
          </p:nvPr>
        </p:nvSpPr>
        <p:spPr>
          <a:xfrm>
            <a:off x="832789" y="1860231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 smtClean="0">
                <a:cs typeface="+mn-ea"/>
                <a:sym typeface="+mn-lt"/>
              </a:rPr>
              <a:t>2021</a:t>
            </a:r>
            <a:endParaRPr lang="zh-CN" altLang="en-US" sz="2100" dirty="0">
              <a:cs typeface="+mn-ea"/>
              <a:sym typeface="+mn-lt"/>
            </a:endParaRPr>
          </a:p>
        </p:txBody>
      </p:sp>
      <p:sp>
        <p:nvSpPr>
          <p:cNvPr id="18" name="PA_淘宝店chenying0907: 圆角 17"/>
          <p:cNvSpPr/>
          <p:nvPr>
            <p:custDataLst>
              <p:tags r:id="rId5"/>
            </p:custDataLst>
          </p:nvPr>
        </p:nvSpPr>
        <p:spPr>
          <a:xfrm>
            <a:off x="6387016" y="1825534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 smtClean="0">
                <a:cs typeface="+mn-ea"/>
                <a:sym typeface="+mn-lt"/>
              </a:rPr>
              <a:t>20XX</a:t>
            </a:r>
            <a:endParaRPr lang="zh-CN" altLang="en-US" sz="2100" dirty="0">
              <a:cs typeface="+mn-ea"/>
              <a:sym typeface="+mn-lt"/>
            </a:endParaRPr>
          </a:p>
        </p:txBody>
      </p:sp>
      <p:sp>
        <p:nvSpPr>
          <p:cNvPr id="20" name="PA_淘宝店chenying0907 19"/>
          <p:cNvSpPr/>
          <p:nvPr>
            <p:custDataLst>
              <p:tags r:id="rId6"/>
            </p:custDataLst>
          </p:nvPr>
        </p:nvSpPr>
        <p:spPr>
          <a:xfrm>
            <a:off x="632544" y="2774328"/>
            <a:ext cx="2426343" cy="41176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PA_淘宝店chenying0907 20"/>
          <p:cNvSpPr/>
          <p:nvPr>
            <p:custDataLst>
              <p:tags r:id="rId7"/>
            </p:custDataLst>
          </p:nvPr>
        </p:nvSpPr>
        <p:spPr>
          <a:xfrm>
            <a:off x="632543" y="2428080"/>
            <a:ext cx="1862765" cy="294620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800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PA_淘宝店chenying0907 21"/>
          <p:cNvSpPr/>
          <p:nvPr>
            <p:custDataLst>
              <p:tags r:id="rId8"/>
            </p:custDataLst>
          </p:nvPr>
        </p:nvSpPr>
        <p:spPr>
          <a:xfrm>
            <a:off x="620230" y="3317306"/>
            <a:ext cx="2426343" cy="41176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PA_淘宝店chenying0907 22"/>
          <p:cNvSpPr/>
          <p:nvPr>
            <p:custDataLst>
              <p:tags r:id="rId9"/>
            </p:custDataLst>
          </p:nvPr>
        </p:nvSpPr>
        <p:spPr>
          <a:xfrm>
            <a:off x="6387017" y="2761915"/>
            <a:ext cx="2284115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PA_淘宝店chenying0907 23"/>
          <p:cNvSpPr/>
          <p:nvPr>
            <p:custDataLst>
              <p:tags r:id="rId10"/>
            </p:custDataLst>
          </p:nvPr>
        </p:nvSpPr>
        <p:spPr>
          <a:xfrm>
            <a:off x="6387017" y="2415667"/>
            <a:ext cx="1862765" cy="294620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800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PA_淘宝店chenying0907 24"/>
          <p:cNvSpPr/>
          <p:nvPr>
            <p:custDataLst>
              <p:tags r:id="rId11"/>
            </p:custDataLst>
          </p:nvPr>
        </p:nvSpPr>
        <p:spPr>
          <a:xfrm>
            <a:off x="6374702" y="3304893"/>
            <a:ext cx="2296428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20" grpId="0" animBg="1" autoUpdateAnimBg="0"/>
      <p:bldP spid="21" grpId="0"/>
      <p:bldP spid="22" grpId="0" animBg="1" autoUpdateAnimBg="0"/>
      <p:bldP spid="23" grpId="0" animBg="1" autoUpdateAnimBg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/>
          <p:nvPr/>
        </p:nvGrpSpPr>
        <p:grpSpPr>
          <a:xfrm>
            <a:off x="3030090" y="1410621"/>
            <a:ext cx="1268677" cy="1806894"/>
            <a:chOff x="1676975" y="1880828"/>
            <a:chExt cx="1691569" cy="2409192"/>
          </a:xfrm>
        </p:grpSpPr>
        <p:sp>
          <p:nvSpPr>
            <p:cNvPr id="59" name="Rectangle: Rounded Corners 46"/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Isosceles Triangle 47"/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4802448" y="1410621"/>
            <a:ext cx="1268677" cy="1806894"/>
            <a:chOff x="1676975" y="1880828"/>
            <a:chExt cx="1691569" cy="2409192"/>
          </a:xfrm>
        </p:grpSpPr>
        <p:sp>
          <p:nvSpPr>
            <p:cNvPr id="57" name="Rectangle: Rounded Corners 51"/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Isosceles Triangle 52"/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" name="Group 53"/>
          <p:cNvGrpSpPr/>
          <p:nvPr/>
        </p:nvGrpSpPr>
        <p:grpSpPr>
          <a:xfrm>
            <a:off x="6574806" y="1410621"/>
            <a:ext cx="1268677" cy="1806894"/>
            <a:chOff x="1676975" y="1880828"/>
            <a:chExt cx="1691569" cy="2409192"/>
          </a:xfrm>
        </p:grpSpPr>
        <p:sp>
          <p:nvSpPr>
            <p:cNvPr id="55" name="Rectangle: Rounded Corners 54"/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Isosceles Triangle 55"/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21" name="Straight Connector 1"/>
          <p:cNvCxnSpPr/>
          <p:nvPr/>
        </p:nvCxnSpPr>
        <p:spPr>
          <a:xfrm>
            <a:off x="1898704" y="3367373"/>
            <a:ext cx="60827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3"/>
          <p:cNvSpPr txBox="1"/>
          <p:nvPr/>
        </p:nvSpPr>
        <p:spPr bwMode="auto">
          <a:xfrm>
            <a:off x="7109364" y="3553083"/>
            <a:ext cx="199573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endParaRPr lang="en-US" sz="17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85"/>
          <p:cNvSpPr txBox="1"/>
          <p:nvPr/>
        </p:nvSpPr>
        <p:spPr>
          <a:xfrm>
            <a:off x="674893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Oval 89"/>
          <p:cNvSpPr/>
          <p:nvPr/>
        </p:nvSpPr>
        <p:spPr>
          <a:xfrm>
            <a:off x="7147591" y="3305813"/>
            <a:ext cx="123122" cy="123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Freeform: Shape 59"/>
          <p:cNvSpPr/>
          <p:nvPr/>
        </p:nvSpPr>
        <p:spPr bwMode="auto">
          <a:xfrm>
            <a:off x="7044754" y="1545636"/>
            <a:ext cx="342063" cy="34206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TextBox 90"/>
          <p:cNvSpPr txBox="1"/>
          <p:nvPr/>
        </p:nvSpPr>
        <p:spPr bwMode="auto">
          <a:xfrm>
            <a:off x="6483772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0"/>
          <p:cNvSpPr txBox="1"/>
          <p:nvPr/>
        </p:nvSpPr>
        <p:spPr bwMode="auto">
          <a:xfrm>
            <a:off x="5333998" y="3553083"/>
            <a:ext cx="205585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en-US" sz="17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79"/>
          <p:cNvSpPr txBox="1"/>
          <p:nvPr/>
        </p:nvSpPr>
        <p:spPr>
          <a:xfrm>
            <a:off x="497657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Oval 88"/>
          <p:cNvSpPr/>
          <p:nvPr/>
        </p:nvSpPr>
        <p:spPr>
          <a:xfrm>
            <a:off x="5375230" y="3305813"/>
            <a:ext cx="123122" cy="123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Freeform: Shape 60"/>
          <p:cNvSpPr/>
          <p:nvPr/>
        </p:nvSpPr>
        <p:spPr bwMode="auto">
          <a:xfrm>
            <a:off x="5272393" y="1545636"/>
            <a:ext cx="342063" cy="34206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TextBox 91"/>
          <p:cNvSpPr txBox="1"/>
          <p:nvPr/>
        </p:nvSpPr>
        <p:spPr bwMode="auto">
          <a:xfrm>
            <a:off x="4711411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7"/>
          <p:cNvSpPr txBox="1"/>
          <p:nvPr/>
        </p:nvSpPr>
        <p:spPr bwMode="auto">
          <a:xfrm>
            <a:off x="3564642" y="3553083"/>
            <a:ext cx="199573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en-US" sz="17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73"/>
          <p:cNvSpPr txBox="1"/>
          <p:nvPr/>
        </p:nvSpPr>
        <p:spPr>
          <a:xfrm>
            <a:off x="324202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Oval 87"/>
          <p:cNvSpPr/>
          <p:nvPr/>
        </p:nvSpPr>
        <p:spPr>
          <a:xfrm>
            <a:off x="3602870" y="3305813"/>
            <a:ext cx="123122" cy="123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Freeform: Shape 62"/>
          <p:cNvSpPr/>
          <p:nvPr/>
        </p:nvSpPr>
        <p:spPr bwMode="auto">
          <a:xfrm>
            <a:off x="3537844" y="1545636"/>
            <a:ext cx="342063" cy="342063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6" name="TextBox 92"/>
          <p:cNvSpPr txBox="1"/>
          <p:nvPr/>
        </p:nvSpPr>
        <p:spPr bwMode="auto">
          <a:xfrm>
            <a:off x="2939049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"/>
          <p:cNvSpPr txBox="1"/>
          <p:nvPr/>
        </p:nvSpPr>
        <p:spPr bwMode="auto">
          <a:xfrm>
            <a:off x="1803701" y="3553083"/>
            <a:ext cx="176731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en-US" sz="17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1257732" y="1410621"/>
            <a:ext cx="1268677" cy="1806894"/>
            <a:chOff x="1676975" y="1880828"/>
            <a:chExt cx="1691569" cy="2409192"/>
          </a:xfrm>
        </p:grpSpPr>
        <p:sp>
          <p:nvSpPr>
            <p:cNvPr id="53" name="Rectangle: Rounded Corners 56"/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Isosceles Triangle 57"/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9" name="Oval 50"/>
          <p:cNvSpPr/>
          <p:nvPr/>
        </p:nvSpPr>
        <p:spPr>
          <a:xfrm>
            <a:off x="1830509" y="3305813"/>
            <a:ext cx="123122" cy="1231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0" name="Freeform: Shape 61"/>
          <p:cNvSpPr/>
          <p:nvPr/>
        </p:nvSpPr>
        <p:spPr bwMode="auto">
          <a:xfrm>
            <a:off x="1727671" y="1545636"/>
            <a:ext cx="342063" cy="342063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4" tIns="34286" rIns="68574" bIns="34286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1" name="TextBox 67"/>
          <p:cNvSpPr txBox="1"/>
          <p:nvPr/>
        </p:nvSpPr>
        <p:spPr>
          <a:xfrm>
            <a:off x="1431851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zh-CN" altLang="en-US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TextBox 93"/>
          <p:cNvSpPr txBox="1"/>
          <p:nvPr/>
        </p:nvSpPr>
        <p:spPr bwMode="auto">
          <a:xfrm>
            <a:off x="1166687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（建议使用主题字体）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  <p:bldP spid="26" grpId="0"/>
      <p:bldP spid="27" grpId="0"/>
      <p:bldP spid="28" grpId="0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 animBg="1"/>
      <p:bldP spid="46" grpId="0"/>
      <p:bldP spid="47" grpId="0"/>
      <p:bldP spid="49" grpId="0" animBg="1"/>
      <p:bldP spid="50" grpId="0" animBg="1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26835" y="1592349"/>
            <a:ext cx="6912768" cy="1800200"/>
          </a:xfrm>
          <a:prstGeom prst="round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19673" y="3109821"/>
            <a:ext cx="6264696" cy="585862"/>
            <a:chOff x="1619672" y="3325841"/>
            <a:chExt cx="6264696" cy="585861"/>
          </a:xfrm>
          <a:solidFill>
            <a:srgbClr val="C42A13"/>
          </a:solidFill>
        </p:grpSpPr>
        <p:sp>
          <p:nvSpPr>
            <p:cNvPr id="4" name="圆角矩形 3"/>
            <p:cNvSpPr/>
            <p:nvPr/>
          </p:nvSpPr>
          <p:spPr>
            <a:xfrm>
              <a:off x="1619672" y="3325841"/>
              <a:ext cx="6264696" cy="46384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691680" y="3403872"/>
              <a:ext cx="6192688" cy="5078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请在此处输入您的文本，或者复制您的文本粘贴到此处请在此</a:t>
              </a:r>
              <a:r>
                <a:rPr lang="zh-CN" altLang="en-US" sz="900" dirty="0" smtClean="0">
                  <a:solidFill>
                    <a:schemeClr val="bg1"/>
                  </a:solidFill>
                  <a:cs typeface="+mn-ea"/>
                  <a:sym typeface="+mn-lt"/>
                </a:rPr>
                <a:t>处请在此处输入您的文本，或者复制您的文本粘贴到此处请在此处</a:t>
              </a:r>
              <a:endParaRPr lang="zh-CN" altLang="en-US" sz="9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zh-CN" altLang="en-US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10936" y="1347614"/>
            <a:ext cx="1377351" cy="1741822"/>
            <a:chOff x="1510934" y="1563638"/>
            <a:chExt cx="1377351" cy="1741822"/>
          </a:xfrm>
        </p:grpSpPr>
        <p:sp>
          <p:nvSpPr>
            <p:cNvPr id="7" name="矩形 6"/>
            <p:cNvSpPr/>
            <p:nvPr/>
          </p:nvSpPr>
          <p:spPr>
            <a:xfrm>
              <a:off x="1510934" y="2805821"/>
              <a:ext cx="1377351" cy="499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568005" y="1563638"/>
              <a:ext cx="1246474" cy="1246474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80"/>
            <p:cNvSpPr>
              <a:spLocks noEditPoints="1"/>
            </p:cNvSpPr>
            <p:nvPr/>
          </p:nvSpPr>
          <p:spPr bwMode="auto">
            <a:xfrm>
              <a:off x="1763688" y="1994101"/>
              <a:ext cx="714523" cy="385548"/>
            </a:xfrm>
            <a:custGeom>
              <a:avLst/>
              <a:gdLst>
                <a:gd name="T0" fmla="*/ 20 w 192"/>
                <a:gd name="T1" fmla="*/ 0 h 104"/>
                <a:gd name="T2" fmla="*/ 0 w 192"/>
                <a:gd name="T3" fmla="*/ 84 h 104"/>
                <a:gd name="T4" fmla="*/ 172 w 192"/>
                <a:gd name="T5" fmla="*/ 104 h 104"/>
                <a:gd name="T6" fmla="*/ 192 w 192"/>
                <a:gd name="T7" fmla="*/ 20 h 104"/>
                <a:gd name="T8" fmla="*/ 92 w 192"/>
                <a:gd name="T9" fmla="*/ 24 h 104"/>
                <a:gd name="T10" fmla="*/ 104 w 192"/>
                <a:gd name="T11" fmla="*/ 28 h 104"/>
                <a:gd name="T12" fmla="*/ 92 w 192"/>
                <a:gd name="T13" fmla="*/ 32 h 104"/>
                <a:gd name="T14" fmla="*/ 92 w 192"/>
                <a:gd name="T15" fmla="*/ 24 h 104"/>
                <a:gd name="T16" fmla="*/ 100 w 192"/>
                <a:gd name="T17" fmla="*/ 48 h 104"/>
                <a:gd name="T18" fmla="*/ 100 w 192"/>
                <a:gd name="T19" fmla="*/ 56 h 104"/>
                <a:gd name="T20" fmla="*/ 88 w 192"/>
                <a:gd name="T21" fmla="*/ 52 h 104"/>
                <a:gd name="T22" fmla="*/ 68 w 192"/>
                <a:gd name="T23" fmla="*/ 24 h 104"/>
                <a:gd name="T24" fmla="*/ 80 w 192"/>
                <a:gd name="T25" fmla="*/ 28 h 104"/>
                <a:gd name="T26" fmla="*/ 68 w 192"/>
                <a:gd name="T27" fmla="*/ 32 h 104"/>
                <a:gd name="T28" fmla="*/ 68 w 192"/>
                <a:gd name="T29" fmla="*/ 24 h 104"/>
                <a:gd name="T30" fmla="*/ 76 w 192"/>
                <a:gd name="T31" fmla="*/ 48 h 104"/>
                <a:gd name="T32" fmla="*/ 76 w 192"/>
                <a:gd name="T33" fmla="*/ 56 h 104"/>
                <a:gd name="T34" fmla="*/ 64 w 192"/>
                <a:gd name="T35" fmla="*/ 52 h 104"/>
                <a:gd name="T36" fmla="*/ 52 w 192"/>
                <a:gd name="T37" fmla="*/ 80 h 104"/>
                <a:gd name="T38" fmla="*/ 40 w 192"/>
                <a:gd name="T39" fmla="*/ 76 h 104"/>
                <a:gd name="T40" fmla="*/ 52 w 192"/>
                <a:gd name="T41" fmla="*/ 72 h 104"/>
                <a:gd name="T42" fmla="*/ 52 w 192"/>
                <a:gd name="T43" fmla="*/ 80 h 104"/>
                <a:gd name="T44" fmla="*/ 44 w 192"/>
                <a:gd name="T45" fmla="*/ 56 h 104"/>
                <a:gd name="T46" fmla="*/ 44 w 192"/>
                <a:gd name="T47" fmla="*/ 48 h 104"/>
                <a:gd name="T48" fmla="*/ 56 w 192"/>
                <a:gd name="T49" fmla="*/ 52 h 104"/>
                <a:gd name="T50" fmla="*/ 52 w 192"/>
                <a:gd name="T51" fmla="*/ 32 h 104"/>
                <a:gd name="T52" fmla="*/ 40 w 192"/>
                <a:gd name="T53" fmla="*/ 28 h 104"/>
                <a:gd name="T54" fmla="*/ 52 w 192"/>
                <a:gd name="T55" fmla="*/ 24 h 104"/>
                <a:gd name="T56" fmla="*/ 52 w 192"/>
                <a:gd name="T57" fmla="*/ 32 h 104"/>
                <a:gd name="T58" fmla="*/ 68 w 192"/>
                <a:gd name="T59" fmla="*/ 80 h 104"/>
                <a:gd name="T60" fmla="*/ 68 w 192"/>
                <a:gd name="T61" fmla="*/ 72 h 104"/>
                <a:gd name="T62" fmla="*/ 128 w 192"/>
                <a:gd name="T63" fmla="*/ 76 h 104"/>
                <a:gd name="T64" fmla="*/ 124 w 192"/>
                <a:gd name="T65" fmla="*/ 56 h 104"/>
                <a:gd name="T66" fmla="*/ 112 w 192"/>
                <a:gd name="T67" fmla="*/ 52 h 104"/>
                <a:gd name="T68" fmla="*/ 124 w 192"/>
                <a:gd name="T69" fmla="*/ 48 h 104"/>
                <a:gd name="T70" fmla="*/ 124 w 192"/>
                <a:gd name="T71" fmla="*/ 56 h 104"/>
                <a:gd name="T72" fmla="*/ 116 w 192"/>
                <a:gd name="T73" fmla="*/ 32 h 104"/>
                <a:gd name="T74" fmla="*/ 116 w 192"/>
                <a:gd name="T75" fmla="*/ 24 h 104"/>
                <a:gd name="T76" fmla="*/ 128 w 192"/>
                <a:gd name="T77" fmla="*/ 28 h 104"/>
                <a:gd name="T78" fmla="*/ 148 w 192"/>
                <a:gd name="T79" fmla="*/ 80 h 104"/>
                <a:gd name="T80" fmla="*/ 136 w 192"/>
                <a:gd name="T81" fmla="*/ 76 h 104"/>
                <a:gd name="T82" fmla="*/ 148 w 192"/>
                <a:gd name="T83" fmla="*/ 72 h 104"/>
                <a:gd name="T84" fmla="*/ 148 w 192"/>
                <a:gd name="T85" fmla="*/ 80 h 104"/>
                <a:gd name="T86" fmla="*/ 140 w 192"/>
                <a:gd name="T87" fmla="*/ 56 h 104"/>
                <a:gd name="T88" fmla="*/ 140 w 192"/>
                <a:gd name="T89" fmla="*/ 48 h 104"/>
                <a:gd name="T90" fmla="*/ 152 w 192"/>
                <a:gd name="T91" fmla="*/ 52 h 104"/>
                <a:gd name="T92" fmla="*/ 148 w 192"/>
                <a:gd name="T93" fmla="*/ 32 h 104"/>
                <a:gd name="T94" fmla="*/ 136 w 192"/>
                <a:gd name="T95" fmla="*/ 28 h 104"/>
                <a:gd name="T96" fmla="*/ 148 w 192"/>
                <a:gd name="T97" fmla="*/ 24 h 104"/>
                <a:gd name="T98" fmla="*/ 148 w 192"/>
                <a:gd name="T99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" h="104">
                  <a:moveTo>
                    <a:pt x="17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5"/>
                    <a:pt x="9" y="104"/>
                    <a:pt x="20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83" y="104"/>
                    <a:pt x="192" y="95"/>
                    <a:pt x="192" y="84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2" y="9"/>
                    <a:pt x="183" y="0"/>
                    <a:pt x="172" y="0"/>
                  </a:cubicBezTo>
                  <a:close/>
                  <a:moveTo>
                    <a:pt x="92" y="24"/>
                  </a:move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cubicBezTo>
                    <a:pt x="104" y="30"/>
                    <a:pt x="102" y="32"/>
                    <a:pt x="10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0" y="32"/>
                    <a:pt x="88" y="30"/>
                    <a:pt x="88" y="28"/>
                  </a:cubicBezTo>
                  <a:cubicBezTo>
                    <a:pt x="88" y="26"/>
                    <a:pt x="90" y="24"/>
                    <a:pt x="92" y="24"/>
                  </a:cubicBezTo>
                  <a:close/>
                  <a:moveTo>
                    <a:pt x="92" y="48"/>
                  </a:moveTo>
                  <a:cubicBezTo>
                    <a:pt x="100" y="48"/>
                    <a:pt x="100" y="48"/>
                    <a:pt x="100" y="48"/>
                  </a:cubicBezTo>
                  <a:cubicBezTo>
                    <a:pt x="102" y="48"/>
                    <a:pt x="104" y="50"/>
                    <a:pt x="104" y="52"/>
                  </a:cubicBezTo>
                  <a:cubicBezTo>
                    <a:pt x="104" y="54"/>
                    <a:pt x="102" y="56"/>
                    <a:pt x="100" y="56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0" y="56"/>
                    <a:pt x="88" y="54"/>
                    <a:pt x="88" y="52"/>
                  </a:cubicBezTo>
                  <a:cubicBezTo>
                    <a:pt x="88" y="50"/>
                    <a:pt x="90" y="48"/>
                    <a:pt x="92" y="48"/>
                  </a:cubicBezTo>
                  <a:close/>
                  <a:moveTo>
                    <a:pt x="68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78" y="24"/>
                    <a:pt x="80" y="26"/>
                    <a:pt x="80" y="28"/>
                  </a:cubicBezTo>
                  <a:cubicBezTo>
                    <a:pt x="80" y="30"/>
                    <a:pt x="78" y="32"/>
                    <a:pt x="76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6" y="32"/>
                    <a:pt x="64" y="30"/>
                    <a:pt x="64" y="28"/>
                  </a:cubicBezTo>
                  <a:cubicBezTo>
                    <a:pt x="64" y="26"/>
                    <a:pt x="66" y="24"/>
                    <a:pt x="68" y="24"/>
                  </a:cubicBezTo>
                  <a:close/>
                  <a:moveTo>
                    <a:pt x="68" y="48"/>
                  </a:moveTo>
                  <a:cubicBezTo>
                    <a:pt x="76" y="48"/>
                    <a:pt x="76" y="48"/>
                    <a:pt x="76" y="48"/>
                  </a:cubicBezTo>
                  <a:cubicBezTo>
                    <a:pt x="78" y="48"/>
                    <a:pt x="80" y="50"/>
                    <a:pt x="80" y="52"/>
                  </a:cubicBezTo>
                  <a:cubicBezTo>
                    <a:pt x="80" y="54"/>
                    <a:pt x="78" y="56"/>
                    <a:pt x="7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6" y="56"/>
                    <a:pt x="64" y="54"/>
                    <a:pt x="64" y="52"/>
                  </a:cubicBezTo>
                  <a:cubicBezTo>
                    <a:pt x="64" y="50"/>
                    <a:pt x="66" y="48"/>
                    <a:pt x="68" y="48"/>
                  </a:cubicBezTo>
                  <a:close/>
                  <a:moveTo>
                    <a:pt x="52" y="80"/>
                  </a:moveTo>
                  <a:cubicBezTo>
                    <a:pt x="44" y="80"/>
                    <a:pt x="44" y="80"/>
                    <a:pt x="44" y="80"/>
                  </a:cubicBezTo>
                  <a:cubicBezTo>
                    <a:pt x="42" y="80"/>
                    <a:pt x="40" y="78"/>
                    <a:pt x="40" y="76"/>
                  </a:cubicBezTo>
                  <a:cubicBezTo>
                    <a:pt x="40" y="74"/>
                    <a:pt x="42" y="72"/>
                    <a:pt x="44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4" y="72"/>
                    <a:pt x="56" y="74"/>
                    <a:pt x="56" y="76"/>
                  </a:cubicBezTo>
                  <a:cubicBezTo>
                    <a:pt x="56" y="78"/>
                    <a:pt x="54" y="80"/>
                    <a:pt x="52" y="80"/>
                  </a:cubicBezTo>
                  <a:close/>
                  <a:moveTo>
                    <a:pt x="52" y="56"/>
                  </a:moveTo>
                  <a:cubicBezTo>
                    <a:pt x="44" y="56"/>
                    <a:pt x="44" y="56"/>
                    <a:pt x="44" y="56"/>
                  </a:cubicBezTo>
                  <a:cubicBezTo>
                    <a:pt x="42" y="56"/>
                    <a:pt x="40" y="54"/>
                    <a:pt x="40" y="52"/>
                  </a:cubicBezTo>
                  <a:cubicBezTo>
                    <a:pt x="40" y="50"/>
                    <a:pt x="42" y="48"/>
                    <a:pt x="44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4" y="48"/>
                    <a:pt x="56" y="50"/>
                    <a:pt x="56" y="52"/>
                  </a:cubicBezTo>
                  <a:cubicBezTo>
                    <a:pt x="56" y="54"/>
                    <a:pt x="54" y="56"/>
                    <a:pt x="52" y="56"/>
                  </a:cubicBezTo>
                  <a:close/>
                  <a:moveTo>
                    <a:pt x="52" y="32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42" y="32"/>
                    <a:pt x="40" y="30"/>
                    <a:pt x="40" y="28"/>
                  </a:cubicBezTo>
                  <a:cubicBezTo>
                    <a:pt x="40" y="26"/>
                    <a:pt x="42" y="24"/>
                    <a:pt x="44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4" y="24"/>
                    <a:pt x="56" y="26"/>
                    <a:pt x="56" y="28"/>
                  </a:cubicBezTo>
                  <a:cubicBezTo>
                    <a:pt x="56" y="30"/>
                    <a:pt x="54" y="32"/>
                    <a:pt x="52" y="32"/>
                  </a:cubicBezTo>
                  <a:close/>
                  <a:moveTo>
                    <a:pt x="124" y="80"/>
                  </a:moveTo>
                  <a:cubicBezTo>
                    <a:pt x="68" y="80"/>
                    <a:pt x="68" y="80"/>
                    <a:pt x="68" y="80"/>
                  </a:cubicBezTo>
                  <a:cubicBezTo>
                    <a:pt x="66" y="80"/>
                    <a:pt x="64" y="78"/>
                    <a:pt x="64" y="76"/>
                  </a:cubicBezTo>
                  <a:cubicBezTo>
                    <a:pt x="64" y="74"/>
                    <a:pt x="66" y="72"/>
                    <a:pt x="68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2"/>
                    <a:pt x="128" y="74"/>
                    <a:pt x="128" y="76"/>
                  </a:cubicBezTo>
                  <a:cubicBezTo>
                    <a:pt x="128" y="78"/>
                    <a:pt x="126" y="80"/>
                    <a:pt x="124" y="80"/>
                  </a:cubicBezTo>
                  <a:close/>
                  <a:moveTo>
                    <a:pt x="124" y="56"/>
                  </a:moveTo>
                  <a:cubicBezTo>
                    <a:pt x="116" y="56"/>
                    <a:pt x="116" y="56"/>
                    <a:pt x="116" y="56"/>
                  </a:cubicBezTo>
                  <a:cubicBezTo>
                    <a:pt x="114" y="56"/>
                    <a:pt x="112" y="54"/>
                    <a:pt x="112" y="52"/>
                  </a:cubicBezTo>
                  <a:cubicBezTo>
                    <a:pt x="112" y="50"/>
                    <a:pt x="114" y="48"/>
                    <a:pt x="116" y="48"/>
                  </a:cubicBezTo>
                  <a:cubicBezTo>
                    <a:pt x="124" y="48"/>
                    <a:pt x="124" y="48"/>
                    <a:pt x="124" y="48"/>
                  </a:cubicBezTo>
                  <a:cubicBezTo>
                    <a:pt x="126" y="48"/>
                    <a:pt x="128" y="50"/>
                    <a:pt x="128" y="52"/>
                  </a:cubicBezTo>
                  <a:cubicBezTo>
                    <a:pt x="128" y="54"/>
                    <a:pt x="126" y="56"/>
                    <a:pt x="124" y="56"/>
                  </a:cubicBezTo>
                  <a:close/>
                  <a:moveTo>
                    <a:pt x="124" y="32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4" y="32"/>
                    <a:pt x="112" y="30"/>
                    <a:pt x="112" y="28"/>
                  </a:cubicBezTo>
                  <a:cubicBezTo>
                    <a:pt x="112" y="26"/>
                    <a:pt x="114" y="24"/>
                    <a:pt x="116" y="24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4"/>
                    <a:pt x="128" y="26"/>
                    <a:pt x="128" y="28"/>
                  </a:cubicBezTo>
                  <a:cubicBezTo>
                    <a:pt x="128" y="30"/>
                    <a:pt x="126" y="32"/>
                    <a:pt x="124" y="32"/>
                  </a:cubicBezTo>
                  <a:close/>
                  <a:moveTo>
                    <a:pt x="148" y="80"/>
                  </a:moveTo>
                  <a:cubicBezTo>
                    <a:pt x="140" y="80"/>
                    <a:pt x="140" y="80"/>
                    <a:pt x="140" y="80"/>
                  </a:cubicBezTo>
                  <a:cubicBezTo>
                    <a:pt x="138" y="80"/>
                    <a:pt x="136" y="78"/>
                    <a:pt x="136" y="76"/>
                  </a:cubicBezTo>
                  <a:cubicBezTo>
                    <a:pt x="136" y="74"/>
                    <a:pt x="138" y="72"/>
                    <a:pt x="140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0" y="72"/>
                    <a:pt x="152" y="74"/>
                    <a:pt x="152" y="76"/>
                  </a:cubicBezTo>
                  <a:cubicBezTo>
                    <a:pt x="152" y="78"/>
                    <a:pt x="150" y="80"/>
                    <a:pt x="148" y="80"/>
                  </a:cubicBezTo>
                  <a:close/>
                  <a:moveTo>
                    <a:pt x="148" y="56"/>
                  </a:moveTo>
                  <a:cubicBezTo>
                    <a:pt x="140" y="56"/>
                    <a:pt x="140" y="56"/>
                    <a:pt x="140" y="56"/>
                  </a:cubicBezTo>
                  <a:cubicBezTo>
                    <a:pt x="138" y="56"/>
                    <a:pt x="136" y="54"/>
                    <a:pt x="136" y="52"/>
                  </a:cubicBezTo>
                  <a:cubicBezTo>
                    <a:pt x="136" y="50"/>
                    <a:pt x="138" y="48"/>
                    <a:pt x="140" y="48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50" y="48"/>
                    <a:pt x="152" y="50"/>
                    <a:pt x="152" y="52"/>
                  </a:cubicBezTo>
                  <a:cubicBezTo>
                    <a:pt x="152" y="54"/>
                    <a:pt x="150" y="56"/>
                    <a:pt x="148" y="56"/>
                  </a:cubicBezTo>
                  <a:close/>
                  <a:moveTo>
                    <a:pt x="148" y="32"/>
                  </a:moveTo>
                  <a:cubicBezTo>
                    <a:pt x="140" y="32"/>
                    <a:pt x="140" y="32"/>
                    <a:pt x="140" y="32"/>
                  </a:cubicBezTo>
                  <a:cubicBezTo>
                    <a:pt x="138" y="32"/>
                    <a:pt x="136" y="30"/>
                    <a:pt x="136" y="28"/>
                  </a:cubicBezTo>
                  <a:cubicBezTo>
                    <a:pt x="136" y="26"/>
                    <a:pt x="138" y="24"/>
                    <a:pt x="140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0" y="24"/>
                    <a:pt x="152" y="26"/>
                    <a:pt x="152" y="28"/>
                  </a:cubicBezTo>
                  <a:cubicBezTo>
                    <a:pt x="152" y="30"/>
                    <a:pt x="150" y="32"/>
                    <a:pt x="14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05870" y="1347614"/>
            <a:ext cx="1377351" cy="1741822"/>
            <a:chOff x="3305868" y="1563638"/>
            <a:chExt cx="1377351" cy="1741822"/>
          </a:xfrm>
        </p:grpSpPr>
        <p:sp>
          <p:nvSpPr>
            <p:cNvPr id="11" name="矩形 10"/>
            <p:cNvSpPr/>
            <p:nvPr/>
          </p:nvSpPr>
          <p:spPr>
            <a:xfrm>
              <a:off x="3305868" y="2805821"/>
              <a:ext cx="1377351" cy="499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362939" y="1563638"/>
              <a:ext cx="1246474" cy="1246474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632043" y="1837032"/>
              <a:ext cx="724999" cy="716617"/>
              <a:chOff x="11145838" y="3187700"/>
              <a:chExt cx="549276" cy="542925"/>
            </a:xfrm>
          </p:grpSpPr>
          <p:sp>
            <p:nvSpPr>
              <p:cNvPr id="14" name="Freeform 107"/>
              <p:cNvSpPr>
                <a:spLocks noEditPoints="1"/>
              </p:cNvSpPr>
              <p:nvPr/>
            </p:nvSpPr>
            <p:spPr bwMode="auto">
              <a:xfrm>
                <a:off x="11145838" y="3187700"/>
                <a:ext cx="369888" cy="363538"/>
              </a:xfrm>
              <a:custGeom>
                <a:avLst/>
                <a:gdLst>
                  <a:gd name="T0" fmla="*/ 99 w 129"/>
                  <a:gd name="T1" fmla="*/ 118 h 129"/>
                  <a:gd name="T2" fmla="*/ 95 w 129"/>
                  <a:gd name="T3" fmla="*/ 102 h 129"/>
                  <a:gd name="T4" fmla="*/ 101 w 129"/>
                  <a:gd name="T5" fmla="*/ 96 h 129"/>
                  <a:gd name="T6" fmla="*/ 117 w 129"/>
                  <a:gd name="T7" fmla="*/ 100 h 129"/>
                  <a:gd name="T8" fmla="*/ 122 w 129"/>
                  <a:gd name="T9" fmla="*/ 98 h 129"/>
                  <a:gd name="T10" fmla="*/ 128 w 129"/>
                  <a:gd name="T11" fmla="*/ 83 h 129"/>
                  <a:gd name="T12" fmla="*/ 126 w 129"/>
                  <a:gd name="T13" fmla="*/ 78 h 129"/>
                  <a:gd name="T14" fmla="*/ 112 w 129"/>
                  <a:gd name="T15" fmla="*/ 70 h 129"/>
                  <a:gd name="T16" fmla="*/ 113 w 129"/>
                  <a:gd name="T17" fmla="*/ 65 h 129"/>
                  <a:gd name="T18" fmla="*/ 112 w 129"/>
                  <a:gd name="T19" fmla="*/ 61 h 129"/>
                  <a:gd name="T20" fmla="*/ 126 w 129"/>
                  <a:gd name="T21" fmla="*/ 52 h 129"/>
                  <a:gd name="T22" fmla="*/ 128 w 129"/>
                  <a:gd name="T23" fmla="*/ 47 h 129"/>
                  <a:gd name="T24" fmla="*/ 122 w 129"/>
                  <a:gd name="T25" fmla="*/ 33 h 129"/>
                  <a:gd name="T26" fmla="*/ 117 w 129"/>
                  <a:gd name="T27" fmla="*/ 30 h 129"/>
                  <a:gd name="T28" fmla="*/ 102 w 129"/>
                  <a:gd name="T29" fmla="*/ 34 h 129"/>
                  <a:gd name="T30" fmla="*/ 95 w 129"/>
                  <a:gd name="T31" fmla="*/ 28 h 129"/>
                  <a:gd name="T32" fmla="*/ 99 w 129"/>
                  <a:gd name="T33" fmla="*/ 12 h 129"/>
                  <a:gd name="T34" fmla="*/ 97 w 129"/>
                  <a:gd name="T35" fmla="*/ 8 h 129"/>
                  <a:gd name="T36" fmla="*/ 82 w 129"/>
                  <a:gd name="T37" fmla="*/ 1 h 129"/>
                  <a:gd name="T38" fmla="*/ 77 w 129"/>
                  <a:gd name="T39" fmla="*/ 3 h 129"/>
                  <a:gd name="T40" fmla="*/ 69 w 129"/>
                  <a:gd name="T41" fmla="*/ 17 h 129"/>
                  <a:gd name="T42" fmla="*/ 60 w 129"/>
                  <a:gd name="T43" fmla="*/ 17 h 129"/>
                  <a:gd name="T44" fmla="*/ 52 w 129"/>
                  <a:gd name="T45" fmla="*/ 3 h 129"/>
                  <a:gd name="T46" fmla="*/ 47 w 129"/>
                  <a:gd name="T47" fmla="*/ 1 h 129"/>
                  <a:gd name="T48" fmla="*/ 32 w 129"/>
                  <a:gd name="T49" fmla="*/ 7 h 129"/>
                  <a:gd name="T50" fmla="*/ 30 w 129"/>
                  <a:gd name="T51" fmla="*/ 12 h 129"/>
                  <a:gd name="T52" fmla="*/ 34 w 129"/>
                  <a:gd name="T53" fmla="*/ 27 h 129"/>
                  <a:gd name="T54" fmla="*/ 27 w 129"/>
                  <a:gd name="T55" fmla="*/ 34 h 129"/>
                  <a:gd name="T56" fmla="*/ 12 w 129"/>
                  <a:gd name="T57" fmla="*/ 30 h 129"/>
                  <a:gd name="T58" fmla="*/ 7 w 129"/>
                  <a:gd name="T59" fmla="*/ 32 h 129"/>
                  <a:gd name="T60" fmla="*/ 1 w 129"/>
                  <a:gd name="T61" fmla="*/ 47 h 129"/>
                  <a:gd name="T62" fmla="*/ 2 w 129"/>
                  <a:gd name="T63" fmla="*/ 52 h 129"/>
                  <a:gd name="T64" fmla="*/ 16 w 129"/>
                  <a:gd name="T65" fmla="*/ 60 h 129"/>
                  <a:gd name="T66" fmla="*/ 16 w 129"/>
                  <a:gd name="T67" fmla="*/ 65 h 129"/>
                  <a:gd name="T68" fmla="*/ 16 w 129"/>
                  <a:gd name="T69" fmla="*/ 69 h 129"/>
                  <a:gd name="T70" fmla="*/ 2 w 129"/>
                  <a:gd name="T71" fmla="*/ 77 h 129"/>
                  <a:gd name="T72" fmla="*/ 0 w 129"/>
                  <a:gd name="T73" fmla="*/ 82 h 129"/>
                  <a:gd name="T74" fmla="*/ 7 w 129"/>
                  <a:gd name="T75" fmla="*/ 97 h 129"/>
                  <a:gd name="T76" fmla="*/ 11 w 129"/>
                  <a:gd name="T77" fmla="*/ 99 h 129"/>
                  <a:gd name="T78" fmla="*/ 27 w 129"/>
                  <a:gd name="T79" fmla="*/ 95 h 129"/>
                  <a:gd name="T80" fmla="*/ 33 w 129"/>
                  <a:gd name="T81" fmla="*/ 102 h 129"/>
                  <a:gd name="T82" fmla="*/ 29 w 129"/>
                  <a:gd name="T83" fmla="*/ 118 h 129"/>
                  <a:gd name="T84" fmla="*/ 31 w 129"/>
                  <a:gd name="T85" fmla="*/ 122 h 129"/>
                  <a:gd name="T86" fmla="*/ 46 w 129"/>
                  <a:gd name="T87" fmla="*/ 128 h 129"/>
                  <a:gd name="T88" fmla="*/ 51 w 129"/>
                  <a:gd name="T89" fmla="*/ 127 h 129"/>
                  <a:gd name="T90" fmla="*/ 59 w 129"/>
                  <a:gd name="T91" fmla="*/ 113 h 129"/>
                  <a:gd name="T92" fmla="*/ 68 w 129"/>
                  <a:gd name="T93" fmla="*/ 113 h 129"/>
                  <a:gd name="T94" fmla="*/ 77 w 129"/>
                  <a:gd name="T95" fmla="*/ 127 h 129"/>
                  <a:gd name="T96" fmla="*/ 80 w 129"/>
                  <a:gd name="T97" fmla="*/ 129 h 129"/>
                  <a:gd name="T98" fmla="*/ 82 w 129"/>
                  <a:gd name="T99" fmla="*/ 129 h 129"/>
                  <a:gd name="T100" fmla="*/ 96 w 129"/>
                  <a:gd name="T101" fmla="*/ 123 h 129"/>
                  <a:gd name="T102" fmla="*/ 99 w 129"/>
                  <a:gd name="T103" fmla="*/ 118 h 129"/>
                  <a:gd name="T104" fmla="*/ 75 w 129"/>
                  <a:gd name="T105" fmla="*/ 76 h 129"/>
                  <a:gd name="T106" fmla="*/ 53 w 129"/>
                  <a:gd name="T107" fmla="*/ 76 h 129"/>
                  <a:gd name="T108" fmla="*/ 48 w 129"/>
                  <a:gd name="T109" fmla="*/ 65 h 129"/>
                  <a:gd name="T110" fmla="*/ 53 w 129"/>
                  <a:gd name="T111" fmla="*/ 54 h 129"/>
                  <a:gd name="T112" fmla="*/ 64 w 129"/>
                  <a:gd name="T113" fmla="*/ 49 h 129"/>
                  <a:gd name="T114" fmla="*/ 75 w 129"/>
                  <a:gd name="T115" fmla="*/ 54 h 129"/>
                  <a:gd name="T116" fmla="*/ 80 w 129"/>
                  <a:gd name="T117" fmla="*/ 65 h 129"/>
                  <a:gd name="T118" fmla="*/ 75 w 129"/>
                  <a:gd name="T119" fmla="*/ 7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9" h="129">
                    <a:moveTo>
                      <a:pt x="99" y="118"/>
                    </a:moveTo>
                    <a:cubicBezTo>
                      <a:pt x="95" y="102"/>
                      <a:pt x="95" y="102"/>
                      <a:pt x="95" y="102"/>
                    </a:cubicBezTo>
                    <a:cubicBezTo>
                      <a:pt x="97" y="100"/>
                      <a:pt x="99" y="98"/>
                      <a:pt x="101" y="96"/>
                    </a:cubicBezTo>
                    <a:cubicBezTo>
                      <a:pt x="117" y="100"/>
                      <a:pt x="117" y="100"/>
                      <a:pt x="117" y="100"/>
                    </a:cubicBezTo>
                    <a:cubicBezTo>
                      <a:pt x="119" y="100"/>
                      <a:pt x="121" y="99"/>
                      <a:pt x="122" y="98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28" y="81"/>
                      <a:pt x="128" y="79"/>
                      <a:pt x="126" y="7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68"/>
                      <a:pt x="113" y="66"/>
                      <a:pt x="113" y="65"/>
                    </a:cubicBezTo>
                    <a:cubicBezTo>
                      <a:pt x="113" y="64"/>
                      <a:pt x="112" y="62"/>
                      <a:pt x="112" y="61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28" y="51"/>
                      <a:pt x="129" y="49"/>
                      <a:pt x="128" y="47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1" y="31"/>
                      <a:pt x="119" y="30"/>
                      <a:pt x="117" y="30"/>
                    </a:cubicBezTo>
                    <a:cubicBezTo>
                      <a:pt x="102" y="34"/>
                      <a:pt x="102" y="34"/>
                      <a:pt x="102" y="34"/>
                    </a:cubicBezTo>
                    <a:cubicBezTo>
                      <a:pt x="100" y="32"/>
                      <a:pt x="97" y="30"/>
                      <a:pt x="95" y="28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0" y="10"/>
                      <a:pt x="99" y="8"/>
                      <a:pt x="97" y="8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0" y="1"/>
                      <a:pt x="78" y="1"/>
                      <a:pt x="77" y="3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6" y="16"/>
                      <a:pt x="63" y="16"/>
                      <a:pt x="60" y="17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1"/>
                      <a:pt x="49" y="0"/>
                      <a:pt x="47" y="1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8"/>
                      <a:pt x="29" y="10"/>
                      <a:pt x="30" y="12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1" y="29"/>
                      <a:pt x="29" y="32"/>
                      <a:pt x="27" y="34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9"/>
                      <a:pt x="1" y="51"/>
                      <a:pt x="2" y="52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6" y="62"/>
                      <a:pt x="16" y="63"/>
                      <a:pt x="16" y="65"/>
                    </a:cubicBezTo>
                    <a:cubicBezTo>
                      <a:pt x="16" y="66"/>
                      <a:pt x="16" y="68"/>
                      <a:pt x="16" y="69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0" y="78"/>
                      <a:pt x="0" y="80"/>
                      <a:pt x="0" y="82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7" y="99"/>
                      <a:pt x="9" y="100"/>
                      <a:pt x="11" y="99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9" y="98"/>
                      <a:pt x="31" y="100"/>
                      <a:pt x="33" y="102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9" y="119"/>
                      <a:pt x="30" y="121"/>
                      <a:pt x="31" y="122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8" y="129"/>
                      <a:pt x="50" y="129"/>
                      <a:pt x="51" y="127"/>
                    </a:cubicBezTo>
                    <a:cubicBezTo>
                      <a:pt x="59" y="113"/>
                      <a:pt x="59" y="113"/>
                      <a:pt x="59" y="113"/>
                    </a:cubicBezTo>
                    <a:cubicBezTo>
                      <a:pt x="62" y="113"/>
                      <a:pt x="65" y="113"/>
                      <a:pt x="68" y="113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8"/>
                      <a:pt x="79" y="129"/>
                      <a:pt x="80" y="129"/>
                    </a:cubicBezTo>
                    <a:cubicBezTo>
                      <a:pt x="81" y="129"/>
                      <a:pt x="81" y="129"/>
                      <a:pt x="82" y="129"/>
                    </a:cubicBezTo>
                    <a:cubicBezTo>
                      <a:pt x="96" y="123"/>
                      <a:pt x="96" y="123"/>
                      <a:pt x="96" y="123"/>
                    </a:cubicBezTo>
                    <a:cubicBezTo>
                      <a:pt x="98" y="122"/>
                      <a:pt x="99" y="120"/>
                      <a:pt x="99" y="118"/>
                    </a:cubicBezTo>
                    <a:close/>
                    <a:moveTo>
                      <a:pt x="75" y="76"/>
                    </a:moveTo>
                    <a:cubicBezTo>
                      <a:pt x="69" y="82"/>
                      <a:pt x="59" y="82"/>
                      <a:pt x="53" y="76"/>
                    </a:cubicBezTo>
                    <a:cubicBezTo>
                      <a:pt x="50" y="73"/>
                      <a:pt x="48" y="69"/>
                      <a:pt x="48" y="65"/>
                    </a:cubicBezTo>
                    <a:cubicBezTo>
                      <a:pt x="48" y="61"/>
                      <a:pt x="50" y="57"/>
                      <a:pt x="53" y="54"/>
                    </a:cubicBezTo>
                    <a:cubicBezTo>
                      <a:pt x="56" y="51"/>
                      <a:pt x="60" y="49"/>
                      <a:pt x="64" y="49"/>
                    </a:cubicBezTo>
                    <a:cubicBezTo>
                      <a:pt x="68" y="49"/>
                      <a:pt x="72" y="51"/>
                      <a:pt x="75" y="54"/>
                    </a:cubicBezTo>
                    <a:cubicBezTo>
                      <a:pt x="78" y="57"/>
                      <a:pt x="80" y="61"/>
                      <a:pt x="80" y="65"/>
                    </a:cubicBezTo>
                    <a:cubicBezTo>
                      <a:pt x="80" y="69"/>
                      <a:pt x="78" y="73"/>
                      <a:pt x="75" y="7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5" name="Freeform 108"/>
              <p:cNvSpPr>
                <a:spLocks noEditPoints="1"/>
              </p:cNvSpPr>
              <p:nvPr/>
            </p:nvSpPr>
            <p:spPr bwMode="auto">
              <a:xfrm>
                <a:off x="11420476" y="3460750"/>
                <a:ext cx="274638" cy="269875"/>
              </a:xfrm>
              <a:custGeom>
                <a:avLst/>
                <a:gdLst>
                  <a:gd name="T0" fmla="*/ 96 w 96"/>
                  <a:gd name="T1" fmla="*/ 42 h 96"/>
                  <a:gd name="T2" fmla="*/ 93 w 96"/>
                  <a:gd name="T3" fmla="*/ 38 h 96"/>
                  <a:gd name="T4" fmla="*/ 82 w 96"/>
                  <a:gd name="T5" fmla="*/ 36 h 96"/>
                  <a:gd name="T6" fmla="*/ 81 w 96"/>
                  <a:gd name="T7" fmla="*/ 34 h 96"/>
                  <a:gd name="T8" fmla="*/ 80 w 96"/>
                  <a:gd name="T9" fmla="*/ 32 h 96"/>
                  <a:gd name="T10" fmla="*/ 86 w 96"/>
                  <a:gd name="T11" fmla="*/ 23 h 96"/>
                  <a:gd name="T12" fmla="*/ 86 w 96"/>
                  <a:gd name="T13" fmla="*/ 18 h 96"/>
                  <a:gd name="T14" fmla="*/ 78 w 96"/>
                  <a:gd name="T15" fmla="*/ 10 h 96"/>
                  <a:gd name="T16" fmla="*/ 73 w 96"/>
                  <a:gd name="T17" fmla="*/ 9 h 96"/>
                  <a:gd name="T18" fmla="*/ 64 w 96"/>
                  <a:gd name="T19" fmla="*/ 16 h 96"/>
                  <a:gd name="T20" fmla="*/ 59 w 96"/>
                  <a:gd name="T21" fmla="*/ 14 h 96"/>
                  <a:gd name="T22" fmla="*/ 58 w 96"/>
                  <a:gd name="T23" fmla="*/ 3 h 96"/>
                  <a:gd name="T24" fmla="*/ 54 w 96"/>
                  <a:gd name="T25" fmla="*/ 0 h 96"/>
                  <a:gd name="T26" fmla="*/ 42 w 96"/>
                  <a:gd name="T27" fmla="*/ 0 h 96"/>
                  <a:gd name="T28" fmla="*/ 38 w 96"/>
                  <a:gd name="T29" fmla="*/ 3 h 96"/>
                  <a:gd name="T30" fmla="*/ 37 w 96"/>
                  <a:gd name="T31" fmla="*/ 14 h 96"/>
                  <a:gd name="T32" fmla="*/ 34 w 96"/>
                  <a:gd name="T33" fmla="*/ 15 h 96"/>
                  <a:gd name="T34" fmla="*/ 32 w 96"/>
                  <a:gd name="T35" fmla="*/ 16 h 96"/>
                  <a:gd name="T36" fmla="*/ 23 w 96"/>
                  <a:gd name="T37" fmla="*/ 10 h 96"/>
                  <a:gd name="T38" fmla="*/ 18 w 96"/>
                  <a:gd name="T39" fmla="*/ 10 h 96"/>
                  <a:gd name="T40" fmla="*/ 10 w 96"/>
                  <a:gd name="T41" fmla="*/ 18 h 96"/>
                  <a:gd name="T42" fmla="*/ 10 w 96"/>
                  <a:gd name="T43" fmla="*/ 24 h 96"/>
                  <a:gd name="T44" fmla="*/ 16 w 96"/>
                  <a:gd name="T45" fmla="*/ 32 h 96"/>
                  <a:gd name="T46" fmla="*/ 14 w 96"/>
                  <a:gd name="T47" fmla="*/ 37 h 96"/>
                  <a:gd name="T48" fmla="*/ 4 w 96"/>
                  <a:gd name="T49" fmla="*/ 38 h 96"/>
                  <a:gd name="T50" fmla="*/ 0 w 96"/>
                  <a:gd name="T51" fmla="*/ 42 h 96"/>
                  <a:gd name="T52" fmla="*/ 0 w 96"/>
                  <a:gd name="T53" fmla="*/ 54 h 96"/>
                  <a:gd name="T54" fmla="*/ 4 w 96"/>
                  <a:gd name="T55" fmla="*/ 58 h 96"/>
                  <a:gd name="T56" fmla="*/ 14 w 96"/>
                  <a:gd name="T57" fmla="*/ 59 h 96"/>
                  <a:gd name="T58" fmla="*/ 15 w 96"/>
                  <a:gd name="T59" fmla="*/ 62 h 96"/>
                  <a:gd name="T60" fmla="*/ 16 w 96"/>
                  <a:gd name="T61" fmla="*/ 64 h 96"/>
                  <a:gd name="T62" fmla="*/ 10 w 96"/>
                  <a:gd name="T63" fmla="*/ 73 h 96"/>
                  <a:gd name="T64" fmla="*/ 10 w 96"/>
                  <a:gd name="T65" fmla="*/ 78 h 96"/>
                  <a:gd name="T66" fmla="*/ 19 w 96"/>
                  <a:gd name="T67" fmla="*/ 86 h 96"/>
                  <a:gd name="T68" fmla="*/ 24 w 96"/>
                  <a:gd name="T69" fmla="*/ 86 h 96"/>
                  <a:gd name="T70" fmla="*/ 32 w 96"/>
                  <a:gd name="T71" fmla="*/ 80 h 96"/>
                  <a:gd name="T72" fmla="*/ 37 w 96"/>
                  <a:gd name="T73" fmla="*/ 82 h 96"/>
                  <a:gd name="T74" fmla="*/ 39 w 96"/>
                  <a:gd name="T75" fmla="*/ 93 h 96"/>
                  <a:gd name="T76" fmla="*/ 43 w 96"/>
                  <a:gd name="T77" fmla="*/ 96 h 96"/>
                  <a:gd name="T78" fmla="*/ 43 w 96"/>
                  <a:gd name="T79" fmla="*/ 96 h 96"/>
                  <a:gd name="T80" fmla="*/ 54 w 96"/>
                  <a:gd name="T81" fmla="*/ 96 h 96"/>
                  <a:gd name="T82" fmla="*/ 58 w 96"/>
                  <a:gd name="T83" fmla="*/ 92 h 96"/>
                  <a:gd name="T84" fmla="*/ 60 w 96"/>
                  <a:gd name="T85" fmla="*/ 82 h 96"/>
                  <a:gd name="T86" fmla="*/ 62 w 96"/>
                  <a:gd name="T87" fmla="*/ 81 h 96"/>
                  <a:gd name="T88" fmla="*/ 64 w 96"/>
                  <a:gd name="T89" fmla="*/ 80 h 96"/>
                  <a:gd name="T90" fmla="*/ 73 w 96"/>
                  <a:gd name="T91" fmla="*/ 86 h 96"/>
                  <a:gd name="T92" fmla="*/ 78 w 96"/>
                  <a:gd name="T93" fmla="*/ 86 h 96"/>
                  <a:gd name="T94" fmla="*/ 86 w 96"/>
                  <a:gd name="T95" fmla="*/ 77 h 96"/>
                  <a:gd name="T96" fmla="*/ 87 w 96"/>
                  <a:gd name="T97" fmla="*/ 72 h 96"/>
                  <a:gd name="T98" fmla="*/ 80 w 96"/>
                  <a:gd name="T99" fmla="*/ 64 h 96"/>
                  <a:gd name="T100" fmla="*/ 82 w 96"/>
                  <a:gd name="T101" fmla="*/ 59 h 96"/>
                  <a:gd name="T102" fmla="*/ 93 w 96"/>
                  <a:gd name="T103" fmla="*/ 57 h 96"/>
                  <a:gd name="T104" fmla="*/ 96 w 96"/>
                  <a:gd name="T105" fmla="*/ 53 h 96"/>
                  <a:gd name="T106" fmla="*/ 96 w 96"/>
                  <a:gd name="T107" fmla="*/ 42 h 96"/>
                  <a:gd name="T108" fmla="*/ 56 w 96"/>
                  <a:gd name="T109" fmla="*/ 51 h 96"/>
                  <a:gd name="T110" fmla="*/ 45 w 96"/>
                  <a:gd name="T111" fmla="*/ 55 h 96"/>
                  <a:gd name="T112" fmla="*/ 41 w 96"/>
                  <a:gd name="T113" fmla="*/ 45 h 96"/>
                  <a:gd name="T114" fmla="*/ 48 w 96"/>
                  <a:gd name="T115" fmla="*/ 40 h 96"/>
                  <a:gd name="T116" fmla="*/ 51 w 96"/>
                  <a:gd name="T117" fmla="*/ 40 h 96"/>
                  <a:gd name="T118" fmla="*/ 56 w 96"/>
                  <a:gd name="T119" fmla="*/ 45 h 96"/>
                  <a:gd name="T120" fmla="*/ 56 w 96"/>
                  <a:gd name="T121" fmla="*/ 5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96">
                    <a:moveTo>
                      <a:pt x="96" y="42"/>
                    </a:moveTo>
                    <a:cubicBezTo>
                      <a:pt x="96" y="40"/>
                      <a:pt x="95" y="38"/>
                      <a:pt x="93" y="38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1" y="35"/>
                      <a:pt x="81" y="34"/>
                    </a:cubicBezTo>
                    <a:cubicBezTo>
                      <a:pt x="81" y="33"/>
                      <a:pt x="80" y="32"/>
                      <a:pt x="80" y="32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8" y="21"/>
                      <a:pt x="87" y="19"/>
                      <a:pt x="86" y="1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6" y="8"/>
                      <a:pt x="74" y="8"/>
                      <a:pt x="73" y="9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2" y="15"/>
                      <a:pt x="61" y="14"/>
                      <a:pt x="59" y="1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7" y="1"/>
                      <a:pt x="55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8" y="1"/>
                      <a:pt x="38" y="3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6" y="14"/>
                      <a:pt x="35" y="15"/>
                      <a:pt x="34" y="15"/>
                    </a:cubicBezTo>
                    <a:cubicBezTo>
                      <a:pt x="33" y="15"/>
                      <a:pt x="33" y="16"/>
                      <a:pt x="32" y="16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19" y="9"/>
                      <a:pt x="18" y="1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20"/>
                      <a:pt x="8" y="22"/>
                      <a:pt x="10" y="24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4"/>
                      <a:pt x="15" y="35"/>
                      <a:pt x="14" y="37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2" y="39"/>
                      <a:pt x="0" y="40"/>
                      <a:pt x="0" y="4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2" y="58"/>
                      <a:pt x="4" y="58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60"/>
                      <a:pt x="15" y="61"/>
                      <a:pt x="15" y="62"/>
                    </a:cubicBezTo>
                    <a:cubicBezTo>
                      <a:pt x="16" y="63"/>
                      <a:pt x="16" y="63"/>
                      <a:pt x="16" y="64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4"/>
                      <a:pt x="9" y="77"/>
                      <a:pt x="10" y="78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0" y="87"/>
                      <a:pt x="22" y="88"/>
                      <a:pt x="24" y="86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4" y="81"/>
                      <a:pt x="35" y="81"/>
                      <a:pt x="37" y="82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4"/>
                      <a:pt x="41" y="96"/>
                      <a:pt x="43" y="96"/>
                    </a:cubicBezTo>
                    <a:cubicBezTo>
                      <a:pt x="43" y="96"/>
                      <a:pt x="43" y="96"/>
                      <a:pt x="43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6" y="96"/>
                      <a:pt x="58" y="94"/>
                      <a:pt x="58" y="92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1"/>
                      <a:pt x="61" y="81"/>
                      <a:pt x="62" y="81"/>
                    </a:cubicBezTo>
                    <a:cubicBezTo>
                      <a:pt x="63" y="80"/>
                      <a:pt x="64" y="80"/>
                      <a:pt x="64" y="80"/>
                    </a:cubicBezTo>
                    <a:cubicBezTo>
                      <a:pt x="73" y="86"/>
                      <a:pt x="73" y="86"/>
                      <a:pt x="73" y="86"/>
                    </a:cubicBezTo>
                    <a:cubicBezTo>
                      <a:pt x="75" y="87"/>
                      <a:pt x="77" y="87"/>
                      <a:pt x="78" y="86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8" y="76"/>
                      <a:pt x="88" y="74"/>
                      <a:pt x="87" y="72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1" y="62"/>
                      <a:pt x="82" y="61"/>
                      <a:pt x="82" y="59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5" y="57"/>
                      <a:pt x="96" y="55"/>
                      <a:pt x="96" y="53"/>
                    </a:cubicBezTo>
                    <a:lnTo>
                      <a:pt x="96" y="42"/>
                    </a:lnTo>
                    <a:close/>
                    <a:moveTo>
                      <a:pt x="56" y="51"/>
                    </a:moveTo>
                    <a:cubicBezTo>
                      <a:pt x="54" y="55"/>
                      <a:pt x="49" y="57"/>
                      <a:pt x="45" y="55"/>
                    </a:cubicBezTo>
                    <a:cubicBezTo>
                      <a:pt x="41" y="54"/>
                      <a:pt x="39" y="49"/>
                      <a:pt x="41" y="45"/>
                    </a:cubicBezTo>
                    <a:cubicBezTo>
                      <a:pt x="42" y="42"/>
                      <a:pt x="45" y="40"/>
                      <a:pt x="48" y="40"/>
                    </a:cubicBezTo>
                    <a:cubicBezTo>
                      <a:pt x="49" y="40"/>
                      <a:pt x="50" y="40"/>
                      <a:pt x="51" y="40"/>
                    </a:cubicBezTo>
                    <a:cubicBezTo>
                      <a:pt x="53" y="41"/>
                      <a:pt x="55" y="43"/>
                      <a:pt x="56" y="45"/>
                    </a:cubicBezTo>
                    <a:cubicBezTo>
                      <a:pt x="56" y="47"/>
                      <a:pt x="56" y="49"/>
                      <a:pt x="56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143135" y="1347614"/>
            <a:ext cx="1377351" cy="1741822"/>
            <a:chOff x="5143134" y="1563638"/>
            <a:chExt cx="1377351" cy="1741822"/>
          </a:xfrm>
        </p:grpSpPr>
        <p:sp>
          <p:nvSpPr>
            <p:cNvPr id="17" name="矩形 16"/>
            <p:cNvSpPr/>
            <p:nvPr/>
          </p:nvSpPr>
          <p:spPr>
            <a:xfrm>
              <a:off x="5143134" y="2805821"/>
              <a:ext cx="1377351" cy="499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200205" y="1563638"/>
              <a:ext cx="1246474" cy="1246474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5475618" y="1967415"/>
              <a:ext cx="714523" cy="592990"/>
              <a:chOff x="7150101" y="5892800"/>
              <a:chExt cx="541338" cy="449263"/>
            </a:xfrm>
          </p:grpSpPr>
          <p:sp>
            <p:nvSpPr>
              <p:cNvPr id="20" name="Freeform 64"/>
              <p:cNvSpPr/>
              <p:nvPr/>
            </p:nvSpPr>
            <p:spPr bwMode="auto">
              <a:xfrm>
                <a:off x="7240588" y="6027738"/>
                <a:ext cx="112713" cy="157163"/>
              </a:xfrm>
              <a:custGeom>
                <a:avLst/>
                <a:gdLst>
                  <a:gd name="T0" fmla="*/ 28 w 40"/>
                  <a:gd name="T1" fmla="*/ 23 h 56"/>
                  <a:gd name="T2" fmla="*/ 28 w 40"/>
                  <a:gd name="T3" fmla="*/ 8 h 56"/>
                  <a:gd name="T4" fmla="*/ 20 w 40"/>
                  <a:gd name="T5" fmla="*/ 0 h 56"/>
                  <a:gd name="T6" fmla="*/ 12 w 40"/>
                  <a:gd name="T7" fmla="*/ 8 h 56"/>
                  <a:gd name="T8" fmla="*/ 12 w 40"/>
                  <a:gd name="T9" fmla="*/ 23 h 56"/>
                  <a:gd name="T10" fmla="*/ 16 w 40"/>
                  <a:gd name="T11" fmla="*/ 30 h 56"/>
                  <a:gd name="T12" fmla="*/ 16 w 40"/>
                  <a:gd name="T13" fmla="*/ 33 h 56"/>
                  <a:gd name="T14" fmla="*/ 14 w 40"/>
                  <a:gd name="T15" fmla="*/ 35 h 56"/>
                  <a:gd name="T16" fmla="*/ 0 w 40"/>
                  <a:gd name="T17" fmla="*/ 42 h 56"/>
                  <a:gd name="T18" fmla="*/ 0 w 40"/>
                  <a:gd name="T19" fmla="*/ 52 h 56"/>
                  <a:gd name="T20" fmla="*/ 4 w 40"/>
                  <a:gd name="T21" fmla="*/ 56 h 56"/>
                  <a:gd name="T22" fmla="*/ 36 w 40"/>
                  <a:gd name="T23" fmla="*/ 56 h 56"/>
                  <a:gd name="T24" fmla="*/ 40 w 40"/>
                  <a:gd name="T25" fmla="*/ 52 h 56"/>
                  <a:gd name="T26" fmla="*/ 40 w 40"/>
                  <a:gd name="T27" fmla="*/ 42 h 56"/>
                  <a:gd name="T28" fmla="*/ 24 w 40"/>
                  <a:gd name="T29" fmla="*/ 30 h 56"/>
                  <a:gd name="T30" fmla="*/ 28 w 40"/>
                  <a:gd name="T31" fmla="*/ 2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56">
                    <a:moveTo>
                      <a:pt x="28" y="23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3"/>
                      <a:pt x="25" y="0"/>
                      <a:pt x="20" y="0"/>
                    </a:cubicBezTo>
                    <a:cubicBezTo>
                      <a:pt x="16" y="0"/>
                      <a:pt x="12" y="3"/>
                      <a:pt x="12" y="8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1"/>
                      <a:pt x="17" y="32"/>
                      <a:pt x="16" y="33"/>
                    </a:cubicBezTo>
                    <a:cubicBezTo>
                      <a:pt x="16" y="34"/>
                      <a:pt x="15" y="35"/>
                      <a:pt x="14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8" y="56"/>
                      <a:pt x="40" y="54"/>
                      <a:pt x="40" y="5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24" y="30"/>
                      <a:pt x="24" y="30"/>
                      <a:pt x="24" y="30"/>
                    </a:cubicBezTo>
                    <a:lnTo>
                      <a:pt x="28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65"/>
              <p:cNvSpPr>
                <a:spLocks noEditPoints="1"/>
              </p:cNvSpPr>
              <p:nvPr/>
            </p:nvSpPr>
            <p:spPr bwMode="auto">
              <a:xfrm>
                <a:off x="7150101" y="5892800"/>
                <a:ext cx="541338" cy="449263"/>
              </a:xfrm>
              <a:custGeom>
                <a:avLst/>
                <a:gdLst>
                  <a:gd name="T0" fmla="*/ 188 w 192"/>
                  <a:gd name="T1" fmla="*/ 24 h 160"/>
                  <a:gd name="T2" fmla="*/ 104 w 192"/>
                  <a:gd name="T3" fmla="*/ 24 h 160"/>
                  <a:gd name="T4" fmla="*/ 104 w 192"/>
                  <a:gd name="T5" fmla="*/ 4 h 160"/>
                  <a:gd name="T6" fmla="*/ 100 w 192"/>
                  <a:gd name="T7" fmla="*/ 0 h 160"/>
                  <a:gd name="T8" fmla="*/ 4 w 192"/>
                  <a:gd name="T9" fmla="*/ 0 h 160"/>
                  <a:gd name="T10" fmla="*/ 0 w 192"/>
                  <a:gd name="T11" fmla="*/ 4 h 160"/>
                  <a:gd name="T12" fmla="*/ 0 w 192"/>
                  <a:gd name="T13" fmla="*/ 156 h 160"/>
                  <a:gd name="T14" fmla="*/ 4 w 192"/>
                  <a:gd name="T15" fmla="*/ 160 h 160"/>
                  <a:gd name="T16" fmla="*/ 60 w 192"/>
                  <a:gd name="T17" fmla="*/ 160 h 160"/>
                  <a:gd name="T18" fmla="*/ 64 w 192"/>
                  <a:gd name="T19" fmla="*/ 156 h 160"/>
                  <a:gd name="T20" fmla="*/ 64 w 192"/>
                  <a:gd name="T21" fmla="*/ 136 h 160"/>
                  <a:gd name="T22" fmla="*/ 72 w 192"/>
                  <a:gd name="T23" fmla="*/ 136 h 160"/>
                  <a:gd name="T24" fmla="*/ 72 w 192"/>
                  <a:gd name="T25" fmla="*/ 156 h 160"/>
                  <a:gd name="T26" fmla="*/ 76 w 192"/>
                  <a:gd name="T27" fmla="*/ 160 h 160"/>
                  <a:gd name="T28" fmla="*/ 116 w 192"/>
                  <a:gd name="T29" fmla="*/ 160 h 160"/>
                  <a:gd name="T30" fmla="*/ 120 w 192"/>
                  <a:gd name="T31" fmla="*/ 156 h 160"/>
                  <a:gd name="T32" fmla="*/ 120 w 192"/>
                  <a:gd name="T33" fmla="*/ 136 h 160"/>
                  <a:gd name="T34" fmla="*/ 128 w 192"/>
                  <a:gd name="T35" fmla="*/ 136 h 160"/>
                  <a:gd name="T36" fmla="*/ 128 w 192"/>
                  <a:gd name="T37" fmla="*/ 156 h 160"/>
                  <a:gd name="T38" fmla="*/ 132 w 192"/>
                  <a:gd name="T39" fmla="*/ 160 h 160"/>
                  <a:gd name="T40" fmla="*/ 188 w 192"/>
                  <a:gd name="T41" fmla="*/ 160 h 160"/>
                  <a:gd name="T42" fmla="*/ 192 w 192"/>
                  <a:gd name="T43" fmla="*/ 156 h 160"/>
                  <a:gd name="T44" fmla="*/ 192 w 192"/>
                  <a:gd name="T45" fmla="*/ 28 h 160"/>
                  <a:gd name="T46" fmla="*/ 188 w 192"/>
                  <a:gd name="T47" fmla="*/ 24 h 160"/>
                  <a:gd name="T48" fmla="*/ 80 w 192"/>
                  <a:gd name="T49" fmla="*/ 100 h 160"/>
                  <a:gd name="T50" fmla="*/ 68 w 192"/>
                  <a:gd name="T51" fmla="*/ 112 h 160"/>
                  <a:gd name="T52" fmla="*/ 36 w 192"/>
                  <a:gd name="T53" fmla="*/ 112 h 160"/>
                  <a:gd name="T54" fmla="*/ 24 w 192"/>
                  <a:gd name="T55" fmla="*/ 100 h 160"/>
                  <a:gd name="T56" fmla="*/ 24 w 192"/>
                  <a:gd name="T57" fmla="*/ 88 h 160"/>
                  <a:gd name="T58" fmla="*/ 26 w 192"/>
                  <a:gd name="T59" fmla="*/ 84 h 160"/>
                  <a:gd name="T60" fmla="*/ 39 w 192"/>
                  <a:gd name="T61" fmla="*/ 78 h 160"/>
                  <a:gd name="T62" fmla="*/ 37 w 192"/>
                  <a:gd name="T63" fmla="*/ 74 h 160"/>
                  <a:gd name="T64" fmla="*/ 36 w 192"/>
                  <a:gd name="T65" fmla="*/ 72 h 160"/>
                  <a:gd name="T66" fmla="*/ 36 w 192"/>
                  <a:gd name="T67" fmla="*/ 56 h 160"/>
                  <a:gd name="T68" fmla="*/ 52 w 192"/>
                  <a:gd name="T69" fmla="*/ 40 h 160"/>
                  <a:gd name="T70" fmla="*/ 68 w 192"/>
                  <a:gd name="T71" fmla="*/ 56 h 160"/>
                  <a:gd name="T72" fmla="*/ 68 w 192"/>
                  <a:gd name="T73" fmla="*/ 72 h 160"/>
                  <a:gd name="T74" fmla="*/ 68 w 192"/>
                  <a:gd name="T75" fmla="*/ 74 h 160"/>
                  <a:gd name="T76" fmla="*/ 65 w 192"/>
                  <a:gd name="T77" fmla="*/ 78 h 160"/>
                  <a:gd name="T78" fmla="*/ 78 w 192"/>
                  <a:gd name="T79" fmla="*/ 84 h 160"/>
                  <a:gd name="T80" fmla="*/ 80 w 192"/>
                  <a:gd name="T81" fmla="*/ 88 h 160"/>
                  <a:gd name="T82" fmla="*/ 80 w 192"/>
                  <a:gd name="T83" fmla="*/ 100 h 160"/>
                  <a:gd name="T84" fmla="*/ 164 w 192"/>
                  <a:gd name="T85" fmla="*/ 112 h 160"/>
                  <a:gd name="T86" fmla="*/ 100 w 192"/>
                  <a:gd name="T87" fmla="*/ 112 h 160"/>
                  <a:gd name="T88" fmla="*/ 96 w 192"/>
                  <a:gd name="T89" fmla="*/ 108 h 160"/>
                  <a:gd name="T90" fmla="*/ 100 w 192"/>
                  <a:gd name="T91" fmla="*/ 104 h 160"/>
                  <a:gd name="T92" fmla="*/ 164 w 192"/>
                  <a:gd name="T93" fmla="*/ 104 h 160"/>
                  <a:gd name="T94" fmla="*/ 168 w 192"/>
                  <a:gd name="T95" fmla="*/ 108 h 160"/>
                  <a:gd name="T96" fmla="*/ 164 w 192"/>
                  <a:gd name="T97" fmla="*/ 112 h 160"/>
                  <a:gd name="T98" fmla="*/ 164 w 192"/>
                  <a:gd name="T99" fmla="*/ 88 h 160"/>
                  <a:gd name="T100" fmla="*/ 100 w 192"/>
                  <a:gd name="T101" fmla="*/ 88 h 160"/>
                  <a:gd name="T102" fmla="*/ 96 w 192"/>
                  <a:gd name="T103" fmla="*/ 84 h 160"/>
                  <a:gd name="T104" fmla="*/ 100 w 192"/>
                  <a:gd name="T105" fmla="*/ 80 h 160"/>
                  <a:gd name="T106" fmla="*/ 164 w 192"/>
                  <a:gd name="T107" fmla="*/ 80 h 160"/>
                  <a:gd name="T108" fmla="*/ 168 w 192"/>
                  <a:gd name="T109" fmla="*/ 84 h 160"/>
                  <a:gd name="T110" fmla="*/ 164 w 192"/>
                  <a:gd name="T111" fmla="*/ 88 h 160"/>
                  <a:gd name="T112" fmla="*/ 164 w 192"/>
                  <a:gd name="T113" fmla="*/ 64 h 160"/>
                  <a:gd name="T114" fmla="*/ 100 w 192"/>
                  <a:gd name="T115" fmla="*/ 64 h 160"/>
                  <a:gd name="T116" fmla="*/ 96 w 192"/>
                  <a:gd name="T117" fmla="*/ 60 h 160"/>
                  <a:gd name="T118" fmla="*/ 100 w 192"/>
                  <a:gd name="T119" fmla="*/ 56 h 160"/>
                  <a:gd name="T120" fmla="*/ 164 w 192"/>
                  <a:gd name="T121" fmla="*/ 56 h 160"/>
                  <a:gd name="T122" fmla="*/ 168 w 192"/>
                  <a:gd name="T123" fmla="*/ 60 h 160"/>
                  <a:gd name="T124" fmla="*/ 164 w 192"/>
                  <a:gd name="T125" fmla="*/ 6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2" h="160">
                    <a:moveTo>
                      <a:pt x="188" y="24"/>
                    </a:move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104" y="2"/>
                      <a:pt x="102" y="0"/>
                      <a:pt x="10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8"/>
                      <a:pt x="2" y="160"/>
                      <a:pt x="4" y="160"/>
                    </a:cubicBezTo>
                    <a:cubicBezTo>
                      <a:pt x="60" y="160"/>
                      <a:pt x="60" y="160"/>
                      <a:pt x="60" y="160"/>
                    </a:cubicBezTo>
                    <a:cubicBezTo>
                      <a:pt x="62" y="160"/>
                      <a:pt x="64" y="158"/>
                      <a:pt x="64" y="15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72" y="136"/>
                      <a:pt x="72" y="136"/>
                      <a:pt x="72" y="136"/>
                    </a:cubicBezTo>
                    <a:cubicBezTo>
                      <a:pt x="72" y="156"/>
                      <a:pt x="72" y="156"/>
                      <a:pt x="72" y="156"/>
                    </a:cubicBezTo>
                    <a:cubicBezTo>
                      <a:pt x="72" y="158"/>
                      <a:pt x="74" y="160"/>
                      <a:pt x="76" y="160"/>
                    </a:cubicBezTo>
                    <a:cubicBezTo>
                      <a:pt x="116" y="160"/>
                      <a:pt x="116" y="160"/>
                      <a:pt x="116" y="160"/>
                    </a:cubicBezTo>
                    <a:cubicBezTo>
                      <a:pt x="118" y="160"/>
                      <a:pt x="120" y="158"/>
                      <a:pt x="120" y="156"/>
                    </a:cubicBezTo>
                    <a:cubicBezTo>
                      <a:pt x="120" y="136"/>
                      <a:pt x="120" y="136"/>
                      <a:pt x="120" y="136"/>
                    </a:cubicBezTo>
                    <a:cubicBezTo>
                      <a:pt x="128" y="136"/>
                      <a:pt x="128" y="136"/>
                      <a:pt x="128" y="136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28" y="158"/>
                      <a:pt x="130" y="160"/>
                      <a:pt x="132" y="160"/>
                    </a:cubicBezTo>
                    <a:cubicBezTo>
                      <a:pt x="188" y="160"/>
                      <a:pt x="188" y="160"/>
                      <a:pt x="188" y="160"/>
                    </a:cubicBezTo>
                    <a:cubicBezTo>
                      <a:pt x="190" y="160"/>
                      <a:pt x="192" y="158"/>
                      <a:pt x="192" y="156"/>
                    </a:cubicBezTo>
                    <a:cubicBezTo>
                      <a:pt x="192" y="28"/>
                      <a:pt x="192" y="28"/>
                      <a:pt x="192" y="28"/>
                    </a:cubicBezTo>
                    <a:cubicBezTo>
                      <a:pt x="192" y="26"/>
                      <a:pt x="190" y="24"/>
                      <a:pt x="188" y="24"/>
                    </a:cubicBezTo>
                    <a:close/>
                    <a:moveTo>
                      <a:pt x="80" y="100"/>
                    </a:moveTo>
                    <a:cubicBezTo>
                      <a:pt x="80" y="106"/>
                      <a:pt x="75" y="112"/>
                      <a:pt x="68" y="112"/>
                    </a:cubicBezTo>
                    <a:cubicBezTo>
                      <a:pt x="36" y="112"/>
                      <a:pt x="36" y="112"/>
                      <a:pt x="36" y="112"/>
                    </a:cubicBezTo>
                    <a:cubicBezTo>
                      <a:pt x="30" y="112"/>
                      <a:pt x="24" y="106"/>
                      <a:pt x="24" y="100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24" y="86"/>
                      <a:pt x="25" y="85"/>
                      <a:pt x="26" y="84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6" y="73"/>
                      <a:pt x="36" y="73"/>
                      <a:pt x="36" y="72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47"/>
                      <a:pt x="43" y="40"/>
                      <a:pt x="52" y="40"/>
                    </a:cubicBezTo>
                    <a:cubicBezTo>
                      <a:pt x="61" y="40"/>
                      <a:pt x="68" y="47"/>
                      <a:pt x="68" y="56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3"/>
                      <a:pt x="68" y="73"/>
                      <a:pt x="68" y="74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9" y="85"/>
                      <a:pt x="80" y="86"/>
                      <a:pt x="80" y="88"/>
                    </a:cubicBezTo>
                    <a:lnTo>
                      <a:pt x="80" y="100"/>
                    </a:lnTo>
                    <a:close/>
                    <a:moveTo>
                      <a:pt x="164" y="112"/>
                    </a:moveTo>
                    <a:cubicBezTo>
                      <a:pt x="100" y="112"/>
                      <a:pt x="100" y="112"/>
                      <a:pt x="100" y="112"/>
                    </a:cubicBezTo>
                    <a:cubicBezTo>
                      <a:pt x="98" y="112"/>
                      <a:pt x="96" y="110"/>
                      <a:pt x="96" y="108"/>
                    </a:cubicBezTo>
                    <a:cubicBezTo>
                      <a:pt x="96" y="106"/>
                      <a:pt x="98" y="104"/>
                      <a:pt x="100" y="104"/>
                    </a:cubicBezTo>
                    <a:cubicBezTo>
                      <a:pt x="164" y="104"/>
                      <a:pt x="164" y="104"/>
                      <a:pt x="164" y="104"/>
                    </a:cubicBezTo>
                    <a:cubicBezTo>
                      <a:pt x="166" y="104"/>
                      <a:pt x="168" y="106"/>
                      <a:pt x="168" y="108"/>
                    </a:cubicBezTo>
                    <a:cubicBezTo>
                      <a:pt x="168" y="110"/>
                      <a:pt x="166" y="112"/>
                      <a:pt x="164" y="112"/>
                    </a:cubicBezTo>
                    <a:close/>
                    <a:moveTo>
                      <a:pt x="164" y="88"/>
                    </a:moveTo>
                    <a:cubicBezTo>
                      <a:pt x="100" y="88"/>
                      <a:pt x="100" y="88"/>
                      <a:pt x="100" y="88"/>
                    </a:cubicBezTo>
                    <a:cubicBezTo>
                      <a:pt x="98" y="88"/>
                      <a:pt x="96" y="86"/>
                      <a:pt x="96" y="84"/>
                    </a:cubicBezTo>
                    <a:cubicBezTo>
                      <a:pt x="96" y="82"/>
                      <a:pt x="98" y="80"/>
                      <a:pt x="100" y="80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166" y="80"/>
                      <a:pt x="168" y="82"/>
                      <a:pt x="168" y="84"/>
                    </a:cubicBezTo>
                    <a:cubicBezTo>
                      <a:pt x="168" y="86"/>
                      <a:pt x="166" y="88"/>
                      <a:pt x="164" y="88"/>
                    </a:cubicBezTo>
                    <a:close/>
                    <a:moveTo>
                      <a:pt x="164" y="64"/>
                    </a:moveTo>
                    <a:cubicBezTo>
                      <a:pt x="100" y="64"/>
                      <a:pt x="100" y="64"/>
                      <a:pt x="100" y="64"/>
                    </a:cubicBezTo>
                    <a:cubicBezTo>
                      <a:pt x="98" y="64"/>
                      <a:pt x="96" y="62"/>
                      <a:pt x="96" y="60"/>
                    </a:cubicBezTo>
                    <a:cubicBezTo>
                      <a:pt x="96" y="58"/>
                      <a:pt x="98" y="56"/>
                      <a:pt x="100" y="56"/>
                    </a:cubicBezTo>
                    <a:cubicBezTo>
                      <a:pt x="164" y="56"/>
                      <a:pt x="164" y="56"/>
                      <a:pt x="164" y="56"/>
                    </a:cubicBezTo>
                    <a:cubicBezTo>
                      <a:pt x="166" y="56"/>
                      <a:pt x="168" y="58"/>
                      <a:pt x="168" y="60"/>
                    </a:cubicBezTo>
                    <a:cubicBezTo>
                      <a:pt x="168" y="62"/>
                      <a:pt x="166" y="64"/>
                      <a:pt x="164" y="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785668" y="1356081"/>
            <a:ext cx="1377351" cy="1741822"/>
            <a:chOff x="6785667" y="1572104"/>
            <a:chExt cx="1377351" cy="1741822"/>
          </a:xfrm>
        </p:grpSpPr>
        <p:sp>
          <p:nvSpPr>
            <p:cNvPr id="23" name="矩形 22"/>
            <p:cNvSpPr/>
            <p:nvPr/>
          </p:nvSpPr>
          <p:spPr>
            <a:xfrm>
              <a:off x="6785667" y="2814287"/>
              <a:ext cx="1377351" cy="499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842738" y="1572104"/>
              <a:ext cx="1246474" cy="1246474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228150" y="1853158"/>
              <a:ext cx="475649" cy="712427"/>
              <a:chOff x="658813" y="3189288"/>
              <a:chExt cx="360363" cy="539750"/>
            </a:xfrm>
          </p:grpSpPr>
          <p:sp>
            <p:nvSpPr>
              <p:cNvPr id="26" name="Freeform 35"/>
              <p:cNvSpPr/>
              <p:nvPr/>
            </p:nvSpPr>
            <p:spPr bwMode="auto">
              <a:xfrm>
                <a:off x="749300" y="3594100"/>
                <a:ext cx="179388" cy="134938"/>
              </a:xfrm>
              <a:custGeom>
                <a:avLst/>
                <a:gdLst>
                  <a:gd name="T0" fmla="*/ 0 w 64"/>
                  <a:gd name="T1" fmla="*/ 4 h 48"/>
                  <a:gd name="T2" fmla="*/ 0 w 64"/>
                  <a:gd name="T3" fmla="*/ 28 h 48"/>
                  <a:gd name="T4" fmla="*/ 4 w 64"/>
                  <a:gd name="T5" fmla="*/ 32 h 48"/>
                  <a:gd name="T6" fmla="*/ 8 w 64"/>
                  <a:gd name="T7" fmla="*/ 32 h 48"/>
                  <a:gd name="T8" fmla="*/ 8 w 64"/>
                  <a:gd name="T9" fmla="*/ 36 h 48"/>
                  <a:gd name="T10" fmla="*/ 20 w 64"/>
                  <a:gd name="T11" fmla="*/ 48 h 48"/>
                  <a:gd name="T12" fmla="*/ 44 w 64"/>
                  <a:gd name="T13" fmla="*/ 48 h 48"/>
                  <a:gd name="T14" fmla="*/ 56 w 64"/>
                  <a:gd name="T15" fmla="*/ 36 h 48"/>
                  <a:gd name="T16" fmla="*/ 56 w 64"/>
                  <a:gd name="T17" fmla="*/ 32 h 48"/>
                  <a:gd name="T18" fmla="*/ 60 w 64"/>
                  <a:gd name="T19" fmla="*/ 32 h 48"/>
                  <a:gd name="T20" fmla="*/ 64 w 64"/>
                  <a:gd name="T21" fmla="*/ 28 h 48"/>
                  <a:gd name="T22" fmla="*/ 64 w 64"/>
                  <a:gd name="T23" fmla="*/ 4 h 48"/>
                  <a:gd name="T24" fmla="*/ 64 w 64"/>
                  <a:gd name="T25" fmla="*/ 0 h 48"/>
                  <a:gd name="T26" fmla="*/ 0 w 64"/>
                  <a:gd name="T27" fmla="*/ 0 h 48"/>
                  <a:gd name="T28" fmla="*/ 0 w 64"/>
                  <a:gd name="T29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" h="48">
                    <a:moveTo>
                      <a:pt x="0" y="4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42"/>
                      <a:pt x="14" y="48"/>
                      <a:pt x="20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1" y="48"/>
                      <a:pt x="56" y="42"/>
                      <a:pt x="56" y="36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2" y="32"/>
                      <a:pt x="64" y="30"/>
                      <a:pt x="64" y="28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4" y="1"/>
                      <a:pt x="6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36"/>
              <p:cNvSpPr>
                <a:spLocks noEditPoints="1"/>
              </p:cNvSpPr>
              <p:nvPr/>
            </p:nvSpPr>
            <p:spPr bwMode="auto">
              <a:xfrm>
                <a:off x="658813" y="3189288"/>
                <a:ext cx="360363" cy="382588"/>
              </a:xfrm>
              <a:custGeom>
                <a:avLst/>
                <a:gdLst>
                  <a:gd name="T0" fmla="*/ 64 w 128"/>
                  <a:gd name="T1" fmla="*/ 0 h 136"/>
                  <a:gd name="T2" fmla="*/ 0 w 128"/>
                  <a:gd name="T3" fmla="*/ 64 h 136"/>
                  <a:gd name="T4" fmla="*/ 19 w 128"/>
                  <a:gd name="T5" fmla="*/ 115 h 136"/>
                  <a:gd name="T6" fmla="*/ 30 w 128"/>
                  <a:gd name="T7" fmla="*/ 136 h 136"/>
                  <a:gd name="T8" fmla="*/ 99 w 128"/>
                  <a:gd name="T9" fmla="*/ 136 h 136"/>
                  <a:gd name="T10" fmla="*/ 110 w 128"/>
                  <a:gd name="T11" fmla="*/ 115 h 136"/>
                  <a:gd name="T12" fmla="*/ 128 w 128"/>
                  <a:gd name="T13" fmla="*/ 64 h 136"/>
                  <a:gd name="T14" fmla="*/ 64 w 128"/>
                  <a:gd name="T15" fmla="*/ 0 h 136"/>
                  <a:gd name="T16" fmla="*/ 61 w 128"/>
                  <a:gd name="T17" fmla="*/ 32 h 136"/>
                  <a:gd name="T18" fmla="*/ 32 w 128"/>
                  <a:gd name="T19" fmla="*/ 64 h 136"/>
                  <a:gd name="T20" fmla="*/ 45 w 128"/>
                  <a:gd name="T21" fmla="*/ 94 h 136"/>
                  <a:gd name="T22" fmla="*/ 48 w 128"/>
                  <a:gd name="T23" fmla="*/ 98 h 136"/>
                  <a:gd name="T24" fmla="*/ 46 w 128"/>
                  <a:gd name="T25" fmla="*/ 104 h 136"/>
                  <a:gd name="T26" fmla="*/ 44 w 128"/>
                  <a:gd name="T27" fmla="*/ 104 h 136"/>
                  <a:gd name="T28" fmla="*/ 41 w 128"/>
                  <a:gd name="T29" fmla="*/ 102 h 136"/>
                  <a:gd name="T30" fmla="*/ 38 w 128"/>
                  <a:gd name="T31" fmla="*/ 98 h 136"/>
                  <a:gd name="T32" fmla="*/ 24 w 128"/>
                  <a:gd name="T33" fmla="*/ 64 h 136"/>
                  <a:gd name="T34" fmla="*/ 60 w 128"/>
                  <a:gd name="T35" fmla="*/ 24 h 136"/>
                  <a:gd name="T36" fmla="*/ 64 w 128"/>
                  <a:gd name="T37" fmla="*/ 28 h 136"/>
                  <a:gd name="T38" fmla="*/ 61 w 128"/>
                  <a:gd name="T39" fmla="*/ 3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8" h="136">
                    <a:moveTo>
                      <a:pt x="64" y="0"/>
                    </a:moveTo>
                    <a:cubicBezTo>
                      <a:pt x="29" y="0"/>
                      <a:pt x="0" y="29"/>
                      <a:pt x="0" y="64"/>
                    </a:cubicBezTo>
                    <a:cubicBezTo>
                      <a:pt x="0" y="83"/>
                      <a:pt x="10" y="100"/>
                      <a:pt x="19" y="115"/>
                    </a:cubicBezTo>
                    <a:cubicBezTo>
                      <a:pt x="23" y="122"/>
                      <a:pt x="27" y="129"/>
                      <a:pt x="30" y="136"/>
                    </a:cubicBezTo>
                    <a:cubicBezTo>
                      <a:pt x="99" y="136"/>
                      <a:pt x="99" y="136"/>
                      <a:pt x="99" y="136"/>
                    </a:cubicBezTo>
                    <a:cubicBezTo>
                      <a:pt x="101" y="129"/>
                      <a:pt x="105" y="122"/>
                      <a:pt x="110" y="115"/>
                    </a:cubicBezTo>
                    <a:cubicBezTo>
                      <a:pt x="118" y="100"/>
                      <a:pt x="128" y="83"/>
                      <a:pt x="128" y="64"/>
                    </a:cubicBezTo>
                    <a:cubicBezTo>
                      <a:pt x="128" y="29"/>
                      <a:pt x="99" y="0"/>
                      <a:pt x="64" y="0"/>
                    </a:cubicBezTo>
                    <a:close/>
                    <a:moveTo>
                      <a:pt x="61" y="32"/>
                    </a:moveTo>
                    <a:cubicBezTo>
                      <a:pt x="44" y="34"/>
                      <a:pt x="32" y="47"/>
                      <a:pt x="32" y="64"/>
                    </a:cubicBezTo>
                    <a:cubicBezTo>
                      <a:pt x="32" y="72"/>
                      <a:pt x="39" y="84"/>
                      <a:pt x="45" y="94"/>
                    </a:cubicBezTo>
                    <a:cubicBezTo>
                      <a:pt x="46" y="95"/>
                      <a:pt x="47" y="97"/>
                      <a:pt x="48" y="98"/>
                    </a:cubicBezTo>
                    <a:cubicBezTo>
                      <a:pt x="49" y="100"/>
                      <a:pt x="48" y="102"/>
                      <a:pt x="46" y="104"/>
                    </a:cubicBezTo>
                    <a:cubicBezTo>
                      <a:pt x="45" y="104"/>
                      <a:pt x="45" y="104"/>
                      <a:pt x="44" y="104"/>
                    </a:cubicBezTo>
                    <a:cubicBezTo>
                      <a:pt x="43" y="104"/>
                      <a:pt x="41" y="103"/>
                      <a:pt x="41" y="102"/>
                    </a:cubicBezTo>
                    <a:cubicBezTo>
                      <a:pt x="40" y="101"/>
                      <a:pt x="39" y="99"/>
                      <a:pt x="38" y="98"/>
                    </a:cubicBezTo>
                    <a:cubicBezTo>
                      <a:pt x="32" y="87"/>
                      <a:pt x="24" y="74"/>
                      <a:pt x="24" y="64"/>
                    </a:cubicBezTo>
                    <a:cubicBezTo>
                      <a:pt x="24" y="43"/>
                      <a:pt x="39" y="26"/>
                      <a:pt x="60" y="24"/>
                    </a:cubicBezTo>
                    <a:cubicBezTo>
                      <a:pt x="62" y="24"/>
                      <a:pt x="64" y="25"/>
                      <a:pt x="64" y="28"/>
                    </a:cubicBezTo>
                    <a:cubicBezTo>
                      <a:pt x="64" y="30"/>
                      <a:pt x="63" y="32"/>
                      <a:pt x="6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TextBox 80"/>
          <p:cNvSpPr>
            <a:spLocks noChangeArrowheads="1"/>
          </p:cNvSpPr>
          <p:nvPr/>
        </p:nvSpPr>
        <p:spPr bwMode="auto">
          <a:xfrm>
            <a:off x="1292585" y="3719860"/>
            <a:ext cx="6796629" cy="45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3" tIns="45711" rIns="91423" bIns="45711">
            <a:spAutoFit/>
          </a:bodyPr>
          <a:lstStyle/>
          <a:p>
            <a:pPr algn="just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buClr>
                <a:srgbClr val="074AA1"/>
              </a:buClr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此处输入您的文本，或者复制您的文本粘贴到此处请在此处输入您的文本，或者复制您的文本粘贴到此处请在此处输入您的文本，或者复制您的文本粘贴到此处请在此处输入您的文本，或者复制您的文本粘贴到此处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4569624" y="2696718"/>
            <a:ext cx="2954704" cy="1491482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Rectangle 17"/>
          <p:cNvSpPr/>
          <p:nvPr/>
        </p:nvSpPr>
        <p:spPr>
          <a:xfrm>
            <a:off x="4569624" y="1203600"/>
            <a:ext cx="2954704" cy="149148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Rectangle 19"/>
          <p:cNvSpPr/>
          <p:nvPr/>
        </p:nvSpPr>
        <p:spPr>
          <a:xfrm>
            <a:off x="1691679" y="2696716"/>
            <a:ext cx="2880321" cy="149148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Rectangle 23"/>
          <p:cNvSpPr/>
          <p:nvPr/>
        </p:nvSpPr>
        <p:spPr>
          <a:xfrm>
            <a:off x="1691679" y="1203598"/>
            <a:ext cx="2880321" cy="149148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3078631" y="1203605"/>
            <a:ext cx="2986746" cy="2986729"/>
            <a:chOff x="3078631" y="1294664"/>
            <a:chExt cx="2986746" cy="2986729"/>
          </a:xfrm>
        </p:grpSpPr>
        <p:sp>
          <p:nvSpPr>
            <p:cNvPr id="8" name="Freeform: Shape 2"/>
            <p:cNvSpPr/>
            <p:nvPr/>
          </p:nvSpPr>
          <p:spPr bwMode="auto">
            <a:xfrm>
              <a:off x="3078631" y="1294664"/>
              <a:ext cx="1490988" cy="1490987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0" y="421"/>
                </a:cxn>
                <a:cxn ang="0">
                  <a:pos x="421" y="421"/>
                </a:cxn>
                <a:cxn ang="0">
                  <a:pos x="421" y="0"/>
                </a:cxn>
              </a:cxnLst>
              <a:rect l="0" t="0" r="r" b="b"/>
              <a:pathLst>
                <a:path w="421" h="421">
                  <a:moveTo>
                    <a:pt x="421" y="0"/>
                  </a:moveTo>
                  <a:cubicBezTo>
                    <a:pt x="188" y="0"/>
                    <a:pt x="0" y="189"/>
                    <a:pt x="0" y="421"/>
                  </a:cubicBezTo>
                  <a:cubicBezTo>
                    <a:pt x="421" y="421"/>
                    <a:pt x="421" y="421"/>
                    <a:pt x="421" y="421"/>
                  </a:cubicBezTo>
                  <a:lnTo>
                    <a:pt x="421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3"/>
            <p:cNvSpPr/>
            <p:nvPr/>
          </p:nvSpPr>
          <p:spPr bwMode="auto">
            <a:xfrm>
              <a:off x="3078631" y="2785645"/>
              <a:ext cx="1490988" cy="14957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1" y="422"/>
                </a:cxn>
                <a:cxn ang="0">
                  <a:pos x="421" y="0"/>
                </a:cxn>
                <a:cxn ang="0">
                  <a:pos x="0" y="0"/>
                </a:cxn>
              </a:cxnLst>
              <a:rect l="0" t="0" r="r" b="b"/>
              <a:pathLst>
                <a:path w="421" h="422">
                  <a:moveTo>
                    <a:pt x="0" y="0"/>
                  </a:moveTo>
                  <a:cubicBezTo>
                    <a:pt x="0" y="233"/>
                    <a:pt x="188" y="422"/>
                    <a:pt x="421" y="422"/>
                  </a:cubicBezTo>
                  <a:cubicBezTo>
                    <a:pt x="421" y="0"/>
                    <a:pt x="421" y="0"/>
                    <a:pt x="4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4"/>
            <p:cNvSpPr/>
            <p:nvPr/>
          </p:nvSpPr>
          <p:spPr bwMode="auto">
            <a:xfrm>
              <a:off x="4569626" y="1294664"/>
              <a:ext cx="1495751" cy="1490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21"/>
                </a:cxn>
                <a:cxn ang="0">
                  <a:pos x="422" y="421"/>
                </a:cxn>
                <a:cxn ang="0">
                  <a:pos x="0" y="0"/>
                </a:cxn>
              </a:cxnLst>
              <a:rect l="0" t="0" r="r" b="b"/>
              <a:pathLst>
                <a:path w="422" h="42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422" y="421"/>
                    <a:pt x="422" y="421"/>
                    <a:pt x="422" y="421"/>
                  </a:cubicBezTo>
                  <a:cubicBezTo>
                    <a:pt x="422" y="189"/>
                    <a:pt x="233" y="0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5"/>
            <p:cNvSpPr/>
            <p:nvPr/>
          </p:nvSpPr>
          <p:spPr bwMode="auto">
            <a:xfrm>
              <a:off x="4569626" y="2785645"/>
              <a:ext cx="1495751" cy="1495748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0" y="422"/>
                </a:cxn>
                <a:cxn ang="0">
                  <a:pos x="422" y="0"/>
                </a:cxn>
                <a:cxn ang="0">
                  <a:pos x="0" y="0"/>
                </a:cxn>
                <a:cxn ang="0">
                  <a:pos x="0" y="422"/>
                </a:cxn>
              </a:cxnLst>
              <a:rect l="0" t="0" r="r" b="b"/>
              <a:pathLst>
                <a:path w="422" h="422">
                  <a:moveTo>
                    <a:pt x="0" y="422"/>
                  </a:moveTo>
                  <a:cubicBezTo>
                    <a:pt x="0" y="422"/>
                    <a:pt x="0" y="422"/>
                    <a:pt x="0" y="422"/>
                  </a:cubicBezTo>
                  <a:cubicBezTo>
                    <a:pt x="233" y="422"/>
                    <a:pt x="422" y="233"/>
                    <a:pt x="4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2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7"/>
            <p:cNvSpPr/>
            <p:nvPr/>
          </p:nvSpPr>
          <p:spPr bwMode="auto">
            <a:xfrm>
              <a:off x="3746437" y="2216263"/>
              <a:ext cx="136874" cy="13687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8"/>
            <p:cNvSpPr/>
            <p:nvPr/>
          </p:nvSpPr>
          <p:spPr bwMode="auto">
            <a:xfrm>
              <a:off x="3784195" y="2003872"/>
              <a:ext cx="306787" cy="311506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9"/>
            <p:cNvSpPr/>
            <p:nvPr/>
          </p:nvSpPr>
          <p:spPr bwMode="auto">
            <a:xfrm>
              <a:off x="3998945" y="1935436"/>
              <a:ext cx="165193" cy="167554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10"/>
            <p:cNvSpPr/>
            <p:nvPr/>
          </p:nvSpPr>
          <p:spPr bwMode="auto">
            <a:xfrm>
              <a:off x="4920650" y="1933075"/>
              <a:ext cx="495576" cy="422420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2"/>
            <p:cNvSpPr/>
            <p:nvPr/>
          </p:nvSpPr>
          <p:spPr bwMode="auto">
            <a:xfrm>
              <a:off x="4978469" y="3157052"/>
              <a:ext cx="410619" cy="306784"/>
            </a:xfrm>
            <a:custGeom>
              <a:avLst/>
              <a:gdLst/>
              <a:ahLst/>
              <a:cxnLst>
                <a:cxn ang="0">
                  <a:pos x="19" y="64"/>
                </a:cxn>
                <a:cxn ang="0">
                  <a:pos x="0" y="79"/>
                </a:cxn>
                <a:cxn ang="0">
                  <a:pos x="8" y="81"/>
                </a:cxn>
                <a:cxn ang="0">
                  <a:pos x="25" y="67"/>
                </a:cxn>
                <a:cxn ang="0">
                  <a:pos x="78" y="53"/>
                </a:cxn>
                <a:cxn ang="0">
                  <a:pos x="66" y="44"/>
                </a:cxn>
                <a:cxn ang="0">
                  <a:pos x="92" y="44"/>
                </a:cxn>
                <a:cxn ang="0">
                  <a:pos x="108" y="9"/>
                </a:cxn>
                <a:cxn ang="0">
                  <a:pos x="19" y="64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100" y="14"/>
                </a:cxn>
                <a:cxn ang="0">
                  <a:pos x="28" y="60"/>
                </a:cxn>
              </a:cxnLst>
              <a:rect l="0" t="0" r="r" b="b"/>
              <a:pathLst>
                <a:path w="108" h="81">
                  <a:moveTo>
                    <a:pt x="19" y="6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58" y="66"/>
                    <a:pt x="78" y="53"/>
                    <a:pt x="78" y="5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87" y="42"/>
                    <a:pt x="92" y="44"/>
                  </a:cubicBezTo>
                  <a:cubicBezTo>
                    <a:pt x="97" y="42"/>
                    <a:pt x="106" y="34"/>
                    <a:pt x="108" y="9"/>
                  </a:cubicBezTo>
                  <a:cubicBezTo>
                    <a:pt x="49" y="0"/>
                    <a:pt x="34" y="33"/>
                    <a:pt x="19" y="64"/>
                  </a:cubicBezTo>
                  <a:close/>
                  <a:moveTo>
                    <a:pt x="28" y="60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33" y="54"/>
                    <a:pt x="66" y="21"/>
                    <a:pt x="100" y="14"/>
                  </a:cubicBezTo>
                  <a:cubicBezTo>
                    <a:pt x="81" y="20"/>
                    <a:pt x="37" y="54"/>
                    <a:pt x="28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3"/>
            <p:cNvSpPr/>
            <p:nvPr/>
          </p:nvSpPr>
          <p:spPr bwMode="auto">
            <a:xfrm>
              <a:off x="4947791" y="3487435"/>
              <a:ext cx="195871" cy="141592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36" y="8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5" y="8"/>
                </a:cxn>
                <a:cxn ang="0">
                  <a:pos x="7" y="8"/>
                </a:cxn>
                <a:cxn ang="0">
                  <a:pos x="0" y="15"/>
                </a:cxn>
                <a:cxn ang="0">
                  <a:pos x="0" y="29"/>
                </a:cxn>
                <a:cxn ang="0">
                  <a:pos x="7" y="37"/>
                </a:cxn>
                <a:cxn ang="0">
                  <a:pos x="44" y="37"/>
                </a:cxn>
                <a:cxn ang="0">
                  <a:pos x="51" y="29"/>
                </a:cxn>
                <a:cxn ang="0">
                  <a:pos x="51" y="15"/>
                </a:cxn>
                <a:cxn ang="0">
                  <a:pos x="44" y="8"/>
                </a:cxn>
              </a:cxnLst>
              <a:rect l="0" t="0" r="r" b="b"/>
              <a:pathLst>
                <a:path w="51" h="37">
                  <a:moveTo>
                    <a:pt x="4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4"/>
                    <a:pt x="15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8"/>
                    <a:pt x="0" y="11"/>
                    <a:pt x="0" y="1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8" y="37"/>
                    <a:pt x="51" y="33"/>
                    <a:pt x="51" y="29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1"/>
                    <a:pt x="48" y="8"/>
                    <a:pt x="44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15"/>
            <p:cNvSpPr/>
            <p:nvPr/>
          </p:nvSpPr>
          <p:spPr bwMode="auto">
            <a:xfrm>
              <a:off x="3797170" y="3174749"/>
              <a:ext cx="316226" cy="436578"/>
            </a:xfrm>
            <a:custGeom>
              <a:avLst/>
              <a:gdLst/>
              <a:ahLst/>
              <a:cxnLst>
                <a:cxn ang="0">
                  <a:pos x="78" y="11"/>
                </a:cxn>
                <a:cxn ang="0">
                  <a:pos x="84" y="11"/>
                </a:cxn>
                <a:cxn ang="0">
                  <a:pos x="8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7" y="11"/>
                </a:cxn>
                <a:cxn ang="0">
                  <a:pos x="30" y="52"/>
                </a:cxn>
                <a:cxn ang="0">
                  <a:pos x="30" y="64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0" y="116"/>
                </a:cxn>
                <a:cxn ang="0">
                  <a:pos x="84" y="116"/>
                </a:cxn>
                <a:cxn ang="0">
                  <a:pos x="84" y="105"/>
                </a:cxn>
                <a:cxn ang="0">
                  <a:pos x="78" y="105"/>
                </a:cxn>
                <a:cxn ang="0">
                  <a:pos x="55" y="64"/>
                </a:cxn>
                <a:cxn ang="0">
                  <a:pos x="55" y="52"/>
                </a:cxn>
                <a:cxn ang="0">
                  <a:pos x="78" y="11"/>
                </a:cxn>
                <a:cxn ang="0">
                  <a:pos x="52" y="69"/>
                </a:cxn>
                <a:cxn ang="0">
                  <a:pos x="72" y="105"/>
                </a:cxn>
                <a:cxn ang="0">
                  <a:pos x="67" y="105"/>
                </a:cxn>
                <a:cxn ang="0">
                  <a:pos x="56" y="93"/>
                </a:cxn>
                <a:cxn ang="0">
                  <a:pos x="43" y="77"/>
                </a:cxn>
                <a:cxn ang="0">
                  <a:pos x="30" y="93"/>
                </a:cxn>
                <a:cxn ang="0">
                  <a:pos x="20" y="105"/>
                </a:cxn>
                <a:cxn ang="0">
                  <a:pos x="13" y="105"/>
                </a:cxn>
                <a:cxn ang="0">
                  <a:pos x="34" y="69"/>
                </a:cxn>
                <a:cxn ang="0">
                  <a:pos x="36" y="69"/>
                </a:cxn>
                <a:cxn ang="0">
                  <a:pos x="36" y="48"/>
                </a:cxn>
                <a:cxn ang="0">
                  <a:pos x="34" y="47"/>
                </a:cxn>
                <a:cxn ang="0">
                  <a:pos x="13" y="11"/>
                </a:cxn>
                <a:cxn ang="0">
                  <a:pos x="72" y="11"/>
                </a:cxn>
                <a:cxn ang="0">
                  <a:pos x="52" y="47"/>
                </a:cxn>
                <a:cxn ang="0">
                  <a:pos x="49" y="48"/>
                </a:cxn>
                <a:cxn ang="0">
                  <a:pos x="49" y="69"/>
                </a:cxn>
                <a:cxn ang="0">
                  <a:pos x="52" y="69"/>
                </a:cxn>
              </a:cxnLst>
              <a:rect l="0" t="0" r="r" b="b"/>
              <a:pathLst>
                <a:path w="84" h="116">
                  <a:moveTo>
                    <a:pt x="78" y="11"/>
                  </a:moveTo>
                  <a:cubicBezTo>
                    <a:pt x="84" y="11"/>
                    <a:pt x="84" y="11"/>
                    <a:pt x="84" y="1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33"/>
                    <a:pt x="16" y="48"/>
                    <a:pt x="30" y="52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17" y="69"/>
                    <a:pt x="9" y="83"/>
                    <a:pt x="8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7" y="83"/>
                    <a:pt x="69" y="69"/>
                    <a:pt x="55" y="64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69" y="48"/>
                    <a:pt x="77" y="33"/>
                    <a:pt x="78" y="11"/>
                  </a:cubicBezTo>
                  <a:close/>
                  <a:moveTo>
                    <a:pt x="52" y="69"/>
                  </a:moveTo>
                  <a:cubicBezTo>
                    <a:pt x="67" y="73"/>
                    <a:pt x="72" y="90"/>
                    <a:pt x="72" y="10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14" y="90"/>
                    <a:pt x="18" y="73"/>
                    <a:pt x="34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18" y="43"/>
                    <a:pt x="14" y="27"/>
                    <a:pt x="1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27"/>
                    <a:pt x="67" y="43"/>
                    <a:pt x="52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69"/>
                    <a:pt x="49" y="69"/>
                    <a:pt x="49" y="69"/>
                  </a:cubicBezTo>
                  <a:lnTo>
                    <a:pt x="52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6"/>
            <p:cNvSpPr/>
            <p:nvPr/>
          </p:nvSpPr>
          <p:spPr bwMode="auto">
            <a:xfrm>
              <a:off x="3917525" y="3306902"/>
              <a:ext cx="89676" cy="5191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0"/>
                </a:cxn>
                <a:cxn ang="0">
                  <a:pos x="9" y="11"/>
                </a:cxn>
                <a:cxn ang="0">
                  <a:pos x="19" y="22"/>
                </a:cxn>
                <a:cxn ang="0">
                  <a:pos x="29" y="11"/>
                </a:cxn>
                <a:cxn ang="0">
                  <a:pos x="38" y="0"/>
                </a:cxn>
              </a:cxnLst>
              <a:rect l="0" t="0" r="r" b="b"/>
              <a:pathLst>
                <a:path w="38" h="22">
                  <a:moveTo>
                    <a:pt x="38" y="0"/>
                  </a:moveTo>
                  <a:lnTo>
                    <a:pt x="0" y="0"/>
                  </a:lnTo>
                  <a:lnTo>
                    <a:pt x="9" y="11"/>
                  </a:lnTo>
                  <a:lnTo>
                    <a:pt x="19" y="22"/>
                  </a:lnTo>
                  <a:lnTo>
                    <a:pt x="29" y="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6973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COMOANY’S NAME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9735" y="3011349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演讲完毕，谢谢观看！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9735" y="3645479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适用于商务总结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工作计划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5346" y="3982293"/>
            <a:ext cx="360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CCTV FUTURE ADVERTISING COMPANY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IS CCTV TO EXOLORE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0410" y="1707654"/>
            <a:ext cx="16866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spc="300" dirty="0" smtClean="0">
                <a:solidFill>
                  <a:schemeClr val="accent3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6600" spc="300" dirty="0">
              <a:solidFill>
                <a:schemeClr val="accent3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99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99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3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3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5364089" y="2745044"/>
            <a:ext cx="2264468" cy="434989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相关标题文字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5364088" y="3207150"/>
            <a:ext cx="2160240" cy="41325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CLICK ADD RELATED TITLE TEXT, AND CLICK ADD RELATED TITLE TEXT, CLICK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10"/>
          <p:cNvSpPr txBox="1"/>
          <p:nvPr/>
        </p:nvSpPr>
        <p:spPr>
          <a:xfrm>
            <a:off x="4285964" y="2755216"/>
            <a:ext cx="1006116" cy="89665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700896" y="1491632"/>
            <a:ext cx="1570378" cy="1239367"/>
            <a:chOff x="4078513" y="2305388"/>
            <a:chExt cx="1683939" cy="1328992"/>
          </a:xfrm>
        </p:grpSpPr>
        <p:sp>
          <p:nvSpPr>
            <p:cNvPr id="41" name="Freeform: Shape 24"/>
            <p:cNvSpPr/>
            <p:nvPr/>
          </p:nvSpPr>
          <p:spPr bwMode="auto">
            <a:xfrm>
              <a:off x="4171565" y="2305388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Straight Connector 25"/>
            <p:cNvSpPr/>
            <p:nvPr/>
          </p:nvSpPr>
          <p:spPr bwMode="auto">
            <a:xfrm>
              <a:off x="5700918" y="290272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Straight Connector 26"/>
            <p:cNvSpPr/>
            <p:nvPr/>
          </p:nvSpPr>
          <p:spPr bwMode="auto">
            <a:xfrm>
              <a:off x="5700918" y="290272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: Shape 27"/>
            <p:cNvSpPr/>
            <p:nvPr/>
          </p:nvSpPr>
          <p:spPr bwMode="auto">
            <a:xfrm>
              <a:off x="4078513" y="249899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: Shape 28"/>
            <p:cNvSpPr/>
            <p:nvPr/>
          </p:nvSpPr>
          <p:spPr bwMode="auto">
            <a:xfrm>
              <a:off x="5117842" y="3501555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: Shape 23"/>
            <p:cNvSpPr/>
            <p:nvPr/>
          </p:nvSpPr>
          <p:spPr bwMode="auto">
            <a:xfrm>
              <a:off x="4171565" y="2620564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3382" y="1491632"/>
            <a:ext cx="1570378" cy="1239367"/>
            <a:chOff x="6429548" y="2305388"/>
            <a:chExt cx="1683939" cy="1328992"/>
          </a:xfrm>
        </p:grpSpPr>
        <p:sp>
          <p:nvSpPr>
            <p:cNvPr id="35" name="Freeform: Shape 32"/>
            <p:cNvSpPr/>
            <p:nvPr/>
          </p:nvSpPr>
          <p:spPr bwMode="auto">
            <a:xfrm flipH="1">
              <a:off x="6429548" y="2305388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Straight Connector 33"/>
            <p:cNvSpPr/>
            <p:nvPr/>
          </p:nvSpPr>
          <p:spPr bwMode="auto">
            <a:xfrm flipH="1">
              <a:off x="6491082" y="290272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Straight Connector 34"/>
            <p:cNvSpPr/>
            <p:nvPr/>
          </p:nvSpPr>
          <p:spPr bwMode="auto">
            <a:xfrm flipH="1">
              <a:off x="6491082" y="290272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: Shape 35"/>
            <p:cNvSpPr/>
            <p:nvPr/>
          </p:nvSpPr>
          <p:spPr bwMode="auto">
            <a:xfrm flipH="1">
              <a:off x="6963846" y="249899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: Shape 36"/>
            <p:cNvSpPr/>
            <p:nvPr/>
          </p:nvSpPr>
          <p:spPr bwMode="auto">
            <a:xfrm flipH="1">
              <a:off x="6429548" y="3501556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: Shape 37"/>
            <p:cNvSpPr/>
            <p:nvPr/>
          </p:nvSpPr>
          <p:spPr bwMode="auto">
            <a:xfrm flipH="1">
              <a:off x="7234747" y="2620564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700896" y="2844367"/>
            <a:ext cx="1570378" cy="1239367"/>
            <a:chOff x="4078513" y="3755948"/>
            <a:chExt cx="1683939" cy="1328992"/>
          </a:xfrm>
        </p:grpSpPr>
        <p:sp>
          <p:nvSpPr>
            <p:cNvPr id="29" name="Freeform: Shape 39"/>
            <p:cNvSpPr/>
            <p:nvPr/>
          </p:nvSpPr>
          <p:spPr bwMode="auto">
            <a:xfrm flipV="1">
              <a:off x="4171565" y="3888773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Straight Connector 40"/>
            <p:cNvSpPr/>
            <p:nvPr/>
          </p:nvSpPr>
          <p:spPr bwMode="auto">
            <a:xfrm flipV="1">
              <a:off x="5700918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Straight Connector 41"/>
            <p:cNvSpPr/>
            <p:nvPr/>
          </p:nvSpPr>
          <p:spPr bwMode="auto">
            <a:xfrm flipV="1">
              <a:off x="5700918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42"/>
            <p:cNvSpPr/>
            <p:nvPr/>
          </p:nvSpPr>
          <p:spPr bwMode="auto">
            <a:xfrm flipV="1">
              <a:off x="4078513" y="398557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43"/>
            <p:cNvSpPr/>
            <p:nvPr/>
          </p:nvSpPr>
          <p:spPr bwMode="auto">
            <a:xfrm flipV="1">
              <a:off x="5117842" y="3864759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44"/>
            <p:cNvSpPr/>
            <p:nvPr/>
          </p:nvSpPr>
          <p:spPr bwMode="auto">
            <a:xfrm flipV="1">
              <a:off x="4171565" y="3755948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893382" y="2844367"/>
            <a:ext cx="1570378" cy="1239367"/>
            <a:chOff x="6429548" y="3755948"/>
            <a:chExt cx="1683939" cy="1328992"/>
          </a:xfrm>
        </p:grpSpPr>
        <p:sp>
          <p:nvSpPr>
            <p:cNvPr id="23" name="Freeform: Shape 46"/>
            <p:cNvSpPr/>
            <p:nvPr/>
          </p:nvSpPr>
          <p:spPr bwMode="auto">
            <a:xfrm flipH="1" flipV="1">
              <a:off x="6429548" y="3888773"/>
              <a:ext cx="1590887" cy="1196167"/>
            </a:xfrm>
            <a:custGeom>
              <a:avLst/>
              <a:gdLst>
                <a:gd name="T0" fmla="*/ 1375 w 1609"/>
                <a:gd name="T1" fmla="*/ 716 h 1210"/>
                <a:gd name="T2" fmla="*/ 1491 w 1609"/>
                <a:gd name="T3" fmla="*/ 578 h 1210"/>
                <a:gd name="T4" fmla="*/ 1609 w 1609"/>
                <a:gd name="T5" fmla="*/ 1210 h 1210"/>
                <a:gd name="T6" fmla="*/ 957 w 1609"/>
                <a:gd name="T7" fmla="*/ 1210 h 1210"/>
                <a:gd name="T8" fmla="*/ 1069 w 1609"/>
                <a:gd name="T9" fmla="*/ 1080 h 1210"/>
                <a:gd name="T10" fmla="*/ 0 w 1609"/>
                <a:gd name="T11" fmla="*/ 350 h 1210"/>
                <a:gd name="T12" fmla="*/ 235 w 1609"/>
                <a:gd name="T13" fmla="*/ 132 h 1210"/>
                <a:gd name="T14" fmla="*/ 1375 w 1609"/>
                <a:gd name="T15" fmla="*/ 716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9" h="1210">
                  <a:moveTo>
                    <a:pt x="1375" y="716"/>
                  </a:moveTo>
                  <a:cubicBezTo>
                    <a:pt x="1491" y="578"/>
                    <a:pt x="1491" y="578"/>
                    <a:pt x="1491" y="578"/>
                  </a:cubicBezTo>
                  <a:cubicBezTo>
                    <a:pt x="1609" y="1210"/>
                    <a:pt x="1609" y="1210"/>
                    <a:pt x="1609" y="1210"/>
                  </a:cubicBezTo>
                  <a:cubicBezTo>
                    <a:pt x="957" y="1210"/>
                    <a:pt x="957" y="1210"/>
                    <a:pt x="957" y="1210"/>
                  </a:cubicBezTo>
                  <a:cubicBezTo>
                    <a:pt x="1069" y="1080"/>
                    <a:pt x="1069" y="1080"/>
                    <a:pt x="1069" y="1080"/>
                  </a:cubicBezTo>
                  <a:cubicBezTo>
                    <a:pt x="1069" y="1080"/>
                    <a:pt x="149" y="190"/>
                    <a:pt x="0" y="350"/>
                  </a:cubicBezTo>
                  <a:cubicBezTo>
                    <a:pt x="0" y="350"/>
                    <a:pt x="49" y="204"/>
                    <a:pt x="235" y="132"/>
                  </a:cubicBezTo>
                  <a:cubicBezTo>
                    <a:pt x="235" y="132"/>
                    <a:pt x="477" y="0"/>
                    <a:pt x="1375" y="7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Straight Connector 47"/>
            <p:cNvSpPr/>
            <p:nvPr/>
          </p:nvSpPr>
          <p:spPr bwMode="auto">
            <a:xfrm flipH="1" flipV="1">
              <a:off x="6491082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Straight Connector 48"/>
            <p:cNvSpPr/>
            <p:nvPr/>
          </p:nvSpPr>
          <p:spPr bwMode="auto">
            <a:xfrm flipH="1" flipV="1">
              <a:off x="6491082" y="448760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49"/>
            <p:cNvSpPr/>
            <p:nvPr/>
          </p:nvSpPr>
          <p:spPr bwMode="auto">
            <a:xfrm flipH="1" flipV="1">
              <a:off x="6963846" y="3985576"/>
              <a:ext cx="1149641" cy="905755"/>
            </a:xfrm>
            <a:custGeom>
              <a:avLst/>
              <a:gdLst>
                <a:gd name="T0" fmla="*/ 155 w 1163"/>
                <a:gd name="T1" fmla="*/ 167 h 916"/>
                <a:gd name="T2" fmla="*/ 155 w 1163"/>
                <a:gd name="T3" fmla="*/ 167 h 916"/>
                <a:gd name="T4" fmla="*/ 1135 w 1163"/>
                <a:gd name="T5" fmla="*/ 916 h 916"/>
                <a:gd name="T6" fmla="*/ 1163 w 1163"/>
                <a:gd name="T7" fmla="*/ 884 h 916"/>
                <a:gd name="T8" fmla="*/ 94 w 1163"/>
                <a:gd name="T9" fmla="*/ 154 h 916"/>
                <a:gd name="T10" fmla="*/ 95 w 1163"/>
                <a:gd name="T11" fmla="*/ 154 h 916"/>
                <a:gd name="T12" fmla="*/ 94 w 1163"/>
                <a:gd name="T13" fmla="*/ 154 h 916"/>
                <a:gd name="T14" fmla="*/ 196 w 1163"/>
                <a:gd name="T15" fmla="*/ 460 h 916"/>
                <a:gd name="T16" fmla="*/ 155 w 1163"/>
                <a:gd name="T17" fmla="*/ 167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3" h="916">
                  <a:moveTo>
                    <a:pt x="155" y="167"/>
                  </a:moveTo>
                  <a:cubicBezTo>
                    <a:pt x="155" y="167"/>
                    <a:pt x="155" y="167"/>
                    <a:pt x="155" y="167"/>
                  </a:cubicBezTo>
                  <a:cubicBezTo>
                    <a:pt x="271" y="204"/>
                    <a:pt x="565" y="350"/>
                    <a:pt x="1135" y="916"/>
                  </a:cubicBezTo>
                  <a:cubicBezTo>
                    <a:pt x="1163" y="884"/>
                    <a:pt x="1163" y="884"/>
                    <a:pt x="1163" y="884"/>
                  </a:cubicBezTo>
                  <a:cubicBezTo>
                    <a:pt x="1163" y="884"/>
                    <a:pt x="251" y="0"/>
                    <a:pt x="94" y="154"/>
                  </a:cubicBezTo>
                  <a:cubicBezTo>
                    <a:pt x="94" y="154"/>
                    <a:pt x="94" y="154"/>
                    <a:pt x="95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25" y="261"/>
                    <a:pt x="196" y="460"/>
                    <a:pt x="196" y="460"/>
                  </a:cubicBezTo>
                  <a:cubicBezTo>
                    <a:pt x="0" y="184"/>
                    <a:pt x="155" y="167"/>
                    <a:pt x="155" y="16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50"/>
            <p:cNvSpPr/>
            <p:nvPr/>
          </p:nvSpPr>
          <p:spPr bwMode="auto">
            <a:xfrm flipH="1" flipV="1">
              <a:off x="6429548" y="3864759"/>
              <a:ext cx="644610" cy="24013"/>
            </a:xfrm>
            <a:custGeom>
              <a:avLst/>
              <a:gdLst>
                <a:gd name="T0" fmla="*/ 859 w 859"/>
                <a:gd name="T1" fmla="*/ 0 h 32"/>
                <a:gd name="T2" fmla="*/ 832 w 859"/>
                <a:gd name="T3" fmla="*/ 32 h 32"/>
                <a:gd name="T4" fmla="*/ 16 w 859"/>
                <a:gd name="T5" fmla="*/ 32 h 32"/>
                <a:gd name="T6" fmla="*/ 0 w 859"/>
                <a:gd name="T7" fmla="*/ 0 h 32"/>
                <a:gd name="T8" fmla="*/ 859 w 85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9" h="32">
                  <a:moveTo>
                    <a:pt x="859" y="0"/>
                  </a:moveTo>
                  <a:lnTo>
                    <a:pt x="832" y="32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85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51"/>
            <p:cNvSpPr/>
            <p:nvPr/>
          </p:nvSpPr>
          <p:spPr bwMode="auto">
            <a:xfrm flipH="1" flipV="1">
              <a:off x="7234747" y="3755948"/>
              <a:ext cx="785688" cy="1013816"/>
            </a:xfrm>
            <a:custGeom>
              <a:avLst/>
              <a:gdLst>
                <a:gd name="T0" fmla="*/ 795 w 795"/>
                <a:gd name="T1" fmla="*/ 1025 h 1025"/>
                <a:gd name="T2" fmla="*/ 139 w 795"/>
                <a:gd name="T3" fmla="*/ 73 h 1025"/>
                <a:gd name="T4" fmla="*/ 6 w 795"/>
                <a:gd name="T5" fmla="*/ 85 h 1025"/>
                <a:gd name="T6" fmla="*/ 1 w 795"/>
                <a:gd name="T7" fmla="*/ 114 h 1025"/>
                <a:gd name="T8" fmla="*/ 1 w 795"/>
                <a:gd name="T9" fmla="*/ 139 h 1025"/>
                <a:gd name="T10" fmla="*/ 795 w 795"/>
                <a:gd name="T11" fmla="*/ 1025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025">
                  <a:moveTo>
                    <a:pt x="795" y="1025"/>
                  </a:moveTo>
                  <a:cubicBezTo>
                    <a:pt x="795" y="1025"/>
                    <a:pt x="142" y="356"/>
                    <a:pt x="139" y="73"/>
                  </a:cubicBezTo>
                  <a:cubicBezTo>
                    <a:pt x="139" y="73"/>
                    <a:pt x="27" y="0"/>
                    <a:pt x="6" y="85"/>
                  </a:cubicBezTo>
                  <a:cubicBezTo>
                    <a:pt x="4" y="93"/>
                    <a:pt x="2" y="103"/>
                    <a:pt x="1" y="114"/>
                  </a:cubicBezTo>
                  <a:cubicBezTo>
                    <a:pt x="0" y="123"/>
                    <a:pt x="0" y="132"/>
                    <a:pt x="1" y="139"/>
                  </a:cubicBezTo>
                  <a:cubicBezTo>
                    <a:pt x="3" y="196"/>
                    <a:pt x="77" y="409"/>
                    <a:pt x="795" y="102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46"/>
          <p:cNvGrpSpPr/>
          <p:nvPr/>
        </p:nvGrpSpPr>
        <p:grpSpPr>
          <a:xfrm>
            <a:off x="4286406" y="2491761"/>
            <a:ext cx="591853" cy="591853"/>
            <a:chOff x="4286405" y="2491760"/>
            <a:chExt cx="591853" cy="591853"/>
          </a:xfrm>
        </p:grpSpPr>
        <p:sp>
          <p:nvSpPr>
            <p:cNvPr id="17" name="Oval 30"/>
            <p:cNvSpPr/>
            <p:nvPr/>
          </p:nvSpPr>
          <p:spPr>
            <a:xfrm>
              <a:off x="4286405" y="2491760"/>
              <a:ext cx="591853" cy="591853"/>
            </a:xfrm>
            <a:prstGeom prst="ellipse">
              <a:avLst/>
            </a:prstGeom>
            <a:noFill/>
            <a:ln w="28575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: Shape 54"/>
            <p:cNvSpPr/>
            <p:nvPr/>
          </p:nvSpPr>
          <p:spPr bwMode="auto">
            <a:xfrm>
              <a:off x="4395959" y="2674145"/>
              <a:ext cx="372743" cy="280381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6463760" y="1902941"/>
            <a:ext cx="1846678" cy="652613"/>
            <a:chOff x="8747280" y="2537250"/>
            <a:chExt cx="2462237" cy="870151"/>
          </a:xfrm>
        </p:grpSpPr>
        <p:sp>
          <p:nvSpPr>
            <p:cNvPr id="15" name="TextBox 53"/>
            <p:cNvSpPr txBox="1"/>
            <p:nvPr/>
          </p:nvSpPr>
          <p:spPr bwMode="auto">
            <a:xfrm>
              <a:off x="8747280" y="2537250"/>
              <a:ext cx="1458909" cy="309958"/>
            </a:xfrm>
            <a:prstGeom prst="rect">
              <a:avLst/>
            </a:prstGeom>
            <a:noFill/>
          </p:spPr>
          <p:txBody>
            <a:bodyPr wrap="none" lIns="288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59"/>
            <p:cNvSpPr txBox="1"/>
            <p:nvPr/>
          </p:nvSpPr>
          <p:spPr bwMode="auto">
            <a:xfrm>
              <a:off x="8747280" y="2851222"/>
              <a:ext cx="2462237" cy="556179"/>
            </a:xfrm>
            <a:prstGeom prst="rect">
              <a:avLst/>
            </a:prstGeom>
            <a:noFill/>
          </p:spPr>
          <p:txBody>
            <a:bodyPr wrap="square" lIns="288000" tIns="46800" rIns="90000" bIns="46800">
              <a:normAutofit fontScale="700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6560460" y="2998696"/>
            <a:ext cx="1846678" cy="652614"/>
            <a:chOff x="8747280" y="3998259"/>
            <a:chExt cx="2462237" cy="870152"/>
          </a:xfrm>
        </p:grpSpPr>
        <p:sp>
          <p:nvSpPr>
            <p:cNvPr id="13" name="TextBox 64"/>
            <p:cNvSpPr txBox="1"/>
            <p:nvPr/>
          </p:nvSpPr>
          <p:spPr bwMode="auto">
            <a:xfrm>
              <a:off x="8747280" y="399825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65"/>
            <p:cNvSpPr txBox="1"/>
            <p:nvPr/>
          </p:nvSpPr>
          <p:spPr bwMode="auto">
            <a:xfrm>
              <a:off x="8747280" y="431223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7"/>
          <p:cNvGrpSpPr/>
          <p:nvPr/>
        </p:nvGrpSpPr>
        <p:grpSpPr>
          <a:xfrm>
            <a:off x="738760" y="1902941"/>
            <a:ext cx="1846678" cy="652613"/>
            <a:chOff x="985012" y="2537250"/>
            <a:chExt cx="2462237" cy="870151"/>
          </a:xfrm>
        </p:grpSpPr>
        <p:sp>
          <p:nvSpPr>
            <p:cNvPr id="11" name="TextBox 66"/>
            <p:cNvSpPr txBox="1"/>
            <p:nvPr/>
          </p:nvSpPr>
          <p:spPr bwMode="auto">
            <a:xfrm>
              <a:off x="2188273" y="2537250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67"/>
            <p:cNvSpPr txBox="1"/>
            <p:nvPr/>
          </p:nvSpPr>
          <p:spPr bwMode="auto">
            <a:xfrm>
              <a:off x="985012" y="285122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6"/>
          <p:cNvGrpSpPr/>
          <p:nvPr/>
        </p:nvGrpSpPr>
        <p:grpSpPr>
          <a:xfrm>
            <a:off x="738760" y="2998696"/>
            <a:ext cx="1846678" cy="652614"/>
            <a:chOff x="985012" y="3998259"/>
            <a:chExt cx="2462237" cy="870152"/>
          </a:xfrm>
        </p:grpSpPr>
        <p:sp>
          <p:nvSpPr>
            <p:cNvPr id="9" name="TextBox 68"/>
            <p:cNvSpPr txBox="1"/>
            <p:nvPr/>
          </p:nvSpPr>
          <p:spPr bwMode="auto">
            <a:xfrm>
              <a:off x="2188273" y="3998259"/>
              <a:ext cx="1258976" cy="30995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69"/>
            <p:cNvSpPr txBox="1"/>
            <p:nvPr/>
          </p:nvSpPr>
          <p:spPr bwMode="auto">
            <a:xfrm>
              <a:off x="985012" y="4312232"/>
              <a:ext cx="2462237" cy="55617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072" y="3277022"/>
            <a:ext cx="2864801" cy="230833"/>
          </a:xfrm>
          <a:prstGeom prst="rect">
            <a:avLst/>
          </a:prstGeom>
          <a:noFill/>
        </p:spPr>
        <p:txBody>
          <a:bodyPr wrap="none" lIns="91435" tIns="45717" rIns="91435" bIns="45717">
            <a:normAutofit fontScale="77500" lnSpcReduction="20000"/>
          </a:bodyPr>
          <a:lstStyle/>
          <a:p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5072" y="3588645"/>
            <a:ext cx="2864801" cy="427713"/>
          </a:xfrm>
          <a:prstGeom prst="rect">
            <a:avLst/>
          </a:prstGeom>
        </p:spPr>
        <p:txBody>
          <a:bodyPr wrap="square" lIns="91435" tIns="45717" rIns="91435" bIns="45717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3635897" y="1131590"/>
            <a:ext cx="4487827" cy="3360440"/>
            <a:chOff x="3635896" y="1131590"/>
            <a:chExt cx="4487827" cy="3360440"/>
          </a:xfrm>
        </p:grpSpPr>
        <p:sp>
          <p:nvSpPr>
            <p:cNvPr id="4" name="Rectangle 1"/>
            <p:cNvSpPr/>
            <p:nvPr/>
          </p:nvSpPr>
          <p:spPr>
            <a:xfrm>
              <a:off x="3782981" y="1291630"/>
              <a:ext cx="4340742" cy="3200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Rectangle 3"/>
            <p:cNvSpPr/>
            <p:nvPr/>
          </p:nvSpPr>
          <p:spPr>
            <a:xfrm>
              <a:off x="3635896" y="1131590"/>
              <a:ext cx="4340741" cy="3200400"/>
            </a:xfrm>
            <a:prstGeom prst="rect">
              <a:avLst/>
            </a:prstGeom>
            <a:blipFill dpi="0" rotWithShape="1">
              <a:blip r:embed="rId1" cstate="print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9844" y="1851670"/>
            <a:ext cx="4449688" cy="936104"/>
            <a:chOff x="9844" y="1851670"/>
            <a:chExt cx="4449688" cy="936104"/>
          </a:xfrm>
        </p:grpSpPr>
        <p:sp>
          <p:nvSpPr>
            <p:cNvPr id="10" name="矩形: 圆角 9"/>
            <p:cNvSpPr/>
            <p:nvPr/>
          </p:nvSpPr>
          <p:spPr>
            <a:xfrm>
              <a:off x="9844" y="1851670"/>
              <a:ext cx="4449688" cy="93610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3841" y="2118965"/>
              <a:ext cx="22159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弧形 44"/>
          <p:cNvSpPr/>
          <p:nvPr/>
        </p:nvSpPr>
        <p:spPr>
          <a:xfrm>
            <a:off x="2308602" y="2314519"/>
            <a:ext cx="4522808" cy="4522807"/>
          </a:xfrm>
          <a:prstGeom prst="arc">
            <a:avLst>
              <a:gd name="adj1" fmla="val 10792630"/>
              <a:gd name="adj2" fmla="val 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51"/>
          <p:cNvGrpSpPr/>
          <p:nvPr/>
        </p:nvGrpSpPr>
        <p:grpSpPr>
          <a:xfrm>
            <a:off x="2322029" y="3513382"/>
            <a:ext cx="404832" cy="404832"/>
            <a:chOff x="2228850" y="838200"/>
            <a:chExt cx="781050" cy="781050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  <a:grpFill/>
          </p:grpSpPr>
          <p:sp>
            <p:nvSpPr>
              <p:cNvPr id="55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56"/>
          <p:cNvGrpSpPr/>
          <p:nvPr/>
        </p:nvGrpSpPr>
        <p:grpSpPr>
          <a:xfrm>
            <a:off x="6440005" y="3513382"/>
            <a:ext cx="404832" cy="404832"/>
            <a:chOff x="3009900" y="2307808"/>
            <a:chExt cx="781050" cy="781050"/>
          </a:xfrm>
          <a:solidFill>
            <a:schemeClr val="accent4"/>
          </a:solidFill>
        </p:grpSpPr>
        <p:sp>
          <p:nvSpPr>
            <p:cNvPr id="58" name="椭圆 57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  <a:grpFill/>
          </p:grpSpPr>
          <p:sp>
            <p:nvSpPr>
              <p:cNvPr id="60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61"/>
          <p:cNvGrpSpPr/>
          <p:nvPr/>
        </p:nvGrpSpPr>
        <p:grpSpPr>
          <a:xfrm>
            <a:off x="3014748" y="2621530"/>
            <a:ext cx="404832" cy="404832"/>
            <a:chOff x="2228850" y="5400172"/>
            <a:chExt cx="781050" cy="781050"/>
          </a:xfrm>
          <a:solidFill>
            <a:schemeClr val="accent3"/>
          </a:solidFill>
        </p:grpSpPr>
        <p:sp>
          <p:nvSpPr>
            <p:cNvPr id="63" name="椭圆 62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4"/>
          <p:cNvGrpSpPr/>
          <p:nvPr/>
        </p:nvGrpSpPr>
        <p:grpSpPr>
          <a:xfrm>
            <a:off x="4382695" y="2114032"/>
            <a:ext cx="404832" cy="404832"/>
            <a:chOff x="2868947" y="3865353"/>
            <a:chExt cx="781050" cy="781050"/>
          </a:xfrm>
          <a:solidFill>
            <a:schemeClr val="accent2"/>
          </a:solidFill>
        </p:grpSpPr>
        <p:sp>
          <p:nvSpPr>
            <p:cNvPr id="66" name="椭圆 65"/>
            <p:cNvSpPr/>
            <p:nvPr/>
          </p:nvSpPr>
          <p:spPr>
            <a:xfrm>
              <a:off x="2868947" y="3865353"/>
              <a:ext cx="781050" cy="7810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6"/>
          <p:cNvGrpSpPr/>
          <p:nvPr/>
        </p:nvGrpSpPr>
        <p:grpSpPr>
          <a:xfrm>
            <a:off x="5761103" y="2621530"/>
            <a:ext cx="404832" cy="404832"/>
            <a:chOff x="7681471" y="3372467"/>
            <a:chExt cx="539776" cy="539776"/>
          </a:xfrm>
          <a:solidFill>
            <a:schemeClr val="accent2"/>
          </a:solidFill>
        </p:grpSpPr>
        <p:sp>
          <p:nvSpPr>
            <p:cNvPr id="78" name="椭圆 77"/>
            <p:cNvSpPr/>
            <p:nvPr/>
          </p:nvSpPr>
          <p:spPr>
            <a:xfrm>
              <a:off x="7681471" y="3372467"/>
              <a:ext cx="539776" cy="5397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7758930" y="3484474"/>
              <a:ext cx="384857" cy="325122"/>
            </a:xfrm>
            <a:custGeom>
              <a:avLst/>
              <a:gdLst>
                <a:gd name="T0" fmla="*/ 2147483647 w 1031"/>
                <a:gd name="T1" fmla="*/ 2147483647 h 1107"/>
                <a:gd name="T2" fmla="*/ 2147483647 w 1031"/>
                <a:gd name="T3" fmla="*/ 2147483647 h 1107"/>
                <a:gd name="T4" fmla="*/ 2147483647 w 1031"/>
                <a:gd name="T5" fmla="*/ 2147483647 h 1107"/>
                <a:gd name="T6" fmla="*/ 2147483647 w 1031"/>
                <a:gd name="T7" fmla="*/ 2147483647 h 1107"/>
                <a:gd name="T8" fmla="*/ 2147483647 w 1031"/>
                <a:gd name="T9" fmla="*/ 2147483647 h 1107"/>
                <a:gd name="T10" fmla="*/ 2147483647 w 1031"/>
                <a:gd name="T11" fmla="*/ 2147483647 h 1107"/>
                <a:gd name="T12" fmla="*/ 2147483647 w 1031"/>
                <a:gd name="T13" fmla="*/ 2147483647 h 1107"/>
                <a:gd name="T14" fmla="*/ 2147483647 w 1031"/>
                <a:gd name="T15" fmla="*/ 2147483647 h 1107"/>
                <a:gd name="T16" fmla="*/ 2147483647 w 1031"/>
                <a:gd name="T17" fmla="*/ 2147483647 h 1107"/>
                <a:gd name="T18" fmla="*/ 2147483647 w 1031"/>
                <a:gd name="T19" fmla="*/ 2147483647 h 1107"/>
                <a:gd name="T20" fmla="*/ 2147483647 w 1031"/>
                <a:gd name="T21" fmla="*/ 2147483647 h 1107"/>
                <a:gd name="T22" fmla="*/ 2147483647 w 1031"/>
                <a:gd name="T23" fmla="*/ 2147483647 h 1107"/>
                <a:gd name="T24" fmla="*/ 2147483647 w 1031"/>
                <a:gd name="T25" fmla="*/ 2147483647 h 1107"/>
                <a:gd name="T26" fmla="*/ 2147483647 w 1031"/>
                <a:gd name="T27" fmla="*/ 2147483647 h 1107"/>
                <a:gd name="T28" fmla="*/ 2147483647 w 1031"/>
                <a:gd name="T29" fmla="*/ 2147483647 h 1107"/>
                <a:gd name="T30" fmla="*/ 2147483647 w 1031"/>
                <a:gd name="T31" fmla="*/ 2147483647 h 1107"/>
                <a:gd name="T32" fmla="*/ 2147483647 w 1031"/>
                <a:gd name="T33" fmla="*/ 2147483647 h 1107"/>
                <a:gd name="T34" fmla="*/ 2147483647 w 1031"/>
                <a:gd name="T35" fmla="*/ 2147483647 h 1107"/>
                <a:gd name="T36" fmla="*/ 2147483647 w 1031"/>
                <a:gd name="T37" fmla="*/ 2147483647 h 1107"/>
                <a:gd name="T38" fmla="*/ 2147483647 w 1031"/>
                <a:gd name="T39" fmla="*/ 2147483647 h 1107"/>
                <a:gd name="T40" fmla="*/ 2147483647 w 1031"/>
                <a:gd name="T41" fmla="*/ 2147483647 h 1107"/>
                <a:gd name="T42" fmla="*/ 2147483647 w 1031"/>
                <a:gd name="T43" fmla="*/ 2147483647 h 1107"/>
                <a:gd name="T44" fmla="*/ 2147483647 w 1031"/>
                <a:gd name="T45" fmla="*/ 2147483647 h 1107"/>
                <a:gd name="T46" fmla="*/ 2147483647 w 1031"/>
                <a:gd name="T47" fmla="*/ 2147483647 h 1107"/>
                <a:gd name="T48" fmla="*/ 2147483647 w 1031"/>
                <a:gd name="T49" fmla="*/ 2147483647 h 1107"/>
                <a:gd name="T50" fmla="*/ 2147483647 w 1031"/>
                <a:gd name="T51" fmla="*/ 2147483647 h 1107"/>
                <a:gd name="T52" fmla="*/ 2147483647 w 1031"/>
                <a:gd name="T53" fmla="*/ 2147483647 h 1107"/>
                <a:gd name="T54" fmla="*/ 2147483647 w 1031"/>
                <a:gd name="T55" fmla="*/ 2147483647 h 1107"/>
                <a:gd name="T56" fmla="*/ 2147483647 w 1031"/>
                <a:gd name="T57" fmla="*/ 2147483647 h 1107"/>
                <a:gd name="T58" fmla="*/ 2147483647 w 1031"/>
                <a:gd name="T59" fmla="*/ 2147483647 h 1107"/>
                <a:gd name="T60" fmla="*/ 2147483647 w 1031"/>
                <a:gd name="T61" fmla="*/ 2147483647 h 1107"/>
                <a:gd name="T62" fmla="*/ 2147483647 w 1031"/>
                <a:gd name="T63" fmla="*/ 2147483647 h 1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1"/>
          <p:cNvGrpSpPr/>
          <p:nvPr/>
        </p:nvGrpSpPr>
        <p:grpSpPr>
          <a:xfrm>
            <a:off x="3868880" y="3558836"/>
            <a:ext cx="1484548" cy="792071"/>
            <a:chOff x="5158507" y="4745113"/>
            <a:chExt cx="1979398" cy="1056096"/>
          </a:xfrm>
        </p:grpSpPr>
        <p:sp>
          <p:nvSpPr>
            <p:cNvPr id="81" name="文本框 80"/>
            <p:cNvSpPr txBox="1"/>
            <p:nvPr/>
          </p:nvSpPr>
          <p:spPr bwMode="auto">
            <a:xfrm>
              <a:off x="5158507" y="5431877"/>
              <a:ext cx="197939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accent2"/>
                  </a:solidFill>
                  <a:cs typeface="+mn-ea"/>
                  <a:sym typeface="+mn-lt"/>
                </a:rPr>
                <a:t>ADD YOUR TITLE</a:t>
              </a:r>
              <a:endParaRPr lang="zh-CN" altLang="en-US" sz="12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81"/>
            <p:cNvGrpSpPr/>
            <p:nvPr/>
          </p:nvGrpSpPr>
          <p:grpSpPr bwMode="auto">
            <a:xfrm>
              <a:off x="5789956" y="4745113"/>
              <a:ext cx="627578" cy="595435"/>
              <a:chOff x="1471939" y="3548613"/>
              <a:chExt cx="712786" cy="676277"/>
            </a:xfrm>
            <a:solidFill>
              <a:schemeClr val="bg1">
                <a:lumMod val="50000"/>
              </a:schemeClr>
            </a:solidFill>
          </p:grpSpPr>
          <p:sp>
            <p:nvSpPr>
              <p:cNvPr id="83" name="Freeform 7"/>
              <p:cNvSpPr>
                <a:spLocks noEditPoints="1"/>
              </p:cNvSpPr>
              <p:nvPr/>
            </p:nvSpPr>
            <p:spPr bwMode="auto">
              <a:xfrm>
                <a:off x="1891038" y="3548613"/>
                <a:ext cx="219075" cy="219075"/>
              </a:xfrm>
              <a:custGeom>
                <a:avLst/>
                <a:gdLst>
                  <a:gd name="T0" fmla="*/ 221 w 440"/>
                  <a:gd name="T1" fmla="*/ 439 h 439"/>
                  <a:gd name="T2" fmla="*/ 440 w 440"/>
                  <a:gd name="T3" fmla="*/ 219 h 439"/>
                  <a:gd name="T4" fmla="*/ 221 w 440"/>
                  <a:gd name="T5" fmla="*/ 0 h 439"/>
                  <a:gd name="T6" fmla="*/ 0 w 440"/>
                  <a:gd name="T7" fmla="*/ 219 h 439"/>
                  <a:gd name="T8" fmla="*/ 221 w 440"/>
                  <a:gd name="T9" fmla="*/ 439 h 439"/>
                  <a:gd name="T10" fmla="*/ 221 w 440"/>
                  <a:gd name="T11" fmla="*/ 41 h 439"/>
                  <a:gd name="T12" fmla="*/ 399 w 440"/>
                  <a:gd name="T13" fmla="*/ 219 h 439"/>
                  <a:gd name="T14" fmla="*/ 221 w 440"/>
                  <a:gd name="T15" fmla="*/ 398 h 439"/>
                  <a:gd name="T16" fmla="*/ 41 w 440"/>
                  <a:gd name="T17" fmla="*/ 219 h 439"/>
                  <a:gd name="T18" fmla="*/ 221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1" y="439"/>
                    </a:moveTo>
                    <a:cubicBezTo>
                      <a:pt x="342" y="439"/>
                      <a:pt x="440" y="340"/>
                      <a:pt x="440" y="219"/>
                    </a:cubicBezTo>
                    <a:cubicBezTo>
                      <a:pt x="440" y="98"/>
                      <a:pt x="342" y="0"/>
                      <a:pt x="221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1" y="439"/>
                    </a:cubicBezTo>
                    <a:close/>
                    <a:moveTo>
                      <a:pt x="221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1" y="398"/>
                    </a:cubicBezTo>
                    <a:cubicBezTo>
                      <a:pt x="122" y="398"/>
                      <a:pt x="41" y="318"/>
                      <a:pt x="41" y="219"/>
                    </a:cubicBezTo>
                    <a:cubicBezTo>
                      <a:pt x="41" y="121"/>
                      <a:pt x="122" y="41"/>
                      <a:pt x="221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4" name="Freeform 8"/>
              <p:cNvSpPr>
                <a:spLocks noEditPoints="1"/>
              </p:cNvSpPr>
              <p:nvPr/>
            </p:nvSpPr>
            <p:spPr bwMode="auto">
              <a:xfrm>
                <a:off x="1544963" y="3548613"/>
                <a:ext cx="219075" cy="219075"/>
              </a:xfrm>
              <a:custGeom>
                <a:avLst/>
                <a:gdLst>
                  <a:gd name="T0" fmla="*/ 220 w 440"/>
                  <a:gd name="T1" fmla="*/ 439 h 439"/>
                  <a:gd name="T2" fmla="*/ 440 w 440"/>
                  <a:gd name="T3" fmla="*/ 219 h 439"/>
                  <a:gd name="T4" fmla="*/ 220 w 440"/>
                  <a:gd name="T5" fmla="*/ 0 h 439"/>
                  <a:gd name="T6" fmla="*/ 0 w 440"/>
                  <a:gd name="T7" fmla="*/ 219 h 439"/>
                  <a:gd name="T8" fmla="*/ 220 w 440"/>
                  <a:gd name="T9" fmla="*/ 439 h 439"/>
                  <a:gd name="T10" fmla="*/ 220 w 440"/>
                  <a:gd name="T11" fmla="*/ 41 h 439"/>
                  <a:gd name="T12" fmla="*/ 399 w 440"/>
                  <a:gd name="T13" fmla="*/ 219 h 439"/>
                  <a:gd name="T14" fmla="*/ 220 w 440"/>
                  <a:gd name="T15" fmla="*/ 398 h 439"/>
                  <a:gd name="T16" fmla="*/ 41 w 440"/>
                  <a:gd name="T17" fmla="*/ 219 h 439"/>
                  <a:gd name="T18" fmla="*/ 220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0" y="439"/>
                    </a:moveTo>
                    <a:cubicBezTo>
                      <a:pt x="341" y="439"/>
                      <a:pt x="440" y="340"/>
                      <a:pt x="440" y="219"/>
                    </a:cubicBezTo>
                    <a:cubicBezTo>
                      <a:pt x="440" y="98"/>
                      <a:pt x="341" y="0"/>
                      <a:pt x="220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0" y="439"/>
                    </a:cubicBezTo>
                    <a:close/>
                    <a:moveTo>
                      <a:pt x="220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0" y="398"/>
                    </a:cubicBezTo>
                    <a:cubicBezTo>
                      <a:pt x="121" y="398"/>
                      <a:pt x="41" y="318"/>
                      <a:pt x="41" y="219"/>
                    </a:cubicBezTo>
                    <a:cubicBezTo>
                      <a:pt x="41" y="121"/>
                      <a:pt x="121" y="41"/>
                      <a:pt x="22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5" name="Freeform 9"/>
              <p:cNvSpPr>
                <a:spLocks noEditPoints="1"/>
              </p:cNvSpPr>
              <p:nvPr/>
            </p:nvSpPr>
            <p:spPr bwMode="auto">
              <a:xfrm>
                <a:off x="1471939" y="3718477"/>
                <a:ext cx="712786" cy="506413"/>
              </a:xfrm>
              <a:custGeom>
                <a:avLst/>
                <a:gdLst>
                  <a:gd name="T0" fmla="*/ 1427 w 1428"/>
                  <a:gd name="T1" fmla="*/ 346 h 1012"/>
                  <a:gd name="T2" fmla="*/ 1198 w 1428"/>
                  <a:gd name="T3" fmla="*/ 127 h 1012"/>
                  <a:gd name="T4" fmla="*/ 926 w 1428"/>
                  <a:gd name="T5" fmla="*/ 127 h 1012"/>
                  <a:gd name="T6" fmla="*/ 714 w 1428"/>
                  <a:gd name="T7" fmla="*/ 0 h 1012"/>
                  <a:gd name="T8" fmla="*/ 502 w 1428"/>
                  <a:gd name="T9" fmla="*/ 127 h 1012"/>
                  <a:gd name="T10" fmla="*/ 229 w 1428"/>
                  <a:gd name="T11" fmla="*/ 127 h 1012"/>
                  <a:gd name="T12" fmla="*/ 0 w 1428"/>
                  <a:gd name="T13" fmla="*/ 346 h 1012"/>
                  <a:gd name="T14" fmla="*/ 0 w 1428"/>
                  <a:gd name="T15" fmla="*/ 350 h 1012"/>
                  <a:gd name="T16" fmla="*/ 0 w 1428"/>
                  <a:gd name="T17" fmla="*/ 570 h 1012"/>
                  <a:gd name="T18" fmla="*/ 20 w 1428"/>
                  <a:gd name="T19" fmla="*/ 590 h 1012"/>
                  <a:gd name="T20" fmla="*/ 392 w 1428"/>
                  <a:gd name="T21" fmla="*/ 590 h 1012"/>
                  <a:gd name="T22" fmla="*/ 326 w 1428"/>
                  <a:gd name="T23" fmla="*/ 746 h 1012"/>
                  <a:gd name="T24" fmla="*/ 326 w 1428"/>
                  <a:gd name="T25" fmla="*/ 752 h 1012"/>
                  <a:gd name="T26" fmla="*/ 326 w 1428"/>
                  <a:gd name="T27" fmla="*/ 971 h 1012"/>
                  <a:gd name="T28" fmla="*/ 367 w 1428"/>
                  <a:gd name="T29" fmla="*/ 1012 h 1012"/>
                  <a:gd name="T30" fmla="*/ 1061 w 1428"/>
                  <a:gd name="T31" fmla="*/ 1012 h 1012"/>
                  <a:gd name="T32" fmla="*/ 1101 w 1428"/>
                  <a:gd name="T33" fmla="*/ 971 h 1012"/>
                  <a:gd name="T34" fmla="*/ 1101 w 1428"/>
                  <a:gd name="T35" fmla="*/ 752 h 1012"/>
                  <a:gd name="T36" fmla="*/ 1101 w 1428"/>
                  <a:gd name="T37" fmla="*/ 746 h 1012"/>
                  <a:gd name="T38" fmla="*/ 1036 w 1428"/>
                  <a:gd name="T39" fmla="*/ 590 h 1012"/>
                  <a:gd name="T40" fmla="*/ 1407 w 1428"/>
                  <a:gd name="T41" fmla="*/ 590 h 1012"/>
                  <a:gd name="T42" fmla="*/ 1428 w 1428"/>
                  <a:gd name="T43" fmla="*/ 570 h 1012"/>
                  <a:gd name="T44" fmla="*/ 1428 w 1428"/>
                  <a:gd name="T45" fmla="*/ 350 h 1012"/>
                  <a:gd name="T46" fmla="*/ 1427 w 1428"/>
                  <a:gd name="T47" fmla="*/ 346 h 1012"/>
                  <a:gd name="T48" fmla="*/ 714 w 1428"/>
                  <a:gd name="T49" fmla="*/ 82 h 1012"/>
                  <a:gd name="T50" fmla="*/ 872 w 1428"/>
                  <a:gd name="T51" fmla="*/ 240 h 1012"/>
                  <a:gd name="T52" fmla="*/ 714 w 1428"/>
                  <a:gd name="T53" fmla="*/ 398 h 1012"/>
                  <a:gd name="T54" fmla="*/ 555 w 1428"/>
                  <a:gd name="T55" fmla="*/ 240 h 1012"/>
                  <a:gd name="T56" fmla="*/ 714 w 1428"/>
                  <a:gd name="T57" fmla="*/ 82 h 1012"/>
                  <a:gd name="T58" fmla="*/ 41 w 1428"/>
                  <a:gd name="T59" fmla="*/ 354 h 1012"/>
                  <a:gd name="T60" fmla="*/ 41 w 1428"/>
                  <a:gd name="T61" fmla="*/ 351 h 1012"/>
                  <a:gd name="T62" fmla="*/ 229 w 1428"/>
                  <a:gd name="T63" fmla="*/ 168 h 1012"/>
                  <a:gd name="T64" fmla="*/ 484 w 1428"/>
                  <a:gd name="T65" fmla="*/ 168 h 1012"/>
                  <a:gd name="T66" fmla="*/ 473 w 1428"/>
                  <a:gd name="T67" fmla="*/ 240 h 1012"/>
                  <a:gd name="T68" fmla="*/ 693 w 1428"/>
                  <a:gd name="T69" fmla="*/ 479 h 1012"/>
                  <a:gd name="T70" fmla="*/ 693 w 1428"/>
                  <a:gd name="T71" fmla="*/ 508 h 1012"/>
                  <a:gd name="T72" fmla="*/ 576 w 1428"/>
                  <a:gd name="T73" fmla="*/ 508 h 1012"/>
                  <a:gd name="T74" fmla="*/ 440 w 1428"/>
                  <a:gd name="T75" fmla="*/ 549 h 1012"/>
                  <a:gd name="T76" fmla="*/ 41 w 1428"/>
                  <a:gd name="T77" fmla="*/ 549 h 1012"/>
                  <a:gd name="T78" fmla="*/ 41 w 1428"/>
                  <a:gd name="T79" fmla="*/ 354 h 1012"/>
                  <a:gd name="T80" fmla="*/ 1019 w 1428"/>
                  <a:gd name="T81" fmla="*/ 753 h 1012"/>
                  <a:gd name="T82" fmla="*/ 1019 w 1428"/>
                  <a:gd name="T83" fmla="*/ 757 h 1012"/>
                  <a:gd name="T84" fmla="*/ 1019 w 1428"/>
                  <a:gd name="T85" fmla="*/ 930 h 1012"/>
                  <a:gd name="T86" fmla="*/ 408 w 1428"/>
                  <a:gd name="T87" fmla="*/ 930 h 1012"/>
                  <a:gd name="T88" fmla="*/ 408 w 1428"/>
                  <a:gd name="T89" fmla="*/ 756 h 1012"/>
                  <a:gd name="T90" fmla="*/ 408 w 1428"/>
                  <a:gd name="T91" fmla="*/ 753 h 1012"/>
                  <a:gd name="T92" fmla="*/ 573 w 1428"/>
                  <a:gd name="T93" fmla="*/ 590 h 1012"/>
                  <a:gd name="T94" fmla="*/ 714 w 1428"/>
                  <a:gd name="T95" fmla="*/ 590 h 1012"/>
                  <a:gd name="T96" fmla="*/ 714 w 1428"/>
                  <a:gd name="T97" fmla="*/ 590 h 1012"/>
                  <a:gd name="T98" fmla="*/ 854 w 1428"/>
                  <a:gd name="T99" fmla="*/ 590 h 1012"/>
                  <a:gd name="T100" fmla="*/ 1019 w 1428"/>
                  <a:gd name="T101" fmla="*/ 753 h 1012"/>
                  <a:gd name="T102" fmla="*/ 1387 w 1428"/>
                  <a:gd name="T103" fmla="*/ 549 h 1012"/>
                  <a:gd name="T104" fmla="*/ 988 w 1428"/>
                  <a:gd name="T105" fmla="*/ 549 h 1012"/>
                  <a:gd name="T106" fmla="*/ 851 w 1428"/>
                  <a:gd name="T107" fmla="*/ 508 h 1012"/>
                  <a:gd name="T108" fmla="*/ 734 w 1428"/>
                  <a:gd name="T109" fmla="*/ 508 h 1012"/>
                  <a:gd name="T110" fmla="*/ 734 w 1428"/>
                  <a:gd name="T111" fmla="*/ 479 h 1012"/>
                  <a:gd name="T112" fmla="*/ 954 w 1428"/>
                  <a:gd name="T113" fmla="*/ 240 h 1012"/>
                  <a:gd name="T114" fmla="*/ 943 w 1428"/>
                  <a:gd name="T115" fmla="*/ 168 h 1012"/>
                  <a:gd name="T116" fmla="*/ 1198 w 1428"/>
                  <a:gd name="T117" fmla="*/ 168 h 1012"/>
                  <a:gd name="T118" fmla="*/ 1386 w 1428"/>
                  <a:gd name="T119" fmla="*/ 351 h 1012"/>
                  <a:gd name="T120" fmla="*/ 1387 w 1428"/>
                  <a:gd name="T121" fmla="*/ 354 h 1012"/>
                  <a:gd name="T122" fmla="*/ 1387 w 1428"/>
                  <a:gd name="T123" fmla="*/ 549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28" h="1012">
                    <a:moveTo>
                      <a:pt x="1427" y="346"/>
                    </a:moveTo>
                    <a:cubicBezTo>
                      <a:pt x="1422" y="225"/>
                      <a:pt x="1320" y="127"/>
                      <a:pt x="1198" y="127"/>
                    </a:cubicBezTo>
                    <a:cubicBezTo>
                      <a:pt x="926" y="127"/>
                      <a:pt x="926" y="127"/>
                      <a:pt x="926" y="127"/>
                    </a:cubicBezTo>
                    <a:cubicBezTo>
                      <a:pt x="885" y="51"/>
                      <a:pt x="805" y="0"/>
                      <a:pt x="714" y="0"/>
                    </a:cubicBezTo>
                    <a:cubicBezTo>
                      <a:pt x="622" y="0"/>
                      <a:pt x="542" y="51"/>
                      <a:pt x="502" y="127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108" y="127"/>
                      <a:pt x="5" y="225"/>
                      <a:pt x="0" y="346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570"/>
                      <a:pt x="0" y="570"/>
                      <a:pt x="0" y="570"/>
                    </a:cubicBezTo>
                    <a:cubicBezTo>
                      <a:pt x="0" y="581"/>
                      <a:pt x="9" y="590"/>
                      <a:pt x="20" y="590"/>
                    </a:cubicBezTo>
                    <a:cubicBezTo>
                      <a:pt x="392" y="590"/>
                      <a:pt x="392" y="590"/>
                      <a:pt x="392" y="590"/>
                    </a:cubicBezTo>
                    <a:cubicBezTo>
                      <a:pt x="354" y="632"/>
                      <a:pt x="329" y="687"/>
                      <a:pt x="326" y="746"/>
                    </a:cubicBezTo>
                    <a:cubicBezTo>
                      <a:pt x="326" y="748"/>
                      <a:pt x="326" y="750"/>
                      <a:pt x="326" y="752"/>
                    </a:cubicBezTo>
                    <a:cubicBezTo>
                      <a:pt x="326" y="971"/>
                      <a:pt x="326" y="971"/>
                      <a:pt x="326" y="971"/>
                    </a:cubicBezTo>
                    <a:cubicBezTo>
                      <a:pt x="326" y="994"/>
                      <a:pt x="344" y="1012"/>
                      <a:pt x="367" y="1012"/>
                    </a:cubicBezTo>
                    <a:cubicBezTo>
                      <a:pt x="1061" y="1012"/>
                      <a:pt x="1061" y="1012"/>
                      <a:pt x="1061" y="1012"/>
                    </a:cubicBezTo>
                    <a:cubicBezTo>
                      <a:pt x="1083" y="1012"/>
                      <a:pt x="1101" y="994"/>
                      <a:pt x="1101" y="971"/>
                    </a:cubicBezTo>
                    <a:cubicBezTo>
                      <a:pt x="1101" y="752"/>
                      <a:pt x="1101" y="752"/>
                      <a:pt x="1101" y="752"/>
                    </a:cubicBezTo>
                    <a:cubicBezTo>
                      <a:pt x="1101" y="750"/>
                      <a:pt x="1101" y="748"/>
                      <a:pt x="1101" y="746"/>
                    </a:cubicBezTo>
                    <a:cubicBezTo>
                      <a:pt x="1098" y="686"/>
                      <a:pt x="1074" y="632"/>
                      <a:pt x="1036" y="590"/>
                    </a:cubicBezTo>
                    <a:cubicBezTo>
                      <a:pt x="1407" y="590"/>
                      <a:pt x="1407" y="590"/>
                      <a:pt x="1407" y="590"/>
                    </a:cubicBezTo>
                    <a:cubicBezTo>
                      <a:pt x="1418" y="590"/>
                      <a:pt x="1428" y="581"/>
                      <a:pt x="1428" y="570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49"/>
                      <a:pt x="1428" y="348"/>
                      <a:pt x="1427" y="346"/>
                    </a:cubicBezTo>
                    <a:close/>
                    <a:moveTo>
                      <a:pt x="714" y="82"/>
                    </a:moveTo>
                    <a:cubicBezTo>
                      <a:pt x="801" y="82"/>
                      <a:pt x="872" y="153"/>
                      <a:pt x="872" y="240"/>
                    </a:cubicBezTo>
                    <a:cubicBezTo>
                      <a:pt x="872" y="327"/>
                      <a:pt x="801" y="398"/>
                      <a:pt x="714" y="398"/>
                    </a:cubicBezTo>
                    <a:cubicBezTo>
                      <a:pt x="627" y="398"/>
                      <a:pt x="555" y="327"/>
                      <a:pt x="555" y="240"/>
                    </a:cubicBezTo>
                    <a:cubicBezTo>
                      <a:pt x="555" y="153"/>
                      <a:pt x="627" y="82"/>
                      <a:pt x="714" y="82"/>
                    </a:cubicBezTo>
                    <a:close/>
                    <a:moveTo>
                      <a:pt x="41" y="354"/>
                    </a:moveTo>
                    <a:cubicBezTo>
                      <a:pt x="41" y="353"/>
                      <a:pt x="41" y="352"/>
                      <a:pt x="41" y="351"/>
                    </a:cubicBezTo>
                    <a:cubicBezTo>
                      <a:pt x="44" y="250"/>
                      <a:pt x="128" y="168"/>
                      <a:pt x="229" y="168"/>
                    </a:cubicBezTo>
                    <a:cubicBezTo>
                      <a:pt x="484" y="168"/>
                      <a:pt x="484" y="168"/>
                      <a:pt x="484" y="168"/>
                    </a:cubicBezTo>
                    <a:cubicBezTo>
                      <a:pt x="477" y="190"/>
                      <a:pt x="473" y="215"/>
                      <a:pt x="473" y="240"/>
                    </a:cubicBezTo>
                    <a:cubicBezTo>
                      <a:pt x="473" y="365"/>
                      <a:pt x="570" y="469"/>
                      <a:pt x="693" y="479"/>
                    </a:cubicBezTo>
                    <a:cubicBezTo>
                      <a:pt x="693" y="508"/>
                      <a:pt x="693" y="508"/>
                      <a:pt x="693" y="508"/>
                    </a:cubicBezTo>
                    <a:cubicBezTo>
                      <a:pt x="576" y="508"/>
                      <a:pt x="576" y="508"/>
                      <a:pt x="576" y="508"/>
                    </a:cubicBezTo>
                    <a:cubicBezTo>
                      <a:pt x="526" y="508"/>
                      <a:pt x="479" y="523"/>
                      <a:pt x="440" y="549"/>
                    </a:cubicBezTo>
                    <a:cubicBezTo>
                      <a:pt x="41" y="549"/>
                      <a:pt x="41" y="549"/>
                      <a:pt x="41" y="549"/>
                    </a:cubicBezTo>
                    <a:lnTo>
                      <a:pt x="41" y="354"/>
                    </a:lnTo>
                    <a:close/>
                    <a:moveTo>
                      <a:pt x="1019" y="753"/>
                    </a:moveTo>
                    <a:cubicBezTo>
                      <a:pt x="1019" y="754"/>
                      <a:pt x="1019" y="756"/>
                      <a:pt x="1019" y="757"/>
                    </a:cubicBezTo>
                    <a:cubicBezTo>
                      <a:pt x="1019" y="930"/>
                      <a:pt x="1019" y="930"/>
                      <a:pt x="1019" y="930"/>
                    </a:cubicBezTo>
                    <a:cubicBezTo>
                      <a:pt x="408" y="930"/>
                      <a:pt x="408" y="930"/>
                      <a:pt x="408" y="930"/>
                    </a:cubicBezTo>
                    <a:cubicBezTo>
                      <a:pt x="408" y="756"/>
                      <a:pt x="408" y="756"/>
                      <a:pt x="408" y="756"/>
                    </a:cubicBezTo>
                    <a:cubicBezTo>
                      <a:pt x="408" y="755"/>
                      <a:pt x="408" y="754"/>
                      <a:pt x="408" y="753"/>
                    </a:cubicBezTo>
                    <a:cubicBezTo>
                      <a:pt x="411" y="664"/>
                      <a:pt x="484" y="592"/>
                      <a:pt x="573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854" y="590"/>
                      <a:pt x="854" y="590"/>
                      <a:pt x="854" y="590"/>
                    </a:cubicBezTo>
                    <a:cubicBezTo>
                      <a:pt x="943" y="592"/>
                      <a:pt x="1017" y="664"/>
                      <a:pt x="1019" y="753"/>
                    </a:cubicBezTo>
                    <a:close/>
                    <a:moveTo>
                      <a:pt x="1387" y="549"/>
                    </a:moveTo>
                    <a:cubicBezTo>
                      <a:pt x="988" y="549"/>
                      <a:pt x="988" y="549"/>
                      <a:pt x="988" y="549"/>
                    </a:cubicBezTo>
                    <a:cubicBezTo>
                      <a:pt x="948" y="523"/>
                      <a:pt x="901" y="508"/>
                      <a:pt x="851" y="508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34" y="479"/>
                      <a:pt x="734" y="479"/>
                      <a:pt x="734" y="479"/>
                    </a:cubicBezTo>
                    <a:cubicBezTo>
                      <a:pt x="857" y="469"/>
                      <a:pt x="954" y="365"/>
                      <a:pt x="954" y="240"/>
                    </a:cubicBezTo>
                    <a:cubicBezTo>
                      <a:pt x="954" y="215"/>
                      <a:pt x="950" y="190"/>
                      <a:pt x="943" y="168"/>
                    </a:cubicBezTo>
                    <a:cubicBezTo>
                      <a:pt x="1198" y="168"/>
                      <a:pt x="1198" y="168"/>
                      <a:pt x="1198" y="168"/>
                    </a:cubicBezTo>
                    <a:cubicBezTo>
                      <a:pt x="1299" y="168"/>
                      <a:pt x="1384" y="250"/>
                      <a:pt x="1386" y="351"/>
                    </a:cubicBezTo>
                    <a:cubicBezTo>
                      <a:pt x="1386" y="352"/>
                      <a:pt x="1386" y="353"/>
                      <a:pt x="1387" y="354"/>
                    </a:cubicBezTo>
                    <a:lnTo>
                      <a:pt x="1387" y="5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95"/>
          <p:cNvGrpSpPr/>
          <p:nvPr/>
        </p:nvGrpSpPr>
        <p:grpSpPr>
          <a:xfrm>
            <a:off x="3091270" y="1068918"/>
            <a:ext cx="3016570" cy="907943"/>
            <a:chOff x="4121693" y="1521892"/>
            <a:chExt cx="4022093" cy="1210592"/>
          </a:xfrm>
        </p:grpSpPr>
        <p:sp>
          <p:nvSpPr>
            <p:cNvPr id="86" name="矩形 85"/>
            <p:cNvSpPr/>
            <p:nvPr/>
          </p:nvSpPr>
          <p:spPr>
            <a:xfrm>
              <a:off x="5443376" y="1521892"/>
              <a:ext cx="1682512" cy="41037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66"/>
            <p:cNvSpPr txBox="1">
              <a:spLocks noChangeArrowheads="1"/>
            </p:cNvSpPr>
            <p:nvPr/>
          </p:nvSpPr>
          <p:spPr bwMode="auto">
            <a:xfrm>
              <a:off x="4121693" y="1889175"/>
              <a:ext cx="4022093" cy="84330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96"/>
          <p:cNvGrpSpPr/>
          <p:nvPr/>
        </p:nvGrpSpPr>
        <p:grpSpPr>
          <a:xfrm>
            <a:off x="6292535" y="2232363"/>
            <a:ext cx="2622247" cy="909481"/>
            <a:chOff x="8390049" y="2976479"/>
            <a:chExt cx="3496330" cy="1212641"/>
          </a:xfrm>
        </p:grpSpPr>
        <p:sp>
          <p:nvSpPr>
            <p:cNvPr id="88" name="矩形 87"/>
            <p:cNvSpPr/>
            <p:nvPr/>
          </p:nvSpPr>
          <p:spPr>
            <a:xfrm>
              <a:off x="8390049" y="2976479"/>
              <a:ext cx="1682512" cy="41036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66"/>
            <p:cNvSpPr txBox="1">
              <a:spLocks noChangeArrowheads="1"/>
            </p:cNvSpPr>
            <p:nvPr/>
          </p:nvSpPr>
          <p:spPr bwMode="auto">
            <a:xfrm>
              <a:off x="8458361" y="3345812"/>
              <a:ext cx="3428018" cy="84330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 eaLnBrk="0" hangingPunct="0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97"/>
          <p:cNvGrpSpPr/>
          <p:nvPr/>
        </p:nvGrpSpPr>
        <p:grpSpPr>
          <a:xfrm>
            <a:off x="6850889" y="3438588"/>
            <a:ext cx="2063898" cy="1082459"/>
            <a:chOff x="9134519" y="4584776"/>
            <a:chExt cx="2751863" cy="1443278"/>
          </a:xfrm>
        </p:grpSpPr>
        <p:sp>
          <p:nvSpPr>
            <p:cNvPr id="90" name="矩形 89"/>
            <p:cNvSpPr/>
            <p:nvPr/>
          </p:nvSpPr>
          <p:spPr>
            <a:xfrm>
              <a:off x="9134519" y="4584776"/>
              <a:ext cx="1682512" cy="41036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文本框 66"/>
            <p:cNvSpPr txBox="1">
              <a:spLocks noChangeArrowheads="1"/>
            </p:cNvSpPr>
            <p:nvPr/>
          </p:nvSpPr>
          <p:spPr bwMode="auto">
            <a:xfrm>
              <a:off x="9202836" y="4954106"/>
              <a:ext cx="2683546" cy="107394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 eaLnBrk="0" hangingPunct="0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98"/>
          <p:cNvGrpSpPr/>
          <p:nvPr/>
        </p:nvGrpSpPr>
        <p:grpSpPr>
          <a:xfrm>
            <a:off x="322559" y="2310608"/>
            <a:ext cx="2464886" cy="909480"/>
            <a:chOff x="430078" y="3080806"/>
            <a:chExt cx="3286515" cy="1212639"/>
          </a:xfrm>
        </p:grpSpPr>
        <p:sp>
          <p:nvSpPr>
            <p:cNvPr id="92" name="矩形 91"/>
            <p:cNvSpPr/>
            <p:nvPr/>
          </p:nvSpPr>
          <p:spPr>
            <a:xfrm>
              <a:off x="2034081" y="3080806"/>
              <a:ext cx="1682512" cy="41036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3" name="文本框 66"/>
            <p:cNvSpPr txBox="1">
              <a:spLocks noChangeArrowheads="1"/>
            </p:cNvSpPr>
            <p:nvPr/>
          </p:nvSpPr>
          <p:spPr bwMode="auto">
            <a:xfrm>
              <a:off x="430078" y="3450137"/>
              <a:ext cx="3257019" cy="84330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685800" eaLnBrk="0" hangingPunct="0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99"/>
          <p:cNvGrpSpPr/>
          <p:nvPr/>
        </p:nvGrpSpPr>
        <p:grpSpPr>
          <a:xfrm>
            <a:off x="216570" y="3483401"/>
            <a:ext cx="2094724" cy="1082462"/>
            <a:chOff x="288758" y="4644532"/>
            <a:chExt cx="2792967" cy="1443282"/>
          </a:xfrm>
        </p:grpSpPr>
        <p:sp>
          <p:nvSpPr>
            <p:cNvPr id="94" name="矩形 93"/>
            <p:cNvSpPr/>
            <p:nvPr/>
          </p:nvSpPr>
          <p:spPr>
            <a:xfrm>
              <a:off x="1399212" y="4644532"/>
              <a:ext cx="1682513" cy="41036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eaLnBrk="0" hangingPunct="0"/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文本框 66"/>
            <p:cNvSpPr txBox="1">
              <a:spLocks noChangeArrowheads="1"/>
            </p:cNvSpPr>
            <p:nvPr/>
          </p:nvSpPr>
          <p:spPr bwMode="auto">
            <a:xfrm>
              <a:off x="288758" y="5013866"/>
              <a:ext cx="2763470" cy="107394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685800" eaLnBrk="0" hangingPunct="0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60"/>
          <p:cNvGrpSpPr/>
          <p:nvPr/>
        </p:nvGrpSpPr>
        <p:grpSpPr bwMode="auto">
          <a:xfrm>
            <a:off x="5076798" y="3651251"/>
            <a:ext cx="3814554" cy="1184275"/>
            <a:chOff x="0" y="0"/>
            <a:chExt cx="6063492" cy="1791383"/>
          </a:xfrm>
        </p:grpSpPr>
        <p:sp>
          <p:nvSpPr>
            <p:cNvPr id="5" name="Shape 3753"/>
            <p:cNvSpPr/>
            <p:nvPr/>
          </p:nvSpPr>
          <p:spPr>
            <a:xfrm>
              <a:off x="0" y="110461"/>
              <a:ext cx="6060968" cy="168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6" name="Shape 3754"/>
            <p:cNvSpPr/>
            <p:nvPr/>
          </p:nvSpPr>
          <p:spPr>
            <a:xfrm>
              <a:off x="0" y="573916"/>
              <a:ext cx="6063492" cy="1205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7" name="Shape 3755"/>
            <p:cNvSpPr/>
            <p:nvPr/>
          </p:nvSpPr>
          <p:spPr>
            <a:xfrm>
              <a:off x="2524" y="0"/>
              <a:ext cx="6058444" cy="168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8" name="Shape 3756"/>
            <p:cNvSpPr/>
            <p:nvPr/>
          </p:nvSpPr>
          <p:spPr>
            <a:xfrm>
              <a:off x="393635" y="64836"/>
              <a:ext cx="5422574" cy="150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9" name="Shape 3758"/>
            <p:cNvSpPr/>
            <p:nvPr/>
          </p:nvSpPr>
          <p:spPr>
            <a:xfrm>
              <a:off x="1408002" y="1335133"/>
              <a:ext cx="254854" cy="6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10" name="Shape 3759"/>
            <p:cNvSpPr/>
            <p:nvPr/>
          </p:nvSpPr>
          <p:spPr>
            <a:xfrm>
              <a:off x="4370357" y="247336"/>
              <a:ext cx="441578" cy="88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</p:grpSp>
      <p:grpSp>
        <p:nvGrpSpPr>
          <p:cNvPr id="3" name="组合 10"/>
          <p:cNvGrpSpPr/>
          <p:nvPr/>
        </p:nvGrpSpPr>
        <p:grpSpPr bwMode="auto">
          <a:xfrm>
            <a:off x="6641987" y="2438401"/>
            <a:ext cx="739735" cy="608013"/>
            <a:chOff x="7494679" y="2533952"/>
            <a:chExt cx="1176243" cy="920187"/>
          </a:xfrm>
        </p:grpSpPr>
        <p:sp>
          <p:nvSpPr>
            <p:cNvPr id="12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13" name="Shape 3773"/>
            <p:cNvSpPr/>
            <p:nvPr/>
          </p:nvSpPr>
          <p:spPr>
            <a:xfrm>
              <a:off x="7850582" y="2706937"/>
              <a:ext cx="464439" cy="466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</p:grpSp>
      <p:grpSp>
        <p:nvGrpSpPr>
          <p:cNvPr id="4" name="组合 13"/>
          <p:cNvGrpSpPr/>
          <p:nvPr/>
        </p:nvGrpSpPr>
        <p:grpSpPr bwMode="auto">
          <a:xfrm>
            <a:off x="6002259" y="3511550"/>
            <a:ext cx="627028" cy="508000"/>
            <a:chOff x="6477692" y="4157733"/>
            <a:chExt cx="995155" cy="766872"/>
          </a:xfrm>
        </p:grpSpPr>
        <p:sp>
          <p:nvSpPr>
            <p:cNvPr id="15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11" name="Group 3776"/>
            <p:cNvGrpSpPr/>
            <p:nvPr/>
          </p:nvGrpSpPr>
          <p:grpSpPr bwMode="auto"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17" name="Shape 3774"/>
              <p:cNvSpPr/>
              <p:nvPr/>
            </p:nvSpPr>
            <p:spPr>
              <a:xfrm>
                <a:off x="330858" y="119156"/>
                <a:ext cx="90698" cy="122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18" name="Shape 3775"/>
              <p:cNvSpPr/>
              <p:nvPr/>
            </p:nvSpPr>
            <p:spPr>
              <a:xfrm>
                <a:off x="819" y="-667"/>
                <a:ext cx="481202" cy="3930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8"/>
          <p:cNvGrpSpPr/>
          <p:nvPr/>
        </p:nvGrpSpPr>
        <p:grpSpPr bwMode="auto">
          <a:xfrm>
            <a:off x="5902252" y="1825625"/>
            <a:ext cx="842917" cy="742950"/>
            <a:chOff x="6318243" y="1605367"/>
            <a:chExt cx="1340070" cy="1123896"/>
          </a:xfrm>
        </p:grpSpPr>
        <p:sp>
          <p:nvSpPr>
            <p:cNvPr id="20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16" name="Group 3786"/>
            <p:cNvGrpSpPr/>
            <p:nvPr/>
          </p:nvGrpSpPr>
          <p:grpSpPr bwMode="auto"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22" name="Shape 3777"/>
              <p:cNvSpPr/>
              <p:nvPr/>
            </p:nvSpPr>
            <p:spPr>
              <a:xfrm>
                <a:off x="345" y="56"/>
                <a:ext cx="482021" cy="482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3" name="Shape 3778"/>
              <p:cNvSpPr/>
              <p:nvPr/>
            </p:nvSpPr>
            <p:spPr>
              <a:xfrm>
                <a:off x="212333" y="213786"/>
                <a:ext cx="58045" cy="57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4" name="Shape 3779"/>
              <p:cNvSpPr/>
              <p:nvPr/>
            </p:nvSpPr>
            <p:spPr>
              <a:xfrm>
                <a:off x="151765" y="151348"/>
                <a:ext cx="179181" cy="180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5" name="Shape 3780"/>
              <p:cNvSpPr/>
              <p:nvPr/>
            </p:nvSpPr>
            <p:spPr>
              <a:xfrm>
                <a:off x="280472" y="276225"/>
                <a:ext cx="73185" cy="76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6" name="Shape 3781"/>
              <p:cNvSpPr/>
              <p:nvPr/>
            </p:nvSpPr>
            <p:spPr>
              <a:xfrm>
                <a:off x="300662" y="297839"/>
                <a:ext cx="111041" cy="110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7" name="Shape 3782"/>
              <p:cNvSpPr/>
              <p:nvPr/>
            </p:nvSpPr>
            <p:spPr>
              <a:xfrm>
                <a:off x="290567" y="288233"/>
                <a:ext cx="90852" cy="93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8" name="Shape 3783"/>
              <p:cNvSpPr/>
              <p:nvPr/>
            </p:nvSpPr>
            <p:spPr>
              <a:xfrm>
                <a:off x="129053" y="129736"/>
                <a:ext cx="73185" cy="79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29" name="Shape 3784"/>
              <p:cNvSpPr/>
              <p:nvPr/>
            </p:nvSpPr>
            <p:spPr>
              <a:xfrm>
                <a:off x="71008" y="74501"/>
                <a:ext cx="111041" cy="110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30" name="Shape 3785"/>
              <p:cNvSpPr/>
              <p:nvPr/>
            </p:nvSpPr>
            <p:spPr>
              <a:xfrm>
                <a:off x="101292" y="103319"/>
                <a:ext cx="90852" cy="93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30"/>
          <p:cNvGrpSpPr/>
          <p:nvPr/>
        </p:nvGrpSpPr>
        <p:grpSpPr bwMode="auto">
          <a:xfrm>
            <a:off x="7886519" y="1831975"/>
            <a:ext cx="625441" cy="506413"/>
            <a:chOff x="9471015" y="1614613"/>
            <a:chExt cx="995154" cy="766873"/>
          </a:xfrm>
        </p:grpSpPr>
        <p:sp>
          <p:nvSpPr>
            <p:cNvPr id="32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33" name="Shape 3790"/>
            <p:cNvSpPr/>
            <p:nvPr/>
          </p:nvSpPr>
          <p:spPr>
            <a:xfrm>
              <a:off x="9728644" y="1689137"/>
              <a:ext cx="479897" cy="483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33"/>
          <p:cNvGrpSpPr/>
          <p:nvPr/>
        </p:nvGrpSpPr>
        <p:grpSpPr bwMode="auto">
          <a:xfrm>
            <a:off x="5052987" y="2271714"/>
            <a:ext cx="811167" cy="687387"/>
            <a:chOff x="4968949" y="2281334"/>
            <a:chExt cx="1289053" cy="1038792"/>
          </a:xfrm>
        </p:grpSpPr>
        <p:sp>
          <p:nvSpPr>
            <p:cNvPr id="35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sp>
          <p:nvSpPr>
            <p:cNvPr id="36" name="Shape 3791"/>
            <p:cNvSpPr/>
            <p:nvPr/>
          </p:nvSpPr>
          <p:spPr>
            <a:xfrm>
              <a:off x="5291843" y="2475657"/>
              <a:ext cx="484341" cy="482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6"/>
          <p:cNvGrpSpPr/>
          <p:nvPr/>
        </p:nvGrpSpPr>
        <p:grpSpPr bwMode="auto">
          <a:xfrm>
            <a:off x="6618175" y="1162050"/>
            <a:ext cx="627028" cy="511175"/>
            <a:chOff x="7456063" y="599797"/>
            <a:chExt cx="995255" cy="775268"/>
          </a:xfrm>
        </p:grpSpPr>
        <p:sp>
          <p:nvSpPr>
            <p:cNvPr id="38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34" name="Group 3796"/>
            <p:cNvGrpSpPr/>
            <p:nvPr/>
          </p:nvGrpSpPr>
          <p:grpSpPr bwMode="auto"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40" name="Shape 3792"/>
              <p:cNvSpPr/>
              <p:nvPr/>
            </p:nvSpPr>
            <p:spPr>
              <a:xfrm>
                <a:off x="1063" y="619"/>
                <a:ext cx="420778" cy="4815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41" name="Shape 3793"/>
              <p:cNvSpPr/>
              <p:nvPr/>
            </p:nvSpPr>
            <p:spPr>
              <a:xfrm>
                <a:off x="331135" y="376214"/>
                <a:ext cx="30236" cy="2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42" name="Shape 3794"/>
              <p:cNvSpPr/>
              <p:nvPr/>
            </p:nvSpPr>
            <p:spPr>
              <a:xfrm>
                <a:off x="331135" y="284723"/>
                <a:ext cx="30236" cy="31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43" name="Shape 3795"/>
              <p:cNvSpPr/>
              <p:nvPr/>
            </p:nvSpPr>
            <p:spPr>
              <a:xfrm>
                <a:off x="331135" y="195639"/>
                <a:ext cx="30236" cy="2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43"/>
          <p:cNvGrpSpPr/>
          <p:nvPr/>
        </p:nvGrpSpPr>
        <p:grpSpPr bwMode="auto">
          <a:xfrm>
            <a:off x="7792861" y="3260726"/>
            <a:ext cx="627028" cy="512763"/>
            <a:chOff x="9323559" y="3778892"/>
            <a:chExt cx="995255" cy="775267"/>
          </a:xfrm>
        </p:grpSpPr>
        <p:sp>
          <p:nvSpPr>
            <p:cNvPr id="45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39" name="Group 3801"/>
            <p:cNvGrpSpPr/>
            <p:nvPr/>
          </p:nvGrpSpPr>
          <p:grpSpPr bwMode="auto"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47" name="Shape 3797"/>
              <p:cNvSpPr/>
              <p:nvPr/>
            </p:nvSpPr>
            <p:spPr>
              <a:xfrm>
                <a:off x="-384" y="1024"/>
                <a:ext cx="483769" cy="482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48" name="Shape 3798"/>
              <p:cNvSpPr/>
              <p:nvPr/>
            </p:nvSpPr>
            <p:spPr>
              <a:xfrm>
                <a:off x="175990" y="171439"/>
                <a:ext cx="131021" cy="134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49" name="Shape 3799"/>
              <p:cNvSpPr/>
              <p:nvPr/>
            </p:nvSpPr>
            <p:spPr>
              <a:xfrm>
                <a:off x="163391" y="334652"/>
                <a:ext cx="70550" cy="76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0" name="Shape 3800"/>
              <p:cNvSpPr/>
              <p:nvPr/>
            </p:nvSpPr>
            <p:spPr>
              <a:xfrm>
                <a:off x="249058" y="77830"/>
                <a:ext cx="73070" cy="76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组合 50"/>
          <p:cNvGrpSpPr/>
          <p:nvPr/>
        </p:nvGrpSpPr>
        <p:grpSpPr bwMode="auto">
          <a:xfrm>
            <a:off x="5733987" y="2819401"/>
            <a:ext cx="844503" cy="668338"/>
            <a:chOff x="6051960" y="3110874"/>
            <a:chExt cx="1339829" cy="1009862"/>
          </a:xfrm>
        </p:grpSpPr>
        <p:sp>
          <p:nvSpPr>
            <p:cNvPr id="52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46" name="Group 3811"/>
            <p:cNvGrpSpPr/>
            <p:nvPr/>
          </p:nvGrpSpPr>
          <p:grpSpPr bwMode="auto"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54" name="Shape 3802"/>
              <p:cNvSpPr/>
              <p:nvPr/>
            </p:nvSpPr>
            <p:spPr>
              <a:xfrm>
                <a:off x="135014" y="137661"/>
                <a:ext cx="3022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5" name="Shape 3803"/>
              <p:cNvSpPr/>
              <p:nvPr/>
            </p:nvSpPr>
            <p:spPr>
              <a:xfrm>
                <a:off x="135014" y="317564"/>
                <a:ext cx="3022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6" name="Shape 3804"/>
              <p:cNvSpPr/>
              <p:nvPr/>
            </p:nvSpPr>
            <p:spPr>
              <a:xfrm>
                <a:off x="44349" y="228812"/>
                <a:ext cx="3022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7" name="Shape 3805"/>
              <p:cNvSpPr/>
              <p:nvPr/>
            </p:nvSpPr>
            <p:spPr>
              <a:xfrm>
                <a:off x="225678" y="228812"/>
                <a:ext cx="3022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8" name="Shape 3806"/>
              <p:cNvSpPr/>
              <p:nvPr/>
            </p:nvSpPr>
            <p:spPr>
              <a:xfrm>
                <a:off x="72053" y="291179"/>
                <a:ext cx="2770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59" name="Shape 3807"/>
              <p:cNvSpPr/>
              <p:nvPr/>
            </p:nvSpPr>
            <p:spPr>
              <a:xfrm>
                <a:off x="72053" y="164046"/>
                <a:ext cx="27702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0" name="Shape 3808"/>
              <p:cNvSpPr/>
              <p:nvPr/>
            </p:nvSpPr>
            <p:spPr>
              <a:xfrm>
                <a:off x="200494" y="291179"/>
                <a:ext cx="27704" cy="28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1" name="Shape 3809"/>
              <p:cNvSpPr/>
              <p:nvPr/>
            </p:nvSpPr>
            <p:spPr>
              <a:xfrm>
                <a:off x="-984" y="934"/>
                <a:ext cx="332437" cy="482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2" name="Shape 3810"/>
              <p:cNvSpPr/>
              <p:nvPr/>
            </p:nvSpPr>
            <p:spPr>
              <a:xfrm>
                <a:off x="135014" y="166446"/>
                <a:ext cx="90665" cy="9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组合 62"/>
          <p:cNvGrpSpPr/>
          <p:nvPr/>
        </p:nvGrpSpPr>
        <p:grpSpPr bwMode="auto">
          <a:xfrm>
            <a:off x="6981693" y="1714500"/>
            <a:ext cx="741323" cy="585788"/>
            <a:chOff x="8035474" y="1438475"/>
            <a:chExt cx="1176444" cy="886658"/>
          </a:xfrm>
        </p:grpSpPr>
        <p:sp>
          <p:nvSpPr>
            <p:cNvPr id="64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53" name="Group 3821"/>
            <p:cNvGrpSpPr/>
            <p:nvPr/>
          </p:nvGrpSpPr>
          <p:grpSpPr bwMode="auto"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66" name="Shape 3812"/>
              <p:cNvSpPr/>
              <p:nvPr/>
            </p:nvSpPr>
            <p:spPr>
              <a:xfrm>
                <a:off x="722" y="-837"/>
                <a:ext cx="481158" cy="4541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7" name="Shape 3813"/>
              <p:cNvSpPr/>
              <p:nvPr/>
            </p:nvSpPr>
            <p:spPr>
              <a:xfrm>
                <a:off x="224927" y="90471"/>
                <a:ext cx="90689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8" name="Shape 3814"/>
              <p:cNvSpPr/>
              <p:nvPr/>
            </p:nvSpPr>
            <p:spPr>
              <a:xfrm>
                <a:off x="224927" y="136125"/>
                <a:ext cx="90689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69" name="Shape 3815"/>
              <p:cNvSpPr/>
              <p:nvPr/>
            </p:nvSpPr>
            <p:spPr>
              <a:xfrm>
                <a:off x="224927" y="181780"/>
                <a:ext cx="196493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0" name="Shape 3816"/>
              <p:cNvSpPr/>
              <p:nvPr/>
            </p:nvSpPr>
            <p:spPr>
              <a:xfrm>
                <a:off x="61182" y="270685"/>
                <a:ext cx="360239" cy="16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1" name="Shape 3817"/>
              <p:cNvSpPr/>
              <p:nvPr/>
            </p:nvSpPr>
            <p:spPr>
              <a:xfrm>
                <a:off x="61182" y="318742"/>
                <a:ext cx="360239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2" name="Shape 3818"/>
              <p:cNvSpPr/>
              <p:nvPr/>
            </p:nvSpPr>
            <p:spPr>
              <a:xfrm>
                <a:off x="61182" y="361993"/>
                <a:ext cx="360239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3" name="Shape 3819"/>
              <p:cNvSpPr/>
              <p:nvPr/>
            </p:nvSpPr>
            <p:spPr>
              <a:xfrm>
                <a:off x="61182" y="227433"/>
                <a:ext cx="360239" cy="1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4" name="Shape 3820"/>
              <p:cNvSpPr/>
              <p:nvPr/>
            </p:nvSpPr>
            <p:spPr>
              <a:xfrm>
                <a:off x="61182" y="76054"/>
                <a:ext cx="133515" cy="120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组合 74"/>
          <p:cNvGrpSpPr/>
          <p:nvPr/>
        </p:nvGrpSpPr>
        <p:grpSpPr bwMode="auto">
          <a:xfrm>
            <a:off x="7530938" y="1036639"/>
            <a:ext cx="844503" cy="706437"/>
            <a:chOff x="8907892" y="411135"/>
            <a:chExt cx="1340025" cy="1068684"/>
          </a:xfrm>
        </p:grpSpPr>
        <p:sp>
          <p:nvSpPr>
            <p:cNvPr id="76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65" name="Group 3825"/>
            <p:cNvGrpSpPr/>
            <p:nvPr/>
          </p:nvGrpSpPr>
          <p:grpSpPr bwMode="auto"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78" name="Shape 3822"/>
              <p:cNvSpPr/>
              <p:nvPr/>
            </p:nvSpPr>
            <p:spPr>
              <a:xfrm>
                <a:off x="1250" y="-1098"/>
                <a:ext cx="448353" cy="482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79" name="Shape 3823"/>
              <p:cNvSpPr/>
              <p:nvPr/>
            </p:nvSpPr>
            <p:spPr>
              <a:xfrm>
                <a:off x="61702" y="58939"/>
                <a:ext cx="327449" cy="302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80" name="Shape 3824"/>
              <p:cNvSpPr/>
              <p:nvPr/>
            </p:nvSpPr>
            <p:spPr>
              <a:xfrm>
                <a:off x="240539" y="104569"/>
                <a:ext cx="88160" cy="91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5" name="组合 80"/>
          <p:cNvGrpSpPr/>
          <p:nvPr/>
        </p:nvGrpSpPr>
        <p:grpSpPr bwMode="auto">
          <a:xfrm>
            <a:off x="7537288" y="2374901"/>
            <a:ext cx="968322" cy="733425"/>
            <a:chOff x="8915764" y="2437098"/>
            <a:chExt cx="1541347" cy="1111361"/>
          </a:xfrm>
        </p:grpSpPr>
        <p:sp>
          <p:nvSpPr>
            <p:cNvPr id="82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77" name="Group 3828"/>
            <p:cNvGrpSpPr/>
            <p:nvPr/>
          </p:nvGrpSpPr>
          <p:grpSpPr bwMode="auto"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84" name="Shape 3826"/>
              <p:cNvSpPr/>
              <p:nvPr/>
            </p:nvSpPr>
            <p:spPr>
              <a:xfrm>
                <a:off x="721" y="582"/>
                <a:ext cx="480090" cy="481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85" name="Shape 3827"/>
              <p:cNvSpPr/>
              <p:nvPr/>
            </p:nvSpPr>
            <p:spPr>
              <a:xfrm>
                <a:off x="46203" y="390279"/>
                <a:ext cx="42956" cy="457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86" name="Shape 3756"/>
          <p:cNvSpPr/>
          <p:nvPr/>
        </p:nvSpPr>
        <p:spPr>
          <a:xfrm>
            <a:off x="6903910" y="3694114"/>
            <a:ext cx="1790602" cy="993775"/>
          </a:xfrm>
          <a:custGeom>
            <a:avLst/>
            <a:gdLst>
              <a:gd name="connsiteX0" fmla="*/ 265 w 2819"/>
              <a:gd name="connsiteY0" fmla="*/ 0 h 1565"/>
              <a:gd name="connsiteX1" fmla="*/ 2819 w 2819"/>
              <a:gd name="connsiteY1" fmla="*/ 520 h 1565"/>
              <a:gd name="connsiteX2" fmla="*/ 0 w 2819"/>
              <a:gd name="connsiteY2" fmla="*/ 1565 h 1565"/>
              <a:gd name="connsiteX3" fmla="*/ 265 w 2819"/>
              <a:gd name="connsiteY3" fmla="*/ 0 h 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0" t="0" r="r" b="b"/>
            <a:pathLst>
              <a:path w="2819" h="1565" extrusionOk="0">
                <a:moveTo>
                  <a:pt x="265" y="0"/>
                </a:moveTo>
                <a:lnTo>
                  <a:pt x="2819" y="520"/>
                </a:lnTo>
                <a:lnTo>
                  <a:pt x="0" y="1565"/>
                </a:lnTo>
                <a:lnTo>
                  <a:pt x="265" y="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round/>
          </a:ln>
          <a:effectLst/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 dirty="0">
              <a:cs typeface="+mn-ea"/>
              <a:sym typeface="+mn-lt"/>
            </a:endParaRPr>
          </a:p>
        </p:txBody>
      </p:sp>
      <p:sp>
        <p:nvSpPr>
          <p:cNvPr id="87" name="TextBox 1210"/>
          <p:cNvSpPr/>
          <p:nvPr/>
        </p:nvSpPr>
        <p:spPr>
          <a:xfrm>
            <a:off x="533622" y="1465263"/>
            <a:ext cx="1298589" cy="24076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点击此处添加标题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1" name="组合 87"/>
          <p:cNvGrpSpPr/>
          <p:nvPr/>
        </p:nvGrpSpPr>
        <p:grpSpPr bwMode="auto">
          <a:xfrm>
            <a:off x="6641986" y="3092451"/>
            <a:ext cx="1111189" cy="879475"/>
            <a:chOff x="7494528" y="3523105"/>
            <a:chExt cx="1766836" cy="1331622"/>
          </a:xfrm>
        </p:grpSpPr>
        <p:sp>
          <p:nvSpPr>
            <p:cNvPr id="89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 dirty="0">
                <a:cs typeface="+mn-ea"/>
                <a:sym typeface="+mn-lt"/>
              </a:endParaRPr>
            </a:p>
          </p:txBody>
        </p:sp>
        <p:grpSp>
          <p:nvGrpSpPr>
            <p:cNvPr id="83" name="Group 3789"/>
            <p:cNvGrpSpPr/>
            <p:nvPr/>
          </p:nvGrpSpPr>
          <p:grpSpPr bwMode="auto"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91" name="Shape 3787"/>
              <p:cNvSpPr/>
              <p:nvPr/>
            </p:nvSpPr>
            <p:spPr>
              <a:xfrm>
                <a:off x="240187" y="256384"/>
                <a:ext cx="60577" cy="60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  <p:sp>
            <p:nvSpPr>
              <p:cNvPr id="92" name="Shape 3788"/>
              <p:cNvSpPr/>
              <p:nvPr/>
            </p:nvSpPr>
            <p:spPr>
              <a:xfrm>
                <a:off x="402" y="-807"/>
                <a:ext cx="479568" cy="4687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lIns="0" tIns="0" rIns="0" bIns="0"/>
              <a:lstStyle/>
              <a:p>
                <a:pPr defTabSz="457200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93" name="文本框 92"/>
          <p:cNvSpPr txBox="1"/>
          <p:nvPr/>
        </p:nvSpPr>
        <p:spPr>
          <a:xfrm>
            <a:off x="533622" y="1782763"/>
            <a:ext cx="3822490" cy="3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随着计算机技术的发展及印刷技术进步，平面设计在视觉感观领域问题，随着计算机技术的发展及印刷</a:t>
            </a:r>
            <a:endParaRPr lang="zh-CN" altLang="en-US" sz="10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TextBox 1210"/>
          <p:cNvSpPr/>
          <p:nvPr/>
        </p:nvSpPr>
        <p:spPr>
          <a:xfrm>
            <a:off x="511399" y="2559050"/>
            <a:ext cx="1298589" cy="24076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点击此处添加标题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11398" y="2876550"/>
            <a:ext cx="4070127" cy="3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随着计算机技术的发展及印刷技术进步，平面设计在视觉感观领域问题，随着计算机技术的发展及印刷</a:t>
            </a:r>
            <a:endParaRPr lang="zh-CN" altLang="en-US" sz="10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6" name="TextBox 1210"/>
          <p:cNvSpPr/>
          <p:nvPr/>
        </p:nvSpPr>
        <p:spPr>
          <a:xfrm>
            <a:off x="492350" y="3646488"/>
            <a:ext cx="1298589" cy="24076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点击此处添加标题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92350" y="3963989"/>
            <a:ext cx="3890749" cy="3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随着计算机技术的发展及印刷技术进步，平面设计在视觉感观领域问题，随着计算机技术的发展及印刷</a:t>
            </a:r>
            <a:endParaRPr lang="zh-CN" altLang="en-US" sz="10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3" grpId="0"/>
      <p:bldP spid="94" grpId="0"/>
      <p:bldP spid="95" grpId="0"/>
      <p:bldP spid="96" grpId="0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41"/>
            <a:ext cx="9144000" cy="5145741"/>
          </a:xfrm>
          <a:prstGeom prst="rect">
            <a:avLst/>
          </a:prstGeom>
          <a:noFill/>
        </p:spPr>
      </p:pic>
      <p:sp>
        <p:nvSpPr>
          <p:cNvPr id="30" name="矩形 29"/>
          <p:cNvSpPr/>
          <p:nvPr/>
        </p:nvSpPr>
        <p:spPr>
          <a:xfrm>
            <a:off x="5364089" y="2745044"/>
            <a:ext cx="2264468" cy="434989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相关标题文字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5364088" y="3207150"/>
            <a:ext cx="2160240" cy="41325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CLICK ADD RELATED TITLE TEXT, AND CLICK ADD RELATED TITLE TEXT, CLICK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10"/>
          <p:cNvSpPr txBox="1"/>
          <p:nvPr/>
        </p:nvSpPr>
        <p:spPr>
          <a:xfrm>
            <a:off x="4285964" y="2755216"/>
            <a:ext cx="1006116" cy="89665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>
            <a:spLocks noChangeArrowheads="1"/>
          </p:cNvSpPr>
          <p:nvPr/>
        </p:nvSpPr>
        <p:spPr bwMode="auto">
          <a:xfrm>
            <a:off x="1661096" y="1621953"/>
            <a:ext cx="1689100" cy="1949450"/>
          </a:xfrm>
          <a:prstGeom prst="roundRect">
            <a:avLst>
              <a:gd name="adj" fmla="val 5681"/>
            </a:avLst>
          </a:prstGeom>
          <a:noFill/>
          <a:ln w="19050">
            <a:solidFill>
              <a:schemeClr val="accent1"/>
            </a:solidFill>
            <a:round/>
          </a:ln>
        </p:spPr>
        <p:txBody>
          <a:bodyPr lIns="62107" tIns="31054" rIns="62107" bIns="31054"/>
          <a:lstStyle/>
          <a:p>
            <a:pPr lvl="2"/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22" name="圆角矩形 21"/>
          <p:cNvSpPr>
            <a:spLocks noChangeArrowheads="1"/>
          </p:cNvSpPr>
          <p:nvPr/>
        </p:nvSpPr>
        <p:spPr bwMode="auto">
          <a:xfrm>
            <a:off x="5969573" y="1621953"/>
            <a:ext cx="1690687" cy="1949450"/>
          </a:xfrm>
          <a:prstGeom prst="roundRect">
            <a:avLst>
              <a:gd name="adj" fmla="val 5069"/>
            </a:avLst>
          </a:prstGeom>
          <a:noFill/>
          <a:ln w="19050">
            <a:solidFill>
              <a:schemeClr val="accent3"/>
            </a:solidFill>
            <a:round/>
          </a:ln>
        </p:spPr>
        <p:txBody>
          <a:bodyPr lIns="62107" tIns="31054" rIns="62107" bIns="31054"/>
          <a:lstStyle/>
          <a:p>
            <a:pPr lvl="2"/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23" name="矩形 26"/>
          <p:cNvSpPr>
            <a:spLocks noChangeArrowheads="1"/>
          </p:cNvSpPr>
          <p:nvPr/>
        </p:nvSpPr>
        <p:spPr bwMode="auto">
          <a:xfrm>
            <a:off x="6091808" y="1908079"/>
            <a:ext cx="1466850" cy="11830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7" tIns="31054" rIns="62107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圆角矩形 23"/>
          <p:cNvSpPr>
            <a:spLocks noChangeArrowheads="1"/>
          </p:cNvSpPr>
          <p:nvPr/>
        </p:nvSpPr>
        <p:spPr bwMode="auto">
          <a:xfrm>
            <a:off x="3796283" y="1621953"/>
            <a:ext cx="1690688" cy="1949450"/>
          </a:xfrm>
          <a:prstGeom prst="roundRect">
            <a:avLst>
              <a:gd name="adj" fmla="val 5069"/>
            </a:avLst>
          </a:prstGeom>
          <a:noFill/>
          <a:ln w="19050">
            <a:solidFill>
              <a:schemeClr val="accent2"/>
            </a:solidFill>
            <a:round/>
          </a:ln>
        </p:spPr>
        <p:txBody>
          <a:bodyPr lIns="62107" tIns="31054" rIns="62107" bIns="31054"/>
          <a:lstStyle/>
          <a:p>
            <a:pPr lvl="2"/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893121" y="1908079"/>
            <a:ext cx="1471612" cy="11830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7" tIns="31054" rIns="62107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1762697" y="1908079"/>
            <a:ext cx="1457325" cy="11830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2107" tIns="31054" rIns="62107" bIns="3105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2000821" y="4069878"/>
            <a:ext cx="5327650" cy="4460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428852" y="4147326"/>
            <a:ext cx="6455517" cy="281593"/>
          </a:xfrm>
          <a:prstGeom prst="rect">
            <a:avLst/>
          </a:prstGeom>
          <a:solidFill>
            <a:schemeClr val="accent4"/>
          </a:solidFill>
          <a:ln w="28575">
            <a:noFill/>
          </a:ln>
          <a:scene3d>
            <a:camera prst="orthographicFront"/>
            <a:lightRig rig="threePt" dir="t"/>
          </a:scene3d>
          <a:sp3d/>
        </p:spPr>
        <p:txBody>
          <a:bodyPr lIns="62107" tIns="31054" rIns="62107" bIns="31054">
            <a:spAutoFit/>
          </a:bodyPr>
          <a:lstStyle/>
          <a:p>
            <a:pPr algn="ctr" defTabSz="0">
              <a:tabLst>
                <a:tab pos="5787390" algn="r"/>
              </a:tabLst>
              <a:defRPr/>
            </a:pPr>
            <a:r>
              <a:rPr lang="zh-CN" altLang="en-US" sz="1400" noProof="1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14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燕尾形 28"/>
          <p:cNvSpPr>
            <a:spLocks noChangeArrowheads="1"/>
          </p:cNvSpPr>
          <p:nvPr/>
        </p:nvSpPr>
        <p:spPr bwMode="auto">
          <a:xfrm rot="-5400000" flipH="1" flipV="1">
            <a:off x="6680772" y="3626966"/>
            <a:ext cx="268288" cy="449263"/>
          </a:xfrm>
          <a:prstGeom prst="chevron">
            <a:avLst>
              <a:gd name="adj" fmla="val 39398"/>
            </a:avLst>
          </a:prstGeom>
          <a:solidFill>
            <a:schemeClr val="accent3"/>
          </a:solidFill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30" name="圆角矩形 29"/>
          <p:cNvSpPr>
            <a:spLocks noChangeArrowheads="1"/>
          </p:cNvSpPr>
          <p:nvPr/>
        </p:nvSpPr>
        <p:spPr bwMode="auto">
          <a:xfrm>
            <a:off x="3796283" y="1202855"/>
            <a:ext cx="1690688" cy="29051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31" name="圆角矩形 30"/>
          <p:cNvSpPr>
            <a:spLocks noChangeArrowheads="1"/>
          </p:cNvSpPr>
          <p:nvPr/>
        </p:nvSpPr>
        <p:spPr bwMode="auto">
          <a:xfrm>
            <a:off x="5969573" y="1202855"/>
            <a:ext cx="1690687" cy="290513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32" name="圆角矩形 31"/>
          <p:cNvSpPr>
            <a:spLocks noChangeArrowheads="1"/>
          </p:cNvSpPr>
          <p:nvPr/>
        </p:nvSpPr>
        <p:spPr bwMode="auto">
          <a:xfrm>
            <a:off x="1661096" y="1202855"/>
            <a:ext cx="1689100" cy="290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695664" y="1225450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7" tIns="31054" rIns="62107" bIns="31054">
            <a:spAutoFit/>
          </a:bodyPr>
          <a:lstStyle/>
          <a:p>
            <a:pPr algn="ctr" fontAlgn="auto">
              <a:defRPr/>
            </a:pPr>
            <a:r>
              <a:rPr lang="zh-CN" altLang="en-US" sz="1100" b="1" noProof="1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1100" b="1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066187" y="1225450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7" tIns="31054" rIns="62107" bIns="31054">
            <a:spAutoFit/>
          </a:bodyPr>
          <a:lstStyle/>
          <a:p>
            <a:pPr algn="ctr" fontAlgn="auto">
              <a:defRPr/>
            </a:pPr>
            <a:r>
              <a:rPr lang="zh-CN" altLang="en-US" sz="1100" b="1" noProof="1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1100" b="1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892459" y="1225450"/>
            <a:ext cx="1517422" cy="23017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lIns="62107" tIns="31054" rIns="62107" bIns="31054">
            <a:spAutoFit/>
          </a:bodyPr>
          <a:lstStyle/>
          <a:p>
            <a:pPr algn="ctr" fontAlgn="auto">
              <a:defRPr/>
            </a:pPr>
            <a:r>
              <a:rPr lang="zh-CN" altLang="en-US" sz="1100" b="1" noProof="1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1100" b="1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燕尾形 35"/>
          <p:cNvSpPr>
            <a:spLocks noChangeArrowheads="1"/>
          </p:cNvSpPr>
          <p:nvPr/>
        </p:nvSpPr>
        <p:spPr bwMode="auto">
          <a:xfrm rot="-5400000" flipH="1" flipV="1">
            <a:off x="4543996" y="3626966"/>
            <a:ext cx="268288" cy="449263"/>
          </a:xfrm>
          <a:prstGeom prst="chevron">
            <a:avLst>
              <a:gd name="adj" fmla="val 39398"/>
            </a:avLst>
          </a:prstGeom>
          <a:solidFill>
            <a:schemeClr val="accent2"/>
          </a:solidFill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  <p:sp>
        <p:nvSpPr>
          <p:cNvPr id="37" name="燕尾形 36"/>
          <p:cNvSpPr>
            <a:spLocks noChangeArrowheads="1"/>
          </p:cNvSpPr>
          <p:nvPr/>
        </p:nvSpPr>
        <p:spPr bwMode="auto">
          <a:xfrm rot="-5400000" flipH="1" flipV="1">
            <a:off x="2392934" y="3626967"/>
            <a:ext cx="268288" cy="449262"/>
          </a:xfrm>
          <a:prstGeom prst="chevron">
            <a:avLst>
              <a:gd name="adj" fmla="val 39398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lIns="62107" tIns="31054" rIns="62107" bIns="31054"/>
          <a:lstStyle/>
          <a:p>
            <a:endParaRPr lang="zh-CN" altLang="en-US">
              <a:solidFill>
                <a:srgbClr val="43434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 animBg="1"/>
    </p:bldLst>
  </p:timing>
</p:sld>
</file>

<file path=ppt/tags/tag1.xml><?xml version="1.0" encoding="utf-8"?>
<p:tagLst xmlns:p="http://schemas.openxmlformats.org/presentationml/2006/main">
  <p:tag name="MH" val="20170525164931"/>
  <p:tag name="MH_LIBRARY" val="GRAPHIC"/>
  <p:tag name="MH_TYPE" val="Text"/>
  <p:tag name="MH_ORDER" val="1"/>
</p:tagLst>
</file>

<file path=ppt/tags/tag10.xml><?xml version="1.0" encoding="utf-8"?>
<p:tagLst xmlns:p="http://schemas.openxmlformats.org/presentationml/2006/main">
  <p:tag name="MH" val="20170525164931"/>
  <p:tag name="MH_LIBRARY" val="GRAPHIC"/>
  <p:tag name="MH_TYPE" val="SubTitle"/>
  <p:tag name="MH_ORDER" val="2"/>
</p:tagLst>
</file>

<file path=ppt/tags/tag11.xml><?xml version="1.0" encoding="utf-8"?>
<p:tagLst xmlns:p="http://schemas.openxmlformats.org/presentationml/2006/main">
  <p:tag name="MH" val="20170525164931"/>
  <p:tag name="MH_LIBRARY" val="GRAPHIC"/>
  <p:tag name="MH_TYPE" val="Other"/>
  <p:tag name="MH_ORDER" val="5"/>
</p:tagLst>
</file>

<file path=ppt/tags/tag12.xml><?xml version="1.0" encoding="utf-8"?>
<p:tagLst xmlns:p="http://schemas.openxmlformats.org/presentationml/2006/main">
  <p:tag name="MH" val="20170525164931"/>
  <p:tag name="MH_LIBRARY" val="GRAPHIC"/>
  <p:tag name="MH_TYPE" val="SubTitle"/>
  <p:tag name="MH_ORDER" val="4"/>
</p:tagLst>
</file>

<file path=ppt/tags/tag13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70525164931"/>
  <p:tag name="MH_LIBRARY" val="GRAPHIC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PA" val="v3.0.0"/>
</p:tagLst>
</file>

<file path=ppt/tags/tag18.xml><?xml version="1.0" encoding="utf-8"?>
<p:tagLst xmlns:p="http://schemas.openxmlformats.org/presentationml/2006/main">
  <p:tag name="PA" val="v3.0.0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MH" val="20170525164931"/>
  <p:tag name="MH_LIBRARY" val="GRAPHIC"/>
  <p:tag name="MH_TYPE" val="Text"/>
  <p:tag name="MH_ORDER" val="3"/>
</p:tagLst>
</file>

<file path=ppt/tags/tag20.xml><?xml version="1.0" encoding="utf-8"?>
<p:tagLst xmlns:p="http://schemas.openxmlformats.org/presentationml/2006/main">
  <p:tag name="PA" val="v3.0.0"/>
</p:tagLst>
</file>

<file path=ppt/tags/tag21.xml><?xml version="1.0" encoding="utf-8"?>
<p:tagLst xmlns:p="http://schemas.openxmlformats.org/presentationml/2006/main">
  <p:tag name="PA" val="v3.0.0"/>
</p:tagLst>
</file>

<file path=ppt/tags/tag22.xml><?xml version="1.0" encoding="utf-8"?>
<p:tagLst xmlns:p="http://schemas.openxmlformats.org/presentationml/2006/main">
  <p:tag name="PA" val="v3.0.0"/>
</p:tagLst>
</file>

<file path=ppt/tags/tag23.xml><?xml version="1.0" encoding="utf-8"?>
<p:tagLst xmlns:p="http://schemas.openxmlformats.org/presentationml/2006/main">
  <p:tag name="ISPRING_PRESENTATION_TITLE" val="多彩年度工作总结"/>
</p:tagLst>
</file>

<file path=ppt/tags/tag3.xml><?xml version="1.0" encoding="utf-8"?>
<p:tagLst xmlns:p="http://schemas.openxmlformats.org/presentationml/2006/main">
  <p:tag name="MH" val="20170525164931"/>
  <p:tag name="MH_LIBRARY" val="GRAPHIC"/>
  <p:tag name="MH_TYPE" val="Text"/>
  <p:tag name="MH_ORDER" val="2"/>
</p:tagLst>
</file>

<file path=ppt/tags/tag4.xml><?xml version="1.0" encoding="utf-8"?>
<p:tagLst xmlns:p="http://schemas.openxmlformats.org/presentationml/2006/main">
  <p:tag name="MH" val="20170525164931"/>
  <p:tag name="MH_LIBRARY" val="GRAPHIC"/>
  <p:tag name="MH_TYPE" val="Text"/>
  <p:tag name="MH_ORDER" val="4"/>
</p:tagLst>
</file>

<file path=ppt/tags/tag5.xml><?xml version="1.0" encoding="utf-8"?>
<p:tagLst xmlns:p="http://schemas.openxmlformats.org/presentationml/2006/main">
  <p:tag name="MH" val="20170525164931"/>
  <p:tag name="MH_LIBRARY" val="GRAPHIC"/>
  <p:tag name="MH_TYPE" val="Other"/>
  <p:tag name="MH_ORDER" val="2"/>
</p:tagLst>
</file>

<file path=ppt/tags/tag6.xml><?xml version="1.0" encoding="utf-8"?>
<p:tagLst xmlns:p="http://schemas.openxmlformats.org/presentationml/2006/main">
  <p:tag name="MH" val="20170525164931"/>
  <p:tag name="MH_LIBRARY" val="GRAPHIC"/>
  <p:tag name="MH_TYPE" val="SubTitle"/>
  <p:tag name="MH_ORDER" val="1"/>
</p:tagLst>
</file>

<file path=ppt/tags/tag7.xml><?xml version="1.0" encoding="utf-8"?>
<p:tagLst xmlns:p="http://schemas.openxmlformats.org/presentationml/2006/main">
  <p:tag name="MH" val="20170525164931"/>
  <p:tag name="MH_LIBRARY" val="GRAPHIC"/>
  <p:tag name="MH_TYPE" val="Other"/>
  <p:tag name="MH_ORDER" val="3"/>
</p:tagLst>
</file>

<file path=ppt/tags/tag8.xml><?xml version="1.0" encoding="utf-8"?>
<p:tagLst xmlns:p="http://schemas.openxmlformats.org/presentationml/2006/main">
  <p:tag name="MH" val="20170525164931"/>
  <p:tag name="MH_LIBRARY" val="GRAPHIC"/>
  <p:tag name="MH_TYPE" val="SubTitle"/>
  <p:tag name="MH_ORDER" val="3"/>
</p:tagLst>
</file>

<file path=ppt/tags/tag9.xml><?xml version="1.0" encoding="utf-8"?>
<p:tagLst xmlns:p="http://schemas.openxmlformats.org/presentationml/2006/main">
  <p:tag name="MH" val="20170525164931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几何多边形">
  <a:themeElements>
    <a:clrScheme name="自定义 1259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00B0F0"/>
      </a:accent1>
      <a:accent2>
        <a:srgbClr val="60B5CC"/>
      </a:accent2>
      <a:accent3>
        <a:srgbClr val="00B0F0"/>
      </a:accent3>
      <a:accent4>
        <a:srgbClr val="60B5CC"/>
      </a:accent4>
      <a:accent5>
        <a:srgbClr val="00B0F0"/>
      </a:accent5>
      <a:accent6>
        <a:srgbClr val="60B5CC"/>
      </a:accent6>
      <a:hlink>
        <a:srgbClr val="168BBA"/>
      </a:hlink>
      <a:folHlink>
        <a:srgbClr val="680000"/>
      </a:folHlink>
    </a:clrScheme>
    <a:fontScheme name="3i4zhmc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4196</Words>
  <Application>WPS 演示</Application>
  <PresentationFormat>全屏显示(16:9)</PresentationFormat>
  <Paragraphs>393</Paragraphs>
  <Slides>25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Open Sans</vt:lpstr>
      <vt:lpstr>冬青黑体简体中文 W3</vt:lpstr>
      <vt:lpstr>Lato Regular</vt:lpstr>
      <vt:lpstr>★日文毛笔</vt:lpstr>
      <vt:lpstr>Lato Light</vt:lpstr>
      <vt:lpstr>Agency FB</vt:lpstr>
      <vt:lpstr>Trebuchet MS</vt:lpstr>
      <vt:lpstr>Helvetica</vt:lpstr>
      <vt:lpstr>Arial Unicode MS</vt:lpstr>
      <vt:lpstr>Calibri</vt:lpstr>
      <vt:lpstr>MS PGothic</vt:lpstr>
      <vt:lpstr>Corbel</vt:lpstr>
      <vt:lpstr>Roboto</vt:lpstr>
      <vt:lpstr>Open Sans</vt:lpstr>
      <vt:lpstr>STIXGeneral-Bold</vt:lpstr>
      <vt:lpstr>STIXGeneral-Regular</vt:lpstr>
      <vt:lpstr>Arial</vt:lpstr>
      <vt:lpstr>几何多边形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</dc:title>
  <dc:creator>第一PPT</dc:creator>
  <cp:keywords>www.1ppt.com</cp:keywords>
  <dc:description>www.1ppt.com</dc:description>
  <cp:lastModifiedBy>铭</cp:lastModifiedBy>
  <cp:revision>401</cp:revision>
  <dcterms:created xsi:type="dcterms:W3CDTF">2014-11-09T01:07:00Z</dcterms:created>
  <dcterms:modified xsi:type="dcterms:W3CDTF">2022-02-11T02:15:37Z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F93D3A370D3D4D748D3A7030A1FA9098</vt:lpwstr>
  </property>
  <property fmtid="{D5CDD505-2E9C-101B-9397-08002B2CF9AE}" pid="3" name="KSOProductBuildVer">
    <vt:lpwstr>2052-11.1.0.11045</vt:lpwstr>
  </property>
</Properties>
</file>