
<file path=[Content_Types].xml><?xml version="1.0" encoding="utf-8"?>
<Types xmlns="http://schemas.openxmlformats.org/package/2006/content-types"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56" r:id="rId3"/>
    <p:sldId id="7131" r:id="rId5"/>
    <p:sldId id="257" r:id="rId6"/>
    <p:sldId id="7125" r:id="rId7"/>
    <p:sldId id="7126" r:id="rId8"/>
    <p:sldId id="7111" r:id="rId9"/>
    <p:sldId id="7112" r:id="rId10"/>
    <p:sldId id="258" r:id="rId11"/>
    <p:sldId id="7132" r:id="rId12"/>
    <p:sldId id="7113" r:id="rId13"/>
    <p:sldId id="7109" r:id="rId14"/>
    <p:sldId id="7124" r:id="rId15"/>
    <p:sldId id="7120" r:id="rId16"/>
    <p:sldId id="7133" r:id="rId17"/>
    <p:sldId id="7119" r:id="rId18"/>
    <p:sldId id="7123" r:id="rId19"/>
    <p:sldId id="7118" r:id="rId20"/>
    <p:sldId id="7114" r:id="rId21"/>
    <p:sldId id="7134" r:id="rId22"/>
    <p:sldId id="7122" r:id="rId23"/>
    <p:sldId id="266" r:id="rId24"/>
    <p:sldId id="7127" r:id="rId25"/>
    <p:sldId id="7121" r:id="rId26"/>
    <p:sldId id="7135" r:id="rId27"/>
  </p:sldIdLst>
  <p:sldSz cx="12192000" cy="6858000"/>
  <p:notesSz cx="6858000" cy="9144000"/>
  <p:custDataLst>
    <p:tags r:id="rId31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E858C"/>
    <a:srgbClr val="96BFC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607" autoAdjust="0"/>
    <p:restoredTop sz="94660"/>
  </p:normalViewPr>
  <p:slideViewPr>
    <p:cSldViewPr snapToGrid="0" showGuides="1">
      <p:cViewPr>
        <p:scale>
          <a:sx n="50" d="100"/>
          <a:sy n="50" d="100"/>
        </p:scale>
        <p:origin x="-348" y="-175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1" Type="http://schemas.openxmlformats.org/officeDocument/2006/relationships/tags" Target="tags/tag1.xml"/><Relationship Id="rId30" Type="http://schemas.openxmlformats.org/officeDocument/2006/relationships/tableStyles" Target="tableStyles.xml"/><Relationship Id="rId3" Type="http://schemas.openxmlformats.org/officeDocument/2006/relationships/slide" Target="slides/slide1.xml"/><Relationship Id="rId29" Type="http://schemas.openxmlformats.org/officeDocument/2006/relationships/viewProps" Target="viewProps.xml"/><Relationship Id="rId28" Type="http://schemas.openxmlformats.org/officeDocument/2006/relationships/presProps" Target="presProps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EEDBE56-A02C-4229-86C9-D533AD0A82E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6FACB96-B35E-405C-BE72-7DCE37EBE051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FACB96-B35E-405C-BE72-7DCE37EBE05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FACB96-B35E-405C-BE72-7DCE37EBE05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FACB96-B35E-405C-BE72-7DCE37EBE05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FACB96-B35E-405C-BE72-7DCE37EBE05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FACB96-B35E-405C-BE72-7DCE37EBE05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FACB96-B35E-405C-BE72-7DCE37EBE05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FACB96-B35E-405C-BE72-7DCE37EBE05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FACB96-B35E-405C-BE72-7DCE37EBE05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FACB96-B35E-405C-BE72-7DCE37EBE05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FACB96-B35E-405C-BE72-7DCE37EBE05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FACB96-B35E-405C-BE72-7DCE37EBE05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FACB96-B35E-405C-BE72-7DCE37EBE05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FACB96-B35E-405C-BE72-7DCE37EBE05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FACB96-B35E-405C-BE72-7DCE37EBE05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FACB96-B35E-405C-BE72-7DCE37EBE05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FACB96-B35E-405C-BE72-7DCE37EBE05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FACB96-B35E-405C-BE72-7DCE37EBE05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FACB96-B35E-405C-BE72-7DCE37EBE05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FACB96-B35E-405C-BE72-7DCE37EBE05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FACB96-B35E-405C-BE72-7DCE37EBE05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FACB96-B35E-405C-BE72-7DCE37EBE05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FACB96-B35E-405C-BE72-7DCE37EBE05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FACB96-B35E-405C-BE72-7DCE37EBE05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FACB96-B35E-405C-BE72-7DCE37EBE05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17549C-9652-4347-AA77-893AD3F4B3D8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2FB272-9936-4793-AA77-DF0926C7239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:random/>
      </p:transition>
    </mc:Choice>
    <mc:Fallback>
      <p:transition spd="slow" advTm="3000">
        <p:random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17549C-9652-4347-AA77-893AD3F4B3D8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2FB272-9936-4793-AA77-DF0926C7239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:random/>
      </p:transition>
    </mc:Choice>
    <mc:Fallback>
      <p:transition spd="slow" advTm="3000">
        <p:random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17549C-9652-4347-AA77-893AD3F4B3D8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2FB272-9936-4793-AA77-DF0926C7239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:random/>
      </p:transition>
    </mc:Choice>
    <mc:Fallback>
      <p:transition spd="slow" advTm="3000">
        <p:random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17549C-9652-4347-AA77-893AD3F4B3D8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2FB272-9936-4793-AA77-DF0926C7239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:random/>
      </p:transition>
    </mc:Choice>
    <mc:Fallback>
      <p:transition spd="slow" advTm="3000">
        <p:random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17549C-9652-4347-AA77-893AD3F4B3D8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2FB272-9936-4793-AA77-DF0926C7239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:random/>
      </p:transition>
    </mc:Choice>
    <mc:Fallback>
      <p:transition spd="slow" advTm="3000">
        <p:random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17549C-9652-4347-AA77-893AD3F4B3D8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2FB272-9936-4793-AA77-DF0926C7239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:random/>
      </p:transition>
    </mc:Choice>
    <mc:Fallback>
      <p:transition spd="slow" advTm="3000">
        <p:random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17549C-9652-4347-AA77-893AD3F4B3D8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2FB272-9936-4793-AA77-DF0926C72391}" type="slidenum">
              <a:rPr lang="zh-CN" altLang="en-US" smtClean="0"/>
            </a:fld>
            <a:endParaRPr lang="zh-CN" altLang="en-US"/>
          </a:p>
        </p:txBody>
      </p:sp>
      <p:sp>
        <p:nvSpPr>
          <p:cNvPr id="11" name="矩形 10"/>
          <p:cNvSpPr/>
          <p:nvPr userDrawn="1"/>
        </p:nvSpPr>
        <p:spPr>
          <a:xfrm>
            <a:off x="8598874" y="5726275"/>
            <a:ext cx="77513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www.1ppt.com/moban/          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www.1ppt.com/hangye/ 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www.1ppt.com/jieri/          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素材：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www.1ppt.com/sucai/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www.1ppt.com/beijing/        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图表：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www.1ppt.com/tubiao/      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精美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www.1ppt.com/xiazai/         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www.1ppt.com/powerpoint/      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课件：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www.1ppt.com/kejian/             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字体下载：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工作总结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www.1ppt.com/xiazai/zongjie/ 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工作计划：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www.1ppt.com/xiazai/jihua/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商务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www.1ppt.com/moban/shangwu/  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个人简历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www.1ppt.com/xiazai/jianli/  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毕业答辩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www.1ppt.com/xiazai/dabian/  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工作汇报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www.1ppt.com/xiazai/huibao/    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 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:random/>
      </p:transition>
    </mc:Choice>
    <mc:Fallback>
      <p:transition spd="slow" advTm="3000">
        <p:random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17549C-9652-4347-AA77-893AD3F4B3D8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2FB272-9936-4793-AA77-DF0926C7239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:random/>
      </p:transition>
    </mc:Choice>
    <mc:Fallback>
      <p:transition spd="slow" advTm="3000">
        <p:random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17549C-9652-4347-AA77-893AD3F4B3D8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2FB272-9936-4793-AA77-DF0926C7239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:random/>
      </p:transition>
    </mc:Choice>
    <mc:Fallback>
      <p:transition spd="slow" advTm="3000">
        <p:random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17549C-9652-4347-AA77-893AD3F4B3D8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2FB272-9936-4793-AA77-DF0926C7239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:random/>
      </p:transition>
    </mc:Choice>
    <mc:Fallback>
      <p:transition spd="slow" advTm="3000">
        <p:random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17549C-9652-4347-AA77-893AD3F4B3D8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2FB272-9936-4793-AA77-DF0926C7239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:random/>
      </p:transition>
    </mc:Choice>
    <mc:Fallback>
      <p:transition spd="slow" advTm="3000">
        <p:random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17549C-9652-4347-AA77-893AD3F4B3D8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2FB272-9936-4793-AA77-DF0926C72391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4="http://schemas.microsoft.com/office/powerpoint/2010/main" Requires="p14">
      <p:transition spd="slow" p14:dur="2000" advTm="3000">
        <p:random/>
      </p:transition>
    </mc:Choice>
    <mc:Fallback>
      <p:transition spd="slow" advTm="3000">
        <p:random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6.jpeg"/></Relationships>
</file>

<file path=ppt/slides/_rels/slide11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1.xml"/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10.jpeg"/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image" Target="../media/image7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1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2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7.xml"/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image" Target="../media/image13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6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1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7.jpe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3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8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4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矩形 16"/>
          <p:cNvSpPr/>
          <p:nvPr/>
        </p:nvSpPr>
        <p:spPr>
          <a:xfrm>
            <a:off x="-1" y="0"/>
            <a:ext cx="12192001" cy="6854052"/>
          </a:xfrm>
          <a:prstGeom prst="rect">
            <a:avLst/>
          </a:prstGeom>
          <a:solidFill>
            <a:schemeClr val="bg1">
              <a:alpha val="3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矩形 9"/>
          <p:cNvSpPr/>
          <p:nvPr/>
        </p:nvSpPr>
        <p:spPr>
          <a:xfrm>
            <a:off x="0" y="2354188"/>
            <a:ext cx="12192000" cy="4499866"/>
          </a:xfrm>
          <a:custGeom>
            <a:avLst/>
            <a:gdLst>
              <a:gd name="connsiteX0" fmla="*/ 0 w 12192000"/>
              <a:gd name="connsiteY0" fmla="*/ 0 h 4259939"/>
              <a:gd name="connsiteX1" fmla="*/ 12192000 w 12192000"/>
              <a:gd name="connsiteY1" fmla="*/ 0 h 4259939"/>
              <a:gd name="connsiteX2" fmla="*/ 12192000 w 12192000"/>
              <a:gd name="connsiteY2" fmla="*/ 4259939 h 4259939"/>
              <a:gd name="connsiteX3" fmla="*/ 0 w 12192000"/>
              <a:gd name="connsiteY3" fmla="*/ 4259939 h 4259939"/>
              <a:gd name="connsiteX4" fmla="*/ 0 w 12192000"/>
              <a:gd name="connsiteY4" fmla="*/ 0 h 4259939"/>
              <a:gd name="connsiteX0-1" fmla="*/ 0 w 12192000"/>
              <a:gd name="connsiteY0-2" fmla="*/ 242956 h 4502895"/>
              <a:gd name="connsiteX1-3" fmla="*/ 12192000 w 12192000"/>
              <a:gd name="connsiteY1-4" fmla="*/ 242956 h 4502895"/>
              <a:gd name="connsiteX2-5" fmla="*/ 12192000 w 12192000"/>
              <a:gd name="connsiteY2-6" fmla="*/ 4502895 h 4502895"/>
              <a:gd name="connsiteX3-7" fmla="*/ 0 w 12192000"/>
              <a:gd name="connsiteY3-8" fmla="*/ 4502895 h 4502895"/>
              <a:gd name="connsiteX4-9" fmla="*/ 0 w 12192000"/>
              <a:gd name="connsiteY4-10" fmla="*/ 242956 h 4502895"/>
              <a:gd name="connsiteX0-11" fmla="*/ 0 w 12192000"/>
              <a:gd name="connsiteY0-12" fmla="*/ 350860 h 4610799"/>
              <a:gd name="connsiteX1-13" fmla="*/ 7792278 w 12192000"/>
              <a:gd name="connsiteY1-14" fmla="*/ 251469 h 4610799"/>
              <a:gd name="connsiteX2-15" fmla="*/ 12192000 w 12192000"/>
              <a:gd name="connsiteY2-16" fmla="*/ 350860 h 4610799"/>
              <a:gd name="connsiteX3-17" fmla="*/ 12192000 w 12192000"/>
              <a:gd name="connsiteY3-18" fmla="*/ 4610799 h 4610799"/>
              <a:gd name="connsiteX4-19" fmla="*/ 0 w 12192000"/>
              <a:gd name="connsiteY4-20" fmla="*/ 4610799 h 4610799"/>
              <a:gd name="connsiteX5" fmla="*/ 0 w 12192000"/>
              <a:gd name="connsiteY5" fmla="*/ 350860 h 4610799"/>
              <a:gd name="connsiteX0-21" fmla="*/ 0 w 12192000"/>
              <a:gd name="connsiteY0-22" fmla="*/ 229148 h 4489087"/>
              <a:gd name="connsiteX1-23" fmla="*/ 7752521 w 12192000"/>
              <a:gd name="connsiteY1-24" fmla="*/ 736044 h 4489087"/>
              <a:gd name="connsiteX2-25" fmla="*/ 12192000 w 12192000"/>
              <a:gd name="connsiteY2-26" fmla="*/ 229148 h 4489087"/>
              <a:gd name="connsiteX3-27" fmla="*/ 12192000 w 12192000"/>
              <a:gd name="connsiteY3-28" fmla="*/ 4489087 h 4489087"/>
              <a:gd name="connsiteX4-29" fmla="*/ 0 w 12192000"/>
              <a:gd name="connsiteY4-30" fmla="*/ 4489087 h 4489087"/>
              <a:gd name="connsiteX5-31" fmla="*/ 0 w 12192000"/>
              <a:gd name="connsiteY5-32" fmla="*/ 229148 h 4489087"/>
              <a:gd name="connsiteX0-33" fmla="*/ 0 w 12192000"/>
              <a:gd name="connsiteY0-34" fmla="*/ 194633 h 4454572"/>
              <a:gd name="connsiteX1-35" fmla="*/ 7812156 w 12192000"/>
              <a:gd name="connsiteY1-36" fmla="*/ 1009642 h 4454572"/>
              <a:gd name="connsiteX2-37" fmla="*/ 12192000 w 12192000"/>
              <a:gd name="connsiteY2-38" fmla="*/ 194633 h 4454572"/>
              <a:gd name="connsiteX3-39" fmla="*/ 12192000 w 12192000"/>
              <a:gd name="connsiteY3-40" fmla="*/ 4454572 h 4454572"/>
              <a:gd name="connsiteX4-41" fmla="*/ 0 w 12192000"/>
              <a:gd name="connsiteY4-42" fmla="*/ 4454572 h 4454572"/>
              <a:gd name="connsiteX5-43" fmla="*/ 0 w 12192000"/>
              <a:gd name="connsiteY5-44" fmla="*/ 194633 h 4454572"/>
              <a:gd name="connsiteX0-45" fmla="*/ 0 w 12192000"/>
              <a:gd name="connsiteY0-46" fmla="*/ 178162 h 4438101"/>
              <a:gd name="connsiteX1-47" fmla="*/ 7832034 w 12192000"/>
              <a:gd name="connsiteY1-48" fmla="*/ 1182014 h 4438101"/>
              <a:gd name="connsiteX2-49" fmla="*/ 12192000 w 12192000"/>
              <a:gd name="connsiteY2-50" fmla="*/ 178162 h 4438101"/>
              <a:gd name="connsiteX3-51" fmla="*/ 12192000 w 12192000"/>
              <a:gd name="connsiteY3-52" fmla="*/ 4438101 h 4438101"/>
              <a:gd name="connsiteX4-53" fmla="*/ 0 w 12192000"/>
              <a:gd name="connsiteY4-54" fmla="*/ 4438101 h 4438101"/>
              <a:gd name="connsiteX5-55" fmla="*/ 0 w 12192000"/>
              <a:gd name="connsiteY5-56" fmla="*/ 178162 h 4438101"/>
              <a:gd name="connsiteX0-57" fmla="*/ 0 w 12192000"/>
              <a:gd name="connsiteY0-58" fmla="*/ 163579 h 4423518"/>
              <a:gd name="connsiteX1-59" fmla="*/ 7841973 w 12192000"/>
              <a:gd name="connsiteY1-60" fmla="*/ 1366214 h 4423518"/>
              <a:gd name="connsiteX2-61" fmla="*/ 12192000 w 12192000"/>
              <a:gd name="connsiteY2-62" fmla="*/ 163579 h 4423518"/>
              <a:gd name="connsiteX3-63" fmla="*/ 12192000 w 12192000"/>
              <a:gd name="connsiteY3-64" fmla="*/ 4423518 h 4423518"/>
              <a:gd name="connsiteX4-65" fmla="*/ 0 w 12192000"/>
              <a:gd name="connsiteY4-66" fmla="*/ 4423518 h 4423518"/>
              <a:gd name="connsiteX5-67" fmla="*/ 0 w 12192000"/>
              <a:gd name="connsiteY5-68" fmla="*/ 163579 h 4423518"/>
              <a:gd name="connsiteX0-69" fmla="*/ 0 w 12192000"/>
              <a:gd name="connsiteY0-70" fmla="*/ 163579 h 4423518"/>
              <a:gd name="connsiteX1-71" fmla="*/ 7841973 w 12192000"/>
              <a:gd name="connsiteY1-72" fmla="*/ 1366214 h 4423518"/>
              <a:gd name="connsiteX2-73" fmla="*/ 12182061 w 12192000"/>
              <a:gd name="connsiteY2-74" fmla="*/ 352422 h 4423518"/>
              <a:gd name="connsiteX3-75" fmla="*/ 12192000 w 12192000"/>
              <a:gd name="connsiteY3-76" fmla="*/ 4423518 h 4423518"/>
              <a:gd name="connsiteX4-77" fmla="*/ 0 w 12192000"/>
              <a:gd name="connsiteY4-78" fmla="*/ 4423518 h 4423518"/>
              <a:gd name="connsiteX5-79" fmla="*/ 0 w 12192000"/>
              <a:gd name="connsiteY5-80" fmla="*/ 163579 h 4423518"/>
              <a:gd name="connsiteX0-81" fmla="*/ 0 w 12192000"/>
              <a:gd name="connsiteY0-82" fmla="*/ 163579 h 4423518"/>
              <a:gd name="connsiteX1-83" fmla="*/ 7841973 w 12192000"/>
              <a:gd name="connsiteY1-84" fmla="*/ 1366214 h 4423518"/>
              <a:gd name="connsiteX2-85" fmla="*/ 12182061 w 12192000"/>
              <a:gd name="connsiteY2-86" fmla="*/ 352422 h 4423518"/>
              <a:gd name="connsiteX3-87" fmla="*/ 12192000 w 12192000"/>
              <a:gd name="connsiteY3-88" fmla="*/ 4423518 h 4423518"/>
              <a:gd name="connsiteX4-89" fmla="*/ 0 w 12192000"/>
              <a:gd name="connsiteY4-90" fmla="*/ 4423518 h 4423518"/>
              <a:gd name="connsiteX5-91" fmla="*/ 0 w 12192000"/>
              <a:gd name="connsiteY5-92" fmla="*/ 163579 h 4423518"/>
              <a:gd name="connsiteX0-93" fmla="*/ 0 w 12192000"/>
              <a:gd name="connsiteY0-94" fmla="*/ 163579 h 4423518"/>
              <a:gd name="connsiteX1-95" fmla="*/ 7841973 w 12192000"/>
              <a:gd name="connsiteY1-96" fmla="*/ 1366214 h 4423518"/>
              <a:gd name="connsiteX2-97" fmla="*/ 12182061 w 12192000"/>
              <a:gd name="connsiteY2-98" fmla="*/ 352422 h 4423518"/>
              <a:gd name="connsiteX3-99" fmla="*/ 12192000 w 12192000"/>
              <a:gd name="connsiteY3-100" fmla="*/ 4423518 h 4423518"/>
              <a:gd name="connsiteX4-101" fmla="*/ 0 w 12192000"/>
              <a:gd name="connsiteY4-102" fmla="*/ 4423518 h 4423518"/>
              <a:gd name="connsiteX5-103" fmla="*/ 0 w 12192000"/>
              <a:gd name="connsiteY5-104" fmla="*/ 163579 h 4423518"/>
              <a:gd name="connsiteX0-105" fmla="*/ 0 w 12192000"/>
              <a:gd name="connsiteY0-106" fmla="*/ 169835 h 4429774"/>
              <a:gd name="connsiteX1-107" fmla="*/ 7822095 w 12192000"/>
              <a:gd name="connsiteY1-108" fmla="*/ 1283018 h 4429774"/>
              <a:gd name="connsiteX2-109" fmla="*/ 12182061 w 12192000"/>
              <a:gd name="connsiteY2-110" fmla="*/ 358678 h 4429774"/>
              <a:gd name="connsiteX3-111" fmla="*/ 12192000 w 12192000"/>
              <a:gd name="connsiteY3-112" fmla="*/ 4429774 h 4429774"/>
              <a:gd name="connsiteX4-113" fmla="*/ 0 w 12192000"/>
              <a:gd name="connsiteY4-114" fmla="*/ 4429774 h 4429774"/>
              <a:gd name="connsiteX5-115" fmla="*/ 0 w 12192000"/>
              <a:gd name="connsiteY5-116" fmla="*/ 169835 h 4429774"/>
              <a:gd name="connsiteX0-117" fmla="*/ 0 w 12192000"/>
              <a:gd name="connsiteY0-118" fmla="*/ 233613 h 4493552"/>
              <a:gd name="connsiteX1-119" fmla="*/ 7822095 w 12192000"/>
              <a:gd name="connsiteY1-120" fmla="*/ 1346796 h 4493552"/>
              <a:gd name="connsiteX2-121" fmla="*/ 12182061 w 12192000"/>
              <a:gd name="connsiteY2-122" fmla="*/ 422456 h 4493552"/>
              <a:gd name="connsiteX3-123" fmla="*/ 12192000 w 12192000"/>
              <a:gd name="connsiteY3-124" fmla="*/ 4493552 h 4493552"/>
              <a:gd name="connsiteX4-125" fmla="*/ 0 w 12192000"/>
              <a:gd name="connsiteY4-126" fmla="*/ 4493552 h 4493552"/>
              <a:gd name="connsiteX5-127" fmla="*/ 0 w 12192000"/>
              <a:gd name="connsiteY5-128" fmla="*/ 233613 h 4493552"/>
              <a:gd name="connsiteX0-129" fmla="*/ 0 w 12192000"/>
              <a:gd name="connsiteY0-130" fmla="*/ 239927 h 4499866"/>
              <a:gd name="connsiteX1-131" fmla="*/ 7812156 w 12192000"/>
              <a:gd name="connsiteY1-132" fmla="*/ 1283536 h 4499866"/>
              <a:gd name="connsiteX2-133" fmla="*/ 12182061 w 12192000"/>
              <a:gd name="connsiteY2-134" fmla="*/ 428770 h 4499866"/>
              <a:gd name="connsiteX3-135" fmla="*/ 12192000 w 12192000"/>
              <a:gd name="connsiteY3-136" fmla="*/ 4499866 h 4499866"/>
              <a:gd name="connsiteX4-137" fmla="*/ 0 w 12192000"/>
              <a:gd name="connsiteY4-138" fmla="*/ 4499866 h 4499866"/>
              <a:gd name="connsiteX5-139" fmla="*/ 0 w 12192000"/>
              <a:gd name="connsiteY5-140" fmla="*/ 239927 h 4499866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31" y="connsiteY5-32"/>
              </a:cxn>
            </a:cxnLst>
            <a:rect l="l" t="t" r="r" b="b"/>
            <a:pathLst>
              <a:path w="12192000" h="4499866">
                <a:moveTo>
                  <a:pt x="0" y="239927"/>
                </a:moveTo>
                <a:cubicBezTo>
                  <a:pt x="1308652" y="-665532"/>
                  <a:pt x="5780156" y="1283536"/>
                  <a:pt x="7812156" y="1283536"/>
                </a:cubicBezTo>
                <a:cubicBezTo>
                  <a:pt x="9844156" y="1283536"/>
                  <a:pt x="11717131" y="974423"/>
                  <a:pt x="12182061" y="428770"/>
                </a:cubicBezTo>
                <a:lnTo>
                  <a:pt x="12192000" y="4499866"/>
                </a:lnTo>
                <a:lnTo>
                  <a:pt x="0" y="4499866"/>
                </a:lnTo>
                <a:lnTo>
                  <a:pt x="0" y="239927"/>
                </a:lnTo>
                <a:close/>
              </a:path>
            </a:pathLst>
          </a:custGeom>
          <a:solidFill>
            <a:srgbClr val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Gothic" panose="020B0502020202020204" pitchFamily="34" charset="0"/>
              <a:ea typeface="inpin heiti" panose="00000500000000000000" pitchFamily="2" charset="-122"/>
              <a:cs typeface="+mn-cs"/>
              <a:sym typeface="Century Gothic" panose="020B0502020202020204" pitchFamily="34" charset="0"/>
            </a:endParaRPr>
          </a:p>
        </p:txBody>
      </p:sp>
      <p:grpSp>
        <p:nvGrpSpPr>
          <p:cNvPr id="5" name="组合 4"/>
          <p:cNvGrpSpPr/>
          <p:nvPr/>
        </p:nvGrpSpPr>
        <p:grpSpPr>
          <a:xfrm rot="5400000">
            <a:off x="4028661" y="-4028660"/>
            <a:ext cx="4134676" cy="12192000"/>
            <a:chOff x="0" y="0"/>
            <a:chExt cx="6095999" cy="6856413"/>
          </a:xfrm>
          <a:gradFill>
            <a:gsLst>
              <a:gs pos="2000">
                <a:srgbClr val="F7F7F7"/>
              </a:gs>
              <a:gs pos="100000">
                <a:srgbClr val="FBD193"/>
              </a:gs>
            </a:gsLst>
            <a:lin ang="16200000" scaled="1"/>
          </a:gradFill>
        </p:grpSpPr>
        <p:sp>
          <p:nvSpPr>
            <p:cNvPr id="6" name="Freeform 20"/>
            <p:cNvSpPr/>
            <p:nvPr/>
          </p:nvSpPr>
          <p:spPr bwMode="auto">
            <a:xfrm>
              <a:off x="2820988" y="1107984"/>
              <a:ext cx="2574924" cy="5748429"/>
            </a:xfrm>
            <a:custGeom>
              <a:avLst/>
              <a:gdLst>
                <a:gd name="T0" fmla="*/ 1039 w 1213"/>
                <a:gd name="T1" fmla="*/ 0 h 3748"/>
                <a:gd name="T2" fmla="*/ 1196 w 1213"/>
                <a:gd name="T3" fmla="*/ 892 h 3748"/>
                <a:gd name="T4" fmla="*/ 812 w 1213"/>
                <a:gd name="T5" fmla="*/ 2092 h 3748"/>
                <a:gd name="T6" fmla="*/ 464 w 1213"/>
                <a:gd name="T7" fmla="*/ 3748 h 3748"/>
                <a:gd name="T8" fmla="*/ 0 w 1213"/>
                <a:gd name="T9" fmla="*/ 3748 h 3748"/>
                <a:gd name="T10" fmla="*/ 116 w 1213"/>
                <a:gd name="T11" fmla="*/ 3040 h 3748"/>
                <a:gd name="T12" fmla="*/ 464 w 1213"/>
                <a:gd name="T13" fmla="*/ 2404 h 3748"/>
                <a:gd name="T14" fmla="*/ 1020 w 1213"/>
                <a:gd name="T15" fmla="*/ 1322 h 3748"/>
                <a:gd name="T16" fmla="*/ 1120 w 1213"/>
                <a:gd name="T17" fmla="*/ 988 h 3748"/>
                <a:gd name="T18" fmla="*/ 1152 w 1213"/>
                <a:gd name="T19" fmla="*/ 512 h 3748"/>
                <a:gd name="T20" fmla="*/ 1039 w 1213"/>
                <a:gd name="T21" fmla="*/ 0 h 37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213" h="3748">
                  <a:moveTo>
                    <a:pt x="1039" y="0"/>
                  </a:moveTo>
                  <a:cubicBezTo>
                    <a:pt x="1039" y="0"/>
                    <a:pt x="1213" y="417"/>
                    <a:pt x="1196" y="892"/>
                  </a:cubicBezTo>
                  <a:cubicBezTo>
                    <a:pt x="1176" y="1460"/>
                    <a:pt x="944" y="1828"/>
                    <a:pt x="812" y="2092"/>
                  </a:cubicBezTo>
                  <a:cubicBezTo>
                    <a:pt x="680" y="2356"/>
                    <a:pt x="68" y="3148"/>
                    <a:pt x="464" y="3748"/>
                  </a:cubicBezTo>
                  <a:cubicBezTo>
                    <a:pt x="0" y="3748"/>
                    <a:pt x="0" y="3748"/>
                    <a:pt x="0" y="3748"/>
                  </a:cubicBezTo>
                  <a:cubicBezTo>
                    <a:pt x="116" y="3040"/>
                    <a:pt x="116" y="3040"/>
                    <a:pt x="116" y="3040"/>
                  </a:cubicBezTo>
                  <a:cubicBezTo>
                    <a:pt x="464" y="2404"/>
                    <a:pt x="464" y="2404"/>
                    <a:pt x="464" y="2404"/>
                  </a:cubicBezTo>
                  <a:cubicBezTo>
                    <a:pt x="1020" y="1322"/>
                    <a:pt x="1020" y="1322"/>
                    <a:pt x="1020" y="1322"/>
                  </a:cubicBezTo>
                  <a:cubicBezTo>
                    <a:pt x="1120" y="988"/>
                    <a:pt x="1120" y="988"/>
                    <a:pt x="1120" y="988"/>
                  </a:cubicBezTo>
                  <a:cubicBezTo>
                    <a:pt x="1152" y="512"/>
                    <a:pt x="1152" y="512"/>
                    <a:pt x="1152" y="512"/>
                  </a:cubicBezTo>
                  <a:lnTo>
                    <a:pt x="1039" y="0"/>
                  </a:lnTo>
                  <a:close/>
                </a:path>
              </a:pathLst>
            </a:custGeom>
            <a:solidFill>
              <a:srgbClr val="96BFC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sym typeface="Century Gothic" panose="020B0502020202020204" pitchFamily="34" charset="0"/>
              </a:endParaRPr>
            </a:p>
          </p:txBody>
        </p:sp>
        <p:sp>
          <p:nvSpPr>
            <p:cNvPr id="7" name="Freeform 15"/>
            <p:cNvSpPr/>
            <p:nvPr/>
          </p:nvSpPr>
          <p:spPr bwMode="auto">
            <a:xfrm>
              <a:off x="0" y="288925"/>
              <a:ext cx="5395912" cy="6567488"/>
            </a:xfrm>
            <a:custGeom>
              <a:avLst/>
              <a:gdLst>
                <a:gd name="T0" fmla="*/ 2170 w 2522"/>
                <a:gd name="T1" fmla="*/ 0 h 4134"/>
                <a:gd name="T2" fmla="*/ 2478 w 2522"/>
                <a:gd name="T3" fmla="*/ 1328 h 4134"/>
                <a:gd name="T4" fmla="*/ 2198 w 2522"/>
                <a:gd name="T5" fmla="*/ 2232 h 4134"/>
                <a:gd name="T6" fmla="*/ 1532 w 2522"/>
                <a:gd name="T7" fmla="*/ 3442 h 4134"/>
                <a:gd name="T8" fmla="*/ 1484 w 2522"/>
                <a:gd name="T9" fmla="*/ 4134 h 4134"/>
                <a:gd name="T10" fmla="*/ 0 w 2522"/>
                <a:gd name="T11" fmla="*/ 4134 h 4134"/>
                <a:gd name="T12" fmla="*/ 0 w 2522"/>
                <a:gd name="T13" fmla="*/ 3954 h 4134"/>
                <a:gd name="T14" fmla="*/ 316 w 2522"/>
                <a:gd name="T15" fmla="*/ 3194 h 4134"/>
                <a:gd name="T16" fmla="*/ 1436 w 2522"/>
                <a:gd name="T17" fmla="*/ 2514 h 4134"/>
                <a:gd name="T18" fmla="*/ 2156 w 2522"/>
                <a:gd name="T19" fmla="*/ 1886 h 4134"/>
                <a:gd name="T20" fmla="*/ 2332 w 2522"/>
                <a:gd name="T21" fmla="*/ 1314 h 4134"/>
                <a:gd name="T22" fmla="*/ 2372 w 2522"/>
                <a:gd name="T23" fmla="*/ 810 h 4134"/>
                <a:gd name="T24" fmla="*/ 2170 w 2522"/>
                <a:gd name="T25" fmla="*/ 0 h 4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22" h="4134">
                  <a:moveTo>
                    <a:pt x="2170" y="0"/>
                  </a:moveTo>
                  <a:cubicBezTo>
                    <a:pt x="2170" y="0"/>
                    <a:pt x="2522" y="428"/>
                    <a:pt x="2478" y="1328"/>
                  </a:cubicBezTo>
                  <a:cubicBezTo>
                    <a:pt x="2478" y="1328"/>
                    <a:pt x="2438" y="1848"/>
                    <a:pt x="2198" y="2232"/>
                  </a:cubicBezTo>
                  <a:cubicBezTo>
                    <a:pt x="2026" y="2507"/>
                    <a:pt x="1582" y="3240"/>
                    <a:pt x="1532" y="3442"/>
                  </a:cubicBezTo>
                  <a:cubicBezTo>
                    <a:pt x="1488" y="3618"/>
                    <a:pt x="1454" y="3760"/>
                    <a:pt x="1484" y="4134"/>
                  </a:cubicBezTo>
                  <a:cubicBezTo>
                    <a:pt x="0" y="4134"/>
                    <a:pt x="0" y="4134"/>
                    <a:pt x="0" y="4134"/>
                  </a:cubicBezTo>
                  <a:cubicBezTo>
                    <a:pt x="0" y="3954"/>
                    <a:pt x="0" y="3954"/>
                    <a:pt x="0" y="3954"/>
                  </a:cubicBezTo>
                  <a:cubicBezTo>
                    <a:pt x="316" y="3194"/>
                    <a:pt x="316" y="3194"/>
                    <a:pt x="316" y="3194"/>
                  </a:cubicBezTo>
                  <a:cubicBezTo>
                    <a:pt x="1436" y="2514"/>
                    <a:pt x="1436" y="2514"/>
                    <a:pt x="1436" y="2514"/>
                  </a:cubicBezTo>
                  <a:cubicBezTo>
                    <a:pt x="2156" y="1886"/>
                    <a:pt x="2156" y="1886"/>
                    <a:pt x="2156" y="1886"/>
                  </a:cubicBezTo>
                  <a:cubicBezTo>
                    <a:pt x="2332" y="1314"/>
                    <a:pt x="2332" y="1314"/>
                    <a:pt x="2332" y="1314"/>
                  </a:cubicBezTo>
                  <a:cubicBezTo>
                    <a:pt x="2372" y="810"/>
                    <a:pt x="2372" y="810"/>
                    <a:pt x="2372" y="810"/>
                  </a:cubicBezTo>
                  <a:lnTo>
                    <a:pt x="2170" y="0"/>
                  </a:lnTo>
                  <a:close/>
                </a:path>
              </a:pathLst>
            </a:custGeom>
            <a:solidFill>
              <a:srgbClr val="4E858C"/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sym typeface="Century Gothic" panose="020B0502020202020204" pitchFamily="34" charset="0"/>
              </a:endParaRPr>
            </a:p>
          </p:txBody>
        </p:sp>
        <p:sp>
          <p:nvSpPr>
            <p:cNvPr id="8" name="Freeform 16"/>
            <p:cNvSpPr/>
            <p:nvPr/>
          </p:nvSpPr>
          <p:spPr bwMode="auto">
            <a:xfrm>
              <a:off x="5818" y="0"/>
              <a:ext cx="6090181" cy="6577013"/>
            </a:xfrm>
            <a:custGeom>
              <a:avLst/>
              <a:gdLst>
                <a:gd name="T0" fmla="*/ 1996 w 2852"/>
                <a:gd name="T1" fmla="*/ 0 h 4140"/>
                <a:gd name="T2" fmla="*/ 1986 w 2852"/>
                <a:gd name="T3" fmla="*/ 2022 h 4140"/>
                <a:gd name="T4" fmla="*/ 0 w 2852"/>
                <a:gd name="T5" fmla="*/ 2852 h 4140"/>
                <a:gd name="T6" fmla="*/ 0 w 2852"/>
                <a:gd name="T7" fmla="*/ 4140 h 4140"/>
                <a:gd name="T8" fmla="*/ 1340 w 2852"/>
                <a:gd name="T9" fmla="*/ 2988 h 4140"/>
                <a:gd name="T10" fmla="*/ 2108 w 2852"/>
                <a:gd name="T11" fmla="*/ 0 h 4140"/>
                <a:gd name="T12" fmla="*/ 1996 w 2852"/>
                <a:gd name="T13" fmla="*/ 0 h 4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52" h="4140">
                  <a:moveTo>
                    <a:pt x="1996" y="0"/>
                  </a:moveTo>
                  <a:cubicBezTo>
                    <a:pt x="1996" y="0"/>
                    <a:pt x="2706" y="1126"/>
                    <a:pt x="1986" y="2022"/>
                  </a:cubicBezTo>
                  <a:cubicBezTo>
                    <a:pt x="1584" y="2523"/>
                    <a:pt x="720" y="2755"/>
                    <a:pt x="0" y="2852"/>
                  </a:cubicBezTo>
                  <a:cubicBezTo>
                    <a:pt x="0" y="4140"/>
                    <a:pt x="0" y="4140"/>
                    <a:pt x="0" y="4140"/>
                  </a:cubicBezTo>
                  <a:cubicBezTo>
                    <a:pt x="0" y="4140"/>
                    <a:pt x="452" y="3540"/>
                    <a:pt x="1340" y="2988"/>
                  </a:cubicBezTo>
                  <a:cubicBezTo>
                    <a:pt x="2228" y="2436"/>
                    <a:pt x="2852" y="1532"/>
                    <a:pt x="2108" y="0"/>
                  </a:cubicBezTo>
                  <a:lnTo>
                    <a:pt x="1996" y="0"/>
                  </a:lnTo>
                  <a:close/>
                </a:path>
              </a:pathLst>
            </a:custGeom>
            <a:solidFill>
              <a:srgbClr val="96BFC4"/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sym typeface="Century Gothic" panose="020B0502020202020204" pitchFamily="34" charset="0"/>
              </a:endParaRPr>
            </a:p>
          </p:txBody>
        </p:sp>
      </p:grpSp>
      <p:sp>
        <p:nvSpPr>
          <p:cNvPr id="9" name="TextBox 10"/>
          <p:cNvSpPr txBox="1"/>
          <p:nvPr/>
        </p:nvSpPr>
        <p:spPr>
          <a:xfrm>
            <a:off x="364677" y="3020779"/>
            <a:ext cx="3575757" cy="941139"/>
          </a:xfrm>
          <a:prstGeom prst="rect">
            <a:avLst/>
          </a:prstGeom>
          <a:noFill/>
        </p:spPr>
        <p:txBody>
          <a:bodyPr wrap="none" lIns="65009" tIns="32504" rIns="65009" bIns="32504">
            <a:spAutoFit/>
          </a:bodyPr>
          <a:lstStyle/>
          <a:p>
            <a:pPr algn="r">
              <a:defRPr/>
            </a:pPr>
            <a:r>
              <a:rPr lang="en-US" altLang="zh-CN" sz="5690" spc="284">
                <a:solidFill>
                  <a:srgbClr val="000000">
                    <a:lumMod val="65000"/>
                    <a:lumOff val="35000"/>
                  </a:srgbClr>
                </a:solidFill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BUSINESS</a:t>
            </a:r>
            <a:endParaRPr lang="zh-CN" altLang="en-US" sz="5690" spc="284" dirty="0">
              <a:solidFill>
                <a:srgbClr val="000000">
                  <a:lumMod val="65000"/>
                  <a:lumOff val="35000"/>
                </a:srgbClr>
              </a:solidFill>
              <a:latin typeface="Century Gothic" panose="020B0502020202020204" pitchFamily="34" charset="0"/>
              <a:ea typeface="inpin heiti" panose="00000500000000000000" pitchFamily="2" charset="-122"/>
              <a:cs typeface="Arial" panose="020B0604020202020204" pitchFamily="34" charset="0"/>
              <a:sym typeface="Century Gothic" panose="020B0502020202020204" pitchFamily="34" charset="0"/>
            </a:endParaRPr>
          </a:p>
        </p:txBody>
      </p:sp>
      <p:sp>
        <p:nvSpPr>
          <p:cNvPr id="10" name="TextBox 10"/>
          <p:cNvSpPr txBox="1"/>
          <p:nvPr/>
        </p:nvSpPr>
        <p:spPr>
          <a:xfrm>
            <a:off x="471644" y="3976337"/>
            <a:ext cx="7052221" cy="941139"/>
          </a:xfrm>
          <a:prstGeom prst="rect">
            <a:avLst/>
          </a:prstGeom>
          <a:noFill/>
        </p:spPr>
        <p:txBody>
          <a:bodyPr wrap="none" lIns="65009" tIns="32504" rIns="65009" bIns="32504">
            <a:spAutoFit/>
          </a:bodyPr>
          <a:lstStyle/>
          <a:p>
            <a:pPr>
              <a:defRPr/>
            </a:pPr>
            <a:r>
              <a:rPr lang="zh-CN" altLang="en-US" sz="5690" spc="284" dirty="0">
                <a:solidFill>
                  <a:srgbClr val="4E858C"/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  <a:sym typeface="Century Gothic" panose="020B0502020202020204" pitchFamily="34" charset="0"/>
              </a:rPr>
              <a:t>简约</a:t>
            </a:r>
            <a:r>
              <a:rPr lang="zh-CN" altLang="en-US" sz="5690" spc="284" dirty="0" smtClean="0">
                <a:solidFill>
                  <a:srgbClr val="4E858C"/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  <a:sym typeface="Century Gothic" panose="020B0502020202020204" pitchFamily="34" charset="0"/>
              </a:rPr>
              <a:t>项</a:t>
            </a:r>
            <a:r>
              <a:rPr lang="zh-CN" altLang="en-US" sz="5690" spc="284" dirty="0">
                <a:solidFill>
                  <a:srgbClr val="4E858C"/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  <a:sym typeface="Century Gothic" panose="020B0502020202020204" pitchFamily="34" charset="0"/>
              </a:rPr>
              <a:t>目融资计划</a:t>
            </a:r>
            <a:r>
              <a:rPr lang="zh-CN" altLang="en-US" sz="5690" spc="284" dirty="0" smtClean="0">
                <a:solidFill>
                  <a:srgbClr val="4E858C"/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  <a:sym typeface="Century Gothic" panose="020B0502020202020204" pitchFamily="34" charset="0"/>
              </a:rPr>
              <a:t>书</a:t>
            </a:r>
            <a:endParaRPr lang="zh-CN" altLang="en-US" sz="5690" spc="284" dirty="0">
              <a:solidFill>
                <a:srgbClr val="4E858C"/>
              </a:solidFill>
              <a:latin typeface="楷体" panose="02010609060101010101" pitchFamily="49" charset="-122"/>
              <a:ea typeface="楷体" panose="02010609060101010101" pitchFamily="49" charset="-122"/>
              <a:cs typeface="Arial" panose="020B0604020202020204" pitchFamily="34" charset="0"/>
              <a:sym typeface="Century Gothic" panose="020B0502020202020204" pitchFamily="34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521307" y="5166115"/>
            <a:ext cx="5828693" cy="662538"/>
          </a:xfrm>
          <a:prstGeom prst="rect">
            <a:avLst/>
          </a:prstGeom>
        </p:spPr>
        <p:txBody>
          <a:bodyPr wrap="square" lIns="65009" tIns="32504" rIns="65009" bIns="32504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en-US" altLang="zh-CN" sz="900" spc="300" dirty="0">
                <a:solidFill>
                  <a:srgbClr val="000000">
                    <a:lumMod val="65000"/>
                    <a:lumOff val="35000"/>
                  </a:srgbClr>
                </a:solidFill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Each day is </a:t>
            </a:r>
            <a:r>
              <a:rPr lang="en-US" altLang="zh-CN" sz="900" spc="300">
                <a:solidFill>
                  <a:srgbClr val="000000">
                    <a:lumMod val="65000"/>
                    <a:lumOff val="35000"/>
                  </a:srgbClr>
                </a:solidFill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a new </a:t>
            </a:r>
            <a:r>
              <a:rPr lang="en-US" altLang="zh-CN" sz="900" spc="300" dirty="0">
                <a:solidFill>
                  <a:srgbClr val="000000">
                    <a:lumMod val="65000"/>
                    <a:lumOff val="35000"/>
                  </a:srgbClr>
                </a:solidFill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opportunities from now on Each day is a new beginning Seize new </a:t>
            </a:r>
            <a:r>
              <a:rPr lang="en-US" altLang="zh-CN" sz="900" spc="300">
                <a:solidFill>
                  <a:srgbClr val="000000">
                    <a:lumMod val="65000"/>
                    <a:lumOff val="35000"/>
                  </a:srgbClr>
                </a:solidFill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opportunities day </a:t>
            </a:r>
            <a:r>
              <a:rPr lang="en-US" altLang="zh-CN" sz="900" spc="300" dirty="0">
                <a:solidFill>
                  <a:srgbClr val="000000">
                    <a:lumMod val="65000"/>
                    <a:lumOff val="35000"/>
                  </a:srgbClr>
                </a:solidFill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is a new </a:t>
            </a:r>
            <a:r>
              <a:rPr lang="en-US" altLang="zh-CN" sz="900" spc="300">
                <a:solidFill>
                  <a:srgbClr val="000000">
                    <a:lumMod val="65000"/>
                    <a:lumOff val="35000"/>
                  </a:srgbClr>
                </a:solidFill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beginning from </a:t>
            </a:r>
            <a:r>
              <a:rPr lang="en-US" altLang="zh-CN" sz="900" spc="300" dirty="0">
                <a:solidFill>
                  <a:srgbClr val="000000">
                    <a:lumMod val="65000"/>
                    <a:lumOff val="35000"/>
                  </a:srgbClr>
                </a:solidFill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now on</a:t>
            </a:r>
            <a:endParaRPr lang="en-US" altLang="zh-CN" sz="900" spc="300" dirty="0">
              <a:solidFill>
                <a:srgbClr val="000000">
                  <a:lumMod val="65000"/>
                  <a:lumOff val="35000"/>
                </a:srgbClr>
              </a:solidFill>
              <a:latin typeface="Century Gothic" panose="020B0502020202020204" pitchFamily="34" charset="0"/>
              <a:ea typeface="inpin heiti" panose="00000500000000000000" pitchFamily="2" charset="-122"/>
              <a:cs typeface="Arial" panose="020B0604020202020204" pitchFamily="34" charset="0"/>
              <a:sym typeface="Century Gothic" panose="020B0502020202020204" pitchFamily="34" charset="0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521307" y="4829325"/>
            <a:ext cx="6838253" cy="357389"/>
          </a:xfrm>
          <a:prstGeom prst="rect">
            <a:avLst/>
          </a:prstGeom>
        </p:spPr>
        <p:txBody>
          <a:bodyPr wrap="square" lIns="65009" tIns="32504" rIns="65009" bIns="32504">
            <a:spAutoFit/>
          </a:bodyPr>
          <a:lstStyle/>
          <a:p>
            <a:pPr>
              <a:defRPr/>
            </a:pPr>
            <a:r>
              <a:rPr lang="en-US" altLang="zh-CN" sz="1895" spc="569" dirty="0">
                <a:solidFill>
                  <a:srgbClr val="96BFC4"/>
                </a:solidFill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Financial data </a:t>
            </a:r>
            <a:r>
              <a:rPr lang="en-US" altLang="zh-CN" sz="1895" spc="569">
                <a:solidFill>
                  <a:srgbClr val="96BFC4"/>
                </a:solidFill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analysis Powerpoint</a:t>
            </a:r>
            <a:endParaRPr lang="en-US" altLang="zh-CN" sz="1895" spc="569" dirty="0">
              <a:solidFill>
                <a:srgbClr val="96BFC4"/>
              </a:solidFill>
              <a:latin typeface="Century Gothic" panose="020B0502020202020204" pitchFamily="34" charset="0"/>
              <a:ea typeface="inpin heiti" panose="00000500000000000000" pitchFamily="2" charset="-122"/>
              <a:cs typeface="Arial" panose="020B0604020202020204" pitchFamily="34" charset="0"/>
              <a:sym typeface="Century Gothic" panose="020B0502020202020204" pitchFamily="34" charset="0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521307" y="5938946"/>
            <a:ext cx="5616021" cy="310515"/>
          </a:xfrm>
          <a:prstGeom prst="rect">
            <a:avLst/>
          </a:prstGeom>
        </p:spPr>
        <p:txBody>
          <a:bodyPr wrap="square" lIns="65009" tIns="32504" rIns="65009" bIns="32504">
            <a:spAutoFit/>
          </a:bodyPr>
          <a:lstStyle/>
          <a:p>
            <a:pPr>
              <a:defRPr/>
            </a:pPr>
            <a:r>
              <a:rPr lang="zh-CN" altLang="en-US" sz="1600" dirty="0">
                <a:solidFill>
                  <a:srgbClr val="000000">
                    <a:lumMod val="65000"/>
                    <a:lumOff val="35000"/>
                  </a:srgbClr>
                </a:solidFill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汇报人</a:t>
            </a:r>
            <a:r>
              <a:rPr lang="zh-CN" altLang="en-US" sz="1600" dirty="0" smtClean="0">
                <a:solidFill>
                  <a:srgbClr val="000000">
                    <a:lumMod val="65000"/>
                    <a:lumOff val="35000"/>
                  </a:srgbClr>
                </a:solidFill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：</a:t>
            </a:r>
            <a:r>
              <a:rPr lang="en-US" altLang="zh-CN" sz="1600" dirty="0" smtClean="0">
                <a:solidFill>
                  <a:srgbClr val="000000">
                    <a:lumMod val="65000"/>
                    <a:lumOff val="35000"/>
                  </a:srgbClr>
                </a:solidFill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XXX</a:t>
            </a:r>
            <a:endParaRPr lang="en-US" altLang="zh-CN" sz="1600" dirty="0" smtClean="0">
              <a:solidFill>
                <a:srgbClr val="000000">
                  <a:lumMod val="65000"/>
                  <a:lumOff val="35000"/>
                </a:srgbClr>
              </a:solidFill>
              <a:latin typeface="Century Gothic" panose="020B0502020202020204" pitchFamily="34" charset="0"/>
              <a:ea typeface="inpin heiti" panose="00000500000000000000" pitchFamily="2" charset="-122"/>
              <a:cs typeface="Arial" panose="020B0604020202020204" pitchFamily="34" charset="0"/>
              <a:sym typeface="Century Gothic" panose="020B0502020202020204" pitchFamily="34" charset="0"/>
            </a:endParaRPr>
          </a:p>
        </p:txBody>
      </p:sp>
      <p:sp>
        <p:nvSpPr>
          <p:cNvPr id="14" name="圆: 空心 13"/>
          <p:cNvSpPr/>
          <p:nvPr/>
        </p:nvSpPr>
        <p:spPr>
          <a:xfrm>
            <a:off x="8768240" y="4575500"/>
            <a:ext cx="4094882" cy="4094882"/>
          </a:xfrm>
          <a:prstGeom prst="donut">
            <a:avLst/>
          </a:prstGeom>
          <a:solidFill>
            <a:srgbClr val="96BFC4">
              <a:alpha val="28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entury Gothic" panose="020B0502020202020204" pitchFamily="34" charset="0"/>
              <a:ea typeface="inpin heiti" panose="00000500000000000000" pitchFamily="2" charset="-122"/>
              <a:cs typeface="+mn-cs"/>
              <a:sym typeface="Century Gothic" panose="020B0502020202020204" pitchFamily="34" charset="0"/>
            </a:endParaRPr>
          </a:p>
        </p:txBody>
      </p:sp>
      <p:sp>
        <p:nvSpPr>
          <p:cNvPr id="15" name="圆: 空心 14"/>
          <p:cNvSpPr/>
          <p:nvPr/>
        </p:nvSpPr>
        <p:spPr>
          <a:xfrm>
            <a:off x="10476482" y="294015"/>
            <a:ext cx="1458636" cy="1458636"/>
          </a:xfrm>
          <a:prstGeom prst="donut">
            <a:avLst/>
          </a:prstGeom>
          <a:solidFill>
            <a:srgbClr val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entury Gothic" panose="020B0502020202020204" pitchFamily="34" charset="0"/>
              <a:ea typeface="inpin heiti" panose="00000500000000000000" pitchFamily="2" charset="-122"/>
              <a:cs typeface="+mn-cs"/>
              <a:sym typeface="Century Gothic" panose="020B0502020202020204" pitchFamily="34" charset="0"/>
            </a:endParaRPr>
          </a:p>
        </p:txBody>
      </p:sp>
      <p:sp>
        <p:nvSpPr>
          <p:cNvPr id="16" name="圆: 空心 15"/>
          <p:cNvSpPr/>
          <p:nvPr/>
        </p:nvSpPr>
        <p:spPr>
          <a:xfrm flipH="1" flipV="1">
            <a:off x="8768240" y="1955923"/>
            <a:ext cx="829562" cy="829562"/>
          </a:xfrm>
          <a:prstGeom prst="donut">
            <a:avLst/>
          </a:prstGeom>
          <a:solidFill>
            <a:srgbClr val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entury Gothic" panose="020B0502020202020204" pitchFamily="34" charset="0"/>
              <a:ea typeface="inpin heiti" panose="00000500000000000000" pitchFamily="2" charset="-122"/>
              <a:cs typeface="+mn-cs"/>
              <a:sym typeface="Century Gothic" panose="020B0502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:random/>
      </p:transition>
    </mc:Choice>
    <mc:Fallback>
      <p:transition spd="slow" advTm="3000">
        <p:random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grpId="0" nodeType="afterEffect" p14:presetBounceEnd="21000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1000">
                                          <p:cBhvr additive="base">
                                            <p:cTn id="7" dur="8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1000">
                                          <p:cBhvr additive="base">
                                            <p:cTn id="8" dur="8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1360"/>
                                </p:stCondLst>
                                <p:childTnLst>
                                  <p:par>
                                    <p:cTn id="10" presetID="2" presetClass="entr" presetSubtype="2" fill="hold" grpId="0" nodeType="afterEffect" p14:presetBounceEnd="21000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1000">
                                          <p:cBhvr additive="base">
                                            <p:cTn id="12" dur="8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1000">
                                          <p:cBhvr additive="base">
                                            <p:cTn id="13" dur="8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2800"/>
                                </p:stCondLst>
                                <p:childTnLst>
                                  <p:par>
                                    <p:cTn id="15" presetID="2" presetClass="entr" presetSubtype="2" fill="hold" grpId="0" nodeType="afterEffect" p14:presetBounceEnd="20000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0000">
                                          <p:cBhvr additive="base">
                                            <p:cTn id="17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0000">
                                          <p:cBhvr additive="base">
                                            <p:cTn id="18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4950"/>
                                </p:stCondLst>
                                <p:childTnLst>
                                  <p:par>
                                    <p:cTn id="20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" dur="10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3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5950"/>
                                </p:stCondLst>
                                <p:childTnLst>
                                  <p:par>
                                    <p:cTn id="26" presetID="2" presetClass="entr" presetSubtype="2" fill="hold" grpId="0" nodeType="afterEffect" p14:presetBounceEnd="20000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0000">
                                          <p:cBhvr additive="base">
                                            <p:cTn id="28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0000">
                                          <p:cBhvr additive="base">
                                            <p:cTn id="29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" grpId="0"/>
          <p:bldP spid="10" grpId="0"/>
          <p:bldP spid="11" grpId="0"/>
          <p:bldP spid="12" grpId="0"/>
          <p:bldP spid="13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8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8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1360"/>
                                </p:stCondLst>
                                <p:childTnLst>
                                  <p:par>
                                    <p:cTn id="10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" dur="8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" dur="8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2800"/>
                                </p:stCondLst>
                                <p:childTnLst>
                                  <p:par>
                                    <p:cTn id="15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4950"/>
                                </p:stCondLst>
                                <p:childTnLst>
                                  <p:par>
                                    <p:cTn id="20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" dur="10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3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5950"/>
                                </p:stCondLst>
                                <p:childTnLst>
                                  <p:par>
                                    <p:cTn id="26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" grpId="0"/>
          <p:bldP spid="10" grpId="0"/>
          <p:bldP spid="11" grpId="0"/>
          <p:bldP spid="12" grpId="0"/>
          <p:bldP spid="13" grpId="0"/>
        </p:bldLst>
      </p:timing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任意多边形: 形状 25"/>
          <p:cNvSpPr/>
          <p:nvPr/>
        </p:nvSpPr>
        <p:spPr>
          <a:xfrm rot="6522687">
            <a:off x="6858589" y="1379969"/>
            <a:ext cx="5573840" cy="3709231"/>
          </a:xfrm>
          <a:custGeom>
            <a:avLst/>
            <a:gdLst>
              <a:gd name="connsiteX0" fmla="*/ 2700150 w 5573840"/>
              <a:gd name="connsiteY0" fmla="*/ 183002 h 3709779"/>
              <a:gd name="connsiteX1" fmla="*/ 2151510 w 5573840"/>
              <a:gd name="connsiteY1" fmla="*/ 373502 h 3709779"/>
              <a:gd name="connsiteX2" fmla="*/ 1092330 w 5573840"/>
              <a:gd name="connsiteY2" fmla="*/ 784982 h 3709779"/>
              <a:gd name="connsiteX3" fmla="*/ 398910 w 5573840"/>
              <a:gd name="connsiteY3" fmla="*/ 1204082 h 3709779"/>
              <a:gd name="connsiteX4" fmla="*/ 56010 w 5573840"/>
              <a:gd name="connsiteY4" fmla="*/ 1600322 h 3709779"/>
              <a:gd name="connsiteX5" fmla="*/ 33150 w 5573840"/>
              <a:gd name="connsiteY5" fmla="*/ 2011802 h 3709779"/>
              <a:gd name="connsiteX6" fmla="*/ 383670 w 5573840"/>
              <a:gd name="connsiteY6" fmla="*/ 2453762 h 3709779"/>
              <a:gd name="connsiteX7" fmla="*/ 1130430 w 5573840"/>
              <a:gd name="connsiteY7" fmla="*/ 2903342 h 3709779"/>
              <a:gd name="connsiteX8" fmla="*/ 2387730 w 5573840"/>
              <a:gd name="connsiteY8" fmla="*/ 3391022 h 3709779"/>
              <a:gd name="connsiteX9" fmla="*/ 3576450 w 5573840"/>
              <a:gd name="connsiteY9" fmla="*/ 3680582 h 3709779"/>
              <a:gd name="connsiteX10" fmla="*/ 4437510 w 5573840"/>
              <a:gd name="connsiteY10" fmla="*/ 3665342 h 3709779"/>
              <a:gd name="connsiteX11" fmla="*/ 5024250 w 5573840"/>
              <a:gd name="connsiteY11" fmla="*/ 3375782 h 3709779"/>
              <a:gd name="connsiteX12" fmla="*/ 5397630 w 5573840"/>
              <a:gd name="connsiteY12" fmla="*/ 2834762 h 3709779"/>
              <a:gd name="connsiteX13" fmla="*/ 5565270 w 5573840"/>
              <a:gd name="connsiteY13" fmla="*/ 2057522 h 3709779"/>
              <a:gd name="connsiteX14" fmla="*/ 5527170 w 5573840"/>
              <a:gd name="connsiteY14" fmla="*/ 1295522 h 3709779"/>
              <a:gd name="connsiteX15" fmla="*/ 5336670 w 5573840"/>
              <a:gd name="connsiteY15" fmla="*/ 731642 h 3709779"/>
              <a:gd name="connsiteX16" fmla="*/ 4932810 w 5573840"/>
              <a:gd name="connsiteY16" fmla="*/ 274442 h 3709779"/>
              <a:gd name="connsiteX17" fmla="*/ 4391790 w 5573840"/>
              <a:gd name="connsiteY17" fmla="*/ 38222 h 3709779"/>
              <a:gd name="connsiteX18" fmla="*/ 3645030 w 5573840"/>
              <a:gd name="connsiteY18" fmla="*/ 15362 h 3709779"/>
              <a:gd name="connsiteX19" fmla="*/ 2700150 w 5573840"/>
              <a:gd name="connsiteY19" fmla="*/ 183002 h 3709779"/>
              <a:gd name="connsiteX0-1" fmla="*/ 2738250 w 5573840"/>
              <a:gd name="connsiteY0-2" fmla="*/ 182454 h 3709231"/>
              <a:gd name="connsiteX1-3" fmla="*/ 2151510 w 5573840"/>
              <a:gd name="connsiteY1-4" fmla="*/ 372954 h 3709231"/>
              <a:gd name="connsiteX2-5" fmla="*/ 1092330 w 5573840"/>
              <a:gd name="connsiteY2-6" fmla="*/ 784434 h 3709231"/>
              <a:gd name="connsiteX3-7" fmla="*/ 398910 w 5573840"/>
              <a:gd name="connsiteY3-8" fmla="*/ 1203534 h 3709231"/>
              <a:gd name="connsiteX4-9" fmla="*/ 56010 w 5573840"/>
              <a:gd name="connsiteY4-10" fmla="*/ 1599774 h 3709231"/>
              <a:gd name="connsiteX5-11" fmla="*/ 33150 w 5573840"/>
              <a:gd name="connsiteY5-12" fmla="*/ 2011254 h 3709231"/>
              <a:gd name="connsiteX6-13" fmla="*/ 383670 w 5573840"/>
              <a:gd name="connsiteY6-14" fmla="*/ 2453214 h 3709231"/>
              <a:gd name="connsiteX7-15" fmla="*/ 1130430 w 5573840"/>
              <a:gd name="connsiteY7-16" fmla="*/ 2902794 h 3709231"/>
              <a:gd name="connsiteX8-17" fmla="*/ 2387730 w 5573840"/>
              <a:gd name="connsiteY8-18" fmla="*/ 3390474 h 3709231"/>
              <a:gd name="connsiteX9-19" fmla="*/ 3576450 w 5573840"/>
              <a:gd name="connsiteY9-20" fmla="*/ 3680034 h 3709231"/>
              <a:gd name="connsiteX10-21" fmla="*/ 4437510 w 5573840"/>
              <a:gd name="connsiteY10-22" fmla="*/ 3664794 h 3709231"/>
              <a:gd name="connsiteX11-23" fmla="*/ 5024250 w 5573840"/>
              <a:gd name="connsiteY11-24" fmla="*/ 3375234 h 3709231"/>
              <a:gd name="connsiteX12-25" fmla="*/ 5397630 w 5573840"/>
              <a:gd name="connsiteY12-26" fmla="*/ 2834214 h 3709231"/>
              <a:gd name="connsiteX13-27" fmla="*/ 5565270 w 5573840"/>
              <a:gd name="connsiteY13-28" fmla="*/ 2056974 h 3709231"/>
              <a:gd name="connsiteX14-29" fmla="*/ 5527170 w 5573840"/>
              <a:gd name="connsiteY14-30" fmla="*/ 1294974 h 3709231"/>
              <a:gd name="connsiteX15-31" fmla="*/ 5336670 w 5573840"/>
              <a:gd name="connsiteY15-32" fmla="*/ 731094 h 3709231"/>
              <a:gd name="connsiteX16-33" fmla="*/ 4932810 w 5573840"/>
              <a:gd name="connsiteY16-34" fmla="*/ 273894 h 3709231"/>
              <a:gd name="connsiteX17-35" fmla="*/ 4391790 w 5573840"/>
              <a:gd name="connsiteY17-36" fmla="*/ 37674 h 3709231"/>
              <a:gd name="connsiteX18-37" fmla="*/ 3645030 w 5573840"/>
              <a:gd name="connsiteY18-38" fmla="*/ 14814 h 3709231"/>
              <a:gd name="connsiteX19-39" fmla="*/ 2738250 w 5573840"/>
              <a:gd name="connsiteY19-40" fmla="*/ 182454 h 3709231"/>
              <a:gd name="connsiteX0-41" fmla="*/ 2738250 w 5573840"/>
              <a:gd name="connsiteY0-42" fmla="*/ 182454 h 3709231"/>
              <a:gd name="connsiteX1-43" fmla="*/ 2151510 w 5573840"/>
              <a:gd name="connsiteY1-44" fmla="*/ 372954 h 3709231"/>
              <a:gd name="connsiteX2-45" fmla="*/ 1092330 w 5573840"/>
              <a:gd name="connsiteY2-46" fmla="*/ 784434 h 3709231"/>
              <a:gd name="connsiteX3-47" fmla="*/ 398910 w 5573840"/>
              <a:gd name="connsiteY3-48" fmla="*/ 1203534 h 3709231"/>
              <a:gd name="connsiteX4-49" fmla="*/ 56010 w 5573840"/>
              <a:gd name="connsiteY4-50" fmla="*/ 1599774 h 3709231"/>
              <a:gd name="connsiteX5-51" fmla="*/ 33150 w 5573840"/>
              <a:gd name="connsiteY5-52" fmla="*/ 2011254 h 3709231"/>
              <a:gd name="connsiteX6-53" fmla="*/ 383670 w 5573840"/>
              <a:gd name="connsiteY6-54" fmla="*/ 2453214 h 3709231"/>
              <a:gd name="connsiteX7-55" fmla="*/ 1130430 w 5573840"/>
              <a:gd name="connsiteY7-56" fmla="*/ 2902794 h 3709231"/>
              <a:gd name="connsiteX8-57" fmla="*/ 2387730 w 5573840"/>
              <a:gd name="connsiteY8-58" fmla="*/ 3390474 h 3709231"/>
              <a:gd name="connsiteX9-59" fmla="*/ 3576450 w 5573840"/>
              <a:gd name="connsiteY9-60" fmla="*/ 3680034 h 3709231"/>
              <a:gd name="connsiteX10-61" fmla="*/ 4437510 w 5573840"/>
              <a:gd name="connsiteY10-62" fmla="*/ 3664794 h 3709231"/>
              <a:gd name="connsiteX11-63" fmla="*/ 5024250 w 5573840"/>
              <a:gd name="connsiteY11-64" fmla="*/ 3375234 h 3709231"/>
              <a:gd name="connsiteX12-65" fmla="*/ 5397630 w 5573840"/>
              <a:gd name="connsiteY12-66" fmla="*/ 2834214 h 3709231"/>
              <a:gd name="connsiteX13-67" fmla="*/ 5565270 w 5573840"/>
              <a:gd name="connsiteY13-68" fmla="*/ 2056974 h 3709231"/>
              <a:gd name="connsiteX14-69" fmla="*/ 5527170 w 5573840"/>
              <a:gd name="connsiteY14-70" fmla="*/ 1294974 h 3709231"/>
              <a:gd name="connsiteX15-71" fmla="*/ 5336670 w 5573840"/>
              <a:gd name="connsiteY15-72" fmla="*/ 731094 h 3709231"/>
              <a:gd name="connsiteX16-73" fmla="*/ 4932810 w 5573840"/>
              <a:gd name="connsiteY16-74" fmla="*/ 273894 h 3709231"/>
              <a:gd name="connsiteX17-75" fmla="*/ 4391790 w 5573840"/>
              <a:gd name="connsiteY17-76" fmla="*/ 37674 h 3709231"/>
              <a:gd name="connsiteX18-77" fmla="*/ 3645030 w 5573840"/>
              <a:gd name="connsiteY18-78" fmla="*/ 14814 h 3709231"/>
              <a:gd name="connsiteX19-79" fmla="*/ 2738250 w 5573840"/>
              <a:gd name="connsiteY19-80" fmla="*/ 182454 h 3709231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  <a:cxn ang="0">
                <a:pos x="connsiteX9-19" y="connsiteY9-20"/>
              </a:cxn>
              <a:cxn ang="0">
                <a:pos x="connsiteX10-21" y="connsiteY10-22"/>
              </a:cxn>
              <a:cxn ang="0">
                <a:pos x="connsiteX11-23" y="connsiteY11-24"/>
              </a:cxn>
              <a:cxn ang="0">
                <a:pos x="connsiteX12-25" y="connsiteY12-26"/>
              </a:cxn>
              <a:cxn ang="0">
                <a:pos x="connsiteX13-27" y="connsiteY13-28"/>
              </a:cxn>
              <a:cxn ang="0">
                <a:pos x="connsiteX14-29" y="connsiteY14-30"/>
              </a:cxn>
              <a:cxn ang="0">
                <a:pos x="connsiteX15-31" y="connsiteY15-32"/>
              </a:cxn>
              <a:cxn ang="0">
                <a:pos x="connsiteX16-33" y="connsiteY16-34"/>
              </a:cxn>
              <a:cxn ang="0">
                <a:pos x="connsiteX17-35" y="connsiteY17-36"/>
              </a:cxn>
              <a:cxn ang="0">
                <a:pos x="connsiteX18-37" y="connsiteY18-38"/>
              </a:cxn>
              <a:cxn ang="0">
                <a:pos x="connsiteX19-39" y="connsiteY19-40"/>
              </a:cxn>
            </a:cxnLst>
            <a:rect l="l" t="t" r="r" b="b"/>
            <a:pathLst>
              <a:path w="5573840" h="3709231">
                <a:moveTo>
                  <a:pt x="2738250" y="182454"/>
                </a:moveTo>
                <a:cubicBezTo>
                  <a:pt x="2489330" y="257384"/>
                  <a:pt x="2425830" y="272624"/>
                  <a:pt x="2151510" y="372954"/>
                </a:cubicBezTo>
                <a:cubicBezTo>
                  <a:pt x="1877190" y="473284"/>
                  <a:pt x="1384430" y="646004"/>
                  <a:pt x="1092330" y="784434"/>
                </a:cubicBezTo>
                <a:cubicBezTo>
                  <a:pt x="800230" y="922864"/>
                  <a:pt x="571630" y="1067644"/>
                  <a:pt x="398910" y="1203534"/>
                </a:cubicBezTo>
                <a:cubicBezTo>
                  <a:pt x="226190" y="1339424"/>
                  <a:pt x="116970" y="1465154"/>
                  <a:pt x="56010" y="1599774"/>
                </a:cubicBezTo>
                <a:cubicBezTo>
                  <a:pt x="-4950" y="1734394"/>
                  <a:pt x="-21460" y="1869014"/>
                  <a:pt x="33150" y="2011254"/>
                </a:cubicBezTo>
                <a:cubicBezTo>
                  <a:pt x="87760" y="2153494"/>
                  <a:pt x="200790" y="2304624"/>
                  <a:pt x="383670" y="2453214"/>
                </a:cubicBezTo>
                <a:cubicBezTo>
                  <a:pt x="566550" y="2601804"/>
                  <a:pt x="796420" y="2746584"/>
                  <a:pt x="1130430" y="2902794"/>
                </a:cubicBezTo>
                <a:cubicBezTo>
                  <a:pt x="1464440" y="3059004"/>
                  <a:pt x="1980060" y="3260934"/>
                  <a:pt x="2387730" y="3390474"/>
                </a:cubicBezTo>
                <a:cubicBezTo>
                  <a:pt x="2795400" y="3520014"/>
                  <a:pt x="3234820" y="3634314"/>
                  <a:pt x="3576450" y="3680034"/>
                </a:cubicBezTo>
                <a:cubicBezTo>
                  <a:pt x="3918080" y="3725754"/>
                  <a:pt x="4196210" y="3715594"/>
                  <a:pt x="4437510" y="3664794"/>
                </a:cubicBezTo>
                <a:cubicBezTo>
                  <a:pt x="4678810" y="3613994"/>
                  <a:pt x="4864230" y="3513664"/>
                  <a:pt x="5024250" y="3375234"/>
                </a:cubicBezTo>
                <a:cubicBezTo>
                  <a:pt x="5184270" y="3236804"/>
                  <a:pt x="5307460" y="3053924"/>
                  <a:pt x="5397630" y="2834214"/>
                </a:cubicBezTo>
                <a:cubicBezTo>
                  <a:pt x="5487800" y="2614504"/>
                  <a:pt x="5543680" y="2313514"/>
                  <a:pt x="5565270" y="2056974"/>
                </a:cubicBezTo>
                <a:cubicBezTo>
                  <a:pt x="5586860" y="1800434"/>
                  <a:pt x="5565270" y="1515954"/>
                  <a:pt x="5527170" y="1294974"/>
                </a:cubicBezTo>
                <a:cubicBezTo>
                  <a:pt x="5489070" y="1073994"/>
                  <a:pt x="5435730" y="901274"/>
                  <a:pt x="5336670" y="731094"/>
                </a:cubicBezTo>
                <a:cubicBezTo>
                  <a:pt x="5237610" y="560914"/>
                  <a:pt x="5090290" y="389464"/>
                  <a:pt x="4932810" y="273894"/>
                </a:cubicBezTo>
                <a:cubicBezTo>
                  <a:pt x="4775330" y="158324"/>
                  <a:pt x="4606420" y="80854"/>
                  <a:pt x="4391790" y="37674"/>
                </a:cubicBezTo>
                <a:cubicBezTo>
                  <a:pt x="4177160" y="-5506"/>
                  <a:pt x="3920620" y="-9316"/>
                  <a:pt x="3645030" y="14814"/>
                </a:cubicBezTo>
                <a:cubicBezTo>
                  <a:pt x="3369440" y="38944"/>
                  <a:pt x="2987170" y="107524"/>
                  <a:pt x="2738250" y="182454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 pitchFamily="34" charset="0"/>
              <a:ea typeface="inpin heiti" panose="00000500000000000000" pitchFamily="2" charset="-122"/>
              <a:cs typeface="+mn-cs"/>
              <a:sym typeface="Century Gothic" panose="020B0502020202020204" pitchFamily="34" charset="0"/>
            </a:endParaRPr>
          </a:p>
        </p:txBody>
      </p:sp>
      <p:sp>
        <p:nvSpPr>
          <p:cNvPr id="2" name="任意多边形: 形状 1"/>
          <p:cNvSpPr/>
          <p:nvPr/>
        </p:nvSpPr>
        <p:spPr>
          <a:xfrm>
            <a:off x="5575170" y="1707306"/>
            <a:ext cx="5573840" cy="3709231"/>
          </a:xfrm>
          <a:custGeom>
            <a:avLst/>
            <a:gdLst>
              <a:gd name="connsiteX0" fmla="*/ 2700150 w 5573840"/>
              <a:gd name="connsiteY0" fmla="*/ 183002 h 3709779"/>
              <a:gd name="connsiteX1" fmla="*/ 2151510 w 5573840"/>
              <a:gd name="connsiteY1" fmla="*/ 373502 h 3709779"/>
              <a:gd name="connsiteX2" fmla="*/ 1092330 w 5573840"/>
              <a:gd name="connsiteY2" fmla="*/ 784982 h 3709779"/>
              <a:gd name="connsiteX3" fmla="*/ 398910 w 5573840"/>
              <a:gd name="connsiteY3" fmla="*/ 1204082 h 3709779"/>
              <a:gd name="connsiteX4" fmla="*/ 56010 w 5573840"/>
              <a:gd name="connsiteY4" fmla="*/ 1600322 h 3709779"/>
              <a:gd name="connsiteX5" fmla="*/ 33150 w 5573840"/>
              <a:gd name="connsiteY5" fmla="*/ 2011802 h 3709779"/>
              <a:gd name="connsiteX6" fmla="*/ 383670 w 5573840"/>
              <a:gd name="connsiteY6" fmla="*/ 2453762 h 3709779"/>
              <a:gd name="connsiteX7" fmla="*/ 1130430 w 5573840"/>
              <a:gd name="connsiteY7" fmla="*/ 2903342 h 3709779"/>
              <a:gd name="connsiteX8" fmla="*/ 2387730 w 5573840"/>
              <a:gd name="connsiteY8" fmla="*/ 3391022 h 3709779"/>
              <a:gd name="connsiteX9" fmla="*/ 3576450 w 5573840"/>
              <a:gd name="connsiteY9" fmla="*/ 3680582 h 3709779"/>
              <a:gd name="connsiteX10" fmla="*/ 4437510 w 5573840"/>
              <a:gd name="connsiteY10" fmla="*/ 3665342 h 3709779"/>
              <a:gd name="connsiteX11" fmla="*/ 5024250 w 5573840"/>
              <a:gd name="connsiteY11" fmla="*/ 3375782 h 3709779"/>
              <a:gd name="connsiteX12" fmla="*/ 5397630 w 5573840"/>
              <a:gd name="connsiteY12" fmla="*/ 2834762 h 3709779"/>
              <a:gd name="connsiteX13" fmla="*/ 5565270 w 5573840"/>
              <a:gd name="connsiteY13" fmla="*/ 2057522 h 3709779"/>
              <a:gd name="connsiteX14" fmla="*/ 5527170 w 5573840"/>
              <a:gd name="connsiteY14" fmla="*/ 1295522 h 3709779"/>
              <a:gd name="connsiteX15" fmla="*/ 5336670 w 5573840"/>
              <a:gd name="connsiteY15" fmla="*/ 731642 h 3709779"/>
              <a:gd name="connsiteX16" fmla="*/ 4932810 w 5573840"/>
              <a:gd name="connsiteY16" fmla="*/ 274442 h 3709779"/>
              <a:gd name="connsiteX17" fmla="*/ 4391790 w 5573840"/>
              <a:gd name="connsiteY17" fmla="*/ 38222 h 3709779"/>
              <a:gd name="connsiteX18" fmla="*/ 3645030 w 5573840"/>
              <a:gd name="connsiteY18" fmla="*/ 15362 h 3709779"/>
              <a:gd name="connsiteX19" fmla="*/ 2700150 w 5573840"/>
              <a:gd name="connsiteY19" fmla="*/ 183002 h 3709779"/>
              <a:gd name="connsiteX0-1" fmla="*/ 2738250 w 5573840"/>
              <a:gd name="connsiteY0-2" fmla="*/ 182454 h 3709231"/>
              <a:gd name="connsiteX1-3" fmla="*/ 2151510 w 5573840"/>
              <a:gd name="connsiteY1-4" fmla="*/ 372954 h 3709231"/>
              <a:gd name="connsiteX2-5" fmla="*/ 1092330 w 5573840"/>
              <a:gd name="connsiteY2-6" fmla="*/ 784434 h 3709231"/>
              <a:gd name="connsiteX3-7" fmla="*/ 398910 w 5573840"/>
              <a:gd name="connsiteY3-8" fmla="*/ 1203534 h 3709231"/>
              <a:gd name="connsiteX4-9" fmla="*/ 56010 w 5573840"/>
              <a:gd name="connsiteY4-10" fmla="*/ 1599774 h 3709231"/>
              <a:gd name="connsiteX5-11" fmla="*/ 33150 w 5573840"/>
              <a:gd name="connsiteY5-12" fmla="*/ 2011254 h 3709231"/>
              <a:gd name="connsiteX6-13" fmla="*/ 383670 w 5573840"/>
              <a:gd name="connsiteY6-14" fmla="*/ 2453214 h 3709231"/>
              <a:gd name="connsiteX7-15" fmla="*/ 1130430 w 5573840"/>
              <a:gd name="connsiteY7-16" fmla="*/ 2902794 h 3709231"/>
              <a:gd name="connsiteX8-17" fmla="*/ 2387730 w 5573840"/>
              <a:gd name="connsiteY8-18" fmla="*/ 3390474 h 3709231"/>
              <a:gd name="connsiteX9-19" fmla="*/ 3576450 w 5573840"/>
              <a:gd name="connsiteY9-20" fmla="*/ 3680034 h 3709231"/>
              <a:gd name="connsiteX10-21" fmla="*/ 4437510 w 5573840"/>
              <a:gd name="connsiteY10-22" fmla="*/ 3664794 h 3709231"/>
              <a:gd name="connsiteX11-23" fmla="*/ 5024250 w 5573840"/>
              <a:gd name="connsiteY11-24" fmla="*/ 3375234 h 3709231"/>
              <a:gd name="connsiteX12-25" fmla="*/ 5397630 w 5573840"/>
              <a:gd name="connsiteY12-26" fmla="*/ 2834214 h 3709231"/>
              <a:gd name="connsiteX13-27" fmla="*/ 5565270 w 5573840"/>
              <a:gd name="connsiteY13-28" fmla="*/ 2056974 h 3709231"/>
              <a:gd name="connsiteX14-29" fmla="*/ 5527170 w 5573840"/>
              <a:gd name="connsiteY14-30" fmla="*/ 1294974 h 3709231"/>
              <a:gd name="connsiteX15-31" fmla="*/ 5336670 w 5573840"/>
              <a:gd name="connsiteY15-32" fmla="*/ 731094 h 3709231"/>
              <a:gd name="connsiteX16-33" fmla="*/ 4932810 w 5573840"/>
              <a:gd name="connsiteY16-34" fmla="*/ 273894 h 3709231"/>
              <a:gd name="connsiteX17-35" fmla="*/ 4391790 w 5573840"/>
              <a:gd name="connsiteY17-36" fmla="*/ 37674 h 3709231"/>
              <a:gd name="connsiteX18-37" fmla="*/ 3645030 w 5573840"/>
              <a:gd name="connsiteY18-38" fmla="*/ 14814 h 3709231"/>
              <a:gd name="connsiteX19-39" fmla="*/ 2738250 w 5573840"/>
              <a:gd name="connsiteY19-40" fmla="*/ 182454 h 3709231"/>
              <a:gd name="connsiteX0-41" fmla="*/ 2738250 w 5573840"/>
              <a:gd name="connsiteY0-42" fmla="*/ 182454 h 3709231"/>
              <a:gd name="connsiteX1-43" fmla="*/ 2151510 w 5573840"/>
              <a:gd name="connsiteY1-44" fmla="*/ 372954 h 3709231"/>
              <a:gd name="connsiteX2-45" fmla="*/ 1092330 w 5573840"/>
              <a:gd name="connsiteY2-46" fmla="*/ 784434 h 3709231"/>
              <a:gd name="connsiteX3-47" fmla="*/ 398910 w 5573840"/>
              <a:gd name="connsiteY3-48" fmla="*/ 1203534 h 3709231"/>
              <a:gd name="connsiteX4-49" fmla="*/ 56010 w 5573840"/>
              <a:gd name="connsiteY4-50" fmla="*/ 1599774 h 3709231"/>
              <a:gd name="connsiteX5-51" fmla="*/ 33150 w 5573840"/>
              <a:gd name="connsiteY5-52" fmla="*/ 2011254 h 3709231"/>
              <a:gd name="connsiteX6-53" fmla="*/ 383670 w 5573840"/>
              <a:gd name="connsiteY6-54" fmla="*/ 2453214 h 3709231"/>
              <a:gd name="connsiteX7-55" fmla="*/ 1130430 w 5573840"/>
              <a:gd name="connsiteY7-56" fmla="*/ 2902794 h 3709231"/>
              <a:gd name="connsiteX8-57" fmla="*/ 2387730 w 5573840"/>
              <a:gd name="connsiteY8-58" fmla="*/ 3390474 h 3709231"/>
              <a:gd name="connsiteX9-59" fmla="*/ 3576450 w 5573840"/>
              <a:gd name="connsiteY9-60" fmla="*/ 3680034 h 3709231"/>
              <a:gd name="connsiteX10-61" fmla="*/ 4437510 w 5573840"/>
              <a:gd name="connsiteY10-62" fmla="*/ 3664794 h 3709231"/>
              <a:gd name="connsiteX11-63" fmla="*/ 5024250 w 5573840"/>
              <a:gd name="connsiteY11-64" fmla="*/ 3375234 h 3709231"/>
              <a:gd name="connsiteX12-65" fmla="*/ 5397630 w 5573840"/>
              <a:gd name="connsiteY12-66" fmla="*/ 2834214 h 3709231"/>
              <a:gd name="connsiteX13-67" fmla="*/ 5565270 w 5573840"/>
              <a:gd name="connsiteY13-68" fmla="*/ 2056974 h 3709231"/>
              <a:gd name="connsiteX14-69" fmla="*/ 5527170 w 5573840"/>
              <a:gd name="connsiteY14-70" fmla="*/ 1294974 h 3709231"/>
              <a:gd name="connsiteX15-71" fmla="*/ 5336670 w 5573840"/>
              <a:gd name="connsiteY15-72" fmla="*/ 731094 h 3709231"/>
              <a:gd name="connsiteX16-73" fmla="*/ 4932810 w 5573840"/>
              <a:gd name="connsiteY16-74" fmla="*/ 273894 h 3709231"/>
              <a:gd name="connsiteX17-75" fmla="*/ 4391790 w 5573840"/>
              <a:gd name="connsiteY17-76" fmla="*/ 37674 h 3709231"/>
              <a:gd name="connsiteX18-77" fmla="*/ 3645030 w 5573840"/>
              <a:gd name="connsiteY18-78" fmla="*/ 14814 h 3709231"/>
              <a:gd name="connsiteX19-79" fmla="*/ 2738250 w 5573840"/>
              <a:gd name="connsiteY19-80" fmla="*/ 182454 h 3709231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  <a:cxn ang="0">
                <a:pos x="connsiteX9-19" y="connsiteY9-20"/>
              </a:cxn>
              <a:cxn ang="0">
                <a:pos x="connsiteX10-21" y="connsiteY10-22"/>
              </a:cxn>
              <a:cxn ang="0">
                <a:pos x="connsiteX11-23" y="connsiteY11-24"/>
              </a:cxn>
              <a:cxn ang="0">
                <a:pos x="connsiteX12-25" y="connsiteY12-26"/>
              </a:cxn>
              <a:cxn ang="0">
                <a:pos x="connsiteX13-27" y="connsiteY13-28"/>
              </a:cxn>
              <a:cxn ang="0">
                <a:pos x="connsiteX14-29" y="connsiteY14-30"/>
              </a:cxn>
              <a:cxn ang="0">
                <a:pos x="connsiteX15-31" y="connsiteY15-32"/>
              </a:cxn>
              <a:cxn ang="0">
                <a:pos x="connsiteX16-33" y="connsiteY16-34"/>
              </a:cxn>
              <a:cxn ang="0">
                <a:pos x="connsiteX17-35" y="connsiteY17-36"/>
              </a:cxn>
              <a:cxn ang="0">
                <a:pos x="connsiteX18-37" y="connsiteY18-38"/>
              </a:cxn>
              <a:cxn ang="0">
                <a:pos x="connsiteX19-39" y="connsiteY19-40"/>
              </a:cxn>
            </a:cxnLst>
            <a:rect l="l" t="t" r="r" b="b"/>
            <a:pathLst>
              <a:path w="5573840" h="3709231">
                <a:moveTo>
                  <a:pt x="2738250" y="182454"/>
                </a:moveTo>
                <a:cubicBezTo>
                  <a:pt x="2489330" y="257384"/>
                  <a:pt x="2425830" y="272624"/>
                  <a:pt x="2151510" y="372954"/>
                </a:cubicBezTo>
                <a:cubicBezTo>
                  <a:pt x="1877190" y="473284"/>
                  <a:pt x="1384430" y="646004"/>
                  <a:pt x="1092330" y="784434"/>
                </a:cubicBezTo>
                <a:cubicBezTo>
                  <a:pt x="800230" y="922864"/>
                  <a:pt x="571630" y="1067644"/>
                  <a:pt x="398910" y="1203534"/>
                </a:cubicBezTo>
                <a:cubicBezTo>
                  <a:pt x="226190" y="1339424"/>
                  <a:pt x="116970" y="1465154"/>
                  <a:pt x="56010" y="1599774"/>
                </a:cubicBezTo>
                <a:cubicBezTo>
                  <a:pt x="-4950" y="1734394"/>
                  <a:pt x="-21460" y="1869014"/>
                  <a:pt x="33150" y="2011254"/>
                </a:cubicBezTo>
                <a:cubicBezTo>
                  <a:pt x="87760" y="2153494"/>
                  <a:pt x="200790" y="2304624"/>
                  <a:pt x="383670" y="2453214"/>
                </a:cubicBezTo>
                <a:cubicBezTo>
                  <a:pt x="566550" y="2601804"/>
                  <a:pt x="796420" y="2746584"/>
                  <a:pt x="1130430" y="2902794"/>
                </a:cubicBezTo>
                <a:cubicBezTo>
                  <a:pt x="1464440" y="3059004"/>
                  <a:pt x="1980060" y="3260934"/>
                  <a:pt x="2387730" y="3390474"/>
                </a:cubicBezTo>
                <a:cubicBezTo>
                  <a:pt x="2795400" y="3520014"/>
                  <a:pt x="3234820" y="3634314"/>
                  <a:pt x="3576450" y="3680034"/>
                </a:cubicBezTo>
                <a:cubicBezTo>
                  <a:pt x="3918080" y="3725754"/>
                  <a:pt x="4196210" y="3715594"/>
                  <a:pt x="4437510" y="3664794"/>
                </a:cubicBezTo>
                <a:cubicBezTo>
                  <a:pt x="4678810" y="3613994"/>
                  <a:pt x="4864230" y="3513664"/>
                  <a:pt x="5024250" y="3375234"/>
                </a:cubicBezTo>
                <a:cubicBezTo>
                  <a:pt x="5184270" y="3236804"/>
                  <a:pt x="5307460" y="3053924"/>
                  <a:pt x="5397630" y="2834214"/>
                </a:cubicBezTo>
                <a:cubicBezTo>
                  <a:pt x="5487800" y="2614504"/>
                  <a:pt x="5543680" y="2313514"/>
                  <a:pt x="5565270" y="2056974"/>
                </a:cubicBezTo>
                <a:cubicBezTo>
                  <a:pt x="5586860" y="1800434"/>
                  <a:pt x="5565270" y="1515954"/>
                  <a:pt x="5527170" y="1294974"/>
                </a:cubicBezTo>
                <a:cubicBezTo>
                  <a:pt x="5489070" y="1073994"/>
                  <a:pt x="5435730" y="901274"/>
                  <a:pt x="5336670" y="731094"/>
                </a:cubicBezTo>
                <a:cubicBezTo>
                  <a:pt x="5237610" y="560914"/>
                  <a:pt x="5090290" y="389464"/>
                  <a:pt x="4932810" y="273894"/>
                </a:cubicBezTo>
                <a:cubicBezTo>
                  <a:pt x="4775330" y="158324"/>
                  <a:pt x="4606420" y="80854"/>
                  <a:pt x="4391790" y="37674"/>
                </a:cubicBezTo>
                <a:cubicBezTo>
                  <a:pt x="4177160" y="-5506"/>
                  <a:pt x="3920620" y="-9316"/>
                  <a:pt x="3645030" y="14814"/>
                </a:cubicBezTo>
                <a:cubicBezTo>
                  <a:pt x="3369440" y="38944"/>
                  <a:pt x="2987170" y="107524"/>
                  <a:pt x="2738250" y="182454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 pitchFamily="34" charset="0"/>
              <a:ea typeface="inpin heiti" panose="00000500000000000000" pitchFamily="2" charset="-122"/>
              <a:cs typeface="+mn-cs"/>
              <a:sym typeface="Century Gothic" panose="020B0502020202020204" pitchFamily="34" charset="0"/>
            </a:endParaRPr>
          </a:p>
        </p:txBody>
      </p:sp>
      <p:sp>
        <p:nvSpPr>
          <p:cNvPr id="5" name="AutoShape 1"/>
          <p:cNvSpPr/>
          <p:nvPr/>
        </p:nvSpPr>
        <p:spPr bwMode="auto">
          <a:xfrm rot="1641946">
            <a:off x="7790370" y="1998172"/>
            <a:ext cx="3019687" cy="2941523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21600" y="14990"/>
                </a:moveTo>
                <a:cubicBezTo>
                  <a:pt x="21600" y="15126"/>
                  <a:pt x="21600" y="15263"/>
                  <a:pt x="21600" y="15399"/>
                </a:cubicBezTo>
                <a:cubicBezTo>
                  <a:pt x="21594" y="15445"/>
                  <a:pt x="21584" y="15490"/>
                  <a:pt x="21584" y="15536"/>
                </a:cubicBezTo>
                <a:cubicBezTo>
                  <a:pt x="21583" y="15866"/>
                  <a:pt x="21538" y="16191"/>
                  <a:pt x="21471" y="16513"/>
                </a:cubicBezTo>
                <a:cubicBezTo>
                  <a:pt x="21274" y="17469"/>
                  <a:pt x="20847" y="18299"/>
                  <a:pt x="20177" y="18995"/>
                </a:cubicBezTo>
                <a:cubicBezTo>
                  <a:pt x="19694" y="19496"/>
                  <a:pt x="19133" y="19885"/>
                  <a:pt x="18522" y="20201"/>
                </a:cubicBezTo>
                <a:cubicBezTo>
                  <a:pt x="17784" y="20582"/>
                  <a:pt x="17006" y="20844"/>
                  <a:pt x="16205" y="21041"/>
                </a:cubicBezTo>
                <a:cubicBezTo>
                  <a:pt x="15549" y="21201"/>
                  <a:pt x="14886" y="21315"/>
                  <a:pt x="14217" y="21398"/>
                </a:cubicBezTo>
                <a:cubicBezTo>
                  <a:pt x="13683" y="21465"/>
                  <a:pt x="13147" y="21516"/>
                  <a:pt x="12611" y="21540"/>
                </a:cubicBezTo>
                <a:cubicBezTo>
                  <a:pt x="12079" y="21565"/>
                  <a:pt x="11548" y="21574"/>
                  <a:pt x="11017" y="21590"/>
                </a:cubicBezTo>
                <a:cubicBezTo>
                  <a:pt x="10990" y="21591"/>
                  <a:pt x="10963" y="21597"/>
                  <a:pt x="10936" y="21600"/>
                </a:cubicBezTo>
                <a:cubicBezTo>
                  <a:pt x="10845" y="21600"/>
                  <a:pt x="10755" y="21600"/>
                  <a:pt x="10664" y="21600"/>
                </a:cubicBezTo>
                <a:cubicBezTo>
                  <a:pt x="10625" y="21597"/>
                  <a:pt x="10586" y="21591"/>
                  <a:pt x="10547" y="21590"/>
                </a:cubicBezTo>
                <a:cubicBezTo>
                  <a:pt x="9871" y="21583"/>
                  <a:pt x="9194" y="21560"/>
                  <a:pt x="8519" y="21510"/>
                </a:cubicBezTo>
                <a:cubicBezTo>
                  <a:pt x="7699" y="21448"/>
                  <a:pt x="6883" y="21349"/>
                  <a:pt x="6076" y="21190"/>
                </a:cubicBezTo>
                <a:cubicBezTo>
                  <a:pt x="5309" y="21038"/>
                  <a:pt x="4557" y="20834"/>
                  <a:pt x="3829" y="20540"/>
                </a:cubicBezTo>
                <a:cubicBezTo>
                  <a:pt x="3154" y="20267"/>
                  <a:pt x="2517" y="19924"/>
                  <a:pt x="1944" y="19461"/>
                </a:cubicBezTo>
                <a:cubicBezTo>
                  <a:pt x="1121" y="18795"/>
                  <a:pt x="541" y="17957"/>
                  <a:pt x="245" y="16918"/>
                </a:cubicBezTo>
                <a:cubicBezTo>
                  <a:pt x="130" y="16515"/>
                  <a:pt x="62" y="16103"/>
                  <a:pt x="34" y="15684"/>
                </a:cubicBezTo>
                <a:cubicBezTo>
                  <a:pt x="28" y="15595"/>
                  <a:pt x="12" y="15507"/>
                  <a:pt x="0" y="15418"/>
                </a:cubicBezTo>
                <a:cubicBezTo>
                  <a:pt x="0" y="15275"/>
                  <a:pt x="0" y="15132"/>
                  <a:pt x="0" y="14990"/>
                </a:cubicBezTo>
                <a:cubicBezTo>
                  <a:pt x="9" y="14932"/>
                  <a:pt x="24" y="14875"/>
                  <a:pt x="27" y="14816"/>
                </a:cubicBezTo>
                <a:cubicBezTo>
                  <a:pt x="62" y="14139"/>
                  <a:pt x="174" y="13473"/>
                  <a:pt x="337" y="12816"/>
                </a:cubicBezTo>
                <a:cubicBezTo>
                  <a:pt x="559" y="11922"/>
                  <a:pt x="866" y="11057"/>
                  <a:pt x="1225" y="10212"/>
                </a:cubicBezTo>
                <a:cubicBezTo>
                  <a:pt x="1746" y="8981"/>
                  <a:pt x="2363" y="7801"/>
                  <a:pt x="3036" y="6651"/>
                </a:cubicBezTo>
                <a:cubicBezTo>
                  <a:pt x="3688" y="5538"/>
                  <a:pt x="4394" y="4464"/>
                  <a:pt x="5204" y="3465"/>
                </a:cubicBezTo>
                <a:cubicBezTo>
                  <a:pt x="5753" y="2789"/>
                  <a:pt x="6344" y="2155"/>
                  <a:pt x="7010" y="1599"/>
                </a:cubicBezTo>
                <a:cubicBezTo>
                  <a:pt x="7544" y="1152"/>
                  <a:pt x="8116" y="766"/>
                  <a:pt x="8747" y="479"/>
                </a:cubicBezTo>
                <a:cubicBezTo>
                  <a:pt x="9265" y="244"/>
                  <a:pt x="9803" y="87"/>
                  <a:pt x="10368" y="32"/>
                </a:cubicBezTo>
                <a:cubicBezTo>
                  <a:pt x="10461" y="23"/>
                  <a:pt x="10553" y="11"/>
                  <a:pt x="10646" y="0"/>
                </a:cubicBezTo>
                <a:cubicBezTo>
                  <a:pt x="10755" y="0"/>
                  <a:pt x="10863" y="0"/>
                  <a:pt x="10972" y="0"/>
                </a:cubicBezTo>
                <a:cubicBezTo>
                  <a:pt x="10999" y="5"/>
                  <a:pt x="11025" y="13"/>
                  <a:pt x="11052" y="15"/>
                </a:cubicBezTo>
                <a:cubicBezTo>
                  <a:pt x="11211" y="33"/>
                  <a:pt x="11371" y="43"/>
                  <a:pt x="11529" y="68"/>
                </a:cubicBezTo>
                <a:cubicBezTo>
                  <a:pt x="12160" y="165"/>
                  <a:pt x="12750" y="387"/>
                  <a:pt x="13311" y="696"/>
                </a:cubicBezTo>
                <a:cubicBezTo>
                  <a:pt x="14032" y="1093"/>
                  <a:pt x="14670" y="1607"/>
                  <a:pt x="15261" y="2185"/>
                </a:cubicBezTo>
                <a:cubicBezTo>
                  <a:pt x="15902" y="2811"/>
                  <a:pt x="16477" y="3498"/>
                  <a:pt x="17005" y="4225"/>
                </a:cubicBezTo>
                <a:cubicBezTo>
                  <a:pt x="18227" y="5906"/>
                  <a:pt x="19254" y="7707"/>
                  <a:pt x="20128" y="9601"/>
                </a:cubicBezTo>
                <a:cubicBezTo>
                  <a:pt x="20596" y="10615"/>
                  <a:pt x="20991" y="11657"/>
                  <a:pt x="21264" y="12744"/>
                </a:cubicBezTo>
                <a:cubicBezTo>
                  <a:pt x="21441" y="13445"/>
                  <a:pt x="21573" y="14154"/>
                  <a:pt x="21585" y="14881"/>
                </a:cubicBezTo>
                <a:cubicBezTo>
                  <a:pt x="21586" y="14918"/>
                  <a:pt x="21595" y="14954"/>
                  <a:pt x="21600" y="14990"/>
                </a:cubicBezTo>
                <a:close/>
                <a:moveTo>
                  <a:pt x="21600" y="14990"/>
                </a:moveTo>
              </a:path>
            </a:pathLst>
          </a:custGeom>
          <a:blipFill>
            <a:blip r:embed="rId1" cstate="email"/>
            <a:stretch>
              <a:fillRect/>
            </a:stretch>
          </a:blipFill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entury Gothic" panose="020B0502020202020204" pitchFamily="34" charset="0"/>
              <a:ea typeface="inpin heiti" panose="00000500000000000000" pitchFamily="2" charset="-122"/>
              <a:cs typeface="+mn-cs"/>
              <a:sym typeface="Century Gothic" panose="020B0502020202020204" pitchFamily="34" charset="0"/>
            </a:endParaRPr>
          </a:p>
        </p:txBody>
      </p:sp>
      <p:sp>
        <p:nvSpPr>
          <p:cNvPr id="12" name="Freeform 222"/>
          <p:cNvSpPr>
            <a:spLocks noEditPoints="1"/>
          </p:cNvSpPr>
          <p:nvPr/>
        </p:nvSpPr>
        <p:spPr bwMode="auto">
          <a:xfrm>
            <a:off x="1428262" y="1570357"/>
            <a:ext cx="305810" cy="307156"/>
          </a:xfrm>
          <a:custGeom>
            <a:avLst/>
            <a:gdLst>
              <a:gd name="T0" fmla="*/ 206 w 412"/>
              <a:gd name="T1" fmla="*/ 0 h 412"/>
              <a:gd name="T2" fmla="*/ 0 w 412"/>
              <a:gd name="T3" fmla="*/ 206 h 412"/>
              <a:gd name="T4" fmla="*/ 206 w 412"/>
              <a:gd name="T5" fmla="*/ 412 h 412"/>
              <a:gd name="T6" fmla="*/ 412 w 412"/>
              <a:gd name="T7" fmla="*/ 206 h 412"/>
              <a:gd name="T8" fmla="*/ 206 w 412"/>
              <a:gd name="T9" fmla="*/ 0 h 412"/>
              <a:gd name="T10" fmla="*/ 171 w 412"/>
              <a:gd name="T11" fmla="*/ 317 h 412"/>
              <a:gd name="T12" fmla="*/ 74 w 412"/>
              <a:gd name="T13" fmla="*/ 220 h 412"/>
              <a:gd name="T14" fmla="*/ 115 w 412"/>
              <a:gd name="T15" fmla="*/ 178 h 412"/>
              <a:gd name="T16" fmla="*/ 171 w 412"/>
              <a:gd name="T17" fmla="*/ 234 h 412"/>
              <a:gd name="T18" fmla="*/ 300 w 412"/>
              <a:gd name="T19" fmla="*/ 105 h 412"/>
              <a:gd name="T20" fmla="*/ 341 w 412"/>
              <a:gd name="T21" fmla="*/ 146 h 412"/>
              <a:gd name="T22" fmla="*/ 171 w 412"/>
              <a:gd name="T23" fmla="*/ 317 h 4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412" h="412">
                <a:moveTo>
                  <a:pt x="206" y="0"/>
                </a:moveTo>
                <a:cubicBezTo>
                  <a:pt x="92" y="0"/>
                  <a:pt x="0" y="92"/>
                  <a:pt x="0" y="206"/>
                </a:cubicBezTo>
                <a:cubicBezTo>
                  <a:pt x="0" y="320"/>
                  <a:pt x="92" y="412"/>
                  <a:pt x="206" y="412"/>
                </a:cubicBezTo>
                <a:cubicBezTo>
                  <a:pt x="320" y="412"/>
                  <a:pt x="412" y="320"/>
                  <a:pt x="412" y="206"/>
                </a:cubicBezTo>
                <a:cubicBezTo>
                  <a:pt x="412" y="92"/>
                  <a:pt x="320" y="0"/>
                  <a:pt x="206" y="0"/>
                </a:cubicBezTo>
                <a:close/>
                <a:moveTo>
                  <a:pt x="171" y="317"/>
                </a:moveTo>
                <a:cubicBezTo>
                  <a:pt x="74" y="220"/>
                  <a:pt x="74" y="220"/>
                  <a:pt x="74" y="220"/>
                </a:cubicBezTo>
                <a:cubicBezTo>
                  <a:pt x="115" y="178"/>
                  <a:pt x="115" y="178"/>
                  <a:pt x="115" y="178"/>
                </a:cubicBezTo>
                <a:cubicBezTo>
                  <a:pt x="171" y="234"/>
                  <a:pt x="171" y="234"/>
                  <a:pt x="171" y="234"/>
                </a:cubicBezTo>
                <a:cubicBezTo>
                  <a:pt x="300" y="105"/>
                  <a:pt x="300" y="105"/>
                  <a:pt x="300" y="105"/>
                </a:cubicBezTo>
                <a:cubicBezTo>
                  <a:pt x="341" y="146"/>
                  <a:pt x="341" y="146"/>
                  <a:pt x="341" y="146"/>
                </a:cubicBezTo>
                <a:cubicBezTo>
                  <a:pt x="171" y="317"/>
                  <a:pt x="171" y="317"/>
                  <a:pt x="171" y="317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19" tIns="45709" rIns="91419" bIns="45709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05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Century Gothic" panose="020B0502020202020204" pitchFamily="34" charset="0"/>
              <a:ea typeface="inpin heiti" panose="00000500000000000000" pitchFamily="2" charset="-122"/>
              <a:cs typeface="+mn-cs"/>
              <a:sym typeface="Century Gothic" panose="020B0502020202020204" pitchFamily="34" charset="0"/>
            </a:endParaRPr>
          </a:p>
        </p:txBody>
      </p:sp>
      <p:sp>
        <p:nvSpPr>
          <p:cNvPr id="16" name="Freeform 222"/>
          <p:cNvSpPr>
            <a:spLocks noEditPoints="1"/>
          </p:cNvSpPr>
          <p:nvPr/>
        </p:nvSpPr>
        <p:spPr bwMode="auto">
          <a:xfrm>
            <a:off x="1447066" y="2700124"/>
            <a:ext cx="305810" cy="307156"/>
          </a:xfrm>
          <a:custGeom>
            <a:avLst/>
            <a:gdLst>
              <a:gd name="T0" fmla="*/ 206 w 412"/>
              <a:gd name="T1" fmla="*/ 0 h 412"/>
              <a:gd name="T2" fmla="*/ 0 w 412"/>
              <a:gd name="T3" fmla="*/ 206 h 412"/>
              <a:gd name="T4" fmla="*/ 206 w 412"/>
              <a:gd name="T5" fmla="*/ 412 h 412"/>
              <a:gd name="T6" fmla="*/ 412 w 412"/>
              <a:gd name="T7" fmla="*/ 206 h 412"/>
              <a:gd name="T8" fmla="*/ 206 w 412"/>
              <a:gd name="T9" fmla="*/ 0 h 412"/>
              <a:gd name="T10" fmla="*/ 171 w 412"/>
              <a:gd name="T11" fmla="*/ 317 h 412"/>
              <a:gd name="T12" fmla="*/ 74 w 412"/>
              <a:gd name="T13" fmla="*/ 220 h 412"/>
              <a:gd name="T14" fmla="*/ 115 w 412"/>
              <a:gd name="T15" fmla="*/ 178 h 412"/>
              <a:gd name="T16" fmla="*/ 171 w 412"/>
              <a:gd name="T17" fmla="*/ 234 h 412"/>
              <a:gd name="T18" fmla="*/ 300 w 412"/>
              <a:gd name="T19" fmla="*/ 105 h 412"/>
              <a:gd name="T20" fmla="*/ 341 w 412"/>
              <a:gd name="T21" fmla="*/ 146 h 412"/>
              <a:gd name="T22" fmla="*/ 171 w 412"/>
              <a:gd name="T23" fmla="*/ 317 h 4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412" h="412">
                <a:moveTo>
                  <a:pt x="206" y="0"/>
                </a:moveTo>
                <a:cubicBezTo>
                  <a:pt x="92" y="0"/>
                  <a:pt x="0" y="92"/>
                  <a:pt x="0" y="206"/>
                </a:cubicBezTo>
                <a:cubicBezTo>
                  <a:pt x="0" y="320"/>
                  <a:pt x="92" y="412"/>
                  <a:pt x="206" y="412"/>
                </a:cubicBezTo>
                <a:cubicBezTo>
                  <a:pt x="320" y="412"/>
                  <a:pt x="412" y="320"/>
                  <a:pt x="412" y="206"/>
                </a:cubicBezTo>
                <a:cubicBezTo>
                  <a:pt x="412" y="92"/>
                  <a:pt x="320" y="0"/>
                  <a:pt x="206" y="0"/>
                </a:cubicBezTo>
                <a:close/>
                <a:moveTo>
                  <a:pt x="171" y="317"/>
                </a:moveTo>
                <a:cubicBezTo>
                  <a:pt x="74" y="220"/>
                  <a:pt x="74" y="220"/>
                  <a:pt x="74" y="220"/>
                </a:cubicBezTo>
                <a:cubicBezTo>
                  <a:pt x="115" y="178"/>
                  <a:pt x="115" y="178"/>
                  <a:pt x="115" y="178"/>
                </a:cubicBezTo>
                <a:cubicBezTo>
                  <a:pt x="171" y="234"/>
                  <a:pt x="171" y="234"/>
                  <a:pt x="171" y="234"/>
                </a:cubicBezTo>
                <a:cubicBezTo>
                  <a:pt x="300" y="105"/>
                  <a:pt x="300" y="105"/>
                  <a:pt x="300" y="105"/>
                </a:cubicBezTo>
                <a:cubicBezTo>
                  <a:pt x="341" y="146"/>
                  <a:pt x="341" y="146"/>
                  <a:pt x="341" y="146"/>
                </a:cubicBezTo>
                <a:cubicBezTo>
                  <a:pt x="171" y="317"/>
                  <a:pt x="171" y="317"/>
                  <a:pt x="171" y="317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19" tIns="45709" rIns="91419" bIns="45709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05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Century Gothic" panose="020B0502020202020204" pitchFamily="34" charset="0"/>
              <a:ea typeface="inpin heiti" panose="00000500000000000000" pitchFamily="2" charset="-122"/>
              <a:cs typeface="+mn-cs"/>
              <a:sym typeface="Century Gothic" panose="020B0502020202020204" pitchFamily="34" charset="0"/>
            </a:endParaRPr>
          </a:p>
        </p:txBody>
      </p:sp>
      <p:sp>
        <p:nvSpPr>
          <p:cNvPr id="20" name="Freeform 222"/>
          <p:cNvSpPr>
            <a:spLocks noEditPoints="1"/>
          </p:cNvSpPr>
          <p:nvPr/>
        </p:nvSpPr>
        <p:spPr bwMode="auto">
          <a:xfrm>
            <a:off x="1434153" y="3813840"/>
            <a:ext cx="305810" cy="307156"/>
          </a:xfrm>
          <a:custGeom>
            <a:avLst/>
            <a:gdLst>
              <a:gd name="T0" fmla="*/ 206 w 412"/>
              <a:gd name="T1" fmla="*/ 0 h 412"/>
              <a:gd name="T2" fmla="*/ 0 w 412"/>
              <a:gd name="T3" fmla="*/ 206 h 412"/>
              <a:gd name="T4" fmla="*/ 206 w 412"/>
              <a:gd name="T5" fmla="*/ 412 h 412"/>
              <a:gd name="T6" fmla="*/ 412 w 412"/>
              <a:gd name="T7" fmla="*/ 206 h 412"/>
              <a:gd name="T8" fmla="*/ 206 w 412"/>
              <a:gd name="T9" fmla="*/ 0 h 412"/>
              <a:gd name="T10" fmla="*/ 171 w 412"/>
              <a:gd name="T11" fmla="*/ 317 h 412"/>
              <a:gd name="T12" fmla="*/ 74 w 412"/>
              <a:gd name="T13" fmla="*/ 220 h 412"/>
              <a:gd name="T14" fmla="*/ 115 w 412"/>
              <a:gd name="T15" fmla="*/ 178 h 412"/>
              <a:gd name="T16" fmla="*/ 171 w 412"/>
              <a:gd name="T17" fmla="*/ 234 h 412"/>
              <a:gd name="T18" fmla="*/ 300 w 412"/>
              <a:gd name="T19" fmla="*/ 105 h 412"/>
              <a:gd name="T20" fmla="*/ 341 w 412"/>
              <a:gd name="T21" fmla="*/ 146 h 412"/>
              <a:gd name="T22" fmla="*/ 171 w 412"/>
              <a:gd name="T23" fmla="*/ 317 h 4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412" h="412">
                <a:moveTo>
                  <a:pt x="206" y="0"/>
                </a:moveTo>
                <a:cubicBezTo>
                  <a:pt x="92" y="0"/>
                  <a:pt x="0" y="92"/>
                  <a:pt x="0" y="206"/>
                </a:cubicBezTo>
                <a:cubicBezTo>
                  <a:pt x="0" y="320"/>
                  <a:pt x="92" y="412"/>
                  <a:pt x="206" y="412"/>
                </a:cubicBezTo>
                <a:cubicBezTo>
                  <a:pt x="320" y="412"/>
                  <a:pt x="412" y="320"/>
                  <a:pt x="412" y="206"/>
                </a:cubicBezTo>
                <a:cubicBezTo>
                  <a:pt x="412" y="92"/>
                  <a:pt x="320" y="0"/>
                  <a:pt x="206" y="0"/>
                </a:cubicBezTo>
                <a:close/>
                <a:moveTo>
                  <a:pt x="171" y="317"/>
                </a:moveTo>
                <a:cubicBezTo>
                  <a:pt x="74" y="220"/>
                  <a:pt x="74" y="220"/>
                  <a:pt x="74" y="220"/>
                </a:cubicBezTo>
                <a:cubicBezTo>
                  <a:pt x="115" y="178"/>
                  <a:pt x="115" y="178"/>
                  <a:pt x="115" y="178"/>
                </a:cubicBezTo>
                <a:cubicBezTo>
                  <a:pt x="171" y="234"/>
                  <a:pt x="171" y="234"/>
                  <a:pt x="171" y="234"/>
                </a:cubicBezTo>
                <a:cubicBezTo>
                  <a:pt x="300" y="105"/>
                  <a:pt x="300" y="105"/>
                  <a:pt x="300" y="105"/>
                </a:cubicBezTo>
                <a:cubicBezTo>
                  <a:pt x="341" y="146"/>
                  <a:pt x="341" y="146"/>
                  <a:pt x="341" y="146"/>
                </a:cubicBezTo>
                <a:cubicBezTo>
                  <a:pt x="171" y="317"/>
                  <a:pt x="171" y="317"/>
                  <a:pt x="171" y="317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19" tIns="45709" rIns="91419" bIns="45709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05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Century Gothic" panose="020B0502020202020204" pitchFamily="34" charset="0"/>
              <a:ea typeface="inpin heiti" panose="00000500000000000000" pitchFamily="2" charset="-122"/>
              <a:cs typeface="+mn-cs"/>
              <a:sym typeface="Century Gothic" panose="020B0502020202020204" pitchFamily="34" charset="0"/>
            </a:endParaRPr>
          </a:p>
        </p:txBody>
      </p:sp>
      <p:sp>
        <p:nvSpPr>
          <p:cNvPr id="24" name="Freeform 222"/>
          <p:cNvSpPr>
            <a:spLocks noEditPoints="1"/>
          </p:cNvSpPr>
          <p:nvPr/>
        </p:nvSpPr>
        <p:spPr bwMode="auto">
          <a:xfrm>
            <a:off x="1452959" y="4905517"/>
            <a:ext cx="305810" cy="307156"/>
          </a:xfrm>
          <a:custGeom>
            <a:avLst/>
            <a:gdLst>
              <a:gd name="T0" fmla="*/ 206 w 412"/>
              <a:gd name="T1" fmla="*/ 0 h 412"/>
              <a:gd name="T2" fmla="*/ 0 w 412"/>
              <a:gd name="T3" fmla="*/ 206 h 412"/>
              <a:gd name="T4" fmla="*/ 206 w 412"/>
              <a:gd name="T5" fmla="*/ 412 h 412"/>
              <a:gd name="T6" fmla="*/ 412 w 412"/>
              <a:gd name="T7" fmla="*/ 206 h 412"/>
              <a:gd name="T8" fmla="*/ 206 w 412"/>
              <a:gd name="T9" fmla="*/ 0 h 412"/>
              <a:gd name="T10" fmla="*/ 171 w 412"/>
              <a:gd name="T11" fmla="*/ 317 h 412"/>
              <a:gd name="T12" fmla="*/ 74 w 412"/>
              <a:gd name="T13" fmla="*/ 220 h 412"/>
              <a:gd name="T14" fmla="*/ 115 w 412"/>
              <a:gd name="T15" fmla="*/ 178 h 412"/>
              <a:gd name="T16" fmla="*/ 171 w 412"/>
              <a:gd name="T17" fmla="*/ 234 h 412"/>
              <a:gd name="T18" fmla="*/ 300 w 412"/>
              <a:gd name="T19" fmla="*/ 105 h 412"/>
              <a:gd name="T20" fmla="*/ 341 w 412"/>
              <a:gd name="T21" fmla="*/ 146 h 412"/>
              <a:gd name="T22" fmla="*/ 171 w 412"/>
              <a:gd name="T23" fmla="*/ 317 h 4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412" h="412">
                <a:moveTo>
                  <a:pt x="206" y="0"/>
                </a:moveTo>
                <a:cubicBezTo>
                  <a:pt x="92" y="0"/>
                  <a:pt x="0" y="92"/>
                  <a:pt x="0" y="206"/>
                </a:cubicBezTo>
                <a:cubicBezTo>
                  <a:pt x="0" y="320"/>
                  <a:pt x="92" y="412"/>
                  <a:pt x="206" y="412"/>
                </a:cubicBezTo>
                <a:cubicBezTo>
                  <a:pt x="320" y="412"/>
                  <a:pt x="412" y="320"/>
                  <a:pt x="412" y="206"/>
                </a:cubicBezTo>
                <a:cubicBezTo>
                  <a:pt x="412" y="92"/>
                  <a:pt x="320" y="0"/>
                  <a:pt x="206" y="0"/>
                </a:cubicBezTo>
                <a:close/>
                <a:moveTo>
                  <a:pt x="171" y="317"/>
                </a:moveTo>
                <a:cubicBezTo>
                  <a:pt x="74" y="220"/>
                  <a:pt x="74" y="220"/>
                  <a:pt x="74" y="220"/>
                </a:cubicBezTo>
                <a:cubicBezTo>
                  <a:pt x="115" y="178"/>
                  <a:pt x="115" y="178"/>
                  <a:pt x="115" y="178"/>
                </a:cubicBezTo>
                <a:cubicBezTo>
                  <a:pt x="171" y="234"/>
                  <a:pt x="171" y="234"/>
                  <a:pt x="171" y="234"/>
                </a:cubicBezTo>
                <a:cubicBezTo>
                  <a:pt x="300" y="105"/>
                  <a:pt x="300" y="105"/>
                  <a:pt x="300" y="105"/>
                </a:cubicBezTo>
                <a:cubicBezTo>
                  <a:pt x="341" y="146"/>
                  <a:pt x="341" y="146"/>
                  <a:pt x="341" y="146"/>
                </a:cubicBezTo>
                <a:cubicBezTo>
                  <a:pt x="171" y="317"/>
                  <a:pt x="171" y="317"/>
                  <a:pt x="171" y="317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19" tIns="45709" rIns="91419" bIns="45709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05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Century Gothic" panose="020B0502020202020204" pitchFamily="34" charset="0"/>
              <a:ea typeface="inpin heiti" panose="00000500000000000000" pitchFamily="2" charset="-122"/>
              <a:cs typeface="+mn-cs"/>
              <a:sym typeface="Century Gothic" panose="020B0502020202020204" pitchFamily="34" charset="0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2033881" y="1478917"/>
            <a:ext cx="2050552" cy="403316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+mn-cs"/>
                <a:sym typeface="Century Gothic" panose="020B0502020202020204" pitchFamily="34" charset="0"/>
              </a:rPr>
              <a:t>标题文字添加</a:t>
            </a:r>
            <a:endParaRPr kumimoji="0" lang="zh-CN" altLang="en-US" sz="1800" b="1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75000"/>
                  <a:lumOff val="25000"/>
                </a:srgbClr>
              </a:solidFill>
              <a:effectLst/>
              <a:uLnTx/>
              <a:uFillTx/>
              <a:latin typeface="Century Gothic" panose="020B0502020202020204" pitchFamily="34" charset="0"/>
              <a:ea typeface="inpin heiti" panose="00000500000000000000" pitchFamily="2" charset="-122"/>
              <a:cs typeface="+mn-cs"/>
              <a:sym typeface="Century Gothic" panose="020B0502020202020204" pitchFamily="34" charset="0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2045325" y="1786073"/>
            <a:ext cx="2612679" cy="498005"/>
          </a:xfrm>
          <a:prstGeom prst="rect">
            <a:avLst/>
          </a:prstGeom>
        </p:spPr>
        <p:txBody>
          <a:bodyPr wrap="square" lIns="65009" tIns="32504" rIns="65009" bIns="32504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ch </a:t>
            </a:r>
            <a:r>
              <a:rPr kumimoji="0" lang="en-US" altLang="zh-CN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day is </a:t>
            </a:r>
            <a:r>
              <a:rPr kumimoji="0" lang="en-US" altLang="zh-CN" sz="10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a new </a:t>
            </a:r>
            <a:r>
              <a:rPr kumimoji="0" lang="en-US" altLang="zh-CN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opportunities from </a:t>
            </a:r>
            <a:r>
              <a:rPr kumimoji="0" lang="en-US" altLang="zh-CN" sz="10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now onis </a:t>
            </a:r>
            <a:r>
              <a:rPr kumimoji="0" lang="en-US" altLang="zh-CN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a </a:t>
            </a:r>
            <a:r>
              <a:rPr kumimoji="0" lang="en-US" altLang="zh-CN" sz="10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new oday </a:t>
            </a:r>
            <a:r>
              <a:rPr kumimoji="0" lang="en-US" altLang="zh-CN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is </a:t>
            </a:r>
            <a:r>
              <a:rPr kumimoji="0" lang="en-US" altLang="zh-CN" sz="10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a on</a:t>
            </a:r>
            <a:endParaRPr kumimoji="0" lang="en-US" altLang="zh-CN" sz="10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75000"/>
                  <a:lumOff val="25000"/>
                </a:srgbClr>
              </a:solidFill>
              <a:effectLst/>
              <a:uLnTx/>
              <a:uFillTx/>
              <a:latin typeface="Century Gothic" panose="020B0502020202020204" pitchFamily="34" charset="0"/>
              <a:ea typeface="inpin heiti" panose="00000500000000000000" pitchFamily="2" charset="-122"/>
              <a:cs typeface="Arial" panose="020B0604020202020204" pitchFamily="34" charset="0"/>
              <a:sym typeface="Century Gothic" panose="020B0502020202020204" pitchFamily="34" charset="0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2033881" y="2591234"/>
            <a:ext cx="2050552" cy="403316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+mn-cs"/>
                <a:sym typeface="Century Gothic" panose="020B0502020202020204" pitchFamily="34" charset="0"/>
              </a:rPr>
              <a:t>标题文字添加</a:t>
            </a:r>
            <a:endParaRPr kumimoji="0" lang="zh-CN" altLang="en-US" sz="1800" b="1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75000"/>
                  <a:lumOff val="25000"/>
                </a:srgbClr>
              </a:solidFill>
              <a:effectLst/>
              <a:uLnTx/>
              <a:uFillTx/>
              <a:latin typeface="Century Gothic" panose="020B0502020202020204" pitchFamily="34" charset="0"/>
              <a:ea typeface="inpin heiti" panose="00000500000000000000" pitchFamily="2" charset="-122"/>
              <a:cs typeface="+mn-cs"/>
              <a:sym typeface="Century Gothic" panose="020B0502020202020204" pitchFamily="34" charset="0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2045325" y="2898390"/>
            <a:ext cx="2612679" cy="498005"/>
          </a:xfrm>
          <a:prstGeom prst="rect">
            <a:avLst/>
          </a:prstGeom>
        </p:spPr>
        <p:txBody>
          <a:bodyPr wrap="square" lIns="65009" tIns="32504" rIns="65009" bIns="32504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ch </a:t>
            </a:r>
            <a:r>
              <a:rPr kumimoji="0" lang="en-US" altLang="zh-CN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day is </a:t>
            </a:r>
            <a:r>
              <a:rPr kumimoji="0" lang="en-US" altLang="zh-CN" sz="10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a new </a:t>
            </a:r>
            <a:r>
              <a:rPr kumimoji="0" lang="en-US" altLang="zh-CN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opportunities from </a:t>
            </a:r>
            <a:r>
              <a:rPr kumimoji="0" lang="en-US" altLang="zh-CN" sz="10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now onis </a:t>
            </a:r>
            <a:r>
              <a:rPr kumimoji="0" lang="en-US" altLang="zh-CN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a </a:t>
            </a:r>
            <a:r>
              <a:rPr kumimoji="0" lang="en-US" altLang="zh-CN" sz="10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new oday </a:t>
            </a:r>
            <a:r>
              <a:rPr kumimoji="0" lang="en-US" altLang="zh-CN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is </a:t>
            </a:r>
            <a:r>
              <a:rPr kumimoji="0" lang="en-US" altLang="zh-CN" sz="10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a on</a:t>
            </a:r>
            <a:endParaRPr kumimoji="0" lang="en-US" altLang="zh-CN" sz="10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75000"/>
                  <a:lumOff val="25000"/>
                </a:srgbClr>
              </a:solidFill>
              <a:effectLst/>
              <a:uLnTx/>
              <a:uFillTx/>
              <a:latin typeface="Century Gothic" panose="020B0502020202020204" pitchFamily="34" charset="0"/>
              <a:ea typeface="inpin heiti" panose="00000500000000000000" pitchFamily="2" charset="-122"/>
              <a:cs typeface="Arial" panose="020B0604020202020204" pitchFamily="34" charset="0"/>
              <a:sym typeface="Century Gothic" panose="020B0502020202020204" pitchFamily="34" charset="0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2033881" y="3703551"/>
            <a:ext cx="2050552" cy="403316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+mn-cs"/>
                <a:sym typeface="Century Gothic" panose="020B0502020202020204" pitchFamily="34" charset="0"/>
              </a:rPr>
              <a:t>标题文字添加</a:t>
            </a:r>
            <a:endParaRPr kumimoji="0" lang="zh-CN" altLang="en-US" sz="1800" b="1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75000"/>
                  <a:lumOff val="25000"/>
                </a:srgbClr>
              </a:solidFill>
              <a:effectLst/>
              <a:uLnTx/>
              <a:uFillTx/>
              <a:latin typeface="Century Gothic" panose="020B0502020202020204" pitchFamily="34" charset="0"/>
              <a:ea typeface="inpin heiti" panose="00000500000000000000" pitchFamily="2" charset="-122"/>
              <a:cs typeface="+mn-cs"/>
              <a:sym typeface="Century Gothic" panose="020B0502020202020204" pitchFamily="34" charset="0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2045325" y="4010707"/>
            <a:ext cx="2612679" cy="498005"/>
          </a:xfrm>
          <a:prstGeom prst="rect">
            <a:avLst/>
          </a:prstGeom>
        </p:spPr>
        <p:txBody>
          <a:bodyPr wrap="square" lIns="65009" tIns="32504" rIns="65009" bIns="32504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ch </a:t>
            </a:r>
            <a:r>
              <a:rPr kumimoji="0" lang="en-US" altLang="zh-CN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day is </a:t>
            </a:r>
            <a:r>
              <a:rPr kumimoji="0" lang="en-US" altLang="zh-CN" sz="10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a new </a:t>
            </a:r>
            <a:r>
              <a:rPr kumimoji="0" lang="en-US" altLang="zh-CN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opportunities from </a:t>
            </a:r>
            <a:r>
              <a:rPr kumimoji="0" lang="en-US" altLang="zh-CN" sz="10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now onis </a:t>
            </a:r>
            <a:r>
              <a:rPr kumimoji="0" lang="en-US" altLang="zh-CN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a </a:t>
            </a:r>
            <a:r>
              <a:rPr kumimoji="0" lang="en-US" altLang="zh-CN" sz="10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new oday </a:t>
            </a:r>
            <a:r>
              <a:rPr kumimoji="0" lang="en-US" altLang="zh-CN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is </a:t>
            </a:r>
            <a:r>
              <a:rPr kumimoji="0" lang="en-US" altLang="zh-CN" sz="10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a on</a:t>
            </a:r>
            <a:endParaRPr kumimoji="0" lang="en-US" altLang="zh-CN" sz="10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75000"/>
                  <a:lumOff val="25000"/>
                </a:srgbClr>
              </a:solidFill>
              <a:effectLst/>
              <a:uLnTx/>
              <a:uFillTx/>
              <a:latin typeface="Century Gothic" panose="020B0502020202020204" pitchFamily="34" charset="0"/>
              <a:ea typeface="inpin heiti" panose="00000500000000000000" pitchFamily="2" charset="-122"/>
              <a:cs typeface="Arial" panose="020B0604020202020204" pitchFamily="34" charset="0"/>
              <a:sym typeface="Century Gothic" panose="020B0502020202020204" pitchFamily="34" charset="0"/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2033881" y="4815868"/>
            <a:ext cx="2050552" cy="403316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+mn-cs"/>
                <a:sym typeface="Century Gothic" panose="020B0502020202020204" pitchFamily="34" charset="0"/>
              </a:rPr>
              <a:t>标题文字添加</a:t>
            </a:r>
            <a:endParaRPr kumimoji="0" lang="zh-CN" altLang="en-US" sz="1800" b="1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75000"/>
                  <a:lumOff val="25000"/>
                </a:srgbClr>
              </a:solidFill>
              <a:effectLst/>
              <a:uLnTx/>
              <a:uFillTx/>
              <a:latin typeface="Century Gothic" panose="020B0502020202020204" pitchFamily="34" charset="0"/>
              <a:ea typeface="inpin heiti" panose="00000500000000000000" pitchFamily="2" charset="-122"/>
              <a:cs typeface="+mn-cs"/>
              <a:sym typeface="Century Gothic" panose="020B0502020202020204" pitchFamily="34" charset="0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2045325" y="5123024"/>
            <a:ext cx="2612679" cy="498005"/>
          </a:xfrm>
          <a:prstGeom prst="rect">
            <a:avLst/>
          </a:prstGeom>
        </p:spPr>
        <p:txBody>
          <a:bodyPr wrap="square" lIns="65009" tIns="32504" rIns="65009" bIns="32504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ch </a:t>
            </a:r>
            <a:r>
              <a:rPr kumimoji="0" lang="en-US" altLang="zh-CN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day is </a:t>
            </a:r>
            <a:r>
              <a:rPr kumimoji="0" lang="en-US" altLang="zh-CN" sz="10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a new </a:t>
            </a:r>
            <a:r>
              <a:rPr kumimoji="0" lang="en-US" altLang="zh-CN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opportunities from </a:t>
            </a:r>
            <a:r>
              <a:rPr kumimoji="0" lang="en-US" altLang="zh-CN" sz="10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now onis </a:t>
            </a:r>
            <a:r>
              <a:rPr kumimoji="0" lang="en-US" altLang="zh-CN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a </a:t>
            </a:r>
            <a:r>
              <a:rPr kumimoji="0" lang="en-US" altLang="zh-CN" sz="10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new oday </a:t>
            </a:r>
            <a:r>
              <a:rPr kumimoji="0" lang="en-US" altLang="zh-CN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is </a:t>
            </a:r>
            <a:r>
              <a:rPr kumimoji="0" lang="en-US" altLang="zh-CN" sz="10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a on</a:t>
            </a:r>
            <a:endParaRPr kumimoji="0" lang="en-US" altLang="zh-CN" sz="10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75000"/>
                  <a:lumOff val="25000"/>
                </a:srgbClr>
              </a:solidFill>
              <a:effectLst/>
              <a:uLnTx/>
              <a:uFillTx/>
              <a:latin typeface="Century Gothic" panose="020B0502020202020204" pitchFamily="34" charset="0"/>
              <a:ea typeface="inpin heiti" panose="00000500000000000000" pitchFamily="2" charset="-122"/>
              <a:cs typeface="Arial" panose="020B0604020202020204" pitchFamily="34" charset="0"/>
              <a:sym typeface="Century Gothic" panose="020B0502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:random/>
      </p:transition>
    </mc:Choice>
    <mc:Fallback>
      <p:transition spd="slow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2" grpId="0" animBg="1"/>
      <p:bldP spid="5" grpId="0" animBg="1"/>
      <p:bldP spid="28" grpId="0"/>
      <p:bldP spid="30" grpId="0"/>
      <p:bldP spid="32" grpId="0"/>
      <p:bldP spid="3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椭圆 1"/>
          <p:cNvSpPr/>
          <p:nvPr/>
        </p:nvSpPr>
        <p:spPr>
          <a:xfrm>
            <a:off x="1168252" y="1854759"/>
            <a:ext cx="1866764" cy="1866764"/>
          </a:xfrm>
          <a:prstGeom prst="ellipse">
            <a:avLst/>
          </a:prstGeom>
          <a:blipFill>
            <a:blip r:embed="rId1" cstate="email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 pitchFamily="34" charset="0"/>
              <a:ea typeface="inpin heiti" panose="00000500000000000000" pitchFamily="2" charset="-122"/>
              <a:cs typeface="+mn-cs"/>
              <a:sym typeface="Century Gothic" panose="020B0502020202020204" pitchFamily="34" charset="0"/>
            </a:endParaRPr>
          </a:p>
        </p:txBody>
      </p:sp>
      <p:sp>
        <p:nvSpPr>
          <p:cNvPr id="23" name="椭圆 22"/>
          <p:cNvSpPr/>
          <p:nvPr/>
        </p:nvSpPr>
        <p:spPr>
          <a:xfrm>
            <a:off x="9156822" y="1860478"/>
            <a:ext cx="1866764" cy="1866764"/>
          </a:xfrm>
          <a:prstGeom prst="ellipse">
            <a:avLst/>
          </a:prstGeom>
          <a:blipFill>
            <a:blip r:embed="rId2" cstate="email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 pitchFamily="34" charset="0"/>
              <a:ea typeface="inpin heiti" panose="00000500000000000000" pitchFamily="2" charset="-122"/>
              <a:cs typeface="+mn-cs"/>
              <a:sym typeface="Century Gothic" panose="020B0502020202020204" pitchFamily="34" charset="0"/>
            </a:endParaRPr>
          </a:p>
        </p:txBody>
      </p:sp>
      <p:sp>
        <p:nvSpPr>
          <p:cNvPr id="24" name="椭圆 23"/>
          <p:cNvSpPr/>
          <p:nvPr/>
        </p:nvSpPr>
        <p:spPr>
          <a:xfrm>
            <a:off x="6469625" y="1867560"/>
            <a:ext cx="1866764" cy="1866764"/>
          </a:xfrm>
          <a:prstGeom prst="ellipse">
            <a:avLst/>
          </a:prstGeom>
          <a:blipFill>
            <a:blip r:embed="rId3" cstate="email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 pitchFamily="34" charset="0"/>
              <a:ea typeface="inpin heiti" panose="00000500000000000000" pitchFamily="2" charset="-122"/>
              <a:cs typeface="+mn-cs"/>
              <a:sym typeface="Century Gothic" panose="020B0502020202020204" pitchFamily="34" charset="0"/>
            </a:endParaRPr>
          </a:p>
        </p:txBody>
      </p:sp>
      <p:sp>
        <p:nvSpPr>
          <p:cNvPr id="25" name="椭圆 24"/>
          <p:cNvSpPr/>
          <p:nvPr/>
        </p:nvSpPr>
        <p:spPr>
          <a:xfrm>
            <a:off x="3827223" y="1867560"/>
            <a:ext cx="1866764" cy="1866764"/>
          </a:xfrm>
          <a:prstGeom prst="ellipse">
            <a:avLst/>
          </a:prstGeom>
          <a:blipFill>
            <a:blip r:embed="rId4" cstate="email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 pitchFamily="34" charset="0"/>
              <a:ea typeface="inpin heiti" panose="00000500000000000000" pitchFamily="2" charset="-122"/>
              <a:cs typeface="+mn-cs"/>
              <a:sym typeface="Century Gothic" panose="020B0502020202020204" pitchFamily="34" charset="0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1186914" y="4072473"/>
            <a:ext cx="9864381" cy="414698"/>
            <a:chOff x="1140747" y="4430885"/>
            <a:chExt cx="9864381" cy="414698"/>
          </a:xfrm>
        </p:grpSpPr>
        <p:sp>
          <p:nvSpPr>
            <p:cNvPr id="8" name="矩形 7"/>
            <p:cNvSpPr/>
            <p:nvPr/>
          </p:nvSpPr>
          <p:spPr>
            <a:xfrm>
              <a:off x="1140747" y="4439295"/>
              <a:ext cx="1870308" cy="406288"/>
            </a:xfrm>
            <a:prstGeom prst="rect">
              <a:avLst/>
            </a:prstGeom>
            <a:solidFill>
              <a:schemeClr val="accent4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+mn-cs"/>
                <a:sym typeface="Century Gothic" panose="020B0502020202020204" pitchFamily="34" charset="0"/>
              </a:endParaRPr>
            </a:p>
          </p:txBody>
        </p:sp>
        <p:sp>
          <p:nvSpPr>
            <p:cNvPr id="9" name="TextBox 24"/>
            <p:cNvSpPr txBox="1"/>
            <p:nvPr/>
          </p:nvSpPr>
          <p:spPr>
            <a:xfrm>
              <a:off x="1223886" y="4450128"/>
              <a:ext cx="1704030" cy="3683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entury Gothic" panose="020B0502020202020204" pitchFamily="34" charset="0"/>
                  <a:ea typeface="inpin heiti" panose="00000500000000000000" pitchFamily="2" charset="-122"/>
                  <a:cs typeface="+mn-cs"/>
                  <a:sym typeface="Century Gothic" panose="020B0502020202020204" pitchFamily="34" charset="0"/>
                </a:rPr>
                <a:t>输入标题</a:t>
              </a: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+mn-cs"/>
                <a:sym typeface="Century Gothic" panose="020B0502020202020204" pitchFamily="34" charset="0"/>
              </a:endParaRPr>
            </a:p>
          </p:txBody>
        </p:sp>
        <p:sp>
          <p:nvSpPr>
            <p:cNvPr id="10" name="矩形 9"/>
            <p:cNvSpPr/>
            <p:nvPr/>
          </p:nvSpPr>
          <p:spPr>
            <a:xfrm>
              <a:off x="3805438" y="4439295"/>
              <a:ext cx="1870308" cy="406288"/>
            </a:xfrm>
            <a:prstGeom prst="rect">
              <a:avLst/>
            </a:prstGeom>
            <a:solidFill>
              <a:schemeClr val="accent2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+mn-cs"/>
                <a:sym typeface="Century Gothic" panose="020B0502020202020204" pitchFamily="34" charset="0"/>
              </a:endParaRPr>
            </a:p>
          </p:txBody>
        </p:sp>
        <p:sp>
          <p:nvSpPr>
            <p:cNvPr id="11" name="矩形 10"/>
            <p:cNvSpPr/>
            <p:nvPr/>
          </p:nvSpPr>
          <p:spPr>
            <a:xfrm>
              <a:off x="6470129" y="4439295"/>
              <a:ext cx="1870308" cy="406288"/>
            </a:xfrm>
            <a:prstGeom prst="rect">
              <a:avLst/>
            </a:prstGeom>
            <a:solidFill>
              <a:schemeClr val="accent4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+mn-cs"/>
                <a:sym typeface="Century Gothic" panose="020B0502020202020204" pitchFamily="34" charset="0"/>
              </a:endParaRPr>
            </a:p>
          </p:txBody>
        </p:sp>
        <p:sp>
          <p:nvSpPr>
            <p:cNvPr id="12" name="矩形 11"/>
            <p:cNvSpPr/>
            <p:nvPr/>
          </p:nvSpPr>
          <p:spPr>
            <a:xfrm>
              <a:off x="9134820" y="4439295"/>
              <a:ext cx="1870308" cy="406288"/>
            </a:xfrm>
            <a:prstGeom prst="rect">
              <a:avLst/>
            </a:prstGeom>
            <a:solidFill>
              <a:schemeClr val="accent2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+mn-cs"/>
                <a:sym typeface="Century Gothic" panose="020B0502020202020204" pitchFamily="34" charset="0"/>
              </a:endParaRPr>
            </a:p>
          </p:txBody>
        </p:sp>
        <p:sp>
          <p:nvSpPr>
            <p:cNvPr id="13" name="TextBox 24"/>
            <p:cNvSpPr txBox="1"/>
            <p:nvPr/>
          </p:nvSpPr>
          <p:spPr>
            <a:xfrm>
              <a:off x="3886267" y="4444700"/>
              <a:ext cx="170403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entury Gothic" panose="020B0502020202020204" pitchFamily="34" charset="0"/>
                  <a:ea typeface="inpin heiti" panose="00000500000000000000" pitchFamily="2" charset="-122"/>
                  <a:cs typeface="+mn-cs"/>
                  <a:sym typeface="Century Gothic" panose="020B0502020202020204" pitchFamily="34" charset="0"/>
                </a:rPr>
                <a:t>输入标题</a:t>
              </a: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+mn-cs"/>
                <a:sym typeface="Century Gothic" panose="020B0502020202020204" pitchFamily="34" charset="0"/>
              </a:endParaRPr>
            </a:p>
          </p:txBody>
        </p:sp>
        <p:sp>
          <p:nvSpPr>
            <p:cNvPr id="14" name="TextBox 24"/>
            <p:cNvSpPr txBox="1"/>
            <p:nvPr/>
          </p:nvSpPr>
          <p:spPr>
            <a:xfrm>
              <a:off x="6550931" y="4430885"/>
              <a:ext cx="170403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entury Gothic" panose="020B0502020202020204" pitchFamily="34" charset="0"/>
                  <a:ea typeface="inpin heiti" panose="00000500000000000000" pitchFamily="2" charset="-122"/>
                  <a:cs typeface="+mn-cs"/>
                  <a:sym typeface="Century Gothic" panose="020B0502020202020204" pitchFamily="34" charset="0"/>
                </a:rPr>
                <a:t>输入标题</a:t>
              </a: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+mn-cs"/>
                <a:sym typeface="Century Gothic" panose="020B0502020202020204" pitchFamily="34" charset="0"/>
              </a:endParaRPr>
            </a:p>
          </p:txBody>
        </p:sp>
        <p:sp>
          <p:nvSpPr>
            <p:cNvPr id="15" name="TextBox 24"/>
            <p:cNvSpPr txBox="1"/>
            <p:nvPr/>
          </p:nvSpPr>
          <p:spPr>
            <a:xfrm>
              <a:off x="9273389" y="4444700"/>
              <a:ext cx="170403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entury Gothic" panose="020B0502020202020204" pitchFamily="34" charset="0"/>
                  <a:ea typeface="inpin heiti" panose="00000500000000000000" pitchFamily="2" charset="-122"/>
                  <a:cs typeface="+mn-cs"/>
                  <a:sym typeface="Century Gothic" panose="020B0502020202020204" pitchFamily="34" charset="0"/>
                </a:rPr>
                <a:t>输入标题</a:t>
              </a: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+mn-cs"/>
                <a:sym typeface="Century Gothic" panose="020B0502020202020204" pitchFamily="34" charset="0"/>
              </a:endParaRPr>
            </a:p>
          </p:txBody>
        </p:sp>
      </p:grpSp>
      <p:sp>
        <p:nvSpPr>
          <p:cNvPr id="26" name="矩形 25"/>
          <p:cNvSpPr/>
          <p:nvPr/>
        </p:nvSpPr>
        <p:spPr>
          <a:xfrm>
            <a:off x="1151788" y="4576835"/>
            <a:ext cx="1940560" cy="940434"/>
          </a:xfrm>
          <a:prstGeom prst="rect">
            <a:avLst/>
          </a:prstGeom>
        </p:spPr>
        <p:txBody>
          <a:bodyPr wrap="square" lIns="65009" tIns="32504" rIns="65009" bIns="32504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Each day is </a:t>
            </a:r>
            <a:r>
              <a:rPr kumimoji="0" lang="en-US" altLang="zh-CN" sz="10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a new </a:t>
            </a:r>
            <a:r>
              <a:rPr kumimoji="0" lang="en-US" altLang="zh-CN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opportunities from </a:t>
            </a:r>
            <a:r>
              <a:rPr kumimoji="0" lang="en-US" altLang="zh-CN" sz="10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now onis </a:t>
            </a:r>
            <a:r>
              <a:rPr kumimoji="0" lang="en-US" altLang="zh-CN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a </a:t>
            </a:r>
            <a:r>
              <a:rPr kumimoji="0" lang="en-US" altLang="zh-CN" sz="10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new oday </a:t>
            </a:r>
            <a:r>
              <a:rPr kumimoji="0" lang="en-US" altLang="zh-CN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is </a:t>
            </a:r>
            <a:r>
              <a:rPr kumimoji="0" lang="en-US" altLang="zh-CN" sz="10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a on</a:t>
            </a:r>
            <a:endParaRPr kumimoji="0" lang="en-US" altLang="zh-CN" sz="10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Century Gothic" panose="020B0502020202020204" pitchFamily="34" charset="0"/>
              <a:ea typeface="inpin heiti" panose="00000500000000000000" pitchFamily="2" charset="-122"/>
              <a:cs typeface="Arial" panose="020B0604020202020204" pitchFamily="34" charset="0"/>
              <a:sym typeface="Century Gothic" panose="020B0502020202020204" pitchFamily="34" charset="0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3851605" y="4576835"/>
            <a:ext cx="1940560" cy="940434"/>
          </a:xfrm>
          <a:prstGeom prst="rect">
            <a:avLst/>
          </a:prstGeom>
        </p:spPr>
        <p:txBody>
          <a:bodyPr wrap="square" lIns="65009" tIns="32504" rIns="65009" bIns="32504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Each day is </a:t>
            </a:r>
            <a:r>
              <a:rPr kumimoji="0" lang="en-US" altLang="zh-CN" sz="10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a new </a:t>
            </a:r>
            <a:r>
              <a:rPr kumimoji="0" lang="en-US" altLang="zh-CN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opportunities from </a:t>
            </a:r>
            <a:r>
              <a:rPr kumimoji="0" lang="en-US" altLang="zh-CN" sz="10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now onis </a:t>
            </a:r>
            <a:r>
              <a:rPr kumimoji="0" lang="en-US" altLang="zh-CN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a </a:t>
            </a:r>
            <a:r>
              <a:rPr kumimoji="0" lang="en-US" altLang="zh-CN" sz="10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new oday </a:t>
            </a:r>
            <a:r>
              <a:rPr kumimoji="0" lang="en-US" altLang="zh-CN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is </a:t>
            </a:r>
            <a:r>
              <a:rPr kumimoji="0" lang="en-US" altLang="zh-CN" sz="10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a on</a:t>
            </a:r>
            <a:endParaRPr kumimoji="0" lang="en-US" altLang="zh-CN" sz="10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Century Gothic" panose="020B0502020202020204" pitchFamily="34" charset="0"/>
              <a:ea typeface="inpin heiti" panose="00000500000000000000" pitchFamily="2" charset="-122"/>
              <a:cs typeface="Arial" panose="020B0604020202020204" pitchFamily="34" charset="0"/>
              <a:sym typeface="Century Gothic" panose="020B0502020202020204" pitchFamily="34" charset="0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6551422" y="4576835"/>
            <a:ext cx="1940560" cy="940434"/>
          </a:xfrm>
          <a:prstGeom prst="rect">
            <a:avLst/>
          </a:prstGeom>
        </p:spPr>
        <p:txBody>
          <a:bodyPr wrap="square" lIns="65009" tIns="32504" rIns="65009" bIns="32504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Each day is </a:t>
            </a:r>
            <a:r>
              <a:rPr kumimoji="0" lang="en-US" altLang="zh-CN" sz="10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a new </a:t>
            </a:r>
            <a:r>
              <a:rPr kumimoji="0" lang="en-US" altLang="zh-CN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opportunities from </a:t>
            </a:r>
            <a:r>
              <a:rPr kumimoji="0" lang="en-US" altLang="zh-CN" sz="10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now onis </a:t>
            </a:r>
            <a:r>
              <a:rPr kumimoji="0" lang="en-US" altLang="zh-CN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a </a:t>
            </a:r>
            <a:r>
              <a:rPr kumimoji="0" lang="en-US" altLang="zh-CN" sz="10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new oday </a:t>
            </a:r>
            <a:r>
              <a:rPr kumimoji="0" lang="en-US" altLang="zh-CN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is </a:t>
            </a:r>
            <a:r>
              <a:rPr kumimoji="0" lang="en-US" altLang="zh-CN" sz="10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a on</a:t>
            </a:r>
            <a:endParaRPr kumimoji="0" lang="en-US" altLang="zh-CN" sz="10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Century Gothic" panose="020B0502020202020204" pitchFamily="34" charset="0"/>
              <a:ea typeface="inpin heiti" panose="00000500000000000000" pitchFamily="2" charset="-122"/>
              <a:cs typeface="Arial" panose="020B0604020202020204" pitchFamily="34" charset="0"/>
              <a:sym typeface="Century Gothic" panose="020B0502020202020204" pitchFamily="34" charset="0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9251239" y="4576835"/>
            <a:ext cx="1940560" cy="940434"/>
          </a:xfrm>
          <a:prstGeom prst="rect">
            <a:avLst/>
          </a:prstGeom>
        </p:spPr>
        <p:txBody>
          <a:bodyPr wrap="square" lIns="65009" tIns="32504" rIns="65009" bIns="32504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Each day is </a:t>
            </a:r>
            <a:r>
              <a:rPr kumimoji="0" lang="en-US" altLang="zh-CN" sz="10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a new </a:t>
            </a:r>
            <a:r>
              <a:rPr kumimoji="0" lang="en-US" altLang="zh-CN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opportunities from </a:t>
            </a:r>
            <a:r>
              <a:rPr kumimoji="0" lang="en-US" altLang="zh-CN" sz="10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now onis </a:t>
            </a:r>
            <a:r>
              <a:rPr kumimoji="0" lang="en-US" altLang="zh-CN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a </a:t>
            </a:r>
            <a:r>
              <a:rPr kumimoji="0" lang="en-US" altLang="zh-CN" sz="10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new oday </a:t>
            </a:r>
            <a:r>
              <a:rPr kumimoji="0" lang="en-US" altLang="zh-CN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is </a:t>
            </a:r>
            <a:r>
              <a:rPr kumimoji="0" lang="en-US" altLang="zh-CN" sz="10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a on</a:t>
            </a:r>
            <a:endParaRPr kumimoji="0" lang="en-US" altLang="zh-CN" sz="10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Century Gothic" panose="020B0502020202020204" pitchFamily="34" charset="0"/>
              <a:ea typeface="inpin heiti" panose="00000500000000000000" pitchFamily="2" charset="-122"/>
              <a:cs typeface="Arial" panose="020B0604020202020204" pitchFamily="34" charset="0"/>
              <a:sym typeface="Century Gothic" panose="020B0502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:random/>
      </p:transition>
    </mc:Choice>
    <mc:Fallback>
      <p:transition spd="slow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500"/>
                            </p:stCondLst>
                            <p:childTnLst>
                              <p:par>
                                <p:cTn id="3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500"/>
                            </p:stCondLst>
                            <p:childTnLst>
                              <p:par>
                                <p:cTn id="3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500"/>
                            </p:stCondLst>
                            <p:childTnLst>
                              <p:par>
                                <p:cTn id="4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3" grpId="0" animBg="1"/>
      <p:bldP spid="24" grpId="0" animBg="1"/>
      <p:bldP spid="25" grpId="0" animBg="1"/>
      <p:bldP spid="26" grpId="0"/>
      <p:bldP spid="27" grpId="0"/>
      <p:bldP spid="28" grpId="0"/>
      <p:bldP spid="2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Freeform: Shape 13"/>
          <p:cNvSpPr/>
          <p:nvPr/>
        </p:nvSpPr>
        <p:spPr>
          <a:xfrm rot="2561600">
            <a:off x="2678102" y="4455593"/>
            <a:ext cx="600622" cy="87090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0" y="28828"/>
                </a:moveTo>
                <a:lnTo>
                  <a:pt x="397630" y="28828"/>
                </a:lnTo>
              </a:path>
            </a:pathLst>
          </a:custGeom>
          <a:noFill/>
          <a:ln w="19050">
            <a:solidFill>
              <a:schemeClr val="tx1">
                <a:lumMod val="75000"/>
                <a:lumOff val="25000"/>
              </a:schemeClr>
            </a:solidFill>
            <a:prstDash val="dash"/>
          </a:ln>
        </p:spPr>
        <p:style>
          <a:lnRef idx="2">
            <a:scrgbClr r="0" g="0" b="0"/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2530" b="0" i="0" u="none" strike="noStrike" kern="1200" cap="none" spc="0" normalizeH="0" baseline="0" noProof="0">
              <a:ln>
                <a:noFill/>
              </a:ln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effectLst/>
              <a:uLnTx/>
              <a:uFillTx/>
              <a:latin typeface="Century Gothic" panose="020B0502020202020204" pitchFamily="34" charset="0"/>
              <a:ea typeface="inpin heiti" panose="00000500000000000000" pitchFamily="2" charset="-122"/>
              <a:cs typeface="+mn-cs"/>
              <a:sym typeface="Century Gothic" panose="020B0502020202020204" pitchFamily="34" charset="0"/>
            </a:endParaRPr>
          </a:p>
        </p:txBody>
      </p:sp>
      <p:sp>
        <p:nvSpPr>
          <p:cNvPr id="30" name="Freeform: Shape 14"/>
          <p:cNvSpPr/>
          <p:nvPr/>
        </p:nvSpPr>
        <p:spPr>
          <a:xfrm>
            <a:off x="2757687" y="3638316"/>
            <a:ext cx="667503" cy="87090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0" y="28828"/>
                </a:moveTo>
                <a:lnTo>
                  <a:pt x="441908" y="28828"/>
                </a:lnTo>
              </a:path>
            </a:pathLst>
          </a:custGeom>
          <a:noFill/>
          <a:ln w="19050">
            <a:solidFill>
              <a:schemeClr val="tx1">
                <a:lumMod val="75000"/>
                <a:lumOff val="25000"/>
              </a:schemeClr>
            </a:solidFill>
            <a:prstDash val="dash"/>
          </a:ln>
        </p:spPr>
        <p:style>
          <a:lnRef idx="2">
            <a:scrgbClr r="0" g="0" b="0"/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2530" b="0" i="0" u="none" strike="noStrike" kern="1200" cap="none" spc="0" normalizeH="0" baseline="0" noProof="0">
              <a:ln>
                <a:noFill/>
              </a:ln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effectLst/>
              <a:uLnTx/>
              <a:uFillTx/>
              <a:latin typeface="Century Gothic" panose="020B0502020202020204" pitchFamily="34" charset="0"/>
              <a:ea typeface="inpin heiti" panose="00000500000000000000" pitchFamily="2" charset="-122"/>
              <a:cs typeface="+mn-cs"/>
              <a:sym typeface="Century Gothic" panose="020B0502020202020204" pitchFamily="34" charset="0"/>
            </a:endParaRPr>
          </a:p>
        </p:txBody>
      </p:sp>
      <p:sp>
        <p:nvSpPr>
          <p:cNvPr id="31" name="Freeform: Shape 15"/>
          <p:cNvSpPr/>
          <p:nvPr/>
        </p:nvSpPr>
        <p:spPr>
          <a:xfrm rot="19038400">
            <a:off x="2678102" y="2821046"/>
            <a:ext cx="600592" cy="87090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0" y="28828"/>
                </a:moveTo>
                <a:lnTo>
                  <a:pt x="397611" y="28828"/>
                </a:lnTo>
              </a:path>
            </a:pathLst>
          </a:custGeom>
          <a:noFill/>
          <a:ln w="19050">
            <a:solidFill>
              <a:schemeClr val="tx1">
                <a:lumMod val="75000"/>
                <a:lumOff val="25000"/>
              </a:schemeClr>
            </a:solidFill>
            <a:prstDash val="dash"/>
          </a:ln>
        </p:spPr>
        <p:style>
          <a:lnRef idx="2">
            <a:scrgbClr r="0" g="0" b="0"/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2530" b="0" i="0" u="none" strike="noStrike" kern="1200" cap="none" spc="0" normalizeH="0" baseline="0" noProof="0">
              <a:ln>
                <a:noFill/>
              </a:ln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effectLst/>
              <a:uLnTx/>
              <a:uFillTx/>
              <a:latin typeface="Century Gothic" panose="020B0502020202020204" pitchFamily="34" charset="0"/>
              <a:ea typeface="inpin heiti" panose="00000500000000000000" pitchFamily="2" charset="-122"/>
              <a:cs typeface="+mn-cs"/>
              <a:sym typeface="Century Gothic" panose="020B0502020202020204" pitchFamily="34" charset="0"/>
            </a:endParaRPr>
          </a:p>
        </p:txBody>
      </p:sp>
      <p:sp>
        <p:nvSpPr>
          <p:cNvPr id="32" name="Freeform: Shape 17"/>
          <p:cNvSpPr/>
          <p:nvPr/>
        </p:nvSpPr>
        <p:spPr>
          <a:xfrm>
            <a:off x="3048044" y="1704160"/>
            <a:ext cx="1140268" cy="1140392"/>
          </a:xfrm>
          <a:custGeom>
            <a:avLst/>
            <a:gdLst>
              <a:gd name="connsiteX0" fmla="*/ 0 w 754893"/>
              <a:gd name="connsiteY0" fmla="*/ 377488 h 754976"/>
              <a:gd name="connsiteX1" fmla="*/ 377447 w 754893"/>
              <a:gd name="connsiteY1" fmla="*/ 0 h 754976"/>
              <a:gd name="connsiteX2" fmla="*/ 754894 w 754893"/>
              <a:gd name="connsiteY2" fmla="*/ 377488 h 754976"/>
              <a:gd name="connsiteX3" fmla="*/ 377447 w 754893"/>
              <a:gd name="connsiteY3" fmla="*/ 754976 h 754976"/>
              <a:gd name="connsiteX4" fmla="*/ 0 w 754893"/>
              <a:gd name="connsiteY4" fmla="*/ 377488 h 7549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54893" h="754976">
                <a:moveTo>
                  <a:pt x="0" y="377488"/>
                </a:moveTo>
                <a:cubicBezTo>
                  <a:pt x="0" y="169007"/>
                  <a:pt x="168989" y="0"/>
                  <a:pt x="377447" y="0"/>
                </a:cubicBezTo>
                <a:cubicBezTo>
                  <a:pt x="585905" y="0"/>
                  <a:pt x="754894" y="169007"/>
                  <a:pt x="754894" y="377488"/>
                </a:cubicBezTo>
                <a:cubicBezTo>
                  <a:pt x="754894" y="585969"/>
                  <a:pt x="585905" y="754976"/>
                  <a:pt x="377447" y="754976"/>
                </a:cubicBezTo>
                <a:cubicBezTo>
                  <a:pt x="168989" y="754976"/>
                  <a:pt x="0" y="585969"/>
                  <a:pt x="0" y="377488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>
            <a:outerShdw blurRad="139700" dist="38100" dir="16200000" rotWithShape="0">
              <a:prstClr val="black">
                <a:alpha val="36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20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+mn-cs"/>
                <a:sym typeface="Century Gothic" panose="020B0502020202020204" pitchFamily="34" charset="0"/>
              </a:rPr>
              <a:t>20%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 pitchFamily="34" charset="0"/>
              <a:ea typeface="inpin heiti" panose="00000500000000000000" pitchFamily="2" charset="-122"/>
              <a:cs typeface="+mn-cs"/>
              <a:sym typeface="Century Gothic" panose="020B0502020202020204" pitchFamily="34" charset="0"/>
            </a:endParaRPr>
          </a:p>
        </p:txBody>
      </p:sp>
      <p:sp>
        <p:nvSpPr>
          <p:cNvPr id="33" name="Freeform: Shape 18"/>
          <p:cNvSpPr/>
          <p:nvPr/>
        </p:nvSpPr>
        <p:spPr>
          <a:xfrm>
            <a:off x="3425186" y="3111728"/>
            <a:ext cx="1140268" cy="1140268"/>
          </a:xfrm>
          <a:custGeom>
            <a:avLst/>
            <a:gdLst>
              <a:gd name="connsiteX0" fmla="*/ 0 w 754893"/>
              <a:gd name="connsiteY0" fmla="*/ 377447 h 754893"/>
              <a:gd name="connsiteX1" fmla="*/ 377447 w 754893"/>
              <a:gd name="connsiteY1" fmla="*/ 0 h 754893"/>
              <a:gd name="connsiteX2" fmla="*/ 754894 w 754893"/>
              <a:gd name="connsiteY2" fmla="*/ 377447 h 754893"/>
              <a:gd name="connsiteX3" fmla="*/ 377447 w 754893"/>
              <a:gd name="connsiteY3" fmla="*/ 754894 h 754893"/>
              <a:gd name="connsiteX4" fmla="*/ 0 w 754893"/>
              <a:gd name="connsiteY4" fmla="*/ 377447 h 7548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54893" h="754893">
                <a:moveTo>
                  <a:pt x="0" y="377447"/>
                </a:moveTo>
                <a:cubicBezTo>
                  <a:pt x="0" y="168989"/>
                  <a:pt x="168989" y="0"/>
                  <a:pt x="377447" y="0"/>
                </a:cubicBezTo>
                <a:cubicBezTo>
                  <a:pt x="585905" y="0"/>
                  <a:pt x="754894" y="168989"/>
                  <a:pt x="754894" y="377447"/>
                </a:cubicBezTo>
                <a:cubicBezTo>
                  <a:pt x="754894" y="585905"/>
                  <a:pt x="585905" y="754894"/>
                  <a:pt x="377447" y="754894"/>
                </a:cubicBezTo>
                <a:cubicBezTo>
                  <a:pt x="168989" y="754894"/>
                  <a:pt x="0" y="585905"/>
                  <a:pt x="0" y="377447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>
            <a:outerShdw blurRad="139700" dist="38100" dir="16200000" rotWithShape="0">
              <a:prstClr val="black">
                <a:alpha val="36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20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+mn-cs"/>
                <a:sym typeface="Century Gothic" panose="020B0502020202020204" pitchFamily="34" charset="0"/>
              </a:rPr>
              <a:t>40%</a:t>
            </a:r>
            <a:endParaRPr kumimoji="0" lang="en-US" sz="20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 pitchFamily="34" charset="0"/>
              <a:ea typeface="inpin heiti" panose="00000500000000000000" pitchFamily="2" charset="-122"/>
              <a:cs typeface="+mn-cs"/>
              <a:sym typeface="Century Gothic" panose="020B0502020202020204" pitchFamily="34" charset="0"/>
            </a:endParaRPr>
          </a:p>
        </p:txBody>
      </p:sp>
      <p:sp>
        <p:nvSpPr>
          <p:cNvPr id="34" name="Freeform: Shape 26"/>
          <p:cNvSpPr/>
          <p:nvPr/>
        </p:nvSpPr>
        <p:spPr>
          <a:xfrm>
            <a:off x="3048044" y="4519231"/>
            <a:ext cx="1140268" cy="1140268"/>
          </a:xfrm>
          <a:custGeom>
            <a:avLst/>
            <a:gdLst>
              <a:gd name="connsiteX0" fmla="*/ 0 w 754893"/>
              <a:gd name="connsiteY0" fmla="*/ 377447 h 754893"/>
              <a:gd name="connsiteX1" fmla="*/ 377447 w 754893"/>
              <a:gd name="connsiteY1" fmla="*/ 0 h 754893"/>
              <a:gd name="connsiteX2" fmla="*/ 754894 w 754893"/>
              <a:gd name="connsiteY2" fmla="*/ 377447 h 754893"/>
              <a:gd name="connsiteX3" fmla="*/ 377447 w 754893"/>
              <a:gd name="connsiteY3" fmla="*/ 754894 h 754893"/>
              <a:gd name="connsiteX4" fmla="*/ 0 w 754893"/>
              <a:gd name="connsiteY4" fmla="*/ 377447 h 7548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54893" h="754893">
                <a:moveTo>
                  <a:pt x="0" y="377447"/>
                </a:moveTo>
                <a:cubicBezTo>
                  <a:pt x="0" y="168989"/>
                  <a:pt x="168989" y="0"/>
                  <a:pt x="377447" y="0"/>
                </a:cubicBezTo>
                <a:cubicBezTo>
                  <a:pt x="585905" y="0"/>
                  <a:pt x="754894" y="168989"/>
                  <a:pt x="754894" y="377447"/>
                </a:cubicBezTo>
                <a:cubicBezTo>
                  <a:pt x="754894" y="585905"/>
                  <a:pt x="585905" y="754894"/>
                  <a:pt x="377447" y="754894"/>
                </a:cubicBezTo>
                <a:cubicBezTo>
                  <a:pt x="168989" y="754894"/>
                  <a:pt x="0" y="585905"/>
                  <a:pt x="0" y="377447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>
            <a:outerShdw blurRad="139700" dist="38100" dir="16200000" rotWithShape="0">
              <a:prstClr val="black">
                <a:alpha val="36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20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+mn-cs"/>
                <a:sym typeface="Century Gothic" panose="020B0502020202020204" pitchFamily="34" charset="0"/>
              </a:rPr>
              <a:t>80%</a:t>
            </a:r>
            <a:endParaRPr kumimoji="0" lang="en-US" sz="20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 pitchFamily="34" charset="0"/>
              <a:ea typeface="inpin heiti" panose="00000500000000000000" pitchFamily="2" charset="-122"/>
              <a:cs typeface="+mn-cs"/>
              <a:sym typeface="Century Gothic" panose="020B0502020202020204" pitchFamily="34" charset="0"/>
            </a:endParaRPr>
          </a:p>
        </p:txBody>
      </p:sp>
      <p:grpSp>
        <p:nvGrpSpPr>
          <p:cNvPr id="41" name="组合 40"/>
          <p:cNvGrpSpPr/>
          <p:nvPr/>
        </p:nvGrpSpPr>
        <p:grpSpPr>
          <a:xfrm>
            <a:off x="1142306" y="2731642"/>
            <a:ext cx="1900446" cy="1900447"/>
            <a:chOff x="1169624" y="2078521"/>
            <a:chExt cx="1425413" cy="1425413"/>
          </a:xfrm>
          <a:solidFill>
            <a:schemeClr val="accent2"/>
          </a:solidFill>
        </p:grpSpPr>
        <p:sp>
          <p:nvSpPr>
            <p:cNvPr id="51" name="Oval 16"/>
            <p:cNvSpPr/>
            <p:nvPr/>
          </p:nvSpPr>
          <p:spPr>
            <a:xfrm>
              <a:off x="1169624" y="2078521"/>
              <a:ext cx="1425413" cy="1425413"/>
            </a:xfrm>
            <a:prstGeom prst="ellipse">
              <a:avLst/>
            </a:prstGeom>
            <a:grpFill/>
            <a:ln>
              <a:noFill/>
            </a:ln>
            <a:effectLst>
              <a:outerShdw blurRad="139700" dist="38100" dir="16200000" rotWithShape="0">
                <a:prstClr val="black">
                  <a:alpha val="36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+mn-cs"/>
                <a:sym typeface="Century Gothic" panose="020B0502020202020204" pitchFamily="34" charset="0"/>
              </a:endParaRPr>
            </a:p>
          </p:txBody>
        </p:sp>
        <p:grpSp>
          <p:nvGrpSpPr>
            <p:cNvPr id="52" name="Group 30"/>
            <p:cNvGrpSpPr/>
            <p:nvPr/>
          </p:nvGrpSpPr>
          <p:grpSpPr>
            <a:xfrm>
              <a:off x="1618802" y="2428278"/>
              <a:ext cx="519557" cy="756019"/>
              <a:chOff x="4075113" y="1909763"/>
              <a:chExt cx="247650" cy="360363"/>
            </a:xfrm>
            <a:grpFill/>
          </p:grpSpPr>
          <p:sp>
            <p:nvSpPr>
              <p:cNvPr id="53" name="Freeform: Shape 31"/>
              <p:cNvSpPr/>
              <p:nvPr/>
            </p:nvSpPr>
            <p:spPr bwMode="auto">
              <a:xfrm>
                <a:off x="4075113" y="1909763"/>
                <a:ext cx="247650" cy="360363"/>
              </a:xfrm>
              <a:custGeom>
                <a:avLst/>
                <a:gdLst/>
                <a:ahLst/>
                <a:cxnLst>
                  <a:cxn ang="0">
                    <a:pos x="42" y="0"/>
                  </a:cxn>
                  <a:cxn ang="0">
                    <a:pos x="0" y="42"/>
                  </a:cxn>
                  <a:cxn ang="0">
                    <a:pos x="19" y="88"/>
                  </a:cxn>
                  <a:cxn ang="0">
                    <a:pos x="42" y="123"/>
                  </a:cxn>
                  <a:cxn ang="0">
                    <a:pos x="65" y="88"/>
                  </a:cxn>
                  <a:cxn ang="0">
                    <a:pos x="85" y="42"/>
                  </a:cxn>
                  <a:cxn ang="0">
                    <a:pos x="42" y="0"/>
                  </a:cxn>
                  <a:cxn ang="0">
                    <a:pos x="52" y="104"/>
                  </a:cxn>
                  <a:cxn ang="0">
                    <a:pos x="33" y="106"/>
                  </a:cxn>
                  <a:cxn ang="0">
                    <a:pos x="31" y="99"/>
                  </a:cxn>
                  <a:cxn ang="0">
                    <a:pos x="31" y="99"/>
                  </a:cxn>
                  <a:cxn ang="0">
                    <a:pos x="55" y="96"/>
                  </a:cxn>
                  <a:cxn ang="0">
                    <a:pos x="54" y="99"/>
                  </a:cxn>
                  <a:cxn ang="0">
                    <a:pos x="52" y="104"/>
                  </a:cxn>
                  <a:cxn ang="0">
                    <a:pos x="30" y="95"/>
                  </a:cxn>
                  <a:cxn ang="0">
                    <a:pos x="27" y="88"/>
                  </a:cxn>
                  <a:cxn ang="0">
                    <a:pos x="57" y="88"/>
                  </a:cxn>
                  <a:cxn ang="0">
                    <a:pos x="56" y="92"/>
                  </a:cxn>
                  <a:cxn ang="0">
                    <a:pos x="30" y="95"/>
                  </a:cxn>
                  <a:cxn ang="0">
                    <a:pos x="42" y="115"/>
                  </a:cxn>
                  <a:cxn ang="0">
                    <a:pos x="35" y="110"/>
                  </a:cxn>
                  <a:cxn ang="0">
                    <a:pos x="51" y="108"/>
                  </a:cxn>
                  <a:cxn ang="0">
                    <a:pos x="42" y="115"/>
                  </a:cxn>
                  <a:cxn ang="0">
                    <a:pos x="60" y="80"/>
                  </a:cxn>
                  <a:cxn ang="0">
                    <a:pos x="24" y="80"/>
                  </a:cxn>
                  <a:cxn ang="0">
                    <a:pos x="18" y="68"/>
                  </a:cxn>
                  <a:cxn ang="0">
                    <a:pos x="8" y="42"/>
                  </a:cxn>
                  <a:cxn ang="0">
                    <a:pos x="42" y="8"/>
                  </a:cxn>
                  <a:cxn ang="0">
                    <a:pos x="77" y="42"/>
                  </a:cxn>
                  <a:cxn ang="0">
                    <a:pos x="67" y="68"/>
                  </a:cxn>
                  <a:cxn ang="0">
                    <a:pos x="60" y="80"/>
                  </a:cxn>
                  <a:cxn ang="0">
                    <a:pos x="60" y="80"/>
                  </a:cxn>
                  <a:cxn ang="0">
                    <a:pos x="60" y="80"/>
                  </a:cxn>
                </a:cxnLst>
                <a:rect l="0" t="0" r="r" b="b"/>
                <a:pathLst>
                  <a:path w="85" h="123">
                    <a:moveTo>
                      <a:pt x="42" y="0"/>
                    </a:moveTo>
                    <a:cubicBezTo>
                      <a:pt x="19" y="0"/>
                      <a:pt x="0" y="19"/>
                      <a:pt x="0" y="42"/>
                    </a:cubicBezTo>
                    <a:cubicBezTo>
                      <a:pt x="0" y="57"/>
                      <a:pt x="14" y="74"/>
                      <a:pt x="19" y="88"/>
                    </a:cubicBezTo>
                    <a:cubicBezTo>
                      <a:pt x="27" y="110"/>
                      <a:pt x="26" y="123"/>
                      <a:pt x="42" y="123"/>
                    </a:cubicBezTo>
                    <a:cubicBezTo>
                      <a:pt x="59" y="123"/>
                      <a:pt x="58" y="110"/>
                      <a:pt x="65" y="88"/>
                    </a:cubicBezTo>
                    <a:cubicBezTo>
                      <a:pt x="70" y="74"/>
                      <a:pt x="85" y="57"/>
                      <a:pt x="85" y="42"/>
                    </a:cubicBezTo>
                    <a:cubicBezTo>
                      <a:pt x="85" y="19"/>
                      <a:pt x="66" y="0"/>
                      <a:pt x="42" y="0"/>
                    </a:cubicBezTo>
                    <a:close/>
                    <a:moveTo>
                      <a:pt x="52" y="104"/>
                    </a:moveTo>
                    <a:cubicBezTo>
                      <a:pt x="33" y="106"/>
                      <a:pt x="33" y="106"/>
                      <a:pt x="33" y="106"/>
                    </a:cubicBezTo>
                    <a:cubicBezTo>
                      <a:pt x="33" y="104"/>
                      <a:pt x="32" y="102"/>
                      <a:pt x="31" y="99"/>
                    </a:cubicBezTo>
                    <a:cubicBezTo>
                      <a:pt x="31" y="99"/>
                      <a:pt x="31" y="99"/>
                      <a:pt x="31" y="99"/>
                    </a:cubicBezTo>
                    <a:cubicBezTo>
                      <a:pt x="55" y="96"/>
                      <a:pt x="55" y="96"/>
                      <a:pt x="55" y="96"/>
                    </a:cubicBezTo>
                    <a:cubicBezTo>
                      <a:pt x="54" y="97"/>
                      <a:pt x="54" y="98"/>
                      <a:pt x="54" y="99"/>
                    </a:cubicBezTo>
                    <a:cubicBezTo>
                      <a:pt x="53" y="101"/>
                      <a:pt x="53" y="103"/>
                      <a:pt x="52" y="104"/>
                    </a:cubicBezTo>
                    <a:close/>
                    <a:moveTo>
                      <a:pt x="30" y="95"/>
                    </a:moveTo>
                    <a:cubicBezTo>
                      <a:pt x="29" y="93"/>
                      <a:pt x="28" y="91"/>
                      <a:pt x="27" y="88"/>
                    </a:cubicBezTo>
                    <a:cubicBezTo>
                      <a:pt x="57" y="88"/>
                      <a:pt x="57" y="88"/>
                      <a:pt x="57" y="88"/>
                    </a:cubicBezTo>
                    <a:cubicBezTo>
                      <a:pt x="57" y="89"/>
                      <a:pt x="56" y="91"/>
                      <a:pt x="56" y="92"/>
                    </a:cubicBezTo>
                    <a:lnTo>
                      <a:pt x="30" y="95"/>
                    </a:lnTo>
                    <a:close/>
                    <a:moveTo>
                      <a:pt x="42" y="115"/>
                    </a:moveTo>
                    <a:cubicBezTo>
                      <a:pt x="38" y="115"/>
                      <a:pt x="37" y="114"/>
                      <a:pt x="35" y="110"/>
                    </a:cubicBezTo>
                    <a:cubicBezTo>
                      <a:pt x="51" y="108"/>
                      <a:pt x="51" y="108"/>
                      <a:pt x="51" y="108"/>
                    </a:cubicBezTo>
                    <a:cubicBezTo>
                      <a:pt x="49" y="114"/>
                      <a:pt x="47" y="115"/>
                      <a:pt x="42" y="115"/>
                    </a:cubicBezTo>
                    <a:close/>
                    <a:moveTo>
                      <a:pt x="60" y="80"/>
                    </a:moveTo>
                    <a:cubicBezTo>
                      <a:pt x="24" y="80"/>
                      <a:pt x="24" y="80"/>
                      <a:pt x="24" y="80"/>
                    </a:cubicBezTo>
                    <a:cubicBezTo>
                      <a:pt x="23" y="76"/>
                      <a:pt x="20" y="72"/>
                      <a:pt x="18" y="68"/>
                    </a:cubicBezTo>
                    <a:cubicBezTo>
                      <a:pt x="13" y="59"/>
                      <a:pt x="8" y="50"/>
                      <a:pt x="8" y="42"/>
                    </a:cubicBezTo>
                    <a:cubicBezTo>
                      <a:pt x="8" y="23"/>
                      <a:pt x="23" y="8"/>
                      <a:pt x="42" y="8"/>
                    </a:cubicBezTo>
                    <a:cubicBezTo>
                      <a:pt x="61" y="8"/>
                      <a:pt x="77" y="23"/>
                      <a:pt x="77" y="42"/>
                    </a:cubicBezTo>
                    <a:cubicBezTo>
                      <a:pt x="77" y="50"/>
                      <a:pt x="72" y="59"/>
                      <a:pt x="67" y="68"/>
                    </a:cubicBezTo>
                    <a:cubicBezTo>
                      <a:pt x="64" y="72"/>
                      <a:pt x="62" y="76"/>
                      <a:pt x="60" y="80"/>
                    </a:cubicBezTo>
                    <a:close/>
                    <a:moveTo>
                      <a:pt x="60" y="80"/>
                    </a:moveTo>
                    <a:cubicBezTo>
                      <a:pt x="60" y="80"/>
                      <a:pt x="60" y="80"/>
                      <a:pt x="60" y="8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>
                <a:outerShdw blurRad="139700" dist="38100" dir="16200000" rotWithShape="0">
                  <a:prstClr val="black">
                    <a:alpha val="36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entury Gothic" panose="020B0502020202020204" pitchFamily="34" charset="0"/>
                  <a:ea typeface="inpin heiti" panose="00000500000000000000" pitchFamily="2" charset="-122"/>
                  <a:cs typeface="+mn-cs"/>
                  <a:sym typeface="Century Gothic" panose="020B0502020202020204" pitchFamily="34" charset="0"/>
                </a:endParaRPr>
              </a:p>
            </p:txBody>
          </p:sp>
          <p:sp>
            <p:nvSpPr>
              <p:cNvPr id="54" name="Freeform: Shape 32"/>
              <p:cNvSpPr/>
              <p:nvPr/>
            </p:nvSpPr>
            <p:spPr bwMode="auto">
              <a:xfrm>
                <a:off x="4130675" y="1965326"/>
                <a:ext cx="73025" cy="73025"/>
              </a:xfrm>
              <a:custGeom>
                <a:avLst/>
                <a:gdLst/>
                <a:ahLst/>
                <a:cxnLst>
                  <a:cxn ang="0">
                    <a:pos x="23" y="0"/>
                  </a:cxn>
                  <a:cxn ang="0">
                    <a:pos x="0" y="23"/>
                  </a:cxn>
                  <a:cxn ang="0">
                    <a:pos x="2" y="25"/>
                  </a:cxn>
                  <a:cxn ang="0">
                    <a:pos x="4" y="23"/>
                  </a:cxn>
                  <a:cxn ang="0">
                    <a:pos x="23" y="4"/>
                  </a:cxn>
                  <a:cxn ang="0">
                    <a:pos x="25" y="2"/>
                  </a:cxn>
                  <a:cxn ang="0">
                    <a:pos x="23" y="0"/>
                  </a:cxn>
                  <a:cxn ang="0">
                    <a:pos x="23" y="0"/>
                  </a:cxn>
                  <a:cxn ang="0">
                    <a:pos x="23" y="0"/>
                  </a:cxn>
                </a:cxnLst>
                <a:rect l="0" t="0" r="r" b="b"/>
                <a:pathLst>
                  <a:path w="25" h="25">
                    <a:moveTo>
                      <a:pt x="23" y="0"/>
                    </a:moveTo>
                    <a:cubicBezTo>
                      <a:pt x="11" y="0"/>
                      <a:pt x="0" y="10"/>
                      <a:pt x="0" y="23"/>
                    </a:cubicBezTo>
                    <a:cubicBezTo>
                      <a:pt x="0" y="24"/>
                      <a:pt x="1" y="25"/>
                      <a:pt x="2" y="25"/>
                    </a:cubicBezTo>
                    <a:cubicBezTo>
                      <a:pt x="3" y="25"/>
                      <a:pt x="4" y="24"/>
                      <a:pt x="4" y="23"/>
                    </a:cubicBezTo>
                    <a:cubicBezTo>
                      <a:pt x="4" y="12"/>
                      <a:pt x="13" y="4"/>
                      <a:pt x="23" y="4"/>
                    </a:cubicBezTo>
                    <a:cubicBezTo>
                      <a:pt x="24" y="4"/>
                      <a:pt x="25" y="3"/>
                      <a:pt x="25" y="2"/>
                    </a:cubicBezTo>
                    <a:cubicBezTo>
                      <a:pt x="25" y="1"/>
                      <a:pt x="24" y="0"/>
                      <a:pt x="23" y="0"/>
                    </a:cubicBezTo>
                    <a:close/>
                    <a:moveTo>
                      <a:pt x="23" y="0"/>
                    </a:moveTo>
                    <a:cubicBezTo>
                      <a:pt x="23" y="0"/>
                      <a:pt x="23" y="0"/>
                      <a:pt x="23" y="0"/>
                    </a:cubicBezTo>
                  </a:path>
                </a:pathLst>
              </a:custGeom>
              <a:grpFill/>
              <a:ln>
                <a:noFill/>
              </a:ln>
              <a:effectLst>
                <a:outerShdw blurRad="139700" dist="38100" dir="16200000" rotWithShape="0">
                  <a:prstClr val="black">
                    <a:alpha val="36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entury Gothic" panose="020B0502020202020204" pitchFamily="34" charset="0"/>
                  <a:ea typeface="inpin heiti" panose="00000500000000000000" pitchFamily="2" charset="-122"/>
                  <a:cs typeface="+mn-cs"/>
                  <a:sym typeface="Century Gothic" panose="020B0502020202020204" pitchFamily="34" charset="0"/>
                </a:endParaRPr>
              </a:p>
            </p:txBody>
          </p:sp>
        </p:grpSp>
      </p:grpSp>
      <p:grpSp>
        <p:nvGrpSpPr>
          <p:cNvPr id="2" name="组合 1"/>
          <p:cNvGrpSpPr/>
          <p:nvPr/>
        </p:nvGrpSpPr>
        <p:grpSpPr>
          <a:xfrm>
            <a:off x="4164994" y="1625148"/>
            <a:ext cx="3683987" cy="1162759"/>
            <a:chOff x="4582437" y="1664904"/>
            <a:chExt cx="3683987" cy="1162759"/>
          </a:xfrm>
        </p:grpSpPr>
        <p:cxnSp>
          <p:nvCxnSpPr>
            <p:cNvPr id="35" name="Straight Connector 6"/>
            <p:cNvCxnSpPr/>
            <p:nvPr/>
          </p:nvCxnSpPr>
          <p:spPr>
            <a:xfrm>
              <a:off x="4582437" y="2246281"/>
              <a:ext cx="2486166" cy="3"/>
            </a:xfrm>
            <a:prstGeom prst="line">
              <a:avLst/>
            </a:prstGeom>
            <a:ln w="19050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Oval 10"/>
            <p:cNvSpPr/>
            <p:nvPr/>
          </p:nvSpPr>
          <p:spPr>
            <a:xfrm>
              <a:off x="7103665" y="1664904"/>
              <a:ext cx="1162759" cy="1162759"/>
            </a:xfrm>
            <a:prstGeom prst="ellipse">
              <a:avLst/>
            </a:prstGeom>
            <a:noFill/>
            <a:ln w="19050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253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+mn-cs"/>
                <a:sym typeface="Century Gothic" panose="020B0502020202020204" pitchFamily="34" charset="0"/>
              </a:endParaRPr>
            </a:p>
          </p:txBody>
        </p:sp>
        <p:sp>
          <p:nvSpPr>
            <p:cNvPr id="43" name="Freeform: Shape 34"/>
            <p:cNvSpPr/>
            <p:nvPr/>
          </p:nvSpPr>
          <p:spPr bwMode="auto">
            <a:xfrm>
              <a:off x="7421909" y="1943070"/>
              <a:ext cx="526272" cy="606417"/>
            </a:xfrm>
            <a:custGeom>
              <a:avLst/>
              <a:gdLst/>
              <a:ahLst/>
              <a:cxnLst>
                <a:cxn ang="0">
                  <a:pos x="53" y="0"/>
                </a:cxn>
                <a:cxn ang="0">
                  <a:pos x="0" y="25"/>
                </a:cxn>
                <a:cxn ang="0">
                  <a:pos x="0" y="98"/>
                </a:cxn>
                <a:cxn ang="0">
                  <a:pos x="53" y="123"/>
                </a:cxn>
                <a:cxn ang="0">
                  <a:pos x="107" y="98"/>
                </a:cxn>
                <a:cxn ang="0">
                  <a:pos x="107" y="25"/>
                </a:cxn>
                <a:cxn ang="0">
                  <a:pos x="53" y="0"/>
                </a:cxn>
                <a:cxn ang="0">
                  <a:pos x="99" y="98"/>
                </a:cxn>
                <a:cxn ang="0">
                  <a:pos x="53" y="115"/>
                </a:cxn>
                <a:cxn ang="0">
                  <a:pos x="7" y="98"/>
                </a:cxn>
                <a:cxn ang="0">
                  <a:pos x="7" y="83"/>
                </a:cxn>
                <a:cxn ang="0">
                  <a:pos x="53" y="96"/>
                </a:cxn>
                <a:cxn ang="0">
                  <a:pos x="99" y="83"/>
                </a:cxn>
                <a:cxn ang="0">
                  <a:pos x="99" y="98"/>
                </a:cxn>
                <a:cxn ang="0">
                  <a:pos x="99" y="75"/>
                </a:cxn>
                <a:cxn ang="0">
                  <a:pos x="99" y="75"/>
                </a:cxn>
                <a:cxn ang="0">
                  <a:pos x="99" y="75"/>
                </a:cxn>
                <a:cxn ang="0">
                  <a:pos x="53" y="92"/>
                </a:cxn>
                <a:cxn ang="0">
                  <a:pos x="7" y="75"/>
                </a:cxn>
                <a:cxn ang="0">
                  <a:pos x="7" y="75"/>
                </a:cxn>
                <a:cxn ang="0">
                  <a:pos x="7" y="60"/>
                </a:cxn>
                <a:cxn ang="0">
                  <a:pos x="53" y="73"/>
                </a:cxn>
                <a:cxn ang="0">
                  <a:pos x="99" y="60"/>
                </a:cxn>
                <a:cxn ang="0">
                  <a:pos x="99" y="75"/>
                </a:cxn>
                <a:cxn ang="0">
                  <a:pos x="99" y="52"/>
                </a:cxn>
                <a:cxn ang="0">
                  <a:pos x="99" y="52"/>
                </a:cxn>
                <a:cxn ang="0">
                  <a:pos x="99" y="52"/>
                </a:cxn>
                <a:cxn ang="0">
                  <a:pos x="53" y="69"/>
                </a:cxn>
                <a:cxn ang="0">
                  <a:pos x="7" y="52"/>
                </a:cxn>
                <a:cxn ang="0">
                  <a:pos x="7" y="52"/>
                </a:cxn>
                <a:cxn ang="0">
                  <a:pos x="7" y="39"/>
                </a:cxn>
                <a:cxn ang="0">
                  <a:pos x="53" y="50"/>
                </a:cxn>
                <a:cxn ang="0">
                  <a:pos x="99" y="39"/>
                </a:cxn>
                <a:cxn ang="0">
                  <a:pos x="99" y="52"/>
                </a:cxn>
                <a:cxn ang="0">
                  <a:pos x="53" y="42"/>
                </a:cxn>
                <a:cxn ang="0">
                  <a:pos x="7" y="25"/>
                </a:cxn>
                <a:cxn ang="0">
                  <a:pos x="53" y="8"/>
                </a:cxn>
                <a:cxn ang="0">
                  <a:pos x="99" y="25"/>
                </a:cxn>
                <a:cxn ang="0">
                  <a:pos x="53" y="42"/>
                </a:cxn>
                <a:cxn ang="0">
                  <a:pos x="53" y="42"/>
                </a:cxn>
                <a:cxn ang="0">
                  <a:pos x="53" y="42"/>
                </a:cxn>
              </a:cxnLst>
              <a:rect l="0" t="0" r="r" b="b"/>
              <a:pathLst>
                <a:path w="107" h="123">
                  <a:moveTo>
                    <a:pt x="53" y="0"/>
                  </a:moveTo>
                  <a:cubicBezTo>
                    <a:pt x="27" y="0"/>
                    <a:pt x="0" y="8"/>
                    <a:pt x="0" y="25"/>
                  </a:cubicBezTo>
                  <a:cubicBezTo>
                    <a:pt x="0" y="98"/>
                    <a:pt x="0" y="98"/>
                    <a:pt x="0" y="98"/>
                  </a:cubicBezTo>
                  <a:cubicBezTo>
                    <a:pt x="0" y="115"/>
                    <a:pt x="27" y="123"/>
                    <a:pt x="53" y="123"/>
                  </a:cubicBezTo>
                  <a:cubicBezTo>
                    <a:pt x="79" y="123"/>
                    <a:pt x="107" y="115"/>
                    <a:pt x="107" y="98"/>
                  </a:cubicBezTo>
                  <a:cubicBezTo>
                    <a:pt x="107" y="25"/>
                    <a:pt x="107" y="25"/>
                    <a:pt x="107" y="25"/>
                  </a:cubicBezTo>
                  <a:cubicBezTo>
                    <a:pt x="107" y="8"/>
                    <a:pt x="79" y="0"/>
                    <a:pt x="53" y="0"/>
                  </a:cubicBezTo>
                  <a:close/>
                  <a:moveTo>
                    <a:pt x="99" y="98"/>
                  </a:moveTo>
                  <a:cubicBezTo>
                    <a:pt x="99" y="107"/>
                    <a:pt x="79" y="115"/>
                    <a:pt x="53" y="115"/>
                  </a:cubicBezTo>
                  <a:cubicBezTo>
                    <a:pt x="28" y="115"/>
                    <a:pt x="7" y="107"/>
                    <a:pt x="7" y="98"/>
                  </a:cubicBezTo>
                  <a:cubicBezTo>
                    <a:pt x="7" y="83"/>
                    <a:pt x="7" y="83"/>
                    <a:pt x="7" y="83"/>
                  </a:cubicBezTo>
                  <a:cubicBezTo>
                    <a:pt x="15" y="92"/>
                    <a:pt x="34" y="96"/>
                    <a:pt x="53" y="96"/>
                  </a:cubicBezTo>
                  <a:cubicBezTo>
                    <a:pt x="72" y="96"/>
                    <a:pt x="91" y="92"/>
                    <a:pt x="99" y="83"/>
                  </a:cubicBezTo>
                  <a:lnTo>
                    <a:pt x="99" y="98"/>
                  </a:lnTo>
                  <a:close/>
                  <a:moveTo>
                    <a:pt x="99" y="75"/>
                  </a:moveTo>
                  <a:cubicBezTo>
                    <a:pt x="99" y="75"/>
                    <a:pt x="99" y="75"/>
                    <a:pt x="99" y="75"/>
                  </a:cubicBezTo>
                  <a:cubicBezTo>
                    <a:pt x="99" y="75"/>
                    <a:pt x="99" y="75"/>
                    <a:pt x="99" y="75"/>
                  </a:cubicBezTo>
                  <a:cubicBezTo>
                    <a:pt x="99" y="84"/>
                    <a:pt x="79" y="92"/>
                    <a:pt x="53" y="92"/>
                  </a:cubicBezTo>
                  <a:cubicBezTo>
                    <a:pt x="28" y="92"/>
                    <a:pt x="7" y="84"/>
                    <a:pt x="7" y="75"/>
                  </a:cubicBezTo>
                  <a:cubicBezTo>
                    <a:pt x="7" y="75"/>
                    <a:pt x="7" y="75"/>
                    <a:pt x="7" y="75"/>
                  </a:cubicBezTo>
                  <a:cubicBezTo>
                    <a:pt x="7" y="60"/>
                    <a:pt x="7" y="60"/>
                    <a:pt x="7" y="60"/>
                  </a:cubicBezTo>
                  <a:cubicBezTo>
                    <a:pt x="15" y="69"/>
                    <a:pt x="34" y="73"/>
                    <a:pt x="53" y="73"/>
                  </a:cubicBezTo>
                  <a:cubicBezTo>
                    <a:pt x="72" y="73"/>
                    <a:pt x="91" y="69"/>
                    <a:pt x="99" y="60"/>
                  </a:cubicBezTo>
                  <a:lnTo>
                    <a:pt x="99" y="75"/>
                  </a:lnTo>
                  <a:close/>
                  <a:moveTo>
                    <a:pt x="99" y="52"/>
                  </a:moveTo>
                  <a:cubicBezTo>
                    <a:pt x="99" y="52"/>
                    <a:pt x="99" y="52"/>
                    <a:pt x="99" y="52"/>
                  </a:cubicBezTo>
                  <a:cubicBezTo>
                    <a:pt x="99" y="52"/>
                    <a:pt x="99" y="52"/>
                    <a:pt x="99" y="52"/>
                  </a:cubicBezTo>
                  <a:cubicBezTo>
                    <a:pt x="99" y="61"/>
                    <a:pt x="79" y="69"/>
                    <a:pt x="53" y="69"/>
                  </a:cubicBezTo>
                  <a:cubicBezTo>
                    <a:pt x="28" y="69"/>
                    <a:pt x="7" y="61"/>
                    <a:pt x="7" y="52"/>
                  </a:cubicBezTo>
                  <a:cubicBezTo>
                    <a:pt x="7" y="52"/>
                    <a:pt x="7" y="52"/>
                    <a:pt x="7" y="52"/>
                  </a:cubicBezTo>
                  <a:cubicBezTo>
                    <a:pt x="7" y="39"/>
                    <a:pt x="7" y="39"/>
                    <a:pt x="7" y="39"/>
                  </a:cubicBezTo>
                  <a:cubicBezTo>
                    <a:pt x="17" y="46"/>
                    <a:pt x="36" y="50"/>
                    <a:pt x="53" y="50"/>
                  </a:cubicBezTo>
                  <a:cubicBezTo>
                    <a:pt x="71" y="50"/>
                    <a:pt x="89" y="46"/>
                    <a:pt x="99" y="39"/>
                  </a:cubicBezTo>
                  <a:lnTo>
                    <a:pt x="99" y="52"/>
                  </a:lnTo>
                  <a:close/>
                  <a:moveTo>
                    <a:pt x="53" y="42"/>
                  </a:moveTo>
                  <a:cubicBezTo>
                    <a:pt x="28" y="42"/>
                    <a:pt x="7" y="34"/>
                    <a:pt x="7" y="25"/>
                  </a:cubicBezTo>
                  <a:cubicBezTo>
                    <a:pt x="7" y="15"/>
                    <a:pt x="28" y="8"/>
                    <a:pt x="53" y="8"/>
                  </a:cubicBezTo>
                  <a:cubicBezTo>
                    <a:pt x="79" y="8"/>
                    <a:pt x="99" y="15"/>
                    <a:pt x="99" y="25"/>
                  </a:cubicBezTo>
                  <a:cubicBezTo>
                    <a:pt x="99" y="34"/>
                    <a:pt x="79" y="42"/>
                    <a:pt x="53" y="42"/>
                  </a:cubicBezTo>
                  <a:close/>
                  <a:moveTo>
                    <a:pt x="53" y="42"/>
                  </a:moveTo>
                  <a:cubicBezTo>
                    <a:pt x="53" y="42"/>
                    <a:pt x="53" y="42"/>
                    <a:pt x="53" y="42"/>
                  </a:cubicBezTo>
                </a:path>
              </a:pathLst>
            </a:custGeom>
            <a:solidFill>
              <a:schemeClr val="accent2"/>
            </a:solidFill>
            <a:ln w="9525">
              <a:noFill/>
              <a:round/>
            </a:ln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253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+mn-cs"/>
                <a:sym typeface="Century Gothic" panose="020B0502020202020204" pitchFamily="34" charset="0"/>
              </a:endParaRPr>
            </a:p>
          </p:txBody>
        </p:sp>
        <p:sp>
          <p:nvSpPr>
            <p:cNvPr id="45" name="Rectangle 1"/>
            <p:cNvSpPr/>
            <p:nvPr/>
          </p:nvSpPr>
          <p:spPr>
            <a:xfrm>
              <a:off x="4982896" y="1825831"/>
              <a:ext cx="1599170" cy="338535"/>
            </a:xfrm>
            <a:prstGeom prst="rect">
              <a:avLst/>
            </a:prstGeom>
          </p:spPr>
          <p:txBody>
            <a:bodyPr wrap="none" lIns="287984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Century Gothic" panose="020B0502020202020204" pitchFamily="34" charset="0"/>
                  <a:ea typeface="inpin heiti" panose="00000500000000000000" pitchFamily="2" charset="-122"/>
                  <a:cs typeface="+mn-cs"/>
                  <a:sym typeface="Century Gothic" panose="020B0502020202020204" pitchFamily="34" charset="0"/>
                </a:rPr>
                <a:t>标题文本预设 </a:t>
              </a: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+mn-cs"/>
                <a:sym typeface="Century Gothic" panose="020B0502020202020204" pitchFamily="34" charset="0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4530174" y="3120567"/>
            <a:ext cx="4136266" cy="1162759"/>
            <a:chOff x="4947617" y="3160323"/>
            <a:chExt cx="4136266" cy="1162759"/>
          </a:xfrm>
        </p:grpSpPr>
        <p:cxnSp>
          <p:nvCxnSpPr>
            <p:cNvPr id="36" name="Straight Connector 7"/>
            <p:cNvCxnSpPr/>
            <p:nvPr/>
          </p:nvCxnSpPr>
          <p:spPr>
            <a:xfrm>
              <a:off x="4947617" y="3741697"/>
              <a:ext cx="2900526" cy="0"/>
            </a:xfrm>
            <a:prstGeom prst="line">
              <a:avLst/>
            </a:prstGeom>
            <a:ln w="19050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" name="Oval 11"/>
            <p:cNvSpPr/>
            <p:nvPr/>
          </p:nvSpPr>
          <p:spPr>
            <a:xfrm>
              <a:off x="7921124" y="3160323"/>
              <a:ext cx="1162759" cy="1162759"/>
            </a:xfrm>
            <a:prstGeom prst="ellipse">
              <a:avLst/>
            </a:prstGeom>
            <a:noFill/>
            <a:ln w="19050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253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+mn-cs"/>
                <a:sym typeface="Century Gothic" panose="020B0502020202020204" pitchFamily="34" charset="0"/>
              </a:endParaRPr>
            </a:p>
          </p:txBody>
        </p:sp>
        <p:sp>
          <p:nvSpPr>
            <p:cNvPr id="42" name="Freeform: Shape 33"/>
            <p:cNvSpPr/>
            <p:nvPr/>
          </p:nvSpPr>
          <p:spPr bwMode="auto">
            <a:xfrm>
              <a:off x="8294132" y="3438488"/>
              <a:ext cx="416744" cy="606417"/>
            </a:xfrm>
            <a:custGeom>
              <a:avLst/>
              <a:gdLst/>
              <a:ahLst/>
              <a:cxnLst>
                <a:cxn ang="0">
                  <a:pos x="38" y="109"/>
                </a:cxn>
                <a:cxn ang="0">
                  <a:pos x="40" y="107"/>
                </a:cxn>
                <a:cxn ang="0">
                  <a:pos x="44" y="107"/>
                </a:cxn>
                <a:cxn ang="0">
                  <a:pos x="46" y="109"/>
                </a:cxn>
                <a:cxn ang="0">
                  <a:pos x="44" y="111"/>
                </a:cxn>
                <a:cxn ang="0">
                  <a:pos x="40" y="111"/>
                </a:cxn>
                <a:cxn ang="0">
                  <a:pos x="38" y="109"/>
                </a:cxn>
                <a:cxn ang="0">
                  <a:pos x="48" y="12"/>
                </a:cxn>
                <a:cxn ang="0">
                  <a:pos x="37" y="12"/>
                </a:cxn>
                <a:cxn ang="0">
                  <a:pos x="35" y="14"/>
                </a:cxn>
                <a:cxn ang="0">
                  <a:pos x="37" y="15"/>
                </a:cxn>
                <a:cxn ang="0">
                  <a:pos x="48" y="15"/>
                </a:cxn>
                <a:cxn ang="0">
                  <a:pos x="50" y="14"/>
                </a:cxn>
                <a:cxn ang="0">
                  <a:pos x="48" y="12"/>
                </a:cxn>
                <a:cxn ang="0">
                  <a:pos x="85" y="12"/>
                </a:cxn>
                <a:cxn ang="0">
                  <a:pos x="85" y="111"/>
                </a:cxn>
                <a:cxn ang="0">
                  <a:pos x="73" y="123"/>
                </a:cxn>
                <a:cxn ang="0">
                  <a:pos x="12" y="123"/>
                </a:cxn>
                <a:cxn ang="0">
                  <a:pos x="0" y="111"/>
                </a:cxn>
                <a:cxn ang="0">
                  <a:pos x="0" y="12"/>
                </a:cxn>
                <a:cxn ang="0">
                  <a:pos x="12" y="0"/>
                </a:cxn>
                <a:cxn ang="0">
                  <a:pos x="73" y="0"/>
                </a:cxn>
                <a:cxn ang="0">
                  <a:pos x="85" y="12"/>
                </a:cxn>
                <a:cxn ang="0">
                  <a:pos x="77" y="104"/>
                </a:cxn>
                <a:cxn ang="0">
                  <a:pos x="8" y="104"/>
                </a:cxn>
                <a:cxn ang="0">
                  <a:pos x="8" y="111"/>
                </a:cxn>
                <a:cxn ang="0">
                  <a:pos x="12" y="115"/>
                </a:cxn>
                <a:cxn ang="0">
                  <a:pos x="73" y="115"/>
                </a:cxn>
                <a:cxn ang="0">
                  <a:pos x="77" y="111"/>
                </a:cxn>
                <a:cxn ang="0">
                  <a:pos x="77" y="104"/>
                </a:cxn>
                <a:cxn ang="0">
                  <a:pos x="77" y="23"/>
                </a:cxn>
                <a:cxn ang="0">
                  <a:pos x="8" y="23"/>
                </a:cxn>
                <a:cxn ang="0">
                  <a:pos x="8" y="100"/>
                </a:cxn>
                <a:cxn ang="0">
                  <a:pos x="77" y="100"/>
                </a:cxn>
                <a:cxn ang="0">
                  <a:pos x="77" y="23"/>
                </a:cxn>
                <a:cxn ang="0">
                  <a:pos x="77" y="12"/>
                </a:cxn>
                <a:cxn ang="0">
                  <a:pos x="73" y="8"/>
                </a:cxn>
                <a:cxn ang="0">
                  <a:pos x="12" y="8"/>
                </a:cxn>
                <a:cxn ang="0">
                  <a:pos x="8" y="12"/>
                </a:cxn>
                <a:cxn ang="0">
                  <a:pos x="8" y="19"/>
                </a:cxn>
                <a:cxn ang="0">
                  <a:pos x="77" y="19"/>
                </a:cxn>
                <a:cxn ang="0">
                  <a:pos x="77" y="12"/>
                </a:cxn>
                <a:cxn ang="0">
                  <a:pos x="77" y="12"/>
                </a:cxn>
                <a:cxn ang="0">
                  <a:pos x="77" y="12"/>
                </a:cxn>
              </a:cxnLst>
              <a:rect l="0" t="0" r="r" b="b"/>
              <a:pathLst>
                <a:path w="85" h="123">
                  <a:moveTo>
                    <a:pt x="38" y="109"/>
                  </a:moveTo>
                  <a:cubicBezTo>
                    <a:pt x="38" y="108"/>
                    <a:pt x="39" y="107"/>
                    <a:pt x="40" y="107"/>
                  </a:cubicBezTo>
                  <a:cubicBezTo>
                    <a:pt x="44" y="107"/>
                    <a:pt x="44" y="107"/>
                    <a:pt x="44" y="107"/>
                  </a:cubicBezTo>
                  <a:cubicBezTo>
                    <a:pt x="45" y="107"/>
                    <a:pt x="46" y="108"/>
                    <a:pt x="46" y="109"/>
                  </a:cubicBezTo>
                  <a:cubicBezTo>
                    <a:pt x="46" y="110"/>
                    <a:pt x="45" y="111"/>
                    <a:pt x="44" y="111"/>
                  </a:cubicBezTo>
                  <a:cubicBezTo>
                    <a:pt x="40" y="111"/>
                    <a:pt x="40" y="111"/>
                    <a:pt x="40" y="111"/>
                  </a:cubicBezTo>
                  <a:cubicBezTo>
                    <a:pt x="39" y="111"/>
                    <a:pt x="38" y="110"/>
                    <a:pt x="38" y="109"/>
                  </a:cubicBezTo>
                  <a:close/>
                  <a:moveTo>
                    <a:pt x="48" y="12"/>
                  </a:moveTo>
                  <a:cubicBezTo>
                    <a:pt x="37" y="12"/>
                    <a:pt x="37" y="12"/>
                    <a:pt x="37" y="12"/>
                  </a:cubicBezTo>
                  <a:cubicBezTo>
                    <a:pt x="36" y="12"/>
                    <a:pt x="35" y="12"/>
                    <a:pt x="35" y="14"/>
                  </a:cubicBezTo>
                  <a:cubicBezTo>
                    <a:pt x="35" y="15"/>
                    <a:pt x="36" y="15"/>
                    <a:pt x="37" y="15"/>
                  </a:cubicBezTo>
                  <a:cubicBezTo>
                    <a:pt x="48" y="15"/>
                    <a:pt x="48" y="15"/>
                    <a:pt x="48" y="15"/>
                  </a:cubicBezTo>
                  <a:cubicBezTo>
                    <a:pt x="49" y="15"/>
                    <a:pt x="50" y="15"/>
                    <a:pt x="50" y="14"/>
                  </a:cubicBezTo>
                  <a:cubicBezTo>
                    <a:pt x="50" y="12"/>
                    <a:pt x="49" y="12"/>
                    <a:pt x="48" y="12"/>
                  </a:cubicBezTo>
                  <a:close/>
                  <a:moveTo>
                    <a:pt x="85" y="12"/>
                  </a:moveTo>
                  <a:cubicBezTo>
                    <a:pt x="85" y="111"/>
                    <a:pt x="85" y="111"/>
                    <a:pt x="85" y="111"/>
                  </a:cubicBezTo>
                  <a:cubicBezTo>
                    <a:pt x="85" y="118"/>
                    <a:pt x="79" y="123"/>
                    <a:pt x="73" y="123"/>
                  </a:cubicBezTo>
                  <a:cubicBezTo>
                    <a:pt x="12" y="123"/>
                    <a:pt x="12" y="123"/>
                    <a:pt x="12" y="123"/>
                  </a:cubicBezTo>
                  <a:cubicBezTo>
                    <a:pt x="5" y="123"/>
                    <a:pt x="0" y="118"/>
                    <a:pt x="0" y="111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79" y="0"/>
                    <a:pt x="85" y="5"/>
                    <a:pt x="85" y="12"/>
                  </a:cubicBezTo>
                  <a:close/>
                  <a:moveTo>
                    <a:pt x="77" y="104"/>
                  </a:moveTo>
                  <a:cubicBezTo>
                    <a:pt x="8" y="104"/>
                    <a:pt x="8" y="104"/>
                    <a:pt x="8" y="104"/>
                  </a:cubicBezTo>
                  <a:cubicBezTo>
                    <a:pt x="8" y="111"/>
                    <a:pt x="8" y="111"/>
                    <a:pt x="8" y="111"/>
                  </a:cubicBezTo>
                  <a:cubicBezTo>
                    <a:pt x="8" y="113"/>
                    <a:pt x="10" y="115"/>
                    <a:pt x="12" y="115"/>
                  </a:cubicBezTo>
                  <a:cubicBezTo>
                    <a:pt x="73" y="115"/>
                    <a:pt x="73" y="115"/>
                    <a:pt x="73" y="115"/>
                  </a:cubicBezTo>
                  <a:cubicBezTo>
                    <a:pt x="75" y="115"/>
                    <a:pt x="77" y="113"/>
                    <a:pt x="77" y="111"/>
                  </a:cubicBezTo>
                  <a:lnTo>
                    <a:pt x="77" y="104"/>
                  </a:lnTo>
                  <a:close/>
                  <a:moveTo>
                    <a:pt x="77" y="23"/>
                  </a:moveTo>
                  <a:cubicBezTo>
                    <a:pt x="8" y="23"/>
                    <a:pt x="8" y="23"/>
                    <a:pt x="8" y="23"/>
                  </a:cubicBezTo>
                  <a:cubicBezTo>
                    <a:pt x="8" y="100"/>
                    <a:pt x="8" y="100"/>
                    <a:pt x="8" y="100"/>
                  </a:cubicBezTo>
                  <a:cubicBezTo>
                    <a:pt x="77" y="100"/>
                    <a:pt x="77" y="100"/>
                    <a:pt x="77" y="100"/>
                  </a:cubicBezTo>
                  <a:lnTo>
                    <a:pt x="77" y="23"/>
                  </a:lnTo>
                  <a:close/>
                  <a:moveTo>
                    <a:pt x="77" y="12"/>
                  </a:moveTo>
                  <a:cubicBezTo>
                    <a:pt x="77" y="9"/>
                    <a:pt x="75" y="8"/>
                    <a:pt x="73" y="8"/>
                  </a:cubicBezTo>
                  <a:cubicBezTo>
                    <a:pt x="12" y="8"/>
                    <a:pt x="12" y="8"/>
                    <a:pt x="12" y="8"/>
                  </a:cubicBezTo>
                  <a:cubicBezTo>
                    <a:pt x="10" y="8"/>
                    <a:pt x="8" y="9"/>
                    <a:pt x="8" y="12"/>
                  </a:cubicBezTo>
                  <a:cubicBezTo>
                    <a:pt x="8" y="19"/>
                    <a:pt x="8" y="19"/>
                    <a:pt x="8" y="19"/>
                  </a:cubicBezTo>
                  <a:cubicBezTo>
                    <a:pt x="77" y="19"/>
                    <a:pt x="77" y="19"/>
                    <a:pt x="77" y="19"/>
                  </a:cubicBezTo>
                  <a:lnTo>
                    <a:pt x="77" y="12"/>
                  </a:lnTo>
                  <a:close/>
                  <a:moveTo>
                    <a:pt x="77" y="12"/>
                  </a:moveTo>
                  <a:cubicBezTo>
                    <a:pt x="77" y="12"/>
                    <a:pt x="77" y="12"/>
                    <a:pt x="77" y="12"/>
                  </a:cubicBezTo>
                </a:path>
              </a:pathLst>
            </a:custGeom>
            <a:solidFill>
              <a:schemeClr val="accent2"/>
            </a:solidFill>
            <a:ln w="9525">
              <a:noFill/>
              <a:round/>
            </a:ln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253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+mn-cs"/>
                <a:sym typeface="Century Gothic" panose="020B0502020202020204" pitchFamily="34" charset="0"/>
              </a:endParaRPr>
            </a:p>
          </p:txBody>
        </p:sp>
        <p:sp>
          <p:nvSpPr>
            <p:cNvPr id="46" name="Rectangle 27"/>
            <p:cNvSpPr/>
            <p:nvPr/>
          </p:nvSpPr>
          <p:spPr>
            <a:xfrm>
              <a:off x="5392013" y="3248608"/>
              <a:ext cx="1810410" cy="338535"/>
            </a:xfrm>
            <a:prstGeom prst="rect">
              <a:avLst/>
            </a:prstGeom>
          </p:spPr>
          <p:txBody>
            <a:bodyPr wrap="none" lIns="287984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Century Gothic" panose="020B0502020202020204" pitchFamily="34" charset="0"/>
                  <a:ea typeface="inpin heiti" panose="00000500000000000000" pitchFamily="2" charset="-122"/>
                  <a:cs typeface="+mn-cs"/>
                  <a:sym typeface="Century Gothic" panose="020B0502020202020204" pitchFamily="34" charset="0"/>
                </a:rPr>
                <a:t>标题文本预设 </a:t>
              </a: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+mn-cs"/>
                <a:sym typeface="Century Gothic" panose="020B0502020202020204" pitchFamily="34" charset="0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4164994" y="4611875"/>
            <a:ext cx="3683987" cy="1162759"/>
            <a:chOff x="4582437" y="4651631"/>
            <a:chExt cx="3683987" cy="1162759"/>
          </a:xfrm>
        </p:grpSpPr>
        <p:cxnSp>
          <p:nvCxnSpPr>
            <p:cNvPr id="37" name="Straight Connector 8"/>
            <p:cNvCxnSpPr/>
            <p:nvPr/>
          </p:nvCxnSpPr>
          <p:spPr>
            <a:xfrm>
              <a:off x="4582437" y="5233006"/>
              <a:ext cx="2486166" cy="0"/>
            </a:xfrm>
            <a:prstGeom prst="line">
              <a:avLst/>
            </a:prstGeom>
            <a:ln w="19050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Oval 9"/>
            <p:cNvSpPr/>
            <p:nvPr/>
          </p:nvSpPr>
          <p:spPr>
            <a:xfrm>
              <a:off x="7103665" y="4651631"/>
              <a:ext cx="1162759" cy="1162759"/>
            </a:xfrm>
            <a:prstGeom prst="ellipse">
              <a:avLst/>
            </a:prstGeom>
            <a:noFill/>
            <a:ln w="19050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253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+mn-cs"/>
                <a:sym typeface="Century Gothic" panose="020B0502020202020204" pitchFamily="34" charset="0"/>
              </a:endParaRPr>
            </a:p>
          </p:txBody>
        </p:sp>
        <p:sp>
          <p:nvSpPr>
            <p:cNvPr id="44" name="Freeform: Shape 35"/>
            <p:cNvSpPr/>
            <p:nvPr/>
          </p:nvSpPr>
          <p:spPr bwMode="auto">
            <a:xfrm>
              <a:off x="7381831" y="4948497"/>
              <a:ext cx="606417" cy="569017"/>
            </a:xfrm>
            <a:custGeom>
              <a:avLst/>
              <a:gdLst/>
              <a:ahLst/>
              <a:cxnLst>
                <a:cxn ang="0">
                  <a:pos x="111" y="0"/>
                </a:cxn>
                <a:cxn ang="0">
                  <a:pos x="12" y="0"/>
                </a:cxn>
                <a:cxn ang="0">
                  <a:pos x="0" y="12"/>
                </a:cxn>
                <a:cxn ang="0">
                  <a:pos x="0" y="88"/>
                </a:cxn>
                <a:cxn ang="0">
                  <a:pos x="12" y="100"/>
                </a:cxn>
                <a:cxn ang="0">
                  <a:pos x="50" y="100"/>
                </a:cxn>
                <a:cxn ang="0">
                  <a:pos x="50" y="104"/>
                </a:cxn>
                <a:cxn ang="0">
                  <a:pos x="26" y="108"/>
                </a:cxn>
                <a:cxn ang="0">
                  <a:pos x="23" y="111"/>
                </a:cxn>
                <a:cxn ang="0">
                  <a:pos x="27" y="115"/>
                </a:cxn>
                <a:cxn ang="0">
                  <a:pos x="96" y="115"/>
                </a:cxn>
                <a:cxn ang="0">
                  <a:pos x="100" y="111"/>
                </a:cxn>
                <a:cxn ang="0">
                  <a:pos x="97" y="108"/>
                </a:cxn>
                <a:cxn ang="0">
                  <a:pos x="73" y="104"/>
                </a:cxn>
                <a:cxn ang="0">
                  <a:pos x="73" y="100"/>
                </a:cxn>
                <a:cxn ang="0">
                  <a:pos x="111" y="100"/>
                </a:cxn>
                <a:cxn ang="0">
                  <a:pos x="123" y="88"/>
                </a:cxn>
                <a:cxn ang="0">
                  <a:pos x="123" y="12"/>
                </a:cxn>
                <a:cxn ang="0">
                  <a:pos x="111" y="0"/>
                </a:cxn>
                <a:cxn ang="0">
                  <a:pos x="115" y="88"/>
                </a:cxn>
                <a:cxn ang="0">
                  <a:pos x="111" y="92"/>
                </a:cxn>
                <a:cxn ang="0">
                  <a:pos x="12" y="92"/>
                </a:cxn>
                <a:cxn ang="0">
                  <a:pos x="8" y="88"/>
                </a:cxn>
                <a:cxn ang="0">
                  <a:pos x="8" y="12"/>
                </a:cxn>
                <a:cxn ang="0">
                  <a:pos x="12" y="8"/>
                </a:cxn>
                <a:cxn ang="0">
                  <a:pos x="111" y="8"/>
                </a:cxn>
                <a:cxn ang="0">
                  <a:pos x="115" y="12"/>
                </a:cxn>
                <a:cxn ang="0">
                  <a:pos x="115" y="88"/>
                </a:cxn>
                <a:cxn ang="0">
                  <a:pos x="104" y="15"/>
                </a:cxn>
                <a:cxn ang="0">
                  <a:pos x="19" y="15"/>
                </a:cxn>
                <a:cxn ang="0">
                  <a:pos x="16" y="19"/>
                </a:cxn>
                <a:cxn ang="0">
                  <a:pos x="16" y="73"/>
                </a:cxn>
                <a:cxn ang="0">
                  <a:pos x="19" y="77"/>
                </a:cxn>
                <a:cxn ang="0">
                  <a:pos x="104" y="77"/>
                </a:cxn>
                <a:cxn ang="0">
                  <a:pos x="108" y="73"/>
                </a:cxn>
                <a:cxn ang="0">
                  <a:pos x="108" y="19"/>
                </a:cxn>
                <a:cxn ang="0">
                  <a:pos x="104" y="15"/>
                </a:cxn>
                <a:cxn ang="0">
                  <a:pos x="104" y="73"/>
                </a:cxn>
                <a:cxn ang="0">
                  <a:pos x="19" y="73"/>
                </a:cxn>
                <a:cxn ang="0">
                  <a:pos x="19" y="19"/>
                </a:cxn>
                <a:cxn ang="0">
                  <a:pos x="104" y="19"/>
                </a:cxn>
                <a:cxn ang="0">
                  <a:pos x="104" y="73"/>
                </a:cxn>
                <a:cxn ang="0">
                  <a:pos x="104" y="73"/>
                </a:cxn>
                <a:cxn ang="0">
                  <a:pos x="104" y="73"/>
                </a:cxn>
              </a:cxnLst>
              <a:rect l="0" t="0" r="r" b="b"/>
              <a:pathLst>
                <a:path w="123" h="115">
                  <a:moveTo>
                    <a:pt x="111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5" y="0"/>
                    <a:pt x="0" y="5"/>
                    <a:pt x="0" y="12"/>
                  </a:cubicBezTo>
                  <a:cubicBezTo>
                    <a:pt x="0" y="88"/>
                    <a:pt x="0" y="88"/>
                    <a:pt x="0" y="88"/>
                  </a:cubicBezTo>
                  <a:cubicBezTo>
                    <a:pt x="0" y="95"/>
                    <a:pt x="5" y="100"/>
                    <a:pt x="12" y="100"/>
                  </a:cubicBezTo>
                  <a:cubicBezTo>
                    <a:pt x="50" y="100"/>
                    <a:pt x="50" y="100"/>
                    <a:pt x="50" y="100"/>
                  </a:cubicBezTo>
                  <a:cubicBezTo>
                    <a:pt x="50" y="104"/>
                    <a:pt x="50" y="104"/>
                    <a:pt x="50" y="104"/>
                  </a:cubicBezTo>
                  <a:cubicBezTo>
                    <a:pt x="26" y="108"/>
                    <a:pt x="26" y="108"/>
                    <a:pt x="26" y="108"/>
                  </a:cubicBezTo>
                  <a:cubicBezTo>
                    <a:pt x="24" y="108"/>
                    <a:pt x="23" y="109"/>
                    <a:pt x="23" y="111"/>
                  </a:cubicBezTo>
                  <a:cubicBezTo>
                    <a:pt x="23" y="113"/>
                    <a:pt x="25" y="115"/>
                    <a:pt x="27" y="115"/>
                  </a:cubicBezTo>
                  <a:cubicBezTo>
                    <a:pt x="96" y="115"/>
                    <a:pt x="96" y="115"/>
                    <a:pt x="96" y="115"/>
                  </a:cubicBezTo>
                  <a:cubicBezTo>
                    <a:pt x="98" y="115"/>
                    <a:pt x="100" y="113"/>
                    <a:pt x="100" y="111"/>
                  </a:cubicBezTo>
                  <a:cubicBezTo>
                    <a:pt x="100" y="109"/>
                    <a:pt x="99" y="108"/>
                    <a:pt x="97" y="108"/>
                  </a:cubicBezTo>
                  <a:cubicBezTo>
                    <a:pt x="73" y="104"/>
                    <a:pt x="73" y="104"/>
                    <a:pt x="73" y="104"/>
                  </a:cubicBezTo>
                  <a:cubicBezTo>
                    <a:pt x="73" y="100"/>
                    <a:pt x="73" y="100"/>
                    <a:pt x="73" y="100"/>
                  </a:cubicBezTo>
                  <a:cubicBezTo>
                    <a:pt x="111" y="100"/>
                    <a:pt x="111" y="100"/>
                    <a:pt x="111" y="100"/>
                  </a:cubicBezTo>
                  <a:cubicBezTo>
                    <a:pt x="118" y="100"/>
                    <a:pt x="123" y="95"/>
                    <a:pt x="123" y="88"/>
                  </a:cubicBezTo>
                  <a:cubicBezTo>
                    <a:pt x="123" y="12"/>
                    <a:pt x="123" y="12"/>
                    <a:pt x="123" y="12"/>
                  </a:cubicBezTo>
                  <a:cubicBezTo>
                    <a:pt x="123" y="5"/>
                    <a:pt x="118" y="0"/>
                    <a:pt x="111" y="0"/>
                  </a:cubicBezTo>
                  <a:close/>
                  <a:moveTo>
                    <a:pt x="115" y="88"/>
                  </a:moveTo>
                  <a:cubicBezTo>
                    <a:pt x="115" y="90"/>
                    <a:pt x="114" y="92"/>
                    <a:pt x="111" y="92"/>
                  </a:cubicBezTo>
                  <a:cubicBezTo>
                    <a:pt x="12" y="92"/>
                    <a:pt x="12" y="92"/>
                    <a:pt x="12" y="92"/>
                  </a:cubicBezTo>
                  <a:cubicBezTo>
                    <a:pt x="10" y="92"/>
                    <a:pt x="8" y="90"/>
                    <a:pt x="8" y="88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9"/>
                    <a:pt x="10" y="8"/>
                    <a:pt x="12" y="8"/>
                  </a:cubicBezTo>
                  <a:cubicBezTo>
                    <a:pt x="111" y="8"/>
                    <a:pt x="111" y="8"/>
                    <a:pt x="111" y="8"/>
                  </a:cubicBezTo>
                  <a:cubicBezTo>
                    <a:pt x="114" y="8"/>
                    <a:pt x="115" y="9"/>
                    <a:pt x="115" y="12"/>
                  </a:cubicBezTo>
                  <a:lnTo>
                    <a:pt x="115" y="88"/>
                  </a:lnTo>
                  <a:close/>
                  <a:moveTo>
                    <a:pt x="104" y="15"/>
                  </a:moveTo>
                  <a:cubicBezTo>
                    <a:pt x="19" y="15"/>
                    <a:pt x="19" y="15"/>
                    <a:pt x="19" y="15"/>
                  </a:cubicBezTo>
                  <a:cubicBezTo>
                    <a:pt x="17" y="15"/>
                    <a:pt x="16" y="17"/>
                    <a:pt x="16" y="19"/>
                  </a:cubicBezTo>
                  <a:cubicBezTo>
                    <a:pt x="16" y="73"/>
                    <a:pt x="16" y="73"/>
                    <a:pt x="16" y="73"/>
                  </a:cubicBezTo>
                  <a:cubicBezTo>
                    <a:pt x="16" y="75"/>
                    <a:pt x="17" y="77"/>
                    <a:pt x="19" y="77"/>
                  </a:cubicBezTo>
                  <a:cubicBezTo>
                    <a:pt x="104" y="77"/>
                    <a:pt x="104" y="77"/>
                    <a:pt x="104" y="77"/>
                  </a:cubicBezTo>
                  <a:cubicBezTo>
                    <a:pt x="106" y="77"/>
                    <a:pt x="108" y="75"/>
                    <a:pt x="108" y="73"/>
                  </a:cubicBezTo>
                  <a:cubicBezTo>
                    <a:pt x="108" y="19"/>
                    <a:pt x="108" y="19"/>
                    <a:pt x="108" y="19"/>
                  </a:cubicBezTo>
                  <a:cubicBezTo>
                    <a:pt x="108" y="17"/>
                    <a:pt x="106" y="15"/>
                    <a:pt x="104" y="15"/>
                  </a:cubicBezTo>
                  <a:close/>
                  <a:moveTo>
                    <a:pt x="104" y="73"/>
                  </a:moveTo>
                  <a:cubicBezTo>
                    <a:pt x="19" y="73"/>
                    <a:pt x="19" y="73"/>
                    <a:pt x="19" y="73"/>
                  </a:cubicBezTo>
                  <a:cubicBezTo>
                    <a:pt x="19" y="19"/>
                    <a:pt x="19" y="19"/>
                    <a:pt x="19" y="19"/>
                  </a:cubicBezTo>
                  <a:cubicBezTo>
                    <a:pt x="104" y="19"/>
                    <a:pt x="104" y="19"/>
                    <a:pt x="104" y="19"/>
                  </a:cubicBezTo>
                  <a:lnTo>
                    <a:pt x="104" y="73"/>
                  </a:lnTo>
                  <a:close/>
                  <a:moveTo>
                    <a:pt x="104" y="73"/>
                  </a:moveTo>
                  <a:cubicBezTo>
                    <a:pt x="104" y="73"/>
                    <a:pt x="104" y="73"/>
                    <a:pt x="104" y="73"/>
                  </a:cubicBezTo>
                </a:path>
              </a:pathLst>
            </a:custGeom>
            <a:solidFill>
              <a:schemeClr val="accent2"/>
            </a:solidFill>
            <a:ln w="9525">
              <a:noFill/>
              <a:round/>
            </a:ln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253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+mn-cs"/>
                <a:sym typeface="Century Gothic" panose="020B0502020202020204" pitchFamily="34" charset="0"/>
              </a:endParaRPr>
            </a:p>
          </p:txBody>
        </p:sp>
        <p:sp>
          <p:nvSpPr>
            <p:cNvPr id="47" name="Rectangle 29"/>
            <p:cNvSpPr/>
            <p:nvPr/>
          </p:nvSpPr>
          <p:spPr>
            <a:xfrm>
              <a:off x="5055125" y="4798489"/>
              <a:ext cx="1599170" cy="338535"/>
            </a:xfrm>
            <a:prstGeom prst="rect">
              <a:avLst/>
            </a:prstGeom>
          </p:spPr>
          <p:txBody>
            <a:bodyPr wrap="none" lIns="287984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Century Gothic" panose="020B0502020202020204" pitchFamily="34" charset="0"/>
                  <a:ea typeface="inpin heiti" panose="00000500000000000000" pitchFamily="2" charset="-122"/>
                  <a:cs typeface="+mn-cs"/>
                  <a:sym typeface="Century Gothic" panose="020B0502020202020204" pitchFamily="34" charset="0"/>
                </a:rPr>
                <a:t>标题文本预设 </a:t>
              </a: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+mn-cs"/>
                <a:sym typeface="Century Gothic" panose="020B0502020202020204" pitchFamily="34" charset="0"/>
              </a:endParaRPr>
            </a:p>
          </p:txBody>
        </p:sp>
      </p:grpSp>
      <p:sp>
        <p:nvSpPr>
          <p:cNvPr id="55" name="矩形 54"/>
          <p:cNvSpPr/>
          <p:nvPr/>
        </p:nvSpPr>
        <p:spPr>
          <a:xfrm>
            <a:off x="8132138" y="1784059"/>
            <a:ext cx="2860542" cy="632658"/>
          </a:xfrm>
          <a:prstGeom prst="rect">
            <a:avLst/>
          </a:prstGeom>
        </p:spPr>
        <p:txBody>
          <a:bodyPr wrap="square" lIns="65009" tIns="32504" rIns="65009" bIns="32504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opportunities </a:t>
            </a:r>
            <a:r>
              <a:rPr kumimoji="0" lang="en-US" altLang="zh-CN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from </a:t>
            </a:r>
            <a:r>
              <a:rPr kumimoji="0" lang="en-US" altLang="zh-CN" sz="10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now on day </a:t>
            </a:r>
            <a:r>
              <a:rPr kumimoji="0" lang="en-US" altLang="zh-CN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is a </a:t>
            </a:r>
            <a:r>
              <a:rPr kumimoji="0" lang="en-US" altLang="zh-CN" sz="10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new is </a:t>
            </a:r>
            <a:r>
              <a:rPr kumimoji="0" lang="en-US" altLang="zh-CN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a new </a:t>
            </a:r>
            <a:r>
              <a:rPr kumimoji="0" lang="en-US" altLang="zh-CN" sz="10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beginning from </a:t>
            </a:r>
            <a:r>
              <a:rPr kumimoji="0" lang="en-US" altLang="zh-CN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now on</a:t>
            </a:r>
            <a:endParaRPr kumimoji="0" lang="en-US" altLang="zh-CN" sz="10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Century Gothic" panose="020B0502020202020204" pitchFamily="34" charset="0"/>
              <a:ea typeface="inpin heiti" panose="00000500000000000000" pitchFamily="2" charset="-122"/>
              <a:cs typeface="Arial" panose="020B0604020202020204" pitchFamily="34" charset="0"/>
              <a:sym typeface="Century Gothic" panose="020B0502020202020204" pitchFamily="34" charset="0"/>
            </a:endParaRPr>
          </a:p>
        </p:txBody>
      </p:sp>
      <p:sp>
        <p:nvSpPr>
          <p:cNvPr id="56" name="矩形 55"/>
          <p:cNvSpPr/>
          <p:nvPr/>
        </p:nvSpPr>
        <p:spPr>
          <a:xfrm>
            <a:off x="8840468" y="3343114"/>
            <a:ext cx="2549776" cy="632658"/>
          </a:xfrm>
          <a:prstGeom prst="rect">
            <a:avLst/>
          </a:prstGeom>
        </p:spPr>
        <p:txBody>
          <a:bodyPr wrap="square" lIns="65009" tIns="32504" rIns="65009" bIns="32504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opportunities </a:t>
            </a:r>
            <a:r>
              <a:rPr kumimoji="0" lang="en-US" altLang="zh-CN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from </a:t>
            </a:r>
            <a:r>
              <a:rPr kumimoji="0" lang="en-US" altLang="zh-CN" sz="10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now on day </a:t>
            </a:r>
            <a:r>
              <a:rPr kumimoji="0" lang="en-US" altLang="zh-CN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is a </a:t>
            </a:r>
            <a:r>
              <a:rPr kumimoji="0" lang="en-US" altLang="zh-CN" sz="10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new is </a:t>
            </a:r>
            <a:r>
              <a:rPr kumimoji="0" lang="en-US" altLang="zh-CN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a new </a:t>
            </a:r>
            <a:r>
              <a:rPr kumimoji="0" lang="en-US" altLang="zh-CN" sz="10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beginning from </a:t>
            </a:r>
            <a:r>
              <a:rPr kumimoji="0" lang="en-US" altLang="zh-CN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now on</a:t>
            </a:r>
            <a:endParaRPr kumimoji="0" lang="en-US" altLang="zh-CN" sz="10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Century Gothic" panose="020B0502020202020204" pitchFamily="34" charset="0"/>
              <a:ea typeface="inpin heiti" panose="00000500000000000000" pitchFamily="2" charset="-122"/>
              <a:cs typeface="Arial" panose="020B0604020202020204" pitchFamily="34" charset="0"/>
              <a:sym typeface="Century Gothic" panose="020B0502020202020204" pitchFamily="34" charset="0"/>
            </a:endParaRPr>
          </a:p>
        </p:txBody>
      </p:sp>
      <p:sp>
        <p:nvSpPr>
          <p:cNvPr id="57" name="矩形 56"/>
          <p:cNvSpPr/>
          <p:nvPr/>
        </p:nvSpPr>
        <p:spPr>
          <a:xfrm>
            <a:off x="8127147" y="4902169"/>
            <a:ext cx="2860542" cy="632658"/>
          </a:xfrm>
          <a:prstGeom prst="rect">
            <a:avLst/>
          </a:prstGeom>
        </p:spPr>
        <p:txBody>
          <a:bodyPr wrap="square" lIns="65009" tIns="32504" rIns="65009" bIns="32504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opportunities </a:t>
            </a:r>
            <a:r>
              <a:rPr kumimoji="0" lang="en-US" altLang="zh-CN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from </a:t>
            </a:r>
            <a:r>
              <a:rPr kumimoji="0" lang="en-US" altLang="zh-CN" sz="10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now on day </a:t>
            </a:r>
            <a:r>
              <a:rPr kumimoji="0" lang="en-US" altLang="zh-CN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is a </a:t>
            </a:r>
            <a:r>
              <a:rPr kumimoji="0" lang="en-US" altLang="zh-CN" sz="10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new is </a:t>
            </a:r>
            <a:r>
              <a:rPr kumimoji="0" lang="en-US" altLang="zh-CN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a new </a:t>
            </a:r>
            <a:r>
              <a:rPr kumimoji="0" lang="en-US" altLang="zh-CN" sz="10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beginning from </a:t>
            </a:r>
            <a:r>
              <a:rPr kumimoji="0" lang="en-US" altLang="zh-CN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now on</a:t>
            </a:r>
            <a:endParaRPr kumimoji="0" lang="en-US" altLang="zh-CN" sz="10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Century Gothic" panose="020B0502020202020204" pitchFamily="34" charset="0"/>
              <a:ea typeface="inpin heiti" panose="00000500000000000000" pitchFamily="2" charset="-122"/>
              <a:cs typeface="Arial" panose="020B0604020202020204" pitchFamily="34" charset="0"/>
              <a:sym typeface="Century Gothic" panose="020B0502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:random/>
      </p:transition>
    </mc:Choice>
    <mc:Fallback>
      <p:transition spd="slow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500"/>
                            </p:stCondLst>
                            <p:childTnLst>
                              <p:par>
                                <p:cTn id="3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000"/>
                            </p:stCondLst>
                            <p:childTnLst>
                              <p:par>
                                <p:cTn id="4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000"/>
                            </p:stCondLst>
                            <p:childTnLst>
                              <p:par>
                                <p:cTn id="5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000"/>
                            </p:stCondLst>
                            <p:childTnLst>
                              <p:par>
                                <p:cTn id="5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55" grpId="0"/>
      <p:bldP spid="56" grpId="0"/>
      <p:bldP spid="5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2987492" y="3932"/>
            <a:ext cx="6217016" cy="3122340"/>
            <a:chOff x="-2696483" y="-121601"/>
            <a:chExt cx="4662762" cy="2341755"/>
          </a:xfrm>
          <a:solidFill>
            <a:schemeClr val="accent2"/>
          </a:solidFill>
        </p:grpSpPr>
        <p:sp>
          <p:nvSpPr>
            <p:cNvPr id="5" name="任意多边形 2"/>
            <p:cNvSpPr/>
            <p:nvPr/>
          </p:nvSpPr>
          <p:spPr>
            <a:xfrm>
              <a:off x="799580" y="-116838"/>
              <a:ext cx="1166699" cy="2023935"/>
            </a:xfrm>
            <a:custGeom>
              <a:avLst/>
              <a:gdLst>
                <a:gd name="connsiteX0" fmla="*/ 0 w 1166699"/>
                <a:gd name="connsiteY0" fmla="*/ 0 h 2023935"/>
                <a:gd name="connsiteX1" fmla="*/ 1166121 w 1166699"/>
                <a:gd name="connsiteY1" fmla="*/ 0 h 2023935"/>
                <a:gd name="connsiteX2" fmla="*/ 1166699 w 1166699"/>
                <a:gd name="connsiteY2" fmla="*/ 11395 h 2023935"/>
                <a:gd name="connsiteX3" fmla="*/ 135015 w 1166699"/>
                <a:gd name="connsiteY3" fmla="*/ 1942311 h 2023935"/>
                <a:gd name="connsiteX4" fmla="*/ 0 w 1166699"/>
                <a:gd name="connsiteY4" fmla="*/ 2023935 h 20239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6699" h="2023935">
                  <a:moveTo>
                    <a:pt x="0" y="0"/>
                  </a:moveTo>
                  <a:lnTo>
                    <a:pt x="1166121" y="0"/>
                  </a:lnTo>
                  <a:lnTo>
                    <a:pt x="1166699" y="11395"/>
                  </a:lnTo>
                  <a:cubicBezTo>
                    <a:pt x="1166699" y="815178"/>
                    <a:pt x="757459" y="1523844"/>
                    <a:pt x="135015" y="1942311"/>
                  </a:cubicBezTo>
                  <a:lnTo>
                    <a:pt x="0" y="2023935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  <a:noAutofit/>
            </a:bodyPr>
            <a:lstStyle/>
            <a:p>
              <a:pPr marL="0" marR="0" lvl="0" indent="0" algn="ctr" defTabSz="121856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+mn-ea"/>
                <a:sym typeface="Century Gothic" panose="020B0502020202020204" pitchFamily="34" charset="0"/>
              </a:endParaRPr>
            </a:p>
          </p:txBody>
        </p:sp>
        <p:sp>
          <p:nvSpPr>
            <p:cNvPr id="6" name="任意多边形 11"/>
            <p:cNvSpPr/>
            <p:nvPr/>
          </p:nvSpPr>
          <p:spPr>
            <a:xfrm>
              <a:off x="-2696483" y="-121601"/>
              <a:ext cx="1169424" cy="2028276"/>
            </a:xfrm>
            <a:custGeom>
              <a:avLst/>
              <a:gdLst>
                <a:gd name="connsiteX0" fmla="*/ 0 w 1169424"/>
                <a:gd name="connsiteY0" fmla="*/ 0 h 2028276"/>
                <a:gd name="connsiteX1" fmla="*/ 1169424 w 1169424"/>
                <a:gd name="connsiteY1" fmla="*/ 0 h 2028276"/>
                <a:gd name="connsiteX2" fmla="*/ 1169424 w 1169424"/>
                <a:gd name="connsiteY2" fmla="*/ 2028276 h 2028276"/>
                <a:gd name="connsiteX3" fmla="*/ 1027229 w 1169424"/>
                <a:gd name="connsiteY3" fmla="*/ 1942311 h 2028276"/>
                <a:gd name="connsiteX4" fmla="*/ 7626 w 1169424"/>
                <a:gd name="connsiteY4" fmla="*/ 249481 h 2028276"/>
                <a:gd name="connsiteX5" fmla="*/ 0 w 1169424"/>
                <a:gd name="connsiteY5" fmla="*/ 99191 h 20282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69424" h="2028276">
                  <a:moveTo>
                    <a:pt x="0" y="0"/>
                  </a:moveTo>
                  <a:lnTo>
                    <a:pt x="1169424" y="0"/>
                  </a:lnTo>
                  <a:lnTo>
                    <a:pt x="1169424" y="2028276"/>
                  </a:lnTo>
                  <a:lnTo>
                    <a:pt x="1027229" y="1942311"/>
                  </a:lnTo>
                  <a:cubicBezTo>
                    <a:pt x="467029" y="1565690"/>
                    <a:pt x="79525" y="954009"/>
                    <a:pt x="7626" y="249481"/>
                  </a:cubicBezTo>
                  <a:lnTo>
                    <a:pt x="0" y="99191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  <a:noAutofit/>
            </a:bodyPr>
            <a:lstStyle/>
            <a:p>
              <a:pPr marL="0" marR="0" lvl="0" indent="0" algn="ctr" defTabSz="121856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+mn-ea"/>
                <a:sym typeface="Century Gothic" panose="020B0502020202020204" pitchFamily="34" charset="0"/>
              </a:endParaRPr>
            </a:p>
          </p:txBody>
        </p:sp>
        <p:sp>
          <p:nvSpPr>
            <p:cNvPr id="7" name="任意多边形 12"/>
            <p:cNvSpPr/>
            <p:nvPr/>
          </p:nvSpPr>
          <p:spPr>
            <a:xfrm>
              <a:off x="-1525907" y="-121601"/>
              <a:ext cx="1169424" cy="2340000"/>
            </a:xfrm>
            <a:custGeom>
              <a:avLst/>
              <a:gdLst>
                <a:gd name="connsiteX0" fmla="*/ 0 w 1169424"/>
                <a:gd name="connsiteY0" fmla="*/ 0 h 2340000"/>
                <a:gd name="connsiteX1" fmla="*/ 1169424 w 1169424"/>
                <a:gd name="connsiteY1" fmla="*/ 0 h 2340000"/>
                <a:gd name="connsiteX2" fmla="*/ 1169424 w 1169424"/>
                <a:gd name="connsiteY2" fmla="*/ 2340000 h 2340000"/>
                <a:gd name="connsiteX3" fmla="*/ 54041 w 1169424"/>
                <a:gd name="connsiteY3" fmla="*/ 2058950 h 2340000"/>
                <a:gd name="connsiteX4" fmla="*/ 0 w 1169424"/>
                <a:gd name="connsiteY4" fmla="*/ 2026279 h 234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9424" h="2340000">
                  <a:moveTo>
                    <a:pt x="0" y="0"/>
                  </a:moveTo>
                  <a:lnTo>
                    <a:pt x="1169424" y="0"/>
                  </a:lnTo>
                  <a:lnTo>
                    <a:pt x="1169424" y="2340000"/>
                  </a:lnTo>
                  <a:cubicBezTo>
                    <a:pt x="765566" y="2340000"/>
                    <a:pt x="385603" y="2238188"/>
                    <a:pt x="54041" y="2058950"/>
                  </a:cubicBezTo>
                  <a:lnTo>
                    <a:pt x="0" y="2026279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  <a:noAutofit/>
            </a:bodyPr>
            <a:lstStyle/>
            <a:p>
              <a:pPr marL="0" marR="0" lvl="0" indent="0" algn="ctr" defTabSz="121856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+mn-ea"/>
                <a:sym typeface="Century Gothic" panose="020B0502020202020204" pitchFamily="34" charset="0"/>
              </a:endParaRPr>
            </a:p>
          </p:txBody>
        </p:sp>
        <p:sp>
          <p:nvSpPr>
            <p:cNvPr id="8" name="任意多边形 13"/>
            <p:cNvSpPr/>
            <p:nvPr/>
          </p:nvSpPr>
          <p:spPr>
            <a:xfrm>
              <a:off x="-369845" y="-119788"/>
              <a:ext cx="1169424" cy="2339942"/>
            </a:xfrm>
            <a:custGeom>
              <a:avLst/>
              <a:gdLst>
                <a:gd name="connsiteX0" fmla="*/ 0 w 1169424"/>
                <a:gd name="connsiteY0" fmla="*/ 0 h 2339942"/>
                <a:gd name="connsiteX1" fmla="*/ 1169424 w 1169424"/>
                <a:gd name="connsiteY1" fmla="*/ 0 h 2339942"/>
                <a:gd name="connsiteX2" fmla="*/ 1169424 w 1169424"/>
                <a:gd name="connsiteY2" fmla="*/ 2025583 h 2339942"/>
                <a:gd name="connsiteX3" fmla="*/ 1114231 w 1169424"/>
                <a:gd name="connsiteY3" fmla="*/ 2058950 h 2339942"/>
                <a:gd name="connsiteX4" fmla="*/ 238099 w 1169424"/>
                <a:gd name="connsiteY4" fmla="*/ 2327978 h 2339942"/>
                <a:gd name="connsiteX5" fmla="*/ 0 w 1169424"/>
                <a:gd name="connsiteY5" fmla="*/ 2339942 h 233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69424" h="2339942">
                  <a:moveTo>
                    <a:pt x="0" y="0"/>
                  </a:moveTo>
                  <a:lnTo>
                    <a:pt x="1169424" y="0"/>
                  </a:lnTo>
                  <a:lnTo>
                    <a:pt x="1169424" y="2025583"/>
                  </a:lnTo>
                  <a:lnTo>
                    <a:pt x="1114231" y="2058950"/>
                  </a:lnTo>
                  <a:cubicBezTo>
                    <a:pt x="848981" y="2202341"/>
                    <a:pt x="552755" y="2296178"/>
                    <a:pt x="238099" y="2327978"/>
                  </a:cubicBezTo>
                  <a:lnTo>
                    <a:pt x="0" y="2339942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  <a:noAutofit/>
            </a:bodyPr>
            <a:lstStyle/>
            <a:p>
              <a:pPr marL="0" marR="0" lvl="0" indent="0" algn="ctr" defTabSz="121856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+mn-ea"/>
                <a:sym typeface="Century Gothic" panose="020B0502020202020204" pitchFamily="34" charset="0"/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1897193" y="3482735"/>
            <a:ext cx="318682" cy="274214"/>
            <a:chOff x="495301" y="523876"/>
            <a:chExt cx="546101" cy="469900"/>
          </a:xfrm>
        </p:grpSpPr>
        <p:sp>
          <p:nvSpPr>
            <p:cNvPr id="13" name="Freeform 5"/>
            <p:cNvSpPr/>
            <p:nvPr/>
          </p:nvSpPr>
          <p:spPr bwMode="auto">
            <a:xfrm>
              <a:off x="606426" y="631826"/>
              <a:ext cx="434975" cy="361950"/>
            </a:xfrm>
            <a:custGeom>
              <a:avLst/>
              <a:gdLst>
                <a:gd name="T0" fmla="*/ 153 w 153"/>
                <a:gd name="T1" fmla="*/ 121 h 127"/>
                <a:gd name="T2" fmla="*/ 147 w 153"/>
                <a:gd name="T3" fmla="*/ 127 h 127"/>
                <a:gd name="T4" fmla="*/ 6 w 153"/>
                <a:gd name="T5" fmla="*/ 127 h 127"/>
                <a:gd name="T6" fmla="*/ 0 w 153"/>
                <a:gd name="T7" fmla="*/ 121 h 127"/>
                <a:gd name="T8" fmla="*/ 0 w 153"/>
                <a:gd name="T9" fmla="*/ 6 h 127"/>
                <a:gd name="T10" fmla="*/ 6 w 153"/>
                <a:gd name="T11" fmla="*/ 0 h 127"/>
                <a:gd name="T12" fmla="*/ 147 w 153"/>
                <a:gd name="T13" fmla="*/ 0 h 127"/>
                <a:gd name="T14" fmla="*/ 153 w 153"/>
                <a:gd name="T15" fmla="*/ 6 h 127"/>
                <a:gd name="T16" fmla="*/ 153 w 153"/>
                <a:gd name="T17" fmla="*/ 121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3" h="127">
                  <a:moveTo>
                    <a:pt x="153" y="121"/>
                  </a:moveTo>
                  <a:cubicBezTo>
                    <a:pt x="153" y="124"/>
                    <a:pt x="151" y="127"/>
                    <a:pt x="147" y="127"/>
                  </a:cubicBezTo>
                  <a:cubicBezTo>
                    <a:pt x="6" y="127"/>
                    <a:pt x="6" y="127"/>
                    <a:pt x="6" y="127"/>
                  </a:cubicBezTo>
                  <a:cubicBezTo>
                    <a:pt x="2" y="127"/>
                    <a:pt x="0" y="124"/>
                    <a:pt x="0" y="121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2" y="0"/>
                    <a:pt x="6" y="0"/>
                  </a:cubicBezTo>
                  <a:cubicBezTo>
                    <a:pt x="147" y="0"/>
                    <a:pt x="147" y="0"/>
                    <a:pt x="147" y="0"/>
                  </a:cubicBezTo>
                  <a:cubicBezTo>
                    <a:pt x="151" y="0"/>
                    <a:pt x="153" y="3"/>
                    <a:pt x="153" y="6"/>
                  </a:cubicBezTo>
                  <a:lnTo>
                    <a:pt x="153" y="121"/>
                  </a:lnTo>
                  <a:close/>
                </a:path>
              </a:pathLst>
            </a:custGeom>
            <a:noFill/>
            <a:ln w="23813" cap="flat">
              <a:solidFill>
                <a:schemeClr val="accent4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+mn-cs"/>
                <a:sym typeface="Century Gothic" panose="020B0502020202020204" pitchFamily="34" charset="0"/>
              </a:endParaRPr>
            </a:p>
          </p:txBody>
        </p:sp>
        <p:sp>
          <p:nvSpPr>
            <p:cNvPr id="14" name="Freeform 6"/>
            <p:cNvSpPr/>
            <p:nvPr/>
          </p:nvSpPr>
          <p:spPr bwMode="auto">
            <a:xfrm>
              <a:off x="495301" y="523876"/>
              <a:ext cx="438150" cy="361950"/>
            </a:xfrm>
            <a:custGeom>
              <a:avLst/>
              <a:gdLst>
                <a:gd name="T0" fmla="*/ 20 w 154"/>
                <a:gd name="T1" fmla="*/ 127 h 127"/>
                <a:gd name="T2" fmla="*/ 7 w 154"/>
                <a:gd name="T3" fmla="*/ 127 h 127"/>
                <a:gd name="T4" fmla="*/ 0 w 154"/>
                <a:gd name="T5" fmla="*/ 121 h 127"/>
                <a:gd name="T6" fmla="*/ 0 w 154"/>
                <a:gd name="T7" fmla="*/ 6 h 127"/>
                <a:gd name="T8" fmla="*/ 7 w 154"/>
                <a:gd name="T9" fmla="*/ 0 h 127"/>
                <a:gd name="T10" fmla="*/ 148 w 154"/>
                <a:gd name="T11" fmla="*/ 0 h 127"/>
                <a:gd name="T12" fmla="*/ 154 w 154"/>
                <a:gd name="T13" fmla="*/ 6 h 127"/>
                <a:gd name="T14" fmla="*/ 154 w 154"/>
                <a:gd name="T15" fmla="*/ 20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4" h="127">
                  <a:moveTo>
                    <a:pt x="20" y="127"/>
                  </a:moveTo>
                  <a:cubicBezTo>
                    <a:pt x="7" y="127"/>
                    <a:pt x="7" y="127"/>
                    <a:pt x="7" y="127"/>
                  </a:cubicBezTo>
                  <a:cubicBezTo>
                    <a:pt x="3" y="127"/>
                    <a:pt x="0" y="124"/>
                    <a:pt x="0" y="121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2"/>
                    <a:pt x="3" y="0"/>
                    <a:pt x="7" y="0"/>
                  </a:cubicBezTo>
                  <a:cubicBezTo>
                    <a:pt x="148" y="0"/>
                    <a:pt x="148" y="0"/>
                    <a:pt x="148" y="0"/>
                  </a:cubicBezTo>
                  <a:cubicBezTo>
                    <a:pt x="151" y="0"/>
                    <a:pt x="154" y="2"/>
                    <a:pt x="154" y="6"/>
                  </a:cubicBezTo>
                  <a:cubicBezTo>
                    <a:pt x="154" y="20"/>
                    <a:pt x="154" y="20"/>
                    <a:pt x="154" y="20"/>
                  </a:cubicBezTo>
                </a:path>
              </a:pathLst>
            </a:custGeom>
            <a:noFill/>
            <a:ln w="23813" cap="flat">
              <a:solidFill>
                <a:schemeClr val="accent4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+mn-cs"/>
                <a:sym typeface="Century Gothic" panose="020B0502020202020204" pitchFamily="34" charset="0"/>
              </a:endParaRPr>
            </a:p>
          </p:txBody>
        </p:sp>
        <p:sp>
          <p:nvSpPr>
            <p:cNvPr id="15" name="Freeform 7"/>
            <p:cNvSpPr/>
            <p:nvPr/>
          </p:nvSpPr>
          <p:spPr bwMode="auto">
            <a:xfrm>
              <a:off x="646114" y="831851"/>
              <a:ext cx="395288" cy="161925"/>
            </a:xfrm>
            <a:custGeom>
              <a:avLst/>
              <a:gdLst>
                <a:gd name="T0" fmla="*/ 0 w 249"/>
                <a:gd name="T1" fmla="*/ 102 h 102"/>
                <a:gd name="T2" fmla="*/ 102 w 249"/>
                <a:gd name="T3" fmla="*/ 0 h 102"/>
                <a:gd name="T4" fmla="*/ 147 w 249"/>
                <a:gd name="T5" fmla="*/ 48 h 102"/>
                <a:gd name="T6" fmla="*/ 194 w 249"/>
                <a:gd name="T7" fmla="*/ 0 h 102"/>
                <a:gd name="T8" fmla="*/ 249 w 249"/>
                <a:gd name="T9" fmla="*/ 48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9" h="102">
                  <a:moveTo>
                    <a:pt x="0" y="102"/>
                  </a:moveTo>
                  <a:lnTo>
                    <a:pt x="102" y="0"/>
                  </a:lnTo>
                  <a:lnTo>
                    <a:pt x="147" y="48"/>
                  </a:lnTo>
                  <a:lnTo>
                    <a:pt x="194" y="0"/>
                  </a:lnTo>
                  <a:lnTo>
                    <a:pt x="249" y="48"/>
                  </a:lnTo>
                </a:path>
              </a:pathLst>
            </a:custGeom>
            <a:noFill/>
            <a:ln w="23813" cap="flat">
              <a:solidFill>
                <a:schemeClr val="accent4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+mn-cs"/>
                <a:sym typeface="Century Gothic" panose="020B0502020202020204" pitchFamily="34" charset="0"/>
              </a:endParaRPr>
            </a:p>
          </p:txBody>
        </p:sp>
        <p:sp>
          <p:nvSpPr>
            <p:cNvPr id="16" name="Oval 8"/>
            <p:cNvSpPr>
              <a:spLocks noChangeArrowheads="1"/>
            </p:cNvSpPr>
            <p:nvPr/>
          </p:nvSpPr>
          <p:spPr bwMode="auto">
            <a:xfrm>
              <a:off x="666751" y="717551"/>
              <a:ext cx="84138" cy="85725"/>
            </a:xfrm>
            <a:prstGeom prst="ellipse">
              <a:avLst/>
            </a:prstGeom>
            <a:noFill/>
            <a:ln w="23813" cap="flat">
              <a:solidFill>
                <a:schemeClr val="accent4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+mn-cs"/>
                <a:sym typeface="Century Gothic" panose="020B0502020202020204" pitchFamily="34" charset="0"/>
              </a:endParaRP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5909892" y="4344701"/>
            <a:ext cx="318681" cy="196396"/>
            <a:chOff x="1679576" y="4870451"/>
            <a:chExt cx="546100" cy="336550"/>
          </a:xfrm>
        </p:grpSpPr>
        <p:sp>
          <p:nvSpPr>
            <p:cNvPr id="21" name="Line 172"/>
            <p:cNvSpPr>
              <a:spLocks noChangeShapeType="1"/>
            </p:cNvSpPr>
            <p:nvPr/>
          </p:nvSpPr>
          <p:spPr bwMode="auto">
            <a:xfrm>
              <a:off x="1790701" y="4870451"/>
              <a:ext cx="320675" cy="0"/>
            </a:xfrm>
            <a:prstGeom prst="line">
              <a:avLst/>
            </a:prstGeom>
            <a:noFill/>
            <a:ln w="23813" cap="flat">
              <a:solidFill>
                <a:schemeClr val="accent4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+mn-cs"/>
                <a:sym typeface="Century Gothic" panose="020B0502020202020204" pitchFamily="34" charset="0"/>
              </a:endParaRPr>
            </a:p>
          </p:txBody>
        </p:sp>
        <p:sp>
          <p:nvSpPr>
            <p:cNvPr id="22" name="Line 173"/>
            <p:cNvSpPr>
              <a:spLocks noChangeShapeType="1"/>
            </p:cNvSpPr>
            <p:nvPr/>
          </p:nvSpPr>
          <p:spPr bwMode="auto">
            <a:xfrm>
              <a:off x="1679576" y="4981576"/>
              <a:ext cx="546100" cy="0"/>
            </a:xfrm>
            <a:prstGeom prst="line">
              <a:avLst/>
            </a:prstGeom>
            <a:noFill/>
            <a:ln w="23813" cap="flat">
              <a:solidFill>
                <a:schemeClr val="accent4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+mn-cs"/>
                <a:sym typeface="Century Gothic" panose="020B0502020202020204" pitchFamily="34" charset="0"/>
              </a:endParaRPr>
            </a:p>
          </p:txBody>
        </p:sp>
        <p:sp>
          <p:nvSpPr>
            <p:cNvPr id="23" name="Line 174"/>
            <p:cNvSpPr>
              <a:spLocks noChangeShapeType="1"/>
            </p:cNvSpPr>
            <p:nvPr/>
          </p:nvSpPr>
          <p:spPr bwMode="auto">
            <a:xfrm>
              <a:off x="1744664" y="5095876"/>
              <a:ext cx="412750" cy="0"/>
            </a:xfrm>
            <a:prstGeom prst="line">
              <a:avLst/>
            </a:prstGeom>
            <a:noFill/>
            <a:ln w="23813" cap="flat">
              <a:solidFill>
                <a:schemeClr val="accent4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+mn-cs"/>
                <a:sym typeface="Century Gothic" panose="020B0502020202020204" pitchFamily="34" charset="0"/>
              </a:endParaRPr>
            </a:p>
          </p:txBody>
        </p:sp>
        <p:sp>
          <p:nvSpPr>
            <p:cNvPr id="24" name="Line 175"/>
            <p:cNvSpPr>
              <a:spLocks noChangeShapeType="1"/>
            </p:cNvSpPr>
            <p:nvPr/>
          </p:nvSpPr>
          <p:spPr bwMode="auto">
            <a:xfrm>
              <a:off x="1778001" y="5207001"/>
              <a:ext cx="347663" cy="0"/>
            </a:xfrm>
            <a:prstGeom prst="line">
              <a:avLst/>
            </a:prstGeom>
            <a:noFill/>
            <a:ln w="23813" cap="flat">
              <a:solidFill>
                <a:schemeClr val="accent4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+mn-cs"/>
                <a:sym typeface="Century Gothic" panose="020B0502020202020204" pitchFamily="34" charset="0"/>
              </a:endParaRP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9309950" y="3545732"/>
            <a:ext cx="318682" cy="296448"/>
            <a:chOff x="495301" y="3711576"/>
            <a:chExt cx="546101" cy="508000"/>
          </a:xfrm>
        </p:grpSpPr>
        <p:sp>
          <p:nvSpPr>
            <p:cNvPr id="29" name="Line 124"/>
            <p:cNvSpPr>
              <a:spLocks noChangeShapeType="1"/>
            </p:cNvSpPr>
            <p:nvPr/>
          </p:nvSpPr>
          <p:spPr bwMode="auto">
            <a:xfrm>
              <a:off x="928689" y="3868738"/>
              <a:ext cx="0" cy="225425"/>
            </a:xfrm>
            <a:prstGeom prst="line">
              <a:avLst/>
            </a:prstGeom>
            <a:noFill/>
            <a:ln w="23813" cap="flat">
              <a:solidFill>
                <a:schemeClr val="accent4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+mn-cs"/>
                <a:sym typeface="Century Gothic" panose="020B0502020202020204" pitchFamily="34" charset="0"/>
              </a:endParaRPr>
            </a:p>
          </p:txBody>
        </p:sp>
        <p:sp>
          <p:nvSpPr>
            <p:cNvPr id="30" name="Line 125"/>
            <p:cNvSpPr>
              <a:spLocks noChangeShapeType="1"/>
            </p:cNvSpPr>
            <p:nvPr/>
          </p:nvSpPr>
          <p:spPr bwMode="auto">
            <a:xfrm flipH="1">
              <a:off x="817564" y="3983038"/>
              <a:ext cx="223838" cy="0"/>
            </a:xfrm>
            <a:prstGeom prst="line">
              <a:avLst/>
            </a:prstGeom>
            <a:noFill/>
            <a:ln w="23813" cap="flat">
              <a:solidFill>
                <a:schemeClr val="accent4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+mn-cs"/>
                <a:sym typeface="Century Gothic" panose="020B0502020202020204" pitchFamily="34" charset="0"/>
              </a:endParaRPr>
            </a:p>
          </p:txBody>
        </p:sp>
        <p:sp>
          <p:nvSpPr>
            <p:cNvPr id="31" name="Freeform 126"/>
            <p:cNvSpPr/>
            <p:nvPr/>
          </p:nvSpPr>
          <p:spPr bwMode="auto">
            <a:xfrm>
              <a:off x="495301" y="3711576"/>
              <a:ext cx="433388" cy="508000"/>
            </a:xfrm>
            <a:custGeom>
              <a:avLst/>
              <a:gdLst>
                <a:gd name="T0" fmla="*/ 152 w 152"/>
                <a:gd name="T1" fmla="*/ 155 h 178"/>
                <a:gd name="T2" fmla="*/ 152 w 152"/>
                <a:gd name="T3" fmla="*/ 164 h 178"/>
                <a:gd name="T4" fmla="*/ 138 w 152"/>
                <a:gd name="T5" fmla="*/ 178 h 178"/>
                <a:gd name="T6" fmla="*/ 13 w 152"/>
                <a:gd name="T7" fmla="*/ 178 h 178"/>
                <a:gd name="T8" fmla="*/ 0 w 152"/>
                <a:gd name="T9" fmla="*/ 164 h 178"/>
                <a:gd name="T10" fmla="*/ 0 w 152"/>
                <a:gd name="T11" fmla="*/ 14 h 178"/>
                <a:gd name="T12" fmla="*/ 13 w 152"/>
                <a:gd name="T13" fmla="*/ 0 h 178"/>
                <a:gd name="T14" fmla="*/ 138 w 152"/>
                <a:gd name="T15" fmla="*/ 0 h 178"/>
                <a:gd name="T16" fmla="*/ 152 w 152"/>
                <a:gd name="T17" fmla="*/ 14 h 178"/>
                <a:gd name="T18" fmla="*/ 152 w 152"/>
                <a:gd name="T19" fmla="*/ 38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2" h="178">
                  <a:moveTo>
                    <a:pt x="152" y="155"/>
                  </a:moveTo>
                  <a:cubicBezTo>
                    <a:pt x="152" y="164"/>
                    <a:pt x="152" y="164"/>
                    <a:pt x="152" y="164"/>
                  </a:cubicBezTo>
                  <a:cubicBezTo>
                    <a:pt x="152" y="172"/>
                    <a:pt x="146" y="178"/>
                    <a:pt x="138" y="178"/>
                  </a:cubicBezTo>
                  <a:cubicBezTo>
                    <a:pt x="13" y="178"/>
                    <a:pt x="13" y="178"/>
                    <a:pt x="13" y="178"/>
                  </a:cubicBezTo>
                  <a:cubicBezTo>
                    <a:pt x="6" y="178"/>
                    <a:pt x="0" y="172"/>
                    <a:pt x="0" y="164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6"/>
                    <a:pt x="6" y="0"/>
                    <a:pt x="13" y="0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46" y="0"/>
                    <a:pt x="152" y="6"/>
                    <a:pt x="152" y="14"/>
                  </a:cubicBezTo>
                  <a:cubicBezTo>
                    <a:pt x="152" y="38"/>
                    <a:pt x="152" y="38"/>
                    <a:pt x="152" y="38"/>
                  </a:cubicBezTo>
                </a:path>
              </a:pathLst>
            </a:custGeom>
            <a:noFill/>
            <a:ln w="23813" cap="flat">
              <a:solidFill>
                <a:schemeClr val="accent4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+mn-cs"/>
                <a:sym typeface="Century Gothic" panose="020B0502020202020204" pitchFamily="34" charset="0"/>
              </a:endParaRPr>
            </a:p>
          </p:txBody>
        </p:sp>
      </p:grpSp>
      <p:sp>
        <p:nvSpPr>
          <p:cNvPr id="32" name="椭圆 31"/>
          <p:cNvSpPr/>
          <p:nvPr/>
        </p:nvSpPr>
        <p:spPr>
          <a:xfrm>
            <a:off x="5007407" y="1445371"/>
            <a:ext cx="2064682" cy="2064682"/>
          </a:xfrm>
          <a:prstGeom prst="ellipse">
            <a:avLst/>
          </a:prstGeom>
          <a:blipFill>
            <a:blip r:embed="rId1" cstate="email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33" name="TextBox 13"/>
          <p:cNvSpPr txBox="1"/>
          <p:nvPr/>
        </p:nvSpPr>
        <p:spPr>
          <a:xfrm>
            <a:off x="891481" y="4092950"/>
            <a:ext cx="2263275" cy="2258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200" normalizeH="0" baseline="0" noProof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Titillium" charset="0"/>
                <a:sym typeface="Century Gothic" panose="020B0502020202020204" pitchFamily="34" charset="0"/>
              </a:rPr>
              <a:t>标题文本</a:t>
            </a:r>
            <a:endParaRPr kumimoji="0" lang="en-US" sz="1800" b="1" i="0" u="none" strike="noStrike" kern="1200" cap="none" spc="200" normalizeH="0" baseline="0" noProof="0" dirty="0">
              <a:ln>
                <a:noFill/>
              </a:ln>
              <a:solidFill>
                <a:srgbClr val="000000">
                  <a:lumMod val="75000"/>
                  <a:lumOff val="25000"/>
                </a:srgbClr>
              </a:solidFill>
              <a:effectLst/>
              <a:uLnTx/>
              <a:uFillTx/>
              <a:latin typeface="Century Gothic" panose="020B0502020202020204" pitchFamily="34" charset="0"/>
              <a:ea typeface="inpin heiti" panose="00000500000000000000" pitchFamily="2" charset="-122"/>
              <a:cs typeface="Titillium" charset="0"/>
              <a:sym typeface="Century Gothic" panose="020B0502020202020204" pitchFamily="34" charset="0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1076063" y="4344701"/>
            <a:ext cx="1940560" cy="940434"/>
          </a:xfrm>
          <a:prstGeom prst="rect">
            <a:avLst/>
          </a:prstGeom>
        </p:spPr>
        <p:txBody>
          <a:bodyPr wrap="square" lIns="65009" tIns="32504" rIns="65009" bIns="32504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Each day is </a:t>
            </a:r>
            <a:r>
              <a:rPr kumimoji="0" lang="en-US" altLang="zh-CN" sz="10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a new </a:t>
            </a:r>
            <a:r>
              <a:rPr kumimoji="0" lang="en-US" altLang="zh-CN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opportunities from </a:t>
            </a:r>
            <a:r>
              <a:rPr kumimoji="0" lang="en-US" altLang="zh-CN" sz="10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now onis </a:t>
            </a:r>
            <a:r>
              <a:rPr kumimoji="0" lang="en-US" altLang="zh-CN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a </a:t>
            </a:r>
            <a:r>
              <a:rPr kumimoji="0" lang="en-US" altLang="zh-CN" sz="10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new oday </a:t>
            </a:r>
            <a:r>
              <a:rPr kumimoji="0" lang="en-US" altLang="zh-CN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is </a:t>
            </a:r>
            <a:r>
              <a:rPr kumimoji="0" lang="en-US" altLang="zh-CN" sz="10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a on</a:t>
            </a:r>
            <a:endParaRPr kumimoji="0" lang="en-US" altLang="zh-CN" sz="10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Century Gothic" panose="020B0502020202020204" pitchFamily="34" charset="0"/>
              <a:ea typeface="inpin heiti" panose="00000500000000000000" pitchFamily="2" charset="-122"/>
              <a:cs typeface="Arial" panose="020B0604020202020204" pitchFamily="34" charset="0"/>
              <a:sym typeface="Century Gothic" panose="020B0502020202020204" pitchFamily="34" charset="0"/>
            </a:endParaRPr>
          </a:p>
        </p:txBody>
      </p:sp>
      <p:sp>
        <p:nvSpPr>
          <p:cNvPr id="35" name="TextBox 13"/>
          <p:cNvSpPr txBox="1"/>
          <p:nvPr/>
        </p:nvSpPr>
        <p:spPr>
          <a:xfrm>
            <a:off x="4934814" y="4812509"/>
            <a:ext cx="2263275" cy="2258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200" normalizeH="0" baseline="0" noProof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Titillium" charset="0"/>
                <a:sym typeface="Century Gothic" panose="020B0502020202020204" pitchFamily="34" charset="0"/>
              </a:rPr>
              <a:t>标题文本</a:t>
            </a:r>
            <a:endParaRPr kumimoji="0" lang="en-US" sz="1800" b="1" i="0" u="none" strike="noStrike" kern="1200" cap="none" spc="200" normalizeH="0" baseline="0" noProof="0" dirty="0">
              <a:ln>
                <a:noFill/>
              </a:ln>
              <a:solidFill>
                <a:srgbClr val="000000">
                  <a:lumMod val="75000"/>
                  <a:lumOff val="25000"/>
                </a:srgbClr>
              </a:solidFill>
              <a:effectLst/>
              <a:uLnTx/>
              <a:uFillTx/>
              <a:latin typeface="Century Gothic" panose="020B0502020202020204" pitchFamily="34" charset="0"/>
              <a:ea typeface="inpin heiti" panose="00000500000000000000" pitchFamily="2" charset="-122"/>
              <a:cs typeface="Titillium" charset="0"/>
              <a:sym typeface="Century Gothic" panose="020B0502020202020204" pitchFamily="34" charset="0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5119396" y="5064260"/>
            <a:ext cx="1940560" cy="940434"/>
          </a:xfrm>
          <a:prstGeom prst="rect">
            <a:avLst/>
          </a:prstGeom>
        </p:spPr>
        <p:txBody>
          <a:bodyPr wrap="square" lIns="65009" tIns="32504" rIns="65009" bIns="32504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Each day is </a:t>
            </a:r>
            <a:r>
              <a:rPr kumimoji="0" lang="en-US" altLang="zh-CN" sz="10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a new </a:t>
            </a:r>
            <a:r>
              <a:rPr kumimoji="0" lang="en-US" altLang="zh-CN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opportunities from </a:t>
            </a:r>
            <a:r>
              <a:rPr kumimoji="0" lang="en-US" altLang="zh-CN" sz="10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now onis </a:t>
            </a:r>
            <a:r>
              <a:rPr kumimoji="0" lang="en-US" altLang="zh-CN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a </a:t>
            </a:r>
            <a:r>
              <a:rPr kumimoji="0" lang="en-US" altLang="zh-CN" sz="10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new oday </a:t>
            </a:r>
            <a:r>
              <a:rPr kumimoji="0" lang="en-US" altLang="zh-CN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is </a:t>
            </a:r>
            <a:r>
              <a:rPr kumimoji="0" lang="en-US" altLang="zh-CN" sz="10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a on</a:t>
            </a:r>
            <a:endParaRPr kumimoji="0" lang="en-US" altLang="zh-CN" sz="10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Century Gothic" panose="020B0502020202020204" pitchFamily="34" charset="0"/>
              <a:ea typeface="inpin heiti" panose="00000500000000000000" pitchFamily="2" charset="-122"/>
              <a:cs typeface="Arial" panose="020B0604020202020204" pitchFamily="34" charset="0"/>
              <a:sym typeface="Century Gothic" panose="020B0502020202020204" pitchFamily="34" charset="0"/>
            </a:endParaRPr>
          </a:p>
        </p:txBody>
      </p:sp>
      <p:sp>
        <p:nvSpPr>
          <p:cNvPr id="37" name="TextBox 13"/>
          <p:cNvSpPr txBox="1"/>
          <p:nvPr/>
        </p:nvSpPr>
        <p:spPr>
          <a:xfrm>
            <a:off x="8343147" y="4092950"/>
            <a:ext cx="2263275" cy="2258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200" normalizeH="0" baseline="0" noProof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Titillium" charset="0"/>
                <a:sym typeface="Century Gothic" panose="020B0502020202020204" pitchFamily="34" charset="0"/>
              </a:rPr>
              <a:t>标题文本</a:t>
            </a:r>
            <a:endParaRPr kumimoji="0" lang="en-US" sz="1800" b="1" i="0" u="none" strike="noStrike" kern="1200" cap="none" spc="200" normalizeH="0" baseline="0" noProof="0" dirty="0">
              <a:ln>
                <a:noFill/>
              </a:ln>
              <a:solidFill>
                <a:srgbClr val="000000">
                  <a:lumMod val="75000"/>
                  <a:lumOff val="25000"/>
                </a:srgbClr>
              </a:solidFill>
              <a:effectLst/>
              <a:uLnTx/>
              <a:uFillTx/>
              <a:latin typeface="Century Gothic" panose="020B0502020202020204" pitchFamily="34" charset="0"/>
              <a:ea typeface="inpin heiti" panose="00000500000000000000" pitchFamily="2" charset="-122"/>
              <a:cs typeface="Titillium" charset="0"/>
              <a:sym typeface="Century Gothic" panose="020B0502020202020204" pitchFamily="34" charset="0"/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8527729" y="4344701"/>
            <a:ext cx="1940560" cy="940434"/>
          </a:xfrm>
          <a:prstGeom prst="rect">
            <a:avLst/>
          </a:prstGeom>
        </p:spPr>
        <p:txBody>
          <a:bodyPr wrap="square" lIns="65009" tIns="32504" rIns="65009" bIns="32504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Each day is </a:t>
            </a:r>
            <a:r>
              <a:rPr kumimoji="0" lang="en-US" altLang="zh-CN" sz="10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a new </a:t>
            </a:r>
            <a:r>
              <a:rPr kumimoji="0" lang="en-US" altLang="zh-CN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opportunities from </a:t>
            </a:r>
            <a:r>
              <a:rPr kumimoji="0" lang="en-US" altLang="zh-CN" sz="10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now onis </a:t>
            </a:r>
            <a:r>
              <a:rPr kumimoji="0" lang="en-US" altLang="zh-CN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a </a:t>
            </a:r>
            <a:r>
              <a:rPr kumimoji="0" lang="en-US" altLang="zh-CN" sz="10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new oday </a:t>
            </a:r>
            <a:r>
              <a:rPr kumimoji="0" lang="en-US" altLang="zh-CN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is </a:t>
            </a:r>
            <a:r>
              <a:rPr kumimoji="0" lang="en-US" altLang="zh-CN" sz="10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a on</a:t>
            </a:r>
            <a:endParaRPr kumimoji="0" lang="en-US" altLang="zh-CN" sz="10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Century Gothic" panose="020B0502020202020204" pitchFamily="34" charset="0"/>
              <a:ea typeface="inpin heiti" panose="00000500000000000000" pitchFamily="2" charset="-122"/>
              <a:cs typeface="Arial" panose="020B0604020202020204" pitchFamily="34" charset="0"/>
              <a:sym typeface="Century Gothic" panose="020B0502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:random/>
      </p:transition>
    </mc:Choice>
    <mc:Fallback>
      <p:transition spd="slow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  <p:bldP spid="36" grpId="0"/>
      <p:bldP spid="3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3"/>
          <p:cNvSpPr/>
          <p:nvPr/>
        </p:nvSpPr>
        <p:spPr>
          <a:xfrm>
            <a:off x="3472794" y="0"/>
            <a:ext cx="8713388" cy="6873240"/>
          </a:xfrm>
          <a:custGeom>
            <a:avLst/>
            <a:gdLst>
              <a:gd name="connsiteX0" fmla="*/ 0 w 7720862"/>
              <a:gd name="connsiteY0" fmla="*/ 0 h 6858000"/>
              <a:gd name="connsiteX1" fmla="*/ 7720862 w 7720862"/>
              <a:gd name="connsiteY1" fmla="*/ 0 h 6858000"/>
              <a:gd name="connsiteX2" fmla="*/ 7720862 w 7720862"/>
              <a:gd name="connsiteY2" fmla="*/ 6858000 h 6858000"/>
              <a:gd name="connsiteX3" fmla="*/ 0 w 7720862"/>
              <a:gd name="connsiteY3" fmla="*/ 6858000 h 6858000"/>
              <a:gd name="connsiteX4" fmla="*/ 0 w 7720862"/>
              <a:gd name="connsiteY4" fmla="*/ 0 h 6858000"/>
              <a:gd name="connsiteX0-1" fmla="*/ 0 w 7720862"/>
              <a:gd name="connsiteY0-2" fmla="*/ 0 h 6858000"/>
              <a:gd name="connsiteX1-3" fmla="*/ 7720862 w 7720862"/>
              <a:gd name="connsiteY1-4" fmla="*/ 0 h 6858000"/>
              <a:gd name="connsiteX2-5" fmla="*/ 7720862 w 7720862"/>
              <a:gd name="connsiteY2-6" fmla="*/ 6858000 h 6858000"/>
              <a:gd name="connsiteX3-7" fmla="*/ 0 w 7720862"/>
              <a:gd name="connsiteY3-8" fmla="*/ 6858000 h 6858000"/>
              <a:gd name="connsiteX4-9" fmla="*/ 0 w 7720862"/>
              <a:gd name="connsiteY4-10" fmla="*/ 0 h 6858000"/>
              <a:gd name="connsiteX0-11" fmla="*/ 563880 w 8284742"/>
              <a:gd name="connsiteY0-12" fmla="*/ 0 h 6873240"/>
              <a:gd name="connsiteX1-13" fmla="*/ 8284742 w 8284742"/>
              <a:gd name="connsiteY1-14" fmla="*/ 0 h 6873240"/>
              <a:gd name="connsiteX2-15" fmla="*/ 8284742 w 8284742"/>
              <a:gd name="connsiteY2-16" fmla="*/ 6858000 h 6873240"/>
              <a:gd name="connsiteX3-17" fmla="*/ 0 w 8284742"/>
              <a:gd name="connsiteY3-18" fmla="*/ 6873240 h 6873240"/>
              <a:gd name="connsiteX4-19" fmla="*/ 563880 w 8284742"/>
              <a:gd name="connsiteY4-20" fmla="*/ 0 h 6873240"/>
              <a:gd name="connsiteX0-21" fmla="*/ 997103 w 8717965"/>
              <a:gd name="connsiteY0-22" fmla="*/ 0 h 6873240"/>
              <a:gd name="connsiteX1-23" fmla="*/ 8717965 w 8717965"/>
              <a:gd name="connsiteY1-24" fmla="*/ 0 h 6873240"/>
              <a:gd name="connsiteX2-25" fmla="*/ 8717965 w 8717965"/>
              <a:gd name="connsiteY2-26" fmla="*/ 6858000 h 6873240"/>
              <a:gd name="connsiteX3-27" fmla="*/ 433223 w 8717965"/>
              <a:gd name="connsiteY3-28" fmla="*/ 6873240 h 6873240"/>
              <a:gd name="connsiteX4-29" fmla="*/ 997103 w 8717965"/>
              <a:gd name="connsiteY4-30" fmla="*/ 0 h 6873240"/>
              <a:gd name="connsiteX0-31" fmla="*/ 912078 w 8632940"/>
              <a:gd name="connsiteY0-32" fmla="*/ 0 h 6873240"/>
              <a:gd name="connsiteX1-33" fmla="*/ 8632940 w 8632940"/>
              <a:gd name="connsiteY1-34" fmla="*/ 0 h 6873240"/>
              <a:gd name="connsiteX2-35" fmla="*/ 8632940 w 8632940"/>
              <a:gd name="connsiteY2-36" fmla="*/ 6858000 h 6873240"/>
              <a:gd name="connsiteX3-37" fmla="*/ 348198 w 8632940"/>
              <a:gd name="connsiteY3-38" fmla="*/ 6873240 h 6873240"/>
              <a:gd name="connsiteX4-39" fmla="*/ 912078 w 8632940"/>
              <a:gd name="connsiteY4-40" fmla="*/ 0 h 6873240"/>
              <a:gd name="connsiteX0-41" fmla="*/ 824897 w 8545759"/>
              <a:gd name="connsiteY0-42" fmla="*/ 0 h 6873240"/>
              <a:gd name="connsiteX1-43" fmla="*/ 8545759 w 8545759"/>
              <a:gd name="connsiteY1-44" fmla="*/ 0 h 6873240"/>
              <a:gd name="connsiteX2-45" fmla="*/ 8545759 w 8545759"/>
              <a:gd name="connsiteY2-46" fmla="*/ 6858000 h 6873240"/>
              <a:gd name="connsiteX3-47" fmla="*/ 261017 w 8545759"/>
              <a:gd name="connsiteY3-48" fmla="*/ 6873240 h 6873240"/>
              <a:gd name="connsiteX4-49" fmla="*/ 824897 w 8545759"/>
              <a:gd name="connsiteY4-50" fmla="*/ 0 h 6873240"/>
              <a:gd name="connsiteX0-51" fmla="*/ 804137 w 8524999"/>
              <a:gd name="connsiteY0-52" fmla="*/ 0 h 6873240"/>
              <a:gd name="connsiteX1-53" fmla="*/ 8524999 w 8524999"/>
              <a:gd name="connsiteY1-54" fmla="*/ 0 h 6873240"/>
              <a:gd name="connsiteX2-55" fmla="*/ 8524999 w 8524999"/>
              <a:gd name="connsiteY2-56" fmla="*/ 6858000 h 6873240"/>
              <a:gd name="connsiteX3-57" fmla="*/ 240257 w 8524999"/>
              <a:gd name="connsiteY3-58" fmla="*/ 6873240 h 6873240"/>
              <a:gd name="connsiteX4-59" fmla="*/ 804137 w 8524999"/>
              <a:gd name="connsiteY4-60" fmla="*/ 0 h 6873240"/>
              <a:gd name="connsiteX0-61" fmla="*/ 932569 w 8653431"/>
              <a:gd name="connsiteY0-62" fmla="*/ 0 h 6873240"/>
              <a:gd name="connsiteX1-63" fmla="*/ 8653431 w 8653431"/>
              <a:gd name="connsiteY1-64" fmla="*/ 0 h 6873240"/>
              <a:gd name="connsiteX2-65" fmla="*/ 8653431 w 8653431"/>
              <a:gd name="connsiteY2-66" fmla="*/ 6858000 h 6873240"/>
              <a:gd name="connsiteX3-67" fmla="*/ 368689 w 8653431"/>
              <a:gd name="connsiteY3-68" fmla="*/ 6873240 h 6873240"/>
              <a:gd name="connsiteX4-69" fmla="*/ 932569 w 8653431"/>
              <a:gd name="connsiteY4-70" fmla="*/ 0 h 6873240"/>
              <a:gd name="connsiteX0-71" fmla="*/ 992526 w 8713388"/>
              <a:gd name="connsiteY0-72" fmla="*/ 0 h 6873240"/>
              <a:gd name="connsiteX1-73" fmla="*/ 8713388 w 8713388"/>
              <a:gd name="connsiteY1-74" fmla="*/ 0 h 6873240"/>
              <a:gd name="connsiteX2-75" fmla="*/ 8713388 w 8713388"/>
              <a:gd name="connsiteY2-76" fmla="*/ 6858000 h 6873240"/>
              <a:gd name="connsiteX3-77" fmla="*/ 428646 w 8713388"/>
              <a:gd name="connsiteY3-78" fmla="*/ 6873240 h 6873240"/>
              <a:gd name="connsiteX4-79" fmla="*/ 992526 w 8713388"/>
              <a:gd name="connsiteY4-80" fmla="*/ 0 h 687324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8713388" h="6873240">
                <a:moveTo>
                  <a:pt x="992526" y="0"/>
                </a:moveTo>
                <a:lnTo>
                  <a:pt x="8713388" y="0"/>
                </a:lnTo>
                <a:lnTo>
                  <a:pt x="8713388" y="6858000"/>
                </a:lnTo>
                <a:lnTo>
                  <a:pt x="428646" y="6873240"/>
                </a:lnTo>
                <a:cubicBezTo>
                  <a:pt x="-1288394" y="6289040"/>
                  <a:pt x="2831486" y="2413000"/>
                  <a:pt x="992526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0" y="0"/>
            <a:ext cx="6096000" cy="6858000"/>
            <a:chOff x="0" y="0"/>
            <a:chExt cx="6095999" cy="6856413"/>
          </a:xfrm>
          <a:solidFill>
            <a:srgbClr val="4E858C"/>
          </a:solidFill>
        </p:grpSpPr>
        <p:sp>
          <p:nvSpPr>
            <p:cNvPr id="6" name="Freeform 20"/>
            <p:cNvSpPr/>
            <p:nvPr/>
          </p:nvSpPr>
          <p:spPr bwMode="auto">
            <a:xfrm>
              <a:off x="2820988" y="1107984"/>
              <a:ext cx="2574924" cy="5748429"/>
            </a:xfrm>
            <a:custGeom>
              <a:avLst/>
              <a:gdLst>
                <a:gd name="T0" fmla="*/ 1039 w 1213"/>
                <a:gd name="T1" fmla="*/ 0 h 3748"/>
                <a:gd name="T2" fmla="*/ 1196 w 1213"/>
                <a:gd name="T3" fmla="*/ 892 h 3748"/>
                <a:gd name="T4" fmla="*/ 812 w 1213"/>
                <a:gd name="T5" fmla="*/ 2092 h 3748"/>
                <a:gd name="T6" fmla="*/ 464 w 1213"/>
                <a:gd name="T7" fmla="*/ 3748 h 3748"/>
                <a:gd name="T8" fmla="*/ 0 w 1213"/>
                <a:gd name="T9" fmla="*/ 3748 h 3748"/>
                <a:gd name="T10" fmla="*/ 116 w 1213"/>
                <a:gd name="T11" fmla="*/ 3040 h 3748"/>
                <a:gd name="T12" fmla="*/ 464 w 1213"/>
                <a:gd name="T13" fmla="*/ 2404 h 3748"/>
                <a:gd name="T14" fmla="*/ 1020 w 1213"/>
                <a:gd name="T15" fmla="*/ 1322 h 3748"/>
                <a:gd name="T16" fmla="*/ 1120 w 1213"/>
                <a:gd name="T17" fmla="*/ 988 h 3748"/>
                <a:gd name="T18" fmla="*/ 1152 w 1213"/>
                <a:gd name="T19" fmla="*/ 512 h 3748"/>
                <a:gd name="T20" fmla="*/ 1039 w 1213"/>
                <a:gd name="T21" fmla="*/ 0 h 37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213" h="3748">
                  <a:moveTo>
                    <a:pt x="1039" y="0"/>
                  </a:moveTo>
                  <a:cubicBezTo>
                    <a:pt x="1039" y="0"/>
                    <a:pt x="1213" y="417"/>
                    <a:pt x="1196" y="892"/>
                  </a:cubicBezTo>
                  <a:cubicBezTo>
                    <a:pt x="1176" y="1460"/>
                    <a:pt x="944" y="1828"/>
                    <a:pt x="812" y="2092"/>
                  </a:cubicBezTo>
                  <a:cubicBezTo>
                    <a:pt x="680" y="2356"/>
                    <a:pt x="68" y="3148"/>
                    <a:pt x="464" y="3748"/>
                  </a:cubicBezTo>
                  <a:cubicBezTo>
                    <a:pt x="0" y="3748"/>
                    <a:pt x="0" y="3748"/>
                    <a:pt x="0" y="3748"/>
                  </a:cubicBezTo>
                  <a:cubicBezTo>
                    <a:pt x="116" y="3040"/>
                    <a:pt x="116" y="3040"/>
                    <a:pt x="116" y="3040"/>
                  </a:cubicBezTo>
                  <a:cubicBezTo>
                    <a:pt x="464" y="2404"/>
                    <a:pt x="464" y="2404"/>
                    <a:pt x="464" y="2404"/>
                  </a:cubicBezTo>
                  <a:cubicBezTo>
                    <a:pt x="1020" y="1322"/>
                    <a:pt x="1020" y="1322"/>
                    <a:pt x="1020" y="1322"/>
                  </a:cubicBezTo>
                  <a:cubicBezTo>
                    <a:pt x="1120" y="988"/>
                    <a:pt x="1120" y="988"/>
                    <a:pt x="1120" y="988"/>
                  </a:cubicBezTo>
                  <a:cubicBezTo>
                    <a:pt x="1152" y="512"/>
                    <a:pt x="1152" y="512"/>
                    <a:pt x="1152" y="512"/>
                  </a:cubicBezTo>
                  <a:lnTo>
                    <a:pt x="1039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+mn-cs"/>
                <a:sym typeface="Century Gothic" panose="020B0502020202020204" pitchFamily="34" charset="0"/>
              </a:endParaRPr>
            </a:p>
          </p:txBody>
        </p:sp>
        <p:sp>
          <p:nvSpPr>
            <p:cNvPr id="7" name="Freeform 15"/>
            <p:cNvSpPr/>
            <p:nvPr/>
          </p:nvSpPr>
          <p:spPr bwMode="auto">
            <a:xfrm>
              <a:off x="0" y="288925"/>
              <a:ext cx="5395912" cy="6567488"/>
            </a:xfrm>
            <a:custGeom>
              <a:avLst/>
              <a:gdLst>
                <a:gd name="T0" fmla="*/ 2170 w 2522"/>
                <a:gd name="T1" fmla="*/ 0 h 4134"/>
                <a:gd name="T2" fmla="*/ 2478 w 2522"/>
                <a:gd name="T3" fmla="*/ 1328 h 4134"/>
                <a:gd name="T4" fmla="*/ 2198 w 2522"/>
                <a:gd name="T5" fmla="*/ 2232 h 4134"/>
                <a:gd name="T6" fmla="*/ 1532 w 2522"/>
                <a:gd name="T7" fmla="*/ 3442 h 4134"/>
                <a:gd name="T8" fmla="*/ 1484 w 2522"/>
                <a:gd name="T9" fmla="*/ 4134 h 4134"/>
                <a:gd name="T10" fmla="*/ 0 w 2522"/>
                <a:gd name="T11" fmla="*/ 4134 h 4134"/>
                <a:gd name="T12" fmla="*/ 0 w 2522"/>
                <a:gd name="T13" fmla="*/ 3954 h 4134"/>
                <a:gd name="T14" fmla="*/ 316 w 2522"/>
                <a:gd name="T15" fmla="*/ 3194 h 4134"/>
                <a:gd name="T16" fmla="*/ 1436 w 2522"/>
                <a:gd name="T17" fmla="*/ 2514 h 4134"/>
                <a:gd name="T18" fmla="*/ 2156 w 2522"/>
                <a:gd name="T19" fmla="*/ 1886 h 4134"/>
                <a:gd name="T20" fmla="*/ 2332 w 2522"/>
                <a:gd name="T21" fmla="*/ 1314 h 4134"/>
                <a:gd name="T22" fmla="*/ 2372 w 2522"/>
                <a:gd name="T23" fmla="*/ 810 h 4134"/>
                <a:gd name="T24" fmla="*/ 2170 w 2522"/>
                <a:gd name="T25" fmla="*/ 0 h 4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22" h="4134">
                  <a:moveTo>
                    <a:pt x="2170" y="0"/>
                  </a:moveTo>
                  <a:cubicBezTo>
                    <a:pt x="2170" y="0"/>
                    <a:pt x="2522" y="428"/>
                    <a:pt x="2478" y="1328"/>
                  </a:cubicBezTo>
                  <a:cubicBezTo>
                    <a:pt x="2478" y="1328"/>
                    <a:pt x="2438" y="1848"/>
                    <a:pt x="2198" y="2232"/>
                  </a:cubicBezTo>
                  <a:cubicBezTo>
                    <a:pt x="2026" y="2507"/>
                    <a:pt x="1582" y="3240"/>
                    <a:pt x="1532" y="3442"/>
                  </a:cubicBezTo>
                  <a:cubicBezTo>
                    <a:pt x="1488" y="3618"/>
                    <a:pt x="1454" y="3760"/>
                    <a:pt x="1484" y="4134"/>
                  </a:cubicBezTo>
                  <a:cubicBezTo>
                    <a:pt x="0" y="4134"/>
                    <a:pt x="0" y="4134"/>
                    <a:pt x="0" y="4134"/>
                  </a:cubicBezTo>
                  <a:cubicBezTo>
                    <a:pt x="0" y="3954"/>
                    <a:pt x="0" y="3954"/>
                    <a:pt x="0" y="3954"/>
                  </a:cubicBezTo>
                  <a:cubicBezTo>
                    <a:pt x="316" y="3194"/>
                    <a:pt x="316" y="3194"/>
                    <a:pt x="316" y="3194"/>
                  </a:cubicBezTo>
                  <a:cubicBezTo>
                    <a:pt x="1436" y="2514"/>
                    <a:pt x="1436" y="2514"/>
                    <a:pt x="1436" y="2514"/>
                  </a:cubicBezTo>
                  <a:cubicBezTo>
                    <a:pt x="2156" y="1886"/>
                    <a:pt x="2156" y="1886"/>
                    <a:pt x="2156" y="1886"/>
                  </a:cubicBezTo>
                  <a:cubicBezTo>
                    <a:pt x="2332" y="1314"/>
                    <a:pt x="2332" y="1314"/>
                    <a:pt x="2332" y="1314"/>
                  </a:cubicBezTo>
                  <a:cubicBezTo>
                    <a:pt x="2372" y="810"/>
                    <a:pt x="2372" y="810"/>
                    <a:pt x="2372" y="810"/>
                  </a:cubicBezTo>
                  <a:lnTo>
                    <a:pt x="2170" y="0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+mn-cs"/>
                <a:sym typeface="Century Gothic" panose="020B0502020202020204" pitchFamily="34" charset="0"/>
              </a:endParaRPr>
            </a:p>
          </p:txBody>
        </p:sp>
        <p:sp>
          <p:nvSpPr>
            <p:cNvPr id="8" name="Freeform 16"/>
            <p:cNvSpPr/>
            <p:nvPr/>
          </p:nvSpPr>
          <p:spPr bwMode="auto">
            <a:xfrm>
              <a:off x="5818" y="0"/>
              <a:ext cx="6090181" cy="6577013"/>
            </a:xfrm>
            <a:custGeom>
              <a:avLst/>
              <a:gdLst>
                <a:gd name="T0" fmla="*/ 1996 w 2852"/>
                <a:gd name="T1" fmla="*/ 0 h 4140"/>
                <a:gd name="T2" fmla="*/ 1986 w 2852"/>
                <a:gd name="T3" fmla="*/ 2022 h 4140"/>
                <a:gd name="T4" fmla="*/ 0 w 2852"/>
                <a:gd name="T5" fmla="*/ 2852 h 4140"/>
                <a:gd name="T6" fmla="*/ 0 w 2852"/>
                <a:gd name="T7" fmla="*/ 4140 h 4140"/>
                <a:gd name="T8" fmla="*/ 1340 w 2852"/>
                <a:gd name="T9" fmla="*/ 2988 h 4140"/>
                <a:gd name="T10" fmla="*/ 2108 w 2852"/>
                <a:gd name="T11" fmla="*/ 0 h 4140"/>
                <a:gd name="T12" fmla="*/ 1996 w 2852"/>
                <a:gd name="T13" fmla="*/ 0 h 4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52" h="4140">
                  <a:moveTo>
                    <a:pt x="1996" y="0"/>
                  </a:moveTo>
                  <a:cubicBezTo>
                    <a:pt x="1996" y="0"/>
                    <a:pt x="2706" y="1126"/>
                    <a:pt x="1986" y="2022"/>
                  </a:cubicBezTo>
                  <a:cubicBezTo>
                    <a:pt x="1584" y="2523"/>
                    <a:pt x="720" y="2755"/>
                    <a:pt x="0" y="2852"/>
                  </a:cubicBezTo>
                  <a:cubicBezTo>
                    <a:pt x="0" y="4140"/>
                    <a:pt x="0" y="4140"/>
                    <a:pt x="0" y="4140"/>
                  </a:cubicBezTo>
                  <a:cubicBezTo>
                    <a:pt x="0" y="4140"/>
                    <a:pt x="452" y="3540"/>
                    <a:pt x="1340" y="2988"/>
                  </a:cubicBezTo>
                  <a:cubicBezTo>
                    <a:pt x="2228" y="2436"/>
                    <a:pt x="2852" y="1532"/>
                    <a:pt x="2108" y="0"/>
                  </a:cubicBezTo>
                  <a:lnTo>
                    <a:pt x="1996" y="0"/>
                  </a:lnTo>
                  <a:close/>
                </a:path>
              </a:pathLst>
            </a:custGeom>
            <a:solidFill>
              <a:srgbClr val="96BFC4"/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+mn-cs"/>
                <a:sym typeface="Century Gothic" panose="020B0502020202020204" pitchFamily="34" charset="0"/>
              </a:endParaRPr>
            </a:p>
          </p:txBody>
        </p:sp>
      </p:grpSp>
      <p:sp>
        <p:nvSpPr>
          <p:cNvPr id="9" name="圆: 空心 8"/>
          <p:cNvSpPr/>
          <p:nvPr/>
        </p:nvSpPr>
        <p:spPr>
          <a:xfrm>
            <a:off x="8743106" y="4221013"/>
            <a:ext cx="4094882" cy="4094882"/>
          </a:xfrm>
          <a:prstGeom prst="donut">
            <a:avLst/>
          </a:prstGeom>
          <a:solidFill>
            <a:srgbClr val="4E858C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entury Gothic" panose="020B0502020202020204" pitchFamily="34" charset="0"/>
              <a:ea typeface="inpin heiti" panose="00000500000000000000" pitchFamily="2" charset="-122"/>
              <a:cs typeface="+mn-cs"/>
              <a:sym typeface="Century Gothic" panose="020B0502020202020204" pitchFamily="34" charset="0"/>
            </a:endParaRPr>
          </a:p>
        </p:txBody>
      </p:sp>
      <p:sp>
        <p:nvSpPr>
          <p:cNvPr id="10" name="TextBox 6"/>
          <p:cNvSpPr txBox="1"/>
          <p:nvPr/>
        </p:nvSpPr>
        <p:spPr>
          <a:xfrm>
            <a:off x="5464603" y="2461201"/>
            <a:ext cx="3931920" cy="975419"/>
          </a:xfrm>
          <a:prstGeom prst="rect">
            <a:avLst/>
          </a:prstGeom>
          <a:noFill/>
        </p:spPr>
        <p:txBody>
          <a:bodyPr wrap="none" lIns="480000" tIns="0" rIns="0" bIns="0" anchor="b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4000" noProof="0">
                <a:solidFill>
                  <a:srgbClr val="000000">
                    <a:lumMod val="75000"/>
                    <a:lumOff val="25000"/>
                  </a:srgbClr>
                </a:solidFill>
                <a:latin typeface="Century Gothic" panose="020B0502020202020204" pitchFamily="34" charset="0"/>
                <a:ea typeface="inpin heiti" panose="00000500000000000000" pitchFamily="2" charset="-122"/>
                <a:cs typeface="+mn-ea"/>
                <a:sym typeface="Century Gothic" panose="020B0502020202020204" pitchFamily="34" charset="0"/>
              </a:rPr>
              <a:t>工作绩效评估</a:t>
            </a:r>
            <a:endParaRPr kumimoji="0" lang="zh-CN" altLang="en-US" sz="40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75000"/>
                  <a:lumOff val="25000"/>
                </a:srgbClr>
              </a:solidFill>
              <a:effectLst/>
              <a:uLnTx/>
              <a:uFillTx/>
              <a:latin typeface="Century Gothic" panose="020B0502020202020204" pitchFamily="34" charset="0"/>
              <a:ea typeface="inpin heiti" panose="00000500000000000000" pitchFamily="2" charset="-122"/>
              <a:cs typeface="+mn-ea"/>
              <a:sym typeface="Century Gothic" panose="020B0502020202020204" pitchFamily="34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5980453" y="3436620"/>
            <a:ext cx="4270987" cy="852974"/>
          </a:xfrm>
          <a:prstGeom prst="rect">
            <a:avLst/>
          </a:prstGeom>
        </p:spPr>
        <p:txBody>
          <a:bodyPr wrap="square" lIns="65009" tIns="32504" rIns="65009" bIns="32504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900" b="0" i="0" u="none" strike="noStrike" kern="1200" cap="none" spc="30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Each day is </a:t>
            </a:r>
            <a:r>
              <a:rPr kumimoji="0" lang="en-US" altLang="zh-CN" sz="900" b="0" i="0" u="none" strike="noStrike" kern="1200" cap="none" spc="300" normalizeH="0" baseline="0" noProof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a new opportunitiesis </a:t>
            </a:r>
            <a:r>
              <a:rPr kumimoji="0" lang="en-US" altLang="zh-CN" sz="900" b="0" i="0" u="none" strike="noStrike" kern="1200" cap="none" spc="30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a new beginning Seize </a:t>
            </a:r>
            <a:r>
              <a:rPr kumimoji="0" lang="en-US" altLang="zh-CN" sz="900" b="0" i="0" u="none" strike="noStrike" kern="1200" cap="none" spc="300" normalizeH="0" baseline="0" noProof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new opportunitiesis </a:t>
            </a:r>
            <a:r>
              <a:rPr kumimoji="0" lang="en-US" altLang="zh-CN" sz="900" b="0" i="0" u="none" strike="noStrike" kern="1200" cap="none" spc="30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a new </a:t>
            </a:r>
            <a:r>
              <a:rPr kumimoji="0" lang="en-US" altLang="zh-CN" sz="900" b="0" i="0" u="none" strike="noStrike" kern="1200" cap="none" spc="300" normalizeH="0" baseline="0" noProof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beginning from </a:t>
            </a:r>
            <a:r>
              <a:rPr kumimoji="0" lang="en-US" altLang="zh-CN" sz="900" b="0" i="0" u="none" strike="noStrike" kern="1200" cap="none" spc="30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now on</a:t>
            </a:r>
            <a:endParaRPr kumimoji="0" lang="en-US" altLang="zh-CN" sz="900" b="0" i="0" u="none" strike="noStrike" kern="1200" cap="none" spc="300" normalizeH="0" baseline="0" noProof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Century Gothic" panose="020B0502020202020204" pitchFamily="34" charset="0"/>
              <a:ea typeface="inpin heiti" panose="00000500000000000000" pitchFamily="2" charset="-122"/>
              <a:cs typeface="Arial" panose="020B0604020202020204" pitchFamily="34" charset="0"/>
              <a:sym typeface="Century Gothic" panose="020B0502020202020204" pitchFamily="34" charset="0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5979648" y="1507273"/>
            <a:ext cx="4810899" cy="1206468"/>
          </a:xfrm>
          <a:prstGeom prst="rect">
            <a:avLst/>
          </a:prstGeom>
        </p:spPr>
        <p:txBody>
          <a:bodyPr wrap="square" lIns="65009" tIns="32504" rIns="65009" bIns="32504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4400" b="0" i="0" u="none" strike="noStrike" kern="1200" cap="none" spc="300" normalizeH="0" baseline="0" noProof="0">
                <a:ln>
                  <a:noFill/>
                </a:ln>
                <a:solidFill>
                  <a:srgbClr val="4E858C"/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PART 03</a:t>
            </a:r>
            <a:endParaRPr kumimoji="0" lang="en-US" altLang="zh-CN" sz="4400" b="0" i="0" u="none" strike="noStrike" kern="1200" cap="none" spc="300" normalizeH="0" baseline="0" noProof="0" dirty="0">
              <a:ln>
                <a:noFill/>
              </a:ln>
              <a:solidFill>
                <a:srgbClr val="4E858C"/>
              </a:solidFill>
              <a:effectLst/>
              <a:uLnTx/>
              <a:uFillTx/>
              <a:latin typeface="Century Gothic" panose="020B0502020202020204" pitchFamily="34" charset="0"/>
              <a:ea typeface="inpin heiti" panose="00000500000000000000" pitchFamily="2" charset="-122"/>
              <a:cs typeface="Arial" panose="020B0604020202020204" pitchFamily="34" charset="0"/>
              <a:sym typeface="Century Gothic" panose="020B0502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:random/>
      </p:transition>
    </mc:Choice>
    <mc:Fallback>
      <p:transition spd="slow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" name="组合 29"/>
          <p:cNvGrpSpPr/>
          <p:nvPr/>
        </p:nvGrpSpPr>
        <p:grpSpPr>
          <a:xfrm flipH="1">
            <a:off x="-1035556" y="-790407"/>
            <a:ext cx="6474973" cy="7786025"/>
            <a:chOff x="2226707" y="-1278670"/>
            <a:chExt cx="6736841" cy="8100915"/>
          </a:xfrm>
          <a:blipFill>
            <a:blip r:embed="rId1"/>
            <a:stretch>
              <a:fillRect/>
            </a:stretch>
          </a:blipFill>
        </p:grpSpPr>
        <p:sp>
          <p:nvSpPr>
            <p:cNvPr id="31" name="AutoShape 3"/>
            <p:cNvSpPr/>
            <p:nvPr/>
          </p:nvSpPr>
          <p:spPr bwMode="auto">
            <a:xfrm>
              <a:off x="4264461" y="3954697"/>
              <a:ext cx="2867547" cy="2867548"/>
            </a:xfrm>
            <a:custGeom>
              <a:avLst/>
              <a:gdLst/>
              <a:ahLst/>
              <a:cxnLst/>
              <a:rect l="0" t="0" r="r" b="b"/>
              <a:pathLst>
                <a:path w="20465" h="20465">
                  <a:moveTo>
                    <a:pt x="18764" y="6107"/>
                  </a:moveTo>
                  <a:cubicBezTo>
                    <a:pt x="21033" y="8376"/>
                    <a:pt x="21033" y="12090"/>
                    <a:pt x="18764" y="14359"/>
                  </a:cubicBezTo>
                  <a:lnTo>
                    <a:pt x="14359" y="18764"/>
                  </a:lnTo>
                  <a:cubicBezTo>
                    <a:pt x="12090" y="21033"/>
                    <a:pt x="8376" y="21033"/>
                    <a:pt x="6107" y="18764"/>
                  </a:cubicBezTo>
                  <a:lnTo>
                    <a:pt x="1702" y="14359"/>
                  </a:lnTo>
                  <a:cubicBezTo>
                    <a:pt x="-567" y="12090"/>
                    <a:pt x="-567" y="8376"/>
                    <a:pt x="1702" y="6107"/>
                  </a:cubicBezTo>
                  <a:lnTo>
                    <a:pt x="6107" y="1702"/>
                  </a:lnTo>
                  <a:cubicBezTo>
                    <a:pt x="8376" y="-567"/>
                    <a:pt x="12090" y="-567"/>
                    <a:pt x="14359" y="1702"/>
                  </a:cubicBezTo>
                  <a:lnTo>
                    <a:pt x="18764" y="6107"/>
                  </a:lnTo>
                  <a:close/>
                  <a:moveTo>
                    <a:pt x="18764" y="6107"/>
                  </a:moveTo>
                </a:path>
              </a:pathLst>
            </a:custGeom>
            <a:grpFill/>
            <a:ln>
              <a:noFill/>
            </a:ln>
            <a:effectLst>
              <a:outerShdw blurRad="139700" dist="38100" dir="16200000" rotWithShape="0">
                <a:prstClr val="black">
                  <a:alpha val="36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+mn-cs"/>
                <a:sym typeface="Century Gothic" panose="020B0502020202020204" pitchFamily="34" charset="0"/>
              </a:endParaRPr>
            </a:p>
          </p:txBody>
        </p:sp>
        <p:sp>
          <p:nvSpPr>
            <p:cNvPr id="32" name="AutoShape 3"/>
            <p:cNvSpPr/>
            <p:nvPr/>
          </p:nvSpPr>
          <p:spPr bwMode="auto">
            <a:xfrm>
              <a:off x="2383316" y="-1278670"/>
              <a:ext cx="2867548" cy="2867548"/>
            </a:xfrm>
            <a:custGeom>
              <a:avLst/>
              <a:gdLst/>
              <a:ahLst/>
              <a:cxnLst/>
              <a:rect l="0" t="0" r="r" b="b"/>
              <a:pathLst>
                <a:path w="20465" h="20465">
                  <a:moveTo>
                    <a:pt x="18764" y="6107"/>
                  </a:moveTo>
                  <a:cubicBezTo>
                    <a:pt x="21033" y="8376"/>
                    <a:pt x="21033" y="12090"/>
                    <a:pt x="18764" y="14359"/>
                  </a:cubicBezTo>
                  <a:lnTo>
                    <a:pt x="14359" y="18764"/>
                  </a:lnTo>
                  <a:cubicBezTo>
                    <a:pt x="12090" y="21033"/>
                    <a:pt x="8376" y="21033"/>
                    <a:pt x="6107" y="18764"/>
                  </a:cubicBezTo>
                  <a:lnTo>
                    <a:pt x="1702" y="14359"/>
                  </a:lnTo>
                  <a:cubicBezTo>
                    <a:pt x="-567" y="12090"/>
                    <a:pt x="-567" y="8376"/>
                    <a:pt x="1702" y="6107"/>
                  </a:cubicBezTo>
                  <a:lnTo>
                    <a:pt x="6107" y="1702"/>
                  </a:lnTo>
                  <a:cubicBezTo>
                    <a:pt x="8376" y="-567"/>
                    <a:pt x="12090" y="-567"/>
                    <a:pt x="14359" y="1702"/>
                  </a:cubicBezTo>
                  <a:lnTo>
                    <a:pt x="18764" y="6107"/>
                  </a:lnTo>
                  <a:close/>
                  <a:moveTo>
                    <a:pt x="18764" y="6107"/>
                  </a:moveTo>
                </a:path>
              </a:pathLst>
            </a:custGeom>
            <a:grpFill/>
            <a:ln>
              <a:noFill/>
            </a:ln>
            <a:effectLst>
              <a:outerShdw blurRad="139700" dist="38100" dir="16200000" rotWithShape="0">
                <a:prstClr val="black">
                  <a:alpha val="36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+mn-cs"/>
                <a:sym typeface="Century Gothic" panose="020B0502020202020204" pitchFamily="34" charset="0"/>
              </a:endParaRPr>
            </a:p>
          </p:txBody>
        </p:sp>
        <p:sp>
          <p:nvSpPr>
            <p:cNvPr id="33" name="AutoShape 3"/>
            <p:cNvSpPr/>
            <p:nvPr/>
          </p:nvSpPr>
          <p:spPr bwMode="auto">
            <a:xfrm>
              <a:off x="6096000" y="2601112"/>
              <a:ext cx="2867548" cy="2867548"/>
            </a:xfrm>
            <a:custGeom>
              <a:avLst/>
              <a:gdLst/>
              <a:ahLst/>
              <a:cxnLst/>
              <a:rect l="0" t="0" r="r" b="b"/>
              <a:pathLst>
                <a:path w="20465" h="20465">
                  <a:moveTo>
                    <a:pt x="18764" y="6107"/>
                  </a:moveTo>
                  <a:cubicBezTo>
                    <a:pt x="21033" y="8376"/>
                    <a:pt x="21033" y="12090"/>
                    <a:pt x="18764" y="14359"/>
                  </a:cubicBezTo>
                  <a:lnTo>
                    <a:pt x="14359" y="18764"/>
                  </a:lnTo>
                  <a:cubicBezTo>
                    <a:pt x="12090" y="21033"/>
                    <a:pt x="8376" y="21033"/>
                    <a:pt x="6107" y="18764"/>
                  </a:cubicBezTo>
                  <a:lnTo>
                    <a:pt x="1702" y="14359"/>
                  </a:lnTo>
                  <a:cubicBezTo>
                    <a:pt x="-567" y="12090"/>
                    <a:pt x="-567" y="8376"/>
                    <a:pt x="1702" y="6107"/>
                  </a:cubicBezTo>
                  <a:lnTo>
                    <a:pt x="6107" y="1702"/>
                  </a:lnTo>
                  <a:cubicBezTo>
                    <a:pt x="8376" y="-567"/>
                    <a:pt x="12090" y="-567"/>
                    <a:pt x="14359" y="1702"/>
                  </a:cubicBezTo>
                  <a:lnTo>
                    <a:pt x="18764" y="6107"/>
                  </a:lnTo>
                  <a:close/>
                  <a:moveTo>
                    <a:pt x="18764" y="6107"/>
                  </a:moveTo>
                </a:path>
              </a:pathLst>
            </a:custGeom>
            <a:grpFill/>
            <a:ln>
              <a:noFill/>
            </a:ln>
            <a:effectLst>
              <a:outerShdw blurRad="139700" dist="38100" dir="16200000" rotWithShape="0">
                <a:prstClr val="black">
                  <a:alpha val="36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+mn-cs"/>
                <a:sym typeface="Century Gothic" panose="020B0502020202020204" pitchFamily="34" charset="0"/>
              </a:endParaRPr>
            </a:p>
          </p:txBody>
        </p:sp>
        <p:sp>
          <p:nvSpPr>
            <p:cNvPr id="34" name="AutoShape 3"/>
            <p:cNvSpPr/>
            <p:nvPr/>
          </p:nvSpPr>
          <p:spPr bwMode="auto">
            <a:xfrm>
              <a:off x="4144776" y="703509"/>
              <a:ext cx="2867547" cy="2867548"/>
            </a:xfrm>
            <a:custGeom>
              <a:avLst/>
              <a:gdLst/>
              <a:ahLst/>
              <a:cxnLst/>
              <a:rect l="0" t="0" r="r" b="b"/>
              <a:pathLst>
                <a:path w="20465" h="20465">
                  <a:moveTo>
                    <a:pt x="18764" y="6107"/>
                  </a:moveTo>
                  <a:cubicBezTo>
                    <a:pt x="21033" y="8376"/>
                    <a:pt x="21033" y="12090"/>
                    <a:pt x="18764" y="14359"/>
                  </a:cubicBezTo>
                  <a:lnTo>
                    <a:pt x="14359" y="18764"/>
                  </a:lnTo>
                  <a:cubicBezTo>
                    <a:pt x="12090" y="21033"/>
                    <a:pt x="8376" y="21033"/>
                    <a:pt x="6107" y="18764"/>
                  </a:cubicBezTo>
                  <a:lnTo>
                    <a:pt x="1702" y="14359"/>
                  </a:lnTo>
                  <a:cubicBezTo>
                    <a:pt x="-567" y="12090"/>
                    <a:pt x="-567" y="8376"/>
                    <a:pt x="1702" y="6107"/>
                  </a:cubicBezTo>
                  <a:lnTo>
                    <a:pt x="6107" y="1702"/>
                  </a:lnTo>
                  <a:cubicBezTo>
                    <a:pt x="8376" y="-567"/>
                    <a:pt x="12090" y="-567"/>
                    <a:pt x="14359" y="1702"/>
                  </a:cubicBezTo>
                  <a:lnTo>
                    <a:pt x="18764" y="6107"/>
                  </a:lnTo>
                  <a:close/>
                  <a:moveTo>
                    <a:pt x="18764" y="6107"/>
                  </a:moveTo>
                </a:path>
              </a:pathLst>
            </a:custGeom>
            <a:grpFill/>
            <a:ln>
              <a:noFill/>
            </a:ln>
          </p:spPr>
          <p:txBody>
            <a:bodyPr lIns="0" tIns="0" rIns="0" bIns="0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+mn-cs"/>
                <a:sym typeface="Century Gothic" panose="020B0502020202020204" pitchFamily="34" charset="0"/>
              </a:endParaRPr>
            </a:p>
          </p:txBody>
        </p:sp>
        <p:sp>
          <p:nvSpPr>
            <p:cNvPr id="35" name="AutoShape 3"/>
            <p:cNvSpPr/>
            <p:nvPr/>
          </p:nvSpPr>
          <p:spPr bwMode="auto">
            <a:xfrm>
              <a:off x="6078944" y="2440734"/>
              <a:ext cx="2867547" cy="2867548"/>
            </a:xfrm>
            <a:custGeom>
              <a:avLst/>
              <a:gdLst/>
              <a:ahLst/>
              <a:cxnLst/>
              <a:rect l="0" t="0" r="r" b="b"/>
              <a:pathLst>
                <a:path w="20465" h="20465">
                  <a:moveTo>
                    <a:pt x="18764" y="6107"/>
                  </a:moveTo>
                  <a:cubicBezTo>
                    <a:pt x="21033" y="8376"/>
                    <a:pt x="21033" y="12090"/>
                    <a:pt x="18764" y="14359"/>
                  </a:cubicBezTo>
                  <a:lnTo>
                    <a:pt x="14359" y="18764"/>
                  </a:lnTo>
                  <a:cubicBezTo>
                    <a:pt x="12090" y="21033"/>
                    <a:pt x="8376" y="21033"/>
                    <a:pt x="6107" y="18764"/>
                  </a:cubicBezTo>
                  <a:lnTo>
                    <a:pt x="1702" y="14359"/>
                  </a:lnTo>
                  <a:cubicBezTo>
                    <a:pt x="-567" y="12090"/>
                    <a:pt x="-567" y="8376"/>
                    <a:pt x="1702" y="6107"/>
                  </a:cubicBezTo>
                  <a:lnTo>
                    <a:pt x="6107" y="1702"/>
                  </a:lnTo>
                  <a:cubicBezTo>
                    <a:pt x="8376" y="-567"/>
                    <a:pt x="12090" y="-567"/>
                    <a:pt x="14359" y="1702"/>
                  </a:cubicBezTo>
                  <a:lnTo>
                    <a:pt x="18764" y="6107"/>
                  </a:lnTo>
                  <a:close/>
                  <a:moveTo>
                    <a:pt x="18764" y="6107"/>
                  </a:moveTo>
                </a:path>
              </a:pathLst>
            </a:custGeom>
            <a:grpFill/>
            <a:ln>
              <a:noFill/>
            </a:ln>
          </p:spPr>
          <p:txBody>
            <a:bodyPr lIns="0" tIns="0" rIns="0" bIns="0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+mn-cs"/>
                <a:sym typeface="Century Gothic" panose="020B0502020202020204" pitchFamily="34" charset="0"/>
              </a:endParaRPr>
            </a:p>
          </p:txBody>
        </p:sp>
        <p:sp>
          <p:nvSpPr>
            <p:cNvPr id="36" name="AutoShape 3"/>
            <p:cNvSpPr/>
            <p:nvPr/>
          </p:nvSpPr>
          <p:spPr bwMode="auto">
            <a:xfrm>
              <a:off x="2226707" y="2561730"/>
              <a:ext cx="2867547" cy="2867548"/>
            </a:xfrm>
            <a:custGeom>
              <a:avLst/>
              <a:gdLst/>
              <a:ahLst/>
              <a:cxnLst/>
              <a:rect l="0" t="0" r="r" b="b"/>
              <a:pathLst>
                <a:path w="20465" h="20465">
                  <a:moveTo>
                    <a:pt x="18764" y="6107"/>
                  </a:moveTo>
                  <a:cubicBezTo>
                    <a:pt x="21033" y="8376"/>
                    <a:pt x="21033" y="12090"/>
                    <a:pt x="18764" y="14359"/>
                  </a:cubicBezTo>
                  <a:lnTo>
                    <a:pt x="14359" y="18764"/>
                  </a:lnTo>
                  <a:cubicBezTo>
                    <a:pt x="12090" y="21033"/>
                    <a:pt x="8376" y="21033"/>
                    <a:pt x="6107" y="18764"/>
                  </a:cubicBezTo>
                  <a:lnTo>
                    <a:pt x="1702" y="14359"/>
                  </a:lnTo>
                  <a:cubicBezTo>
                    <a:pt x="-567" y="12090"/>
                    <a:pt x="-567" y="8376"/>
                    <a:pt x="1702" y="6107"/>
                  </a:cubicBezTo>
                  <a:lnTo>
                    <a:pt x="6107" y="1702"/>
                  </a:lnTo>
                  <a:cubicBezTo>
                    <a:pt x="8376" y="-567"/>
                    <a:pt x="12090" y="-567"/>
                    <a:pt x="14359" y="1702"/>
                  </a:cubicBezTo>
                  <a:lnTo>
                    <a:pt x="18764" y="6107"/>
                  </a:lnTo>
                  <a:close/>
                  <a:moveTo>
                    <a:pt x="18764" y="6107"/>
                  </a:moveTo>
                </a:path>
              </a:pathLst>
            </a:custGeom>
            <a:grpFill/>
            <a:ln>
              <a:noFill/>
            </a:ln>
          </p:spPr>
          <p:txBody>
            <a:bodyPr lIns="0" tIns="0" rIns="0" bIns="0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+mn-cs"/>
                <a:sym typeface="Century Gothic" panose="020B0502020202020204" pitchFamily="34" charset="0"/>
              </a:endParaRPr>
            </a:p>
          </p:txBody>
        </p:sp>
      </p:grpSp>
      <p:sp>
        <p:nvSpPr>
          <p:cNvPr id="37" name="椭圆 36"/>
          <p:cNvSpPr/>
          <p:nvPr/>
        </p:nvSpPr>
        <p:spPr>
          <a:xfrm>
            <a:off x="6385832" y="3087104"/>
            <a:ext cx="576519" cy="57647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00" tIns="45699" rIns="91400" bIns="45699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+mn-cs"/>
                <a:sym typeface="Century Gothic" panose="020B0502020202020204" pitchFamily="34" charset="0"/>
              </a:rPr>
              <a:t>1</a:t>
            </a:r>
            <a:endParaRPr kumimoji="0" lang="zh-CN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 pitchFamily="34" charset="0"/>
              <a:ea typeface="inpin heiti" panose="00000500000000000000" pitchFamily="2" charset="-122"/>
              <a:cs typeface="+mn-cs"/>
              <a:sym typeface="Century Gothic" panose="020B0502020202020204" pitchFamily="34" charset="0"/>
            </a:endParaRPr>
          </a:p>
        </p:txBody>
      </p:sp>
      <p:cxnSp>
        <p:nvCxnSpPr>
          <p:cNvPr id="38" name="直接连接符 37"/>
          <p:cNvCxnSpPr/>
          <p:nvPr/>
        </p:nvCxnSpPr>
        <p:spPr>
          <a:xfrm>
            <a:off x="6950166" y="3353689"/>
            <a:ext cx="1006860" cy="0"/>
          </a:xfrm>
          <a:prstGeom prst="line">
            <a:avLst/>
          </a:prstGeom>
          <a:ln w="6350">
            <a:solidFill>
              <a:schemeClr val="bg1">
                <a:lumMod val="50000"/>
              </a:schemeClr>
            </a:solidFill>
            <a:prstDash val="dash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椭圆 38"/>
          <p:cNvSpPr/>
          <p:nvPr/>
        </p:nvSpPr>
        <p:spPr>
          <a:xfrm>
            <a:off x="6385832" y="4018553"/>
            <a:ext cx="576519" cy="57647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00" tIns="45699" rIns="91400" bIns="45699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+mn-cs"/>
                <a:sym typeface="Century Gothic" panose="020B0502020202020204" pitchFamily="34" charset="0"/>
              </a:rPr>
              <a:t>2</a:t>
            </a:r>
            <a:endParaRPr kumimoji="0" lang="zh-CN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 pitchFamily="34" charset="0"/>
              <a:ea typeface="inpin heiti" panose="00000500000000000000" pitchFamily="2" charset="-122"/>
              <a:cs typeface="+mn-cs"/>
              <a:sym typeface="Century Gothic" panose="020B0502020202020204" pitchFamily="34" charset="0"/>
            </a:endParaRPr>
          </a:p>
        </p:txBody>
      </p:sp>
      <p:cxnSp>
        <p:nvCxnSpPr>
          <p:cNvPr id="40" name="直接连接符 39"/>
          <p:cNvCxnSpPr/>
          <p:nvPr/>
        </p:nvCxnSpPr>
        <p:spPr>
          <a:xfrm>
            <a:off x="6950167" y="4285138"/>
            <a:ext cx="1006860" cy="0"/>
          </a:xfrm>
          <a:prstGeom prst="line">
            <a:avLst/>
          </a:prstGeom>
          <a:ln w="6350">
            <a:solidFill>
              <a:schemeClr val="bg1">
                <a:lumMod val="50000"/>
              </a:schemeClr>
            </a:solidFill>
            <a:prstDash val="dash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椭圆 40"/>
          <p:cNvSpPr/>
          <p:nvPr/>
        </p:nvSpPr>
        <p:spPr>
          <a:xfrm>
            <a:off x="6385832" y="4933356"/>
            <a:ext cx="576519" cy="576474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00" tIns="45699" rIns="91400" bIns="45699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+mn-cs"/>
                <a:sym typeface="Century Gothic" panose="020B0502020202020204" pitchFamily="34" charset="0"/>
              </a:rPr>
              <a:t>3</a:t>
            </a:r>
            <a:endParaRPr kumimoji="0" lang="zh-CN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 pitchFamily="34" charset="0"/>
              <a:ea typeface="inpin heiti" panose="00000500000000000000" pitchFamily="2" charset="-122"/>
              <a:cs typeface="+mn-cs"/>
              <a:sym typeface="Century Gothic" panose="020B0502020202020204" pitchFamily="34" charset="0"/>
            </a:endParaRPr>
          </a:p>
        </p:txBody>
      </p:sp>
      <p:cxnSp>
        <p:nvCxnSpPr>
          <p:cNvPr id="42" name="直接连接符 41"/>
          <p:cNvCxnSpPr/>
          <p:nvPr/>
        </p:nvCxnSpPr>
        <p:spPr>
          <a:xfrm>
            <a:off x="6950167" y="5199942"/>
            <a:ext cx="1006860" cy="0"/>
          </a:xfrm>
          <a:prstGeom prst="line">
            <a:avLst/>
          </a:prstGeom>
          <a:ln w="6350">
            <a:solidFill>
              <a:schemeClr val="bg1">
                <a:lumMod val="50000"/>
              </a:schemeClr>
            </a:solidFill>
            <a:prstDash val="dash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椭圆 44"/>
          <p:cNvSpPr/>
          <p:nvPr/>
        </p:nvSpPr>
        <p:spPr>
          <a:xfrm>
            <a:off x="6385833" y="5831369"/>
            <a:ext cx="576519" cy="57647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00" tIns="45699" rIns="91400" bIns="45699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+mn-cs"/>
                <a:sym typeface="Century Gothic" panose="020B0502020202020204" pitchFamily="34" charset="0"/>
              </a:rPr>
              <a:t>4</a:t>
            </a:r>
            <a:endParaRPr kumimoji="0" lang="zh-CN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 pitchFamily="34" charset="0"/>
              <a:ea typeface="inpin heiti" panose="00000500000000000000" pitchFamily="2" charset="-122"/>
              <a:cs typeface="+mn-cs"/>
              <a:sym typeface="Century Gothic" panose="020B0502020202020204" pitchFamily="34" charset="0"/>
            </a:endParaRPr>
          </a:p>
        </p:txBody>
      </p:sp>
      <p:cxnSp>
        <p:nvCxnSpPr>
          <p:cNvPr id="48" name="直接连接符 47"/>
          <p:cNvCxnSpPr/>
          <p:nvPr/>
        </p:nvCxnSpPr>
        <p:spPr>
          <a:xfrm>
            <a:off x="6950169" y="6097954"/>
            <a:ext cx="1006860" cy="0"/>
          </a:xfrm>
          <a:prstGeom prst="line">
            <a:avLst/>
          </a:prstGeom>
          <a:ln w="6350">
            <a:solidFill>
              <a:schemeClr val="bg1">
                <a:lumMod val="50000"/>
              </a:schemeClr>
            </a:solidFill>
            <a:prstDash val="dash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矩形 50"/>
          <p:cNvSpPr/>
          <p:nvPr/>
        </p:nvSpPr>
        <p:spPr>
          <a:xfrm>
            <a:off x="6275526" y="951954"/>
            <a:ext cx="3210055" cy="655698"/>
          </a:xfrm>
          <a:prstGeom prst="rect">
            <a:avLst/>
          </a:prstGeom>
        </p:spPr>
        <p:txBody>
          <a:bodyPr wrap="none" lIns="121861" tIns="60931" rIns="121861" bIns="60931" anchor="ctr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3200" b="1" i="0" u="none" strike="noStrike" kern="1200" cap="none" spc="300" normalizeH="0" baseline="0" noProof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+mn-cs"/>
                <a:sym typeface="Century Gothic" panose="020B0502020202020204" pitchFamily="34" charset="0"/>
              </a:rPr>
              <a:t>Price in here</a:t>
            </a:r>
            <a:endParaRPr kumimoji="0" lang="zh-CN" altLang="en-US" sz="3200" b="1" i="0" u="none" strike="noStrike" kern="1200" cap="none" spc="300" normalizeH="0" baseline="0" noProof="0" dirty="0">
              <a:ln>
                <a:noFill/>
              </a:ln>
              <a:solidFill>
                <a:srgbClr val="000000">
                  <a:lumMod val="75000"/>
                  <a:lumOff val="25000"/>
                </a:srgbClr>
              </a:solidFill>
              <a:effectLst/>
              <a:uLnTx/>
              <a:uFillTx/>
              <a:latin typeface="Century Gothic" panose="020B0502020202020204" pitchFamily="34" charset="0"/>
              <a:ea typeface="inpin heiti" panose="00000500000000000000" pitchFamily="2" charset="-122"/>
              <a:cs typeface="+mn-cs"/>
              <a:sym typeface="Century Gothic" panose="020B0502020202020204" pitchFamily="34" charset="0"/>
            </a:endParaRPr>
          </a:p>
        </p:txBody>
      </p:sp>
      <p:sp>
        <p:nvSpPr>
          <p:cNvPr id="54" name="矩形 53"/>
          <p:cNvSpPr/>
          <p:nvPr/>
        </p:nvSpPr>
        <p:spPr>
          <a:xfrm>
            <a:off x="6385832" y="2116117"/>
            <a:ext cx="4116060" cy="632658"/>
          </a:xfrm>
          <a:prstGeom prst="rect">
            <a:avLst/>
          </a:prstGeom>
        </p:spPr>
        <p:txBody>
          <a:bodyPr wrap="square" lIns="65009" tIns="32504" rIns="65009" bIns="32504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opportunities </a:t>
            </a:r>
            <a:r>
              <a:rPr kumimoji="0" lang="en-US" altLang="zh-CN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from </a:t>
            </a:r>
            <a:r>
              <a:rPr kumimoji="0" lang="en-US" altLang="zh-CN" sz="10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now on day </a:t>
            </a:r>
            <a:r>
              <a:rPr kumimoji="0" lang="en-US" altLang="zh-CN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is a </a:t>
            </a:r>
            <a:r>
              <a:rPr kumimoji="0" lang="en-US" altLang="zh-CN" sz="10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new opportunities day </a:t>
            </a:r>
            <a:r>
              <a:rPr kumimoji="0" lang="en-US" altLang="zh-CN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is a new </a:t>
            </a:r>
            <a:r>
              <a:rPr kumimoji="0" lang="en-US" altLang="zh-CN" sz="10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beginning from </a:t>
            </a:r>
            <a:r>
              <a:rPr kumimoji="0" lang="en-US" altLang="zh-CN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now on</a:t>
            </a:r>
            <a:endParaRPr kumimoji="0" lang="en-US" altLang="zh-CN" sz="10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Century Gothic" panose="020B0502020202020204" pitchFamily="34" charset="0"/>
              <a:ea typeface="inpin heiti" panose="00000500000000000000" pitchFamily="2" charset="-122"/>
              <a:cs typeface="Arial" panose="020B0604020202020204" pitchFamily="34" charset="0"/>
              <a:sym typeface="Century Gothic" panose="020B0502020202020204" pitchFamily="34" charset="0"/>
            </a:endParaRPr>
          </a:p>
        </p:txBody>
      </p:sp>
      <p:sp>
        <p:nvSpPr>
          <p:cNvPr id="55" name="矩形 54"/>
          <p:cNvSpPr/>
          <p:nvPr/>
        </p:nvSpPr>
        <p:spPr>
          <a:xfrm>
            <a:off x="8202325" y="3104686"/>
            <a:ext cx="2612679" cy="498005"/>
          </a:xfrm>
          <a:prstGeom prst="rect">
            <a:avLst/>
          </a:prstGeom>
        </p:spPr>
        <p:txBody>
          <a:bodyPr wrap="square" lIns="65009" tIns="32504" rIns="65009" bIns="32504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ch </a:t>
            </a:r>
            <a:r>
              <a:rPr kumimoji="0" lang="en-US" altLang="zh-CN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day is </a:t>
            </a:r>
            <a:r>
              <a:rPr kumimoji="0" lang="en-US" altLang="zh-CN" sz="10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a new </a:t>
            </a:r>
            <a:r>
              <a:rPr kumimoji="0" lang="en-US" altLang="zh-CN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opportunities from </a:t>
            </a:r>
            <a:r>
              <a:rPr kumimoji="0" lang="en-US" altLang="zh-CN" sz="10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now onis </a:t>
            </a:r>
            <a:r>
              <a:rPr kumimoji="0" lang="en-US" altLang="zh-CN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a </a:t>
            </a:r>
            <a:r>
              <a:rPr kumimoji="0" lang="en-US" altLang="zh-CN" sz="10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new oday </a:t>
            </a:r>
            <a:r>
              <a:rPr kumimoji="0" lang="en-US" altLang="zh-CN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is </a:t>
            </a:r>
            <a:r>
              <a:rPr kumimoji="0" lang="en-US" altLang="zh-CN" sz="10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a on</a:t>
            </a:r>
            <a:endParaRPr kumimoji="0" lang="en-US" altLang="zh-CN" sz="10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75000"/>
                  <a:lumOff val="25000"/>
                </a:srgbClr>
              </a:solidFill>
              <a:effectLst/>
              <a:uLnTx/>
              <a:uFillTx/>
              <a:latin typeface="Century Gothic" panose="020B0502020202020204" pitchFamily="34" charset="0"/>
              <a:ea typeface="inpin heiti" panose="00000500000000000000" pitchFamily="2" charset="-122"/>
              <a:cs typeface="Arial" panose="020B0604020202020204" pitchFamily="34" charset="0"/>
              <a:sym typeface="Century Gothic" panose="020B0502020202020204" pitchFamily="34" charset="0"/>
            </a:endParaRPr>
          </a:p>
        </p:txBody>
      </p:sp>
      <p:sp>
        <p:nvSpPr>
          <p:cNvPr id="56" name="矩形 55"/>
          <p:cNvSpPr/>
          <p:nvPr/>
        </p:nvSpPr>
        <p:spPr>
          <a:xfrm>
            <a:off x="8179241" y="3976379"/>
            <a:ext cx="2612679" cy="498005"/>
          </a:xfrm>
          <a:prstGeom prst="rect">
            <a:avLst/>
          </a:prstGeom>
        </p:spPr>
        <p:txBody>
          <a:bodyPr wrap="square" lIns="65009" tIns="32504" rIns="65009" bIns="32504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ch </a:t>
            </a:r>
            <a:r>
              <a:rPr kumimoji="0" lang="en-US" altLang="zh-CN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day is </a:t>
            </a:r>
            <a:r>
              <a:rPr kumimoji="0" lang="en-US" altLang="zh-CN" sz="10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a new </a:t>
            </a:r>
            <a:r>
              <a:rPr kumimoji="0" lang="en-US" altLang="zh-CN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opportunities from </a:t>
            </a:r>
            <a:r>
              <a:rPr kumimoji="0" lang="en-US" altLang="zh-CN" sz="10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now onis </a:t>
            </a:r>
            <a:r>
              <a:rPr kumimoji="0" lang="en-US" altLang="zh-CN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a </a:t>
            </a:r>
            <a:r>
              <a:rPr kumimoji="0" lang="en-US" altLang="zh-CN" sz="10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new oday </a:t>
            </a:r>
            <a:r>
              <a:rPr kumimoji="0" lang="en-US" altLang="zh-CN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is </a:t>
            </a:r>
            <a:r>
              <a:rPr kumimoji="0" lang="en-US" altLang="zh-CN" sz="10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a on</a:t>
            </a:r>
            <a:endParaRPr kumimoji="0" lang="en-US" altLang="zh-CN" sz="10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75000"/>
                  <a:lumOff val="25000"/>
                </a:srgbClr>
              </a:solidFill>
              <a:effectLst/>
              <a:uLnTx/>
              <a:uFillTx/>
              <a:latin typeface="Century Gothic" panose="020B0502020202020204" pitchFamily="34" charset="0"/>
              <a:ea typeface="inpin heiti" panose="00000500000000000000" pitchFamily="2" charset="-122"/>
              <a:cs typeface="Arial" panose="020B0604020202020204" pitchFamily="34" charset="0"/>
              <a:sym typeface="Century Gothic" panose="020B0502020202020204" pitchFamily="34" charset="0"/>
            </a:endParaRPr>
          </a:p>
        </p:txBody>
      </p:sp>
      <p:sp>
        <p:nvSpPr>
          <p:cNvPr id="57" name="矩形 56"/>
          <p:cNvSpPr/>
          <p:nvPr/>
        </p:nvSpPr>
        <p:spPr>
          <a:xfrm>
            <a:off x="8156157" y="4878552"/>
            <a:ext cx="2612679" cy="498005"/>
          </a:xfrm>
          <a:prstGeom prst="rect">
            <a:avLst/>
          </a:prstGeom>
        </p:spPr>
        <p:txBody>
          <a:bodyPr wrap="square" lIns="65009" tIns="32504" rIns="65009" bIns="32504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ch </a:t>
            </a:r>
            <a:r>
              <a:rPr kumimoji="0" lang="en-US" altLang="zh-CN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day is </a:t>
            </a:r>
            <a:r>
              <a:rPr kumimoji="0" lang="en-US" altLang="zh-CN" sz="10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a new </a:t>
            </a:r>
            <a:r>
              <a:rPr kumimoji="0" lang="en-US" altLang="zh-CN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opportunities from </a:t>
            </a:r>
            <a:r>
              <a:rPr kumimoji="0" lang="en-US" altLang="zh-CN" sz="10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now onis </a:t>
            </a:r>
            <a:r>
              <a:rPr kumimoji="0" lang="en-US" altLang="zh-CN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a </a:t>
            </a:r>
            <a:r>
              <a:rPr kumimoji="0" lang="en-US" altLang="zh-CN" sz="10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new oday </a:t>
            </a:r>
            <a:r>
              <a:rPr kumimoji="0" lang="en-US" altLang="zh-CN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is </a:t>
            </a:r>
            <a:r>
              <a:rPr kumimoji="0" lang="en-US" altLang="zh-CN" sz="10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a on</a:t>
            </a:r>
            <a:endParaRPr kumimoji="0" lang="en-US" altLang="zh-CN" sz="10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75000"/>
                  <a:lumOff val="25000"/>
                </a:srgbClr>
              </a:solidFill>
              <a:effectLst/>
              <a:uLnTx/>
              <a:uFillTx/>
              <a:latin typeface="Century Gothic" panose="020B0502020202020204" pitchFamily="34" charset="0"/>
              <a:ea typeface="inpin heiti" panose="00000500000000000000" pitchFamily="2" charset="-122"/>
              <a:cs typeface="Arial" panose="020B0604020202020204" pitchFamily="34" charset="0"/>
              <a:sym typeface="Century Gothic" panose="020B0502020202020204" pitchFamily="34" charset="0"/>
            </a:endParaRPr>
          </a:p>
        </p:txBody>
      </p:sp>
      <p:sp>
        <p:nvSpPr>
          <p:cNvPr id="58" name="矩形 57"/>
          <p:cNvSpPr/>
          <p:nvPr/>
        </p:nvSpPr>
        <p:spPr>
          <a:xfrm>
            <a:off x="8133073" y="5780725"/>
            <a:ext cx="2612679" cy="498005"/>
          </a:xfrm>
          <a:prstGeom prst="rect">
            <a:avLst/>
          </a:prstGeom>
        </p:spPr>
        <p:txBody>
          <a:bodyPr wrap="square" lIns="65009" tIns="32504" rIns="65009" bIns="32504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ch </a:t>
            </a:r>
            <a:r>
              <a:rPr kumimoji="0" lang="en-US" altLang="zh-CN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day is </a:t>
            </a:r>
            <a:r>
              <a:rPr kumimoji="0" lang="en-US" altLang="zh-CN" sz="10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a new </a:t>
            </a:r>
            <a:r>
              <a:rPr kumimoji="0" lang="en-US" altLang="zh-CN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opportunities from </a:t>
            </a:r>
            <a:r>
              <a:rPr kumimoji="0" lang="en-US" altLang="zh-CN" sz="10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now onis </a:t>
            </a:r>
            <a:r>
              <a:rPr kumimoji="0" lang="en-US" altLang="zh-CN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a </a:t>
            </a:r>
            <a:r>
              <a:rPr kumimoji="0" lang="en-US" altLang="zh-CN" sz="10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new oday </a:t>
            </a:r>
            <a:r>
              <a:rPr kumimoji="0" lang="en-US" altLang="zh-CN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is </a:t>
            </a:r>
            <a:r>
              <a:rPr kumimoji="0" lang="en-US" altLang="zh-CN" sz="10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a on</a:t>
            </a:r>
            <a:endParaRPr kumimoji="0" lang="en-US" altLang="zh-CN" sz="10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75000"/>
                  <a:lumOff val="25000"/>
                </a:srgbClr>
              </a:solidFill>
              <a:effectLst/>
              <a:uLnTx/>
              <a:uFillTx/>
              <a:latin typeface="Century Gothic" panose="020B0502020202020204" pitchFamily="34" charset="0"/>
              <a:ea typeface="inpin heiti" panose="00000500000000000000" pitchFamily="2" charset="-122"/>
              <a:cs typeface="Arial" panose="020B0604020202020204" pitchFamily="34" charset="0"/>
              <a:sym typeface="Century Gothic" panose="020B0502020202020204" pitchFamily="34" charset="0"/>
            </a:endParaRPr>
          </a:p>
        </p:txBody>
      </p:sp>
      <p:sp>
        <p:nvSpPr>
          <p:cNvPr id="59" name="矩形 58"/>
          <p:cNvSpPr/>
          <p:nvPr/>
        </p:nvSpPr>
        <p:spPr>
          <a:xfrm>
            <a:off x="6339759" y="1778981"/>
            <a:ext cx="2050552" cy="403316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600" normalizeH="0" baseline="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+mn-cs"/>
                <a:sym typeface="Century Gothic" panose="020B0502020202020204" pitchFamily="34" charset="0"/>
              </a:rPr>
              <a:t>标题文字添加</a:t>
            </a:r>
            <a:endParaRPr kumimoji="0" lang="zh-CN" altLang="en-US" sz="1800" b="1" i="0" u="none" strike="noStrike" kern="1200" cap="none" spc="600" normalizeH="0" baseline="0" noProof="0" dirty="0">
              <a:ln>
                <a:noFill/>
              </a:ln>
              <a:solidFill>
                <a:srgbClr val="000000">
                  <a:lumMod val="75000"/>
                  <a:lumOff val="25000"/>
                </a:srgbClr>
              </a:solidFill>
              <a:effectLst/>
              <a:uLnTx/>
              <a:uFillTx/>
              <a:latin typeface="Century Gothic" panose="020B0502020202020204" pitchFamily="34" charset="0"/>
              <a:ea typeface="inpin heiti" panose="00000500000000000000" pitchFamily="2" charset="-122"/>
              <a:cs typeface="+mn-cs"/>
              <a:sym typeface="Century Gothic" panose="020B0502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:random/>
      </p:transition>
    </mc:Choice>
    <mc:Fallback>
      <p:transition spd="slow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500"/>
                            </p:stCondLst>
                            <p:childTnLst>
                              <p:par>
                                <p:cTn id="4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500"/>
                            </p:stCondLst>
                            <p:childTnLst>
                              <p:par>
                                <p:cTn id="5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7500"/>
                            </p:stCondLst>
                            <p:childTnLst>
                              <p:par>
                                <p:cTn id="5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8500"/>
                            </p:stCondLst>
                            <p:childTnLst>
                              <p:par>
                                <p:cTn id="6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 animBg="1"/>
      <p:bldP spid="39" grpId="0" animBg="1"/>
      <p:bldP spid="41" grpId="0" animBg="1"/>
      <p:bldP spid="45" grpId="0" animBg="1"/>
      <p:bldP spid="51" grpId="0"/>
      <p:bldP spid="54" grpId="0"/>
      <p:bldP spid="55" grpId="0"/>
      <p:bldP spid="56" grpId="0"/>
      <p:bldP spid="57" grpId="0"/>
      <p:bldP spid="5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3"/>
          <p:cNvGrpSpPr/>
          <p:nvPr/>
        </p:nvGrpSpPr>
        <p:grpSpPr>
          <a:xfrm>
            <a:off x="1070576" y="1229720"/>
            <a:ext cx="10050847" cy="4398560"/>
            <a:chOff x="1100786" y="1551735"/>
            <a:chExt cx="10052640" cy="4399344"/>
          </a:xfrm>
        </p:grpSpPr>
        <p:sp>
          <p:nvSpPr>
            <p:cNvPr id="5" name="Freeform 21"/>
            <p:cNvSpPr/>
            <p:nvPr/>
          </p:nvSpPr>
          <p:spPr>
            <a:xfrm rot="19805282">
              <a:off x="1456384" y="1551735"/>
              <a:ext cx="9350488" cy="4399344"/>
            </a:xfrm>
            <a:custGeom>
              <a:avLst/>
              <a:gdLst>
                <a:gd name="connsiteX0" fmla="*/ 9210674 w 9350488"/>
                <a:gd name="connsiteY0" fmla="*/ 3819266 h 4399344"/>
                <a:gd name="connsiteX1" fmla="*/ 9350488 w 9350488"/>
                <a:gd name="connsiteY1" fmla="*/ 4082226 h 4399344"/>
                <a:gd name="connsiteX2" fmla="*/ 9033370 w 9350488"/>
                <a:gd name="connsiteY2" fmla="*/ 4399344 h 4399344"/>
                <a:gd name="connsiteX3" fmla="*/ 6852320 w 9350488"/>
                <a:gd name="connsiteY3" fmla="*/ 4399344 h 4399344"/>
                <a:gd name="connsiteX4" fmla="*/ 6844759 w 9350488"/>
                <a:gd name="connsiteY4" fmla="*/ 4398581 h 4399344"/>
                <a:gd name="connsiteX5" fmla="*/ 6831730 w 9350488"/>
                <a:gd name="connsiteY5" fmla="*/ 4398964 h 4399344"/>
                <a:gd name="connsiteX6" fmla="*/ 6805150 w 9350488"/>
                <a:gd name="connsiteY6" fmla="*/ 4394589 h 4399344"/>
                <a:gd name="connsiteX7" fmla="*/ 6788410 w 9350488"/>
                <a:gd name="connsiteY7" fmla="*/ 4392901 h 4399344"/>
                <a:gd name="connsiteX8" fmla="*/ 6781081 w 9350488"/>
                <a:gd name="connsiteY8" fmla="*/ 4390626 h 4399344"/>
                <a:gd name="connsiteX9" fmla="*/ 6771692 w 9350488"/>
                <a:gd name="connsiteY9" fmla="*/ 4389080 h 4399344"/>
                <a:gd name="connsiteX10" fmla="*/ 6748678 w 9350488"/>
                <a:gd name="connsiteY10" fmla="*/ 4380567 h 4399344"/>
                <a:gd name="connsiteX11" fmla="*/ 6728884 w 9350488"/>
                <a:gd name="connsiteY11" fmla="*/ 4374423 h 4399344"/>
                <a:gd name="connsiteX12" fmla="*/ 6722076 w 9350488"/>
                <a:gd name="connsiteY12" fmla="*/ 4370728 h 4399344"/>
                <a:gd name="connsiteX13" fmla="*/ 6714626 w 9350488"/>
                <a:gd name="connsiteY13" fmla="*/ 4367972 h 4399344"/>
                <a:gd name="connsiteX14" fmla="*/ 6695104 w 9350488"/>
                <a:gd name="connsiteY14" fmla="*/ 4356088 h 4399344"/>
                <a:gd name="connsiteX15" fmla="*/ 6675017 w 9350488"/>
                <a:gd name="connsiteY15" fmla="*/ 4345185 h 4399344"/>
                <a:gd name="connsiteX16" fmla="*/ 6668890 w 9350488"/>
                <a:gd name="connsiteY16" fmla="*/ 4340130 h 4399344"/>
                <a:gd name="connsiteX17" fmla="*/ 6662274 w 9350488"/>
                <a:gd name="connsiteY17" fmla="*/ 4336102 h 4399344"/>
                <a:gd name="connsiteX18" fmla="*/ 6647012 w 9350488"/>
                <a:gd name="connsiteY18" fmla="*/ 4322079 h 4399344"/>
                <a:gd name="connsiteX19" fmla="*/ 6628085 w 9350488"/>
                <a:gd name="connsiteY19" fmla="*/ 4306462 h 4399344"/>
                <a:gd name="connsiteX20" fmla="*/ 6622029 w 9350488"/>
                <a:gd name="connsiteY20" fmla="*/ 4299122 h 4399344"/>
                <a:gd name="connsiteX21" fmla="*/ 6616378 w 9350488"/>
                <a:gd name="connsiteY21" fmla="*/ 4293931 h 4399344"/>
                <a:gd name="connsiteX22" fmla="*/ 6606505 w 9350488"/>
                <a:gd name="connsiteY22" fmla="*/ 4280307 h 4399344"/>
                <a:gd name="connsiteX23" fmla="*/ 6589361 w 9350488"/>
                <a:gd name="connsiteY23" fmla="*/ 4259529 h 4399344"/>
                <a:gd name="connsiteX24" fmla="*/ 6583143 w 9350488"/>
                <a:gd name="connsiteY24" fmla="*/ 4248073 h 4399344"/>
                <a:gd name="connsiteX25" fmla="*/ 6578683 w 9350488"/>
                <a:gd name="connsiteY25" fmla="*/ 4241920 h 4399344"/>
                <a:gd name="connsiteX26" fmla="*/ 5577164 w 9350488"/>
                <a:gd name="connsiteY26" fmla="*/ 2519482 h 4399344"/>
                <a:gd name="connsiteX27" fmla="*/ 3584720 w 9350488"/>
                <a:gd name="connsiteY27" fmla="*/ 2519482 h 4399344"/>
                <a:gd name="connsiteX28" fmla="*/ 3577151 w 9350488"/>
                <a:gd name="connsiteY28" fmla="*/ 2518719 h 4399344"/>
                <a:gd name="connsiteX29" fmla="*/ 3564128 w 9350488"/>
                <a:gd name="connsiteY29" fmla="*/ 2519102 h 4399344"/>
                <a:gd name="connsiteX30" fmla="*/ 3537559 w 9350488"/>
                <a:gd name="connsiteY30" fmla="*/ 2514728 h 4399344"/>
                <a:gd name="connsiteX31" fmla="*/ 3520810 w 9350488"/>
                <a:gd name="connsiteY31" fmla="*/ 2513039 h 4399344"/>
                <a:gd name="connsiteX32" fmla="*/ 3513476 w 9350488"/>
                <a:gd name="connsiteY32" fmla="*/ 2510763 h 4399344"/>
                <a:gd name="connsiteX33" fmla="*/ 3504091 w 9350488"/>
                <a:gd name="connsiteY33" fmla="*/ 2509217 h 4399344"/>
                <a:gd name="connsiteX34" fmla="*/ 3481082 w 9350488"/>
                <a:gd name="connsiteY34" fmla="*/ 2500707 h 4399344"/>
                <a:gd name="connsiteX35" fmla="*/ 3461284 w 9350488"/>
                <a:gd name="connsiteY35" fmla="*/ 2494561 h 4399344"/>
                <a:gd name="connsiteX36" fmla="*/ 3454474 w 9350488"/>
                <a:gd name="connsiteY36" fmla="*/ 2490865 h 4399344"/>
                <a:gd name="connsiteX37" fmla="*/ 3447024 w 9350488"/>
                <a:gd name="connsiteY37" fmla="*/ 2488109 h 4399344"/>
                <a:gd name="connsiteX38" fmla="*/ 3427503 w 9350488"/>
                <a:gd name="connsiteY38" fmla="*/ 2476226 h 4399344"/>
                <a:gd name="connsiteX39" fmla="*/ 3407416 w 9350488"/>
                <a:gd name="connsiteY39" fmla="*/ 2465323 h 4399344"/>
                <a:gd name="connsiteX40" fmla="*/ 3401290 w 9350488"/>
                <a:gd name="connsiteY40" fmla="*/ 2460268 h 4399344"/>
                <a:gd name="connsiteX41" fmla="*/ 3394672 w 9350488"/>
                <a:gd name="connsiteY41" fmla="*/ 2456239 h 4399344"/>
                <a:gd name="connsiteX42" fmla="*/ 3379407 w 9350488"/>
                <a:gd name="connsiteY42" fmla="*/ 2442213 h 4399344"/>
                <a:gd name="connsiteX43" fmla="*/ 3360484 w 9350488"/>
                <a:gd name="connsiteY43" fmla="*/ 2426600 h 4399344"/>
                <a:gd name="connsiteX44" fmla="*/ 3354430 w 9350488"/>
                <a:gd name="connsiteY44" fmla="*/ 2419263 h 4399344"/>
                <a:gd name="connsiteX45" fmla="*/ 3348776 w 9350488"/>
                <a:gd name="connsiteY45" fmla="*/ 2414068 h 4399344"/>
                <a:gd name="connsiteX46" fmla="*/ 3338897 w 9350488"/>
                <a:gd name="connsiteY46" fmla="*/ 2400437 h 4399344"/>
                <a:gd name="connsiteX47" fmla="*/ 3321761 w 9350488"/>
                <a:gd name="connsiteY47" fmla="*/ 2379667 h 4399344"/>
                <a:gd name="connsiteX48" fmla="*/ 3315545 w 9350488"/>
                <a:gd name="connsiteY48" fmla="*/ 2368216 h 4399344"/>
                <a:gd name="connsiteX49" fmla="*/ 3311081 w 9350488"/>
                <a:gd name="connsiteY49" fmla="*/ 2362057 h 4399344"/>
                <a:gd name="connsiteX50" fmla="*/ 2309562 w 9350488"/>
                <a:gd name="connsiteY50" fmla="*/ 639619 h 4399344"/>
                <a:gd name="connsiteX51" fmla="*/ 317118 w 9350488"/>
                <a:gd name="connsiteY51" fmla="*/ 639619 h 4399344"/>
                <a:gd name="connsiteX52" fmla="*/ 1 w 9350488"/>
                <a:gd name="connsiteY52" fmla="*/ 322501 h 4399344"/>
                <a:gd name="connsiteX53" fmla="*/ 317119 w 9350488"/>
                <a:gd name="connsiteY53" fmla="*/ 5383 h 4399344"/>
                <a:gd name="connsiteX54" fmla="*/ 2436279 w 9350488"/>
                <a:gd name="connsiteY54" fmla="*/ 5383 h 4399344"/>
                <a:gd name="connsiteX55" fmla="*/ 2448735 w 9350488"/>
                <a:gd name="connsiteY55" fmla="*/ 2523 h 4399344"/>
                <a:gd name="connsiteX56" fmla="*/ 2627103 w 9350488"/>
                <a:gd name="connsiteY56" fmla="*/ 31715 h 4399344"/>
                <a:gd name="connsiteX57" fmla="*/ 2650943 w 9350488"/>
                <a:gd name="connsiteY57" fmla="*/ 46228 h 4399344"/>
                <a:gd name="connsiteX58" fmla="*/ 2675472 w 9350488"/>
                <a:gd name="connsiteY58" fmla="*/ 59542 h 4399344"/>
                <a:gd name="connsiteX59" fmla="*/ 2790366 w 9350488"/>
                <a:gd name="connsiteY59" fmla="*/ 199065 h 4399344"/>
                <a:gd name="connsiteX60" fmla="*/ 2794154 w 9350488"/>
                <a:gd name="connsiteY60" fmla="*/ 211270 h 4399344"/>
                <a:gd name="connsiteX61" fmla="*/ 3767495 w 9350488"/>
                <a:gd name="connsiteY61" fmla="*/ 1885246 h 4399344"/>
                <a:gd name="connsiteX62" fmla="*/ 5703881 w 9350488"/>
                <a:gd name="connsiteY62" fmla="*/ 1885246 h 4399344"/>
                <a:gd name="connsiteX63" fmla="*/ 5716337 w 9350488"/>
                <a:gd name="connsiteY63" fmla="*/ 1882386 h 4399344"/>
                <a:gd name="connsiteX64" fmla="*/ 5894704 w 9350488"/>
                <a:gd name="connsiteY64" fmla="*/ 1911577 h 4399344"/>
                <a:gd name="connsiteX65" fmla="*/ 5930433 w 9350488"/>
                <a:gd name="connsiteY65" fmla="*/ 1933328 h 4399344"/>
                <a:gd name="connsiteX66" fmla="*/ 5943074 w 9350488"/>
                <a:gd name="connsiteY66" fmla="*/ 1939405 h 4399344"/>
                <a:gd name="connsiteX67" fmla="*/ 6044613 w 9350488"/>
                <a:gd name="connsiteY67" fmla="*/ 2051207 h 4399344"/>
                <a:gd name="connsiteX68" fmla="*/ 6057322 w 9350488"/>
                <a:gd name="connsiteY68" fmla="*/ 2083506 h 4399344"/>
                <a:gd name="connsiteX69" fmla="*/ 7035096 w 9350488"/>
                <a:gd name="connsiteY69" fmla="*/ 3765107 h 4399344"/>
                <a:gd name="connsiteX70" fmla="*/ 9033370 w 9350488"/>
                <a:gd name="connsiteY70" fmla="*/ 3765107 h 4399344"/>
                <a:gd name="connsiteX71" fmla="*/ 9210674 w 9350488"/>
                <a:gd name="connsiteY71" fmla="*/ 3819266 h 43993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</a:cxnLst>
              <a:rect l="l" t="t" r="r" b="b"/>
              <a:pathLst>
                <a:path w="9350488" h="4399344">
                  <a:moveTo>
                    <a:pt x="9210674" y="3819266"/>
                  </a:moveTo>
                  <a:cubicBezTo>
                    <a:pt x="9295028" y="3876255"/>
                    <a:pt x="9350488" y="3972763"/>
                    <a:pt x="9350488" y="4082226"/>
                  </a:cubicBezTo>
                  <a:cubicBezTo>
                    <a:pt x="9350488" y="4257365"/>
                    <a:pt x="9208509" y="4399344"/>
                    <a:pt x="9033370" y="4399344"/>
                  </a:cubicBezTo>
                  <a:lnTo>
                    <a:pt x="6852320" y="4399344"/>
                  </a:lnTo>
                  <a:lnTo>
                    <a:pt x="6844759" y="4398581"/>
                  </a:lnTo>
                  <a:lnTo>
                    <a:pt x="6831730" y="4398964"/>
                  </a:lnTo>
                  <a:lnTo>
                    <a:pt x="6805150" y="4394589"/>
                  </a:lnTo>
                  <a:lnTo>
                    <a:pt x="6788410" y="4392901"/>
                  </a:lnTo>
                  <a:lnTo>
                    <a:pt x="6781081" y="4390626"/>
                  </a:lnTo>
                  <a:lnTo>
                    <a:pt x="6771692" y="4389080"/>
                  </a:lnTo>
                  <a:lnTo>
                    <a:pt x="6748678" y="4380567"/>
                  </a:lnTo>
                  <a:lnTo>
                    <a:pt x="6728884" y="4374423"/>
                  </a:lnTo>
                  <a:lnTo>
                    <a:pt x="6722076" y="4370728"/>
                  </a:lnTo>
                  <a:lnTo>
                    <a:pt x="6714626" y="4367972"/>
                  </a:lnTo>
                  <a:lnTo>
                    <a:pt x="6695104" y="4356088"/>
                  </a:lnTo>
                  <a:lnTo>
                    <a:pt x="6675017" y="4345185"/>
                  </a:lnTo>
                  <a:lnTo>
                    <a:pt x="6668890" y="4340130"/>
                  </a:lnTo>
                  <a:lnTo>
                    <a:pt x="6662274" y="4336102"/>
                  </a:lnTo>
                  <a:lnTo>
                    <a:pt x="6647012" y="4322079"/>
                  </a:lnTo>
                  <a:lnTo>
                    <a:pt x="6628085" y="4306462"/>
                  </a:lnTo>
                  <a:lnTo>
                    <a:pt x="6622029" y="4299122"/>
                  </a:lnTo>
                  <a:lnTo>
                    <a:pt x="6616378" y="4293931"/>
                  </a:lnTo>
                  <a:lnTo>
                    <a:pt x="6606505" y="4280307"/>
                  </a:lnTo>
                  <a:lnTo>
                    <a:pt x="6589361" y="4259529"/>
                  </a:lnTo>
                  <a:lnTo>
                    <a:pt x="6583143" y="4248073"/>
                  </a:lnTo>
                  <a:lnTo>
                    <a:pt x="6578683" y="4241920"/>
                  </a:lnTo>
                  <a:lnTo>
                    <a:pt x="5577164" y="2519482"/>
                  </a:lnTo>
                  <a:lnTo>
                    <a:pt x="3584720" y="2519482"/>
                  </a:lnTo>
                  <a:lnTo>
                    <a:pt x="3577151" y="2518719"/>
                  </a:lnTo>
                  <a:lnTo>
                    <a:pt x="3564128" y="2519102"/>
                  </a:lnTo>
                  <a:lnTo>
                    <a:pt x="3537559" y="2514728"/>
                  </a:lnTo>
                  <a:lnTo>
                    <a:pt x="3520810" y="2513039"/>
                  </a:lnTo>
                  <a:lnTo>
                    <a:pt x="3513476" y="2510763"/>
                  </a:lnTo>
                  <a:lnTo>
                    <a:pt x="3504091" y="2509217"/>
                  </a:lnTo>
                  <a:lnTo>
                    <a:pt x="3481082" y="2500707"/>
                  </a:lnTo>
                  <a:lnTo>
                    <a:pt x="3461284" y="2494561"/>
                  </a:lnTo>
                  <a:lnTo>
                    <a:pt x="3454474" y="2490865"/>
                  </a:lnTo>
                  <a:lnTo>
                    <a:pt x="3447024" y="2488109"/>
                  </a:lnTo>
                  <a:lnTo>
                    <a:pt x="3427503" y="2476226"/>
                  </a:lnTo>
                  <a:lnTo>
                    <a:pt x="3407416" y="2465323"/>
                  </a:lnTo>
                  <a:lnTo>
                    <a:pt x="3401290" y="2460268"/>
                  </a:lnTo>
                  <a:lnTo>
                    <a:pt x="3394672" y="2456239"/>
                  </a:lnTo>
                  <a:lnTo>
                    <a:pt x="3379407" y="2442213"/>
                  </a:lnTo>
                  <a:lnTo>
                    <a:pt x="3360484" y="2426600"/>
                  </a:lnTo>
                  <a:lnTo>
                    <a:pt x="3354430" y="2419263"/>
                  </a:lnTo>
                  <a:lnTo>
                    <a:pt x="3348776" y="2414068"/>
                  </a:lnTo>
                  <a:lnTo>
                    <a:pt x="3338897" y="2400437"/>
                  </a:lnTo>
                  <a:lnTo>
                    <a:pt x="3321761" y="2379667"/>
                  </a:lnTo>
                  <a:lnTo>
                    <a:pt x="3315545" y="2368216"/>
                  </a:lnTo>
                  <a:lnTo>
                    <a:pt x="3311081" y="2362057"/>
                  </a:lnTo>
                  <a:lnTo>
                    <a:pt x="2309562" y="639619"/>
                  </a:lnTo>
                  <a:lnTo>
                    <a:pt x="317118" y="639619"/>
                  </a:lnTo>
                  <a:cubicBezTo>
                    <a:pt x="141979" y="639619"/>
                    <a:pt x="0" y="497640"/>
                    <a:pt x="1" y="322501"/>
                  </a:cubicBezTo>
                  <a:cubicBezTo>
                    <a:pt x="0" y="147362"/>
                    <a:pt x="141979" y="5383"/>
                    <a:pt x="317119" y="5383"/>
                  </a:cubicBezTo>
                  <a:lnTo>
                    <a:pt x="2436279" y="5383"/>
                  </a:lnTo>
                  <a:lnTo>
                    <a:pt x="2448735" y="2523"/>
                  </a:lnTo>
                  <a:cubicBezTo>
                    <a:pt x="2510031" y="-5274"/>
                    <a:pt x="2572102" y="5149"/>
                    <a:pt x="2627103" y="31715"/>
                  </a:cubicBezTo>
                  <a:lnTo>
                    <a:pt x="2650943" y="46228"/>
                  </a:lnTo>
                  <a:lnTo>
                    <a:pt x="2675472" y="59542"/>
                  </a:lnTo>
                  <a:cubicBezTo>
                    <a:pt x="2726084" y="93735"/>
                    <a:pt x="2766295" y="142156"/>
                    <a:pt x="2790366" y="199065"/>
                  </a:cubicBezTo>
                  <a:lnTo>
                    <a:pt x="2794154" y="211270"/>
                  </a:lnTo>
                  <a:lnTo>
                    <a:pt x="3767495" y="1885246"/>
                  </a:lnTo>
                  <a:lnTo>
                    <a:pt x="5703881" y="1885246"/>
                  </a:lnTo>
                  <a:lnTo>
                    <a:pt x="5716337" y="1882386"/>
                  </a:lnTo>
                  <a:cubicBezTo>
                    <a:pt x="5777633" y="1874589"/>
                    <a:pt x="5839704" y="1885011"/>
                    <a:pt x="5894704" y="1911577"/>
                  </a:cubicBezTo>
                  <a:lnTo>
                    <a:pt x="5930433" y="1933328"/>
                  </a:lnTo>
                  <a:lnTo>
                    <a:pt x="5943074" y="1939405"/>
                  </a:lnTo>
                  <a:cubicBezTo>
                    <a:pt x="5985251" y="1967899"/>
                    <a:pt x="6020204" y="2006273"/>
                    <a:pt x="6044613" y="2051207"/>
                  </a:cubicBezTo>
                  <a:lnTo>
                    <a:pt x="6057322" y="2083506"/>
                  </a:lnTo>
                  <a:lnTo>
                    <a:pt x="7035096" y="3765107"/>
                  </a:lnTo>
                  <a:lnTo>
                    <a:pt x="9033370" y="3765107"/>
                  </a:lnTo>
                  <a:cubicBezTo>
                    <a:pt x="9099047" y="3765107"/>
                    <a:pt x="9160061" y="3785073"/>
                    <a:pt x="9210674" y="3819266"/>
                  </a:cubicBezTo>
                  <a:close/>
                </a:path>
              </a:pathLst>
            </a:cu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  <a:effectLst>
              <a:outerShdw blurRad="139700" dist="38100" dir="16200000" rotWithShape="0">
                <a:prstClr val="black">
                  <a:alpha val="36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+mn-cs"/>
                <a:sym typeface="Century Gothic" panose="020B0502020202020204" pitchFamily="34" charset="0"/>
              </a:endParaRPr>
            </a:p>
          </p:txBody>
        </p:sp>
        <p:sp>
          <p:nvSpPr>
            <p:cNvPr id="6" name="Rounded Rectangle 4"/>
            <p:cNvSpPr/>
            <p:nvPr/>
          </p:nvSpPr>
          <p:spPr>
            <a:xfrm rot="19805282">
              <a:off x="1100786" y="3962064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+mn-cs"/>
                <a:sym typeface="Century Gothic" panose="020B0502020202020204" pitchFamily="34" charset="0"/>
              </a:endParaRPr>
            </a:p>
          </p:txBody>
        </p:sp>
        <p:sp>
          <p:nvSpPr>
            <p:cNvPr id="7" name="Rounded Rectangle 17"/>
            <p:cNvSpPr/>
            <p:nvPr/>
          </p:nvSpPr>
          <p:spPr>
            <a:xfrm rot="19805282">
              <a:off x="2976655" y="2907046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+mn-cs"/>
                <a:sym typeface="Century Gothic" panose="020B0502020202020204" pitchFamily="34" charset="0"/>
              </a:endParaRPr>
            </a:p>
          </p:txBody>
        </p:sp>
        <p:sp>
          <p:nvSpPr>
            <p:cNvPr id="8" name="Rounded Rectangle 18"/>
            <p:cNvSpPr/>
            <p:nvPr/>
          </p:nvSpPr>
          <p:spPr>
            <a:xfrm rot="19805282">
              <a:off x="4856481" y="3966200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+mn-cs"/>
                <a:sym typeface="Century Gothic" panose="020B0502020202020204" pitchFamily="34" charset="0"/>
              </a:endParaRPr>
            </a:p>
          </p:txBody>
        </p:sp>
        <p:sp>
          <p:nvSpPr>
            <p:cNvPr id="9" name="Rounded Rectangle 19"/>
            <p:cNvSpPr/>
            <p:nvPr/>
          </p:nvSpPr>
          <p:spPr>
            <a:xfrm rot="19805282">
              <a:off x="6750373" y="2907049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+mn-cs"/>
                <a:sym typeface="Century Gothic" panose="020B0502020202020204" pitchFamily="34" charset="0"/>
              </a:endParaRPr>
            </a:p>
          </p:txBody>
        </p:sp>
        <p:sp>
          <p:nvSpPr>
            <p:cNvPr id="10" name="Rounded Rectangle 20"/>
            <p:cNvSpPr/>
            <p:nvPr/>
          </p:nvSpPr>
          <p:spPr>
            <a:xfrm rot="19805282">
              <a:off x="10518517" y="2907047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+mn-cs"/>
                <a:sym typeface="Century Gothic" panose="020B0502020202020204" pitchFamily="34" charset="0"/>
              </a:endParaRPr>
            </a:p>
          </p:txBody>
        </p:sp>
        <p:sp>
          <p:nvSpPr>
            <p:cNvPr id="11" name="Rounded Rectangle 22"/>
            <p:cNvSpPr/>
            <p:nvPr/>
          </p:nvSpPr>
          <p:spPr>
            <a:xfrm rot="19805282">
              <a:off x="8614859" y="3962065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+mn-cs"/>
                <a:sym typeface="Century Gothic" panose="020B0502020202020204" pitchFamily="34" charset="0"/>
              </a:endParaRPr>
            </a:p>
          </p:txBody>
        </p:sp>
        <p:sp>
          <p:nvSpPr>
            <p:cNvPr id="12" name="Freeform 23"/>
            <p:cNvSpPr>
              <a:spLocks noEditPoints="1"/>
            </p:cNvSpPr>
            <p:nvPr/>
          </p:nvSpPr>
          <p:spPr bwMode="auto">
            <a:xfrm>
              <a:off x="3100417" y="3031426"/>
              <a:ext cx="387383" cy="385476"/>
            </a:xfrm>
            <a:custGeom>
              <a:avLst/>
              <a:gdLst>
                <a:gd name="T0" fmla="*/ 6 w 94"/>
                <a:gd name="T1" fmla="*/ 28 h 94"/>
                <a:gd name="T2" fmla="*/ 32 w 94"/>
                <a:gd name="T3" fmla="*/ 4 h 94"/>
                <a:gd name="T4" fmla="*/ 67 w 94"/>
                <a:gd name="T5" fmla="*/ 6 h 94"/>
                <a:gd name="T6" fmla="*/ 90 w 94"/>
                <a:gd name="T7" fmla="*/ 32 h 94"/>
                <a:gd name="T8" fmla="*/ 88 w 94"/>
                <a:gd name="T9" fmla="*/ 67 h 94"/>
                <a:gd name="T10" fmla="*/ 88 w 94"/>
                <a:gd name="T11" fmla="*/ 67 h 94"/>
                <a:gd name="T12" fmla="*/ 62 w 94"/>
                <a:gd name="T13" fmla="*/ 90 h 94"/>
                <a:gd name="T14" fmla="*/ 27 w 94"/>
                <a:gd name="T15" fmla="*/ 89 h 94"/>
                <a:gd name="T16" fmla="*/ 27 w 94"/>
                <a:gd name="T17" fmla="*/ 89 h 94"/>
                <a:gd name="T18" fmla="*/ 4 w 94"/>
                <a:gd name="T19" fmla="*/ 62 h 94"/>
                <a:gd name="T20" fmla="*/ 6 w 94"/>
                <a:gd name="T21" fmla="*/ 28 h 94"/>
                <a:gd name="T22" fmla="*/ 6 w 94"/>
                <a:gd name="T23" fmla="*/ 28 h 94"/>
                <a:gd name="T24" fmla="*/ 20 w 94"/>
                <a:gd name="T25" fmla="*/ 27 h 94"/>
                <a:gd name="T26" fmla="*/ 16 w 94"/>
                <a:gd name="T27" fmla="*/ 32 h 94"/>
                <a:gd name="T28" fmla="*/ 16 w 94"/>
                <a:gd name="T29" fmla="*/ 32 h 94"/>
                <a:gd name="T30" fmla="*/ 15 w 94"/>
                <a:gd name="T31" fmla="*/ 35 h 94"/>
                <a:gd name="T32" fmla="*/ 36 w 94"/>
                <a:gd name="T33" fmla="*/ 37 h 94"/>
                <a:gd name="T34" fmla="*/ 34 w 94"/>
                <a:gd name="T35" fmla="*/ 40 h 94"/>
                <a:gd name="T36" fmla="*/ 32 w 94"/>
                <a:gd name="T37" fmla="*/ 45 h 94"/>
                <a:gd name="T38" fmla="*/ 13 w 94"/>
                <a:gd name="T39" fmla="*/ 53 h 94"/>
                <a:gd name="T40" fmla="*/ 15 w 94"/>
                <a:gd name="T41" fmla="*/ 59 h 94"/>
                <a:gd name="T42" fmla="*/ 15 w 94"/>
                <a:gd name="T43" fmla="*/ 59 h 94"/>
                <a:gd name="T44" fmla="*/ 16 w 94"/>
                <a:gd name="T45" fmla="*/ 60 h 94"/>
                <a:gd name="T46" fmla="*/ 29 w 94"/>
                <a:gd name="T47" fmla="*/ 54 h 94"/>
                <a:gd name="T48" fmla="*/ 26 w 94"/>
                <a:gd name="T49" fmla="*/ 74 h 94"/>
                <a:gd name="T50" fmla="*/ 32 w 94"/>
                <a:gd name="T51" fmla="*/ 78 h 94"/>
                <a:gd name="T52" fmla="*/ 32 w 94"/>
                <a:gd name="T53" fmla="*/ 78 h 94"/>
                <a:gd name="T54" fmla="*/ 33 w 94"/>
                <a:gd name="T55" fmla="*/ 79 h 94"/>
                <a:gd name="T56" fmla="*/ 34 w 94"/>
                <a:gd name="T57" fmla="*/ 78 h 94"/>
                <a:gd name="T58" fmla="*/ 36 w 94"/>
                <a:gd name="T59" fmla="*/ 55 h 94"/>
                <a:gd name="T60" fmla="*/ 48 w 94"/>
                <a:gd name="T61" fmla="*/ 67 h 94"/>
                <a:gd name="T62" fmla="*/ 60 w 94"/>
                <a:gd name="T63" fmla="*/ 79 h 94"/>
                <a:gd name="T64" fmla="*/ 65 w 94"/>
                <a:gd name="T65" fmla="*/ 77 h 94"/>
                <a:gd name="T66" fmla="*/ 66 w 94"/>
                <a:gd name="T67" fmla="*/ 74 h 94"/>
                <a:gd name="T68" fmla="*/ 54 w 94"/>
                <a:gd name="T69" fmla="*/ 62 h 94"/>
                <a:gd name="T70" fmla="*/ 39 w 94"/>
                <a:gd name="T71" fmla="*/ 48 h 94"/>
                <a:gd name="T72" fmla="*/ 41 w 94"/>
                <a:gd name="T73" fmla="*/ 43 h 94"/>
                <a:gd name="T74" fmla="*/ 43 w 94"/>
                <a:gd name="T75" fmla="*/ 39 h 94"/>
                <a:gd name="T76" fmla="*/ 49 w 94"/>
                <a:gd name="T77" fmla="*/ 42 h 94"/>
                <a:gd name="T78" fmla="*/ 77 w 94"/>
                <a:gd name="T79" fmla="*/ 64 h 94"/>
                <a:gd name="T80" fmla="*/ 78 w 94"/>
                <a:gd name="T81" fmla="*/ 62 h 94"/>
                <a:gd name="T82" fmla="*/ 78 w 94"/>
                <a:gd name="T83" fmla="*/ 62 h 94"/>
                <a:gd name="T84" fmla="*/ 80 w 94"/>
                <a:gd name="T85" fmla="*/ 56 h 94"/>
                <a:gd name="T86" fmla="*/ 53 w 94"/>
                <a:gd name="T87" fmla="*/ 35 h 94"/>
                <a:gd name="T88" fmla="*/ 47 w 94"/>
                <a:gd name="T89" fmla="*/ 32 h 94"/>
                <a:gd name="T90" fmla="*/ 50 w 94"/>
                <a:gd name="T91" fmla="*/ 28 h 94"/>
                <a:gd name="T92" fmla="*/ 56 w 94"/>
                <a:gd name="T93" fmla="*/ 30 h 94"/>
                <a:gd name="T94" fmla="*/ 74 w 94"/>
                <a:gd name="T95" fmla="*/ 28 h 94"/>
                <a:gd name="T96" fmla="*/ 71 w 94"/>
                <a:gd name="T97" fmla="*/ 23 h 94"/>
                <a:gd name="T98" fmla="*/ 70 w 94"/>
                <a:gd name="T99" fmla="*/ 22 h 94"/>
                <a:gd name="T100" fmla="*/ 58 w 94"/>
                <a:gd name="T101" fmla="*/ 23 h 94"/>
                <a:gd name="T102" fmla="*/ 55 w 94"/>
                <a:gd name="T103" fmla="*/ 22 h 94"/>
                <a:gd name="T104" fmla="*/ 62 w 94"/>
                <a:gd name="T105" fmla="*/ 16 h 94"/>
                <a:gd name="T106" fmla="*/ 53 w 94"/>
                <a:gd name="T107" fmla="*/ 14 h 94"/>
                <a:gd name="T108" fmla="*/ 49 w 94"/>
                <a:gd name="T109" fmla="*/ 18 h 94"/>
                <a:gd name="T110" fmla="*/ 43 w 94"/>
                <a:gd name="T111" fmla="*/ 13 h 94"/>
                <a:gd name="T112" fmla="*/ 37 w 94"/>
                <a:gd name="T113" fmla="*/ 15 h 94"/>
                <a:gd name="T114" fmla="*/ 35 w 94"/>
                <a:gd name="T115" fmla="*/ 16 h 94"/>
                <a:gd name="T116" fmla="*/ 44 w 94"/>
                <a:gd name="T117" fmla="*/ 24 h 94"/>
                <a:gd name="T118" fmla="*/ 40 w 94"/>
                <a:gd name="T119" fmla="*/ 30 h 94"/>
                <a:gd name="T120" fmla="*/ 20 w 94"/>
                <a:gd name="T121" fmla="*/ 27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94" h="94">
                  <a:moveTo>
                    <a:pt x="6" y="28"/>
                  </a:moveTo>
                  <a:cubicBezTo>
                    <a:pt x="11" y="16"/>
                    <a:pt x="21" y="8"/>
                    <a:pt x="32" y="4"/>
                  </a:cubicBezTo>
                  <a:cubicBezTo>
                    <a:pt x="43" y="0"/>
                    <a:pt x="56" y="1"/>
                    <a:pt x="67" y="6"/>
                  </a:cubicBezTo>
                  <a:cubicBezTo>
                    <a:pt x="78" y="12"/>
                    <a:pt x="86" y="21"/>
                    <a:pt x="90" y="32"/>
                  </a:cubicBezTo>
                  <a:cubicBezTo>
                    <a:pt x="94" y="43"/>
                    <a:pt x="94" y="56"/>
                    <a:pt x="88" y="67"/>
                  </a:cubicBezTo>
                  <a:cubicBezTo>
                    <a:pt x="88" y="67"/>
                    <a:pt x="88" y="67"/>
                    <a:pt x="88" y="67"/>
                  </a:cubicBezTo>
                  <a:cubicBezTo>
                    <a:pt x="83" y="78"/>
                    <a:pt x="73" y="87"/>
                    <a:pt x="62" y="90"/>
                  </a:cubicBezTo>
                  <a:cubicBezTo>
                    <a:pt x="51" y="94"/>
                    <a:pt x="39" y="94"/>
                    <a:pt x="27" y="89"/>
                  </a:cubicBezTo>
                  <a:cubicBezTo>
                    <a:pt x="27" y="89"/>
                    <a:pt x="27" y="89"/>
                    <a:pt x="27" y="89"/>
                  </a:cubicBezTo>
                  <a:cubicBezTo>
                    <a:pt x="16" y="83"/>
                    <a:pt x="8" y="73"/>
                    <a:pt x="4" y="62"/>
                  </a:cubicBezTo>
                  <a:cubicBezTo>
                    <a:pt x="0" y="51"/>
                    <a:pt x="1" y="39"/>
                    <a:pt x="6" y="28"/>
                  </a:cubicBezTo>
                  <a:cubicBezTo>
                    <a:pt x="6" y="28"/>
                    <a:pt x="6" y="28"/>
                    <a:pt x="6" y="28"/>
                  </a:cubicBezTo>
                  <a:close/>
                  <a:moveTo>
                    <a:pt x="20" y="27"/>
                  </a:moveTo>
                  <a:cubicBezTo>
                    <a:pt x="18" y="29"/>
                    <a:pt x="17" y="30"/>
                    <a:pt x="16" y="32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16" y="33"/>
                    <a:pt x="15" y="34"/>
                    <a:pt x="15" y="35"/>
                  </a:cubicBezTo>
                  <a:cubicBezTo>
                    <a:pt x="21" y="34"/>
                    <a:pt x="28" y="34"/>
                    <a:pt x="36" y="37"/>
                  </a:cubicBezTo>
                  <a:cubicBezTo>
                    <a:pt x="35" y="38"/>
                    <a:pt x="35" y="39"/>
                    <a:pt x="34" y="40"/>
                  </a:cubicBezTo>
                  <a:cubicBezTo>
                    <a:pt x="33" y="42"/>
                    <a:pt x="32" y="43"/>
                    <a:pt x="32" y="45"/>
                  </a:cubicBezTo>
                  <a:cubicBezTo>
                    <a:pt x="26" y="45"/>
                    <a:pt x="20" y="47"/>
                    <a:pt x="13" y="53"/>
                  </a:cubicBezTo>
                  <a:cubicBezTo>
                    <a:pt x="14" y="55"/>
                    <a:pt x="14" y="57"/>
                    <a:pt x="15" y="59"/>
                  </a:cubicBezTo>
                  <a:cubicBezTo>
                    <a:pt x="15" y="59"/>
                    <a:pt x="15" y="59"/>
                    <a:pt x="15" y="59"/>
                  </a:cubicBezTo>
                  <a:cubicBezTo>
                    <a:pt x="16" y="60"/>
                    <a:pt x="16" y="60"/>
                    <a:pt x="16" y="60"/>
                  </a:cubicBezTo>
                  <a:cubicBezTo>
                    <a:pt x="21" y="56"/>
                    <a:pt x="25" y="54"/>
                    <a:pt x="29" y="54"/>
                  </a:cubicBezTo>
                  <a:cubicBezTo>
                    <a:pt x="27" y="61"/>
                    <a:pt x="26" y="68"/>
                    <a:pt x="26" y="74"/>
                  </a:cubicBezTo>
                  <a:cubicBezTo>
                    <a:pt x="28" y="76"/>
                    <a:pt x="30" y="77"/>
                    <a:pt x="32" y="78"/>
                  </a:cubicBezTo>
                  <a:cubicBezTo>
                    <a:pt x="32" y="78"/>
                    <a:pt x="32" y="78"/>
                    <a:pt x="32" y="78"/>
                  </a:cubicBezTo>
                  <a:cubicBezTo>
                    <a:pt x="33" y="78"/>
                    <a:pt x="33" y="78"/>
                    <a:pt x="33" y="79"/>
                  </a:cubicBezTo>
                  <a:cubicBezTo>
                    <a:pt x="34" y="78"/>
                    <a:pt x="34" y="78"/>
                    <a:pt x="34" y="78"/>
                  </a:cubicBezTo>
                  <a:cubicBezTo>
                    <a:pt x="33" y="72"/>
                    <a:pt x="34" y="64"/>
                    <a:pt x="36" y="55"/>
                  </a:cubicBezTo>
                  <a:cubicBezTo>
                    <a:pt x="41" y="58"/>
                    <a:pt x="44" y="62"/>
                    <a:pt x="48" y="67"/>
                  </a:cubicBezTo>
                  <a:cubicBezTo>
                    <a:pt x="52" y="71"/>
                    <a:pt x="56" y="76"/>
                    <a:pt x="60" y="79"/>
                  </a:cubicBezTo>
                  <a:cubicBezTo>
                    <a:pt x="62" y="78"/>
                    <a:pt x="63" y="78"/>
                    <a:pt x="65" y="77"/>
                  </a:cubicBezTo>
                  <a:cubicBezTo>
                    <a:pt x="66" y="74"/>
                    <a:pt x="66" y="74"/>
                    <a:pt x="66" y="74"/>
                  </a:cubicBezTo>
                  <a:cubicBezTo>
                    <a:pt x="62" y="71"/>
                    <a:pt x="58" y="67"/>
                    <a:pt x="54" y="62"/>
                  </a:cubicBezTo>
                  <a:cubicBezTo>
                    <a:pt x="49" y="56"/>
                    <a:pt x="44" y="51"/>
                    <a:pt x="39" y="48"/>
                  </a:cubicBezTo>
                  <a:cubicBezTo>
                    <a:pt x="40" y="46"/>
                    <a:pt x="40" y="45"/>
                    <a:pt x="41" y="43"/>
                  </a:cubicBezTo>
                  <a:cubicBezTo>
                    <a:pt x="42" y="42"/>
                    <a:pt x="42" y="40"/>
                    <a:pt x="43" y="39"/>
                  </a:cubicBezTo>
                  <a:cubicBezTo>
                    <a:pt x="45" y="40"/>
                    <a:pt x="47" y="41"/>
                    <a:pt x="49" y="42"/>
                  </a:cubicBezTo>
                  <a:cubicBezTo>
                    <a:pt x="61" y="47"/>
                    <a:pt x="71" y="55"/>
                    <a:pt x="77" y="64"/>
                  </a:cubicBezTo>
                  <a:cubicBezTo>
                    <a:pt x="77" y="63"/>
                    <a:pt x="78" y="63"/>
                    <a:pt x="78" y="62"/>
                  </a:cubicBezTo>
                  <a:cubicBezTo>
                    <a:pt x="78" y="62"/>
                    <a:pt x="78" y="62"/>
                    <a:pt x="78" y="62"/>
                  </a:cubicBezTo>
                  <a:cubicBezTo>
                    <a:pt x="79" y="60"/>
                    <a:pt x="80" y="58"/>
                    <a:pt x="80" y="56"/>
                  </a:cubicBezTo>
                  <a:cubicBezTo>
                    <a:pt x="74" y="47"/>
                    <a:pt x="63" y="40"/>
                    <a:pt x="53" y="35"/>
                  </a:cubicBezTo>
                  <a:cubicBezTo>
                    <a:pt x="51" y="34"/>
                    <a:pt x="49" y="33"/>
                    <a:pt x="47" y="32"/>
                  </a:cubicBezTo>
                  <a:cubicBezTo>
                    <a:pt x="48" y="31"/>
                    <a:pt x="49" y="29"/>
                    <a:pt x="50" y="28"/>
                  </a:cubicBezTo>
                  <a:cubicBezTo>
                    <a:pt x="52" y="29"/>
                    <a:pt x="54" y="30"/>
                    <a:pt x="56" y="30"/>
                  </a:cubicBezTo>
                  <a:cubicBezTo>
                    <a:pt x="66" y="32"/>
                    <a:pt x="73" y="28"/>
                    <a:pt x="74" y="28"/>
                  </a:cubicBezTo>
                  <a:cubicBezTo>
                    <a:pt x="71" y="23"/>
                    <a:pt x="71" y="23"/>
                    <a:pt x="71" y="23"/>
                  </a:cubicBezTo>
                  <a:cubicBezTo>
                    <a:pt x="71" y="22"/>
                    <a:pt x="70" y="22"/>
                    <a:pt x="70" y="22"/>
                  </a:cubicBezTo>
                  <a:cubicBezTo>
                    <a:pt x="68" y="22"/>
                    <a:pt x="63" y="24"/>
                    <a:pt x="58" y="23"/>
                  </a:cubicBezTo>
                  <a:cubicBezTo>
                    <a:pt x="57" y="23"/>
                    <a:pt x="56" y="22"/>
                    <a:pt x="55" y="22"/>
                  </a:cubicBezTo>
                  <a:cubicBezTo>
                    <a:pt x="57" y="20"/>
                    <a:pt x="60" y="18"/>
                    <a:pt x="62" y="16"/>
                  </a:cubicBezTo>
                  <a:cubicBezTo>
                    <a:pt x="59" y="15"/>
                    <a:pt x="56" y="14"/>
                    <a:pt x="53" y="14"/>
                  </a:cubicBezTo>
                  <a:cubicBezTo>
                    <a:pt x="52" y="15"/>
                    <a:pt x="50" y="16"/>
                    <a:pt x="49" y="18"/>
                  </a:cubicBezTo>
                  <a:cubicBezTo>
                    <a:pt x="47" y="16"/>
                    <a:pt x="45" y="15"/>
                    <a:pt x="43" y="13"/>
                  </a:cubicBezTo>
                  <a:cubicBezTo>
                    <a:pt x="41" y="14"/>
                    <a:pt x="39" y="14"/>
                    <a:pt x="37" y="15"/>
                  </a:cubicBezTo>
                  <a:cubicBezTo>
                    <a:pt x="35" y="16"/>
                    <a:pt x="35" y="16"/>
                    <a:pt x="35" y="16"/>
                  </a:cubicBezTo>
                  <a:cubicBezTo>
                    <a:pt x="35" y="16"/>
                    <a:pt x="39" y="20"/>
                    <a:pt x="44" y="24"/>
                  </a:cubicBezTo>
                  <a:cubicBezTo>
                    <a:pt x="42" y="26"/>
                    <a:pt x="41" y="28"/>
                    <a:pt x="40" y="30"/>
                  </a:cubicBezTo>
                  <a:cubicBezTo>
                    <a:pt x="33" y="28"/>
                    <a:pt x="26" y="27"/>
                    <a:pt x="20" y="2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139700" dist="38100" dir="16200000" rotWithShape="0">
                <a:prstClr val="black">
                  <a:alpha val="36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+mn-cs"/>
                <a:sym typeface="Century Gothic" panose="020B0502020202020204" pitchFamily="34" charset="0"/>
              </a:endParaRPr>
            </a:p>
          </p:txBody>
        </p:sp>
        <p:sp>
          <p:nvSpPr>
            <p:cNvPr id="13" name="Freeform 24"/>
            <p:cNvSpPr>
              <a:spLocks noEditPoints="1"/>
            </p:cNvSpPr>
            <p:nvPr/>
          </p:nvSpPr>
          <p:spPr bwMode="auto">
            <a:xfrm>
              <a:off x="6878905" y="3031426"/>
              <a:ext cx="377843" cy="362576"/>
            </a:xfrm>
            <a:custGeom>
              <a:avLst/>
              <a:gdLst>
                <a:gd name="T0" fmla="*/ 80 w 198"/>
                <a:gd name="T1" fmla="*/ 39 h 190"/>
                <a:gd name="T2" fmla="*/ 32 w 198"/>
                <a:gd name="T3" fmla="*/ 39 h 190"/>
                <a:gd name="T4" fmla="*/ 24 w 198"/>
                <a:gd name="T5" fmla="*/ 52 h 190"/>
                <a:gd name="T6" fmla="*/ 32 w 198"/>
                <a:gd name="T7" fmla="*/ 65 h 190"/>
                <a:gd name="T8" fmla="*/ 80 w 198"/>
                <a:gd name="T9" fmla="*/ 65 h 190"/>
                <a:gd name="T10" fmla="*/ 80 w 198"/>
                <a:gd name="T11" fmla="*/ 39 h 190"/>
                <a:gd name="T12" fmla="*/ 80 w 198"/>
                <a:gd name="T13" fmla="*/ 39 h 190"/>
                <a:gd name="T14" fmla="*/ 114 w 198"/>
                <a:gd name="T15" fmla="*/ 65 h 190"/>
                <a:gd name="T16" fmla="*/ 170 w 198"/>
                <a:gd name="T17" fmla="*/ 65 h 190"/>
                <a:gd name="T18" fmla="*/ 177 w 198"/>
                <a:gd name="T19" fmla="*/ 65 h 190"/>
                <a:gd name="T20" fmla="*/ 179 w 198"/>
                <a:gd name="T21" fmla="*/ 69 h 190"/>
                <a:gd name="T22" fmla="*/ 194 w 198"/>
                <a:gd name="T23" fmla="*/ 93 h 190"/>
                <a:gd name="T24" fmla="*/ 198 w 198"/>
                <a:gd name="T25" fmla="*/ 99 h 190"/>
                <a:gd name="T26" fmla="*/ 194 w 198"/>
                <a:gd name="T27" fmla="*/ 103 h 190"/>
                <a:gd name="T28" fmla="*/ 179 w 198"/>
                <a:gd name="T29" fmla="*/ 127 h 190"/>
                <a:gd name="T30" fmla="*/ 177 w 198"/>
                <a:gd name="T31" fmla="*/ 134 h 190"/>
                <a:gd name="T32" fmla="*/ 170 w 198"/>
                <a:gd name="T33" fmla="*/ 134 h 190"/>
                <a:gd name="T34" fmla="*/ 114 w 198"/>
                <a:gd name="T35" fmla="*/ 134 h 190"/>
                <a:gd name="T36" fmla="*/ 114 w 198"/>
                <a:gd name="T37" fmla="*/ 164 h 190"/>
                <a:gd name="T38" fmla="*/ 164 w 198"/>
                <a:gd name="T39" fmla="*/ 164 h 190"/>
                <a:gd name="T40" fmla="*/ 164 w 198"/>
                <a:gd name="T41" fmla="*/ 190 h 190"/>
                <a:gd name="T42" fmla="*/ 37 w 198"/>
                <a:gd name="T43" fmla="*/ 190 h 190"/>
                <a:gd name="T44" fmla="*/ 37 w 198"/>
                <a:gd name="T45" fmla="*/ 164 h 190"/>
                <a:gd name="T46" fmla="*/ 82 w 198"/>
                <a:gd name="T47" fmla="*/ 164 h 190"/>
                <a:gd name="T48" fmla="*/ 82 w 198"/>
                <a:gd name="T49" fmla="*/ 86 h 190"/>
                <a:gd name="T50" fmla="*/ 26 w 198"/>
                <a:gd name="T51" fmla="*/ 86 h 190"/>
                <a:gd name="T52" fmla="*/ 19 w 198"/>
                <a:gd name="T53" fmla="*/ 86 h 190"/>
                <a:gd name="T54" fmla="*/ 17 w 198"/>
                <a:gd name="T55" fmla="*/ 80 h 190"/>
                <a:gd name="T56" fmla="*/ 2 w 198"/>
                <a:gd name="T57" fmla="*/ 56 h 190"/>
                <a:gd name="T58" fmla="*/ 0 w 198"/>
                <a:gd name="T59" fmla="*/ 52 h 190"/>
                <a:gd name="T60" fmla="*/ 2 w 198"/>
                <a:gd name="T61" fmla="*/ 45 h 190"/>
                <a:gd name="T62" fmla="*/ 17 w 198"/>
                <a:gd name="T63" fmla="*/ 21 h 190"/>
                <a:gd name="T64" fmla="*/ 19 w 198"/>
                <a:gd name="T65" fmla="*/ 17 h 190"/>
                <a:gd name="T66" fmla="*/ 26 w 198"/>
                <a:gd name="T67" fmla="*/ 17 h 190"/>
                <a:gd name="T68" fmla="*/ 82 w 198"/>
                <a:gd name="T69" fmla="*/ 17 h 190"/>
                <a:gd name="T70" fmla="*/ 82 w 198"/>
                <a:gd name="T71" fmla="*/ 13 h 190"/>
                <a:gd name="T72" fmla="*/ 99 w 198"/>
                <a:gd name="T73" fmla="*/ 0 h 190"/>
                <a:gd name="T74" fmla="*/ 114 w 198"/>
                <a:gd name="T75" fmla="*/ 13 h 190"/>
                <a:gd name="T76" fmla="*/ 114 w 198"/>
                <a:gd name="T77" fmla="*/ 65 h 190"/>
                <a:gd name="T78" fmla="*/ 114 w 198"/>
                <a:gd name="T79" fmla="*/ 65 h 190"/>
                <a:gd name="T80" fmla="*/ 166 w 198"/>
                <a:gd name="T81" fmla="*/ 84 h 190"/>
                <a:gd name="T82" fmla="*/ 116 w 198"/>
                <a:gd name="T83" fmla="*/ 84 h 190"/>
                <a:gd name="T84" fmla="*/ 116 w 198"/>
                <a:gd name="T85" fmla="*/ 112 h 190"/>
                <a:gd name="T86" fmla="*/ 166 w 198"/>
                <a:gd name="T87" fmla="*/ 112 h 190"/>
                <a:gd name="T88" fmla="*/ 175 w 198"/>
                <a:gd name="T89" fmla="*/ 99 h 190"/>
                <a:gd name="T90" fmla="*/ 166 w 198"/>
                <a:gd name="T91" fmla="*/ 84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98" h="190">
                  <a:moveTo>
                    <a:pt x="80" y="39"/>
                  </a:moveTo>
                  <a:lnTo>
                    <a:pt x="32" y="39"/>
                  </a:lnTo>
                  <a:lnTo>
                    <a:pt x="24" y="52"/>
                  </a:lnTo>
                  <a:lnTo>
                    <a:pt x="32" y="65"/>
                  </a:lnTo>
                  <a:lnTo>
                    <a:pt x="80" y="65"/>
                  </a:lnTo>
                  <a:lnTo>
                    <a:pt x="80" y="39"/>
                  </a:lnTo>
                  <a:lnTo>
                    <a:pt x="80" y="39"/>
                  </a:lnTo>
                  <a:close/>
                  <a:moveTo>
                    <a:pt x="114" y="65"/>
                  </a:moveTo>
                  <a:lnTo>
                    <a:pt x="170" y="65"/>
                  </a:lnTo>
                  <a:lnTo>
                    <a:pt x="177" y="65"/>
                  </a:lnTo>
                  <a:lnTo>
                    <a:pt x="179" y="69"/>
                  </a:lnTo>
                  <a:lnTo>
                    <a:pt x="194" y="93"/>
                  </a:lnTo>
                  <a:lnTo>
                    <a:pt x="198" y="99"/>
                  </a:lnTo>
                  <a:lnTo>
                    <a:pt x="194" y="103"/>
                  </a:lnTo>
                  <a:lnTo>
                    <a:pt x="179" y="127"/>
                  </a:lnTo>
                  <a:lnTo>
                    <a:pt x="177" y="134"/>
                  </a:lnTo>
                  <a:lnTo>
                    <a:pt x="170" y="134"/>
                  </a:lnTo>
                  <a:lnTo>
                    <a:pt x="114" y="134"/>
                  </a:lnTo>
                  <a:lnTo>
                    <a:pt x="114" y="164"/>
                  </a:lnTo>
                  <a:lnTo>
                    <a:pt x="164" y="164"/>
                  </a:lnTo>
                  <a:lnTo>
                    <a:pt x="164" y="190"/>
                  </a:lnTo>
                  <a:lnTo>
                    <a:pt x="37" y="190"/>
                  </a:lnTo>
                  <a:lnTo>
                    <a:pt x="37" y="164"/>
                  </a:lnTo>
                  <a:lnTo>
                    <a:pt x="82" y="164"/>
                  </a:lnTo>
                  <a:lnTo>
                    <a:pt x="82" y="86"/>
                  </a:lnTo>
                  <a:lnTo>
                    <a:pt x="26" y="86"/>
                  </a:lnTo>
                  <a:lnTo>
                    <a:pt x="19" y="86"/>
                  </a:lnTo>
                  <a:lnTo>
                    <a:pt x="17" y="80"/>
                  </a:lnTo>
                  <a:lnTo>
                    <a:pt x="2" y="56"/>
                  </a:lnTo>
                  <a:lnTo>
                    <a:pt x="0" y="52"/>
                  </a:lnTo>
                  <a:lnTo>
                    <a:pt x="2" y="45"/>
                  </a:lnTo>
                  <a:lnTo>
                    <a:pt x="17" y="21"/>
                  </a:lnTo>
                  <a:lnTo>
                    <a:pt x="19" y="17"/>
                  </a:lnTo>
                  <a:lnTo>
                    <a:pt x="26" y="17"/>
                  </a:lnTo>
                  <a:lnTo>
                    <a:pt x="82" y="17"/>
                  </a:lnTo>
                  <a:lnTo>
                    <a:pt x="82" y="13"/>
                  </a:lnTo>
                  <a:lnTo>
                    <a:pt x="99" y="0"/>
                  </a:lnTo>
                  <a:lnTo>
                    <a:pt x="114" y="13"/>
                  </a:lnTo>
                  <a:lnTo>
                    <a:pt x="114" y="65"/>
                  </a:lnTo>
                  <a:lnTo>
                    <a:pt x="114" y="65"/>
                  </a:lnTo>
                  <a:close/>
                  <a:moveTo>
                    <a:pt x="166" y="84"/>
                  </a:moveTo>
                  <a:lnTo>
                    <a:pt x="116" y="84"/>
                  </a:lnTo>
                  <a:lnTo>
                    <a:pt x="116" y="112"/>
                  </a:lnTo>
                  <a:lnTo>
                    <a:pt x="166" y="112"/>
                  </a:lnTo>
                  <a:lnTo>
                    <a:pt x="175" y="99"/>
                  </a:lnTo>
                  <a:lnTo>
                    <a:pt x="166" y="8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139700" dist="38100" dir="16200000" rotWithShape="0">
                <a:prstClr val="black">
                  <a:alpha val="36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+mn-cs"/>
                <a:sym typeface="Century Gothic" panose="020B0502020202020204" pitchFamily="34" charset="0"/>
              </a:endParaRPr>
            </a:p>
          </p:txBody>
        </p:sp>
        <p:sp>
          <p:nvSpPr>
            <p:cNvPr id="14" name="Freeform 25"/>
            <p:cNvSpPr>
              <a:spLocks noEditPoints="1"/>
            </p:cNvSpPr>
            <p:nvPr/>
          </p:nvSpPr>
          <p:spPr bwMode="auto">
            <a:xfrm>
              <a:off x="5005051" y="4114114"/>
              <a:ext cx="337768" cy="330136"/>
            </a:xfrm>
            <a:custGeom>
              <a:avLst/>
              <a:gdLst>
                <a:gd name="T0" fmla="*/ 74 w 82"/>
                <a:gd name="T1" fmla="*/ 6 h 80"/>
                <a:gd name="T2" fmla="*/ 67 w 82"/>
                <a:gd name="T3" fmla="*/ 27 h 80"/>
                <a:gd name="T4" fmla="*/ 65 w 82"/>
                <a:gd name="T5" fmla="*/ 30 h 80"/>
                <a:gd name="T6" fmla="*/ 75 w 82"/>
                <a:gd name="T7" fmla="*/ 71 h 80"/>
                <a:gd name="T8" fmla="*/ 66 w 82"/>
                <a:gd name="T9" fmla="*/ 80 h 80"/>
                <a:gd name="T10" fmla="*/ 44 w 82"/>
                <a:gd name="T11" fmla="*/ 50 h 80"/>
                <a:gd name="T12" fmla="*/ 36 w 82"/>
                <a:gd name="T13" fmla="*/ 57 h 80"/>
                <a:gd name="T14" fmla="*/ 39 w 82"/>
                <a:gd name="T15" fmla="*/ 70 h 80"/>
                <a:gd name="T16" fmla="*/ 34 w 82"/>
                <a:gd name="T17" fmla="*/ 75 h 80"/>
                <a:gd name="T18" fmla="*/ 26 w 82"/>
                <a:gd name="T19" fmla="*/ 61 h 80"/>
                <a:gd name="T20" fmla="*/ 21 w 82"/>
                <a:gd name="T21" fmla="*/ 67 h 80"/>
                <a:gd name="T22" fmla="*/ 16 w 82"/>
                <a:gd name="T23" fmla="*/ 62 h 80"/>
                <a:gd name="T24" fmla="*/ 21 w 82"/>
                <a:gd name="T25" fmla="*/ 57 h 80"/>
                <a:gd name="T26" fmla="*/ 7 w 82"/>
                <a:gd name="T27" fmla="*/ 50 h 80"/>
                <a:gd name="T28" fmla="*/ 12 w 82"/>
                <a:gd name="T29" fmla="*/ 44 h 80"/>
                <a:gd name="T30" fmla="*/ 25 w 82"/>
                <a:gd name="T31" fmla="*/ 47 h 80"/>
                <a:gd name="T32" fmla="*/ 32 w 82"/>
                <a:gd name="T33" fmla="*/ 39 h 80"/>
                <a:gd name="T34" fmla="*/ 0 w 82"/>
                <a:gd name="T35" fmla="*/ 18 h 80"/>
                <a:gd name="T36" fmla="*/ 9 w 82"/>
                <a:gd name="T37" fmla="*/ 8 h 80"/>
                <a:gd name="T38" fmla="*/ 51 w 82"/>
                <a:gd name="T39" fmla="*/ 16 h 80"/>
                <a:gd name="T40" fmla="*/ 53 w 82"/>
                <a:gd name="T41" fmla="*/ 13 h 80"/>
                <a:gd name="T42" fmla="*/ 74 w 82"/>
                <a:gd name="T43" fmla="*/ 6 h 80"/>
                <a:gd name="T44" fmla="*/ 82 w 82"/>
                <a:gd name="T45" fmla="*/ 50 h 80"/>
                <a:gd name="T46" fmla="*/ 74 w 82"/>
                <a:gd name="T47" fmla="*/ 42 h 80"/>
                <a:gd name="T48" fmla="*/ 72 w 82"/>
                <a:gd name="T49" fmla="*/ 44 h 80"/>
                <a:gd name="T50" fmla="*/ 76 w 82"/>
                <a:gd name="T51" fmla="*/ 57 h 80"/>
                <a:gd name="T52" fmla="*/ 82 w 82"/>
                <a:gd name="T53" fmla="*/ 50 h 80"/>
                <a:gd name="T54" fmla="*/ 29 w 82"/>
                <a:gd name="T55" fmla="*/ 0 h 80"/>
                <a:gd name="T56" fmla="*/ 23 w 82"/>
                <a:gd name="T57" fmla="*/ 7 h 80"/>
                <a:gd name="T58" fmla="*/ 36 w 82"/>
                <a:gd name="T59" fmla="*/ 10 h 80"/>
                <a:gd name="T60" fmla="*/ 37 w 82"/>
                <a:gd name="T61" fmla="*/ 8 h 80"/>
                <a:gd name="T62" fmla="*/ 29 w 82"/>
                <a:gd name="T63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2" h="80">
                  <a:moveTo>
                    <a:pt x="74" y="6"/>
                  </a:moveTo>
                  <a:cubicBezTo>
                    <a:pt x="76" y="15"/>
                    <a:pt x="74" y="21"/>
                    <a:pt x="67" y="27"/>
                  </a:cubicBezTo>
                  <a:cubicBezTo>
                    <a:pt x="65" y="30"/>
                    <a:pt x="65" y="30"/>
                    <a:pt x="65" y="30"/>
                  </a:cubicBezTo>
                  <a:cubicBezTo>
                    <a:pt x="75" y="71"/>
                    <a:pt x="75" y="71"/>
                    <a:pt x="75" y="71"/>
                  </a:cubicBezTo>
                  <a:cubicBezTo>
                    <a:pt x="66" y="80"/>
                    <a:pt x="66" y="80"/>
                    <a:pt x="66" y="80"/>
                  </a:cubicBezTo>
                  <a:cubicBezTo>
                    <a:pt x="44" y="50"/>
                    <a:pt x="44" y="50"/>
                    <a:pt x="44" y="50"/>
                  </a:cubicBezTo>
                  <a:cubicBezTo>
                    <a:pt x="36" y="57"/>
                    <a:pt x="36" y="57"/>
                    <a:pt x="36" y="57"/>
                  </a:cubicBezTo>
                  <a:cubicBezTo>
                    <a:pt x="39" y="70"/>
                    <a:pt x="39" y="70"/>
                    <a:pt x="39" y="70"/>
                  </a:cubicBezTo>
                  <a:cubicBezTo>
                    <a:pt x="34" y="75"/>
                    <a:pt x="34" y="75"/>
                    <a:pt x="34" y="75"/>
                  </a:cubicBezTo>
                  <a:cubicBezTo>
                    <a:pt x="26" y="61"/>
                    <a:pt x="26" y="61"/>
                    <a:pt x="26" y="61"/>
                  </a:cubicBezTo>
                  <a:cubicBezTo>
                    <a:pt x="21" y="67"/>
                    <a:pt x="21" y="67"/>
                    <a:pt x="21" y="67"/>
                  </a:cubicBezTo>
                  <a:cubicBezTo>
                    <a:pt x="16" y="62"/>
                    <a:pt x="16" y="62"/>
                    <a:pt x="16" y="62"/>
                  </a:cubicBezTo>
                  <a:cubicBezTo>
                    <a:pt x="21" y="57"/>
                    <a:pt x="21" y="57"/>
                    <a:pt x="21" y="57"/>
                  </a:cubicBezTo>
                  <a:cubicBezTo>
                    <a:pt x="7" y="50"/>
                    <a:pt x="7" y="50"/>
                    <a:pt x="7" y="50"/>
                  </a:cubicBezTo>
                  <a:cubicBezTo>
                    <a:pt x="12" y="44"/>
                    <a:pt x="12" y="44"/>
                    <a:pt x="12" y="44"/>
                  </a:cubicBezTo>
                  <a:cubicBezTo>
                    <a:pt x="25" y="47"/>
                    <a:pt x="25" y="47"/>
                    <a:pt x="25" y="47"/>
                  </a:cubicBezTo>
                  <a:cubicBezTo>
                    <a:pt x="32" y="39"/>
                    <a:pt x="32" y="39"/>
                    <a:pt x="32" y="39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51" y="16"/>
                    <a:pt x="51" y="16"/>
                    <a:pt x="51" y="16"/>
                  </a:cubicBezTo>
                  <a:cubicBezTo>
                    <a:pt x="53" y="13"/>
                    <a:pt x="53" y="13"/>
                    <a:pt x="53" y="13"/>
                  </a:cubicBezTo>
                  <a:cubicBezTo>
                    <a:pt x="60" y="5"/>
                    <a:pt x="67" y="4"/>
                    <a:pt x="74" y="6"/>
                  </a:cubicBezTo>
                  <a:close/>
                  <a:moveTo>
                    <a:pt x="82" y="50"/>
                  </a:moveTo>
                  <a:cubicBezTo>
                    <a:pt x="74" y="42"/>
                    <a:pt x="74" y="42"/>
                    <a:pt x="74" y="42"/>
                  </a:cubicBezTo>
                  <a:cubicBezTo>
                    <a:pt x="72" y="44"/>
                    <a:pt x="72" y="44"/>
                    <a:pt x="72" y="44"/>
                  </a:cubicBezTo>
                  <a:cubicBezTo>
                    <a:pt x="76" y="57"/>
                    <a:pt x="76" y="57"/>
                    <a:pt x="76" y="57"/>
                  </a:cubicBezTo>
                  <a:cubicBezTo>
                    <a:pt x="82" y="50"/>
                    <a:pt x="82" y="50"/>
                    <a:pt x="82" y="50"/>
                  </a:cubicBezTo>
                  <a:close/>
                  <a:moveTo>
                    <a:pt x="29" y="0"/>
                  </a:moveTo>
                  <a:cubicBezTo>
                    <a:pt x="23" y="7"/>
                    <a:pt x="23" y="7"/>
                    <a:pt x="23" y="7"/>
                  </a:cubicBezTo>
                  <a:cubicBezTo>
                    <a:pt x="36" y="10"/>
                    <a:pt x="36" y="10"/>
                    <a:pt x="36" y="10"/>
                  </a:cubicBezTo>
                  <a:cubicBezTo>
                    <a:pt x="37" y="8"/>
                    <a:pt x="37" y="8"/>
                    <a:pt x="37" y="8"/>
                  </a:cubicBezTo>
                  <a:lnTo>
                    <a:pt x="29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139700" dist="38100" dir="16200000" rotWithShape="0">
                <a:prstClr val="black">
                  <a:alpha val="36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+mn-cs"/>
                <a:sym typeface="Century Gothic" panose="020B0502020202020204" pitchFamily="34" charset="0"/>
              </a:endParaRPr>
            </a:p>
          </p:txBody>
        </p:sp>
        <p:sp>
          <p:nvSpPr>
            <p:cNvPr id="15" name="Freeform 26"/>
            <p:cNvSpPr>
              <a:spLocks noEditPoints="1"/>
            </p:cNvSpPr>
            <p:nvPr/>
          </p:nvSpPr>
          <p:spPr bwMode="auto">
            <a:xfrm>
              <a:off x="8773924" y="4087398"/>
              <a:ext cx="316777" cy="383568"/>
            </a:xfrm>
            <a:custGeom>
              <a:avLst/>
              <a:gdLst>
                <a:gd name="T0" fmla="*/ 0 w 77"/>
                <a:gd name="T1" fmla="*/ 85 h 93"/>
                <a:gd name="T2" fmla="*/ 30 w 77"/>
                <a:gd name="T3" fmla="*/ 20 h 93"/>
                <a:gd name="T4" fmla="*/ 38 w 77"/>
                <a:gd name="T5" fmla="*/ 26 h 93"/>
                <a:gd name="T6" fmla="*/ 39 w 77"/>
                <a:gd name="T7" fmla="*/ 27 h 93"/>
                <a:gd name="T8" fmla="*/ 39 w 77"/>
                <a:gd name="T9" fmla="*/ 27 h 93"/>
                <a:gd name="T10" fmla="*/ 40 w 77"/>
                <a:gd name="T11" fmla="*/ 27 h 93"/>
                <a:gd name="T12" fmla="*/ 40 w 77"/>
                <a:gd name="T13" fmla="*/ 28 h 93"/>
                <a:gd name="T14" fmla="*/ 40 w 77"/>
                <a:gd name="T15" fmla="*/ 28 h 93"/>
                <a:gd name="T16" fmla="*/ 41 w 77"/>
                <a:gd name="T17" fmla="*/ 28 h 93"/>
                <a:gd name="T18" fmla="*/ 41 w 77"/>
                <a:gd name="T19" fmla="*/ 29 h 93"/>
                <a:gd name="T20" fmla="*/ 42 w 77"/>
                <a:gd name="T21" fmla="*/ 29 h 93"/>
                <a:gd name="T22" fmla="*/ 42 w 77"/>
                <a:gd name="T23" fmla="*/ 29 h 93"/>
                <a:gd name="T24" fmla="*/ 43 w 77"/>
                <a:gd name="T25" fmla="*/ 29 h 93"/>
                <a:gd name="T26" fmla="*/ 43 w 77"/>
                <a:gd name="T27" fmla="*/ 30 h 93"/>
                <a:gd name="T28" fmla="*/ 43 w 77"/>
                <a:gd name="T29" fmla="*/ 30 h 93"/>
                <a:gd name="T30" fmla="*/ 48 w 77"/>
                <a:gd name="T31" fmla="*/ 33 h 93"/>
                <a:gd name="T32" fmla="*/ 48 w 77"/>
                <a:gd name="T33" fmla="*/ 33 h 93"/>
                <a:gd name="T34" fmla="*/ 49 w 77"/>
                <a:gd name="T35" fmla="*/ 34 h 93"/>
                <a:gd name="T36" fmla="*/ 49 w 77"/>
                <a:gd name="T37" fmla="*/ 34 h 93"/>
                <a:gd name="T38" fmla="*/ 50 w 77"/>
                <a:gd name="T39" fmla="*/ 34 h 93"/>
                <a:gd name="T40" fmla="*/ 50 w 77"/>
                <a:gd name="T41" fmla="*/ 35 h 93"/>
                <a:gd name="T42" fmla="*/ 50 w 77"/>
                <a:gd name="T43" fmla="*/ 35 h 93"/>
                <a:gd name="T44" fmla="*/ 51 w 77"/>
                <a:gd name="T45" fmla="*/ 35 h 93"/>
                <a:gd name="T46" fmla="*/ 51 w 77"/>
                <a:gd name="T47" fmla="*/ 36 h 93"/>
                <a:gd name="T48" fmla="*/ 52 w 77"/>
                <a:gd name="T49" fmla="*/ 36 h 93"/>
                <a:gd name="T50" fmla="*/ 52 w 77"/>
                <a:gd name="T51" fmla="*/ 36 h 93"/>
                <a:gd name="T52" fmla="*/ 53 w 77"/>
                <a:gd name="T53" fmla="*/ 37 h 93"/>
                <a:gd name="T54" fmla="*/ 53 w 77"/>
                <a:gd name="T55" fmla="*/ 37 h 93"/>
                <a:gd name="T56" fmla="*/ 48 w 77"/>
                <a:gd name="T57" fmla="*/ 79 h 93"/>
                <a:gd name="T58" fmla="*/ 7 w 77"/>
                <a:gd name="T59" fmla="*/ 91 h 93"/>
                <a:gd name="T60" fmla="*/ 35 w 77"/>
                <a:gd name="T61" fmla="*/ 64 h 93"/>
                <a:gd name="T62" fmla="*/ 19 w 77"/>
                <a:gd name="T63" fmla="*/ 53 h 93"/>
                <a:gd name="T64" fmla="*/ 3 w 77"/>
                <a:gd name="T65" fmla="*/ 88 h 93"/>
                <a:gd name="T66" fmla="*/ 73 w 77"/>
                <a:gd name="T67" fmla="*/ 93 h 93"/>
                <a:gd name="T68" fmla="*/ 54 w 77"/>
                <a:gd name="T69" fmla="*/ 83 h 93"/>
                <a:gd name="T70" fmla="*/ 69 w 77"/>
                <a:gd name="T71" fmla="*/ 42 h 93"/>
                <a:gd name="T72" fmla="*/ 34 w 77"/>
                <a:gd name="T73" fmla="*/ 0 h 93"/>
                <a:gd name="T74" fmla="*/ 69 w 77"/>
                <a:gd name="T75" fmla="*/ 4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7" h="93">
                  <a:moveTo>
                    <a:pt x="3" y="88"/>
                  </a:moveTo>
                  <a:cubicBezTo>
                    <a:pt x="2" y="87"/>
                    <a:pt x="1" y="86"/>
                    <a:pt x="0" y="85"/>
                  </a:cubicBezTo>
                  <a:cubicBezTo>
                    <a:pt x="0" y="72"/>
                    <a:pt x="0" y="58"/>
                    <a:pt x="0" y="45"/>
                  </a:cubicBezTo>
                  <a:cubicBezTo>
                    <a:pt x="12" y="40"/>
                    <a:pt x="21" y="32"/>
                    <a:pt x="30" y="20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7"/>
                    <a:pt x="38" y="27"/>
                    <a:pt x="38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9"/>
                    <a:pt x="41" y="29"/>
                    <a:pt x="41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9"/>
                    <a:pt x="43" y="29"/>
                    <a:pt x="43" y="29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4" y="30"/>
                    <a:pt x="44" y="30"/>
                    <a:pt x="44" y="30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4"/>
                    <a:pt x="48" y="34"/>
                    <a:pt x="48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50" y="34"/>
                    <a:pt x="50" y="34"/>
                    <a:pt x="50" y="34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6"/>
                    <a:pt x="51" y="36"/>
                    <a:pt x="51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62" y="43"/>
                    <a:pt x="62" y="43"/>
                    <a:pt x="62" y="43"/>
                  </a:cubicBezTo>
                  <a:cubicBezTo>
                    <a:pt x="53" y="55"/>
                    <a:pt x="49" y="67"/>
                    <a:pt x="48" y="79"/>
                  </a:cubicBezTo>
                  <a:cubicBezTo>
                    <a:pt x="36" y="84"/>
                    <a:pt x="23" y="88"/>
                    <a:pt x="11" y="93"/>
                  </a:cubicBezTo>
                  <a:cubicBezTo>
                    <a:pt x="9" y="92"/>
                    <a:pt x="8" y="91"/>
                    <a:pt x="7" y="91"/>
                  </a:cubicBezTo>
                  <a:cubicBezTo>
                    <a:pt x="23" y="68"/>
                    <a:pt x="23" y="68"/>
                    <a:pt x="23" y="68"/>
                  </a:cubicBezTo>
                  <a:cubicBezTo>
                    <a:pt x="27" y="69"/>
                    <a:pt x="32" y="68"/>
                    <a:pt x="35" y="64"/>
                  </a:cubicBezTo>
                  <a:cubicBezTo>
                    <a:pt x="38" y="60"/>
                    <a:pt x="37" y="54"/>
                    <a:pt x="32" y="51"/>
                  </a:cubicBezTo>
                  <a:cubicBezTo>
                    <a:pt x="28" y="47"/>
                    <a:pt x="22" y="49"/>
                    <a:pt x="19" y="53"/>
                  </a:cubicBezTo>
                  <a:cubicBezTo>
                    <a:pt x="16" y="57"/>
                    <a:pt x="16" y="62"/>
                    <a:pt x="19" y="65"/>
                  </a:cubicBezTo>
                  <a:cubicBezTo>
                    <a:pt x="3" y="88"/>
                    <a:pt x="3" y="88"/>
                    <a:pt x="3" y="88"/>
                  </a:cubicBezTo>
                  <a:close/>
                  <a:moveTo>
                    <a:pt x="27" y="93"/>
                  </a:moveTo>
                  <a:cubicBezTo>
                    <a:pt x="73" y="93"/>
                    <a:pt x="73" y="93"/>
                    <a:pt x="73" y="93"/>
                  </a:cubicBezTo>
                  <a:cubicBezTo>
                    <a:pt x="73" y="83"/>
                    <a:pt x="73" y="83"/>
                    <a:pt x="73" y="83"/>
                  </a:cubicBezTo>
                  <a:cubicBezTo>
                    <a:pt x="54" y="83"/>
                    <a:pt x="54" y="83"/>
                    <a:pt x="54" y="83"/>
                  </a:cubicBezTo>
                  <a:cubicBezTo>
                    <a:pt x="27" y="93"/>
                    <a:pt x="27" y="93"/>
                    <a:pt x="27" y="93"/>
                  </a:cubicBezTo>
                  <a:close/>
                  <a:moveTo>
                    <a:pt x="69" y="42"/>
                  </a:moveTo>
                  <a:cubicBezTo>
                    <a:pt x="77" y="31"/>
                    <a:pt x="77" y="31"/>
                    <a:pt x="77" y="31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26" y="12"/>
                    <a:pt x="26" y="12"/>
                    <a:pt x="26" y="12"/>
                  </a:cubicBezTo>
                  <a:lnTo>
                    <a:pt x="69" y="4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139700" dist="38100" dir="16200000" rotWithShape="0">
                <a:prstClr val="black">
                  <a:alpha val="36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+mn-cs"/>
                <a:sym typeface="Century Gothic" panose="020B0502020202020204" pitchFamily="34" charset="0"/>
              </a:endParaRPr>
            </a:p>
          </p:txBody>
        </p:sp>
      </p:grpSp>
      <p:cxnSp>
        <p:nvCxnSpPr>
          <p:cNvPr id="16" name="Straight Arrow Connector 37"/>
          <p:cNvCxnSpPr/>
          <p:nvPr/>
        </p:nvCxnSpPr>
        <p:spPr>
          <a:xfrm>
            <a:off x="3263503" y="3429003"/>
            <a:ext cx="0" cy="960784"/>
          </a:xfrm>
          <a:prstGeom prst="straightConnector1">
            <a:avLst/>
          </a:prstGeom>
          <a:ln w="25400">
            <a:solidFill>
              <a:schemeClr val="accent5">
                <a:lumMod val="40000"/>
                <a:lumOff val="60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40"/>
          <p:cNvCxnSpPr/>
          <p:nvPr/>
        </p:nvCxnSpPr>
        <p:spPr>
          <a:xfrm>
            <a:off x="7036548" y="3429003"/>
            <a:ext cx="0" cy="960784"/>
          </a:xfrm>
          <a:prstGeom prst="straightConnector1">
            <a:avLst/>
          </a:prstGeom>
          <a:ln w="25400">
            <a:solidFill>
              <a:schemeClr val="accent5">
                <a:lumMod val="40000"/>
                <a:lumOff val="60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41"/>
          <p:cNvCxnSpPr/>
          <p:nvPr/>
        </p:nvCxnSpPr>
        <p:spPr>
          <a:xfrm flipV="1">
            <a:off x="8919936" y="2468750"/>
            <a:ext cx="0" cy="960784"/>
          </a:xfrm>
          <a:prstGeom prst="straightConnector1">
            <a:avLst/>
          </a:prstGeom>
          <a:ln w="25400">
            <a:solidFill>
              <a:schemeClr val="accent5">
                <a:lumMod val="40000"/>
                <a:lumOff val="60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42"/>
          <p:cNvCxnSpPr/>
          <p:nvPr/>
        </p:nvCxnSpPr>
        <p:spPr>
          <a:xfrm flipV="1">
            <a:off x="5161557" y="2468750"/>
            <a:ext cx="0" cy="960784"/>
          </a:xfrm>
          <a:prstGeom prst="straightConnector1">
            <a:avLst/>
          </a:prstGeom>
          <a:ln w="25400">
            <a:solidFill>
              <a:schemeClr val="accent5">
                <a:lumMod val="40000"/>
                <a:lumOff val="60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矩形 27"/>
          <p:cNvSpPr/>
          <p:nvPr/>
        </p:nvSpPr>
        <p:spPr>
          <a:xfrm>
            <a:off x="4115505" y="930824"/>
            <a:ext cx="2050552" cy="403316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+mn-cs"/>
                <a:sym typeface="Century Gothic" panose="020B0502020202020204" pitchFamily="34" charset="0"/>
              </a:rPr>
              <a:t>标题文字添加</a:t>
            </a:r>
            <a:endParaRPr kumimoji="0" lang="zh-CN" altLang="en-US" sz="1800" b="1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75000"/>
                  <a:lumOff val="25000"/>
                </a:srgbClr>
              </a:solidFill>
              <a:effectLst/>
              <a:uLnTx/>
              <a:uFillTx/>
              <a:latin typeface="Century Gothic" panose="020B0502020202020204" pitchFamily="34" charset="0"/>
              <a:ea typeface="inpin heiti" panose="00000500000000000000" pitchFamily="2" charset="-122"/>
              <a:cs typeface="+mn-cs"/>
              <a:sym typeface="Century Gothic" panose="020B0502020202020204" pitchFamily="34" charset="0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4115505" y="1296426"/>
            <a:ext cx="2392696" cy="940434"/>
          </a:xfrm>
          <a:prstGeom prst="rect">
            <a:avLst/>
          </a:prstGeom>
        </p:spPr>
        <p:txBody>
          <a:bodyPr wrap="square" lIns="65009" tIns="32504" rIns="65009" bIns="32504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opportunities </a:t>
            </a:r>
            <a:r>
              <a:rPr kumimoji="0" lang="en-US" altLang="zh-CN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from </a:t>
            </a:r>
            <a:r>
              <a:rPr kumimoji="0" lang="en-US" altLang="zh-CN" sz="10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now on day </a:t>
            </a:r>
            <a:r>
              <a:rPr kumimoji="0" lang="en-US" altLang="zh-CN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is a </a:t>
            </a:r>
            <a:r>
              <a:rPr kumimoji="0" lang="en-US" altLang="zh-CN" sz="10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new opportunities day </a:t>
            </a:r>
            <a:r>
              <a:rPr kumimoji="0" lang="en-US" altLang="zh-CN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is a new </a:t>
            </a:r>
            <a:r>
              <a:rPr kumimoji="0" lang="en-US" altLang="zh-CN" sz="10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beginning from </a:t>
            </a:r>
            <a:r>
              <a:rPr kumimoji="0" lang="en-US" altLang="zh-CN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now on</a:t>
            </a:r>
            <a:endParaRPr kumimoji="0" lang="en-US" altLang="zh-CN" sz="10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Century Gothic" panose="020B0502020202020204" pitchFamily="34" charset="0"/>
              <a:ea typeface="inpin heiti" panose="00000500000000000000" pitchFamily="2" charset="-122"/>
              <a:cs typeface="Arial" panose="020B0604020202020204" pitchFamily="34" charset="0"/>
              <a:sym typeface="Century Gothic" panose="020B0502020202020204" pitchFamily="34" charset="0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7978102" y="968538"/>
            <a:ext cx="2050552" cy="403316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+mn-cs"/>
                <a:sym typeface="Century Gothic" panose="020B0502020202020204" pitchFamily="34" charset="0"/>
              </a:rPr>
              <a:t>标题文字添加</a:t>
            </a:r>
            <a:endParaRPr kumimoji="0" lang="zh-CN" altLang="en-US" sz="1800" b="1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75000"/>
                  <a:lumOff val="25000"/>
                </a:srgbClr>
              </a:solidFill>
              <a:effectLst/>
              <a:uLnTx/>
              <a:uFillTx/>
              <a:latin typeface="Century Gothic" panose="020B0502020202020204" pitchFamily="34" charset="0"/>
              <a:ea typeface="inpin heiti" panose="00000500000000000000" pitchFamily="2" charset="-122"/>
              <a:cs typeface="+mn-cs"/>
              <a:sym typeface="Century Gothic" panose="020B0502020202020204" pitchFamily="34" charset="0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7978102" y="1334140"/>
            <a:ext cx="2392696" cy="940434"/>
          </a:xfrm>
          <a:prstGeom prst="rect">
            <a:avLst/>
          </a:prstGeom>
        </p:spPr>
        <p:txBody>
          <a:bodyPr wrap="square" lIns="65009" tIns="32504" rIns="65009" bIns="32504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opportunities </a:t>
            </a:r>
            <a:r>
              <a:rPr kumimoji="0" lang="en-US" altLang="zh-CN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from </a:t>
            </a:r>
            <a:r>
              <a:rPr kumimoji="0" lang="en-US" altLang="zh-CN" sz="10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now on day </a:t>
            </a:r>
            <a:r>
              <a:rPr kumimoji="0" lang="en-US" altLang="zh-CN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is a </a:t>
            </a:r>
            <a:r>
              <a:rPr kumimoji="0" lang="en-US" altLang="zh-CN" sz="10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new opportunities day </a:t>
            </a:r>
            <a:r>
              <a:rPr kumimoji="0" lang="en-US" altLang="zh-CN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is a new </a:t>
            </a:r>
            <a:r>
              <a:rPr kumimoji="0" lang="en-US" altLang="zh-CN" sz="10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beginning from </a:t>
            </a:r>
            <a:r>
              <a:rPr kumimoji="0" lang="en-US" altLang="zh-CN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now on</a:t>
            </a:r>
            <a:endParaRPr kumimoji="0" lang="en-US" altLang="zh-CN" sz="10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Century Gothic" panose="020B0502020202020204" pitchFamily="34" charset="0"/>
              <a:ea typeface="inpin heiti" panose="00000500000000000000" pitchFamily="2" charset="-122"/>
              <a:cs typeface="Arial" panose="020B0604020202020204" pitchFamily="34" charset="0"/>
              <a:sym typeface="Century Gothic" panose="020B0502020202020204" pitchFamily="34" charset="0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2500387" y="4537141"/>
            <a:ext cx="2050552" cy="403316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+mn-cs"/>
                <a:sym typeface="Century Gothic" panose="020B0502020202020204" pitchFamily="34" charset="0"/>
              </a:rPr>
              <a:t>标题文字添加</a:t>
            </a:r>
            <a:endParaRPr kumimoji="0" lang="zh-CN" altLang="en-US" sz="1800" b="1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75000"/>
                  <a:lumOff val="25000"/>
                </a:srgbClr>
              </a:solidFill>
              <a:effectLst/>
              <a:uLnTx/>
              <a:uFillTx/>
              <a:latin typeface="Century Gothic" panose="020B0502020202020204" pitchFamily="34" charset="0"/>
              <a:ea typeface="inpin heiti" panose="00000500000000000000" pitchFamily="2" charset="-122"/>
              <a:cs typeface="+mn-cs"/>
              <a:sym typeface="Century Gothic" panose="020B0502020202020204" pitchFamily="34" charset="0"/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2500387" y="4902743"/>
            <a:ext cx="2392696" cy="940434"/>
          </a:xfrm>
          <a:prstGeom prst="rect">
            <a:avLst/>
          </a:prstGeom>
        </p:spPr>
        <p:txBody>
          <a:bodyPr wrap="square" lIns="65009" tIns="32504" rIns="65009" bIns="32504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opportunities </a:t>
            </a:r>
            <a:r>
              <a:rPr kumimoji="0" lang="en-US" altLang="zh-CN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from </a:t>
            </a:r>
            <a:r>
              <a:rPr kumimoji="0" lang="en-US" altLang="zh-CN" sz="10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now on day </a:t>
            </a:r>
            <a:r>
              <a:rPr kumimoji="0" lang="en-US" altLang="zh-CN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is a </a:t>
            </a:r>
            <a:r>
              <a:rPr kumimoji="0" lang="en-US" altLang="zh-CN" sz="10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new opportunities day </a:t>
            </a:r>
            <a:r>
              <a:rPr kumimoji="0" lang="en-US" altLang="zh-CN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is a new </a:t>
            </a:r>
            <a:r>
              <a:rPr kumimoji="0" lang="en-US" altLang="zh-CN" sz="10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beginning from </a:t>
            </a:r>
            <a:r>
              <a:rPr kumimoji="0" lang="en-US" altLang="zh-CN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now on</a:t>
            </a:r>
            <a:endParaRPr kumimoji="0" lang="en-US" altLang="zh-CN" sz="10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Century Gothic" panose="020B0502020202020204" pitchFamily="34" charset="0"/>
              <a:ea typeface="inpin heiti" panose="00000500000000000000" pitchFamily="2" charset="-122"/>
              <a:cs typeface="Arial" panose="020B0604020202020204" pitchFamily="34" charset="0"/>
              <a:sym typeface="Century Gothic" panose="020B0502020202020204" pitchFamily="34" charset="0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6273432" y="4537141"/>
            <a:ext cx="2050552" cy="403316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+mn-cs"/>
                <a:sym typeface="Century Gothic" panose="020B0502020202020204" pitchFamily="34" charset="0"/>
              </a:rPr>
              <a:t>标题文字添加</a:t>
            </a:r>
            <a:endParaRPr kumimoji="0" lang="zh-CN" altLang="en-US" sz="1800" b="1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75000"/>
                  <a:lumOff val="25000"/>
                </a:srgbClr>
              </a:solidFill>
              <a:effectLst/>
              <a:uLnTx/>
              <a:uFillTx/>
              <a:latin typeface="Century Gothic" panose="020B0502020202020204" pitchFamily="34" charset="0"/>
              <a:ea typeface="inpin heiti" panose="00000500000000000000" pitchFamily="2" charset="-122"/>
              <a:cs typeface="+mn-cs"/>
              <a:sym typeface="Century Gothic" panose="020B0502020202020204" pitchFamily="34" charset="0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6273432" y="4902743"/>
            <a:ext cx="2392696" cy="940434"/>
          </a:xfrm>
          <a:prstGeom prst="rect">
            <a:avLst/>
          </a:prstGeom>
        </p:spPr>
        <p:txBody>
          <a:bodyPr wrap="square" lIns="65009" tIns="32504" rIns="65009" bIns="32504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opportunities </a:t>
            </a:r>
            <a:r>
              <a:rPr kumimoji="0" lang="en-US" altLang="zh-CN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from </a:t>
            </a:r>
            <a:r>
              <a:rPr kumimoji="0" lang="en-US" altLang="zh-CN" sz="10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now on day </a:t>
            </a:r>
            <a:r>
              <a:rPr kumimoji="0" lang="en-US" altLang="zh-CN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is a </a:t>
            </a:r>
            <a:r>
              <a:rPr kumimoji="0" lang="en-US" altLang="zh-CN" sz="10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new opportunities day </a:t>
            </a:r>
            <a:r>
              <a:rPr kumimoji="0" lang="en-US" altLang="zh-CN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is a new </a:t>
            </a:r>
            <a:r>
              <a:rPr kumimoji="0" lang="en-US" altLang="zh-CN" sz="10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beginning from </a:t>
            </a:r>
            <a:r>
              <a:rPr kumimoji="0" lang="en-US" altLang="zh-CN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now on</a:t>
            </a:r>
            <a:endParaRPr kumimoji="0" lang="en-US" altLang="zh-CN" sz="10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Century Gothic" panose="020B0502020202020204" pitchFamily="34" charset="0"/>
              <a:ea typeface="inpin heiti" panose="00000500000000000000" pitchFamily="2" charset="-122"/>
              <a:cs typeface="Arial" panose="020B0604020202020204" pitchFamily="34" charset="0"/>
              <a:sym typeface="Century Gothic" panose="020B0502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:random/>
      </p:transition>
    </mc:Choice>
    <mc:Fallback>
      <p:transition spd="slow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500"/>
                            </p:stCondLst>
                            <p:childTnLst>
                              <p:par>
                                <p:cTn id="3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500"/>
                            </p:stCondLst>
                            <p:childTnLst>
                              <p:par>
                                <p:cTn id="3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500"/>
                            </p:stCondLst>
                            <p:childTnLst>
                              <p:par>
                                <p:cTn id="4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31" grpId="0"/>
      <p:bldP spid="33" grpId="0"/>
      <p:bldP spid="3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占位符 33"/>
          <p:cNvPicPr>
            <a:picLocks noGrp="1"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1284273" y="1460397"/>
            <a:ext cx="2360424" cy="2360422"/>
          </a:xfrm>
          <a:prstGeom prst="ellipse">
            <a:avLst/>
          </a:prstGeom>
          <a:solidFill>
            <a:schemeClr val="bg1"/>
          </a:solidFill>
          <a:ln>
            <a:solidFill>
              <a:schemeClr val="bg1">
                <a:lumMod val="75000"/>
              </a:schemeClr>
            </a:solidFill>
          </a:ln>
        </p:spPr>
      </p:pic>
      <p:pic>
        <p:nvPicPr>
          <p:cNvPr id="5" name="图片占位符 35"/>
          <p:cNvPicPr>
            <a:picLocks noGrp="1"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4939225" y="1462740"/>
            <a:ext cx="2360424" cy="2360422"/>
          </a:xfrm>
          <a:prstGeom prst="ellipse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pic>
        <p:nvPicPr>
          <p:cNvPr id="6" name="图片占位符 37"/>
          <p:cNvPicPr>
            <a:picLocks noGrp="1"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8547303" y="1460397"/>
            <a:ext cx="2360424" cy="2360422"/>
          </a:xfrm>
          <a:prstGeom prst="ellipse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sp>
        <p:nvSpPr>
          <p:cNvPr id="7" name="椭圆 6"/>
          <p:cNvSpPr/>
          <p:nvPr/>
        </p:nvSpPr>
        <p:spPr>
          <a:xfrm>
            <a:off x="2074070" y="3497064"/>
            <a:ext cx="762000" cy="76200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 pitchFamily="34" charset="0"/>
              <a:ea typeface="inpin heiti" panose="00000500000000000000" pitchFamily="2" charset="-122"/>
              <a:cs typeface="+mn-cs"/>
              <a:sym typeface="Century Gothic" panose="020B0502020202020204" pitchFamily="34" charset="0"/>
            </a:endParaRPr>
          </a:p>
        </p:txBody>
      </p:sp>
      <p:sp>
        <p:nvSpPr>
          <p:cNvPr id="13" name="椭圆 41"/>
          <p:cNvSpPr/>
          <p:nvPr/>
        </p:nvSpPr>
        <p:spPr>
          <a:xfrm>
            <a:off x="2276832" y="3653434"/>
            <a:ext cx="355206" cy="449260"/>
          </a:xfrm>
          <a:custGeom>
            <a:avLst/>
            <a:gdLst>
              <a:gd name="connsiteX0" fmla="*/ 126399 w 261072"/>
              <a:gd name="connsiteY0" fmla="*/ 143933 h 330200"/>
              <a:gd name="connsiteX1" fmla="*/ 114493 w 261072"/>
              <a:gd name="connsiteY1" fmla="*/ 165100 h 330200"/>
              <a:gd name="connsiteX2" fmla="*/ 135660 w 261072"/>
              <a:gd name="connsiteY2" fmla="*/ 179652 h 330200"/>
              <a:gd name="connsiteX3" fmla="*/ 148889 w 261072"/>
              <a:gd name="connsiteY3" fmla="*/ 157162 h 330200"/>
              <a:gd name="connsiteX4" fmla="*/ 126399 w 261072"/>
              <a:gd name="connsiteY4" fmla="*/ 143933 h 330200"/>
              <a:gd name="connsiteX5" fmla="*/ 62158 w 261072"/>
              <a:gd name="connsiteY5" fmla="*/ 142587 h 330200"/>
              <a:gd name="connsiteX6" fmla="*/ 59301 w 261072"/>
              <a:gd name="connsiteY6" fmla="*/ 149803 h 330200"/>
              <a:gd name="connsiteX7" fmla="*/ 67873 w 261072"/>
              <a:gd name="connsiteY7" fmla="*/ 154132 h 330200"/>
              <a:gd name="connsiteX8" fmla="*/ 70731 w 261072"/>
              <a:gd name="connsiteY8" fmla="*/ 145473 h 330200"/>
              <a:gd name="connsiteX9" fmla="*/ 62158 w 261072"/>
              <a:gd name="connsiteY9" fmla="*/ 142587 h 330200"/>
              <a:gd name="connsiteX10" fmla="*/ 60253 w 261072"/>
              <a:gd name="connsiteY10" fmla="*/ 111601 h 330200"/>
              <a:gd name="connsiteX11" fmla="*/ 50887 w 261072"/>
              <a:gd name="connsiteY11" fmla="*/ 112077 h 330200"/>
              <a:gd name="connsiteX12" fmla="*/ 41997 w 261072"/>
              <a:gd name="connsiteY12" fmla="*/ 118427 h 330200"/>
              <a:gd name="connsiteX13" fmla="*/ 47077 w 261072"/>
              <a:gd name="connsiteY13" fmla="*/ 124777 h 330200"/>
              <a:gd name="connsiteX14" fmla="*/ 52157 w 261072"/>
              <a:gd name="connsiteY14" fmla="*/ 119697 h 330200"/>
              <a:gd name="connsiteX15" fmla="*/ 57237 w 261072"/>
              <a:gd name="connsiteY15" fmla="*/ 122237 h 330200"/>
              <a:gd name="connsiteX16" fmla="*/ 57237 w 261072"/>
              <a:gd name="connsiteY16" fmla="*/ 128587 h 330200"/>
              <a:gd name="connsiteX17" fmla="*/ 57237 w 261072"/>
              <a:gd name="connsiteY17" fmla="*/ 140017 h 330200"/>
              <a:gd name="connsiteX18" fmla="*/ 58507 w 261072"/>
              <a:gd name="connsiteY18" fmla="*/ 141287 h 330200"/>
              <a:gd name="connsiteX19" fmla="*/ 66127 w 261072"/>
              <a:gd name="connsiteY19" fmla="*/ 137477 h 330200"/>
              <a:gd name="connsiteX20" fmla="*/ 64857 w 261072"/>
              <a:gd name="connsiteY20" fmla="*/ 136207 h 330200"/>
              <a:gd name="connsiteX21" fmla="*/ 64857 w 261072"/>
              <a:gd name="connsiteY21" fmla="*/ 128587 h 330200"/>
              <a:gd name="connsiteX22" fmla="*/ 64857 w 261072"/>
              <a:gd name="connsiteY22" fmla="*/ 115887 h 330200"/>
              <a:gd name="connsiteX23" fmla="*/ 60253 w 261072"/>
              <a:gd name="connsiteY23" fmla="*/ 111601 h 330200"/>
              <a:gd name="connsiteX24" fmla="*/ 182967 w 261072"/>
              <a:gd name="connsiteY24" fmla="*/ 102870 h 330200"/>
              <a:gd name="connsiteX25" fmla="*/ 170584 w 261072"/>
              <a:gd name="connsiteY25" fmla="*/ 109220 h 330200"/>
              <a:gd name="connsiteX26" fmla="*/ 178839 w 261072"/>
              <a:gd name="connsiteY26" fmla="*/ 119380 h 330200"/>
              <a:gd name="connsiteX27" fmla="*/ 189846 w 261072"/>
              <a:gd name="connsiteY27" fmla="*/ 113030 h 330200"/>
              <a:gd name="connsiteX28" fmla="*/ 182967 w 261072"/>
              <a:gd name="connsiteY28" fmla="*/ 102870 h 330200"/>
              <a:gd name="connsiteX29" fmla="*/ 176934 w 261072"/>
              <a:gd name="connsiteY29" fmla="*/ 50542 h 330200"/>
              <a:gd name="connsiteX30" fmla="*/ 178287 w 261072"/>
              <a:gd name="connsiteY30" fmla="*/ 62513 h 330200"/>
              <a:gd name="connsiteX31" fmla="*/ 189105 w 261072"/>
              <a:gd name="connsiteY31" fmla="*/ 62513 h 330200"/>
              <a:gd name="connsiteX32" fmla="*/ 194515 w 261072"/>
              <a:gd name="connsiteY32" fmla="*/ 69163 h 330200"/>
              <a:gd name="connsiteX33" fmla="*/ 186401 w 261072"/>
              <a:gd name="connsiteY33" fmla="*/ 78474 h 330200"/>
              <a:gd name="connsiteX34" fmla="*/ 176934 w 261072"/>
              <a:gd name="connsiteY34" fmla="*/ 93105 h 330200"/>
              <a:gd name="connsiteX35" fmla="*/ 176934 w 261072"/>
              <a:gd name="connsiteY35" fmla="*/ 95765 h 330200"/>
              <a:gd name="connsiteX36" fmla="*/ 190458 w 261072"/>
              <a:gd name="connsiteY36" fmla="*/ 98425 h 330200"/>
              <a:gd name="connsiteX37" fmla="*/ 190458 w 261072"/>
              <a:gd name="connsiteY37" fmla="*/ 97095 h 330200"/>
              <a:gd name="connsiteX38" fmla="*/ 198572 w 261072"/>
              <a:gd name="connsiteY38" fmla="*/ 85124 h 330200"/>
              <a:gd name="connsiteX39" fmla="*/ 210743 w 261072"/>
              <a:gd name="connsiteY39" fmla="*/ 70494 h 330200"/>
              <a:gd name="connsiteX40" fmla="*/ 194515 w 261072"/>
              <a:gd name="connsiteY40" fmla="*/ 50542 h 330200"/>
              <a:gd name="connsiteX41" fmla="*/ 176934 w 261072"/>
              <a:gd name="connsiteY41" fmla="*/ 50542 h 330200"/>
              <a:gd name="connsiteX42" fmla="*/ 104071 w 261072"/>
              <a:gd name="connsiteY42" fmla="*/ 44936 h 330200"/>
              <a:gd name="connsiteX43" fmla="*/ 73747 w 261072"/>
              <a:gd name="connsiteY43" fmla="*/ 60685 h 330200"/>
              <a:gd name="connsiteX44" fmla="*/ 85613 w 261072"/>
              <a:gd name="connsiteY44" fmla="*/ 80370 h 330200"/>
              <a:gd name="connsiteX45" fmla="*/ 102752 w 261072"/>
              <a:gd name="connsiteY45" fmla="*/ 69871 h 330200"/>
              <a:gd name="connsiteX46" fmla="*/ 119892 w 261072"/>
              <a:gd name="connsiteY46" fmla="*/ 77745 h 330200"/>
              <a:gd name="connsiteX47" fmla="*/ 113300 w 261072"/>
              <a:gd name="connsiteY47" fmla="*/ 101367 h 330200"/>
              <a:gd name="connsiteX48" fmla="*/ 109345 w 261072"/>
              <a:gd name="connsiteY48" fmla="*/ 134175 h 330200"/>
              <a:gd name="connsiteX49" fmla="*/ 110663 w 261072"/>
              <a:gd name="connsiteY49" fmla="*/ 138112 h 330200"/>
              <a:gd name="connsiteX50" fmla="*/ 137032 w 261072"/>
              <a:gd name="connsiteY50" fmla="*/ 132863 h 330200"/>
              <a:gd name="connsiteX51" fmla="*/ 135713 w 261072"/>
              <a:gd name="connsiteY51" fmla="*/ 128926 h 330200"/>
              <a:gd name="connsiteX52" fmla="*/ 139669 w 261072"/>
              <a:gd name="connsiteY52" fmla="*/ 102679 h 330200"/>
              <a:gd name="connsiteX53" fmla="*/ 148898 w 261072"/>
              <a:gd name="connsiteY53" fmla="*/ 65934 h 330200"/>
              <a:gd name="connsiteX54" fmla="*/ 104071 w 261072"/>
              <a:gd name="connsiteY54" fmla="*/ 44936 h 330200"/>
              <a:gd name="connsiteX55" fmla="*/ 134819 w 261072"/>
              <a:gd name="connsiteY55" fmla="*/ 0 h 330200"/>
              <a:gd name="connsiteX56" fmla="*/ 221618 w 261072"/>
              <a:gd name="connsiteY56" fmla="*/ 35519 h 330200"/>
              <a:gd name="connsiteX57" fmla="*/ 247921 w 261072"/>
              <a:gd name="connsiteY57" fmla="*/ 113137 h 330200"/>
              <a:gd name="connsiteX58" fmla="*/ 243975 w 261072"/>
              <a:gd name="connsiteY58" fmla="*/ 144709 h 330200"/>
              <a:gd name="connsiteX59" fmla="*/ 261072 w 261072"/>
              <a:gd name="connsiteY59" fmla="*/ 180229 h 330200"/>
              <a:gd name="connsiteX60" fmla="*/ 246606 w 261072"/>
              <a:gd name="connsiteY60" fmla="*/ 190753 h 330200"/>
              <a:gd name="connsiteX61" fmla="*/ 243975 w 261072"/>
              <a:gd name="connsiteY61" fmla="*/ 198646 h 330200"/>
              <a:gd name="connsiteX62" fmla="*/ 243975 w 261072"/>
              <a:gd name="connsiteY62" fmla="*/ 210486 h 330200"/>
              <a:gd name="connsiteX63" fmla="*/ 237400 w 261072"/>
              <a:gd name="connsiteY63" fmla="*/ 215748 h 330200"/>
              <a:gd name="connsiteX64" fmla="*/ 237400 w 261072"/>
              <a:gd name="connsiteY64" fmla="*/ 219695 h 330200"/>
              <a:gd name="connsiteX65" fmla="*/ 236085 w 261072"/>
              <a:gd name="connsiteY65" fmla="*/ 230219 h 330200"/>
              <a:gd name="connsiteX66" fmla="*/ 232139 w 261072"/>
              <a:gd name="connsiteY66" fmla="*/ 244690 h 330200"/>
              <a:gd name="connsiteX67" fmla="*/ 229509 w 261072"/>
              <a:gd name="connsiteY67" fmla="*/ 263108 h 330200"/>
              <a:gd name="connsiteX68" fmla="*/ 196631 w 261072"/>
              <a:gd name="connsiteY68" fmla="*/ 267054 h 330200"/>
              <a:gd name="connsiteX69" fmla="*/ 161121 w 261072"/>
              <a:gd name="connsiteY69" fmla="*/ 273632 h 330200"/>
              <a:gd name="connsiteX70" fmla="*/ 136134 w 261072"/>
              <a:gd name="connsiteY70" fmla="*/ 330200 h 330200"/>
              <a:gd name="connsiteX71" fmla="*/ 45389 w 261072"/>
              <a:gd name="connsiteY71" fmla="*/ 246006 h 330200"/>
              <a:gd name="connsiteX72" fmla="*/ 32238 w 261072"/>
              <a:gd name="connsiteY72" fmla="*/ 184176 h 330200"/>
              <a:gd name="connsiteX73" fmla="*/ 675 w 261072"/>
              <a:gd name="connsiteY73" fmla="*/ 121030 h 330200"/>
              <a:gd name="connsiteX74" fmla="*/ 30923 w 261072"/>
              <a:gd name="connsiteY74" fmla="*/ 40781 h 330200"/>
              <a:gd name="connsiteX75" fmla="*/ 134819 w 261072"/>
              <a:gd name="connsiteY75" fmla="*/ 0 h 330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</a:cxnLst>
            <a:rect l="l" t="t" r="r" b="b"/>
            <a:pathLst>
              <a:path w="261072" h="330200">
                <a:moveTo>
                  <a:pt x="126399" y="143933"/>
                </a:moveTo>
                <a:cubicBezTo>
                  <a:pt x="117138" y="146579"/>
                  <a:pt x="111847" y="155840"/>
                  <a:pt x="114493" y="165100"/>
                </a:cubicBezTo>
                <a:cubicBezTo>
                  <a:pt x="115816" y="175684"/>
                  <a:pt x="125076" y="180975"/>
                  <a:pt x="135660" y="179652"/>
                </a:cubicBezTo>
                <a:cubicBezTo>
                  <a:pt x="146243" y="177006"/>
                  <a:pt x="151535" y="167746"/>
                  <a:pt x="148889" y="157162"/>
                </a:cubicBezTo>
                <a:cubicBezTo>
                  <a:pt x="146243" y="146579"/>
                  <a:pt x="136982" y="141287"/>
                  <a:pt x="126399" y="143933"/>
                </a:cubicBezTo>
                <a:close/>
                <a:moveTo>
                  <a:pt x="62158" y="142587"/>
                </a:moveTo>
                <a:cubicBezTo>
                  <a:pt x="59301" y="144030"/>
                  <a:pt x="57872" y="146916"/>
                  <a:pt x="59301" y="149803"/>
                </a:cubicBezTo>
                <a:cubicBezTo>
                  <a:pt x="60729" y="154132"/>
                  <a:pt x="65016" y="155575"/>
                  <a:pt x="67873" y="154132"/>
                </a:cubicBezTo>
                <a:cubicBezTo>
                  <a:pt x="70731" y="152689"/>
                  <a:pt x="72160" y="148359"/>
                  <a:pt x="70731" y="145473"/>
                </a:cubicBezTo>
                <a:cubicBezTo>
                  <a:pt x="69302" y="141143"/>
                  <a:pt x="66445" y="139700"/>
                  <a:pt x="62158" y="142587"/>
                </a:cubicBezTo>
                <a:close/>
                <a:moveTo>
                  <a:pt x="60253" y="111601"/>
                </a:moveTo>
                <a:cubicBezTo>
                  <a:pt x="57872" y="110807"/>
                  <a:pt x="54697" y="110807"/>
                  <a:pt x="50887" y="112077"/>
                </a:cubicBezTo>
                <a:cubicBezTo>
                  <a:pt x="47077" y="114617"/>
                  <a:pt x="43267" y="117157"/>
                  <a:pt x="41997" y="118427"/>
                </a:cubicBezTo>
                <a:cubicBezTo>
                  <a:pt x="41997" y="118427"/>
                  <a:pt x="41997" y="118427"/>
                  <a:pt x="47077" y="124777"/>
                </a:cubicBezTo>
                <a:cubicBezTo>
                  <a:pt x="48347" y="122237"/>
                  <a:pt x="49617" y="120967"/>
                  <a:pt x="52157" y="119697"/>
                </a:cubicBezTo>
                <a:cubicBezTo>
                  <a:pt x="54697" y="118427"/>
                  <a:pt x="55967" y="119697"/>
                  <a:pt x="57237" y="122237"/>
                </a:cubicBezTo>
                <a:cubicBezTo>
                  <a:pt x="58507" y="123507"/>
                  <a:pt x="57237" y="126047"/>
                  <a:pt x="57237" y="128587"/>
                </a:cubicBezTo>
                <a:cubicBezTo>
                  <a:pt x="55967" y="133667"/>
                  <a:pt x="55967" y="136207"/>
                  <a:pt x="57237" y="140017"/>
                </a:cubicBezTo>
                <a:lnTo>
                  <a:pt x="58507" y="141287"/>
                </a:lnTo>
                <a:cubicBezTo>
                  <a:pt x="58507" y="141287"/>
                  <a:pt x="58507" y="141287"/>
                  <a:pt x="66127" y="137477"/>
                </a:cubicBezTo>
                <a:cubicBezTo>
                  <a:pt x="66127" y="137477"/>
                  <a:pt x="66127" y="137477"/>
                  <a:pt x="64857" y="136207"/>
                </a:cubicBezTo>
                <a:cubicBezTo>
                  <a:pt x="63587" y="133667"/>
                  <a:pt x="63587" y="131127"/>
                  <a:pt x="64857" y="128587"/>
                </a:cubicBezTo>
                <a:cubicBezTo>
                  <a:pt x="66127" y="124777"/>
                  <a:pt x="67397" y="120967"/>
                  <a:pt x="64857" y="115887"/>
                </a:cubicBezTo>
                <a:cubicBezTo>
                  <a:pt x="64222" y="113982"/>
                  <a:pt x="62634" y="112395"/>
                  <a:pt x="60253" y="111601"/>
                </a:cubicBezTo>
                <a:close/>
                <a:moveTo>
                  <a:pt x="182967" y="102870"/>
                </a:moveTo>
                <a:cubicBezTo>
                  <a:pt x="177464" y="101600"/>
                  <a:pt x="171960" y="104140"/>
                  <a:pt x="170584" y="109220"/>
                </a:cubicBezTo>
                <a:cubicBezTo>
                  <a:pt x="170584" y="114300"/>
                  <a:pt x="173335" y="118110"/>
                  <a:pt x="178839" y="119380"/>
                </a:cubicBezTo>
                <a:cubicBezTo>
                  <a:pt x="184343" y="120650"/>
                  <a:pt x="188471" y="118110"/>
                  <a:pt x="189846" y="113030"/>
                </a:cubicBezTo>
                <a:cubicBezTo>
                  <a:pt x="191222" y="107950"/>
                  <a:pt x="188471" y="102870"/>
                  <a:pt x="182967" y="102870"/>
                </a:cubicBezTo>
                <a:close/>
                <a:moveTo>
                  <a:pt x="176934" y="50542"/>
                </a:moveTo>
                <a:cubicBezTo>
                  <a:pt x="176934" y="50542"/>
                  <a:pt x="176934" y="50542"/>
                  <a:pt x="178287" y="62513"/>
                </a:cubicBezTo>
                <a:cubicBezTo>
                  <a:pt x="180991" y="61183"/>
                  <a:pt x="185048" y="61183"/>
                  <a:pt x="189105" y="62513"/>
                </a:cubicBezTo>
                <a:cubicBezTo>
                  <a:pt x="194515" y="63843"/>
                  <a:pt x="195867" y="66503"/>
                  <a:pt x="194515" y="69163"/>
                </a:cubicBezTo>
                <a:cubicBezTo>
                  <a:pt x="194515" y="73154"/>
                  <a:pt x="190458" y="75814"/>
                  <a:pt x="186401" y="78474"/>
                </a:cubicBezTo>
                <a:cubicBezTo>
                  <a:pt x="180991" y="83794"/>
                  <a:pt x="178287" y="87785"/>
                  <a:pt x="176934" y="93105"/>
                </a:cubicBezTo>
                <a:cubicBezTo>
                  <a:pt x="176934" y="93105"/>
                  <a:pt x="176934" y="93105"/>
                  <a:pt x="176934" y="95765"/>
                </a:cubicBezTo>
                <a:cubicBezTo>
                  <a:pt x="176934" y="95765"/>
                  <a:pt x="176934" y="95765"/>
                  <a:pt x="190458" y="98425"/>
                </a:cubicBezTo>
                <a:cubicBezTo>
                  <a:pt x="190458" y="98425"/>
                  <a:pt x="190458" y="98425"/>
                  <a:pt x="190458" y="97095"/>
                </a:cubicBezTo>
                <a:cubicBezTo>
                  <a:pt x="191810" y="91775"/>
                  <a:pt x="193162" y="89115"/>
                  <a:pt x="198572" y="85124"/>
                </a:cubicBezTo>
                <a:cubicBezTo>
                  <a:pt x="203981" y="82464"/>
                  <a:pt x="209390" y="78474"/>
                  <a:pt x="210743" y="70494"/>
                </a:cubicBezTo>
                <a:cubicBezTo>
                  <a:pt x="213447" y="62513"/>
                  <a:pt x="208038" y="53202"/>
                  <a:pt x="194515" y="50542"/>
                </a:cubicBezTo>
                <a:cubicBezTo>
                  <a:pt x="187753" y="49212"/>
                  <a:pt x="180991" y="50542"/>
                  <a:pt x="176934" y="50542"/>
                </a:cubicBezTo>
                <a:close/>
                <a:moveTo>
                  <a:pt x="104071" y="44936"/>
                </a:moveTo>
                <a:cubicBezTo>
                  <a:pt x="90886" y="48873"/>
                  <a:pt x="80339" y="55435"/>
                  <a:pt x="73747" y="60685"/>
                </a:cubicBezTo>
                <a:cubicBezTo>
                  <a:pt x="73747" y="60685"/>
                  <a:pt x="73747" y="60685"/>
                  <a:pt x="85613" y="80370"/>
                </a:cubicBezTo>
                <a:cubicBezTo>
                  <a:pt x="89568" y="76433"/>
                  <a:pt x="97479" y="71183"/>
                  <a:pt x="102752" y="69871"/>
                </a:cubicBezTo>
                <a:cubicBezTo>
                  <a:pt x="113300" y="68559"/>
                  <a:pt x="118574" y="71183"/>
                  <a:pt x="119892" y="77745"/>
                </a:cubicBezTo>
                <a:cubicBezTo>
                  <a:pt x="121211" y="84307"/>
                  <a:pt x="118574" y="92181"/>
                  <a:pt x="113300" y="101367"/>
                </a:cubicBezTo>
                <a:cubicBezTo>
                  <a:pt x="108026" y="113178"/>
                  <a:pt x="106708" y="123677"/>
                  <a:pt x="109345" y="134175"/>
                </a:cubicBezTo>
                <a:cubicBezTo>
                  <a:pt x="109345" y="134175"/>
                  <a:pt x="109345" y="134175"/>
                  <a:pt x="110663" y="138112"/>
                </a:cubicBezTo>
                <a:cubicBezTo>
                  <a:pt x="110663" y="138112"/>
                  <a:pt x="110663" y="138112"/>
                  <a:pt x="137032" y="132863"/>
                </a:cubicBezTo>
                <a:cubicBezTo>
                  <a:pt x="137032" y="132863"/>
                  <a:pt x="137032" y="132863"/>
                  <a:pt x="135713" y="128926"/>
                </a:cubicBezTo>
                <a:cubicBezTo>
                  <a:pt x="134395" y="119740"/>
                  <a:pt x="134395" y="111866"/>
                  <a:pt x="139669" y="102679"/>
                </a:cubicBezTo>
                <a:cubicBezTo>
                  <a:pt x="144943" y="92181"/>
                  <a:pt x="151535" y="81682"/>
                  <a:pt x="148898" y="65934"/>
                </a:cubicBezTo>
                <a:cubicBezTo>
                  <a:pt x="144943" y="50186"/>
                  <a:pt x="129121" y="39687"/>
                  <a:pt x="104071" y="44936"/>
                </a:cubicBezTo>
                <a:close/>
                <a:moveTo>
                  <a:pt x="134819" y="0"/>
                </a:moveTo>
                <a:cubicBezTo>
                  <a:pt x="158491" y="0"/>
                  <a:pt x="194000" y="5262"/>
                  <a:pt x="221618" y="35519"/>
                </a:cubicBezTo>
                <a:cubicBezTo>
                  <a:pt x="238715" y="52622"/>
                  <a:pt x="251866" y="74986"/>
                  <a:pt x="247921" y="113137"/>
                </a:cubicBezTo>
                <a:cubicBezTo>
                  <a:pt x="246606" y="121030"/>
                  <a:pt x="236085" y="130238"/>
                  <a:pt x="243975" y="144709"/>
                </a:cubicBezTo>
                <a:cubicBezTo>
                  <a:pt x="243975" y="144709"/>
                  <a:pt x="261072" y="176282"/>
                  <a:pt x="261072" y="180229"/>
                </a:cubicBezTo>
                <a:cubicBezTo>
                  <a:pt x="261072" y="180229"/>
                  <a:pt x="261072" y="189438"/>
                  <a:pt x="246606" y="190753"/>
                </a:cubicBezTo>
                <a:cubicBezTo>
                  <a:pt x="246606" y="190753"/>
                  <a:pt x="242660" y="190753"/>
                  <a:pt x="243975" y="198646"/>
                </a:cubicBezTo>
                <a:cubicBezTo>
                  <a:pt x="243975" y="198646"/>
                  <a:pt x="243975" y="198646"/>
                  <a:pt x="243975" y="210486"/>
                </a:cubicBezTo>
                <a:cubicBezTo>
                  <a:pt x="243975" y="210486"/>
                  <a:pt x="243975" y="213117"/>
                  <a:pt x="237400" y="215748"/>
                </a:cubicBezTo>
                <a:cubicBezTo>
                  <a:pt x="237400" y="215748"/>
                  <a:pt x="236085" y="217064"/>
                  <a:pt x="237400" y="219695"/>
                </a:cubicBezTo>
                <a:cubicBezTo>
                  <a:pt x="237400" y="219695"/>
                  <a:pt x="241345" y="222326"/>
                  <a:pt x="236085" y="230219"/>
                </a:cubicBezTo>
                <a:cubicBezTo>
                  <a:pt x="233454" y="234166"/>
                  <a:pt x="229509" y="236797"/>
                  <a:pt x="232139" y="244690"/>
                </a:cubicBezTo>
                <a:cubicBezTo>
                  <a:pt x="232139" y="244690"/>
                  <a:pt x="234769" y="259161"/>
                  <a:pt x="229509" y="263108"/>
                </a:cubicBezTo>
                <a:cubicBezTo>
                  <a:pt x="229509" y="263108"/>
                  <a:pt x="222933" y="269685"/>
                  <a:pt x="196631" y="267054"/>
                </a:cubicBezTo>
                <a:cubicBezTo>
                  <a:pt x="187425" y="265739"/>
                  <a:pt x="171642" y="261792"/>
                  <a:pt x="161121" y="273632"/>
                </a:cubicBezTo>
                <a:cubicBezTo>
                  <a:pt x="161121" y="273632"/>
                  <a:pt x="137449" y="319676"/>
                  <a:pt x="136134" y="330200"/>
                </a:cubicBezTo>
                <a:cubicBezTo>
                  <a:pt x="136134" y="330200"/>
                  <a:pt x="95364" y="257846"/>
                  <a:pt x="45389" y="246006"/>
                </a:cubicBezTo>
                <a:cubicBezTo>
                  <a:pt x="45389" y="246006"/>
                  <a:pt x="57225" y="219695"/>
                  <a:pt x="32238" y="184176"/>
                </a:cubicBezTo>
                <a:cubicBezTo>
                  <a:pt x="32238" y="184176"/>
                  <a:pt x="1990" y="143394"/>
                  <a:pt x="675" y="121030"/>
                </a:cubicBezTo>
                <a:cubicBezTo>
                  <a:pt x="675" y="121030"/>
                  <a:pt x="-7216" y="82879"/>
                  <a:pt x="30923" y="40781"/>
                </a:cubicBezTo>
                <a:cubicBezTo>
                  <a:pt x="49335" y="19733"/>
                  <a:pt x="74322" y="0"/>
                  <a:pt x="134819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 pitchFamily="34" charset="0"/>
              <a:ea typeface="inpin heiti" panose="00000500000000000000" pitchFamily="2" charset="-122"/>
              <a:cs typeface="+mn-cs"/>
              <a:sym typeface="Century Gothic" panose="020B0502020202020204" pitchFamily="34" charset="0"/>
            </a:endParaRPr>
          </a:p>
        </p:txBody>
      </p:sp>
      <p:grpSp>
        <p:nvGrpSpPr>
          <p:cNvPr id="23" name="组合 22"/>
          <p:cNvGrpSpPr/>
          <p:nvPr/>
        </p:nvGrpSpPr>
        <p:grpSpPr>
          <a:xfrm>
            <a:off x="5703825" y="3497064"/>
            <a:ext cx="762000" cy="762000"/>
            <a:chOff x="5703825" y="3497064"/>
            <a:chExt cx="762000" cy="762000"/>
          </a:xfrm>
        </p:grpSpPr>
        <p:sp>
          <p:nvSpPr>
            <p:cNvPr id="8" name="椭圆 7"/>
            <p:cNvSpPr/>
            <p:nvPr/>
          </p:nvSpPr>
          <p:spPr>
            <a:xfrm>
              <a:off x="5703825" y="3497064"/>
              <a:ext cx="762000" cy="762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+mn-cs"/>
                <a:sym typeface="Century Gothic" panose="020B0502020202020204" pitchFamily="34" charset="0"/>
              </a:endParaRPr>
            </a:p>
          </p:txBody>
        </p:sp>
        <p:sp>
          <p:nvSpPr>
            <p:cNvPr id="14" name="椭圆 42"/>
            <p:cNvSpPr/>
            <p:nvPr/>
          </p:nvSpPr>
          <p:spPr>
            <a:xfrm>
              <a:off x="5860195" y="3666089"/>
              <a:ext cx="449260" cy="423949"/>
            </a:xfrm>
            <a:custGeom>
              <a:avLst/>
              <a:gdLst>
                <a:gd name="connsiteX0" fmla="*/ 255815 w 338138"/>
                <a:gd name="connsiteY0" fmla="*/ 276225 h 319088"/>
                <a:gd name="connsiteX1" fmla="*/ 267653 w 338138"/>
                <a:gd name="connsiteY1" fmla="*/ 282720 h 319088"/>
                <a:gd name="connsiteX2" fmla="*/ 275546 w 338138"/>
                <a:gd name="connsiteY2" fmla="*/ 282720 h 319088"/>
                <a:gd name="connsiteX3" fmla="*/ 287384 w 338138"/>
                <a:gd name="connsiteY3" fmla="*/ 276225 h 319088"/>
                <a:gd name="connsiteX4" fmla="*/ 290015 w 338138"/>
                <a:gd name="connsiteY4" fmla="*/ 277524 h 319088"/>
                <a:gd name="connsiteX5" fmla="*/ 295276 w 338138"/>
                <a:gd name="connsiteY5" fmla="*/ 284018 h 319088"/>
                <a:gd name="connsiteX6" fmla="*/ 295276 w 338138"/>
                <a:gd name="connsiteY6" fmla="*/ 315191 h 319088"/>
                <a:gd name="connsiteX7" fmla="*/ 271600 w 338138"/>
                <a:gd name="connsiteY7" fmla="*/ 319088 h 319088"/>
                <a:gd name="connsiteX8" fmla="*/ 249238 w 338138"/>
                <a:gd name="connsiteY8" fmla="*/ 315191 h 319088"/>
                <a:gd name="connsiteX9" fmla="*/ 249238 w 338138"/>
                <a:gd name="connsiteY9" fmla="*/ 284018 h 319088"/>
                <a:gd name="connsiteX10" fmla="*/ 253184 w 338138"/>
                <a:gd name="connsiteY10" fmla="*/ 277524 h 319088"/>
                <a:gd name="connsiteX11" fmla="*/ 255815 w 338138"/>
                <a:gd name="connsiteY11" fmla="*/ 276225 h 319088"/>
                <a:gd name="connsiteX12" fmla="*/ 50755 w 338138"/>
                <a:gd name="connsiteY12" fmla="*/ 276225 h 319088"/>
                <a:gd name="connsiteX13" fmla="*/ 62593 w 338138"/>
                <a:gd name="connsiteY13" fmla="*/ 282720 h 319088"/>
                <a:gd name="connsiteX14" fmla="*/ 70486 w 338138"/>
                <a:gd name="connsiteY14" fmla="*/ 282720 h 319088"/>
                <a:gd name="connsiteX15" fmla="*/ 82324 w 338138"/>
                <a:gd name="connsiteY15" fmla="*/ 276225 h 319088"/>
                <a:gd name="connsiteX16" fmla="*/ 84955 w 338138"/>
                <a:gd name="connsiteY16" fmla="*/ 277524 h 319088"/>
                <a:gd name="connsiteX17" fmla="*/ 88901 w 338138"/>
                <a:gd name="connsiteY17" fmla="*/ 284018 h 319088"/>
                <a:gd name="connsiteX18" fmla="*/ 88901 w 338138"/>
                <a:gd name="connsiteY18" fmla="*/ 315191 h 319088"/>
                <a:gd name="connsiteX19" fmla="*/ 66539 w 338138"/>
                <a:gd name="connsiteY19" fmla="*/ 319088 h 319088"/>
                <a:gd name="connsiteX20" fmla="*/ 42863 w 338138"/>
                <a:gd name="connsiteY20" fmla="*/ 315191 h 319088"/>
                <a:gd name="connsiteX21" fmla="*/ 42863 w 338138"/>
                <a:gd name="connsiteY21" fmla="*/ 284018 h 319088"/>
                <a:gd name="connsiteX22" fmla="*/ 48124 w 338138"/>
                <a:gd name="connsiteY22" fmla="*/ 277524 h 319088"/>
                <a:gd name="connsiteX23" fmla="*/ 50755 w 338138"/>
                <a:gd name="connsiteY23" fmla="*/ 276225 h 319088"/>
                <a:gd name="connsiteX24" fmla="*/ 273050 w 338138"/>
                <a:gd name="connsiteY24" fmla="*/ 214313 h 319088"/>
                <a:gd name="connsiteX25" fmla="*/ 282575 w 338138"/>
                <a:gd name="connsiteY25" fmla="*/ 224632 h 319088"/>
                <a:gd name="connsiteX26" fmla="*/ 273050 w 338138"/>
                <a:gd name="connsiteY26" fmla="*/ 234951 h 319088"/>
                <a:gd name="connsiteX27" fmla="*/ 263525 w 338138"/>
                <a:gd name="connsiteY27" fmla="*/ 224632 h 319088"/>
                <a:gd name="connsiteX28" fmla="*/ 273050 w 338138"/>
                <a:gd name="connsiteY28" fmla="*/ 214313 h 319088"/>
                <a:gd name="connsiteX29" fmla="*/ 65882 w 338138"/>
                <a:gd name="connsiteY29" fmla="*/ 214313 h 319088"/>
                <a:gd name="connsiteX30" fmla="*/ 76201 w 338138"/>
                <a:gd name="connsiteY30" fmla="*/ 224632 h 319088"/>
                <a:gd name="connsiteX31" fmla="*/ 65882 w 338138"/>
                <a:gd name="connsiteY31" fmla="*/ 234951 h 319088"/>
                <a:gd name="connsiteX32" fmla="*/ 55563 w 338138"/>
                <a:gd name="connsiteY32" fmla="*/ 224632 h 319088"/>
                <a:gd name="connsiteX33" fmla="*/ 65882 w 338138"/>
                <a:gd name="connsiteY33" fmla="*/ 214313 h 319088"/>
                <a:gd name="connsiteX34" fmla="*/ 272257 w 338138"/>
                <a:gd name="connsiteY34" fmla="*/ 196850 h 319088"/>
                <a:gd name="connsiteX35" fmla="*/ 244475 w 338138"/>
                <a:gd name="connsiteY35" fmla="*/ 224632 h 319088"/>
                <a:gd name="connsiteX36" fmla="*/ 272257 w 338138"/>
                <a:gd name="connsiteY36" fmla="*/ 252414 h 319088"/>
                <a:gd name="connsiteX37" fmla="*/ 300039 w 338138"/>
                <a:gd name="connsiteY37" fmla="*/ 224632 h 319088"/>
                <a:gd name="connsiteX38" fmla="*/ 272257 w 338138"/>
                <a:gd name="connsiteY38" fmla="*/ 196850 h 319088"/>
                <a:gd name="connsiteX39" fmla="*/ 65882 w 338138"/>
                <a:gd name="connsiteY39" fmla="*/ 196850 h 319088"/>
                <a:gd name="connsiteX40" fmla="*/ 38100 w 338138"/>
                <a:gd name="connsiteY40" fmla="*/ 224632 h 319088"/>
                <a:gd name="connsiteX41" fmla="*/ 65882 w 338138"/>
                <a:gd name="connsiteY41" fmla="*/ 252414 h 319088"/>
                <a:gd name="connsiteX42" fmla="*/ 93664 w 338138"/>
                <a:gd name="connsiteY42" fmla="*/ 224632 h 319088"/>
                <a:gd name="connsiteX43" fmla="*/ 65882 w 338138"/>
                <a:gd name="connsiteY43" fmla="*/ 196850 h 319088"/>
                <a:gd name="connsiteX44" fmla="*/ 272257 w 338138"/>
                <a:gd name="connsiteY44" fmla="*/ 187325 h 319088"/>
                <a:gd name="connsiteX45" fmla="*/ 338138 w 338138"/>
                <a:gd name="connsiteY45" fmla="*/ 253322 h 319088"/>
                <a:gd name="connsiteX46" fmla="*/ 313103 w 338138"/>
                <a:gd name="connsiteY46" fmla="*/ 304800 h 319088"/>
                <a:gd name="connsiteX47" fmla="*/ 313103 w 338138"/>
                <a:gd name="connsiteY47" fmla="*/ 283681 h 319088"/>
                <a:gd name="connsiteX48" fmla="*/ 295974 w 338138"/>
                <a:gd name="connsiteY48" fmla="*/ 259922 h 319088"/>
                <a:gd name="connsiteX49" fmla="*/ 290704 w 338138"/>
                <a:gd name="connsiteY49" fmla="*/ 258602 h 319088"/>
                <a:gd name="connsiteX50" fmla="*/ 284115 w 338138"/>
                <a:gd name="connsiteY50" fmla="*/ 258602 h 319088"/>
                <a:gd name="connsiteX51" fmla="*/ 272257 w 338138"/>
                <a:gd name="connsiteY51" fmla="*/ 265202 h 319088"/>
                <a:gd name="connsiteX52" fmla="*/ 260398 w 338138"/>
                <a:gd name="connsiteY52" fmla="*/ 258602 h 319088"/>
                <a:gd name="connsiteX53" fmla="*/ 255128 w 338138"/>
                <a:gd name="connsiteY53" fmla="*/ 258602 h 319088"/>
                <a:gd name="connsiteX54" fmla="*/ 248539 w 338138"/>
                <a:gd name="connsiteY54" fmla="*/ 259922 h 319088"/>
                <a:gd name="connsiteX55" fmla="*/ 232728 w 338138"/>
                <a:gd name="connsiteY55" fmla="*/ 283681 h 319088"/>
                <a:gd name="connsiteX56" fmla="*/ 232728 w 338138"/>
                <a:gd name="connsiteY56" fmla="*/ 304800 h 319088"/>
                <a:gd name="connsiteX57" fmla="*/ 206375 w 338138"/>
                <a:gd name="connsiteY57" fmla="*/ 253322 h 319088"/>
                <a:gd name="connsiteX58" fmla="*/ 272257 w 338138"/>
                <a:gd name="connsiteY58" fmla="*/ 187325 h 319088"/>
                <a:gd name="connsiteX59" fmla="*/ 65881 w 338138"/>
                <a:gd name="connsiteY59" fmla="*/ 187325 h 319088"/>
                <a:gd name="connsiteX60" fmla="*/ 131763 w 338138"/>
                <a:gd name="connsiteY60" fmla="*/ 253322 h 319088"/>
                <a:gd name="connsiteX61" fmla="*/ 105410 w 338138"/>
                <a:gd name="connsiteY61" fmla="*/ 304800 h 319088"/>
                <a:gd name="connsiteX62" fmla="*/ 105410 w 338138"/>
                <a:gd name="connsiteY62" fmla="*/ 283681 h 319088"/>
                <a:gd name="connsiteX63" fmla="*/ 89599 w 338138"/>
                <a:gd name="connsiteY63" fmla="*/ 259922 h 319088"/>
                <a:gd name="connsiteX64" fmla="*/ 83010 w 338138"/>
                <a:gd name="connsiteY64" fmla="*/ 258602 h 319088"/>
                <a:gd name="connsiteX65" fmla="*/ 77740 w 338138"/>
                <a:gd name="connsiteY65" fmla="*/ 258602 h 319088"/>
                <a:gd name="connsiteX66" fmla="*/ 65881 w 338138"/>
                <a:gd name="connsiteY66" fmla="*/ 265202 h 319088"/>
                <a:gd name="connsiteX67" fmla="*/ 54023 w 338138"/>
                <a:gd name="connsiteY67" fmla="*/ 258602 h 319088"/>
                <a:gd name="connsiteX68" fmla="*/ 47434 w 338138"/>
                <a:gd name="connsiteY68" fmla="*/ 258602 h 319088"/>
                <a:gd name="connsiteX69" fmla="*/ 42164 w 338138"/>
                <a:gd name="connsiteY69" fmla="*/ 259922 h 319088"/>
                <a:gd name="connsiteX70" fmla="*/ 25035 w 338138"/>
                <a:gd name="connsiteY70" fmla="*/ 283681 h 319088"/>
                <a:gd name="connsiteX71" fmla="*/ 25035 w 338138"/>
                <a:gd name="connsiteY71" fmla="*/ 304800 h 319088"/>
                <a:gd name="connsiteX72" fmla="*/ 0 w 338138"/>
                <a:gd name="connsiteY72" fmla="*/ 253322 h 319088"/>
                <a:gd name="connsiteX73" fmla="*/ 65881 w 338138"/>
                <a:gd name="connsiteY73" fmla="*/ 187325 h 319088"/>
                <a:gd name="connsiteX74" fmla="*/ 159754 w 338138"/>
                <a:gd name="connsiteY74" fmla="*/ 149225 h 319088"/>
                <a:gd name="connsiteX75" fmla="*/ 169069 w 338138"/>
                <a:gd name="connsiteY75" fmla="*/ 149225 h 319088"/>
                <a:gd name="connsiteX76" fmla="*/ 178384 w 338138"/>
                <a:gd name="connsiteY76" fmla="*/ 149225 h 319088"/>
                <a:gd name="connsiteX77" fmla="*/ 178384 w 338138"/>
                <a:gd name="connsiteY77" fmla="*/ 175331 h 319088"/>
                <a:gd name="connsiteX78" fmla="*/ 214313 w 338138"/>
                <a:gd name="connsiteY78" fmla="*/ 193605 h 319088"/>
                <a:gd name="connsiteX79" fmla="*/ 202337 w 338138"/>
                <a:gd name="connsiteY79" fmla="*/ 207963 h 319088"/>
                <a:gd name="connsiteX80" fmla="*/ 169069 w 338138"/>
                <a:gd name="connsiteY80" fmla="*/ 190994 h 319088"/>
                <a:gd name="connsiteX81" fmla="*/ 135802 w 338138"/>
                <a:gd name="connsiteY81" fmla="*/ 207963 h 319088"/>
                <a:gd name="connsiteX82" fmla="*/ 123825 w 338138"/>
                <a:gd name="connsiteY82" fmla="*/ 193605 h 319088"/>
                <a:gd name="connsiteX83" fmla="*/ 159754 w 338138"/>
                <a:gd name="connsiteY83" fmla="*/ 175331 h 319088"/>
                <a:gd name="connsiteX84" fmla="*/ 159754 w 338138"/>
                <a:gd name="connsiteY84" fmla="*/ 149225 h 319088"/>
                <a:gd name="connsiteX85" fmla="*/ 154175 w 338138"/>
                <a:gd name="connsiteY85" fmla="*/ 88900 h 319088"/>
                <a:gd name="connsiteX86" fmla="*/ 165941 w 338138"/>
                <a:gd name="connsiteY86" fmla="*/ 95394 h 319088"/>
                <a:gd name="connsiteX87" fmla="*/ 173785 w 338138"/>
                <a:gd name="connsiteY87" fmla="*/ 95394 h 319088"/>
                <a:gd name="connsiteX88" fmla="*/ 185551 w 338138"/>
                <a:gd name="connsiteY88" fmla="*/ 88900 h 319088"/>
                <a:gd name="connsiteX89" fmla="*/ 188166 w 338138"/>
                <a:gd name="connsiteY89" fmla="*/ 90199 h 319088"/>
                <a:gd name="connsiteX90" fmla="*/ 192088 w 338138"/>
                <a:gd name="connsiteY90" fmla="*/ 96693 h 319088"/>
                <a:gd name="connsiteX91" fmla="*/ 192088 w 338138"/>
                <a:gd name="connsiteY91" fmla="*/ 126567 h 319088"/>
                <a:gd name="connsiteX92" fmla="*/ 169863 w 338138"/>
                <a:gd name="connsiteY92" fmla="*/ 131763 h 319088"/>
                <a:gd name="connsiteX93" fmla="*/ 147638 w 338138"/>
                <a:gd name="connsiteY93" fmla="*/ 126567 h 319088"/>
                <a:gd name="connsiteX94" fmla="*/ 147638 w 338138"/>
                <a:gd name="connsiteY94" fmla="*/ 96693 h 319088"/>
                <a:gd name="connsiteX95" fmla="*/ 151560 w 338138"/>
                <a:gd name="connsiteY95" fmla="*/ 90199 h 319088"/>
                <a:gd name="connsiteX96" fmla="*/ 154175 w 338138"/>
                <a:gd name="connsiteY96" fmla="*/ 88900 h 319088"/>
                <a:gd name="connsiteX97" fmla="*/ 169069 w 338138"/>
                <a:gd name="connsiteY97" fmla="*/ 26988 h 319088"/>
                <a:gd name="connsiteX98" fmla="*/ 179388 w 338138"/>
                <a:gd name="connsiteY98" fmla="*/ 36513 h 319088"/>
                <a:gd name="connsiteX99" fmla="*/ 169069 w 338138"/>
                <a:gd name="connsiteY99" fmla="*/ 46038 h 319088"/>
                <a:gd name="connsiteX100" fmla="*/ 158750 w 338138"/>
                <a:gd name="connsiteY100" fmla="*/ 36513 h 319088"/>
                <a:gd name="connsiteX101" fmla="*/ 169069 w 338138"/>
                <a:gd name="connsiteY101" fmla="*/ 26988 h 319088"/>
                <a:gd name="connsiteX102" fmla="*/ 169070 w 338138"/>
                <a:gd name="connsiteY102" fmla="*/ 9525 h 319088"/>
                <a:gd name="connsiteX103" fmla="*/ 141288 w 338138"/>
                <a:gd name="connsiteY103" fmla="*/ 37307 h 319088"/>
                <a:gd name="connsiteX104" fmla="*/ 169070 w 338138"/>
                <a:gd name="connsiteY104" fmla="*/ 65089 h 319088"/>
                <a:gd name="connsiteX105" fmla="*/ 196852 w 338138"/>
                <a:gd name="connsiteY105" fmla="*/ 37307 h 319088"/>
                <a:gd name="connsiteX106" fmla="*/ 169070 w 338138"/>
                <a:gd name="connsiteY106" fmla="*/ 9525 h 319088"/>
                <a:gd name="connsiteX107" fmla="*/ 169070 w 338138"/>
                <a:gd name="connsiteY107" fmla="*/ 0 h 319088"/>
                <a:gd name="connsiteX108" fmla="*/ 234951 w 338138"/>
                <a:gd name="connsiteY108" fmla="*/ 65997 h 319088"/>
                <a:gd name="connsiteX109" fmla="*/ 209916 w 338138"/>
                <a:gd name="connsiteY109" fmla="*/ 117475 h 319088"/>
                <a:gd name="connsiteX110" fmla="*/ 209916 w 338138"/>
                <a:gd name="connsiteY110" fmla="*/ 96356 h 319088"/>
                <a:gd name="connsiteX111" fmla="*/ 192787 w 338138"/>
                <a:gd name="connsiteY111" fmla="*/ 72597 h 319088"/>
                <a:gd name="connsiteX112" fmla="*/ 187517 w 338138"/>
                <a:gd name="connsiteY112" fmla="*/ 71277 h 319088"/>
                <a:gd name="connsiteX113" fmla="*/ 180928 w 338138"/>
                <a:gd name="connsiteY113" fmla="*/ 71277 h 319088"/>
                <a:gd name="connsiteX114" fmla="*/ 169070 w 338138"/>
                <a:gd name="connsiteY114" fmla="*/ 76557 h 319088"/>
                <a:gd name="connsiteX115" fmla="*/ 157211 w 338138"/>
                <a:gd name="connsiteY115" fmla="*/ 71277 h 319088"/>
                <a:gd name="connsiteX116" fmla="*/ 150623 w 338138"/>
                <a:gd name="connsiteY116" fmla="*/ 71277 h 319088"/>
                <a:gd name="connsiteX117" fmla="*/ 145352 w 338138"/>
                <a:gd name="connsiteY117" fmla="*/ 72597 h 319088"/>
                <a:gd name="connsiteX118" fmla="*/ 128223 w 338138"/>
                <a:gd name="connsiteY118" fmla="*/ 96356 h 319088"/>
                <a:gd name="connsiteX119" fmla="*/ 128223 w 338138"/>
                <a:gd name="connsiteY119" fmla="*/ 117475 h 319088"/>
                <a:gd name="connsiteX120" fmla="*/ 103188 w 338138"/>
                <a:gd name="connsiteY120" fmla="*/ 65997 h 319088"/>
                <a:gd name="connsiteX121" fmla="*/ 169070 w 338138"/>
                <a:gd name="connsiteY121" fmla="*/ 0 h 3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</a:cxnLst>
              <a:rect l="l" t="t" r="r" b="b"/>
              <a:pathLst>
                <a:path w="338138" h="319088">
                  <a:moveTo>
                    <a:pt x="255815" y="276225"/>
                  </a:moveTo>
                  <a:cubicBezTo>
                    <a:pt x="255815" y="276225"/>
                    <a:pt x="255815" y="276225"/>
                    <a:pt x="267653" y="282720"/>
                  </a:cubicBezTo>
                  <a:cubicBezTo>
                    <a:pt x="270284" y="284018"/>
                    <a:pt x="272915" y="284018"/>
                    <a:pt x="275546" y="282720"/>
                  </a:cubicBezTo>
                  <a:cubicBezTo>
                    <a:pt x="275546" y="282720"/>
                    <a:pt x="275546" y="282720"/>
                    <a:pt x="287384" y="276225"/>
                  </a:cubicBezTo>
                  <a:cubicBezTo>
                    <a:pt x="287384" y="276225"/>
                    <a:pt x="287384" y="276225"/>
                    <a:pt x="290015" y="277524"/>
                  </a:cubicBezTo>
                  <a:cubicBezTo>
                    <a:pt x="292646" y="278823"/>
                    <a:pt x="295276" y="281421"/>
                    <a:pt x="295276" y="284018"/>
                  </a:cubicBezTo>
                  <a:cubicBezTo>
                    <a:pt x="295276" y="284018"/>
                    <a:pt x="295276" y="284018"/>
                    <a:pt x="295276" y="315191"/>
                  </a:cubicBezTo>
                  <a:cubicBezTo>
                    <a:pt x="287384" y="317789"/>
                    <a:pt x="279492" y="319088"/>
                    <a:pt x="271600" y="319088"/>
                  </a:cubicBezTo>
                  <a:cubicBezTo>
                    <a:pt x="263707" y="319088"/>
                    <a:pt x="255815" y="317789"/>
                    <a:pt x="249238" y="315191"/>
                  </a:cubicBezTo>
                  <a:cubicBezTo>
                    <a:pt x="249238" y="315191"/>
                    <a:pt x="249238" y="315191"/>
                    <a:pt x="249238" y="284018"/>
                  </a:cubicBezTo>
                  <a:cubicBezTo>
                    <a:pt x="249238" y="281421"/>
                    <a:pt x="250554" y="278823"/>
                    <a:pt x="253184" y="277524"/>
                  </a:cubicBezTo>
                  <a:cubicBezTo>
                    <a:pt x="253184" y="277524"/>
                    <a:pt x="253184" y="277524"/>
                    <a:pt x="255815" y="276225"/>
                  </a:cubicBezTo>
                  <a:close/>
                  <a:moveTo>
                    <a:pt x="50755" y="276225"/>
                  </a:moveTo>
                  <a:cubicBezTo>
                    <a:pt x="50755" y="276225"/>
                    <a:pt x="50755" y="276225"/>
                    <a:pt x="62593" y="282720"/>
                  </a:cubicBezTo>
                  <a:cubicBezTo>
                    <a:pt x="65224" y="284018"/>
                    <a:pt x="67855" y="284018"/>
                    <a:pt x="70486" y="282720"/>
                  </a:cubicBezTo>
                  <a:cubicBezTo>
                    <a:pt x="70486" y="282720"/>
                    <a:pt x="70486" y="282720"/>
                    <a:pt x="82324" y="276225"/>
                  </a:cubicBezTo>
                  <a:cubicBezTo>
                    <a:pt x="82324" y="276225"/>
                    <a:pt x="82324" y="276225"/>
                    <a:pt x="84955" y="277524"/>
                  </a:cubicBezTo>
                  <a:cubicBezTo>
                    <a:pt x="87585" y="278823"/>
                    <a:pt x="88901" y="281421"/>
                    <a:pt x="88901" y="284018"/>
                  </a:cubicBezTo>
                  <a:cubicBezTo>
                    <a:pt x="88901" y="284018"/>
                    <a:pt x="88901" y="284018"/>
                    <a:pt x="88901" y="315191"/>
                  </a:cubicBezTo>
                  <a:cubicBezTo>
                    <a:pt x="82324" y="317789"/>
                    <a:pt x="74432" y="319088"/>
                    <a:pt x="66539" y="319088"/>
                  </a:cubicBezTo>
                  <a:cubicBezTo>
                    <a:pt x="58647" y="319088"/>
                    <a:pt x="50755" y="317789"/>
                    <a:pt x="42863" y="315191"/>
                  </a:cubicBezTo>
                  <a:cubicBezTo>
                    <a:pt x="42863" y="315191"/>
                    <a:pt x="42863" y="315191"/>
                    <a:pt x="42863" y="284018"/>
                  </a:cubicBezTo>
                  <a:cubicBezTo>
                    <a:pt x="42863" y="281421"/>
                    <a:pt x="45493" y="278823"/>
                    <a:pt x="48124" y="277524"/>
                  </a:cubicBezTo>
                  <a:cubicBezTo>
                    <a:pt x="48124" y="277524"/>
                    <a:pt x="48124" y="277524"/>
                    <a:pt x="50755" y="276225"/>
                  </a:cubicBezTo>
                  <a:close/>
                  <a:moveTo>
                    <a:pt x="273050" y="214313"/>
                  </a:moveTo>
                  <a:cubicBezTo>
                    <a:pt x="278311" y="214313"/>
                    <a:pt x="282575" y="218933"/>
                    <a:pt x="282575" y="224632"/>
                  </a:cubicBezTo>
                  <a:cubicBezTo>
                    <a:pt x="282575" y="230331"/>
                    <a:pt x="278311" y="234951"/>
                    <a:pt x="273050" y="234951"/>
                  </a:cubicBezTo>
                  <a:cubicBezTo>
                    <a:pt x="267789" y="234951"/>
                    <a:pt x="263525" y="230331"/>
                    <a:pt x="263525" y="224632"/>
                  </a:cubicBezTo>
                  <a:cubicBezTo>
                    <a:pt x="263525" y="218933"/>
                    <a:pt x="267789" y="214313"/>
                    <a:pt x="273050" y="214313"/>
                  </a:cubicBezTo>
                  <a:close/>
                  <a:moveTo>
                    <a:pt x="65882" y="214313"/>
                  </a:moveTo>
                  <a:cubicBezTo>
                    <a:pt x="71581" y="214313"/>
                    <a:pt x="76201" y="218933"/>
                    <a:pt x="76201" y="224632"/>
                  </a:cubicBezTo>
                  <a:cubicBezTo>
                    <a:pt x="76201" y="230331"/>
                    <a:pt x="71581" y="234951"/>
                    <a:pt x="65882" y="234951"/>
                  </a:cubicBezTo>
                  <a:cubicBezTo>
                    <a:pt x="60183" y="234951"/>
                    <a:pt x="55563" y="230331"/>
                    <a:pt x="55563" y="224632"/>
                  </a:cubicBezTo>
                  <a:cubicBezTo>
                    <a:pt x="55563" y="218933"/>
                    <a:pt x="60183" y="214313"/>
                    <a:pt x="65882" y="214313"/>
                  </a:cubicBezTo>
                  <a:close/>
                  <a:moveTo>
                    <a:pt x="272257" y="196850"/>
                  </a:moveTo>
                  <a:cubicBezTo>
                    <a:pt x="256913" y="196850"/>
                    <a:pt x="244475" y="209288"/>
                    <a:pt x="244475" y="224632"/>
                  </a:cubicBezTo>
                  <a:cubicBezTo>
                    <a:pt x="244475" y="239976"/>
                    <a:pt x="256913" y="252414"/>
                    <a:pt x="272257" y="252414"/>
                  </a:cubicBezTo>
                  <a:cubicBezTo>
                    <a:pt x="287601" y="252414"/>
                    <a:pt x="300039" y="239976"/>
                    <a:pt x="300039" y="224632"/>
                  </a:cubicBezTo>
                  <a:cubicBezTo>
                    <a:pt x="300039" y="209288"/>
                    <a:pt x="287601" y="196850"/>
                    <a:pt x="272257" y="196850"/>
                  </a:cubicBezTo>
                  <a:close/>
                  <a:moveTo>
                    <a:pt x="65882" y="196850"/>
                  </a:moveTo>
                  <a:cubicBezTo>
                    <a:pt x="50538" y="196850"/>
                    <a:pt x="38100" y="209288"/>
                    <a:pt x="38100" y="224632"/>
                  </a:cubicBezTo>
                  <a:cubicBezTo>
                    <a:pt x="38100" y="239976"/>
                    <a:pt x="50538" y="252414"/>
                    <a:pt x="65882" y="252414"/>
                  </a:cubicBezTo>
                  <a:cubicBezTo>
                    <a:pt x="81226" y="252414"/>
                    <a:pt x="93664" y="239976"/>
                    <a:pt x="93664" y="224632"/>
                  </a:cubicBezTo>
                  <a:cubicBezTo>
                    <a:pt x="93664" y="209288"/>
                    <a:pt x="81226" y="196850"/>
                    <a:pt x="65882" y="196850"/>
                  </a:cubicBezTo>
                  <a:close/>
                  <a:moveTo>
                    <a:pt x="272257" y="187325"/>
                  </a:moveTo>
                  <a:cubicBezTo>
                    <a:pt x="309150" y="187325"/>
                    <a:pt x="338138" y="217684"/>
                    <a:pt x="338138" y="253322"/>
                  </a:cubicBezTo>
                  <a:cubicBezTo>
                    <a:pt x="338138" y="274441"/>
                    <a:pt x="328915" y="292921"/>
                    <a:pt x="313103" y="304800"/>
                  </a:cubicBezTo>
                  <a:cubicBezTo>
                    <a:pt x="313103" y="304800"/>
                    <a:pt x="313103" y="304800"/>
                    <a:pt x="313103" y="283681"/>
                  </a:cubicBezTo>
                  <a:cubicBezTo>
                    <a:pt x="313103" y="273121"/>
                    <a:pt x="306515" y="263882"/>
                    <a:pt x="295974" y="259922"/>
                  </a:cubicBezTo>
                  <a:cubicBezTo>
                    <a:pt x="295974" y="259922"/>
                    <a:pt x="290704" y="258602"/>
                    <a:pt x="290704" y="258602"/>
                  </a:cubicBezTo>
                  <a:cubicBezTo>
                    <a:pt x="288068" y="257282"/>
                    <a:pt x="286751" y="258602"/>
                    <a:pt x="284115" y="258602"/>
                  </a:cubicBezTo>
                  <a:cubicBezTo>
                    <a:pt x="284115" y="258602"/>
                    <a:pt x="284115" y="258602"/>
                    <a:pt x="272257" y="265202"/>
                  </a:cubicBezTo>
                  <a:cubicBezTo>
                    <a:pt x="272257" y="265202"/>
                    <a:pt x="272257" y="265202"/>
                    <a:pt x="260398" y="258602"/>
                  </a:cubicBezTo>
                  <a:cubicBezTo>
                    <a:pt x="259080" y="258602"/>
                    <a:pt x="256445" y="257282"/>
                    <a:pt x="255128" y="258602"/>
                  </a:cubicBezTo>
                  <a:cubicBezTo>
                    <a:pt x="255128" y="258602"/>
                    <a:pt x="248539" y="259922"/>
                    <a:pt x="248539" y="259922"/>
                  </a:cubicBezTo>
                  <a:cubicBezTo>
                    <a:pt x="239316" y="263882"/>
                    <a:pt x="232728" y="273121"/>
                    <a:pt x="232728" y="283681"/>
                  </a:cubicBezTo>
                  <a:cubicBezTo>
                    <a:pt x="232728" y="283681"/>
                    <a:pt x="232728" y="283681"/>
                    <a:pt x="232728" y="304800"/>
                  </a:cubicBezTo>
                  <a:cubicBezTo>
                    <a:pt x="216916" y="292921"/>
                    <a:pt x="206375" y="274441"/>
                    <a:pt x="206375" y="253322"/>
                  </a:cubicBezTo>
                  <a:cubicBezTo>
                    <a:pt x="206375" y="217684"/>
                    <a:pt x="236681" y="187325"/>
                    <a:pt x="272257" y="187325"/>
                  </a:cubicBezTo>
                  <a:close/>
                  <a:moveTo>
                    <a:pt x="65881" y="187325"/>
                  </a:moveTo>
                  <a:cubicBezTo>
                    <a:pt x="101457" y="187325"/>
                    <a:pt x="131763" y="217684"/>
                    <a:pt x="131763" y="253322"/>
                  </a:cubicBezTo>
                  <a:cubicBezTo>
                    <a:pt x="131763" y="274441"/>
                    <a:pt x="121222" y="292921"/>
                    <a:pt x="105410" y="304800"/>
                  </a:cubicBezTo>
                  <a:cubicBezTo>
                    <a:pt x="105410" y="304800"/>
                    <a:pt x="105410" y="304800"/>
                    <a:pt x="105410" y="283681"/>
                  </a:cubicBezTo>
                  <a:cubicBezTo>
                    <a:pt x="105410" y="273121"/>
                    <a:pt x="98822" y="263882"/>
                    <a:pt x="89599" y="259922"/>
                  </a:cubicBezTo>
                  <a:cubicBezTo>
                    <a:pt x="89599" y="259922"/>
                    <a:pt x="83010" y="258602"/>
                    <a:pt x="83010" y="258602"/>
                  </a:cubicBezTo>
                  <a:cubicBezTo>
                    <a:pt x="81693" y="257282"/>
                    <a:pt x="79058" y="258602"/>
                    <a:pt x="77740" y="258602"/>
                  </a:cubicBezTo>
                  <a:cubicBezTo>
                    <a:pt x="77740" y="258602"/>
                    <a:pt x="77740" y="258602"/>
                    <a:pt x="65881" y="265202"/>
                  </a:cubicBezTo>
                  <a:cubicBezTo>
                    <a:pt x="65881" y="265202"/>
                    <a:pt x="65881" y="265202"/>
                    <a:pt x="54023" y="258602"/>
                  </a:cubicBezTo>
                  <a:cubicBezTo>
                    <a:pt x="51387" y="258602"/>
                    <a:pt x="50070" y="257282"/>
                    <a:pt x="47434" y="258602"/>
                  </a:cubicBezTo>
                  <a:cubicBezTo>
                    <a:pt x="47434" y="258602"/>
                    <a:pt x="42164" y="259922"/>
                    <a:pt x="42164" y="259922"/>
                  </a:cubicBezTo>
                  <a:cubicBezTo>
                    <a:pt x="31623" y="263882"/>
                    <a:pt x="25035" y="273121"/>
                    <a:pt x="25035" y="283681"/>
                  </a:cubicBezTo>
                  <a:cubicBezTo>
                    <a:pt x="25035" y="283681"/>
                    <a:pt x="25035" y="283681"/>
                    <a:pt x="25035" y="304800"/>
                  </a:cubicBezTo>
                  <a:cubicBezTo>
                    <a:pt x="9223" y="292921"/>
                    <a:pt x="0" y="274441"/>
                    <a:pt x="0" y="253322"/>
                  </a:cubicBezTo>
                  <a:cubicBezTo>
                    <a:pt x="0" y="217684"/>
                    <a:pt x="28988" y="187325"/>
                    <a:pt x="65881" y="187325"/>
                  </a:cubicBezTo>
                  <a:close/>
                  <a:moveTo>
                    <a:pt x="159754" y="149225"/>
                  </a:moveTo>
                  <a:cubicBezTo>
                    <a:pt x="163746" y="149225"/>
                    <a:pt x="166408" y="149225"/>
                    <a:pt x="169069" y="149225"/>
                  </a:cubicBezTo>
                  <a:cubicBezTo>
                    <a:pt x="171731" y="149225"/>
                    <a:pt x="174392" y="149225"/>
                    <a:pt x="178384" y="149225"/>
                  </a:cubicBezTo>
                  <a:cubicBezTo>
                    <a:pt x="178384" y="149225"/>
                    <a:pt x="178384" y="149225"/>
                    <a:pt x="178384" y="175331"/>
                  </a:cubicBezTo>
                  <a:lnTo>
                    <a:pt x="214313" y="193605"/>
                  </a:lnTo>
                  <a:cubicBezTo>
                    <a:pt x="210321" y="197521"/>
                    <a:pt x="206329" y="202742"/>
                    <a:pt x="202337" y="207963"/>
                  </a:cubicBezTo>
                  <a:cubicBezTo>
                    <a:pt x="202337" y="207963"/>
                    <a:pt x="202337" y="207963"/>
                    <a:pt x="169069" y="190994"/>
                  </a:cubicBezTo>
                  <a:cubicBezTo>
                    <a:pt x="169069" y="190994"/>
                    <a:pt x="169069" y="190994"/>
                    <a:pt x="135802" y="207963"/>
                  </a:cubicBezTo>
                  <a:cubicBezTo>
                    <a:pt x="131809" y="202742"/>
                    <a:pt x="127817" y="197521"/>
                    <a:pt x="123825" y="193605"/>
                  </a:cubicBezTo>
                  <a:cubicBezTo>
                    <a:pt x="123825" y="193605"/>
                    <a:pt x="123825" y="193605"/>
                    <a:pt x="159754" y="175331"/>
                  </a:cubicBezTo>
                  <a:cubicBezTo>
                    <a:pt x="159754" y="175331"/>
                    <a:pt x="159754" y="175331"/>
                    <a:pt x="159754" y="149225"/>
                  </a:cubicBezTo>
                  <a:close/>
                  <a:moveTo>
                    <a:pt x="154175" y="88900"/>
                  </a:moveTo>
                  <a:cubicBezTo>
                    <a:pt x="154175" y="88900"/>
                    <a:pt x="154175" y="88900"/>
                    <a:pt x="165941" y="95394"/>
                  </a:cubicBezTo>
                  <a:cubicBezTo>
                    <a:pt x="168556" y="95394"/>
                    <a:pt x="171171" y="95394"/>
                    <a:pt x="173785" y="95394"/>
                  </a:cubicBezTo>
                  <a:cubicBezTo>
                    <a:pt x="173785" y="95394"/>
                    <a:pt x="173785" y="95394"/>
                    <a:pt x="185551" y="88900"/>
                  </a:cubicBezTo>
                  <a:lnTo>
                    <a:pt x="188166" y="90199"/>
                  </a:lnTo>
                  <a:cubicBezTo>
                    <a:pt x="190781" y="90199"/>
                    <a:pt x="192088" y="92797"/>
                    <a:pt x="192088" y="96693"/>
                  </a:cubicBezTo>
                  <a:cubicBezTo>
                    <a:pt x="192088" y="96693"/>
                    <a:pt x="192088" y="96693"/>
                    <a:pt x="192088" y="126567"/>
                  </a:cubicBezTo>
                  <a:cubicBezTo>
                    <a:pt x="185551" y="129165"/>
                    <a:pt x="177707" y="131763"/>
                    <a:pt x="169863" y="131763"/>
                  </a:cubicBezTo>
                  <a:cubicBezTo>
                    <a:pt x="162019" y="131763"/>
                    <a:pt x="154175" y="129165"/>
                    <a:pt x="147638" y="126567"/>
                  </a:cubicBezTo>
                  <a:cubicBezTo>
                    <a:pt x="147638" y="126567"/>
                    <a:pt x="147638" y="126567"/>
                    <a:pt x="147638" y="96693"/>
                  </a:cubicBezTo>
                  <a:cubicBezTo>
                    <a:pt x="147638" y="92797"/>
                    <a:pt x="148946" y="90199"/>
                    <a:pt x="151560" y="90199"/>
                  </a:cubicBezTo>
                  <a:cubicBezTo>
                    <a:pt x="151560" y="90199"/>
                    <a:pt x="151560" y="90199"/>
                    <a:pt x="154175" y="88900"/>
                  </a:cubicBezTo>
                  <a:close/>
                  <a:moveTo>
                    <a:pt x="169069" y="26988"/>
                  </a:moveTo>
                  <a:cubicBezTo>
                    <a:pt x="174768" y="26988"/>
                    <a:pt x="179388" y="31252"/>
                    <a:pt x="179388" y="36513"/>
                  </a:cubicBezTo>
                  <a:cubicBezTo>
                    <a:pt x="179388" y="41774"/>
                    <a:pt x="174768" y="46038"/>
                    <a:pt x="169069" y="46038"/>
                  </a:cubicBezTo>
                  <a:cubicBezTo>
                    <a:pt x="163370" y="46038"/>
                    <a:pt x="158750" y="41774"/>
                    <a:pt x="158750" y="36513"/>
                  </a:cubicBezTo>
                  <a:cubicBezTo>
                    <a:pt x="158750" y="31252"/>
                    <a:pt x="163370" y="26988"/>
                    <a:pt x="169069" y="26988"/>
                  </a:cubicBezTo>
                  <a:close/>
                  <a:moveTo>
                    <a:pt x="169070" y="9525"/>
                  </a:moveTo>
                  <a:cubicBezTo>
                    <a:pt x="153726" y="9525"/>
                    <a:pt x="141288" y="21963"/>
                    <a:pt x="141288" y="37307"/>
                  </a:cubicBezTo>
                  <a:cubicBezTo>
                    <a:pt x="141288" y="52651"/>
                    <a:pt x="153726" y="65089"/>
                    <a:pt x="169070" y="65089"/>
                  </a:cubicBezTo>
                  <a:cubicBezTo>
                    <a:pt x="184414" y="65089"/>
                    <a:pt x="196852" y="52651"/>
                    <a:pt x="196852" y="37307"/>
                  </a:cubicBezTo>
                  <a:cubicBezTo>
                    <a:pt x="196852" y="21963"/>
                    <a:pt x="184414" y="9525"/>
                    <a:pt x="169070" y="9525"/>
                  </a:cubicBezTo>
                  <a:close/>
                  <a:moveTo>
                    <a:pt x="169070" y="0"/>
                  </a:moveTo>
                  <a:cubicBezTo>
                    <a:pt x="204646" y="0"/>
                    <a:pt x="234951" y="29039"/>
                    <a:pt x="234951" y="65997"/>
                  </a:cubicBezTo>
                  <a:cubicBezTo>
                    <a:pt x="234951" y="87116"/>
                    <a:pt x="224410" y="105595"/>
                    <a:pt x="209916" y="117475"/>
                  </a:cubicBezTo>
                  <a:cubicBezTo>
                    <a:pt x="209916" y="117475"/>
                    <a:pt x="209916" y="117475"/>
                    <a:pt x="209916" y="96356"/>
                  </a:cubicBezTo>
                  <a:cubicBezTo>
                    <a:pt x="209916" y="85796"/>
                    <a:pt x="203328" y="75237"/>
                    <a:pt x="192787" y="72597"/>
                  </a:cubicBezTo>
                  <a:cubicBezTo>
                    <a:pt x="192787" y="72597"/>
                    <a:pt x="187517" y="71277"/>
                    <a:pt x="187517" y="71277"/>
                  </a:cubicBezTo>
                  <a:cubicBezTo>
                    <a:pt x="184881" y="69957"/>
                    <a:pt x="182246" y="69957"/>
                    <a:pt x="180928" y="71277"/>
                  </a:cubicBezTo>
                  <a:cubicBezTo>
                    <a:pt x="180928" y="71277"/>
                    <a:pt x="180928" y="71277"/>
                    <a:pt x="169070" y="76557"/>
                  </a:cubicBezTo>
                  <a:cubicBezTo>
                    <a:pt x="169070" y="76557"/>
                    <a:pt x="169070" y="76557"/>
                    <a:pt x="157211" y="71277"/>
                  </a:cubicBezTo>
                  <a:cubicBezTo>
                    <a:pt x="155893" y="69957"/>
                    <a:pt x="153258" y="69957"/>
                    <a:pt x="150623" y="71277"/>
                  </a:cubicBezTo>
                  <a:cubicBezTo>
                    <a:pt x="150623" y="71277"/>
                    <a:pt x="145352" y="72597"/>
                    <a:pt x="145352" y="72597"/>
                  </a:cubicBezTo>
                  <a:cubicBezTo>
                    <a:pt x="134811" y="75237"/>
                    <a:pt x="128223" y="85796"/>
                    <a:pt x="128223" y="96356"/>
                  </a:cubicBezTo>
                  <a:cubicBezTo>
                    <a:pt x="128223" y="96356"/>
                    <a:pt x="128223" y="96356"/>
                    <a:pt x="128223" y="117475"/>
                  </a:cubicBezTo>
                  <a:cubicBezTo>
                    <a:pt x="113729" y="105595"/>
                    <a:pt x="103188" y="87116"/>
                    <a:pt x="103188" y="65997"/>
                  </a:cubicBezTo>
                  <a:cubicBezTo>
                    <a:pt x="103188" y="29039"/>
                    <a:pt x="133494" y="0"/>
                    <a:pt x="16907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+mn-cs"/>
                <a:sym typeface="Century Gothic" panose="020B0502020202020204" pitchFamily="34" charset="0"/>
              </a:endParaRPr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9330537" y="3497064"/>
            <a:ext cx="762000" cy="762000"/>
            <a:chOff x="9330537" y="3497064"/>
            <a:chExt cx="762000" cy="762000"/>
          </a:xfrm>
        </p:grpSpPr>
        <p:sp>
          <p:nvSpPr>
            <p:cNvPr id="9" name="椭圆 8"/>
            <p:cNvSpPr/>
            <p:nvPr/>
          </p:nvSpPr>
          <p:spPr>
            <a:xfrm>
              <a:off x="9330537" y="3497064"/>
              <a:ext cx="762000" cy="76200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+mn-cs"/>
                <a:sym typeface="Century Gothic" panose="020B0502020202020204" pitchFamily="34" charset="0"/>
              </a:endParaRPr>
            </a:p>
          </p:txBody>
        </p:sp>
        <p:sp>
          <p:nvSpPr>
            <p:cNvPr id="15" name="椭圆 43"/>
            <p:cNvSpPr/>
            <p:nvPr/>
          </p:nvSpPr>
          <p:spPr>
            <a:xfrm>
              <a:off x="9486907" y="3653435"/>
              <a:ext cx="449260" cy="449258"/>
            </a:xfrm>
            <a:custGeom>
              <a:avLst/>
              <a:gdLst>
                <a:gd name="connsiteX0" fmla="*/ 199497 w 331788"/>
                <a:gd name="connsiteY0" fmla="*/ 265112 h 331787"/>
                <a:gd name="connsiteX1" fmla="*/ 209798 w 331788"/>
                <a:gd name="connsiteY1" fmla="*/ 279217 h 331787"/>
                <a:gd name="connsiteX2" fmla="*/ 238126 w 331788"/>
                <a:gd name="connsiteY2" fmla="*/ 315118 h 331787"/>
                <a:gd name="connsiteX3" fmla="*/ 166018 w 331788"/>
                <a:gd name="connsiteY3" fmla="*/ 331787 h 331787"/>
                <a:gd name="connsiteX4" fmla="*/ 122238 w 331788"/>
                <a:gd name="connsiteY4" fmla="*/ 325376 h 331787"/>
                <a:gd name="connsiteX5" fmla="*/ 199497 w 331788"/>
                <a:gd name="connsiteY5" fmla="*/ 265112 h 331787"/>
                <a:gd name="connsiteX6" fmla="*/ 190500 w 331788"/>
                <a:gd name="connsiteY6" fmla="*/ 228600 h 331787"/>
                <a:gd name="connsiteX7" fmla="*/ 201490 w 331788"/>
                <a:gd name="connsiteY7" fmla="*/ 228600 h 331787"/>
                <a:gd name="connsiteX8" fmla="*/ 206375 w 331788"/>
                <a:gd name="connsiteY8" fmla="*/ 236394 h 331787"/>
                <a:gd name="connsiteX9" fmla="*/ 200269 w 331788"/>
                <a:gd name="connsiteY9" fmla="*/ 242888 h 331787"/>
                <a:gd name="connsiteX10" fmla="*/ 190500 w 331788"/>
                <a:gd name="connsiteY10" fmla="*/ 228600 h 331787"/>
                <a:gd name="connsiteX11" fmla="*/ 146452 w 331788"/>
                <a:gd name="connsiteY11" fmla="*/ 228600 h 331787"/>
                <a:gd name="connsiteX12" fmla="*/ 164590 w 331788"/>
                <a:gd name="connsiteY12" fmla="*/ 229897 h 331787"/>
                <a:gd name="connsiteX13" fmla="*/ 165885 w 331788"/>
                <a:gd name="connsiteY13" fmla="*/ 229897 h 331787"/>
                <a:gd name="connsiteX14" fmla="*/ 173659 w 331788"/>
                <a:gd name="connsiteY14" fmla="*/ 229897 h 331787"/>
                <a:gd name="connsiteX15" fmla="*/ 190501 w 331788"/>
                <a:gd name="connsiteY15" fmla="*/ 253240 h 331787"/>
                <a:gd name="connsiteX16" fmla="*/ 103699 w 331788"/>
                <a:gd name="connsiteY16" fmla="*/ 320675 h 331787"/>
                <a:gd name="connsiteX17" fmla="*/ 77788 w 331788"/>
                <a:gd name="connsiteY17" fmla="*/ 306410 h 331787"/>
                <a:gd name="connsiteX18" fmla="*/ 112768 w 331788"/>
                <a:gd name="connsiteY18" fmla="*/ 244162 h 331787"/>
                <a:gd name="connsiteX19" fmla="*/ 121837 w 331788"/>
                <a:gd name="connsiteY19" fmla="*/ 245459 h 331787"/>
                <a:gd name="connsiteX20" fmla="*/ 146452 w 331788"/>
                <a:gd name="connsiteY20" fmla="*/ 228600 h 331787"/>
                <a:gd name="connsiteX21" fmla="*/ 323851 w 331788"/>
                <a:gd name="connsiteY21" fmla="*/ 217487 h 331787"/>
                <a:gd name="connsiteX22" fmla="*/ 249631 w 331788"/>
                <a:gd name="connsiteY22" fmla="*/ 307975 h 331787"/>
                <a:gd name="connsiteX23" fmla="*/ 207963 w 331788"/>
                <a:gd name="connsiteY23" fmla="*/ 253682 h 331787"/>
                <a:gd name="connsiteX24" fmla="*/ 218380 w 331788"/>
                <a:gd name="connsiteY24" fmla="*/ 243341 h 331787"/>
                <a:gd name="connsiteX25" fmla="*/ 227495 w 331788"/>
                <a:gd name="connsiteY25" fmla="*/ 244634 h 331787"/>
                <a:gd name="connsiteX26" fmla="*/ 253537 w 331788"/>
                <a:gd name="connsiteY26" fmla="*/ 225243 h 331787"/>
                <a:gd name="connsiteX27" fmla="*/ 323851 w 331788"/>
                <a:gd name="connsiteY27" fmla="*/ 217487 h 331787"/>
                <a:gd name="connsiteX28" fmla="*/ 3175 w 331788"/>
                <a:gd name="connsiteY28" fmla="*/ 196850 h 331787"/>
                <a:gd name="connsiteX29" fmla="*/ 93642 w 331788"/>
                <a:gd name="connsiteY29" fmla="*/ 222902 h 331787"/>
                <a:gd name="connsiteX30" fmla="*/ 100013 w 331788"/>
                <a:gd name="connsiteY30" fmla="*/ 235927 h 331787"/>
                <a:gd name="connsiteX31" fmla="*/ 65610 w 331788"/>
                <a:gd name="connsiteY31" fmla="*/ 298450 h 331787"/>
                <a:gd name="connsiteX32" fmla="*/ 3175 w 331788"/>
                <a:gd name="connsiteY32" fmla="*/ 196850 h 331787"/>
                <a:gd name="connsiteX33" fmla="*/ 146517 w 331788"/>
                <a:gd name="connsiteY33" fmla="*/ 192087 h 331787"/>
                <a:gd name="connsiteX34" fmla="*/ 163513 w 331788"/>
                <a:gd name="connsiteY34" fmla="*/ 215900 h 331787"/>
                <a:gd name="connsiteX35" fmla="*/ 147825 w 331788"/>
                <a:gd name="connsiteY35" fmla="*/ 214577 h 331787"/>
                <a:gd name="connsiteX36" fmla="*/ 141288 w 331788"/>
                <a:gd name="connsiteY36" fmla="*/ 200025 h 331787"/>
                <a:gd name="connsiteX37" fmla="*/ 146517 w 331788"/>
                <a:gd name="connsiteY37" fmla="*/ 192087 h 331787"/>
                <a:gd name="connsiteX38" fmla="*/ 277877 w 331788"/>
                <a:gd name="connsiteY38" fmla="*/ 160337 h 331787"/>
                <a:gd name="connsiteX39" fmla="*/ 314326 w 331788"/>
                <a:gd name="connsiteY39" fmla="*/ 204624 h 331787"/>
                <a:gd name="connsiteX40" fmla="*/ 253143 w 331788"/>
                <a:gd name="connsiteY40" fmla="*/ 211137 h 331787"/>
                <a:gd name="connsiteX41" fmla="*/ 249238 w 331788"/>
                <a:gd name="connsiteY41" fmla="*/ 203322 h 331787"/>
                <a:gd name="connsiteX42" fmla="*/ 277877 w 331788"/>
                <a:gd name="connsiteY42" fmla="*/ 160337 h 331787"/>
                <a:gd name="connsiteX43" fmla="*/ 290513 w 331788"/>
                <a:gd name="connsiteY43" fmla="*/ 153987 h 331787"/>
                <a:gd name="connsiteX44" fmla="*/ 331788 w 331788"/>
                <a:gd name="connsiteY44" fmla="*/ 167061 h 331787"/>
                <a:gd name="connsiteX45" fmla="*/ 329125 w 331788"/>
                <a:gd name="connsiteY45" fmla="*/ 198437 h 331787"/>
                <a:gd name="connsiteX46" fmla="*/ 290513 w 331788"/>
                <a:gd name="connsiteY46" fmla="*/ 153987 h 331787"/>
                <a:gd name="connsiteX47" fmla="*/ 113341 w 331788"/>
                <a:gd name="connsiteY47" fmla="*/ 139700 h 331787"/>
                <a:gd name="connsiteX48" fmla="*/ 130085 w 331788"/>
                <a:gd name="connsiteY48" fmla="*/ 169324 h 331787"/>
                <a:gd name="connsiteX49" fmla="*/ 136525 w 331788"/>
                <a:gd name="connsiteY49" fmla="*/ 178340 h 331787"/>
                <a:gd name="connsiteX50" fmla="*/ 128797 w 331788"/>
                <a:gd name="connsiteY50" fmla="*/ 191219 h 331787"/>
                <a:gd name="connsiteX51" fmla="*/ 121069 w 331788"/>
                <a:gd name="connsiteY51" fmla="*/ 189932 h 331787"/>
                <a:gd name="connsiteX52" fmla="*/ 95310 w 331788"/>
                <a:gd name="connsiteY52" fmla="*/ 207963 h 331787"/>
                <a:gd name="connsiteX53" fmla="*/ 1288 w 331788"/>
                <a:gd name="connsiteY53" fmla="*/ 179628 h 331787"/>
                <a:gd name="connsiteX54" fmla="*/ 0 w 331788"/>
                <a:gd name="connsiteY54" fmla="*/ 165460 h 331787"/>
                <a:gd name="connsiteX55" fmla="*/ 1288 w 331788"/>
                <a:gd name="connsiteY55" fmla="*/ 151292 h 331787"/>
                <a:gd name="connsiteX56" fmla="*/ 113341 w 331788"/>
                <a:gd name="connsiteY56" fmla="*/ 139700 h 331787"/>
                <a:gd name="connsiteX57" fmla="*/ 186315 w 331788"/>
                <a:gd name="connsiteY57" fmla="*/ 138112 h 331787"/>
                <a:gd name="connsiteX58" fmla="*/ 268288 w 331788"/>
                <a:gd name="connsiteY58" fmla="*/ 149780 h 331787"/>
                <a:gd name="connsiteX59" fmla="*/ 238829 w 331788"/>
                <a:gd name="connsiteY59" fmla="*/ 193860 h 331787"/>
                <a:gd name="connsiteX60" fmla="*/ 227301 w 331788"/>
                <a:gd name="connsiteY60" fmla="*/ 191267 h 331787"/>
                <a:gd name="connsiteX61" fmla="*/ 200404 w 331788"/>
                <a:gd name="connsiteY61" fmla="*/ 214604 h 331787"/>
                <a:gd name="connsiteX62" fmla="*/ 179911 w 331788"/>
                <a:gd name="connsiteY62" fmla="*/ 215900 h 331787"/>
                <a:gd name="connsiteX63" fmla="*/ 155575 w 331788"/>
                <a:gd name="connsiteY63" fmla="*/ 179599 h 331787"/>
                <a:gd name="connsiteX64" fmla="*/ 173507 w 331788"/>
                <a:gd name="connsiteY64" fmla="*/ 154966 h 331787"/>
                <a:gd name="connsiteX65" fmla="*/ 186315 w 331788"/>
                <a:gd name="connsiteY65" fmla="*/ 138112 h 331787"/>
                <a:gd name="connsiteX66" fmla="*/ 168276 w 331788"/>
                <a:gd name="connsiteY66" fmla="*/ 138112 h 331787"/>
                <a:gd name="connsiteX67" fmla="*/ 161661 w 331788"/>
                <a:gd name="connsiteY67" fmla="*/ 145566 h 331787"/>
                <a:gd name="connsiteX68" fmla="*/ 145786 w 331788"/>
                <a:gd name="connsiteY68" fmla="*/ 166687 h 331787"/>
                <a:gd name="connsiteX69" fmla="*/ 141817 w 331788"/>
                <a:gd name="connsiteY69" fmla="*/ 161718 h 331787"/>
                <a:gd name="connsiteX70" fmla="*/ 128588 w 331788"/>
                <a:gd name="connsiteY70" fmla="*/ 139354 h 331787"/>
                <a:gd name="connsiteX71" fmla="*/ 168276 w 331788"/>
                <a:gd name="connsiteY71" fmla="*/ 138112 h 331787"/>
                <a:gd name="connsiteX72" fmla="*/ 220028 w 331788"/>
                <a:gd name="connsiteY72" fmla="*/ 103187 h 331787"/>
                <a:gd name="connsiteX73" fmla="*/ 232728 w 331788"/>
                <a:gd name="connsiteY73" fmla="*/ 105784 h 331787"/>
                <a:gd name="connsiteX74" fmla="*/ 237808 w 331788"/>
                <a:gd name="connsiteY74" fmla="*/ 105784 h 331787"/>
                <a:gd name="connsiteX75" fmla="*/ 246698 w 331788"/>
                <a:gd name="connsiteY75" fmla="*/ 118773 h 331787"/>
                <a:gd name="connsiteX76" fmla="*/ 255588 w 331788"/>
                <a:gd name="connsiteY76" fmla="*/ 131762 h 331787"/>
                <a:gd name="connsiteX77" fmla="*/ 198438 w 331788"/>
                <a:gd name="connsiteY77" fmla="*/ 125267 h 331787"/>
                <a:gd name="connsiteX78" fmla="*/ 220028 w 331788"/>
                <a:gd name="connsiteY78" fmla="*/ 103187 h 331787"/>
                <a:gd name="connsiteX79" fmla="*/ 317236 w 331788"/>
                <a:gd name="connsiteY79" fmla="*/ 98425 h 331787"/>
                <a:gd name="connsiteX80" fmla="*/ 331788 w 331788"/>
                <a:gd name="connsiteY80" fmla="*/ 152400 h 331787"/>
                <a:gd name="connsiteX81" fmla="*/ 292100 w 331788"/>
                <a:gd name="connsiteY81" fmla="*/ 140552 h 331787"/>
                <a:gd name="connsiteX82" fmla="*/ 317236 w 331788"/>
                <a:gd name="connsiteY82" fmla="*/ 98425 h 331787"/>
                <a:gd name="connsiteX83" fmla="*/ 286068 w 331788"/>
                <a:gd name="connsiteY83" fmla="*/ 52387 h 331787"/>
                <a:gd name="connsiteX84" fmla="*/ 309563 w 331788"/>
                <a:gd name="connsiteY84" fmla="*/ 84748 h 331787"/>
                <a:gd name="connsiteX85" fmla="*/ 278236 w 331788"/>
                <a:gd name="connsiteY85" fmla="*/ 136525 h 331787"/>
                <a:gd name="connsiteX86" fmla="*/ 276931 w 331788"/>
                <a:gd name="connsiteY86" fmla="*/ 136525 h 331787"/>
                <a:gd name="connsiteX87" fmla="*/ 258657 w 331788"/>
                <a:gd name="connsiteY87" fmla="*/ 110636 h 331787"/>
                <a:gd name="connsiteX88" fmla="*/ 250825 w 331788"/>
                <a:gd name="connsiteY88" fmla="*/ 98986 h 331787"/>
                <a:gd name="connsiteX89" fmla="*/ 259962 w 331788"/>
                <a:gd name="connsiteY89" fmla="*/ 78275 h 331787"/>
                <a:gd name="connsiteX90" fmla="*/ 258657 w 331788"/>
                <a:gd name="connsiteY90" fmla="*/ 70509 h 331787"/>
                <a:gd name="connsiteX91" fmla="*/ 286068 w 331788"/>
                <a:gd name="connsiteY91" fmla="*/ 52387 h 331787"/>
                <a:gd name="connsiteX92" fmla="*/ 73025 w 331788"/>
                <a:gd name="connsiteY92" fmla="*/ 28575 h 331787"/>
                <a:gd name="connsiteX93" fmla="*/ 107950 w 331788"/>
                <a:gd name="connsiteY93" fmla="*/ 126377 h 331787"/>
                <a:gd name="connsiteX94" fmla="*/ 3175 w 331788"/>
                <a:gd name="connsiteY94" fmla="*/ 138113 h 331787"/>
                <a:gd name="connsiteX95" fmla="*/ 73025 w 331788"/>
                <a:gd name="connsiteY95" fmla="*/ 28575 h 331787"/>
                <a:gd name="connsiteX96" fmla="*/ 203200 w 331788"/>
                <a:gd name="connsiteY96" fmla="*/ 4762 h 331787"/>
                <a:gd name="connsiteX97" fmla="*/ 274638 w 331788"/>
                <a:gd name="connsiteY97" fmla="*/ 41817 h 331787"/>
                <a:gd name="connsiteX98" fmla="*/ 251258 w 331788"/>
                <a:gd name="connsiteY98" fmla="*/ 57150 h 331787"/>
                <a:gd name="connsiteX99" fmla="*/ 233074 w 331788"/>
                <a:gd name="connsiteY99" fmla="*/ 50761 h 331787"/>
                <a:gd name="connsiteX100" fmla="*/ 225281 w 331788"/>
                <a:gd name="connsiteY100" fmla="*/ 52039 h 331787"/>
                <a:gd name="connsiteX101" fmla="*/ 203200 w 331788"/>
                <a:gd name="connsiteY101" fmla="*/ 4762 h 331787"/>
                <a:gd name="connsiteX102" fmla="*/ 165260 w 331788"/>
                <a:gd name="connsiteY102" fmla="*/ 0 h 331787"/>
                <a:gd name="connsiteX103" fmla="*/ 185786 w 331788"/>
                <a:gd name="connsiteY103" fmla="*/ 1290 h 331787"/>
                <a:gd name="connsiteX104" fmla="*/ 212725 w 331788"/>
                <a:gd name="connsiteY104" fmla="*/ 59333 h 331787"/>
                <a:gd name="connsiteX105" fmla="*/ 205028 w 331788"/>
                <a:gd name="connsiteY105" fmla="*/ 77390 h 331787"/>
                <a:gd name="connsiteX106" fmla="*/ 208876 w 331788"/>
                <a:gd name="connsiteY106" fmla="*/ 91579 h 331787"/>
                <a:gd name="connsiteX107" fmla="*/ 179371 w 331788"/>
                <a:gd name="connsiteY107" fmla="*/ 122535 h 331787"/>
                <a:gd name="connsiteX108" fmla="*/ 176806 w 331788"/>
                <a:gd name="connsiteY108" fmla="*/ 122535 h 331787"/>
                <a:gd name="connsiteX109" fmla="*/ 122927 w 331788"/>
                <a:gd name="connsiteY109" fmla="*/ 123825 h 331787"/>
                <a:gd name="connsiteX110" fmla="*/ 85725 w 331788"/>
                <a:gd name="connsiteY110" fmla="*/ 20637 h 331787"/>
                <a:gd name="connsiteX111" fmla="*/ 165260 w 331788"/>
                <a:gd name="connsiteY111" fmla="*/ 0 h 3317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</a:cxnLst>
              <a:rect l="l" t="t" r="r" b="b"/>
              <a:pathLst>
                <a:path w="331788" h="331787">
                  <a:moveTo>
                    <a:pt x="199497" y="265112"/>
                  </a:moveTo>
                  <a:cubicBezTo>
                    <a:pt x="203360" y="270241"/>
                    <a:pt x="205935" y="274088"/>
                    <a:pt x="209798" y="279217"/>
                  </a:cubicBezTo>
                  <a:cubicBezTo>
                    <a:pt x="222674" y="295885"/>
                    <a:pt x="231688" y="307425"/>
                    <a:pt x="238126" y="315118"/>
                  </a:cubicBezTo>
                  <a:cubicBezTo>
                    <a:pt x="216236" y="325376"/>
                    <a:pt x="191771" y="331787"/>
                    <a:pt x="166018" y="331787"/>
                  </a:cubicBezTo>
                  <a:cubicBezTo>
                    <a:pt x="150566" y="331787"/>
                    <a:pt x="136402" y="329223"/>
                    <a:pt x="122238" y="325376"/>
                  </a:cubicBezTo>
                  <a:cubicBezTo>
                    <a:pt x="141553" y="312554"/>
                    <a:pt x="169881" y="293321"/>
                    <a:pt x="199497" y="265112"/>
                  </a:cubicBezTo>
                  <a:close/>
                  <a:moveTo>
                    <a:pt x="190500" y="228600"/>
                  </a:moveTo>
                  <a:cubicBezTo>
                    <a:pt x="194163" y="228600"/>
                    <a:pt x="197827" y="228600"/>
                    <a:pt x="201490" y="228600"/>
                  </a:cubicBezTo>
                  <a:cubicBezTo>
                    <a:pt x="202712" y="231198"/>
                    <a:pt x="203933" y="233796"/>
                    <a:pt x="206375" y="236394"/>
                  </a:cubicBezTo>
                  <a:cubicBezTo>
                    <a:pt x="203933" y="237693"/>
                    <a:pt x="201490" y="240290"/>
                    <a:pt x="200269" y="242888"/>
                  </a:cubicBezTo>
                  <a:cubicBezTo>
                    <a:pt x="196606" y="237693"/>
                    <a:pt x="194163" y="233796"/>
                    <a:pt x="190500" y="228600"/>
                  </a:cubicBezTo>
                  <a:close/>
                  <a:moveTo>
                    <a:pt x="146452" y="228600"/>
                  </a:moveTo>
                  <a:cubicBezTo>
                    <a:pt x="152930" y="228600"/>
                    <a:pt x="159408" y="229897"/>
                    <a:pt x="164590" y="229897"/>
                  </a:cubicBezTo>
                  <a:cubicBezTo>
                    <a:pt x="164590" y="229897"/>
                    <a:pt x="164590" y="229897"/>
                    <a:pt x="165885" y="229897"/>
                  </a:cubicBezTo>
                  <a:cubicBezTo>
                    <a:pt x="168477" y="229897"/>
                    <a:pt x="171068" y="229897"/>
                    <a:pt x="173659" y="229897"/>
                  </a:cubicBezTo>
                  <a:cubicBezTo>
                    <a:pt x="178841" y="237678"/>
                    <a:pt x="185319" y="245459"/>
                    <a:pt x="190501" y="253240"/>
                  </a:cubicBezTo>
                  <a:cubicBezTo>
                    <a:pt x="156817" y="286958"/>
                    <a:pt x="123132" y="309004"/>
                    <a:pt x="103699" y="320675"/>
                  </a:cubicBezTo>
                  <a:cubicBezTo>
                    <a:pt x="94630" y="316785"/>
                    <a:pt x="85561" y="311597"/>
                    <a:pt x="77788" y="306410"/>
                  </a:cubicBezTo>
                  <a:cubicBezTo>
                    <a:pt x="84266" y="293442"/>
                    <a:pt x="97221" y="271396"/>
                    <a:pt x="112768" y="244162"/>
                  </a:cubicBezTo>
                  <a:cubicBezTo>
                    <a:pt x="115359" y="245459"/>
                    <a:pt x="117950" y="245459"/>
                    <a:pt x="121837" y="245459"/>
                  </a:cubicBezTo>
                  <a:cubicBezTo>
                    <a:pt x="132201" y="245459"/>
                    <a:pt x="142566" y="238975"/>
                    <a:pt x="146452" y="228600"/>
                  </a:cubicBezTo>
                  <a:close/>
                  <a:moveTo>
                    <a:pt x="323851" y="217487"/>
                  </a:moveTo>
                  <a:cubicBezTo>
                    <a:pt x="310830" y="256268"/>
                    <a:pt x="284788" y="287292"/>
                    <a:pt x="249631" y="307975"/>
                  </a:cubicBezTo>
                  <a:cubicBezTo>
                    <a:pt x="240516" y="295048"/>
                    <a:pt x="224890" y="275658"/>
                    <a:pt x="207963" y="253682"/>
                  </a:cubicBezTo>
                  <a:cubicBezTo>
                    <a:pt x="211869" y="249804"/>
                    <a:pt x="214474" y="247219"/>
                    <a:pt x="218380" y="243341"/>
                  </a:cubicBezTo>
                  <a:cubicBezTo>
                    <a:pt x="220984" y="244634"/>
                    <a:pt x="223588" y="244634"/>
                    <a:pt x="227495" y="244634"/>
                  </a:cubicBezTo>
                  <a:cubicBezTo>
                    <a:pt x="239214" y="244634"/>
                    <a:pt x="250933" y="236878"/>
                    <a:pt x="253537" y="225243"/>
                  </a:cubicBezTo>
                  <a:cubicBezTo>
                    <a:pt x="280881" y="222658"/>
                    <a:pt x="304319" y="220073"/>
                    <a:pt x="323851" y="217487"/>
                  </a:cubicBezTo>
                  <a:close/>
                  <a:moveTo>
                    <a:pt x="3175" y="196850"/>
                  </a:moveTo>
                  <a:cubicBezTo>
                    <a:pt x="23562" y="204666"/>
                    <a:pt x="55417" y="215086"/>
                    <a:pt x="93642" y="222902"/>
                  </a:cubicBezTo>
                  <a:cubicBezTo>
                    <a:pt x="94916" y="228112"/>
                    <a:pt x="96190" y="232019"/>
                    <a:pt x="100013" y="235927"/>
                  </a:cubicBezTo>
                  <a:cubicBezTo>
                    <a:pt x="84723" y="261978"/>
                    <a:pt x="71981" y="284122"/>
                    <a:pt x="65610" y="298450"/>
                  </a:cubicBezTo>
                  <a:cubicBezTo>
                    <a:pt x="33755" y="273702"/>
                    <a:pt x="10820" y="237230"/>
                    <a:pt x="3175" y="196850"/>
                  </a:cubicBezTo>
                  <a:close/>
                  <a:moveTo>
                    <a:pt x="146517" y="192087"/>
                  </a:moveTo>
                  <a:cubicBezTo>
                    <a:pt x="151747" y="200025"/>
                    <a:pt x="156976" y="207963"/>
                    <a:pt x="163513" y="215900"/>
                  </a:cubicBezTo>
                  <a:cubicBezTo>
                    <a:pt x="158284" y="215900"/>
                    <a:pt x="153054" y="214577"/>
                    <a:pt x="147825" y="214577"/>
                  </a:cubicBezTo>
                  <a:cubicBezTo>
                    <a:pt x="147825" y="209286"/>
                    <a:pt x="145210" y="203994"/>
                    <a:pt x="141288" y="200025"/>
                  </a:cubicBezTo>
                  <a:cubicBezTo>
                    <a:pt x="142595" y="197379"/>
                    <a:pt x="145210" y="194733"/>
                    <a:pt x="146517" y="192087"/>
                  </a:cubicBezTo>
                  <a:close/>
                  <a:moveTo>
                    <a:pt x="277877" y="160337"/>
                  </a:moveTo>
                  <a:cubicBezTo>
                    <a:pt x="290894" y="175968"/>
                    <a:pt x="302610" y="190296"/>
                    <a:pt x="314326" y="204624"/>
                  </a:cubicBezTo>
                  <a:cubicBezTo>
                    <a:pt x="297403" y="205927"/>
                    <a:pt x="276575" y="208532"/>
                    <a:pt x="253143" y="211137"/>
                  </a:cubicBezTo>
                  <a:cubicBezTo>
                    <a:pt x="251842" y="207230"/>
                    <a:pt x="251842" y="204624"/>
                    <a:pt x="249238" y="203322"/>
                  </a:cubicBezTo>
                  <a:cubicBezTo>
                    <a:pt x="259652" y="188994"/>
                    <a:pt x="270066" y="174665"/>
                    <a:pt x="277877" y="160337"/>
                  </a:cubicBezTo>
                  <a:close/>
                  <a:moveTo>
                    <a:pt x="290513" y="153987"/>
                  </a:moveTo>
                  <a:cubicBezTo>
                    <a:pt x="306490" y="159216"/>
                    <a:pt x="321136" y="163139"/>
                    <a:pt x="331788" y="167061"/>
                  </a:cubicBezTo>
                  <a:cubicBezTo>
                    <a:pt x="331788" y="178827"/>
                    <a:pt x="330457" y="187978"/>
                    <a:pt x="329125" y="198437"/>
                  </a:cubicBezTo>
                  <a:cubicBezTo>
                    <a:pt x="317142" y="185364"/>
                    <a:pt x="303828" y="170983"/>
                    <a:pt x="290513" y="153987"/>
                  </a:cubicBezTo>
                  <a:close/>
                  <a:moveTo>
                    <a:pt x="113341" y="139700"/>
                  </a:moveTo>
                  <a:cubicBezTo>
                    <a:pt x="118493" y="150004"/>
                    <a:pt x="124933" y="160307"/>
                    <a:pt x="130085" y="169324"/>
                  </a:cubicBezTo>
                  <a:cubicBezTo>
                    <a:pt x="132661" y="171900"/>
                    <a:pt x="135237" y="175764"/>
                    <a:pt x="136525" y="178340"/>
                  </a:cubicBezTo>
                  <a:cubicBezTo>
                    <a:pt x="133949" y="183492"/>
                    <a:pt x="131373" y="187356"/>
                    <a:pt x="128797" y="191219"/>
                  </a:cubicBezTo>
                  <a:cubicBezTo>
                    <a:pt x="126221" y="189932"/>
                    <a:pt x="123645" y="189932"/>
                    <a:pt x="121069" y="189932"/>
                  </a:cubicBezTo>
                  <a:cubicBezTo>
                    <a:pt x="109478" y="189932"/>
                    <a:pt x="99174" y="197659"/>
                    <a:pt x="95310" y="207963"/>
                  </a:cubicBezTo>
                  <a:cubicBezTo>
                    <a:pt x="52807" y="200235"/>
                    <a:pt x="19320" y="187356"/>
                    <a:pt x="1288" y="179628"/>
                  </a:cubicBezTo>
                  <a:cubicBezTo>
                    <a:pt x="0" y="174476"/>
                    <a:pt x="0" y="170612"/>
                    <a:pt x="0" y="165460"/>
                  </a:cubicBezTo>
                  <a:cubicBezTo>
                    <a:pt x="0" y="160307"/>
                    <a:pt x="0" y="156444"/>
                    <a:pt x="1288" y="151292"/>
                  </a:cubicBezTo>
                  <a:cubicBezTo>
                    <a:pt x="23183" y="147428"/>
                    <a:pt x="64399" y="142276"/>
                    <a:pt x="113341" y="139700"/>
                  </a:cubicBezTo>
                  <a:close/>
                  <a:moveTo>
                    <a:pt x="186315" y="138112"/>
                  </a:moveTo>
                  <a:cubicBezTo>
                    <a:pt x="215774" y="139408"/>
                    <a:pt x="243952" y="143298"/>
                    <a:pt x="268288" y="149780"/>
                  </a:cubicBezTo>
                  <a:cubicBezTo>
                    <a:pt x="259322" y="164042"/>
                    <a:pt x="249076" y="179599"/>
                    <a:pt x="238829" y="193860"/>
                  </a:cubicBezTo>
                  <a:cubicBezTo>
                    <a:pt x="234986" y="192564"/>
                    <a:pt x="231144" y="191267"/>
                    <a:pt x="227301" y="191267"/>
                  </a:cubicBezTo>
                  <a:cubicBezTo>
                    <a:pt x="213212" y="191267"/>
                    <a:pt x="201685" y="201639"/>
                    <a:pt x="200404" y="214604"/>
                  </a:cubicBezTo>
                  <a:cubicBezTo>
                    <a:pt x="194000" y="214604"/>
                    <a:pt x="186315" y="214604"/>
                    <a:pt x="179911" y="215900"/>
                  </a:cubicBezTo>
                  <a:cubicBezTo>
                    <a:pt x="170945" y="202936"/>
                    <a:pt x="163260" y="191267"/>
                    <a:pt x="155575" y="179599"/>
                  </a:cubicBezTo>
                  <a:cubicBezTo>
                    <a:pt x="160698" y="171820"/>
                    <a:pt x="167102" y="162745"/>
                    <a:pt x="173507" y="154966"/>
                  </a:cubicBezTo>
                  <a:cubicBezTo>
                    <a:pt x="177349" y="148483"/>
                    <a:pt x="182472" y="143298"/>
                    <a:pt x="186315" y="138112"/>
                  </a:cubicBezTo>
                  <a:close/>
                  <a:moveTo>
                    <a:pt x="168276" y="138112"/>
                  </a:moveTo>
                  <a:cubicBezTo>
                    <a:pt x="165630" y="140597"/>
                    <a:pt x="164307" y="143081"/>
                    <a:pt x="161661" y="145566"/>
                  </a:cubicBezTo>
                  <a:cubicBezTo>
                    <a:pt x="156370" y="153020"/>
                    <a:pt x="151078" y="159232"/>
                    <a:pt x="145786" y="166687"/>
                  </a:cubicBezTo>
                  <a:cubicBezTo>
                    <a:pt x="144463" y="165445"/>
                    <a:pt x="143140" y="162960"/>
                    <a:pt x="141817" y="161718"/>
                  </a:cubicBezTo>
                  <a:cubicBezTo>
                    <a:pt x="137849" y="154263"/>
                    <a:pt x="132557" y="146808"/>
                    <a:pt x="128588" y="139354"/>
                  </a:cubicBezTo>
                  <a:cubicBezTo>
                    <a:pt x="141817" y="139354"/>
                    <a:pt x="155047" y="138112"/>
                    <a:pt x="168276" y="138112"/>
                  </a:cubicBezTo>
                  <a:close/>
                  <a:moveTo>
                    <a:pt x="220028" y="103187"/>
                  </a:moveTo>
                  <a:cubicBezTo>
                    <a:pt x="223838" y="104486"/>
                    <a:pt x="227648" y="105784"/>
                    <a:pt x="232728" y="105784"/>
                  </a:cubicBezTo>
                  <a:cubicBezTo>
                    <a:pt x="233998" y="105784"/>
                    <a:pt x="236538" y="105784"/>
                    <a:pt x="237808" y="105784"/>
                  </a:cubicBezTo>
                  <a:cubicBezTo>
                    <a:pt x="241618" y="109681"/>
                    <a:pt x="244158" y="114877"/>
                    <a:pt x="246698" y="118773"/>
                  </a:cubicBezTo>
                  <a:cubicBezTo>
                    <a:pt x="249238" y="122670"/>
                    <a:pt x="253048" y="127865"/>
                    <a:pt x="255588" y="131762"/>
                  </a:cubicBezTo>
                  <a:cubicBezTo>
                    <a:pt x="237808" y="129164"/>
                    <a:pt x="218758" y="126566"/>
                    <a:pt x="198438" y="125267"/>
                  </a:cubicBezTo>
                  <a:cubicBezTo>
                    <a:pt x="206058" y="117474"/>
                    <a:pt x="213678" y="109681"/>
                    <a:pt x="220028" y="103187"/>
                  </a:cubicBezTo>
                  <a:close/>
                  <a:moveTo>
                    <a:pt x="317236" y="98425"/>
                  </a:moveTo>
                  <a:cubicBezTo>
                    <a:pt x="325173" y="115539"/>
                    <a:pt x="329142" y="133969"/>
                    <a:pt x="331788" y="152400"/>
                  </a:cubicBezTo>
                  <a:cubicBezTo>
                    <a:pt x="319882" y="148450"/>
                    <a:pt x="306652" y="144501"/>
                    <a:pt x="292100" y="140552"/>
                  </a:cubicBezTo>
                  <a:cubicBezTo>
                    <a:pt x="301361" y="124754"/>
                    <a:pt x="310621" y="111589"/>
                    <a:pt x="317236" y="98425"/>
                  </a:cubicBezTo>
                  <a:close/>
                  <a:moveTo>
                    <a:pt x="286068" y="52387"/>
                  </a:moveTo>
                  <a:cubicBezTo>
                    <a:pt x="295205" y="61448"/>
                    <a:pt x="303037" y="71803"/>
                    <a:pt x="309563" y="84748"/>
                  </a:cubicBezTo>
                  <a:cubicBezTo>
                    <a:pt x="301731" y="98986"/>
                    <a:pt x="289984" y="117108"/>
                    <a:pt x="278236" y="136525"/>
                  </a:cubicBezTo>
                  <a:cubicBezTo>
                    <a:pt x="278236" y="136525"/>
                    <a:pt x="276931" y="136525"/>
                    <a:pt x="276931" y="136525"/>
                  </a:cubicBezTo>
                  <a:cubicBezTo>
                    <a:pt x="270404" y="127464"/>
                    <a:pt x="265183" y="119697"/>
                    <a:pt x="258657" y="110636"/>
                  </a:cubicBezTo>
                  <a:cubicBezTo>
                    <a:pt x="256046" y="106753"/>
                    <a:pt x="253436" y="102870"/>
                    <a:pt x="250825" y="98986"/>
                  </a:cubicBezTo>
                  <a:cubicBezTo>
                    <a:pt x="256046" y="93809"/>
                    <a:pt x="259962" y="86042"/>
                    <a:pt x="259962" y="78275"/>
                  </a:cubicBezTo>
                  <a:cubicBezTo>
                    <a:pt x="259962" y="75687"/>
                    <a:pt x="259962" y="73098"/>
                    <a:pt x="258657" y="70509"/>
                  </a:cubicBezTo>
                  <a:cubicBezTo>
                    <a:pt x="269099" y="62742"/>
                    <a:pt x="278236" y="57564"/>
                    <a:pt x="286068" y="52387"/>
                  </a:cubicBezTo>
                  <a:close/>
                  <a:moveTo>
                    <a:pt x="73025" y="28575"/>
                  </a:moveTo>
                  <a:cubicBezTo>
                    <a:pt x="79493" y="54655"/>
                    <a:pt x="92428" y="92472"/>
                    <a:pt x="107950" y="126377"/>
                  </a:cubicBezTo>
                  <a:cubicBezTo>
                    <a:pt x="63970" y="128985"/>
                    <a:pt x="25165" y="134201"/>
                    <a:pt x="3175" y="138113"/>
                  </a:cubicBezTo>
                  <a:cubicBezTo>
                    <a:pt x="10936" y="92472"/>
                    <a:pt x="36806" y="53351"/>
                    <a:pt x="73025" y="28575"/>
                  </a:cubicBezTo>
                  <a:close/>
                  <a:moveTo>
                    <a:pt x="203200" y="4762"/>
                  </a:moveTo>
                  <a:cubicBezTo>
                    <a:pt x="230476" y="11151"/>
                    <a:pt x="255155" y="23928"/>
                    <a:pt x="274638" y="41817"/>
                  </a:cubicBezTo>
                  <a:cubicBezTo>
                    <a:pt x="268144" y="45650"/>
                    <a:pt x="260350" y="52039"/>
                    <a:pt x="251258" y="57150"/>
                  </a:cubicBezTo>
                  <a:cubicBezTo>
                    <a:pt x="246063" y="53316"/>
                    <a:pt x="239568" y="50761"/>
                    <a:pt x="233074" y="50761"/>
                  </a:cubicBezTo>
                  <a:cubicBezTo>
                    <a:pt x="230476" y="50761"/>
                    <a:pt x="227879" y="50761"/>
                    <a:pt x="225281" y="52039"/>
                  </a:cubicBezTo>
                  <a:cubicBezTo>
                    <a:pt x="216189" y="34150"/>
                    <a:pt x="208395" y="17539"/>
                    <a:pt x="203200" y="4762"/>
                  </a:cubicBezTo>
                  <a:close/>
                  <a:moveTo>
                    <a:pt x="165260" y="0"/>
                  </a:moveTo>
                  <a:cubicBezTo>
                    <a:pt x="172957" y="0"/>
                    <a:pt x="179371" y="0"/>
                    <a:pt x="185786" y="1290"/>
                  </a:cubicBezTo>
                  <a:cubicBezTo>
                    <a:pt x="192200" y="15478"/>
                    <a:pt x="199897" y="36115"/>
                    <a:pt x="212725" y="59333"/>
                  </a:cubicBezTo>
                  <a:cubicBezTo>
                    <a:pt x="207594" y="63202"/>
                    <a:pt x="205028" y="69651"/>
                    <a:pt x="205028" y="77390"/>
                  </a:cubicBezTo>
                  <a:cubicBezTo>
                    <a:pt x="205028" y="82550"/>
                    <a:pt x="206311" y="87709"/>
                    <a:pt x="208876" y="91579"/>
                  </a:cubicBezTo>
                  <a:cubicBezTo>
                    <a:pt x="198614" y="100608"/>
                    <a:pt x="188351" y="110926"/>
                    <a:pt x="179371" y="122535"/>
                  </a:cubicBezTo>
                  <a:cubicBezTo>
                    <a:pt x="178089" y="122535"/>
                    <a:pt x="178089" y="122535"/>
                    <a:pt x="176806" y="122535"/>
                  </a:cubicBezTo>
                  <a:cubicBezTo>
                    <a:pt x="158846" y="122535"/>
                    <a:pt x="139604" y="123825"/>
                    <a:pt x="122927" y="123825"/>
                  </a:cubicBezTo>
                  <a:cubicBezTo>
                    <a:pt x="104967" y="87709"/>
                    <a:pt x="92139" y="45144"/>
                    <a:pt x="85725" y="20637"/>
                  </a:cubicBezTo>
                  <a:cubicBezTo>
                    <a:pt x="108816" y="7739"/>
                    <a:pt x="135755" y="0"/>
                    <a:pt x="16526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+mn-cs"/>
                <a:sym typeface="Century Gothic" panose="020B0502020202020204" pitchFamily="34" charset="0"/>
              </a:endParaRPr>
            </a:p>
          </p:txBody>
        </p:sp>
      </p:grpSp>
      <p:sp>
        <p:nvSpPr>
          <p:cNvPr id="25" name="TextBox 13"/>
          <p:cNvSpPr txBox="1"/>
          <p:nvPr/>
        </p:nvSpPr>
        <p:spPr>
          <a:xfrm>
            <a:off x="1284273" y="4526282"/>
            <a:ext cx="2263275" cy="2258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200" normalizeH="0" baseline="0" noProof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Titillium" charset="0"/>
                <a:sym typeface="Century Gothic" panose="020B0502020202020204" pitchFamily="34" charset="0"/>
              </a:rPr>
              <a:t>标题文本添加</a:t>
            </a:r>
            <a:endParaRPr kumimoji="0" lang="en-US" sz="1800" b="1" i="0" u="none" strike="noStrike" kern="1200" cap="none" spc="200" normalizeH="0" baseline="0" noProof="0" dirty="0">
              <a:ln>
                <a:noFill/>
              </a:ln>
              <a:solidFill>
                <a:srgbClr val="000000">
                  <a:lumMod val="75000"/>
                  <a:lumOff val="25000"/>
                </a:srgbClr>
              </a:solidFill>
              <a:effectLst/>
              <a:uLnTx/>
              <a:uFillTx/>
              <a:latin typeface="Century Gothic" panose="020B0502020202020204" pitchFamily="34" charset="0"/>
              <a:ea typeface="inpin heiti" panose="00000500000000000000" pitchFamily="2" charset="-122"/>
              <a:cs typeface="Titillium" charset="0"/>
              <a:sym typeface="Century Gothic" panose="020B0502020202020204" pitchFamily="34" charset="0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1155418" y="4808157"/>
            <a:ext cx="2618133" cy="940434"/>
          </a:xfrm>
          <a:prstGeom prst="rect">
            <a:avLst/>
          </a:prstGeom>
        </p:spPr>
        <p:txBody>
          <a:bodyPr wrap="square" lIns="65009" tIns="32504" rIns="65009" bIns="32504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opportunities </a:t>
            </a:r>
            <a:r>
              <a:rPr kumimoji="0" lang="en-US" altLang="zh-CN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from </a:t>
            </a:r>
            <a:r>
              <a:rPr kumimoji="0" lang="en-US" altLang="zh-CN" sz="10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now on day </a:t>
            </a:r>
            <a:r>
              <a:rPr kumimoji="0" lang="en-US" altLang="zh-CN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is a </a:t>
            </a:r>
            <a:r>
              <a:rPr kumimoji="0" lang="en-US" altLang="zh-CN" sz="10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new opportunities day </a:t>
            </a:r>
            <a:r>
              <a:rPr kumimoji="0" lang="en-US" altLang="zh-CN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is a new </a:t>
            </a:r>
            <a:r>
              <a:rPr kumimoji="0" lang="en-US" altLang="zh-CN" sz="10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beginning from </a:t>
            </a:r>
            <a:r>
              <a:rPr kumimoji="0" lang="en-US" altLang="zh-CN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now on</a:t>
            </a:r>
            <a:endParaRPr kumimoji="0" lang="en-US" altLang="zh-CN" sz="10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Century Gothic" panose="020B0502020202020204" pitchFamily="34" charset="0"/>
              <a:ea typeface="inpin heiti" panose="00000500000000000000" pitchFamily="2" charset="-122"/>
              <a:cs typeface="Arial" panose="020B0604020202020204" pitchFamily="34" charset="0"/>
              <a:sym typeface="Century Gothic" panose="020B0502020202020204" pitchFamily="34" charset="0"/>
            </a:endParaRPr>
          </a:p>
        </p:txBody>
      </p:sp>
      <p:sp>
        <p:nvSpPr>
          <p:cNvPr id="28" name="TextBox 13"/>
          <p:cNvSpPr txBox="1"/>
          <p:nvPr/>
        </p:nvSpPr>
        <p:spPr>
          <a:xfrm>
            <a:off x="5017280" y="4526282"/>
            <a:ext cx="2263275" cy="2258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200" normalizeH="0" baseline="0" noProof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Titillium" charset="0"/>
                <a:sym typeface="Century Gothic" panose="020B0502020202020204" pitchFamily="34" charset="0"/>
              </a:rPr>
              <a:t>标题文本添加</a:t>
            </a:r>
            <a:endParaRPr kumimoji="0" lang="en-US" sz="1800" b="1" i="0" u="none" strike="noStrike" kern="1200" cap="none" spc="200" normalizeH="0" baseline="0" noProof="0" dirty="0">
              <a:ln>
                <a:noFill/>
              </a:ln>
              <a:solidFill>
                <a:srgbClr val="000000">
                  <a:lumMod val="75000"/>
                  <a:lumOff val="25000"/>
                </a:srgbClr>
              </a:solidFill>
              <a:effectLst/>
              <a:uLnTx/>
              <a:uFillTx/>
              <a:latin typeface="Century Gothic" panose="020B0502020202020204" pitchFamily="34" charset="0"/>
              <a:ea typeface="inpin heiti" panose="00000500000000000000" pitchFamily="2" charset="-122"/>
              <a:cs typeface="Titillium" charset="0"/>
              <a:sym typeface="Century Gothic" panose="020B0502020202020204" pitchFamily="34" charset="0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4888425" y="4808157"/>
            <a:ext cx="2618133" cy="940434"/>
          </a:xfrm>
          <a:prstGeom prst="rect">
            <a:avLst/>
          </a:prstGeom>
        </p:spPr>
        <p:txBody>
          <a:bodyPr wrap="square" lIns="65009" tIns="32504" rIns="65009" bIns="32504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opportunities </a:t>
            </a:r>
            <a:r>
              <a:rPr kumimoji="0" lang="en-US" altLang="zh-CN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from </a:t>
            </a:r>
            <a:r>
              <a:rPr kumimoji="0" lang="en-US" altLang="zh-CN" sz="10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now on day </a:t>
            </a:r>
            <a:r>
              <a:rPr kumimoji="0" lang="en-US" altLang="zh-CN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is a </a:t>
            </a:r>
            <a:r>
              <a:rPr kumimoji="0" lang="en-US" altLang="zh-CN" sz="10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new opportunities day </a:t>
            </a:r>
            <a:r>
              <a:rPr kumimoji="0" lang="en-US" altLang="zh-CN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is a new </a:t>
            </a:r>
            <a:r>
              <a:rPr kumimoji="0" lang="en-US" altLang="zh-CN" sz="10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beginning from </a:t>
            </a:r>
            <a:r>
              <a:rPr kumimoji="0" lang="en-US" altLang="zh-CN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now on</a:t>
            </a:r>
            <a:endParaRPr kumimoji="0" lang="en-US" altLang="zh-CN" sz="10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Century Gothic" panose="020B0502020202020204" pitchFamily="34" charset="0"/>
              <a:ea typeface="inpin heiti" panose="00000500000000000000" pitchFamily="2" charset="-122"/>
              <a:cs typeface="Arial" panose="020B0604020202020204" pitchFamily="34" charset="0"/>
              <a:sym typeface="Century Gothic" panose="020B0502020202020204" pitchFamily="34" charset="0"/>
            </a:endParaRPr>
          </a:p>
        </p:txBody>
      </p:sp>
      <p:sp>
        <p:nvSpPr>
          <p:cNvPr id="30" name="TextBox 13"/>
          <p:cNvSpPr txBox="1"/>
          <p:nvPr/>
        </p:nvSpPr>
        <p:spPr>
          <a:xfrm>
            <a:off x="8676158" y="4524313"/>
            <a:ext cx="2263275" cy="2258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200" normalizeH="0" baseline="0" noProof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Titillium" charset="0"/>
                <a:sym typeface="Century Gothic" panose="020B0502020202020204" pitchFamily="34" charset="0"/>
              </a:rPr>
              <a:t>标题文本添加</a:t>
            </a:r>
            <a:endParaRPr kumimoji="0" lang="en-US" sz="1800" b="1" i="0" u="none" strike="noStrike" kern="1200" cap="none" spc="200" normalizeH="0" baseline="0" noProof="0" dirty="0">
              <a:ln>
                <a:noFill/>
              </a:ln>
              <a:solidFill>
                <a:srgbClr val="000000">
                  <a:lumMod val="75000"/>
                  <a:lumOff val="25000"/>
                </a:srgbClr>
              </a:solidFill>
              <a:effectLst/>
              <a:uLnTx/>
              <a:uFillTx/>
              <a:latin typeface="Century Gothic" panose="020B0502020202020204" pitchFamily="34" charset="0"/>
              <a:ea typeface="inpin heiti" panose="00000500000000000000" pitchFamily="2" charset="-122"/>
              <a:cs typeface="Titillium" charset="0"/>
              <a:sym typeface="Century Gothic" panose="020B0502020202020204" pitchFamily="34" charset="0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8547303" y="4806188"/>
            <a:ext cx="2618133" cy="940434"/>
          </a:xfrm>
          <a:prstGeom prst="rect">
            <a:avLst/>
          </a:prstGeom>
        </p:spPr>
        <p:txBody>
          <a:bodyPr wrap="square" lIns="65009" tIns="32504" rIns="65009" bIns="32504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opportunities </a:t>
            </a:r>
            <a:r>
              <a:rPr kumimoji="0" lang="en-US" altLang="zh-CN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from </a:t>
            </a:r>
            <a:r>
              <a:rPr kumimoji="0" lang="en-US" altLang="zh-CN" sz="10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now on day </a:t>
            </a:r>
            <a:r>
              <a:rPr kumimoji="0" lang="en-US" altLang="zh-CN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is a </a:t>
            </a:r>
            <a:r>
              <a:rPr kumimoji="0" lang="en-US" altLang="zh-CN" sz="10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new opportunities day </a:t>
            </a:r>
            <a:r>
              <a:rPr kumimoji="0" lang="en-US" altLang="zh-CN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is a new </a:t>
            </a:r>
            <a:r>
              <a:rPr kumimoji="0" lang="en-US" altLang="zh-CN" sz="10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beginning from </a:t>
            </a:r>
            <a:r>
              <a:rPr kumimoji="0" lang="en-US" altLang="zh-CN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now on</a:t>
            </a:r>
            <a:endParaRPr kumimoji="0" lang="en-US" altLang="zh-CN" sz="10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Century Gothic" panose="020B0502020202020204" pitchFamily="34" charset="0"/>
              <a:ea typeface="inpin heiti" panose="00000500000000000000" pitchFamily="2" charset="-122"/>
              <a:cs typeface="Arial" panose="020B0604020202020204" pitchFamily="34" charset="0"/>
              <a:sym typeface="Century Gothic" panose="020B0502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:random/>
      </p:transition>
    </mc:Choice>
    <mc:Fallback>
      <p:transition spd="slow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3)">
                                      <p:cBhvr>
                                        <p:cTn id="7" dur="12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3)">
                                      <p:cBhvr>
                                        <p:cTn id="10" dur="1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1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3)">
                                      <p:cBhvr>
                                        <p:cTn id="13" dur="1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29" grpId="0"/>
      <p:bldP spid="31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圆: 空心 23"/>
          <p:cNvSpPr/>
          <p:nvPr/>
        </p:nvSpPr>
        <p:spPr>
          <a:xfrm>
            <a:off x="1169043" y="-361709"/>
            <a:ext cx="2789499" cy="2789499"/>
          </a:xfrm>
          <a:prstGeom prst="donu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2" name="椭圆 1"/>
          <p:cNvSpPr/>
          <p:nvPr/>
        </p:nvSpPr>
        <p:spPr>
          <a:xfrm>
            <a:off x="-2349660" y="1033041"/>
            <a:ext cx="6597570" cy="6597570"/>
          </a:xfrm>
          <a:prstGeom prst="ellipse">
            <a:avLst/>
          </a:prstGeom>
          <a:blipFill>
            <a:blip r:embed="rId1" cstate="email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25" name="圆: 空心 24"/>
          <p:cNvSpPr/>
          <p:nvPr/>
        </p:nvSpPr>
        <p:spPr>
          <a:xfrm flipV="1">
            <a:off x="3861122" y="3332545"/>
            <a:ext cx="773575" cy="773575"/>
          </a:xfrm>
          <a:prstGeom prst="donu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4160754" y="1271261"/>
            <a:ext cx="3210055" cy="655698"/>
          </a:xfrm>
          <a:prstGeom prst="rect">
            <a:avLst/>
          </a:prstGeom>
        </p:spPr>
        <p:txBody>
          <a:bodyPr wrap="none" lIns="121861" tIns="60931" rIns="121861" bIns="60931" anchor="ctr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3200" b="1" i="0" u="none" strike="noStrike" kern="1200" cap="none" spc="300" normalizeH="0" baseline="0" noProof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+mn-cs"/>
                <a:sym typeface="Century Gothic" panose="020B0502020202020204" pitchFamily="34" charset="0"/>
              </a:rPr>
              <a:t>Price in here</a:t>
            </a:r>
            <a:endParaRPr kumimoji="0" lang="zh-CN" altLang="en-US" sz="3200" b="1" i="0" u="none" strike="noStrike" kern="1200" cap="none" spc="300" normalizeH="0" baseline="0" noProof="0" dirty="0">
              <a:ln>
                <a:noFill/>
              </a:ln>
              <a:solidFill>
                <a:srgbClr val="000000">
                  <a:lumMod val="75000"/>
                  <a:lumOff val="25000"/>
                </a:srgbClr>
              </a:solidFill>
              <a:effectLst/>
              <a:uLnTx/>
              <a:uFillTx/>
              <a:latin typeface="Century Gothic" panose="020B0502020202020204" pitchFamily="34" charset="0"/>
              <a:ea typeface="inpin heiti" panose="00000500000000000000" pitchFamily="2" charset="-122"/>
              <a:cs typeface="+mn-cs"/>
              <a:sym typeface="Century Gothic" panose="020B0502020202020204" pitchFamily="34" charset="0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4247910" y="1926959"/>
            <a:ext cx="4116060" cy="632658"/>
          </a:xfrm>
          <a:prstGeom prst="rect">
            <a:avLst/>
          </a:prstGeom>
        </p:spPr>
        <p:txBody>
          <a:bodyPr wrap="square" lIns="65009" tIns="32504" rIns="65009" bIns="32504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opportunities </a:t>
            </a:r>
            <a:r>
              <a:rPr kumimoji="0" lang="en-US" altLang="zh-CN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from </a:t>
            </a:r>
            <a:r>
              <a:rPr kumimoji="0" lang="en-US" altLang="zh-CN" sz="10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now on day </a:t>
            </a:r>
            <a:r>
              <a:rPr kumimoji="0" lang="en-US" altLang="zh-CN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is a </a:t>
            </a:r>
            <a:r>
              <a:rPr kumimoji="0" lang="en-US" altLang="zh-CN" sz="10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new opportunities day </a:t>
            </a:r>
            <a:r>
              <a:rPr kumimoji="0" lang="en-US" altLang="zh-CN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is a new </a:t>
            </a:r>
            <a:r>
              <a:rPr kumimoji="0" lang="en-US" altLang="zh-CN" sz="10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beginning from </a:t>
            </a:r>
            <a:r>
              <a:rPr kumimoji="0" lang="en-US" altLang="zh-CN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now on</a:t>
            </a:r>
            <a:endParaRPr kumimoji="0" lang="en-US" altLang="zh-CN" sz="10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Century Gothic" panose="020B0502020202020204" pitchFamily="34" charset="0"/>
              <a:ea typeface="inpin heiti" panose="00000500000000000000" pitchFamily="2" charset="-122"/>
              <a:cs typeface="Arial" panose="020B0604020202020204" pitchFamily="34" charset="0"/>
              <a:sym typeface="Century Gothic" panose="020B0502020202020204" pitchFamily="34" charset="0"/>
            </a:endParaRPr>
          </a:p>
        </p:txBody>
      </p:sp>
      <p:sp>
        <p:nvSpPr>
          <p:cNvPr id="29" name="圆: 空心 28"/>
          <p:cNvSpPr/>
          <p:nvPr/>
        </p:nvSpPr>
        <p:spPr>
          <a:xfrm>
            <a:off x="9402501" y="-207425"/>
            <a:ext cx="2789499" cy="2789499"/>
          </a:xfrm>
          <a:prstGeom prst="donut">
            <a:avLst/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grpSp>
        <p:nvGrpSpPr>
          <p:cNvPr id="30" name="组合 29"/>
          <p:cNvGrpSpPr/>
          <p:nvPr/>
        </p:nvGrpSpPr>
        <p:grpSpPr>
          <a:xfrm>
            <a:off x="5140246" y="3690421"/>
            <a:ext cx="318682" cy="274214"/>
            <a:chOff x="495301" y="523876"/>
            <a:chExt cx="546101" cy="469900"/>
          </a:xfrm>
        </p:grpSpPr>
        <p:sp>
          <p:nvSpPr>
            <p:cNvPr id="31" name="Freeform 5"/>
            <p:cNvSpPr/>
            <p:nvPr/>
          </p:nvSpPr>
          <p:spPr bwMode="auto">
            <a:xfrm>
              <a:off x="606426" y="631826"/>
              <a:ext cx="434975" cy="361950"/>
            </a:xfrm>
            <a:custGeom>
              <a:avLst/>
              <a:gdLst>
                <a:gd name="T0" fmla="*/ 153 w 153"/>
                <a:gd name="T1" fmla="*/ 121 h 127"/>
                <a:gd name="T2" fmla="*/ 147 w 153"/>
                <a:gd name="T3" fmla="*/ 127 h 127"/>
                <a:gd name="T4" fmla="*/ 6 w 153"/>
                <a:gd name="T5" fmla="*/ 127 h 127"/>
                <a:gd name="T6" fmla="*/ 0 w 153"/>
                <a:gd name="T7" fmla="*/ 121 h 127"/>
                <a:gd name="T8" fmla="*/ 0 w 153"/>
                <a:gd name="T9" fmla="*/ 6 h 127"/>
                <a:gd name="T10" fmla="*/ 6 w 153"/>
                <a:gd name="T11" fmla="*/ 0 h 127"/>
                <a:gd name="T12" fmla="*/ 147 w 153"/>
                <a:gd name="T13" fmla="*/ 0 h 127"/>
                <a:gd name="T14" fmla="*/ 153 w 153"/>
                <a:gd name="T15" fmla="*/ 6 h 127"/>
                <a:gd name="T16" fmla="*/ 153 w 153"/>
                <a:gd name="T17" fmla="*/ 121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3" h="127">
                  <a:moveTo>
                    <a:pt x="153" y="121"/>
                  </a:moveTo>
                  <a:cubicBezTo>
                    <a:pt x="153" y="124"/>
                    <a:pt x="151" y="127"/>
                    <a:pt x="147" y="127"/>
                  </a:cubicBezTo>
                  <a:cubicBezTo>
                    <a:pt x="6" y="127"/>
                    <a:pt x="6" y="127"/>
                    <a:pt x="6" y="127"/>
                  </a:cubicBezTo>
                  <a:cubicBezTo>
                    <a:pt x="2" y="127"/>
                    <a:pt x="0" y="124"/>
                    <a:pt x="0" y="121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2" y="0"/>
                    <a:pt x="6" y="0"/>
                  </a:cubicBezTo>
                  <a:cubicBezTo>
                    <a:pt x="147" y="0"/>
                    <a:pt x="147" y="0"/>
                    <a:pt x="147" y="0"/>
                  </a:cubicBezTo>
                  <a:cubicBezTo>
                    <a:pt x="151" y="0"/>
                    <a:pt x="153" y="3"/>
                    <a:pt x="153" y="6"/>
                  </a:cubicBezTo>
                  <a:lnTo>
                    <a:pt x="153" y="121"/>
                  </a:lnTo>
                  <a:close/>
                </a:path>
              </a:pathLst>
            </a:custGeom>
            <a:noFill/>
            <a:ln w="23813" cap="flat">
              <a:solidFill>
                <a:schemeClr val="accent4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+mn-cs"/>
                <a:sym typeface="Century Gothic" panose="020B0502020202020204" pitchFamily="34" charset="0"/>
              </a:endParaRPr>
            </a:p>
          </p:txBody>
        </p:sp>
        <p:sp>
          <p:nvSpPr>
            <p:cNvPr id="32" name="Freeform 6"/>
            <p:cNvSpPr/>
            <p:nvPr/>
          </p:nvSpPr>
          <p:spPr bwMode="auto">
            <a:xfrm>
              <a:off x="495301" y="523876"/>
              <a:ext cx="438150" cy="361950"/>
            </a:xfrm>
            <a:custGeom>
              <a:avLst/>
              <a:gdLst>
                <a:gd name="T0" fmla="*/ 20 w 154"/>
                <a:gd name="T1" fmla="*/ 127 h 127"/>
                <a:gd name="T2" fmla="*/ 7 w 154"/>
                <a:gd name="T3" fmla="*/ 127 h 127"/>
                <a:gd name="T4" fmla="*/ 0 w 154"/>
                <a:gd name="T5" fmla="*/ 121 h 127"/>
                <a:gd name="T6" fmla="*/ 0 w 154"/>
                <a:gd name="T7" fmla="*/ 6 h 127"/>
                <a:gd name="T8" fmla="*/ 7 w 154"/>
                <a:gd name="T9" fmla="*/ 0 h 127"/>
                <a:gd name="T10" fmla="*/ 148 w 154"/>
                <a:gd name="T11" fmla="*/ 0 h 127"/>
                <a:gd name="T12" fmla="*/ 154 w 154"/>
                <a:gd name="T13" fmla="*/ 6 h 127"/>
                <a:gd name="T14" fmla="*/ 154 w 154"/>
                <a:gd name="T15" fmla="*/ 20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4" h="127">
                  <a:moveTo>
                    <a:pt x="20" y="127"/>
                  </a:moveTo>
                  <a:cubicBezTo>
                    <a:pt x="7" y="127"/>
                    <a:pt x="7" y="127"/>
                    <a:pt x="7" y="127"/>
                  </a:cubicBezTo>
                  <a:cubicBezTo>
                    <a:pt x="3" y="127"/>
                    <a:pt x="0" y="124"/>
                    <a:pt x="0" y="121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2"/>
                    <a:pt x="3" y="0"/>
                    <a:pt x="7" y="0"/>
                  </a:cubicBezTo>
                  <a:cubicBezTo>
                    <a:pt x="148" y="0"/>
                    <a:pt x="148" y="0"/>
                    <a:pt x="148" y="0"/>
                  </a:cubicBezTo>
                  <a:cubicBezTo>
                    <a:pt x="151" y="0"/>
                    <a:pt x="154" y="2"/>
                    <a:pt x="154" y="6"/>
                  </a:cubicBezTo>
                  <a:cubicBezTo>
                    <a:pt x="154" y="20"/>
                    <a:pt x="154" y="20"/>
                    <a:pt x="154" y="20"/>
                  </a:cubicBezTo>
                </a:path>
              </a:pathLst>
            </a:custGeom>
            <a:noFill/>
            <a:ln w="23813" cap="flat">
              <a:solidFill>
                <a:schemeClr val="accent4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+mn-cs"/>
                <a:sym typeface="Century Gothic" panose="020B0502020202020204" pitchFamily="34" charset="0"/>
              </a:endParaRPr>
            </a:p>
          </p:txBody>
        </p:sp>
        <p:sp>
          <p:nvSpPr>
            <p:cNvPr id="33" name="Freeform 7"/>
            <p:cNvSpPr/>
            <p:nvPr/>
          </p:nvSpPr>
          <p:spPr bwMode="auto">
            <a:xfrm>
              <a:off x="646114" y="831851"/>
              <a:ext cx="395288" cy="161925"/>
            </a:xfrm>
            <a:custGeom>
              <a:avLst/>
              <a:gdLst>
                <a:gd name="T0" fmla="*/ 0 w 249"/>
                <a:gd name="T1" fmla="*/ 102 h 102"/>
                <a:gd name="T2" fmla="*/ 102 w 249"/>
                <a:gd name="T3" fmla="*/ 0 h 102"/>
                <a:gd name="T4" fmla="*/ 147 w 249"/>
                <a:gd name="T5" fmla="*/ 48 h 102"/>
                <a:gd name="T6" fmla="*/ 194 w 249"/>
                <a:gd name="T7" fmla="*/ 0 h 102"/>
                <a:gd name="T8" fmla="*/ 249 w 249"/>
                <a:gd name="T9" fmla="*/ 48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9" h="102">
                  <a:moveTo>
                    <a:pt x="0" y="102"/>
                  </a:moveTo>
                  <a:lnTo>
                    <a:pt x="102" y="0"/>
                  </a:lnTo>
                  <a:lnTo>
                    <a:pt x="147" y="48"/>
                  </a:lnTo>
                  <a:lnTo>
                    <a:pt x="194" y="0"/>
                  </a:lnTo>
                  <a:lnTo>
                    <a:pt x="249" y="48"/>
                  </a:lnTo>
                </a:path>
              </a:pathLst>
            </a:custGeom>
            <a:noFill/>
            <a:ln w="23813" cap="flat">
              <a:solidFill>
                <a:schemeClr val="accent4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+mn-cs"/>
                <a:sym typeface="Century Gothic" panose="020B0502020202020204" pitchFamily="34" charset="0"/>
              </a:endParaRPr>
            </a:p>
          </p:txBody>
        </p:sp>
        <p:sp>
          <p:nvSpPr>
            <p:cNvPr id="34" name="Oval 8"/>
            <p:cNvSpPr>
              <a:spLocks noChangeArrowheads="1"/>
            </p:cNvSpPr>
            <p:nvPr/>
          </p:nvSpPr>
          <p:spPr bwMode="auto">
            <a:xfrm>
              <a:off x="666751" y="717551"/>
              <a:ext cx="84138" cy="85725"/>
            </a:xfrm>
            <a:prstGeom prst="ellipse">
              <a:avLst/>
            </a:prstGeom>
            <a:noFill/>
            <a:ln w="23813" cap="flat">
              <a:solidFill>
                <a:schemeClr val="accent4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+mn-cs"/>
                <a:sym typeface="Century Gothic" panose="020B0502020202020204" pitchFamily="34" charset="0"/>
              </a:endParaRPr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5162942" y="4938452"/>
            <a:ext cx="318682" cy="296448"/>
            <a:chOff x="495301" y="3711576"/>
            <a:chExt cx="546101" cy="508000"/>
          </a:xfrm>
        </p:grpSpPr>
        <p:sp>
          <p:nvSpPr>
            <p:cNvPr id="41" name="Line 124"/>
            <p:cNvSpPr>
              <a:spLocks noChangeShapeType="1"/>
            </p:cNvSpPr>
            <p:nvPr/>
          </p:nvSpPr>
          <p:spPr bwMode="auto">
            <a:xfrm>
              <a:off x="928689" y="3868738"/>
              <a:ext cx="0" cy="225425"/>
            </a:xfrm>
            <a:prstGeom prst="line">
              <a:avLst/>
            </a:prstGeom>
            <a:noFill/>
            <a:ln w="23813" cap="flat">
              <a:solidFill>
                <a:schemeClr val="accent4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+mn-cs"/>
                <a:sym typeface="Century Gothic" panose="020B0502020202020204" pitchFamily="34" charset="0"/>
              </a:endParaRPr>
            </a:p>
          </p:txBody>
        </p:sp>
        <p:sp>
          <p:nvSpPr>
            <p:cNvPr id="42" name="Line 125"/>
            <p:cNvSpPr>
              <a:spLocks noChangeShapeType="1"/>
            </p:cNvSpPr>
            <p:nvPr/>
          </p:nvSpPr>
          <p:spPr bwMode="auto">
            <a:xfrm flipH="1">
              <a:off x="817564" y="3983038"/>
              <a:ext cx="223838" cy="0"/>
            </a:xfrm>
            <a:prstGeom prst="line">
              <a:avLst/>
            </a:prstGeom>
            <a:noFill/>
            <a:ln w="23813" cap="flat">
              <a:solidFill>
                <a:schemeClr val="accent4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+mn-cs"/>
                <a:sym typeface="Century Gothic" panose="020B0502020202020204" pitchFamily="34" charset="0"/>
              </a:endParaRPr>
            </a:p>
          </p:txBody>
        </p:sp>
        <p:sp>
          <p:nvSpPr>
            <p:cNvPr id="43" name="Freeform 126"/>
            <p:cNvSpPr/>
            <p:nvPr/>
          </p:nvSpPr>
          <p:spPr bwMode="auto">
            <a:xfrm>
              <a:off x="495301" y="3711576"/>
              <a:ext cx="433388" cy="508000"/>
            </a:xfrm>
            <a:custGeom>
              <a:avLst/>
              <a:gdLst>
                <a:gd name="T0" fmla="*/ 152 w 152"/>
                <a:gd name="T1" fmla="*/ 155 h 178"/>
                <a:gd name="T2" fmla="*/ 152 w 152"/>
                <a:gd name="T3" fmla="*/ 164 h 178"/>
                <a:gd name="T4" fmla="*/ 138 w 152"/>
                <a:gd name="T5" fmla="*/ 178 h 178"/>
                <a:gd name="T6" fmla="*/ 13 w 152"/>
                <a:gd name="T7" fmla="*/ 178 h 178"/>
                <a:gd name="T8" fmla="*/ 0 w 152"/>
                <a:gd name="T9" fmla="*/ 164 h 178"/>
                <a:gd name="T10" fmla="*/ 0 w 152"/>
                <a:gd name="T11" fmla="*/ 14 h 178"/>
                <a:gd name="T12" fmla="*/ 13 w 152"/>
                <a:gd name="T13" fmla="*/ 0 h 178"/>
                <a:gd name="T14" fmla="*/ 138 w 152"/>
                <a:gd name="T15" fmla="*/ 0 h 178"/>
                <a:gd name="T16" fmla="*/ 152 w 152"/>
                <a:gd name="T17" fmla="*/ 14 h 178"/>
                <a:gd name="T18" fmla="*/ 152 w 152"/>
                <a:gd name="T19" fmla="*/ 38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2" h="178">
                  <a:moveTo>
                    <a:pt x="152" y="155"/>
                  </a:moveTo>
                  <a:cubicBezTo>
                    <a:pt x="152" y="164"/>
                    <a:pt x="152" y="164"/>
                    <a:pt x="152" y="164"/>
                  </a:cubicBezTo>
                  <a:cubicBezTo>
                    <a:pt x="152" y="172"/>
                    <a:pt x="146" y="178"/>
                    <a:pt x="138" y="178"/>
                  </a:cubicBezTo>
                  <a:cubicBezTo>
                    <a:pt x="13" y="178"/>
                    <a:pt x="13" y="178"/>
                    <a:pt x="13" y="178"/>
                  </a:cubicBezTo>
                  <a:cubicBezTo>
                    <a:pt x="6" y="178"/>
                    <a:pt x="0" y="172"/>
                    <a:pt x="0" y="164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6"/>
                    <a:pt x="6" y="0"/>
                    <a:pt x="13" y="0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46" y="0"/>
                    <a:pt x="152" y="6"/>
                    <a:pt x="152" y="14"/>
                  </a:cubicBezTo>
                  <a:cubicBezTo>
                    <a:pt x="152" y="38"/>
                    <a:pt x="152" y="38"/>
                    <a:pt x="152" y="38"/>
                  </a:cubicBezTo>
                </a:path>
              </a:pathLst>
            </a:custGeom>
            <a:noFill/>
            <a:ln w="23813" cap="flat">
              <a:solidFill>
                <a:schemeClr val="accent4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+mn-cs"/>
                <a:sym typeface="Century Gothic" panose="020B0502020202020204" pitchFamily="34" charset="0"/>
              </a:endParaRPr>
            </a:p>
          </p:txBody>
        </p:sp>
      </p:grpSp>
      <p:sp>
        <p:nvSpPr>
          <p:cNvPr id="22" name="矩形 21"/>
          <p:cNvSpPr/>
          <p:nvPr/>
        </p:nvSpPr>
        <p:spPr>
          <a:xfrm>
            <a:off x="5588425" y="3429000"/>
            <a:ext cx="2050552" cy="403316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+mn-cs"/>
                <a:sym typeface="Century Gothic" panose="020B0502020202020204" pitchFamily="34" charset="0"/>
              </a:rPr>
              <a:t>标题文字添加</a:t>
            </a:r>
            <a:endParaRPr kumimoji="0" lang="zh-CN" altLang="en-US" sz="1800" b="1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75000"/>
                  <a:lumOff val="25000"/>
                </a:srgbClr>
              </a:solidFill>
              <a:effectLst/>
              <a:uLnTx/>
              <a:uFillTx/>
              <a:latin typeface="Century Gothic" panose="020B0502020202020204" pitchFamily="34" charset="0"/>
              <a:ea typeface="inpin heiti" panose="00000500000000000000" pitchFamily="2" charset="-122"/>
              <a:cs typeface="+mn-cs"/>
              <a:sym typeface="Century Gothic" panose="020B0502020202020204" pitchFamily="34" charset="0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5599869" y="3736156"/>
            <a:ext cx="2344223" cy="498005"/>
          </a:xfrm>
          <a:prstGeom prst="rect">
            <a:avLst/>
          </a:prstGeom>
        </p:spPr>
        <p:txBody>
          <a:bodyPr wrap="square" lIns="65009" tIns="32504" rIns="65009" bIns="32504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ch </a:t>
            </a:r>
            <a:r>
              <a:rPr kumimoji="0" lang="en-US" altLang="zh-CN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day is </a:t>
            </a:r>
            <a:r>
              <a:rPr kumimoji="0" lang="en-US" altLang="zh-CN" sz="10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a new </a:t>
            </a:r>
            <a:r>
              <a:rPr kumimoji="0" lang="en-US" altLang="zh-CN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opportunities from </a:t>
            </a:r>
            <a:r>
              <a:rPr kumimoji="0" lang="en-US" altLang="zh-CN" sz="10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now onis </a:t>
            </a:r>
            <a:r>
              <a:rPr kumimoji="0" lang="en-US" altLang="zh-CN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a </a:t>
            </a:r>
            <a:r>
              <a:rPr kumimoji="0" lang="en-US" altLang="zh-CN" sz="10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new oday </a:t>
            </a:r>
            <a:r>
              <a:rPr kumimoji="0" lang="en-US" altLang="zh-CN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is </a:t>
            </a:r>
            <a:r>
              <a:rPr kumimoji="0" lang="en-US" altLang="zh-CN" sz="10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a on</a:t>
            </a:r>
            <a:endParaRPr kumimoji="0" lang="en-US" altLang="zh-CN" sz="10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75000"/>
                  <a:lumOff val="25000"/>
                </a:srgbClr>
              </a:solidFill>
              <a:effectLst/>
              <a:uLnTx/>
              <a:uFillTx/>
              <a:latin typeface="Century Gothic" panose="020B0502020202020204" pitchFamily="34" charset="0"/>
              <a:ea typeface="inpin heiti" panose="00000500000000000000" pitchFamily="2" charset="-122"/>
              <a:cs typeface="Arial" panose="020B0604020202020204" pitchFamily="34" charset="0"/>
              <a:sym typeface="Century Gothic" panose="020B0502020202020204" pitchFamily="34" charset="0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5588425" y="4723009"/>
            <a:ext cx="2050552" cy="403316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+mn-cs"/>
                <a:sym typeface="Century Gothic" panose="020B0502020202020204" pitchFamily="34" charset="0"/>
              </a:rPr>
              <a:t>标题文字添加</a:t>
            </a:r>
            <a:endParaRPr kumimoji="0" lang="zh-CN" altLang="en-US" sz="1800" b="1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75000"/>
                  <a:lumOff val="25000"/>
                </a:srgbClr>
              </a:solidFill>
              <a:effectLst/>
              <a:uLnTx/>
              <a:uFillTx/>
              <a:latin typeface="Century Gothic" panose="020B0502020202020204" pitchFamily="34" charset="0"/>
              <a:ea typeface="inpin heiti" panose="00000500000000000000" pitchFamily="2" charset="-122"/>
              <a:cs typeface="+mn-cs"/>
              <a:sym typeface="Century Gothic" panose="020B0502020202020204" pitchFamily="34" charset="0"/>
            </a:endParaRPr>
          </a:p>
        </p:txBody>
      </p:sp>
      <p:sp>
        <p:nvSpPr>
          <p:cNvPr id="44" name="矩形 43"/>
          <p:cNvSpPr/>
          <p:nvPr/>
        </p:nvSpPr>
        <p:spPr>
          <a:xfrm>
            <a:off x="5599869" y="5030165"/>
            <a:ext cx="2344223" cy="498005"/>
          </a:xfrm>
          <a:prstGeom prst="rect">
            <a:avLst/>
          </a:prstGeom>
        </p:spPr>
        <p:txBody>
          <a:bodyPr wrap="square" lIns="65009" tIns="32504" rIns="65009" bIns="32504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ch </a:t>
            </a:r>
            <a:r>
              <a:rPr kumimoji="0" lang="en-US" altLang="zh-CN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day is </a:t>
            </a:r>
            <a:r>
              <a:rPr kumimoji="0" lang="en-US" altLang="zh-CN" sz="10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a new </a:t>
            </a:r>
            <a:r>
              <a:rPr kumimoji="0" lang="en-US" altLang="zh-CN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opportunities from </a:t>
            </a:r>
            <a:r>
              <a:rPr kumimoji="0" lang="en-US" altLang="zh-CN" sz="10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now onis </a:t>
            </a:r>
            <a:r>
              <a:rPr kumimoji="0" lang="en-US" altLang="zh-CN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a </a:t>
            </a:r>
            <a:r>
              <a:rPr kumimoji="0" lang="en-US" altLang="zh-CN" sz="10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new oday </a:t>
            </a:r>
            <a:r>
              <a:rPr kumimoji="0" lang="en-US" altLang="zh-CN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is </a:t>
            </a:r>
            <a:r>
              <a:rPr kumimoji="0" lang="en-US" altLang="zh-CN" sz="10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a on</a:t>
            </a:r>
            <a:endParaRPr kumimoji="0" lang="en-US" altLang="zh-CN" sz="10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75000"/>
                  <a:lumOff val="25000"/>
                </a:srgbClr>
              </a:solidFill>
              <a:effectLst/>
              <a:uLnTx/>
              <a:uFillTx/>
              <a:latin typeface="Century Gothic" panose="020B0502020202020204" pitchFamily="34" charset="0"/>
              <a:ea typeface="inpin heiti" panose="00000500000000000000" pitchFamily="2" charset="-122"/>
              <a:cs typeface="Arial" panose="020B0604020202020204" pitchFamily="34" charset="0"/>
              <a:sym typeface="Century Gothic" panose="020B0502020202020204" pitchFamily="34" charset="0"/>
            </a:endParaRPr>
          </a:p>
        </p:txBody>
      </p:sp>
      <p:grpSp>
        <p:nvGrpSpPr>
          <p:cNvPr id="45" name="组合 44"/>
          <p:cNvGrpSpPr/>
          <p:nvPr/>
        </p:nvGrpSpPr>
        <p:grpSpPr>
          <a:xfrm>
            <a:off x="8792930" y="3690421"/>
            <a:ext cx="318682" cy="274214"/>
            <a:chOff x="495301" y="523876"/>
            <a:chExt cx="546101" cy="469900"/>
          </a:xfrm>
        </p:grpSpPr>
        <p:sp>
          <p:nvSpPr>
            <p:cNvPr id="46" name="Freeform 5"/>
            <p:cNvSpPr/>
            <p:nvPr/>
          </p:nvSpPr>
          <p:spPr bwMode="auto">
            <a:xfrm>
              <a:off x="606426" y="631826"/>
              <a:ext cx="434975" cy="361950"/>
            </a:xfrm>
            <a:custGeom>
              <a:avLst/>
              <a:gdLst>
                <a:gd name="T0" fmla="*/ 153 w 153"/>
                <a:gd name="T1" fmla="*/ 121 h 127"/>
                <a:gd name="T2" fmla="*/ 147 w 153"/>
                <a:gd name="T3" fmla="*/ 127 h 127"/>
                <a:gd name="T4" fmla="*/ 6 w 153"/>
                <a:gd name="T5" fmla="*/ 127 h 127"/>
                <a:gd name="T6" fmla="*/ 0 w 153"/>
                <a:gd name="T7" fmla="*/ 121 h 127"/>
                <a:gd name="T8" fmla="*/ 0 w 153"/>
                <a:gd name="T9" fmla="*/ 6 h 127"/>
                <a:gd name="T10" fmla="*/ 6 w 153"/>
                <a:gd name="T11" fmla="*/ 0 h 127"/>
                <a:gd name="T12" fmla="*/ 147 w 153"/>
                <a:gd name="T13" fmla="*/ 0 h 127"/>
                <a:gd name="T14" fmla="*/ 153 w 153"/>
                <a:gd name="T15" fmla="*/ 6 h 127"/>
                <a:gd name="T16" fmla="*/ 153 w 153"/>
                <a:gd name="T17" fmla="*/ 121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3" h="127">
                  <a:moveTo>
                    <a:pt x="153" y="121"/>
                  </a:moveTo>
                  <a:cubicBezTo>
                    <a:pt x="153" y="124"/>
                    <a:pt x="151" y="127"/>
                    <a:pt x="147" y="127"/>
                  </a:cubicBezTo>
                  <a:cubicBezTo>
                    <a:pt x="6" y="127"/>
                    <a:pt x="6" y="127"/>
                    <a:pt x="6" y="127"/>
                  </a:cubicBezTo>
                  <a:cubicBezTo>
                    <a:pt x="2" y="127"/>
                    <a:pt x="0" y="124"/>
                    <a:pt x="0" y="121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2" y="0"/>
                    <a:pt x="6" y="0"/>
                  </a:cubicBezTo>
                  <a:cubicBezTo>
                    <a:pt x="147" y="0"/>
                    <a:pt x="147" y="0"/>
                    <a:pt x="147" y="0"/>
                  </a:cubicBezTo>
                  <a:cubicBezTo>
                    <a:pt x="151" y="0"/>
                    <a:pt x="153" y="3"/>
                    <a:pt x="153" y="6"/>
                  </a:cubicBezTo>
                  <a:lnTo>
                    <a:pt x="153" y="121"/>
                  </a:lnTo>
                  <a:close/>
                </a:path>
              </a:pathLst>
            </a:custGeom>
            <a:noFill/>
            <a:ln w="23813" cap="flat">
              <a:solidFill>
                <a:schemeClr val="accent4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+mn-cs"/>
                <a:sym typeface="Century Gothic" panose="020B0502020202020204" pitchFamily="34" charset="0"/>
              </a:endParaRPr>
            </a:p>
          </p:txBody>
        </p:sp>
        <p:sp>
          <p:nvSpPr>
            <p:cNvPr id="47" name="Freeform 6"/>
            <p:cNvSpPr/>
            <p:nvPr/>
          </p:nvSpPr>
          <p:spPr bwMode="auto">
            <a:xfrm>
              <a:off x="495301" y="523876"/>
              <a:ext cx="438150" cy="361950"/>
            </a:xfrm>
            <a:custGeom>
              <a:avLst/>
              <a:gdLst>
                <a:gd name="T0" fmla="*/ 20 w 154"/>
                <a:gd name="T1" fmla="*/ 127 h 127"/>
                <a:gd name="T2" fmla="*/ 7 w 154"/>
                <a:gd name="T3" fmla="*/ 127 h 127"/>
                <a:gd name="T4" fmla="*/ 0 w 154"/>
                <a:gd name="T5" fmla="*/ 121 h 127"/>
                <a:gd name="T6" fmla="*/ 0 w 154"/>
                <a:gd name="T7" fmla="*/ 6 h 127"/>
                <a:gd name="T8" fmla="*/ 7 w 154"/>
                <a:gd name="T9" fmla="*/ 0 h 127"/>
                <a:gd name="T10" fmla="*/ 148 w 154"/>
                <a:gd name="T11" fmla="*/ 0 h 127"/>
                <a:gd name="T12" fmla="*/ 154 w 154"/>
                <a:gd name="T13" fmla="*/ 6 h 127"/>
                <a:gd name="T14" fmla="*/ 154 w 154"/>
                <a:gd name="T15" fmla="*/ 20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4" h="127">
                  <a:moveTo>
                    <a:pt x="20" y="127"/>
                  </a:moveTo>
                  <a:cubicBezTo>
                    <a:pt x="7" y="127"/>
                    <a:pt x="7" y="127"/>
                    <a:pt x="7" y="127"/>
                  </a:cubicBezTo>
                  <a:cubicBezTo>
                    <a:pt x="3" y="127"/>
                    <a:pt x="0" y="124"/>
                    <a:pt x="0" y="121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2"/>
                    <a:pt x="3" y="0"/>
                    <a:pt x="7" y="0"/>
                  </a:cubicBezTo>
                  <a:cubicBezTo>
                    <a:pt x="148" y="0"/>
                    <a:pt x="148" y="0"/>
                    <a:pt x="148" y="0"/>
                  </a:cubicBezTo>
                  <a:cubicBezTo>
                    <a:pt x="151" y="0"/>
                    <a:pt x="154" y="2"/>
                    <a:pt x="154" y="6"/>
                  </a:cubicBezTo>
                  <a:cubicBezTo>
                    <a:pt x="154" y="20"/>
                    <a:pt x="154" y="20"/>
                    <a:pt x="154" y="20"/>
                  </a:cubicBezTo>
                </a:path>
              </a:pathLst>
            </a:custGeom>
            <a:noFill/>
            <a:ln w="23813" cap="flat">
              <a:solidFill>
                <a:schemeClr val="accent4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+mn-cs"/>
                <a:sym typeface="Century Gothic" panose="020B0502020202020204" pitchFamily="34" charset="0"/>
              </a:endParaRPr>
            </a:p>
          </p:txBody>
        </p:sp>
        <p:sp>
          <p:nvSpPr>
            <p:cNvPr id="48" name="Freeform 7"/>
            <p:cNvSpPr/>
            <p:nvPr/>
          </p:nvSpPr>
          <p:spPr bwMode="auto">
            <a:xfrm>
              <a:off x="646114" y="831851"/>
              <a:ext cx="395288" cy="161925"/>
            </a:xfrm>
            <a:custGeom>
              <a:avLst/>
              <a:gdLst>
                <a:gd name="T0" fmla="*/ 0 w 249"/>
                <a:gd name="T1" fmla="*/ 102 h 102"/>
                <a:gd name="T2" fmla="*/ 102 w 249"/>
                <a:gd name="T3" fmla="*/ 0 h 102"/>
                <a:gd name="T4" fmla="*/ 147 w 249"/>
                <a:gd name="T5" fmla="*/ 48 h 102"/>
                <a:gd name="T6" fmla="*/ 194 w 249"/>
                <a:gd name="T7" fmla="*/ 0 h 102"/>
                <a:gd name="T8" fmla="*/ 249 w 249"/>
                <a:gd name="T9" fmla="*/ 48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9" h="102">
                  <a:moveTo>
                    <a:pt x="0" y="102"/>
                  </a:moveTo>
                  <a:lnTo>
                    <a:pt x="102" y="0"/>
                  </a:lnTo>
                  <a:lnTo>
                    <a:pt x="147" y="48"/>
                  </a:lnTo>
                  <a:lnTo>
                    <a:pt x="194" y="0"/>
                  </a:lnTo>
                  <a:lnTo>
                    <a:pt x="249" y="48"/>
                  </a:lnTo>
                </a:path>
              </a:pathLst>
            </a:custGeom>
            <a:noFill/>
            <a:ln w="23813" cap="flat">
              <a:solidFill>
                <a:schemeClr val="accent4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+mn-cs"/>
                <a:sym typeface="Century Gothic" panose="020B0502020202020204" pitchFamily="34" charset="0"/>
              </a:endParaRPr>
            </a:p>
          </p:txBody>
        </p:sp>
        <p:sp>
          <p:nvSpPr>
            <p:cNvPr id="49" name="Oval 8"/>
            <p:cNvSpPr>
              <a:spLocks noChangeArrowheads="1"/>
            </p:cNvSpPr>
            <p:nvPr/>
          </p:nvSpPr>
          <p:spPr bwMode="auto">
            <a:xfrm>
              <a:off x="666751" y="717551"/>
              <a:ext cx="84138" cy="85725"/>
            </a:xfrm>
            <a:prstGeom prst="ellipse">
              <a:avLst/>
            </a:prstGeom>
            <a:noFill/>
            <a:ln w="23813" cap="flat">
              <a:solidFill>
                <a:schemeClr val="accent4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+mn-cs"/>
                <a:sym typeface="Century Gothic" panose="020B0502020202020204" pitchFamily="34" charset="0"/>
              </a:endParaRPr>
            </a:p>
          </p:txBody>
        </p:sp>
      </p:grpSp>
      <p:grpSp>
        <p:nvGrpSpPr>
          <p:cNvPr id="50" name="组合 49"/>
          <p:cNvGrpSpPr/>
          <p:nvPr/>
        </p:nvGrpSpPr>
        <p:grpSpPr>
          <a:xfrm>
            <a:off x="8815626" y="4938452"/>
            <a:ext cx="318682" cy="296448"/>
            <a:chOff x="495301" y="3711576"/>
            <a:chExt cx="546101" cy="508000"/>
          </a:xfrm>
        </p:grpSpPr>
        <p:sp>
          <p:nvSpPr>
            <p:cNvPr id="51" name="Line 124"/>
            <p:cNvSpPr>
              <a:spLocks noChangeShapeType="1"/>
            </p:cNvSpPr>
            <p:nvPr/>
          </p:nvSpPr>
          <p:spPr bwMode="auto">
            <a:xfrm>
              <a:off x="928689" y="3868738"/>
              <a:ext cx="0" cy="225425"/>
            </a:xfrm>
            <a:prstGeom prst="line">
              <a:avLst/>
            </a:prstGeom>
            <a:noFill/>
            <a:ln w="23813" cap="flat">
              <a:solidFill>
                <a:schemeClr val="accent4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+mn-cs"/>
                <a:sym typeface="Century Gothic" panose="020B0502020202020204" pitchFamily="34" charset="0"/>
              </a:endParaRPr>
            </a:p>
          </p:txBody>
        </p:sp>
        <p:sp>
          <p:nvSpPr>
            <p:cNvPr id="52" name="Line 125"/>
            <p:cNvSpPr>
              <a:spLocks noChangeShapeType="1"/>
            </p:cNvSpPr>
            <p:nvPr/>
          </p:nvSpPr>
          <p:spPr bwMode="auto">
            <a:xfrm flipH="1">
              <a:off x="817564" y="3983038"/>
              <a:ext cx="223838" cy="0"/>
            </a:xfrm>
            <a:prstGeom prst="line">
              <a:avLst/>
            </a:prstGeom>
            <a:noFill/>
            <a:ln w="23813" cap="flat">
              <a:solidFill>
                <a:schemeClr val="accent4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+mn-cs"/>
                <a:sym typeface="Century Gothic" panose="020B0502020202020204" pitchFamily="34" charset="0"/>
              </a:endParaRPr>
            </a:p>
          </p:txBody>
        </p:sp>
        <p:sp>
          <p:nvSpPr>
            <p:cNvPr id="53" name="Freeform 126"/>
            <p:cNvSpPr/>
            <p:nvPr/>
          </p:nvSpPr>
          <p:spPr bwMode="auto">
            <a:xfrm>
              <a:off x="495301" y="3711576"/>
              <a:ext cx="433388" cy="508000"/>
            </a:xfrm>
            <a:custGeom>
              <a:avLst/>
              <a:gdLst>
                <a:gd name="T0" fmla="*/ 152 w 152"/>
                <a:gd name="T1" fmla="*/ 155 h 178"/>
                <a:gd name="T2" fmla="*/ 152 w 152"/>
                <a:gd name="T3" fmla="*/ 164 h 178"/>
                <a:gd name="T4" fmla="*/ 138 w 152"/>
                <a:gd name="T5" fmla="*/ 178 h 178"/>
                <a:gd name="T6" fmla="*/ 13 w 152"/>
                <a:gd name="T7" fmla="*/ 178 h 178"/>
                <a:gd name="T8" fmla="*/ 0 w 152"/>
                <a:gd name="T9" fmla="*/ 164 h 178"/>
                <a:gd name="T10" fmla="*/ 0 w 152"/>
                <a:gd name="T11" fmla="*/ 14 h 178"/>
                <a:gd name="T12" fmla="*/ 13 w 152"/>
                <a:gd name="T13" fmla="*/ 0 h 178"/>
                <a:gd name="T14" fmla="*/ 138 w 152"/>
                <a:gd name="T15" fmla="*/ 0 h 178"/>
                <a:gd name="T16" fmla="*/ 152 w 152"/>
                <a:gd name="T17" fmla="*/ 14 h 178"/>
                <a:gd name="T18" fmla="*/ 152 w 152"/>
                <a:gd name="T19" fmla="*/ 38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2" h="178">
                  <a:moveTo>
                    <a:pt x="152" y="155"/>
                  </a:moveTo>
                  <a:cubicBezTo>
                    <a:pt x="152" y="164"/>
                    <a:pt x="152" y="164"/>
                    <a:pt x="152" y="164"/>
                  </a:cubicBezTo>
                  <a:cubicBezTo>
                    <a:pt x="152" y="172"/>
                    <a:pt x="146" y="178"/>
                    <a:pt x="138" y="178"/>
                  </a:cubicBezTo>
                  <a:cubicBezTo>
                    <a:pt x="13" y="178"/>
                    <a:pt x="13" y="178"/>
                    <a:pt x="13" y="178"/>
                  </a:cubicBezTo>
                  <a:cubicBezTo>
                    <a:pt x="6" y="178"/>
                    <a:pt x="0" y="172"/>
                    <a:pt x="0" y="164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6"/>
                    <a:pt x="6" y="0"/>
                    <a:pt x="13" y="0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46" y="0"/>
                    <a:pt x="152" y="6"/>
                    <a:pt x="152" y="14"/>
                  </a:cubicBezTo>
                  <a:cubicBezTo>
                    <a:pt x="152" y="38"/>
                    <a:pt x="152" y="38"/>
                    <a:pt x="152" y="38"/>
                  </a:cubicBezTo>
                </a:path>
              </a:pathLst>
            </a:custGeom>
            <a:noFill/>
            <a:ln w="23813" cap="flat">
              <a:solidFill>
                <a:schemeClr val="accent4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+mn-cs"/>
                <a:sym typeface="Century Gothic" panose="020B0502020202020204" pitchFamily="34" charset="0"/>
              </a:endParaRPr>
            </a:p>
          </p:txBody>
        </p:sp>
      </p:grpSp>
      <p:sp>
        <p:nvSpPr>
          <p:cNvPr id="54" name="矩形 53"/>
          <p:cNvSpPr/>
          <p:nvPr/>
        </p:nvSpPr>
        <p:spPr>
          <a:xfrm>
            <a:off x="9241109" y="3429000"/>
            <a:ext cx="2050552" cy="403316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+mn-cs"/>
                <a:sym typeface="Century Gothic" panose="020B0502020202020204" pitchFamily="34" charset="0"/>
              </a:rPr>
              <a:t>标题文字添加</a:t>
            </a:r>
            <a:endParaRPr kumimoji="0" lang="zh-CN" altLang="en-US" sz="1800" b="1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75000"/>
                  <a:lumOff val="25000"/>
                </a:srgbClr>
              </a:solidFill>
              <a:effectLst/>
              <a:uLnTx/>
              <a:uFillTx/>
              <a:latin typeface="Century Gothic" panose="020B0502020202020204" pitchFamily="34" charset="0"/>
              <a:ea typeface="inpin heiti" panose="00000500000000000000" pitchFamily="2" charset="-122"/>
              <a:cs typeface="+mn-cs"/>
              <a:sym typeface="Century Gothic" panose="020B0502020202020204" pitchFamily="34" charset="0"/>
            </a:endParaRPr>
          </a:p>
        </p:txBody>
      </p:sp>
      <p:sp>
        <p:nvSpPr>
          <p:cNvPr id="55" name="矩形 54"/>
          <p:cNvSpPr/>
          <p:nvPr/>
        </p:nvSpPr>
        <p:spPr>
          <a:xfrm>
            <a:off x="9252553" y="3736156"/>
            <a:ext cx="2344223" cy="498005"/>
          </a:xfrm>
          <a:prstGeom prst="rect">
            <a:avLst/>
          </a:prstGeom>
        </p:spPr>
        <p:txBody>
          <a:bodyPr wrap="square" lIns="65009" tIns="32504" rIns="65009" bIns="32504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ch </a:t>
            </a:r>
            <a:r>
              <a:rPr kumimoji="0" lang="en-US" altLang="zh-CN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day is </a:t>
            </a:r>
            <a:r>
              <a:rPr kumimoji="0" lang="en-US" altLang="zh-CN" sz="10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a new </a:t>
            </a:r>
            <a:r>
              <a:rPr kumimoji="0" lang="en-US" altLang="zh-CN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opportunities from </a:t>
            </a:r>
            <a:r>
              <a:rPr kumimoji="0" lang="en-US" altLang="zh-CN" sz="10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now onis </a:t>
            </a:r>
            <a:r>
              <a:rPr kumimoji="0" lang="en-US" altLang="zh-CN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a </a:t>
            </a:r>
            <a:r>
              <a:rPr kumimoji="0" lang="en-US" altLang="zh-CN" sz="10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new oday </a:t>
            </a:r>
            <a:r>
              <a:rPr kumimoji="0" lang="en-US" altLang="zh-CN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is </a:t>
            </a:r>
            <a:r>
              <a:rPr kumimoji="0" lang="en-US" altLang="zh-CN" sz="10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a on</a:t>
            </a:r>
            <a:endParaRPr kumimoji="0" lang="en-US" altLang="zh-CN" sz="10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75000"/>
                  <a:lumOff val="25000"/>
                </a:srgbClr>
              </a:solidFill>
              <a:effectLst/>
              <a:uLnTx/>
              <a:uFillTx/>
              <a:latin typeface="Century Gothic" panose="020B0502020202020204" pitchFamily="34" charset="0"/>
              <a:ea typeface="inpin heiti" panose="00000500000000000000" pitchFamily="2" charset="-122"/>
              <a:cs typeface="Arial" panose="020B0604020202020204" pitchFamily="34" charset="0"/>
              <a:sym typeface="Century Gothic" panose="020B0502020202020204" pitchFamily="34" charset="0"/>
            </a:endParaRPr>
          </a:p>
        </p:txBody>
      </p:sp>
      <p:sp>
        <p:nvSpPr>
          <p:cNvPr id="56" name="矩形 55"/>
          <p:cNvSpPr/>
          <p:nvPr/>
        </p:nvSpPr>
        <p:spPr>
          <a:xfrm>
            <a:off x="9241109" y="4723009"/>
            <a:ext cx="2050552" cy="403316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+mn-cs"/>
                <a:sym typeface="Century Gothic" panose="020B0502020202020204" pitchFamily="34" charset="0"/>
              </a:rPr>
              <a:t>标题文字添加</a:t>
            </a:r>
            <a:endParaRPr kumimoji="0" lang="zh-CN" altLang="en-US" sz="1800" b="1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75000"/>
                  <a:lumOff val="25000"/>
                </a:srgbClr>
              </a:solidFill>
              <a:effectLst/>
              <a:uLnTx/>
              <a:uFillTx/>
              <a:latin typeface="Century Gothic" panose="020B0502020202020204" pitchFamily="34" charset="0"/>
              <a:ea typeface="inpin heiti" panose="00000500000000000000" pitchFamily="2" charset="-122"/>
              <a:cs typeface="+mn-cs"/>
              <a:sym typeface="Century Gothic" panose="020B0502020202020204" pitchFamily="34" charset="0"/>
            </a:endParaRPr>
          </a:p>
        </p:txBody>
      </p:sp>
      <p:sp>
        <p:nvSpPr>
          <p:cNvPr id="57" name="矩形 56"/>
          <p:cNvSpPr/>
          <p:nvPr/>
        </p:nvSpPr>
        <p:spPr>
          <a:xfrm>
            <a:off x="9252553" y="5030165"/>
            <a:ext cx="2344223" cy="498005"/>
          </a:xfrm>
          <a:prstGeom prst="rect">
            <a:avLst/>
          </a:prstGeom>
        </p:spPr>
        <p:txBody>
          <a:bodyPr wrap="square" lIns="65009" tIns="32504" rIns="65009" bIns="32504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ch </a:t>
            </a:r>
            <a:r>
              <a:rPr kumimoji="0" lang="en-US" altLang="zh-CN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day is </a:t>
            </a:r>
            <a:r>
              <a:rPr kumimoji="0" lang="en-US" altLang="zh-CN" sz="10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a new </a:t>
            </a:r>
            <a:r>
              <a:rPr kumimoji="0" lang="en-US" altLang="zh-CN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opportunities from </a:t>
            </a:r>
            <a:r>
              <a:rPr kumimoji="0" lang="en-US" altLang="zh-CN" sz="10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now onis </a:t>
            </a:r>
            <a:r>
              <a:rPr kumimoji="0" lang="en-US" altLang="zh-CN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a </a:t>
            </a:r>
            <a:r>
              <a:rPr kumimoji="0" lang="en-US" altLang="zh-CN" sz="10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new oday </a:t>
            </a:r>
            <a:r>
              <a:rPr kumimoji="0" lang="en-US" altLang="zh-CN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is </a:t>
            </a:r>
            <a:r>
              <a:rPr kumimoji="0" lang="en-US" altLang="zh-CN" sz="10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a on</a:t>
            </a:r>
            <a:endParaRPr kumimoji="0" lang="en-US" altLang="zh-CN" sz="10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75000"/>
                  <a:lumOff val="25000"/>
                </a:srgbClr>
              </a:solidFill>
              <a:effectLst/>
              <a:uLnTx/>
              <a:uFillTx/>
              <a:latin typeface="Century Gothic" panose="020B0502020202020204" pitchFamily="34" charset="0"/>
              <a:ea typeface="inpin heiti" panose="00000500000000000000" pitchFamily="2" charset="-122"/>
              <a:cs typeface="Arial" panose="020B0604020202020204" pitchFamily="34" charset="0"/>
              <a:sym typeface="Century Gothic" panose="020B0502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:random/>
      </p:transition>
    </mc:Choice>
    <mc:Fallback>
      <p:transition spd="slow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500"/>
                            </p:stCondLst>
                            <p:childTnLst>
                              <p:par>
                                <p:cTn id="2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500"/>
                            </p:stCondLst>
                            <p:childTnLst>
                              <p:par>
                                <p:cTn id="3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27" grpId="0"/>
      <p:bldP spid="23" grpId="0"/>
      <p:bldP spid="44" grpId="0"/>
      <p:bldP spid="55" grpId="0"/>
      <p:bldP spid="5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3"/>
          <p:cNvSpPr/>
          <p:nvPr/>
        </p:nvSpPr>
        <p:spPr>
          <a:xfrm>
            <a:off x="3472794" y="0"/>
            <a:ext cx="8713388" cy="6873240"/>
          </a:xfrm>
          <a:custGeom>
            <a:avLst/>
            <a:gdLst>
              <a:gd name="connsiteX0" fmla="*/ 0 w 7720862"/>
              <a:gd name="connsiteY0" fmla="*/ 0 h 6858000"/>
              <a:gd name="connsiteX1" fmla="*/ 7720862 w 7720862"/>
              <a:gd name="connsiteY1" fmla="*/ 0 h 6858000"/>
              <a:gd name="connsiteX2" fmla="*/ 7720862 w 7720862"/>
              <a:gd name="connsiteY2" fmla="*/ 6858000 h 6858000"/>
              <a:gd name="connsiteX3" fmla="*/ 0 w 7720862"/>
              <a:gd name="connsiteY3" fmla="*/ 6858000 h 6858000"/>
              <a:gd name="connsiteX4" fmla="*/ 0 w 7720862"/>
              <a:gd name="connsiteY4" fmla="*/ 0 h 6858000"/>
              <a:gd name="connsiteX0-1" fmla="*/ 0 w 7720862"/>
              <a:gd name="connsiteY0-2" fmla="*/ 0 h 6858000"/>
              <a:gd name="connsiteX1-3" fmla="*/ 7720862 w 7720862"/>
              <a:gd name="connsiteY1-4" fmla="*/ 0 h 6858000"/>
              <a:gd name="connsiteX2-5" fmla="*/ 7720862 w 7720862"/>
              <a:gd name="connsiteY2-6" fmla="*/ 6858000 h 6858000"/>
              <a:gd name="connsiteX3-7" fmla="*/ 0 w 7720862"/>
              <a:gd name="connsiteY3-8" fmla="*/ 6858000 h 6858000"/>
              <a:gd name="connsiteX4-9" fmla="*/ 0 w 7720862"/>
              <a:gd name="connsiteY4-10" fmla="*/ 0 h 6858000"/>
              <a:gd name="connsiteX0-11" fmla="*/ 563880 w 8284742"/>
              <a:gd name="connsiteY0-12" fmla="*/ 0 h 6873240"/>
              <a:gd name="connsiteX1-13" fmla="*/ 8284742 w 8284742"/>
              <a:gd name="connsiteY1-14" fmla="*/ 0 h 6873240"/>
              <a:gd name="connsiteX2-15" fmla="*/ 8284742 w 8284742"/>
              <a:gd name="connsiteY2-16" fmla="*/ 6858000 h 6873240"/>
              <a:gd name="connsiteX3-17" fmla="*/ 0 w 8284742"/>
              <a:gd name="connsiteY3-18" fmla="*/ 6873240 h 6873240"/>
              <a:gd name="connsiteX4-19" fmla="*/ 563880 w 8284742"/>
              <a:gd name="connsiteY4-20" fmla="*/ 0 h 6873240"/>
              <a:gd name="connsiteX0-21" fmla="*/ 997103 w 8717965"/>
              <a:gd name="connsiteY0-22" fmla="*/ 0 h 6873240"/>
              <a:gd name="connsiteX1-23" fmla="*/ 8717965 w 8717965"/>
              <a:gd name="connsiteY1-24" fmla="*/ 0 h 6873240"/>
              <a:gd name="connsiteX2-25" fmla="*/ 8717965 w 8717965"/>
              <a:gd name="connsiteY2-26" fmla="*/ 6858000 h 6873240"/>
              <a:gd name="connsiteX3-27" fmla="*/ 433223 w 8717965"/>
              <a:gd name="connsiteY3-28" fmla="*/ 6873240 h 6873240"/>
              <a:gd name="connsiteX4-29" fmla="*/ 997103 w 8717965"/>
              <a:gd name="connsiteY4-30" fmla="*/ 0 h 6873240"/>
              <a:gd name="connsiteX0-31" fmla="*/ 912078 w 8632940"/>
              <a:gd name="connsiteY0-32" fmla="*/ 0 h 6873240"/>
              <a:gd name="connsiteX1-33" fmla="*/ 8632940 w 8632940"/>
              <a:gd name="connsiteY1-34" fmla="*/ 0 h 6873240"/>
              <a:gd name="connsiteX2-35" fmla="*/ 8632940 w 8632940"/>
              <a:gd name="connsiteY2-36" fmla="*/ 6858000 h 6873240"/>
              <a:gd name="connsiteX3-37" fmla="*/ 348198 w 8632940"/>
              <a:gd name="connsiteY3-38" fmla="*/ 6873240 h 6873240"/>
              <a:gd name="connsiteX4-39" fmla="*/ 912078 w 8632940"/>
              <a:gd name="connsiteY4-40" fmla="*/ 0 h 6873240"/>
              <a:gd name="connsiteX0-41" fmla="*/ 824897 w 8545759"/>
              <a:gd name="connsiteY0-42" fmla="*/ 0 h 6873240"/>
              <a:gd name="connsiteX1-43" fmla="*/ 8545759 w 8545759"/>
              <a:gd name="connsiteY1-44" fmla="*/ 0 h 6873240"/>
              <a:gd name="connsiteX2-45" fmla="*/ 8545759 w 8545759"/>
              <a:gd name="connsiteY2-46" fmla="*/ 6858000 h 6873240"/>
              <a:gd name="connsiteX3-47" fmla="*/ 261017 w 8545759"/>
              <a:gd name="connsiteY3-48" fmla="*/ 6873240 h 6873240"/>
              <a:gd name="connsiteX4-49" fmla="*/ 824897 w 8545759"/>
              <a:gd name="connsiteY4-50" fmla="*/ 0 h 6873240"/>
              <a:gd name="connsiteX0-51" fmla="*/ 804137 w 8524999"/>
              <a:gd name="connsiteY0-52" fmla="*/ 0 h 6873240"/>
              <a:gd name="connsiteX1-53" fmla="*/ 8524999 w 8524999"/>
              <a:gd name="connsiteY1-54" fmla="*/ 0 h 6873240"/>
              <a:gd name="connsiteX2-55" fmla="*/ 8524999 w 8524999"/>
              <a:gd name="connsiteY2-56" fmla="*/ 6858000 h 6873240"/>
              <a:gd name="connsiteX3-57" fmla="*/ 240257 w 8524999"/>
              <a:gd name="connsiteY3-58" fmla="*/ 6873240 h 6873240"/>
              <a:gd name="connsiteX4-59" fmla="*/ 804137 w 8524999"/>
              <a:gd name="connsiteY4-60" fmla="*/ 0 h 6873240"/>
              <a:gd name="connsiteX0-61" fmla="*/ 932569 w 8653431"/>
              <a:gd name="connsiteY0-62" fmla="*/ 0 h 6873240"/>
              <a:gd name="connsiteX1-63" fmla="*/ 8653431 w 8653431"/>
              <a:gd name="connsiteY1-64" fmla="*/ 0 h 6873240"/>
              <a:gd name="connsiteX2-65" fmla="*/ 8653431 w 8653431"/>
              <a:gd name="connsiteY2-66" fmla="*/ 6858000 h 6873240"/>
              <a:gd name="connsiteX3-67" fmla="*/ 368689 w 8653431"/>
              <a:gd name="connsiteY3-68" fmla="*/ 6873240 h 6873240"/>
              <a:gd name="connsiteX4-69" fmla="*/ 932569 w 8653431"/>
              <a:gd name="connsiteY4-70" fmla="*/ 0 h 6873240"/>
              <a:gd name="connsiteX0-71" fmla="*/ 992526 w 8713388"/>
              <a:gd name="connsiteY0-72" fmla="*/ 0 h 6873240"/>
              <a:gd name="connsiteX1-73" fmla="*/ 8713388 w 8713388"/>
              <a:gd name="connsiteY1-74" fmla="*/ 0 h 6873240"/>
              <a:gd name="connsiteX2-75" fmla="*/ 8713388 w 8713388"/>
              <a:gd name="connsiteY2-76" fmla="*/ 6858000 h 6873240"/>
              <a:gd name="connsiteX3-77" fmla="*/ 428646 w 8713388"/>
              <a:gd name="connsiteY3-78" fmla="*/ 6873240 h 6873240"/>
              <a:gd name="connsiteX4-79" fmla="*/ 992526 w 8713388"/>
              <a:gd name="connsiteY4-80" fmla="*/ 0 h 687324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8713388" h="6873240">
                <a:moveTo>
                  <a:pt x="992526" y="0"/>
                </a:moveTo>
                <a:lnTo>
                  <a:pt x="8713388" y="0"/>
                </a:lnTo>
                <a:lnTo>
                  <a:pt x="8713388" y="6858000"/>
                </a:lnTo>
                <a:lnTo>
                  <a:pt x="428646" y="6873240"/>
                </a:lnTo>
                <a:cubicBezTo>
                  <a:pt x="-1288394" y="6289040"/>
                  <a:pt x="2831486" y="2413000"/>
                  <a:pt x="992526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0" y="0"/>
            <a:ext cx="6096000" cy="6858000"/>
            <a:chOff x="0" y="0"/>
            <a:chExt cx="6095999" cy="6856413"/>
          </a:xfrm>
          <a:solidFill>
            <a:srgbClr val="4E858C"/>
          </a:solidFill>
        </p:grpSpPr>
        <p:sp>
          <p:nvSpPr>
            <p:cNvPr id="6" name="Freeform 20"/>
            <p:cNvSpPr/>
            <p:nvPr/>
          </p:nvSpPr>
          <p:spPr bwMode="auto">
            <a:xfrm>
              <a:off x="2820988" y="1107984"/>
              <a:ext cx="2574924" cy="5748429"/>
            </a:xfrm>
            <a:custGeom>
              <a:avLst/>
              <a:gdLst>
                <a:gd name="T0" fmla="*/ 1039 w 1213"/>
                <a:gd name="T1" fmla="*/ 0 h 3748"/>
                <a:gd name="T2" fmla="*/ 1196 w 1213"/>
                <a:gd name="T3" fmla="*/ 892 h 3748"/>
                <a:gd name="T4" fmla="*/ 812 w 1213"/>
                <a:gd name="T5" fmla="*/ 2092 h 3748"/>
                <a:gd name="T6" fmla="*/ 464 w 1213"/>
                <a:gd name="T7" fmla="*/ 3748 h 3748"/>
                <a:gd name="T8" fmla="*/ 0 w 1213"/>
                <a:gd name="T9" fmla="*/ 3748 h 3748"/>
                <a:gd name="T10" fmla="*/ 116 w 1213"/>
                <a:gd name="T11" fmla="*/ 3040 h 3748"/>
                <a:gd name="T12" fmla="*/ 464 w 1213"/>
                <a:gd name="T13" fmla="*/ 2404 h 3748"/>
                <a:gd name="T14" fmla="*/ 1020 w 1213"/>
                <a:gd name="T15" fmla="*/ 1322 h 3748"/>
                <a:gd name="T16" fmla="*/ 1120 w 1213"/>
                <a:gd name="T17" fmla="*/ 988 h 3748"/>
                <a:gd name="T18" fmla="*/ 1152 w 1213"/>
                <a:gd name="T19" fmla="*/ 512 h 3748"/>
                <a:gd name="T20" fmla="*/ 1039 w 1213"/>
                <a:gd name="T21" fmla="*/ 0 h 37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213" h="3748">
                  <a:moveTo>
                    <a:pt x="1039" y="0"/>
                  </a:moveTo>
                  <a:cubicBezTo>
                    <a:pt x="1039" y="0"/>
                    <a:pt x="1213" y="417"/>
                    <a:pt x="1196" y="892"/>
                  </a:cubicBezTo>
                  <a:cubicBezTo>
                    <a:pt x="1176" y="1460"/>
                    <a:pt x="944" y="1828"/>
                    <a:pt x="812" y="2092"/>
                  </a:cubicBezTo>
                  <a:cubicBezTo>
                    <a:pt x="680" y="2356"/>
                    <a:pt x="68" y="3148"/>
                    <a:pt x="464" y="3748"/>
                  </a:cubicBezTo>
                  <a:cubicBezTo>
                    <a:pt x="0" y="3748"/>
                    <a:pt x="0" y="3748"/>
                    <a:pt x="0" y="3748"/>
                  </a:cubicBezTo>
                  <a:cubicBezTo>
                    <a:pt x="116" y="3040"/>
                    <a:pt x="116" y="3040"/>
                    <a:pt x="116" y="3040"/>
                  </a:cubicBezTo>
                  <a:cubicBezTo>
                    <a:pt x="464" y="2404"/>
                    <a:pt x="464" y="2404"/>
                    <a:pt x="464" y="2404"/>
                  </a:cubicBezTo>
                  <a:cubicBezTo>
                    <a:pt x="1020" y="1322"/>
                    <a:pt x="1020" y="1322"/>
                    <a:pt x="1020" y="1322"/>
                  </a:cubicBezTo>
                  <a:cubicBezTo>
                    <a:pt x="1120" y="988"/>
                    <a:pt x="1120" y="988"/>
                    <a:pt x="1120" y="988"/>
                  </a:cubicBezTo>
                  <a:cubicBezTo>
                    <a:pt x="1152" y="512"/>
                    <a:pt x="1152" y="512"/>
                    <a:pt x="1152" y="512"/>
                  </a:cubicBezTo>
                  <a:lnTo>
                    <a:pt x="1039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+mn-cs"/>
                <a:sym typeface="Century Gothic" panose="020B0502020202020204" pitchFamily="34" charset="0"/>
              </a:endParaRPr>
            </a:p>
          </p:txBody>
        </p:sp>
        <p:sp>
          <p:nvSpPr>
            <p:cNvPr id="7" name="Freeform 15"/>
            <p:cNvSpPr/>
            <p:nvPr/>
          </p:nvSpPr>
          <p:spPr bwMode="auto">
            <a:xfrm>
              <a:off x="0" y="288925"/>
              <a:ext cx="5395912" cy="6567488"/>
            </a:xfrm>
            <a:custGeom>
              <a:avLst/>
              <a:gdLst>
                <a:gd name="T0" fmla="*/ 2170 w 2522"/>
                <a:gd name="T1" fmla="*/ 0 h 4134"/>
                <a:gd name="T2" fmla="*/ 2478 w 2522"/>
                <a:gd name="T3" fmla="*/ 1328 h 4134"/>
                <a:gd name="T4" fmla="*/ 2198 w 2522"/>
                <a:gd name="T5" fmla="*/ 2232 h 4134"/>
                <a:gd name="T6" fmla="*/ 1532 w 2522"/>
                <a:gd name="T7" fmla="*/ 3442 h 4134"/>
                <a:gd name="T8" fmla="*/ 1484 w 2522"/>
                <a:gd name="T9" fmla="*/ 4134 h 4134"/>
                <a:gd name="T10" fmla="*/ 0 w 2522"/>
                <a:gd name="T11" fmla="*/ 4134 h 4134"/>
                <a:gd name="T12" fmla="*/ 0 w 2522"/>
                <a:gd name="T13" fmla="*/ 3954 h 4134"/>
                <a:gd name="T14" fmla="*/ 316 w 2522"/>
                <a:gd name="T15" fmla="*/ 3194 h 4134"/>
                <a:gd name="T16" fmla="*/ 1436 w 2522"/>
                <a:gd name="T17" fmla="*/ 2514 h 4134"/>
                <a:gd name="T18" fmla="*/ 2156 w 2522"/>
                <a:gd name="T19" fmla="*/ 1886 h 4134"/>
                <a:gd name="T20" fmla="*/ 2332 w 2522"/>
                <a:gd name="T21" fmla="*/ 1314 h 4134"/>
                <a:gd name="T22" fmla="*/ 2372 w 2522"/>
                <a:gd name="T23" fmla="*/ 810 h 4134"/>
                <a:gd name="T24" fmla="*/ 2170 w 2522"/>
                <a:gd name="T25" fmla="*/ 0 h 4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22" h="4134">
                  <a:moveTo>
                    <a:pt x="2170" y="0"/>
                  </a:moveTo>
                  <a:cubicBezTo>
                    <a:pt x="2170" y="0"/>
                    <a:pt x="2522" y="428"/>
                    <a:pt x="2478" y="1328"/>
                  </a:cubicBezTo>
                  <a:cubicBezTo>
                    <a:pt x="2478" y="1328"/>
                    <a:pt x="2438" y="1848"/>
                    <a:pt x="2198" y="2232"/>
                  </a:cubicBezTo>
                  <a:cubicBezTo>
                    <a:pt x="2026" y="2507"/>
                    <a:pt x="1582" y="3240"/>
                    <a:pt x="1532" y="3442"/>
                  </a:cubicBezTo>
                  <a:cubicBezTo>
                    <a:pt x="1488" y="3618"/>
                    <a:pt x="1454" y="3760"/>
                    <a:pt x="1484" y="4134"/>
                  </a:cubicBezTo>
                  <a:cubicBezTo>
                    <a:pt x="0" y="4134"/>
                    <a:pt x="0" y="4134"/>
                    <a:pt x="0" y="4134"/>
                  </a:cubicBezTo>
                  <a:cubicBezTo>
                    <a:pt x="0" y="3954"/>
                    <a:pt x="0" y="3954"/>
                    <a:pt x="0" y="3954"/>
                  </a:cubicBezTo>
                  <a:cubicBezTo>
                    <a:pt x="316" y="3194"/>
                    <a:pt x="316" y="3194"/>
                    <a:pt x="316" y="3194"/>
                  </a:cubicBezTo>
                  <a:cubicBezTo>
                    <a:pt x="1436" y="2514"/>
                    <a:pt x="1436" y="2514"/>
                    <a:pt x="1436" y="2514"/>
                  </a:cubicBezTo>
                  <a:cubicBezTo>
                    <a:pt x="2156" y="1886"/>
                    <a:pt x="2156" y="1886"/>
                    <a:pt x="2156" y="1886"/>
                  </a:cubicBezTo>
                  <a:cubicBezTo>
                    <a:pt x="2332" y="1314"/>
                    <a:pt x="2332" y="1314"/>
                    <a:pt x="2332" y="1314"/>
                  </a:cubicBezTo>
                  <a:cubicBezTo>
                    <a:pt x="2372" y="810"/>
                    <a:pt x="2372" y="810"/>
                    <a:pt x="2372" y="810"/>
                  </a:cubicBezTo>
                  <a:lnTo>
                    <a:pt x="2170" y="0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+mn-cs"/>
                <a:sym typeface="Century Gothic" panose="020B0502020202020204" pitchFamily="34" charset="0"/>
              </a:endParaRPr>
            </a:p>
          </p:txBody>
        </p:sp>
        <p:sp>
          <p:nvSpPr>
            <p:cNvPr id="8" name="Freeform 16"/>
            <p:cNvSpPr/>
            <p:nvPr/>
          </p:nvSpPr>
          <p:spPr bwMode="auto">
            <a:xfrm>
              <a:off x="5818" y="0"/>
              <a:ext cx="6090181" cy="6577013"/>
            </a:xfrm>
            <a:custGeom>
              <a:avLst/>
              <a:gdLst>
                <a:gd name="T0" fmla="*/ 1996 w 2852"/>
                <a:gd name="T1" fmla="*/ 0 h 4140"/>
                <a:gd name="T2" fmla="*/ 1986 w 2852"/>
                <a:gd name="T3" fmla="*/ 2022 h 4140"/>
                <a:gd name="T4" fmla="*/ 0 w 2852"/>
                <a:gd name="T5" fmla="*/ 2852 h 4140"/>
                <a:gd name="T6" fmla="*/ 0 w 2852"/>
                <a:gd name="T7" fmla="*/ 4140 h 4140"/>
                <a:gd name="T8" fmla="*/ 1340 w 2852"/>
                <a:gd name="T9" fmla="*/ 2988 h 4140"/>
                <a:gd name="T10" fmla="*/ 2108 w 2852"/>
                <a:gd name="T11" fmla="*/ 0 h 4140"/>
                <a:gd name="T12" fmla="*/ 1996 w 2852"/>
                <a:gd name="T13" fmla="*/ 0 h 4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52" h="4140">
                  <a:moveTo>
                    <a:pt x="1996" y="0"/>
                  </a:moveTo>
                  <a:cubicBezTo>
                    <a:pt x="1996" y="0"/>
                    <a:pt x="2706" y="1126"/>
                    <a:pt x="1986" y="2022"/>
                  </a:cubicBezTo>
                  <a:cubicBezTo>
                    <a:pt x="1584" y="2523"/>
                    <a:pt x="720" y="2755"/>
                    <a:pt x="0" y="2852"/>
                  </a:cubicBezTo>
                  <a:cubicBezTo>
                    <a:pt x="0" y="4140"/>
                    <a:pt x="0" y="4140"/>
                    <a:pt x="0" y="4140"/>
                  </a:cubicBezTo>
                  <a:cubicBezTo>
                    <a:pt x="0" y="4140"/>
                    <a:pt x="452" y="3540"/>
                    <a:pt x="1340" y="2988"/>
                  </a:cubicBezTo>
                  <a:cubicBezTo>
                    <a:pt x="2228" y="2436"/>
                    <a:pt x="2852" y="1532"/>
                    <a:pt x="2108" y="0"/>
                  </a:cubicBezTo>
                  <a:lnTo>
                    <a:pt x="1996" y="0"/>
                  </a:lnTo>
                  <a:close/>
                </a:path>
              </a:pathLst>
            </a:custGeom>
            <a:solidFill>
              <a:srgbClr val="96BFC4"/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+mn-cs"/>
                <a:sym typeface="Century Gothic" panose="020B0502020202020204" pitchFamily="34" charset="0"/>
              </a:endParaRPr>
            </a:p>
          </p:txBody>
        </p:sp>
      </p:grpSp>
      <p:sp>
        <p:nvSpPr>
          <p:cNvPr id="9" name="圆: 空心 8"/>
          <p:cNvSpPr/>
          <p:nvPr/>
        </p:nvSpPr>
        <p:spPr>
          <a:xfrm>
            <a:off x="8743106" y="4221013"/>
            <a:ext cx="4094882" cy="4094882"/>
          </a:xfrm>
          <a:prstGeom prst="donut">
            <a:avLst/>
          </a:prstGeom>
          <a:solidFill>
            <a:srgbClr val="4E858C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entury Gothic" panose="020B0502020202020204" pitchFamily="34" charset="0"/>
              <a:ea typeface="inpin heiti" panose="00000500000000000000" pitchFamily="2" charset="-122"/>
              <a:cs typeface="+mn-cs"/>
              <a:sym typeface="Century Gothic" panose="020B0502020202020204" pitchFamily="34" charset="0"/>
            </a:endParaRPr>
          </a:p>
        </p:txBody>
      </p:sp>
      <p:sp>
        <p:nvSpPr>
          <p:cNvPr id="10" name="TextBox 6"/>
          <p:cNvSpPr txBox="1"/>
          <p:nvPr/>
        </p:nvSpPr>
        <p:spPr>
          <a:xfrm>
            <a:off x="5464603" y="2461201"/>
            <a:ext cx="3931920" cy="975419"/>
          </a:xfrm>
          <a:prstGeom prst="rect">
            <a:avLst/>
          </a:prstGeom>
          <a:noFill/>
        </p:spPr>
        <p:txBody>
          <a:bodyPr wrap="none" lIns="480000" tIns="0" rIns="0" bIns="0" anchor="b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4000">
                <a:solidFill>
                  <a:srgbClr val="000000">
                    <a:lumMod val="75000"/>
                    <a:lumOff val="25000"/>
                  </a:srgbClr>
                </a:solidFill>
                <a:latin typeface="Century Gothic" panose="020B0502020202020204" pitchFamily="34" charset="0"/>
                <a:ea typeface="inpin heiti" panose="00000500000000000000" pitchFamily="2" charset="-122"/>
                <a:cs typeface="+mn-ea"/>
                <a:sym typeface="Century Gothic" panose="020B0502020202020204" pitchFamily="34" charset="0"/>
              </a:rPr>
              <a:t>未来计划展示</a:t>
            </a:r>
            <a:endParaRPr kumimoji="0" lang="zh-CN" altLang="en-US" sz="40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75000"/>
                  <a:lumOff val="25000"/>
                </a:srgbClr>
              </a:solidFill>
              <a:effectLst/>
              <a:uLnTx/>
              <a:uFillTx/>
              <a:latin typeface="Century Gothic" panose="020B0502020202020204" pitchFamily="34" charset="0"/>
              <a:ea typeface="inpin heiti" panose="00000500000000000000" pitchFamily="2" charset="-122"/>
              <a:cs typeface="+mn-ea"/>
              <a:sym typeface="Century Gothic" panose="020B0502020202020204" pitchFamily="34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5980453" y="3436620"/>
            <a:ext cx="4270987" cy="852974"/>
          </a:xfrm>
          <a:prstGeom prst="rect">
            <a:avLst/>
          </a:prstGeom>
        </p:spPr>
        <p:txBody>
          <a:bodyPr wrap="square" lIns="65009" tIns="32504" rIns="65009" bIns="32504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900" b="0" i="0" u="none" strike="noStrike" kern="1200" cap="none" spc="30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Each day is </a:t>
            </a:r>
            <a:r>
              <a:rPr kumimoji="0" lang="en-US" altLang="zh-CN" sz="900" b="0" i="0" u="none" strike="noStrike" kern="1200" cap="none" spc="300" normalizeH="0" baseline="0" noProof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a new opportunitiesis </a:t>
            </a:r>
            <a:r>
              <a:rPr kumimoji="0" lang="en-US" altLang="zh-CN" sz="900" b="0" i="0" u="none" strike="noStrike" kern="1200" cap="none" spc="30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a new beginning Seize </a:t>
            </a:r>
            <a:r>
              <a:rPr kumimoji="0" lang="en-US" altLang="zh-CN" sz="900" b="0" i="0" u="none" strike="noStrike" kern="1200" cap="none" spc="300" normalizeH="0" baseline="0" noProof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new opportunitiesis </a:t>
            </a:r>
            <a:r>
              <a:rPr kumimoji="0" lang="en-US" altLang="zh-CN" sz="900" b="0" i="0" u="none" strike="noStrike" kern="1200" cap="none" spc="30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a new </a:t>
            </a:r>
            <a:r>
              <a:rPr kumimoji="0" lang="en-US" altLang="zh-CN" sz="900" b="0" i="0" u="none" strike="noStrike" kern="1200" cap="none" spc="300" normalizeH="0" baseline="0" noProof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beginning from </a:t>
            </a:r>
            <a:r>
              <a:rPr kumimoji="0" lang="en-US" altLang="zh-CN" sz="900" b="0" i="0" u="none" strike="noStrike" kern="1200" cap="none" spc="30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now on</a:t>
            </a:r>
            <a:endParaRPr kumimoji="0" lang="en-US" altLang="zh-CN" sz="900" b="0" i="0" u="none" strike="noStrike" kern="1200" cap="none" spc="300" normalizeH="0" baseline="0" noProof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Century Gothic" panose="020B0502020202020204" pitchFamily="34" charset="0"/>
              <a:ea typeface="inpin heiti" panose="00000500000000000000" pitchFamily="2" charset="-122"/>
              <a:cs typeface="Arial" panose="020B0604020202020204" pitchFamily="34" charset="0"/>
              <a:sym typeface="Century Gothic" panose="020B0502020202020204" pitchFamily="34" charset="0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5979648" y="1507273"/>
            <a:ext cx="4810899" cy="1206468"/>
          </a:xfrm>
          <a:prstGeom prst="rect">
            <a:avLst/>
          </a:prstGeom>
        </p:spPr>
        <p:txBody>
          <a:bodyPr wrap="square" lIns="65009" tIns="32504" rIns="65009" bIns="32504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4400" b="0" i="0" u="none" strike="noStrike" kern="1200" cap="none" spc="300" normalizeH="0" baseline="0" noProof="0">
                <a:ln>
                  <a:noFill/>
                </a:ln>
                <a:solidFill>
                  <a:srgbClr val="4E858C"/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PART 04</a:t>
            </a:r>
            <a:endParaRPr kumimoji="0" lang="en-US" altLang="zh-CN" sz="4400" b="0" i="0" u="none" strike="noStrike" kern="1200" cap="none" spc="300" normalizeH="0" baseline="0" noProof="0" dirty="0">
              <a:ln>
                <a:noFill/>
              </a:ln>
              <a:solidFill>
                <a:srgbClr val="4E858C"/>
              </a:solidFill>
              <a:effectLst/>
              <a:uLnTx/>
              <a:uFillTx/>
              <a:latin typeface="Century Gothic" panose="020B0502020202020204" pitchFamily="34" charset="0"/>
              <a:ea typeface="inpin heiti" panose="00000500000000000000" pitchFamily="2" charset="-122"/>
              <a:cs typeface="Arial" panose="020B0604020202020204" pitchFamily="34" charset="0"/>
              <a:sym typeface="Century Gothic" panose="020B0502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:random/>
      </p:transition>
    </mc:Choice>
    <mc:Fallback>
      <p:transition spd="slow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12209501" cy="6858000"/>
          </a:xfrm>
          <a:custGeom>
            <a:avLst/>
            <a:gdLst>
              <a:gd name="connsiteX0" fmla="*/ 0 w 4800600"/>
              <a:gd name="connsiteY0" fmla="*/ 0 h 6858000"/>
              <a:gd name="connsiteX1" fmla="*/ 4800600 w 4800600"/>
              <a:gd name="connsiteY1" fmla="*/ 0 h 6858000"/>
              <a:gd name="connsiteX2" fmla="*/ 4800600 w 4800600"/>
              <a:gd name="connsiteY2" fmla="*/ 6858000 h 6858000"/>
              <a:gd name="connsiteX3" fmla="*/ 0 w 4800600"/>
              <a:gd name="connsiteY3" fmla="*/ 6858000 h 6858000"/>
              <a:gd name="connsiteX4" fmla="*/ 0 w 4800600"/>
              <a:gd name="connsiteY4" fmla="*/ 0 h 6858000"/>
              <a:gd name="connsiteX0-1" fmla="*/ 0 w 5400675"/>
              <a:gd name="connsiteY0-2" fmla="*/ 857250 h 7715250"/>
              <a:gd name="connsiteX1-3" fmla="*/ 4800600 w 5400675"/>
              <a:gd name="connsiteY1-4" fmla="*/ 857250 h 7715250"/>
              <a:gd name="connsiteX2-5" fmla="*/ 4800600 w 5400675"/>
              <a:gd name="connsiteY2-6" fmla="*/ 7715250 h 7715250"/>
              <a:gd name="connsiteX3-7" fmla="*/ 0 w 5400675"/>
              <a:gd name="connsiteY3-8" fmla="*/ 7715250 h 7715250"/>
              <a:gd name="connsiteX4-9" fmla="*/ 0 w 5400675"/>
              <a:gd name="connsiteY4-10" fmla="*/ 857250 h 7715250"/>
              <a:gd name="connsiteX0-11" fmla="*/ 0 w 5890150"/>
              <a:gd name="connsiteY0-12" fmla="*/ 197361 h 7055361"/>
              <a:gd name="connsiteX1-13" fmla="*/ 5547360 w 5890150"/>
              <a:gd name="connsiteY1-14" fmla="*/ 4342641 h 7055361"/>
              <a:gd name="connsiteX2-15" fmla="*/ 4800600 w 5890150"/>
              <a:gd name="connsiteY2-16" fmla="*/ 7055361 h 7055361"/>
              <a:gd name="connsiteX3-17" fmla="*/ 0 w 5890150"/>
              <a:gd name="connsiteY3-18" fmla="*/ 7055361 h 7055361"/>
              <a:gd name="connsiteX4-19" fmla="*/ 0 w 5890150"/>
              <a:gd name="connsiteY4-20" fmla="*/ 197361 h 7055361"/>
              <a:gd name="connsiteX0-21" fmla="*/ 0 w 5890150"/>
              <a:gd name="connsiteY0-22" fmla="*/ 0 h 6858000"/>
              <a:gd name="connsiteX1-23" fmla="*/ 5547360 w 5890150"/>
              <a:gd name="connsiteY1-24" fmla="*/ 4145280 h 6858000"/>
              <a:gd name="connsiteX2-25" fmla="*/ 4800600 w 5890150"/>
              <a:gd name="connsiteY2-26" fmla="*/ 6858000 h 6858000"/>
              <a:gd name="connsiteX3-27" fmla="*/ 0 w 5890150"/>
              <a:gd name="connsiteY3-28" fmla="*/ 6858000 h 6858000"/>
              <a:gd name="connsiteX4-29" fmla="*/ 0 w 5890150"/>
              <a:gd name="connsiteY4-30" fmla="*/ 0 h 6858000"/>
              <a:gd name="connsiteX0-31" fmla="*/ 0 w 6227560"/>
              <a:gd name="connsiteY0-32" fmla="*/ 0 h 6858000"/>
              <a:gd name="connsiteX1-33" fmla="*/ 5547360 w 6227560"/>
              <a:gd name="connsiteY1-34" fmla="*/ 4145280 h 6858000"/>
              <a:gd name="connsiteX2-35" fmla="*/ 4800600 w 6227560"/>
              <a:gd name="connsiteY2-36" fmla="*/ 6858000 h 6858000"/>
              <a:gd name="connsiteX3-37" fmla="*/ 0 w 6227560"/>
              <a:gd name="connsiteY3-38" fmla="*/ 6858000 h 6858000"/>
              <a:gd name="connsiteX4-39" fmla="*/ 0 w 6227560"/>
              <a:gd name="connsiteY4-40" fmla="*/ 0 h 6858000"/>
              <a:gd name="connsiteX0-41" fmla="*/ 0 w 12287124"/>
              <a:gd name="connsiteY0-42" fmla="*/ 0 h 6858000"/>
              <a:gd name="connsiteX1-43" fmla="*/ 5547360 w 12287124"/>
              <a:gd name="connsiteY1-44" fmla="*/ 4145280 h 6858000"/>
              <a:gd name="connsiteX2-45" fmla="*/ 12207240 w 12287124"/>
              <a:gd name="connsiteY2-46" fmla="*/ 6858000 h 6858000"/>
              <a:gd name="connsiteX3-47" fmla="*/ 0 w 12287124"/>
              <a:gd name="connsiteY3-48" fmla="*/ 6858000 h 6858000"/>
              <a:gd name="connsiteX4-49" fmla="*/ 0 w 12287124"/>
              <a:gd name="connsiteY4-50" fmla="*/ 0 h 6858000"/>
              <a:gd name="connsiteX0-51" fmla="*/ 0 w 12270542"/>
              <a:gd name="connsiteY0-52" fmla="*/ 0 h 6858000"/>
              <a:gd name="connsiteX1-53" fmla="*/ 5547360 w 12270542"/>
              <a:gd name="connsiteY1-54" fmla="*/ 4145280 h 6858000"/>
              <a:gd name="connsiteX2-55" fmla="*/ 12207240 w 12270542"/>
              <a:gd name="connsiteY2-56" fmla="*/ 6858000 h 6858000"/>
              <a:gd name="connsiteX3-57" fmla="*/ 0 w 12270542"/>
              <a:gd name="connsiteY3-58" fmla="*/ 6858000 h 6858000"/>
              <a:gd name="connsiteX4-59" fmla="*/ 0 w 12270542"/>
              <a:gd name="connsiteY4-60" fmla="*/ 0 h 6858000"/>
              <a:gd name="connsiteX0-61" fmla="*/ 0 w 12270542"/>
              <a:gd name="connsiteY0-62" fmla="*/ 0 h 6858000"/>
              <a:gd name="connsiteX1-63" fmla="*/ 5547360 w 12270542"/>
              <a:gd name="connsiteY1-64" fmla="*/ 4145280 h 6858000"/>
              <a:gd name="connsiteX2-65" fmla="*/ 12207240 w 12270542"/>
              <a:gd name="connsiteY2-66" fmla="*/ 6858000 h 6858000"/>
              <a:gd name="connsiteX3-67" fmla="*/ 0 w 12270542"/>
              <a:gd name="connsiteY3-68" fmla="*/ 6858000 h 6858000"/>
              <a:gd name="connsiteX4-69" fmla="*/ 0 w 12270542"/>
              <a:gd name="connsiteY4-70" fmla="*/ 0 h 6858000"/>
              <a:gd name="connsiteX0-71" fmla="*/ 0 w 12313371"/>
              <a:gd name="connsiteY0-72" fmla="*/ 0 h 6858000"/>
              <a:gd name="connsiteX1-73" fmla="*/ 5547360 w 12313371"/>
              <a:gd name="connsiteY1-74" fmla="*/ 4145280 h 6858000"/>
              <a:gd name="connsiteX2-75" fmla="*/ 12207240 w 12313371"/>
              <a:gd name="connsiteY2-76" fmla="*/ 6858000 h 6858000"/>
              <a:gd name="connsiteX3-77" fmla="*/ 0 w 12313371"/>
              <a:gd name="connsiteY3-78" fmla="*/ 6858000 h 6858000"/>
              <a:gd name="connsiteX4-79" fmla="*/ 0 w 12313371"/>
              <a:gd name="connsiteY4-80" fmla="*/ 0 h 6858000"/>
              <a:gd name="connsiteX0-81" fmla="*/ 0 w 12209501"/>
              <a:gd name="connsiteY0-82" fmla="*/ 0 h 6858000"/>
              <a:gd name="connsiteX1-83" fmla="*/ 5547360 w 12209501"/>
              <a:gd name="connsiteY1-84" fmla="*/ 4145280 h 6858000"/>
              <a:gd name="connsiteX2-85" fmla="*/ 12207240 w 12209501"/>
              <a:gd name="connsiteY2-86" fmla="*/ 6858000 h 6858000"/>
              <a:gd name="connsiteX3-87" fmla="*/ 0 w 12209501"/>
              <a:gd name="connsiteY3-88" fmla="*/ 6858000 h 6858000"/>
              <a:gd name="connsiteX4-89" fmla="*/ 0 w 12209501"/>
              <a:gd name="connsiteY4-90" fmla="*/ 0 h 685800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12209501" h="6858000">
                <a:moveTo>
                  <a:pt x="0" y="0"/>
                </a:moveTo>
                <a:cubicBezTo>
                  <a:pt x="2049780" y="3291840"/>
                  <a:pt x="1958340" y="5897880"/>
                  <a:pt x="5547360" y="4145280"/>
                </a:cubicBezTo>
                <a:cubicBezTo>
                  <a:pt x="9136380" y="2392680"/>
                  <a:pt x="12306300" y="5425440"/>
                  <a:pt x="12207240" y="6858000"/>
                </a:cubicBezTo>
                <a:lnTo>
                  <a:pt x="0" y="68580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3" name="矩形: 圆角 2"/>
          <p:cNvSpPr/>
          <p:nvPr/>
        </p:nvSpPr>
        <p:spPr>
          <a:xfrm>
            <a:off x="1021080" y="680720"/>
            <a:ext cx="10149840" cy="5496560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63500" sx="101000" sy="101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4" name="Rectangle 2"/>
          <p:cNvSpPr/>
          <p:nvPr/>
        </p:nvSpPr>
        <p:spPr>
          <a:xfrm>
            <a:off x="5167117" y="468909"/>
            <a:ext cx="2016224" cy="1427696"/>
          </a:xfrm>
          <a:prstGeom prst="rect">
            <a:avLst/>
          </a:prstGeom>
          <a:noFill/>
        </p:spPr>
        <p:txBody>
          <a:bodyPr wrap="square">
            <a:normAutofit fontScale="40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4800" b="0" i="0" u="none" strike="noStrike" kern="1200" cap="none" spc="600" normalizeH="0" baseline="0" noProof="0" dirty="0">
              <a:ln>
                <a:noFill/>
              </a:ln>
              <a:solidFill>
                <a:srgbClr val="000000">
                  <a:lumMod val="75000"/>
                  <a:lumOff val="25000"/>
                </a:srgbClr>
              </a:solidFill>
              <a:effectLst/>
              <a:uLnTx/>
              <a:uFillTx/>
              <a:latin typeface="Century Gothic" panose="020B0502020202020204" pitchFamily="34" charset="0"/>
              <a:ea typeface="inpin heiti" panose="00000500000000000000" pitchFamily="2" charset="-122"/>
              <a:cs typeface="+mn-ea"/>
              <a:sym typeface="Century Gothic" panose="020B0502020202020204" pitchFamily="34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4800" b="0" i="0" u="none" strike="noStrike" kern="1200" cap="none" spc="600" normalizeH="0" baseline="0" noProof="0" dirty="0">
              <a:ln>
                <a:noFill/>
              </a:ln>
              <a:solidFill>
                <a:srgbClr val="000000">
                  <a:lumMod val="75000"/>
                  <a:lumOff val="25000"/>
                </a:srgbClr>
              </a:solidFill>
              <a:effectLst/>
              <a:uLnTx/>
              <a:uFillTx/>
              <a:latin typeface="Century Gothic" panose="020B0502020202020204" pitchFamily="34" charset="0"/>
              <a:ea typeface="inpin heiti" panose="00000500000000000000" pitchFamily="2" charset="-122"/>
              <a:cs typeface="+mn-ea"/>
              <a:sym typeface="Century Gothic" panose="020B0502020202020204" pitchFamily="34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0" b="0" i="0" u="none" strike="noStrike" kern="1200" cap="none" spc="600" normalizeH="0" baseline="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+mn-ea"/>
                <a:sym typeface="Century Gothic" panose="020B0502020202020204" pitchFamily="34" charset="0"/>
              </a:rPr>
              <a:t>目录</a:t>
            </a:r>
            <a:endParaRPr kumimoji="0" lang="en-US" altLang="zh-CN" sz="12000" b="0" i="0" u="none" strike="noStrike" kern="1200" cap="none" spc="600" normalizeH="0" baseline="0" noProof="0" dirty="0">
              <a:ln>
                <a:noFill/>
              </a:ln>
              <a:solidFill>
                <a:srgbClr val="000000">
                  <a:lumMod val="75000"/>
                  <a:lumOff val="25000"/>
                </a:srgbClr>
              </a:solidFill>
              <a:effectLst/>
              <a:uLnTx/>
              <a:uFillTx/>
              <a:latin typeface="Century Gothic" panose="020B0502020202020204" pitchFamily="34" charset="0"/>
              <a:ea typeface="inpin heiti" panose="00000500000000000000" pitchFamily="2" charset="-122"/>
              <a:cs typeface="+mn-ea"/>
              <a:sym typeface="Century Gothic" panose="020B0502020202020204" pitchFamily="34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3865" b="0" i="0" u="none" strike="noStrike" kern="1200" cap="none" spc="600" normalizeH="0" baseline="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+mn-ea"/>
                <a:sym typeface="Century Gothic" panose="020B0502020202020204" pitchFamily="34" charset="0"/>
              </a:rPr>
              <a:t>CONTENT</a:t>
            </a:r>
            <a:endParaRPr kumimoji="0" lang="en-US" altLang="zh-CN" sz="5600" b="0" i="0" u="none" strike="noStrike" kern="1200" cap="none" spc="600" normalizeH="0" baseline="0" noProof="0" dirty="0">
              <a:ln>
                <a:noFill/>
              </a:ln>
              <a:solidFill>
                <a:srgbClr val="000000">
                  <a:lumMod val="75000"/>
                  <a:lumOff val="25000"/>
                </a:srgbClr>
              </a:solidFill>
              <a:effectLst/>
              <a:uLnTx/>
              <a:uFillTx/>
              <a:latin typeface="Century Gothic" panose="020B0502020202020204" pitchFamily="34" charset="0"/>
              <a:ea typeface="inpin heiti" panose="00000500000000000000" pitchFamily="2" charset="-122"/>
              <a:cs typeface="+mn-ea"/>
              <a:sym typeface="Century Gothic" panose="020B0502020202020204" pitchFamily="34" charset="0"/>
            </a:endParaRPr>
          </a:p>
        </p:txBody>
      </p:sp>
      <p:sp>
        <p:nvSpPr>
          <p:cNvPr id="8" name="TextBox 6"/>
          <p:cNvSpPr txBox="1"/>
          <p:nvPr/>
        </p:nvSpPr>
        <p:spPr>
          <a:xfrm>
            <a:off x="1768488" y="2709049"/>
            <a:ext cx="3962574" cy="242864"/>
          </a:xfrm>
          <a:prstGeom prst="rect">
            <a:avLst/>
          </a:prstGeom>
          <a:noFill/>
        </p:spPr>
        <p:txBody>
          <a:bodyPr wrap="none" lIns="480000" tIns="0" rIns="0" bIns="0" anchor="b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+mn-ea"/>
                <a:sym typeface="Century Gothic" panose="020B0502020202020204" pitchFamily="34" charset="0"/>
              </a:rPr>
              <a:t>总体工作概述</a:t>
            </a:r>
            <a:endParaRPr kumimoji="0" lang="zh-CN" alt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Century Gothic" panose="020B0502020202020204" pitchFamily="34" charset="0"/>
              <a:ea typeface="inpin heiti" panose="00000500000000000000" pitchFamily="2" charset="-122"/>
              <a:cs typeface="+mn-ea"/>
              <a:sym typeface="Century Gothic" panose="020B0502020202020204" pitchFamily="34" charset="0"/>
            </a:endParaRPr>
          </a:p>
        </p:txBody>
      </p:sp>
      <p:sp>
        <p:nvSpPr>
          <p:cNvPr id="11" name="TextBox 11"/>
          <p:cNvSpPr txBox="1"/>
          <p:nvPr/>
        </p:nvSpPr>
        <p:spPr>
          <a:xfrm>
            <a:off x="1768488" y="4096630"/>
            <a:ext cx="3962574" cy="242864"/>
          </a:xfrm>
          <a:prstGeom prst="rect">
            <a:avLst/>
          </a:prstGeom>
          <a:noFill/>
        </p:spPr>
        <p:txBody>
          <a:bodyPr wrap="none" lIns="480000" tIns="0" rIns="0" bIns="0" anchor="b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+mn-ea"/>
                <a:sym typeface="Century Gothic" panose="020B0502020202020204" pitchFamily="34" charset="0"/>
              </a:rPr>
              <a:t>工作绩效评估</a:t>
            </a:r>
            <a:endParaRPr kumimoji="0" lang="zh-CN" alt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Century Gothic" panose="020B0502020202020204" pitchFamily="34" charset="0"/>
              <a:ea typeface="inpin heiti" panose="00000500000000000000" pitchFamily="2" charset="-122"/>
              <a:cs typeface="+mn-ea"/>
              <a:sym typeface="Century Gothic" panose="020B0502020202020204" pitchFamily="34" charset="0"/>
            </a:endParaRPr>
          </a:p>
        </p:txBody>
      </p:sp>
      <p:sp>
        <p:nvSpPr>
          <p:cNvPr id="14" name="TextBox 16"/>
          <p:cNvSpPr txBox="1"/>
          <p:nvPr/>
        </p:nvSpPr>
        <p:spPr>
          <a:xfrm>
            <a:off x="6752142" y="2709049"/>
            <a:ext cx="3962574" cy="242864"/>
          </a:xfrm>
          <a:prstGeom prst="rect">
            <a:avLst/>
          </a:prstGeom>
          <a:noFill/>
        </p:spPr>
        <p:txBody>
          <a:bodyPr wrap="none" lIns="480000" tIns="0" rIns="0" bIns="0" anchor="b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+mn-ea"/>
                <a:sym typeface="Century Gothic" panose="020B0502020202020204" pitchFamily="34" charset="0"/>
              </a:rPr>
              <a:t>成功项目展示</a:t>
            </a:r>
            <a:endParaRPr kumimoji="0" lang="zh-CN" alt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Century Gothic" panose="020B0502020202020204" pitchFamily="34" charset="0"/>
              <a:ea typeface="inpin heiti" panose="00000500000000000000" pitchFamily="2" charset="-122"/>
              <a:cs typeface="+mn-ea"/>
              <a:sym typeface="Century Gothic" panose="020B0502020202020204" pitchFamily="34" charset="0"/>
            </a:endParaRPr>
          </a:p>
        </p:txBody>
      </p:sp>
      <p:sp>
        <p:nvSpPr>
          <p:cNvPr id="17" name="TextBox 21"/>
          <p:cNvSpPr txBox="1"/>
          <p:nvPr/>
        </p:nvSpPr>
        <p:spPr>
          <a:xfrm>
            <a:off x="6752142" y="4096630"/>
            <a:ext cx="3962574" cy="242864"/>
          </a:xfrm>
          <a:prstGeom prst="rect">
            <a:avLst/>
          </a:prstGeom>
          <a:noFill/>
        </p:spPr>
        <p:txBody>
          <a:bodyPr wrap="none" lIns="480000" tIns="0" rIns="0" bIns="0" anchor="b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+mn-ea"/>
                <a:sym typeface="Century Gothic" panose="020B0502020202020204" pitchFamily="34" charset="0"/>
              </a:rPr>
              <a:t>未来计划展示</a:t>
            </a:r>
            <a:endParaRPr kumimoji="0" lang="zh-CN" alt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Century Gothic" panose="020B0502020202020204" pitchFamily="34" charset="0"/>
              <a:ea typeface="inpin heiti" panose="00000500000000000000" pitchFamily="2" charset="-122"/>
              <a:cs typeface="+mn-ea"/>
              <a:sym typeface="Century Gothic" panose="020B0502020202020204" pitchFamily="34" charset="0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2198057" y="2951913"/>
            <a:ext cx="2729893" cy="519293"/>
          </a:xfrm>
          <a:prstGeom prst="rect">
            <a:avLst/>
          </a:prstGeom>
        </p:spPr>
        <p:txBody>
          <a:bodyPr wrap="square" lIns="65009" tIns="32504" rIns="65009" bIns="32504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800" b="0" i="0" u="none" strike="noStrike" kern="1200" cap="none" spc="300" normalizeH="0" baseline="0" noProof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pportunities </a:t>
            </a:r>
            <a:r>
              <a:rPr kumimoji="0" lang="en-US" altLang="zh-CN" sz="800" b="0" i="0" u="none" strike="noStrike" kern="1200" cap="none" spc="30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from </a:t>
            </a:r>
            <a:r>
              <a:rPr kumimoji="0" lang="en-US" altLang="zh-CN" sz="800" b="0" i="0" u="none" strike="noStrike" kern="1200" cap="none" spc="300" normalizeH="0" baseline="0" noProof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now ch day opportunities </a:t>
            </a:r>
            <a:r>
              <a:rPr kumimoji="0" lang="en-US" altLang="zh-CN" sz="800" b="0" i="0" u="none" strike="noStrike" kern="1200" cap="none" spc="30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from now on</a:t>
            </a:r>
            <a:endParaRPr kumimoji="0" lang="en-US" altLang="zh-CN" sz="800" b="0" i="0" u="none" strike="noStrike" kern="1200" cap="none" spc="300" normalizeH="0" baseline="0" noProof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Century Gothic" panose="020B0502020202020204" pitchFamily="34" charset="0"/>
              <a:ea typeface="inpin heiti" panose="00000500000000000000" pitchFamily="2" charset="-122"/>
              <a:cs typeface="Arial" panose="020B0604020202020204" pitchFamily="34" charset="0"/>
              <a:sym typeface="Century Gothic" panose="020B0502020202020204" pitchFamily="34" charset="0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7217097" y="2951913"/>
            <a:ext cx="2729893" cy="519293"/>
          </a:xfrm>
          <a:prstGeom prst="rect">
            <a:avLst/>
          </a:prstGeom>
        </p:spPr>
        <p:txBody>
          <a:bodyPr wrap="square" lIns="65009" tIns="32504" rIns="65009" bIns="32504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800" b="0" i="0" u="none" strike="noStrike" kern="1200" cap="none" spc="300" normalizeH="0" baseline="0" noProof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pportunities </a:t>
            </a:r>
            <a:r>
              <a:rPr kumimoji="0" lang="en-US" altLang="zh-CN" sz="800" b="0" i="0" u="none" strike="noStrike" kern="1200" cap="none" spc="30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from </a:t>
            </a:r>
            <a:r>
              <a:rPr kumimoji="0" lang="en-US" altLang="zh-CN" sz="800" b="0" i="0" u="none" strike="noStrike" kern="1200" cap="none" spc="300" normalizeH="0" baseline="0" noProof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now ch day opportunities </a:t>
            </a:r>
            <a:r>
              <a:rPr kumimoji="0" lang="en-US" altLang="zh-CN" sz="800" b="0" i="0" u="none" strike="noStrike" kern="1200" cap="none" spc="30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from now on</a:t>
            </a:r>
            <a:endParaRPr kumimoji="0" lang="en-US" altLang="zh-CN" sz="800" b="0" i="0" u="none" strike="noStrike" kern="1200" cap="none" spc="300" normalizeH="0" baseline="0" noProof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Century Gothic" panose="020B0502020202020204" pitchFamily="34" charset="0"/>
              <a:ea typeface="inpin heiti" panose="00000500000000000000" pitchFamily="2" charset="-122"/>
              <a:cs typeface="Arial" panose="020B0604020202020204" pitchFamily="34" charset="0"/>
              <a:sym typeface="Century Gothic" panose="020B0502020202020204" pitchFamily="34" charset="0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2198057" y="4359814"/>
            <a:ext cx="2729893" cy="519293"/>
          </a:xfrm>
          <a:prstGeom prst="rect">
            <a:avLst/>
          </a:prstGeom>
        </p:spPr>
        <p:txBody>
          <a:bodyPr wrap="square" lIns="65009" tIns="32504" rIns="65009" bIns="32504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800" b="0" i="0" u="none" strike="noStrike" kern="1200" cap="none" spc="300" normalizeH="0" baseline="0" noProof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pportunities </a:t>
            </a:r>
            <a:r>
              <a:rPr kumimoji="0" lang="en-US" altLang="zh-CN" sz="800" b="0" i="0" u="none" strike="noStrike" kern="1200" cap="none" spc="30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from </a:t>
            </a:r>
            <a:r>
              <a:rPr kumimoji="0" lang="en-US" altLang="zh-CN" sz="800" b="0" i="0" u="none" strike="noStrike" kern="1200" cap="none" spc="300" normalizeH="0" baseline="0" noProof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now ch day opportunities </a:t>
            </a:r>
            <a:r>
              <a:rPr kumimoji="0" lang="en-US" altLang="zh-CN" sz="800" b="0" i="0" u="none" strike="noStrike" kern="1200" cap="none" spc="30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from now on</a:t>
            </a:r>
            <a:endParaRPr kumimoji="0" lang="en-US" altLang="zh-CN" sz="800" b="0" i="0" u="none" strike="noStrike" kern="1200" cap="none" spc="300" normalizeH="0" baseline="0" noProof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Century Gothic" panose="020B0502020202020204" pitchFamily="34" charset="0"/>
              <a:ea typeface="inpin heiti" panose="00000500000000000000" pitchFamily="2" charset="-122"/>
              <a:cs typeface="Arial" panose="020B0604020202020204" pitchFamily="34" charset="0"/>
              <a:sym typeface="Century Gothic" panose="020B0502020202020204" pitchFamily="34" charset="0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7217097" y="4359814"/>
            <a:ext cx="2729893" cy="519293"/>
          </a:xfrm>
          <a:prstGeom prst="rect">
            <a:avLst/>
          </a:prstGeom>
        </p:spPr>
        <p:txBody>
          <a:bodyPr wrap="square" lIns="65009" tIns="32504" rIns="65009" bIns="32504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800" b="0" i="0" u="none" strike="noStrike" kern="1200" cap="none" spc="300" normalizeH="0" baseline="0" noProof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pportunities </a:t>
            </a:r>
            <a:r>
              <a:rPr kumimoji="0" lang="en-US" altLang="zh-CN" sz="800" b="0" i="0" u="none" strike="noStrike" kern="1200" cap="none" spc="30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from </a:t>
            </a:r>
            <a:r>
              <a:rPr kumimoji="0" lang="en-US" altLang="zh-CN" sz="800" b="0" i="0" u="none" strike="noStrike" kern="1200" cap="none" spc="300" normalizeH="0" baseline="0" noProof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now ch day opportunities </a:t>
            </a:r>
            <a:r>
              <a:rPr kumimoji="0" lang="en-US" altLang="zh-CN" sz="800" b="0" i="0" u="none" strike="noStrike" kern="1200" cap="none" spc="30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from now on</a:t>
            </a:r>
            <a:endParaRPr kumimoji="0" lang="en-US" altLang="zh-CN" sz="800" b="0" i="0" u="none" strike="noStrike" kern="1200" cap="none" spc="300" normalizeH="0" baseline="0" noProof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Century Gothic" panose="020B0502020202020204" pitchFamily="34" charset="0"/>
              <a:ea typeface="inpin heiti" panose="00000500000000000000" pitchFamily="2" charset="-122"/>
              <a:cs typeface="Arial" panose="020B0604020202020204" pitchFamily="34" charset="0"/>
              <a:sym typeface="Century Gothic" panose="020B0502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:random/>
      </p:transition>
    </mc:Choice>
    <mc:Fallback>
      <p:transition spd="slow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9" grpId="0"/>
      <p:bldP spid="20" grpId="0"/>
      <p:bldP spid="21" grpId="0"/>
      <p:bldP spid="2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Line buttom"/>
          <p:cNvCxnSpPr/>
          <p:nvPr/>
        </p:nvCxnSpPr>
        <p:spPr>
          <a:xfrm>
            <a:off x="701896" y="3428997"/>
            <a:ext cx="10788208" cy="0"/>
          </a:xfrm>
          <a:prstGeom prst="line">
            <a:avLst/>
          </a:prstGeom>
          <a:ln w="19050">
            <a:solidFill>
              <a:schemeClr val="tx1">
                <a:lumMod val="50000"/>
                <a:lumOff val="50000"/>
              </a:schemeClr>
            </a:solidFill>
            <a:prstDash val="sysDot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Group 40"/>
          <p:cNvGrpSpPr/>
          <p:nvPr/>
        </p:nvGrpSpPr>
        <p:grpSpPr>
          <a:xfrm>
            <a:off x="1093830" y="2893240"/>
            <a:ext cx="1019581" cy="1071519"/>
            <a:chOff x="1662668" y="1672705"/>
            <a:chExt cx="835480" cy="878038"/>
          </a:xfrm>
          <a:solidFill>
            <a:schemeClr val="accent2"/>
          </a:solidFill>
        </p:grpSpPr>
        <p:sp>
          <p:nvSpPr>
            <p:cNvPr id="6" name="Oval 22"/>
            <p:cNvSpPr/>
            <p:nvPr/>
          </p:nvSpPr>
          <p:spPr>
            <a:xfrm>
              <a:off x="1662668" y="1715265"/>
              <a:ext cx="835480" cy="835478"/>
            </a:xfrm>
            <a:prstGeom prst="ellipse">
              <a:avLst/>
            </a:prstGeom>
            <a:grpFill/>
            <a:ln>
              <a:noFill/>
            </a:ln>
            <a:effectLst>
              <a:outerShdw blurRad="139700" dist="38100" dir="16200000" rotWithShape="0">
                <a:prstClr val="black">
                  <a:alpha val="36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+mn-cs"/>
                <a:sym typeface="Century Gothic" panose="020B0502020202020204" pitchFamily="34" charset="0"/>
              </a:endParaRPr>
            </a:p>
          </p:txBody>
        </p:sp>
        <p:sp>
          <p:nvSpPr>
            <p:cNvPr id="7" name="Oval 23"/>
            <p:cNvSpPr/>
            <p:nvPr/>
          </p:nvSpPr>
          <p:spPr>
            <a:xfrm>
              <a:off x="1662668" y="1672705"/>
              <a:ext cx="835480" cy="835478"/>
            </a:xfrm>
            <a:prstGeom prst="ellipse">
              <a:avLst/>
            </a:prstGeom>
            <a:grpFill/>
            <a:ln>
              <a:noFill/>
            </a:ln>
            <a:effectLst>
              <a:outerShdw blurRad="139700" dist="38100" dir="16200000" rotWithShape="0">
                <a:prstClr val="black">
                  <a:alpha val="36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+mn-cs"/>
                <a:sym typeface="Century Gothic" panose="020B0502020202020204" pitchFamily="34" charset="0"/>
              </a:endParaRPr>
            </a:p>
          </p:txBody>
        </p:sp>
      </p:grpSp>
      <p:grpSp>
        <p:nvGrpSpPr>
          <p:cNvPr id="8" name="Group 41"/>
          <p:cNvGrpSpPr/>
          <p:nvPr/>
        </p:nvGrpSpPr>
        <p:grpSpPr>
          <a:xfrm>
            <a:off x="3093415" y="2728858"/>
            <a:ext cx="1335964" cy="1387795"/>
            <a:chOff x="2652290" y="1543078"/>
            <a:chExt cx="1094733" cy="1137205"/>
          </a:xfrm>
          <a:solidFill>
            <a:schemeClr val="accent4"/>
          </a:solidFill>
        </p:grpSpPr>
        <p:sp>
          <p:nvSpPr>
            <p:cNvPr id="9" name="Oval 25"/>
            <p:cNvSpPr/>
            <p:nvPr/>
          </p:nvSpPr>
          <p:spPr>
            <a:xfrm>
              <a:off x="2652290" y="1585550"/>
              <a:ext cx="1094733" cy="1094733"/>
            </a:xfrm>
            <a:prstGeom prst="ellipse">
              <a:avLst/>
            </a:prstGeom>
            <a:grpFill/>
            <a:ln>
              <a:noFill/>
            </a:ln>
            <a:effectLst>
              <a:outerShdw blurRad="139700" dist="38100" dir="16200000" rotWithShape="0">
                <a:prstClr val="black">
                  <a:alpha val="36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+mn-cs"/>
                <a:sym typeface="Century Gothic" panose="020B0502020202020204" pitchFamily="34" charset="0"/>
              </a:endParaRPr>
            </a:p>
          </p:txBody>
        </p:sp>
        <p:sp>
          <p:nvSpPr>
            <p:cNvPr id="10" name="Oval 26"/>
            <p:cNvSpPr/>
            <p:nvPr/>
          </p:nvSpPr>
          <p:spPr>
            <a:xfrm>
              <a:off x="2652290" y="1543078"/>
              <a:ext cx="1094733" cy="1094733"/>
            </a:xfrm>
            <a:prstGeom prst="ellipse">
              <a:avLst/>
            </a:prstGeom>
            <a:grpFill/>
            <a:ln>
              <a:noFill/>
            </a:ln>
            <a:effectLst>
              <a:outerShdw blurRad="139700" dist="38100" dir="16200000" rotWithShape="0">
                <a:prstClr val="black">
                  <a:alpha val="36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+mn-cs"/>
                <a:sym typeface="Century Gothic" panose="020B0502020202020204" pitchFamily="34" charset="0"/>
              </a:endParaRPr>
            </a:p>
          </p:txBody>
        </p:sp>
      </p:grpSp>
      <p:grpSp>
        <p:nvGrpSpPr>
          <p:cNvPr id="11" name="Group 42"/>
          <p:cNvGrpSpPr/>
          <p:nvPr/>
        </p:nvGrpSpPr>
        <p:grpSpPr>
          <a:xfrm>
            <a:off x="5274165" y="2581500"/>
            <a:ext cx="1643671" cy="1694996"/>
            <a:chOff x="3901165" y="1419610"/>
            <a:chExt cx="1346879" cy="1388936"/>
          </a:xfrm>
          <a:solidFill>
            <a:schemeClr val="accent2"/>
          </a:solidFill>
        </p:grpSpPr>
        <p:sp>
          <p:nvSpPr>
            <p:cNvPr id="12" name="Oval 28"/>
            <p:cNvSpPr/>
            <p:nvPr/>
          </p:nvSpPr>
          <p:spPr>
            <a:xfrm>
              <a:off x="3906374" y="1466878"/>
              <a:ext cx="1341670" cy="1341668"/>
            </a:xfrm>
            <a:prstGeom prst="ellipse">
              <a:avLst/>
            </a:prstGeom>
            <a:grpFill/>
            <a:ln>
              <a:noFill/>
            </a:ln>
            <a:effectLst>
              <a:outerShdw blurRad="139700" dist="38100" dir="16200000" rotWithShape="0">
                <a:prstClr val="black">
                  <a:alpha val="36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+mn-cs"/>
                <a:sym typeface="Century Gothic" panose="020B0502020202020204" pitchFamily="34" charset="0"/>
              </a:endParaRPr>
            </a:p>
          </p:txBody>
        </p:sp>
        <p:sp>
          <p:nvSpPr>
            <p:cNvPr id="13" name="Oval 29"/>
            <p:cNvSpPr/>
            <p:nvPr/>
          </p:nvSpPr>
          <p:spPr>
            <a:xfrm>
              <a:off x="3901165" y="1419610"/>
              <a:ext cx="1341670" cy="1341668"/>
            </a:xfrm>
            <a:prstGeom prst="ellipse">
              <a:avLst/>
            </a:prstGeom>
            <a:grpFill/>
            <a:ln>
              <a:noFill/>
            </a:ln>
            <a:effectLst>
              <a:outerShdw blurRad="139700" dist="38100" dir="16200000" rotWithShape="0">
                <a:prstClr val="black">
                  <a:alpha val="36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+mn-cs"/>
                <a:sym typeface="Century Gothic" panose="020B0502020202020204" pitchFamily="34" charset="0"/>
              </a:endParaRPr>
            </a:p>
          </p:txBody>
        </p:sp>
      </p:grpSp>
      <p:grpSp>
        <p:nvGrpSpPr>
          <p:cNvPr id="14" name="Group 43"/>
          <p:cNvGrpSpPr/>
          <p:nvPr/>
        </p:nvGrpSpPr>
        <p:grpSpPr>
          <a:xfrm>
            <a:off x="7803423" y="2716370"/>
            <a:ext cx="1337217" cy="1400283"/>
            <a:chOff x="5396977" y="1543078"/>
            <a:chExt cx="1095761" cy="1147439"/>
          </a:xfrm>
          <a:solidFill>
            <a:schemeClr val="accent4"/>
          </a:solidFill>
        </p:grpSpPr>
        <p:sp>
          <p:nvSpPr>
            <p:cNvPr id="15" name="Oval 31"/>
            <p:cNvSpPr/>
            <p:nvPr/>
          </p:nvSpPr>
          <p:spPr>
            <a:xfrm>
              <a:off x="5398005" y="1595784"/>
              <a:ext cx="1094733" cy="1094733"/>
            </a:xfrm>
            <a:prstGeom prst="ellipse">
              <a:avLst/>
            </a:prstGeom>
            <a:grpFill/>
            <a:ln>
              <a:noFill/>
            </a:ln>
            <a:effectLst>
              <a:outerShdw blurRad="139700" dist="38100" dir="16200000" rotWithShape="0">
                <a:prstClr val="black">
                  <a:alpha val="36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+mn-cs"/>
                <a:sym typeface="Century Gothic" panose="020B0502020202020204" pitchFamily="34" charset="0"/>
              </a:endParaRPr>
            </a:p>
          </p:txBody>
        </p:sp>
        <p:sp>
          <p:nvSpPr>
            <p:cNvPr id="16" name="Oval 32"/>
            <p:cNvSpPr/>
            <p:nvPr/>
          </p:nvSpPr>
          <p:spPr>
            <a:xfrm>
              <a:off x="5396977" y="1543078"/>
              <a:ext cx="1094733" cy="1094733"/>
            </a:xfrm>
            <a:prstGeom prst="ellipse">
              <a:avLst/>
            </a:prstGeom>
            <a:grpFill/>
            <a:ln>
              <a:noFill/>
            </a:ln>
            <a:effectLst>
              <a:outerShdw blurRad="139700" dist="38100" dir="16200000" rotWithShape="0">
                <a:prstClr val="black">
                  <a:alpha val="36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+mn-cs"/>
                <a:sym typeface="Century Gothic" panose="020B0502020202020204" pitchFamily="34" charset="0"/>
              </a:endParaRPr>
            </a:p>
          </p:txBody>
        </p:sp>
      </p:grpSp>
      <p:grpSp>
        <p:nvGrpSpPr>
          <p:cNvPr id="17" name="Group 44"/>
          <p:cNvGrpSpPr/>
          <p:nvPr/>
        </p:nvGrpSpPr>
        <p:grpSpPr>
          <a:xfrm>
            <a:off x="10073381" y="2852529"/>
            <a:ext cx="1024789" cy="1075375"/>
            <a:chOff x="6641585" y="1672705"/>
            <a:chExt cx="839747" cy="881198"/>
          </a:xfrm>
          <a:solidFill>
            <a:schemeClr val="accent2"/>
          </a:solidFill>
        </p:grpSpPr>
        <p:sp>
          <p:nvSpPr>
            <p:cNvPr id="18" name="Oval 34"/>
            <p:cNvSpPr/>
            <p:nvPr/>
          </p:nvSpPr>
          <p:spPr>
            <a:xfrm>
              <a:off x="6641585" y="1718425"/>
              <a:ext cx="835480" cy="835478"/>
            </a:xfrm>
            <a:prstGeom prst="ellipse">
              <a:avLst/>
            </a:prstGeom>
            <a:grpFill/>
            <a:ln>
              <a:noFill/>
            </a:ln>
            <a:effectLst>
              <a:outerShdw blurRad="139700" dist="38100" dir="16200000" rotWithShape="0">
                <a:prstClr val="black">
                  <a:alpha val="36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+mn-cs"/>
                <a:sym typeface="Century Gothic" panose="020B0502020202020204" pitchFamily="34" charset="0"/>
              </a:endParaRPr>
            </a:p>
          </p:txBody>
        </p:sp>
        <p:sp>
          <p:nvSpPr>
            <p:cNvPr id="19" name="Oval 35"/>
            <p:cNvSpPr/>
            <p:nvPr/>
          </p:nvSpPr>
          <p:spPr>
            <a:xfrm>
              <a:off x="6645852" y="1672705"/>
              <a:ext cx="835480" cy="835478"/>
            </a:xfrm>
            <a:prstGeom prst="ellipse">
              <a:avLst/>
            </a:prstGeom>
            <a:grpFill/>
            <a:ln>
              <a:noFill/>
            </a:ln>
            <a:effectLst>
              <a:outerShdw blurRad="139700" dist="38100" dir="16200000" rotWithShape="0">
                <a:prstClr val="black">
                  <a:alpha val="36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+mn-cs"/>
                <a:sym typeface="Century Gothic" panose="020B0502020202020204" pitchFamily="34" charset="0"/>
              </a:endParaRPr>
            </a:p>
          </p:txBody>
        </p:sp>
      </p:grpSp>
      <p:sp>
        <p:nvSpPr>
          <p:cNvPr id="20" name="Freeform 78"/>
          <p:cNvSpPr/>
          <p:nvPr/>
        </p:nvSpPr>
        <p:spPr bwMode="auto">
          <a:xfrm>
            <a:off x="1514559" y="3259079"/>
            <a:ext cx="178123" cy="339841"/>
          </a:xfrm>
          <a:custGeom>
            <a:avLst/>
            <a:gdLst/>
            <a:ahLst/>
            <a:cxnLst>
              <a:cxn ang="0">
                <a:pos x="35" y="11"/>
              </a:cxn>
              <a:cxn ang="0">
                <a:pos x="29" y="11"/>
              </a:cxn>
              <a:cxn ang="0">
                <a:pos x="23" y="17"/>
              </a:cxn>
              <a:cxn ang="0">
                <a:pos x="23" y="25"/>
              </a:cxn>
              <a:cxn ang="0">
                <a:pos x="35" y="25"/>
              </a:cxn>
              <a:cxn ang="0">
                <a:pos x="33" y="37"/>
              </a:cxn>
              <a:cxn ang="0">
                <a:pos x="23" y="37"/>
              </a:cxn>
              <a:cxn ang="0">
                <a:pos x="23" y="67"/>
              </a:cxn>
              <a:cxn ang="0">
                <a:pos x="11" y="67"/>
              </a:cxn>
              <a:cxn ang="0">
                <a:pos x="11" y="37"/>
              </a:cxn>
              <a:cxn ang="0">
                <a:pos x="0" y="37"/>
              </a:cxn>
              <a:cxn ang="0">
                <a:pos x="0" y="25"/>
              </a:cxn>
              <a:cxn ang="0">
                <a:pos x="11" y="25"/>
              </a:cxn>
              <a:cxn ang="0">
                <a:pos x="11" y="16"/>
              </a:cxn>
              <a:cxn ang="0">
                <a:pos x="26" y="0"/>
              </a:cxn>
              <a:cxn ang="0">
                <a:pos x="35" y="1"/>
              </a:cxn>
              <a:cxn ang="0">
                <a:pos x="35" y="11"/>
              </a:cxn>
            </a:cxnLst>
            <a:rect l="0" t="0" r="r" b="b"/>
            <a:pathLst>
              <a:path w="35" h="67">
                <a:moveTo>
                  <a:pt x="35" y="11"/>
                </a:moveTo>
                <a:cubicBezTo>
                  <a:pt x="29" y="11"/>
                  <a:pt x="29" y="11"/>
                  <a:pt x="29" y="11"/>
                </a:cubicBezTo>
                <a:cubicBezTo>
                  <a:pt x="24" y="11"/>
                  <a:pt x="23" y="14"/>
                  <a:pt x="23" y="17"/>
                </a:cubicBezTo>
                <a:cubicBezTo>
                  <a:pt x="23" y="25"/>
                  <a:pt x="23" y="25"/>
                  <a:pt x="23" y="25"/>
                </a:cubicBezTo>
                <a:cubicBezTo>
                  <a:pt x="35" y="25"/>
                  <a:pt x="35" y="25"/>
                  <a:pt x="35" y="25"/>
                </a:cubicBezTo>
                <a:cubicBezTo>
                  <a:pt x="33" y="37"/>
                  <a:pt x="33" y="37"/>
                  <a:pt x="33" y="37"/>
                </a:cubicBezTo>
                <a:cubicBezTo>
                  <a:pt x="23" y="37"/>
                  <a:pt x="23" y="37"/>
                  <a:pt x="23" y="37"/>
                </a:cubicBezTo>
                <a:cubicBezTo>
                  <a:pt x="23" y="67"/>
                  <a:pt x="23" y="67"/>
                  <a:pt x="23" y="67"/>
                </a:cubicBezTo>
                <a:cubicBezTo>
                  <a:pt x="11" y="67"/>
                  <a:pt x="11" y="67"/>
                  <a:pt x="11" y="67"/>
                </a:cubicBezTo>
                <a:cubicBezTo>
                  <a:pt x="11" y="37"/>
                  <a:pt x="11" y="37"/>
                  <a:pt x="11" y="37"/>
                </a:cubicBezTo>
                <a:cubicBezTo>
                  <a:pt x="0" y="37"/>
                  <a:pt x="0" y="37"/>
                  <a:pt x="0" y="37"/>
                </a:cubicBezTo>
                <a:cubicBezTo>
                  <a:pt x="0" y="25"/>
                  <a:pt x="0" y="25"/>
                  <a:pt x="0" y="25"/>
                </a:cubicBezTo>
                <a:cubicBezTo>
                  <a:pt x="11" y="25"/>
                  <a:pt x="11" y="25"/>
                  <a:pt x="11" y="25"/>
                </a:cubicBezTo>
                <a:cubicBezTo>
                  <a:pt x="11" y="16"/>
                  <a:pt x="11" y="16"/>
                  <a:pt x="11" y="16"/>
                </a:cubicBezTo>
                <a:cubicBezTo>
                  <a:pt x="11" y="6"/>
                  <a:pt x="17" y="0"/>
                  <a:pt x="26" y="0"/>
                </a:cubicBezTo>
                <a:cubicBezTo>
                  <a:pt x="30" y="0"/>
                  <a:pt x="34" y="1"/>
                  <a:pt x="35" y="1"/>
                </a:cubicBezTo>
                <a:lnTo>
                  <a:pt x="35" y="11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wrap="square" lIns="111589" tIns="55795" rIns="111589" bIns="55795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565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entury Gothic" panose="020B0502020202020204" pitchFamily="34" charset="0"/>
              <a:ea typeface="inpin heiti" panose="00000500000000000000" pitchFamily="2" charset="-122"/>
              <a:cs typeface="+mn-cs"/>
              <a:sym typeface="Century Gothic" panose="020B0502020202020204" pitchFamily="34" charset="0"/>
            </a:endParaRPr>
          </a:p>
        </p:txBody>
      </p:sp>
      <p:sp>
        <p:nvSpPr>
          <p:cNvPr id="21" name="Freeform 154"/>
          <p:cNvSpPr/>
          <p:nvPr/>
        </p:nvSpPr>
        <p:spPr bwMode="auto">
          <a:xfrm>
            <a:off x="3479372" y="3197953"/>
            <a:ext cx="564048" cy="449603"/>
          </a:xfrm>
          <a:custGeom>
            <a:avLst/>
            <a:gdLst/>
            <a:ahLst/>
            <a:cxnLst>
              <a:cxn ang="0">
                <a:pos x="57" y="12"/>
              </a:cxn>
              <a:cxn ang="0">
                <a:pos x="57" y="14"/>
              </a:cxn>
              <a:cxn ang="0">
                <a:pos x="20" y="51"/>
              </a:cxn>
              <a:cxn ang="0">
                <a:pos x="0" y="45"/>
              </a:cxn>
              <a:cxn ang="0">
                <a:pos x="3" y="45"/>
              </a:cxn>
              <a:cxn ang="0">
                <a:pos x="19" y="40"/>
              </a:cxn>
              <a:cxn ang="0">
                <a:pos x="7" y="31"/>
              </a:cxn>
              <a:cxn ang="0">
                <a:pos x="10" y="31"/>
              </a:cxn>
              <a:cxn ang="0">
                <a:pos x="13" y="31"/>
              </a:cxn>
              <a:cxn ang="0">
                <a:pos x="3" y="18"/>
              </a:cxn>
              <a:cxn ang="0">
                <a:pos x="3" y="18"/>
              </a:cxn>
              <a:cxn ang="0">
                <a:pos x="9" y="19"/>
              </a:cxn>
              <a:cxn ang="0">
                <a:pos x="3" y="9"/>
              </a:cxn>
              <a:cxn ang="0">
                <a:pos x="5" y="2"/>
              </a:cxn>
              <a:cxn ang="0">
                <a:pos x="31" y="16"/>
              </a:cxn>
              <a:cxn ang="0">
                <a:pos x="31" y="13"/>
              </a:cxn>
              <a:cxn ang="0">
                <a:pos x="44" y="0"/>
              </a:cxn>
              <a:cxn ang="0">
                <a:pos x="54" y="4"/>
              </a:cxn>
              <a:cxn ang="0">
                <a:pos x="62" y="1"/>
              </a:cxn>
              <a:cxn ang="0">
                <a:pos x="56" y="8"/>
              </a:cxn>
              <a:cxn ang="0">
                <a:pos x="64" y="6"/>
              </a:cxn>
              <a:cxn ang="0">
                <a:pos x="57" y="12"/>
              </a:cxn>
            </a:cxnLst>
            <a:rect l="0" t="0" r="r" b="b"/>
            <a:pathLst>
              <a:path w="64" h="51">
                <a:moveTo>
                  <a:pt x="57" y="12"/>
                </a:moveTo>
                <a:cubicBezTo>
                  <a:pt x="57" y="13"/>
                  <a:pt x="57" y="14"/>
                  <a:pt x="57" y="14"/>
                </a:cubicBezTo>
                <a:cubicBezTo>
                  <a:pt x="57" y="31"/>
                  <a:pt x="44" y="51"/>
                  <a:pt x="20" y="51"/>
                </a:cubicBezTo>
                <a:cubicBezTo>
                  <a:pt x="13" y="51"/>
                  <a:pt x="6" y="49"/>
                  <a:pt x="0" y="45"/>
                </a:cubicBezTo>
                <a:cubicBezTo>
                  <a:pt x="1" y="45"/>
                  <a:pt x="2" y="45"/>
                  <a:pt x="3" y="45"/>
                </a:cubicBezTo>
                <a:cubicBezTo>
                  <a:pt x="9" y="45"/>
                  <a:pt x="15" y="43"/>
                  <a:pt x="19" y="40"/>
                </a:cubicBezTo>
                <a:cubicBezTo>
                  <a:pt x="14" y="40"/>
                  <a:pt x="9" y="36"/>
                  <a:pt x="7" y="31"/>
                </a:cubicBezTo>
                <a:cubicBezTo>
                  <a:pt x="8" y="31"/>
                  <a:pt x="9" y="31"/>
                  <a:pt x="10" y="31"/>
                </a:cubicBezTo>
                <a:cubicBezTo>
                  <a:pt x="11" y="31"/>
                  <a:pt x="12" y="31"/>
                  <a:pt x="13" y="31"/>
                </a:cubicBezTo>
                <a:cubicBezTo>
                  <a:pt x="7" y="29"/>
                  <a:pt x="3" y="24"/>
                  <a:pt x="3" y="18"/>
                </a:cubicBezTo>
                <a:cubicBezTo>
                  <a:pt x="3" y="18"/>
                  <a:pt x="3" y="18"/>
                  <a:pt x="3" y="18"/>
                </a:cubicBezTo>
                <a:cubicBezTo>
                  <a:pt x="5" y="19"/>
                  <a:pt x="7" y="19"/>
                  <a:pt x="9" y="19"/>
                </a:cubicBezTo>
                <a:cubicBezTo>
                  <a:pt x="5" y="17"/>
                  <a:pt x="3" y="13"/>
                  <a:pt x="3" y="9"/>
                </a:cubicBezTo>
                <a:cubicBezTo>
                  <a:pt x="3" y="6"/>
                  <a:pt x="4" y="4"/>
                  <a:pt x="5" y="2"/>
                </a:cubicBezTo>
                <a:cubicBezTo>
                  <a:pt x="11" y="10"/>
                  <a:pt x="21" y="15"/>
                  <a:pt x="31" y="16"/>
                </a:cubicBezTo>
                <a:cubicBezTo>
                  <a:pt x="31" y="15"/>
                  <a:pt x="31" y="14"/>
                  <a:pt x="31" y="13"/>
                </a:cubicBezTo>
                <a:cubicBezTo>
                  <a:pt x="31" y="5"/>
                  <a:pt x="37" y="0"/>
                  <a:pt x="44" y="0"/>
                </a:cubicBezTo>
                <a:cubicBezTo>
                  <a:pt x="48" y="0"/>
                  <a:pt x="51" y="1"/>
                  <a:pt x="54" y="4"/>
                </a:cubicBezTo>
                <a:cubicBezTo>
                  <a:pt x="56" y="3"/>
                  <a:pt x="59" y="2"/>
                  <a:pt x="62" y="1"/>
                </a:cubicBezTo>
                <a:cubicBezTo>
                  <a:pt x="61" y="4"/>
                  <a:pt x="59" y="6"/>
                  <a:pt x="56" y="8"/>
                </a:cubicBezTo>
                <a:cubicBezTo>
                  <a:pt x="59" y="7"/>
                  <a:pt x="61" y="7"/>
                  <a:pt x="64" y="6"/>
                </a:cubicBezTo>
                <a:cubicBezTo>
                  <a:pt x="62" y="8"/>
                  <a:pt x="60" y="11"/>
                  <a:pt x="57" y="12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wrap="square" lIns="111589" tIns="55795" rIns="111589" bIns="55795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565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entury Gothic" panose="020B0502020202020204" pitchFamily="34" charset="0"/>
              <a:ea typeface="inpin heiti" panose="00000500000000000000" pitchFamily="2" charset="-122"/>
              <a:cs typeface="+mn-cs"/>
              <a:sym typeface="Century Gothic" panose="020B0502020202020204" pitchFamily="34" charset="0"/>
            </a:endParaRPr>
          </a:p>
        </p:txBody>
      </p:sp>
      <p:sp>
        <p:nvSpPr>
          <p:cNvPr id="22" name="Freeform 141"/>
          <p:cNvSpPr>
            <a:spLocks noEditPoints="1"/>
          </p:cNvSpPr>
          <p:nvPr/>
        </p:nvSpPr>
        <p:spPr bwMode="auto">
          <a:xfrm>
            <a:off x="5740874" y="3172922"/>
            <a:ext cx="710253" cy="512155"/>
          </a:xfrm>
          <a:custGeom>
            <a:avLst/>
            <a:gdLst/>
            <a:ahLst/>
            <a:cxnLst>
              <a:cxn ang="0">
                <a:pos x="67" y="41"/>
              </a:cxn>
              <a:cxn ang="0">
                <a:pos x="59" y="48"/>
              </a:cxn>
              <a:cxn ang="0">
                <a:pos x="34" y="49"/>
              </a:cxn>
              <a:cxn ang="0">
                <a:pos x="8" y="48"/>
              </a:cxn>
              <a:cxn ang="0">
                <a:pos x="1" y="41"/>
              </a:cxn>
              <a:cxn ang="0">
                <a:pos x="0" y="25"/>
              </a:cxn>
              <a:cxn ang="0">
                <a:pos x="1" y="8"/>
              </a:cxn>
              <a:cxn ang="0">
                <a:pos x="8" y="1"/>
              </a:cxn>
              <a:cxn ang="0">
                <a:pos x="34" y="0"/>
              </a:cxn>
              <a:cxn ang="0">
                <a:pos x="59" y="1"/>
              </a:cxn>
              <a:cxn ang="0">
                <a:pos x="67" y="8"/>
              </a:cxn>
              <a:cxn ang="0">
                <a:pos x="68" y="25"/>
              </a:cxn>
              <a:cxn ang="0">
                <a:pos x="67" y="41"/>
              </a:cxn>
              <a:cxn ang="0">
                <a:pos x="47" y="23"/>
              </a:cxn>
              <a:cxn ang="0">
                <a:pos x="28" y="11"/>
              </a:cxn>
              <a:cxn ang="0">
                <a:pos x="25" y="10"/>
              </a:cxn>
              <a:cxn ang="0">
                <a:pos x="24" y="13"/>
              </a:cxn>
              <a:cxn ang="0">
                <a:pos x="24" y="37"/>
              </a:cxn>
              <a:cxn ang="0">
                <a:pos x="25" y="39"/>
              </a:cxn>
              <a:cxn ang="0">
                <a:pos x="26" y="39"/>
              </a:cxn>
              <a:cxn ang="0">
                <a:pos x="28" y="39"/>
              </a:cxn>
              <a:cxn ang="0">
                <a:pos x="47" y="27"/>
              </a:cxn>
              <a:cxn ang="0">
                <a:pos x="48" y="25"/>
              </a:cxn>
              <a:cxn ang="0">
                <a:pos x="47" y="23"/>
              </a:cxn>
            </a:cxnLst>
            <a:rect l="0" t="0" r="r" b="b"/>
            <a:pathLst>
              <a:path w="68" h="49">
                <a:moveTo>
                  <a:pt x="67" y="41"/>
                </a:moveTo>
                <a:cubicBezTo>
                  <a:pt x="66" y="45"/>
                  <a:pt x="63" y="48"/>
                  <a:pt x="59" y="48"/>
                </a:cubicBezTo>
                <a:cubicBezTo>
                  <a:pt x="51" y="49"/>
                  <a:pt x="42" y="49"/>
                  <a:pt x="34" y="49"/>
                </a:cubicBezTo>
                <a:cubicBezTo>
                  <a:pt x="25" y="49"/>
                  <a:pt x="17" y="49"/>
                  <a:pt x="8" y="48"/>
                </a:cubicBezTo>
                <a:cubicBezTo>
                  <a:pt x="5" y="48"/>
                  <a:pt x="2" y="45"/>
                  <a:pt x="1" y="41"/>
                </a:cubicBezTo>
                <a:cubicBezTo>
                  <a:pt x="0" y="36"/>
                  <a:pt x="0" y="30"/>
                  <a:pt x="0" y="25"/>
                </a:cubicBezTo>
                <a:cubicBezTo>
                  <a:pt x="0" y="19"/>
                  <a:pt x="0" y="14"/>
                  <a:pt x="1" y="8"/>
                </a:cubicBezTo>
                <a:cubicBezTo>
                  <a:pt x="2" y="5"/>
                  <a:pt x="5" y="2"/>
                  <a:pt x="8" y="1"/>
                </a:cubicBezTo>
                <a:cubicBezTo>
                  <a:pt x="17" y="0"/>
                  <a:pt x="25" y="0"/>
                  <a:pt x="34" y="0"/>
                </a:cubicBezTo>
                <a:cubicBezTo>
                  <a:pt x="42" y="0"/>
                  <a:pt x="51" y="0"/>
                  <a:pt x="59" y="1"/>
                </a:cubicBezTo>
                <a:cubicBezTo>
                  <a:pt x="63" y="2"/>
                  <a:pt x="66" y="5"/>
                  <a:pt x="67" y="8"/>
                </a:cubicBezTo>
                <a:cubicBezTo>
                  <a:pt x="68" y="14"/>
                  <a:pt x="68" y="19"/>
                  <a:pt x="68" y="25"/>
                </a:cubicBezTo>
                <a:cubicBezTo>
                  <a:pt x="68" y="30"/>
                  <a:pt x="68" y="36"/>
                  <a:pt x="67" y="41"/>
                </a:cubicBezTo>
                <a:close/>
                <a:moveTo>
                  <a:pt x="47" y="23"/>
                </a:moveTo>
                <a:cubicBezTo>
                  <a:pt x="28" y="11"/>
                  <a:pt x="28" y="11"/>
                  <a:pt x="28" y="11"/>
                </a:cubicBezTo>
                <a:cubicBezTo>
                  <a:pt x="27" y="10"/>
                  <a:pt x="26" y="10"/>
                  <a:pt x="25" y="10"/>
                </a:cubicBezTo>
                <a:cubicBezTo>
                  <a:pt x="25" y="11"/>
                  <a:pt x="24" y="12"/>
                  <a:pt x="24" y="13"/>
                </a:cubicBezTo>
                <a:cubicBezTo>
                  <a:pt x="24" y="37"/>
                  <a:pt x="24" y="37"/>
                  <a:pt x="24" y="37"/>
                </a:cubicBezTo>
                <a:cubicBezTo>
                  <a:pt x="24" y="38"/>
                  <a:pt x="25" y="39"/>
                  <a:pt x="25" y="39"/>
                </a:cubicBezTo>
                <a:cubicBezTo>
                  <a:pt x="26" y="39"/>
                  <a:pt x="26" y="39"/>
                  <a:pt x="26" y="39"/>
                </a:cubicBezTo>
                <a:cubicBezTo>
                  <a:pt x="27" y="39"/>
                  <a:pt x="27" y="39"/>
                  <a:pt x="28" y="39"/>
                </a:cubicBezTo>
                <a:cubicBezTo>
                  <a:pt x="47" y="27"/>
                  <a:pt x="47" y="27"/>
                  <a:pt x="47" y="27"/>
                </a:cubicBezTo>
                <a:cubicBezTo>
                  <a:pt x="48" y="26"/>
                  <a:pt x="48" y="26"/>
                  <a:pt x="48" y="25"/>
                </a:cubicBezTo>
                <a:cubicBezTo>
                  <a:pt x="48" y="24"/>
                  <a:pt x="48" y="23"/>
                  <a:pt x="47" y="23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wrap="square" lIns="111589" tIns="55795" rIns="111589" bIns="55795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565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entury Gothic" panose="020B0502020202020204" pitchFamily="34" charset="0"/>
              <a:ea typeface="inpin heiti" panose="00000500000000000000" pitchFamily="2" charset="-122"/>
              <a:cs typeface="+mn-cs"/>
              <a:sym typeface="Century Gothic" panose="020B0502020202020204" pitchFamily="34" charset="0"/>
            </a:endParaRPr>
          </a:p>
        </p:txBody>
      </p:sp>
      <p:sp>
        <p:nvSpPr>
          <p:cNvPr id="23" name="Freeform 117"/>
          <p:cNvSpPr>
            <a:spLocks noEditPoints="1"/>
          </p:cNvSpPr>
          <p:nvPr/>
        </p:nvSpPr>
        <p:spPr bwMode="auto">
          <a:xfrm>
            <a:off x="10426301" y="3236104"/>
            <a:ext cx="318948" cy="308225"/>
          </a:xfrm>
          <a:custGeom>
            <a:avLst/>
            <a:gdLst/>
            <a:ahLst/>
            <a:cxnLst>
              <a:cxn ang="0">
                <a:pos x="6" y="13"/>
              </a:cxn>
              <a:cxn ang="0">
                <a:pos x="6" y="13"/>
              </a:cxn>
              <a:cxn ang="0">
                <a:pos x="0" y="7"/>
              </a:cxn>
              <a:cxn ang="0">
                <a:pos x="6" y="0"/>
              </a:cxn>
              <a:cxn ang="0">
                <a:pos x="13" y="7"/>
              </a:cxn>
              <a:cxn ang="0">
                <a:pos x="6" y="13"/>
              </a:cxn>
              <a:cxn ang="0">
                <a:pos x="12" y="53"/>
              </a:cxn>
              <a:cxn ang="0">
                <a:pos x="0" y="53"/>
              </a:cxn>
              <a:cxn ang="0">
                <a:pos x="0" y="17"/>
              </a:cxn>
              <a:cxn ang="0">
                <a:pos x="12" y="17"/>
              </a:cxn>
              <a:cxn ang="0">
                <a:pos x="12" y="53"/>
              </a:cxn>
              <a:cxn ang="0">
                <a:pos x="55" y="53"/>
              </a:cxn>
              <a:cxn ang="0">
                <a:pos x="43" y="53"/>
              </a:cxn>
              <a:cxn ang="0">
                <a:pos x="43" y="34"/>
              </a:cxn>
              <a:cxn ang="0">
                <a:pos x="37" y="26"/>
              </a:cxn>
              <a:cxn ang="0">
                <a:pos x="31" y="30"/>
              </a:cxn>
              <a:cxn ang="0">
                <a:pos x="30" y="33"/>
              </a:cxn>
              <a:cxn ang="0">
                <a:pos x="30" y="53"/>
              </a:cxn>
              <a:cxn ang="0">
                <a:pos x="19" y="53"/>
              </a:cxn>
              <a:cxn ang="0">
                <a:pos x="19" y="17"/>
              </a:cxn>
              <a:cxn ang="0">
                <a:pos x="30" y="17"/>
              </a:cxn>
              <a:cxn ang="0">
                <a:pos x="30" y="23"/>
              </a:cxn>
              <a:cxn ang="0">
                <a:pos x="30" y="23"/>
              </a:cxn>
              <a:cxn ang="0">
                <a:pos x="41" y="17"/>
              </a:cxn>
              <a:cxn ang="0">
                <a:pos x="55" y="33"/>
              </a:cxn>
              <a:cxn ang="0">
                <a:pos x="55" y="53"/>
              </a:cxn>
            </a:cxnLst>
            <a:rect l="0" t="0" r="r" b="b"/>
            <a:pathLst>
              <a:path w="55" h="53">
                <a:moveTo>
                  <a:pt x="6" y="13"/>
                </a:moveTo>
                <a:cubicBezTo>
                  <a:pt x="6" y="13"/>
                  <a:pt x="6" y="13"/>
                  <a:pt x="6" y="13"/>
                </a:cubicBezTo>
                <a:cubicBezTo>
                  <a:pt x="2" y="13"/>
                  <a:pt x="0" y="10"/>
                  <a:pt x="0" y="7"/>
                </a:cubicBezTo>
                <a:cubicBezTo>
                  <a:pt x="0" y="3"/>
                  <a:pt x="2" y="0"/>
                  <a:pt x="6" y="0"/>
                </a:cubicBezTo>
                <a:cubicBezTo>
                  <a:pt x="10" y="0"/>
                  <a:pt x="13" y="3"/>
                  <a:pt x="13" y="7"/>
                </a:cubicBezTo>
                <a:cubicBezTo>
                  <a:pt x="13" y="10"/>
                  <a:pt x="10" y="13"/>
                  <a:pt x="6" y="13"/>
                </a:cubicBezTo>
                <a:close/>
                <a:moveTo>
                  <a:pt x="12" y="53"/>
                </a:moveTo>
                <a:cubicBezTo>
                  <a:pt x="0" y="53"/>
                  <a:pt x="0" y="53"/>
                  <a:pt x="0" y="53"/>
                </a:cubicBezTo>
                <a:cubicBezTo>
                  <a:pt x="0" y="17"/>
                  <a:pt x="0" y="17"/>
                  <a:pt x="0" y="17"/>
                </a:cubicBezTo>
                <a:cubicBezTo>
                  <a:pt x="12" y="17"/>
                  <a:pt x="12" y="17"/>
                  <a:pt x="12" y="17"/>
                </a:cubicBezTo>
                <a:lnTo>
                  <a:pt x="12" y="53"/>
                </a:lnTo>
                <a:close/>
                <a:moveTo>
                  <a:pt x="55" y="53"/>
                </a:moveTo>
                <a:cubicBezTo>
                  <a:pt x="43" y="53"/>
                  <a:pt x="43" y="53"/>
                  <a:pt x="43" y="53"/>
                </a:cubicBezTo>
                <a:cubicBezTo>
                  <a:pt x="43" y="34"/>
                  <a:pt x="43" y="34"/>
                  <a:pt x="43" y="34"/>
                </a:cubicBezTo>
                <a:cubicBezTo>
                  <a:pt x="43" y="29"/>
                  <a:pt x="41" y="26"/>
                  <a:pt x="37" y="26"/>
                </a:cubicBezTo>
                <a:cubicBezTo>
                  <a:pt x="34" y="26"/>
                  <a:pt x="32" y="28"/>
                  <a:pt x="31" y="30"/>
                </a:cubicBezTo>
                <a:cubicBezTo>
                  <a:pt x="31" y="31"/>
                  <a:pt x="30" y="32"/>
                  <a:pt x="30" y="33"/>
                </a:cubicBezTo>
                <a:cubicBezTo>
                  <a:pt x="30" y="53"/>
                  <a:pt x="30" y="53"/>
                  <a:pt x="30" y="53"/>
                </a:cubicBezTo>
                <a:cubicBezTo>
                  <a:pt x="19" y="53"/>
                  <a:pt x="19" y="53"/>
                  <a:pt x="19" y="53"/>
                </a:cubicBezTo>
                <a:cubicBezTo>
                  <a:pt x="19" y="21"/>
                  <a:pt x="19" y="17"/>
                  <a:pt x="19" y="17"/>
                </a:cubicBezTo>
                <a:cubicBezTo>
                  <a:pt x="30" y="17"/>
                  <a:pt x="30" y="17"/>
                  <a:pt x="30" y="17"/>
                </a:cubicBezTo>
                <a:cubicBezTo>
                  <a:pt x="30" y="23"/>
                  <a:pt x="30" y="23"/>
                  <a:pt x="30" y="23"/>
                </a:cubicBezTo>
                <a:cubicBezTo>
                  <a:pt x="30" y="23"/>
                  <a:pt x="30" y="23"/>
                  <a:pt x="30" y="23"/>
                </a:cubicBezTo>
                <a:cubicBezTo>
                  <a:pt x="32" y="20"/>
                  <a:pt x="35" y="17"/>
                  <a:pt x="41" y="17"/>
                </a:cubicBezTo>
                <a:cubicBezTo>
                  <a:pt x="49" y="17"/>
                  <a:pt x="55" y="22"/>
                  <a:pt x="55" y="33"/>
                </a:cubicBezTo>
                <a:lnTo>
                  <a:pt x="55" y="53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wrap="square" lIns="111589" tIns="55795" rIns="111589" bIns="55795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565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entury Gothic" panose="020B0502020202020204" pitchFamily="34" charset="0"/>
              <a:ea typeface="inpin heiti" panose="00000500000000000000" pitchFamily="2" charset="-122"/>
              <a:cs typeface="+mn-cs"/>
              <a:sym typeface="Century Gothic" panose="020B0502020202020204" pitchFamily="34" charset="0"/>
            </a:endParaRPr>
          </a:p>
        </p:txBody>
      </p:sp>
      <p:sp>
        <p:nvSpPr>
          <p:cNvPr id="24" name="Freeform 65"/>
          <p:cNvSpPr>
            <a:spLocks noEditPoints="1"/>
          </p:cNvSpPr>
          <p:nvPr/>
        </p:nvSpPr>
        <p:spPr bwMode="auto">
          <a:xfrm>
            <a:off x="8266390" y="3199800"/>
            <a:ext cx="411277" cy="433423"/>
          </a:xfrm>
          <a:custGeom>
            <a:avLst/>
            <a:gdLst/>
            <a:ahLst/>
            <a:cxnLst>
              <a:cxn ang="0">
                <a:pos x="38" y="47"/>
              </a:cxn>
              <a:cxn ang="0">
                <a:pos x="36" y="54"/>
              </a:cxn>
              <a:cxn ang="0">
                <a:pos x="17" y="63"/>
              </a:cxn>
              <a:cxn ang="0">
                <a:pos x="1" y="56"/>
              </a:cxn>
              <a:cxn ang="0">
                <a:pos x="0" y="51"/>
              </a:cxn>
              <a:cxn ang="0">
                <a:pos x="6" y="41"/>
              </a:cxn>
              <a:cxn ang="0">
                <a:pos x="21" y="37"/>
              </a:cxn>
              <a:cxn ang="0">
                <a:pos x="19" y="32"/>
              </a:cxn>
              <a:cxn ang="0">
                <a:pos x="20" y="28"/>
              </a:cxn>
              <a:cxn ang="0">
                <a:pos x="17" y="29"/>
              </a:cxn>
              <a:cxn ang="0">
                <a:pos x="4" y="16"/>
              </a:cxn>
              <a:cxn ang="0">
                <a:pos x="9" y="5"/>
              </a:cxn>
              <a:cxn ang="0">
                <a:pos x="24" y="0"/>
              </a:cxn>
              <a:cxn ang="0">
                <a:pos x="40" y="0"/>
              </a:cxn>
              <a:cxn ang="0">
                <a:pos x="35" y="3"/>
              </a:cxn>
              <a:cxn ang="0">
                <a:pos x="30" y="3"/>
              </a:cxn>
              <a:cxn ang="0">
                <a:pos x="35" y="14"/>
              </a:cxn>
              <a:cxn ang="0">
                <a:pos x="26" y="30"/>
              </a:cxn>
              <a:cxn ang="0">
                <a:pos x="38" y="47"/>
              </a:cxn>
              <a:cxn ang="0">
                <a:pos x="33" y="51"/>
              </a:cxn>
              <a:cxn ang="0">
                <a:pos x="24" y="40"/>
              </a:cxn>
              <a:cxn ang="0">
                <a:pos x="22" y="40"/>
              </a:cxn>
              <a:cxn ang="0">
                <a:pos x="7" y="49"/>
              </a:cxn>
              <a:cxn ang="0">
                <a:pos x="21" y="59"/>
              </a:cxn>
              <a:cxn ang="0">
                <a:pos x="33" y="51"/>
              </a:cxn>
              <a:cxn ang="0">
                <a:pos x="26" y="24"/>
              </a:cxn>
              <a:cxn ang="0">
                <a:pos x="28" y="18"/>
              </a:cxn>
              <a:cxn ang="0">
                <a:pos x="18" y="3"/>
              </a:cxn>
              <a:cxn ang="0">
                <a:pos x="13" y="6"/>
              </a:cxn>
              <a:cxn ang="0">
                <a:pos x="11" y="12"/>
              </a:cxn>
              <a:cxn ang="0">
                <a:pos x="21" y="26"/>
              </a:cxn>
              <a:cxn ang="0">
                <a:pos x="26" y="24"/>
              </a:cxn>
              <a:cxn ang="0">
                <a:pos x="60" y="26"/>
              </a:cxn>
              <a:cxn ang="0">
                <a:pos x="60" y="30"/>
              </a:cxn>
              <a:cxn ang="0">
                <a:pos x="52" y="30"/>
              </a:cxn>
              <a:cxn ang="0">
                <a:pos x="52" y="39"/>
              </a:cxn>
              <a:cxn ang="0">
                <a:pos x="48" y="39"/>
              </a:cxn>
              <a:cxn ang="0">
                <a:pos x="48" y="30"/>
              </a:cxn>
              <a:cxn ang="0">
                <a:pos x="40" y="30"/>
              </a:cxn>
              <a:cxn ang="0">
                <a:pos x="40" y="26"/>
              </a:cxn>
              <a:cxn ang="0">
                <a:pos x="48" y="26"/>
              </a:cxn>
              <a:cxn ang="0">
                <a:pos x="48" y="18"/>
              </a:cxn>
              <a:cxn ang="0">
                <a:pos x="52" y="18"/>
              </a:cxn>
              <a:cxn ang="0">
                <a:pos x="52" y="26"/>
              </a:cxn>
              <a:cxn ang="0">
                <a:pos x="60" y="26"/>
              </a:cxn>
            </a:cxnLst>
            <a:rect l="0" t="0" r="r" b="b"/>
            <a:pathLst>
              <a:path w="60" h="63">
                <a:moveTo>
                  <a:pt x="38" y="47"/>
                </a:moveTo>
                <a:cubicBezTo>
                  <a:pt x="38" y="50"/>
                  <a:pt x="37" y="52"/>
                  <a:pt x="36" y="54"/>
                </a:cubicBezTo>
                <a:cubicBezTo>
                  <a:pt x="32" y="61"/>
                  <a:pt x="24" y="63"/>
                  <a:pt x="17" y="63"/>
                </a:cubicBezTo>
                <a:cubicBezTo>
                  <a:pt x="11" y="63"/>
                  <a:pt x="4" y="61"/>
                  <a:pt x="1" y="56"/>
                </a:cubicBezTo>
                <a:cubicBezTo>
                  <a:pt x="0" y="55"/>
                  <a:pt x="0" y="53"/>
                  <a:pt x="0" y="51"/>
                </a:cubicBezTo>
                <a:cubicBezTo>
                  <a:pt x="0" y="47"/>
                  <a:pt x="2" y="43"/>
                  <a:pt x="6" y="41"/>
                </a:cubicBezTo>
                <a:cubicBezTo>
                  <a:pt x="10" y="38"/>
                  <a:pt x="16" y="38"/>
                  <a:pt x="21" y="37"/>
                </a:cubicBezTo>
                <a:cubicBezTo>
                  <a:pt x="20" y="35"/>
                  <a:pt x="19" y="34"/>
                  <a:pt x="19" y="32"/>
                </a:cubicBezTo>
                <a:cubicBezTo>
                  <a:pt x="19" y="30"/>
                  <a:pt x="19" y="29"/>
                  <a:pt x="20" y="28"/>
                </a:cubicBezTo>
                <a:cubicBezTo>
                  <a:pt x="19" y="29"/>
                  <a:pt x="18" y="29"/>
                  <a:pt x="17" y="29"/>
                </a:cubicBezTo>
                <a:cubicBezTo>
                  <a:pt x="10" y="29"/>
                  <a:pt x="4" y="23"/>
                  <a:pt x="4" y="16"/>
                </a:cubicBezTo>
                <a:cubicBezTo>
                  <a:pt x="4" y="11"/>
                  <a:pt x="6" y="7"/>
                  <a:pt x="9" y="5"/>
                </a:cubicBezTo>
                <a:cubicBezTo>
                  <a:pt x="13" y="1"/>
                  <a:pt x="19" y="0"/>
                  <a:pt x="24" y="0"/>
                </a:cubicBezTo>
                <a:cubicBezTo>
                  <a:pt x="40" y="0"/>
                  <a:pt x="40" y="0"/>
                  <a:pt x="40" y="0"/>
                </a:cubicBezTo>
                <a:cubicBezTo>
                  <a:pt x="35" y="3"/>
                  <a:pt x="35" y="3"/>
                  <a:pt x="35" y="3"/>
                </a:cubicBezTo>
                <a:cubicBezTo>
                  <a:pt x="30" y="3"/>
                  <a:pt x="30" y="3"/>
                  <a:pt x="30" y="3"/>
                </a:cubicBezTo>
                <a:cubicBezTo>
                  <a:pt x="33" y="6"/>
                  <a:pt x="35" y="9"/>
                  <a:pt x="35" y="14"/>
                </a:cubicBezTo>
                <a:cubicBezTo>
                  <a:pt x="35" y="24"/>
                  <a:pt x="26" y="25"/>
                  <a:pt x="26" y="30"/>
                </a:cubicBezTo>
                <a:cubicBezTo>
                  <a:pt x="26" y="35"/>
                  <a:pt x="38" y="37"/>
                  <a:pt x="38" y="47"/>
                </a:cubicBezTo>
                <a:close/>
                <a:moveTo>
                  <a:pt x="33" y="51"/>
                </a:moveTo>
                <a:cubicBezTo>
                  <a:pt x="33" y="45"/>
                  <a:pt x="28" y="42"/>
                  <a:pt x="24" y="40"/>
                </a:cubicBezTo>
                <a:cubicBezTo>
                  <a:pt x="23" y="40"/>
                  <a:pt x="23" y="40"/>
                  <a:pt x="22" y="40"/>
                </a:cubicBezTo>
                <a:cubicBezTo>
                  <a:pt x="16" y="40"/>
                  <a:pt x="7" y="42"/>
                  <a:pt x="7" y="49"/>
                </a:cubicBezTo>
                <a:cubicBezTo>
                  <a:pt x="7" y="57"/>
                  <a:pt x="15" y="59"/>
                  <a:pt x="21" y="59"/>
                </a:cubicBezTo>
                <a:cubicBezTo>
                  <a:pt x="26" y="59"/>
                  <a:pt x="33" y="57"/>
                  <a:pt x="33" y="51"/>
                </a:cubicBezTo>
                <a:close/>
                <a:moveTo>
                  <a:pt x="26" y="24"/>
                </a:moveTo>
                <a:cubicBezTo>
                  <a:pt x="28" y="22"/>
                  <a:pt x="28" y="20"/>
                  <a:pt x="28" y="18"/>
                </a:cubicBezTo>
                <a:cubicBezTo>
                  <a:pt x="28" y="12"/>
                  <a:pt x="25" y="3"/>
                  <a:pt x="18" y="3"/>
                </a:cubicBezTo>
                <a:cubicBezTo>
                  <a:pt x="16" y="3"/>
                  <a:pt x="14" y="4"/>
                  <a:pt x="13" y="6"/>
                </a:cubicBezTo>
                <a:cubicBezTo>
                  <a:pt x="11" y="7"/>
                  <a:pt x="11" y="9"/>
                  <a:pt x="11" y="12"/>
                </a:cubicBezTo>
                <a:cubicBezTo>
                  <a:pt x="11" y="17"/>
                  <a:pt x="14" y="26"/>
                  <a:pt x="21" y="26"/>
                </a:cubicBezTo>
                <a:cubicBezTo>
                  <a:pt x="23" y="26"/>
                  <a:pt x="25" y="25"/>
                  <a:pt x="26" y="24"/>
                </a:cubicBezTo>
                <a:close/>
                <a:moveTo>
                  <a:pt x="60" y="26"/>
                </a:moveTo>
                <a:cubicBezTo>
                  <a:pt x="60" y="30"/>
                  <a:pt x="60" y="30"/>
                  <a:pt x="60" y="30"/>
                </a:cubicBezTo>
                <a:cubicBezTo>
                  <a:pt x="52" y="30"/>
                  <a:pt x="52" y="30"/>
                  <a:pt x="52" y="30"/>
                </a:cubicBezTo>
                <a:cubicBezTo>
                  <a:pt x="52" y="39"/>
                  <a:pt x="52" y="39"/>
                  <a:pt x="52" y="39"/>
                </a:cubicBezTo>
                <a:cubicBezTo>
                  <a:pt x="48" y="39"/>
                  <a:pt x="48" y="39"/>
                  <a:pt x="48" y="39"/>
                </a:cubicBezTo>
                <a:cubicBezTo>
                  <a:pt x="48" y="30"/>
                  <a:pt x="48" y="30"/>
                  <a:pt x="48" y="30"/>
                </a:cubicBezTo>
                <a:cubicBezTo>
                  <a:pt x="40" y="30"/>
                  <a:pt x="40" y="30"/>
                  <a:pt x="40" y="30"/>
                </a:cubicBezTo>
                <a:cubicBezTo>
                  <a:pt x="40" y="26"/>
                  <a:pt x="40" y="26"/>
                  <a:pt x="40" y="26"/>
                </a:cubicBezTo>
                <a:cubicBezTo>
                  <a:pt x="48" y="26"/>
                  <a:pt x="48" y="26"/>
                  <a:pt x="48" y="26"/>
                </a:cubicBezTo>
                <a:cubicBezTo>
                  <a:pt x="48" y="18"/>
                  <a:pt x="48" y="18"/>
                  <a:pt x="48" y="18"/>
                </a:cubicBezTo>
                <a:cubicBezTo>
                  <a:pt x="52" y="18"/>
                  <a:pt x="52" y="18"/>
                  <a:pt x="52" y="18"/>
                </a:cubicBezTo>
                <a:cubicBezTo>
                  <a:pt x="52" y="26"/>
                  <a:pt x="52" y="26"/>
                  <a:pt x="52" y="26"/>
                </a:cubicBezTo>
                <a:lnTo>
                  <a:pt x="60" y="26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wrap="square" lIns="111589" tIns="55795" rIns="111589" bIns="55795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565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entury Gothic" panose="020B0502020202020204" pitchFamily="34" charset="0"/>
              <a:ea typeface="inpin heiti" panose="00000500000000000000" pitchFamily="2" charset="-122"/>
              <a:cs typeface="+mn-cs"/>
              <a:sym typeface="Century Gothic" panose="020B0502020202020204" pitchFamily="34" charset="0"/>
            </a:endParaRPr>
          </a:p>
        </p:txBody>
      </p:sp>
      <p:sp>
        <p:nvSpPr>
          <p:cNvPr id="53" name="TextBox 13"/>
          <p:cNvSpPr txBox="1"/>
          <p:nvPr/>
        </p:nvSpPr>
        <p:spPr>
          <a:xfrm>
            <a:off x="517314" y="4181743"/>
            <a:ext cx="2263275" cy="2258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200" normalizeH="0" baseline="0" noProof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Titillium" charset="0"/>
                <a:sym typeface="Century Gothic" panose="020B0502020202020204" pitchFamily="34" charset="0"/>
              </a:rPr>
              <a:t>标题文本</a:t>
            </a:r>
            <a:endParaRPr kumimoji="0" lang="en-US" sz="1800" b="1" i="0" u="none" strike="noStrike" kern="1200" cap="none" spc="200" normalizeH="0" baseline="0" noProof="0" dirty="0">
              <a:ln>
                <a:noFill/>
              </a:ln>
              <a:solidFill>
                <a:srgbClr val="000000">
                  <a:lumMod val="75000"/>
                  <a:lumOff val="25000"/>
                </a:srgbClr>
              </a:solidFill>
              <a:effectLst/>
              <a:uLnTx/>
              <a:uFillTx/>
              <a:latin typeface="Century Gothic" panose="020B0502020202020204" pitchFamily="34" charset="0"/>
              <a:ea typeface="inpin heiti" panose="00000500000000000000" pitchFamily="2" charset="-122"/>
              <a:cs typeface="Titillium" charset="0"/>
              <a:sym typeface="Century Gothic" panose="020B0502020202020204" pitchFamily="34" charset="0"/>
            </a:endParaRPr>
          </a:p>
        </p:txBody>
      </p:sp>
      <p:sp>
        <p:nvSpPr>
          <p:cNvPr id="54" name="矩形 53"/>
          <p:cNvSpPr/>
          <p:nvPr/>
        </p:nvSpPr>
        <p:spPr>
          <a:xfrm>
            <a:off x="701896" y="4433494"/>
            <a:ext cx="1940560" cy="632658"/>
          </a:xfrm>
          <a:prstGeom prst="rect">
            <a:avLst/>
          </a:prstGeom>
        </p:spPr>
        <p:txBody>
          <a:bodyPr wrap="square" lIns="65009" tIns="32504" rIns="65009" bIns="32504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Each day is </a:t>
            </a:r>
            <a:r>
              <a:rPr kumimoji="0" lang="en-US" altLang="zh-CN" sz="10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a new oppfrom now oday </a:t>
            </a:r>
            <a:r>
              <a:rPr kumimoji="0" lang="en-US" altLang="zh-CN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is </a:t>
            </a:r>
            <a:r>
              <a:rPr kumimoji="0" lang="en-US" altLang="zh-CN" sz="10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a on</a:t>
            </a:r>
            <a:endParaRPr kumimoji="0" lang="en-US" altLang="zh-CN" sz="10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Century Gothic" panose="020B0502020202020204" pitchFamily="34" charset="0"/>
              <a:ea typeface="inpin heiti" panose="00000500000000000000" pitchFamily="2" charset="-122"/>
              <a:cs typeface="Arial" panose="020B0604020202020204" pitchFamily="34" charset="0"/>
              <a:sym typeface="Century Gothic" panose="020B0502020202020204" pitchFamily="34" charset="0"/>
            </a:endParaRPr>
          </a:p>
        </p:txBody>
      </p:sp>
      <p:sp>
        <p:nvSpPr>
          <p:cNvPr id="55" name="TextBox 13"/>
          <p:cNvSpPr txBox="1"/>
          <p:nvPr/>
        </p:nvSpPr>
        <p:spPr>
          <a:xfrm>
            <a:off x="2596007" y="1524954"/>
            <a:ext cx="2263275" cy="2258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200" normalizeH="0" baseline="0" noProof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Titillium" charset="0"/>
                <a:sym typeface="Century Gothic" panose="020B0502020202020204" pitchFamily="34" charset="0"/>
              </a:rPr>
              <a:t>标题文本</a:t>
            </a:r>
            <a:endParaRPr kumimoji="0" lang="en-US" sz="1800" b="1" i="0" u="none" strike="noStrike" kern="1200" cap="none" spc="200" normalizeH="0" baseline="0" noProof="0" dirty="0">
              <a:ln>
                <a:noFill/>
              </a:ln>
              <a:solidFill>
                <a:srgbClr val="000000">
                  <a:lumMod val="75000"/>
                  <a:lumOff val="25000"/>
                </a:srgbClr>
              </a:solidFill>
              <a:effectLst/>
              <a:uLnTx/>
              <a:uFillTx/>
              <a:latin typeface="Century Gothic" panose="020B0502020202020204" pitchFamily="34" charset="0"/>
              <a:ea typeface="inpin heiti" panose="00000500000000000000" pitchFamily="2" charset="-122"/>
              <a:cs typeface="Titillium" charset="0"/>
              <a:sym typeface="Century Gothic" panose="020B0502020202020204" pitchFamily="34" charset="0"/>
            </a:endParaRPr>
          </a:p>
        </p:txBody>
      </p:sp>
      <p:sp>
        <p:nvSpPr>
          <p:cNvPr id="56" name="矩形 55"/>
          <p:cNvSpPr/>
          <p:nvPr/>
        </p:nvSpPr>
        <p:spPr>
          <a:xfrm>
            <a:off x="2780589" y="1776705"/>
            <a:ext cx="1940560" cy="632658"/>
          </a:xfrm>
          <a:prstGeom prst="rect">
            <a:avLst/>
          </a:prstGeom>
        </p:spPr>
        <p:txBody>
          <a:bodyPr wrap="square" lIns="65009" tIns="32504" rIns="65009" bIns="32504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Each day is </a:t>
            </a:r>
            <a:r>
              <a:rPr kumimoji="0" lang="en-US" altLang="zh-CN" sz="10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a new oppfrom now oday </a:t>
            </a:r>
            <a:r>
              <a:rPr kumimoji="0" lang="en-US" altLang="zh-CN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is </a:t>
            </a:r>
            <a:r>
              <a:rPr kumimoji="0" lang="en-US" altLang="zh-CN" sz="10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a on</a:t>
            </a:r>
            <a:endParaRPr kumimoji="0" lang="en-US" altLang="zh-CN" sz="10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Century Gothic" panose="020B0502020202020204" pitchFamily="34" charset="0"/>
              <a:ea typeface="inpin heiti" panose="00000500000000000000" pitchFamily="2" charset="-122"/>
              <a:cs typeface="Arial" panose="020B0604020202020204" pitchFamily="34" charset="0"/>
              <a:sym typeface="Century Gothic" panose="020B0502020202020204" pitchFamily="34" charset="0"/>
            </a:endParaRPr>
          </a:p>
        </p:txBody>
      </p:sp>
      <p:sp>
        <p:nvSpPr>
          <p:cNvPr id="57" name="TextBox 13"/>
          <p:cNvSpPr txBox="1"/>
          <p:nvPr/>
        </p:nvSpPr>
        <p:spPr>
          <a:xfrm>
            <a:off x="4941138" y="4558483"/>
            <a:ext cx="2263275" cy="2258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200" normalizeH="0" baseline="0" noProof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Titillium" charset="0"/>
                <a:sym typeface="Century Gothic" panose="020B0502020202020204" pitchFamily="34" charset="0"/>
              </a:rPr>
              <a:t>标题文本</a:t>
            </a:r>
            <a:endParaRPr kumimoji="0" lang="en-US" sz="1800" b="1" i="0" u="none" strike="noStrike" kern="1200" cap="none" spc="200" normalizeH="0" baseline="0" noProof="0" dirty="0">
              <a:ln>
                <a:noFill/>
              </a:ln>
              <a:solidFill>
                <a:srgbClr val="000000">
                  <a:lumMod val="75000"/>
                  <a:lumOff val="25000"/>
                </a:srgbClr>
              </a:solidFill>
              <a:effectLst/>
              <a:uLnTx/>
              <a:uFillTx/>
              <a:latin typeface="Century Gothic" panose="020B0502020202020204" pitchFamily="34" charset="0"/>
              <a:ea typeface="inpin heiti" panose="00000500000000000000" pitchFamily="2" charset="-122"/>
              <a:cs typeface="Titillium" charset="0"/>
              <a:sym typeface="Century Gothic" panose="020B0502020202020204" pitchFamily="34" charset="0"/>
            </a:endParaRPr>
          </a:p>
        </p:txBody>
      </p:sp>
      <p:sp>
        <p:nvSpPr>
          <p:cNvPr id="58" name="矩形 57"/>
          <p:cNvSpPr/>
          <p:nvPr/>
        </p:nvSpPr>
        <p:spPr>
          <a:xfrm>
            <a:off x="5125720" y="4810234"/>
            <a:ext cx="1940560" cy="632658"/>
          </a:xfrm>
          <a:prstGeom prst="rect">
            <a:avLst/>
          </a:prstGeom>
        </p:spPr>
        <p:txBody>
          <a:bodyPr wrap="square" lIns="65009" tIns="32504" rIns="65009" bIns="32504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Each day is </a:t>
            </a:r>
            <a:r>
              <a:rPr kumimoji="0" lang="en-US" altLang="zh-CN" sz="10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a new oppfrom now oday </a:t>
            </a:r>
            <a:r>
              <a:rPr kumimoji="0" lang="en-US" altLang="zh-CN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is </a:t>
            </a:r>
            <a:r>
              <a:rPr kumimoji="0" lang="en-US" altLang="zh-CN" sz="10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a on</a:t>
            </a:r>
            <a:endParaRPr kumimoji="0" lang="en-US" altLang="zh-CN" sz="10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Century Gothic" panose="020B0502020202020204" pitchFamily="34" charset="0"/>
              <a:ea typeface="inpin heiti" panose="00000500000000000000" pitchFamily="2" charset="-122"/>
              <a:cs typeface="Arial" panose="020B0604020202020204" pitchFamily="34" charset="0"/>
              <a:sym typeface="Century Gothic" panose="020B0502020202020204" pitchFamily="34" charset="0"/>
            </a:endParaRPr>
          </a:p>
        </p:txBody>
      </p:sp>
      <p:sp>
        <p:nvSpPr>
          <p:cNvPr id="59" name="TextBox 13"/>
          <p:cNvSpPr txBox="1"/>
          <p:nvPr/>
        </p:nvSpPr>
        <p:spPr>
          <a:xfrm>
            <a:off x="7148136" y="1510069"/>
            <a:ext cx="2263275" cy="2258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200" normalizeH="0" baseline="0" noProof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Titillium" charset="0"/>
                <a:sym typeface="Century Gothic" panose="020B0502020202020204" pitchFamily="34" charset="0"/>
              </a:rPr>
              <a:t>标题文本</a:t>
            </a:r>
            <a:endParaRPr kumimoji="0" lang="en-US" sz="1800" b="1" i="0" u="none" strike="noStrike" kern="1200" cap="none" spc="200" normalizeH="0" baseline="0" noProof="0" dirty="0">
              <a:ln>
                <a:noFill/>
              </a:ln>
              <a:solidFill>
                <a:srgbClr val="000000">
                  <a:lumMod val="75000"/>
                  <a:lumOff val="25000"/>
                </a:srgbClr>
              </a:solidFill>
              <a:effectLst/>
              <a:uLnTx/>
              <a:uFillTx/>
              <a:latin typeface="Century Gothic" panose="020B0502020202020204" pitchFamily="34" charset="0"/>
              <a:ea typeface="inpin heiti" panose="00000500000000000000" pitchFamily="2" charset="-122"/>
              <a:cs typeface="Titillium" charset="0"/>
              <a:sym typeface="Century Gothic" panose="020B0502020202020204" pitchFamily="34" charset="0"/>
            </a:endParaRPr>
          </a:p>
        </p:txBody>
      </p:sp>
      <p:sp>
        <p:nvSpPr>
          <p:cNvPr id="60" name="矩形 59"/>
          <p:cNvSpPr/>
          <p:nvPr/>
        </p:nvSpPr>
        <p:spPr>
          <a:xfrm>
            <a:off x="7332718" y="1761820"/>
            <a:ext cx="1940560" cy="632658"/>
          </a:xfrm>
          <a:prstGeom prst="rect">
            <a:avLst/>
          </a:prstGeom>
        </p:spPr>
        <p:txBody>
          <a:bodyPr wrap="square" lIns="65009" tIns="32504" rIns="65009" bIns="32504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Each day is </a:t>
            </a:r>
            <a:r>
              <a:rPr kumimoji="0" lang="en-US" altLang="zh-CN" sz="10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a new oppfrom now oday </a:t>
            </a:r>
            <a:r>
              <a:rPr kumimoji="0" lang="en-US" altLang="zh-CN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is </a:t>
            </a:r>
            <a:r>
              <a:rPr kumimoji="0" lang="en-US" altLang="zh-CN" sz="10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a on</a:t>
            </a:r>
            <a:endParaRPr kumimoji="0" lang="en-US" altLang="zh-CN" sz="10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Century Gothic" panose="020B0502020202020204" pitchFamily="34" charset="0"/>
              <a:ea typeface="inpin heiti" panose="00000500000000000000" pitchFamily="2" charset="-122"/>
              <a:cs typeface="Arial" panose="020B0604020202020204" pitchFamily="34" charset="0"/>
              <a:sym typeface="Century Gothic" panose="020B0502020202020204" pitchFamily="34" charset="0"/>
            </a:endParaRPr>
          </a:p>
        </p:txBody>
      </p:sp>
      <p:sp>
        <p:nvSpPr>
          <p:cNvPr id="61" name="TextBox 13"/>
          <p:cNvSpPr txBox="1"/>
          <p:nvPr/>
        </p:nvSpPr>
        <p:spPr>
          <a:xfrm>
            <a:off x="9503095" y="4255684"/>
            <a:ext cx="2263275" cy="2258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200" normalizeH="0" baseline="0" noProof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Titillium" charset="0"/>
                <a:sym typeface="Century Gothic" panose="020B0502020202020204" pitchFamily="34" charset="0"/>
              </a:rPr>
              <a:t>标题文本</a:t>
            </a:r>
            <a:endParaRPr kumimoji="0" lang="en-US" sz="1800" b="1" i="0" u="none" strike="noStrike" kern="1200" cap="none" spc="200" normalizeH="0" baseline="0" noProof="0" dirty="0">
              <a:ln>
                <a:noFill/>
              </a:ln>
              <a:solidFill>
                <a:srgbClr val="000000">
                  <a:lumMod val="75000"/>
                  <a:lumOff val="25000"/>
                </a:srgbClr>
              </a:solidFill>
              <a:effectLst/>
              <a:uLnTx/>
              <a:uFillTx/>
              <a:latin typeface="Century Gothic" panose="020B0502020202020204" pitchFamily="34" charset="0"/>
              <a:ea typeface="inpin heiti" panose="00000500000000000000" pitchFamily="2" charset="-122"/>
              <a:cs typeface="Titillium" charset="0"/>
              <a:sym typeface="Century Gothic" panose="020B0502020202020204" pitchFamily="34" charset="0"/>
            </a:endParaRPr>
          </a:p>
        </p:txBody>
      </p:sp>
      <p:sp>
        <p:nvSpPr>
          <p:cNvPr id="62" name="矩形 61"/>
          <p:cNvSpPr/>
          <p:nvPr/>
        </p:nvSpPr>
        <p:spPr>
          <a:xfrm>
            <a:off x="9687677" y="4507435"/>
            <a:ext cx="1940560" cy="632658"/>
          </a:xfrm>
          <a:prstGeom prst="rect">
            <a:avLst/>
          </a:prstGeom>
        </p:spPr>
        <p:txBody>
          <a:bodyPr wrap="square" lIns="65009" tIns="32504" rIns="65009" bIns="32504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Each day is </a:t>
            </a:r>
            <a:r>
              <a:rPr kumimoji="0" lang="en-US" altLang="zh-CN" sz="10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a new oppfrom now oday </a:t>
            </a:r>
            <a:r>
              <a:rPr kumimoji="0" lang="en-US" altLang="zh-CN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is </a:t>
            </a:r>
            <a:r>
              <a:rPr kumimoji="0" lang="en-US" altLang="zh-CN" sz="10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a on</a:t>
            </a:r>
            <a:endParaRPr kumimoji="0" lang="en-US" altLang="zh-CN" sz="10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Century Gothic" panose="020B0502020202020204" pitchFamily="34" charset="0"/>
              <a:ea typeface="inpin heiti" panose="00000500000000000000" pitchFamily="2" charset="-122"/>
              <a:cs typeface="Arial" panose="020B0604020202020204" pitchFamily="34" charset="0"/>
              <a:sym typeface="Century Gothic" panose="020B0502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:random/>
      </p:transition>
    </mc:Choice>
    <mc:Fallback>
      <p:transition spd="slow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500"/>
                            </p:stCondLst>
                            <p:childTnLst>
                              <p:par>
                                <p:cTn id="4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000"/>
                            </p:stCondLst>
                            <p:childTnLst>
                              <p:par>
                                <p:cTn id="5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500"/>
                            </p:stCondLst>
                            <p:childTnLst>
                              <p:par>
                                <p:cTn id="5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000"/>
                            </p:stCondLst>
                            <p:childTnLst>
                              <p:par>
                                <p:cTn id="6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500"/>
                            </p:stCondLst>
                            <p:childTnLst>
                              <p:par>
                                <p:cTn id="6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6500"/>
                            </p:stCondLst>
                            <p:childTnLst>
                              <p:par>
                                <p:cTn id="7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7500"/>
                            </p:stCondLst>
                            <p:childTnLst>
                              <p:par>
                                <p:cTn id="8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8500"/>
                            </p:stCondLst>
                            <p:childTnLst>
                              <p:par>
                                <p:cTn id="8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9500"/>
                            </p:stCondLst>
                            <p:childTnLst>
                              <p:par>
                                <p:cTn id="9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1" grpId="0" animBg="1"/>
      <p:bldP spid="22" grpId="0" animBg="1"/>
      <p:bldP spid="23" grpId="0" animBg="1"/>
      <p:bldP spid="24" grpId="0" animBg="1"/>
      <p:bldP spid="54" grpId="0"/>
      <p:bldP spid="56" grpId="0"/>
      <p:bldP spid="58" grpId="0"/>
      <p:bldP spid="60" grpId="0"/>
      <p:bldP spid="6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任意多边形: 形状 4"/>
          <p:cNvSpPr/>
          <p:nvPr/>
        </p:nvSpPr>
        <p:spPr>
          <a:xfrm>
            <a:off x="781306" y="0"/>
            <a:ext cx="9031318" cy="4811530"/>
          </a:xfrm>
          <a:custGeom>
            <a:avLst/>
            <a:gdLst>
              <a:gd name="connsiteX0" fmla="*/ 179250 w 9031318"/>
              <a:gd name="connsiteY0" fmla="*/ 0 h 4810986"/>
              <a:gd name="connsiteX1" fmla="*/ 39550 w 9031318"/>
              <a:gd name="connsiteY1" fmla="*/ 838200 h 4810986"/>
              <a:gd name="connsiteX2" fmla="*/ 1450 w 9031318"/>
              <a:gd name="connsiteY2" fmla="*/ 1676400 h 4810986"/>
              <a:gd name="connsiteX3" fmla="*/ 77650 w 9031318"/>
              <a:gd name="connsiteY3" fmla="*/ 2806700 h 4810986"/>
              <a:gd name="connsiteX4" fmla="*/ 395150 w 9031318"/>
              <a:gd name="connsiteY4" fmla="*/ 3683000 h 4810986"/>
              <a:gd name="connsiteX5" fmla="*/ 1042850 w 9031318"/>
              <a:gd name="connsiteY5" fmla="*/ 4394200 h 4810986"/>
              <a:gd name="connsiteX6" fmla="*/ 2427150 w 9031318"/>
              <a:gd name="connsiteY6" fmla="*/ 4800600 h 4810986"/>
              <a:gd name="connsiteX7" fmla="*/ 3874950 w 9031318"/>
              <a:gd name="connsiteY7" fmla="*/ 4660900 h 4810986"/>
              <a:gd name="connsiteX8" fmla="*/ 5068750 w 9031318"/>
              <a:gd name="connsiteY8" fmla="*/ 4343400 h 4810986"/>
              <a:gd name="connsiteX9" fmla="*/ 6199050 w 9031318"/>
              <a:gd name="connsiteY9" fmla="*/ 3924300 h 4810986"/>
              <a:gd name="connsiteX10" fmla="*/ 7557950 w 9031318"/>
              <a:gd name="connsiteY10" fmla="*/ 3225800 h 4810986"/>
              <a:gd name="connsiteX11" fmla="*/ 8396150 w 9031318"/>
              <a:gd name="connsiteY11" fmla="*/ 2527300 h 4810986"/>
              <a:gd name="connsiteX12" fmla="*/ 8853350 w 9031318"/>
              <a:gd name="connsiteY12" fmla="*/ 1790700 h 4810986"/>
              <a:gd name="connsiteX13" fmla="*/ 9031150 w 9031318"/>
              <a:gd name="connsiteY13" fmla="*/ 1003300 h 4810986"/>
              <a:gd name="connsiteX14" fmla="*/ 8827950 w 9031318"/>
              <a:gd name="connsiteY14" fmla="*/ 114300 h 4810986"/>
              <a:gd name="connsiteX15" fmla="*/ 8802550 w 9031318"/>
              <a:gd name="connsiteY15" fmla="*/ 12700 h 4810986"/>
              <a:gd name="connsiteX16" fmla="*/ 8777150 w 9031318"/>
              <a:gd name="connsiteY16" fmla="*/ 25400 h 4810986"/>
              <a:gd name="connsiteX17" fmla="*/ 179250 w 9031318"/>
              <a:gd name="connsiteY17" fmla="*/ 0 h 4810986"/>
              <a:gd name="connsiteX0-1" fmla="*/ 179250 w 9031318"/>
              <a:gd name="connsiteY0-2" fmla="*/ 0 h 4819611"/>
              <a:gd name="connsiteX1-3" fmla="*/ 39550 w 9031318"/>
              <a:gd name="connsiteY1-4" fmla="*/ 838200 h 4819611"/>
              <a:gd name="connsiteX2-5" fmla="*/ 1450 w 9031318"/>
              <a:gd name="connsiteY2-6" fmla="*/ 1676400 h 4819611"/>
              <a:gd name="connsiteX3-7" fmla="*/ 77650 w 9031318"/>
              <a:gd name="connsiteY3-8" fmla="*/ 2806700 h 4819611"/>
              <a:gd name="connsiteX4-9" fmla="*/ 395150 w 9031318"/>
              <a:gd name="connsiteY4-10" fmla="*/ 3683000 h 4819611"/>
              <a:gd name="connsiteX5-11" fmla="*/ 1166675 w 9031318"/>
              <a:gd name="connsiteY5-12" fmla="*/ 4251325 h 4819611"/>
              <a:gd name="connsiteX6-13" fmla="*/ 2427150 w 9031318"/>
              <a:gd name="connsiteY6-14" fmla="*/ 4800600 h 4819611"/>
              <a:gd name="connsiteX7-15" fmla="*/ 3874950 w 9031318"/>
              <a:gd name="connsiteY7-16" fmla="*/ 4660900 h 4819611"/>
              <a:gd name="connsiteX8-17" fmla="*/ 5068750 w 9031318"/>
              <a:gd name="connsiteY8-18" fmla="*/ 4343400 h 4819611"/>
              <a:gd name="connsiteX9-19" fmla="*/ 6199050 w 9031318"/>
              <a:gd name="connsiteY9-20" fmla="*/ 3924300 h 4819611"/>
              <a:gd name="connsiteX10-21" fmla="*/ 7557950 w 9031318"/>
              <a:gd name="connsiteY10-22" fmla="*/ 3225800 h 4819611"/>
              <a:gd name="connsiteX11-23" fmla="*/ 8396150 w 9031318"/>
              <a:gd name="connsiteY11-24" fmla="*/ 2527300 h 4819611"/>
              <a:gd name="connsiteX12-25" fmla="*/ 8853350 w 9031318"/>
              <a:gd name="connsiteY12-26" fmla="*/ 1790700 h 4819611"/>
              <a:gd name="connsiteX13-27" fmla="*/ 9031150 w 9031318"/>
              <a:gd name="connsiteY13-28" fmla="*/ 1003300 h 4819611"/>
              <a:gd name="connsiteX14-29" fmla="*/ 8827950 w 9031318"/>
              <a:gd name="connsiteY14-30" fmla="*/ 114300 h 4819611"/>
              <a:gd name="connsiteX15-31" fmla="*/ 8802550 w 9031318"/>
              <a:gd name="connsiteY15-32" fmla="*/ 12700 h 4819611"/>
              <a:gd name="connsiteX16-33" fmla="*/ 8777150 w 9031318"/>
              <a:gd name="connsiteY16-34" fmla="*/ 25400 h 4819611"/>
              <a:gd name="connsiteX17-35" fmla="*/ 179250 w 9031318"/>
              <a:gd name="connsiteY17-36" fmla="*/ 0 h 4819611"/>
              <a:gd name="connsiteX0-37" fmla="*/ 179250 w 9031318"/>
              <a:gd name="connsiteY0-38" fmla="*/ 0 h 4811530"/>
              <a:gd name="connsiteX1-39" fmla="*/ 39550 w 9031318"/>
              <a:gd name="connsiteY1-40" fmla="*/ 838200 h 4811530"/>
              <a:gd name="connsiteX2-41" fmla="*/ 1450 w 9031318"/>
              <a:gd name="connsiteY2-42" fmla="*/ 1676400 h 4811530"/>
              <a:gd name="connsiteX3-43" fmla="*/ 77650 w 9031318"/>
              <a:gd name="connsiteY3-44" fmla="*/ 2806700 h 4811530"/>
              <a:gd name="connsiteX4-45" fmla="*/ 395150 w 9031318"/>
              <a:gd name="connsiteY4-46" fmla="*/ 3683000 h 4811530"/>
              <a:gd name="connsiteX5-47" fmla="*/ 1080950 w 9031318"/>
              <a:gd name="connsiteY5-48" fmla="*/ 4384675 h 4811530"/>
              <a:gd name="connsiteX6-49" fmla="*/ 2427150 w 9031318"/>
              <a:gd name="connsiteY6-50" fmla="*/ 4800600 h 4811530"/>
              <a:gd name="connsiteX7-51" fmla="*/ 3874950 w 9031318"/>
              <a:gd name="connsiteY7-52" fmla="*/ 4660900 h 4811530"/>
              <a:gd name="connsiteX8-53" fmla="*/ 5068750 w 9031318"/>
              <a:gd name="connsiteY8-54" fmla="*/ 4343400 h 4811530"/>
              <a:gd name="connsiteX9-55" fmla="*/ 6199050 w 9031318"/>
              <a:gd name="connsiteY9-56" fmla="*/ 3924300 h 4811530"/>
              <a:gd name="connsiteX10-57" fmla="*/ 7557950 w 9031318"/>
              <a:gd name="connsiteY10-58" fmla="*/ 3225800 h 4811530"/>
              <a:gd name="connsiteX11-59" fmla="*/ 8396150 w 9031318"/>
              <a:gd name="connsiteY11-60" fmla="*/ 2527300 h 4811530"/>
              <a:gd name="connsiteX12-61" fmla="*/ 8853350 w 9031318"/>
              <a:gd name="connsiteY12-62" fmla="*/ 1790700 h 4811530"/>
              <a:gd name="connsiteX13-63" fmla="*/ 9031150 w 9031318"/>
              <a:gd name="connsiteY13-64" fmla="*/ 1003300 h 4811530"/>
              <a:gd name="connsiteX14-65" fmla="*/ 8827950 w 9031318"/>
              <a:gd name="connsiteY14-66" fmla="*/ 114300 h 4811530"/>
              <a:gd name="connsiteX15-67" fmla="*/ 8802550 w 9031318"/>
              <a:gd name="connsiteY15-68" fmla="*/ 12700 h 4811530"/>
              <a:gd name="connsiteX16-69" fmla="*/ 8777150 w 9031318"/>
              <a:gd name="connsiteY16-70" fmla="*/ 25400 h 4811530"/>
              <a:gd name="connsiteX17-71" fmla="*/ 179250 w 9031318"/>
              <a:gd name="connsiteY17-72" fmla="*/ 0 h 4811530"/>
              <a:gd name="connsiteX0-73" fmla="*/ 179250 w 9031318"/>
              <a:gd name="connsiteY0-74" fmla="*/ 0 h 4811530"/>
              <a:gd name="connsiteX1-75" fmla="*/ 39550 w 9031318"/>
              <a:gd name="connsiteY1-76" fmla="*/ 838200 h 4811530"/>
              <a:gd name="connsiteX2-77" fmla="*/ 1450 w 9031318"/>
              <a:gd name="connsiteY2-78" fmla="*/ 1676400 h 4811530"/>
              <a:gd name="connsiteX3-79" fmla="*/ 77650 w 9031318"/>
              <a:gd name="connsiteY3-80" fmla="*/ 2806700 h 4811530"/>
              <a:gd name="connsiteX4-81" fmla="*/ 366575 w 9031318"/>
              <a:gd name="connsiteY4-82" fmla="*/ 3673475 h 4811530"/>
              <a:gd name="connsiteX5-83" fmla="*/ 1080950 w 9031318"/>
              <a:gd name="connsiteY5-84" fmla="*/ 4384675 h 4811530"/>
              <a:gd name="connsiteX6-85" fmla="*/ 2427150 w 9031318"/>
              <a:gd name="connsiteY6-86" fmla="*/ 4800600 h 4811530"/>
              <a:gd name="connsiteX7-87" fmla="*/ 3874950 w 9031318"/>
              <a:gd name="connsiteY7-88" fmla="*/ 4660900 h 4811530"/>
              <a:gd name="connsiteX8-89" fmla="*/ 5068750 w 9031318"/>
              <a:gd name="connsiteY8-90" fmla="*/ 4343400 h 4811530"/>
              <a:gd name="connsiteX9-91" fmla="*/ 6199050 w 9031318"/>
              <a:gd name="connsiteY9-92" fmla="*/ 3924300 h 4811530"/>
              <a:gd name="connsiteX10-93" fmla="*/ 7557950 w 9031318"/>
              <a:gd name="connsiteY10-94" fmla="*/ 3225800 h 4811530"/>
              <a:gd name="connsiteX11-95" fmla="*/ 8396150 w 9031318"/>
              <a:gd name="connsiteY11-96" fmla="*/ 2527300 h 4811530"/>
              <a:gd name="connsiteX12-97" fmla="*/ 8853350 w 9031318"/>
              <a:gd name="connsiteY12-98" fmla="*/ 1790700 h 4811530"/>
              <a:gd name="connsiteX13-99" fmla="*/ 9031150 w 9031318"/>
              <a:gd name="connsiteY13-100" fmla="*/ 1003300 h 4811530"/>
              <a:gd name="connsiteX14-101" fmla="*/ 8827950 w 9031318"/>
              <a:gd name="connsiteY14-102" fmla="*/ 114300 h 4811530"/>
              <a:gd name="connsiteX15-103" fmla="*/ 8802550 w 9031318"/>
              <a:gd name="connsiteY15-104" fmla="*/ 12700 h 4811530"/>
              <a:gd name="connsiteX16-105" fmla="*/ 8777150 w 9031318"/>
              <a:gd name="connsiteY16-106" fmla="*/ 25400 h 4811530"/>
              <a:gd name="connsiteX17-107" fmla="*/ 179250 w 9031318"/>
              <a:gd name="connsiteY17-108" fmla="*/ 0 h 4811530"/>
              <a:gd name="connsiteX0-109" fmla="*/ 179250 w 9031318"/>
              <a:gd name="connsiteY0-110" fmla="*/ 0 h 4811530"/>
              <a:gd name="connsiteX1-111" fmla="*/ 39550 w 9031318"/>
              <a:gd name="connsiteY1-112" fmla="*/ 838200 h 4811530"/>
              <a:gd name="connsiteX2-113" fmla="*/ 1450 w 9031318"/>
              <a:gd name="connsiteY2-114" fmla="*/ 1676400 h 4811530"/>
              <a:gd name="connsiteX3-115" fmla="*/ 77650 w 9031318"/>
              <a:gd name="connsiteY3-116" fmla="*/ 2806700 h 4811530"/>
              <a:gd name="connsiteX4-117" fmla="*/ 395150 w 9031318"/>
              <a:gd name="connsiteY4-118" fmla="*/ 3683000 h 4811530"/>
              <a:gd name="connsiteX5-119" fmla="*/ 1080950 w 9031318"/>
              <a:gd name="connsiteY5-120" fmla="*/ 4384675 h 4811530"/>
              <a:gd name="connsiteX6-121" fmla="*/ 2427150 w 9031318"/>
              <a:gd name="connsiteY6-122" fmla="*/ 4800600 h 4811530"/>
              <a:gd name="connsiteX7-123" fmla="*/ 3874950 w 9031318"/>
              <a:gd name="connsiteY7-124" fmla="*/ 4660900 h 4811530"/>
              <a:gd name="connsiteX8-125" fmla="*/ 5068750 w 9031318"/>
              <a:gd name="connsiteY8-126" fmla="*/ 4343400 h 4811530"/>
              <a:gd name="connsiteX9-127" fmla="*/ 6199050 w 9031318"/>
              <a:gd name="connsiteY9-128" fmla="*/ 3924300 h 4811530"/>
              <a:gd name="connsiteX10-129" fmla="*/ 7557950 w 9031318"/>
              <a:gd name="connsiteY10-130" fmla="*/ 3225800 h 4811530"/>
              <a:gd name="connsiteX11-131" fmla="*/ 8396150 w 9031318"/>
              <a:gd name="connsiteY11-132" fmla="*/ 2527300 h 4811530"/>
              <a:gd name="connsiteX12-133" fmla="*/ 8853350 w 9031318"/>
              <a:gd name="connsiteY12-134" fmla="*/ 1790700 h 4811530"/>
              <a:gd name="connsiteX13-135" fmla="*/ 9031150 w 9031318"/>
              <a:gd name="connsiteY13-136" fmla="*/ 1003300 h 4811530"/>
              <a:gd name="connsiteX14-137" fmla="*/ 8827950 w 9031318"/>
              <a:gd name="connsiteY14-138" fmla="*/ 114300 h 4811530"/>
              <a:gd name="connsiteX15-139" fmla="*/ 8802550 w 9031318"/>
              <a:gd name="connsiteY15-140" fmla="*/ 12700 h 4811530"/>
              <a:gd name="connsiteX16-141" fmla="*/ 8777150 w 9031318"/>
              <a:gd name="connsiteY16-142" fmla="*/ 25400 h 4811530"/>
              <a:gd name="connsiteX17-143" fmla="*/ 179250 w 9031318"/>
              <a:gd name="connsiteY17-144" fmla="*/ 0 h 4811530"/>
              <a:gd name="connsiteX0-145" fmla="*/ 179250 w 9031318"/>
              <a:gd name="connsiteY0-146" fmla="*/ 0 h 4811530"/>
              <a:gd name="connsiteX1-147" fmla="*/ 39550 w 9031318"/>
              <a:gd name="connsiteY1-148" fmla="*/ 838200 h 4811530"/>
              <a:gd name="connsiteX2-149" fmla="*/ 1450 w 9031318"/>
              <a:gd name="connsiteY2-150" fmla="*/ 1676400 h 4811530"/>
              <a:gd name="connsiteX3-151" fmla="*/ 77650 w 9031318"/>
              <a:gd name="connsiteY3-152" fmla="*/ 2806700 h 4811530"/>
              <a:gd name="connsiteX4-153" fmla="*/ 395150 w 9031318"/>
              <a:gd name="connsiteY4-154" fmla="*/ 3683000 h 4811530"/>
              <a:gd name="connsiteX5-155" fmla="*/ 1090475 w 9031318"/>
              <a:gd name="connsiteY5-156" fmla="*/ 4384675 h 4811530"/>
              <a:gd name="connsiteX6-157" fmla="*/ 2427150 w 9031318"/>
              <a:gd name="connsiteY6-158" fmla="*/ 4800600 h 4811530"/>
              <a:gd name="connsiteX7-159" fmla="*/ 3874950 w 9031318"/>
              <a:gd name="connsiteY7-160" fmla="*/ 4660900 h 4811530"/>
              <a:gd name="connsiteX8-161" fmla="*/ 5068750 w 9031318"/>
              <a:gd name="connsiteY8-162" fmla="*/ 4343400 h 4811530"/>
              <a:gd name="connsiteX9-163" fmla="*/ 6199050 w 9031318"/>
              <a:gd name="connsiteY9-164" fmla="*/ 3924300 h 4811530"/>
              <a:gd name="connsiteX10-165" fmla="*/ 7557950 w 9031318"/>
              <a:gd name="connsiteY10-166" fmla="*/ 3225800 h 4811530"/>
              <a:gd name="connsiteX11-167" fmla="*/ 8396150 w 9031318"/>
              <a:gd name="connsiteY11-168" fmla="*/ 2527300 h 4811530"/>
              <a:gd name="connsiteX12-169" fmla="*/ 8853350 w 9031318"/>
              <a:gd name="connsiteY12-170" fmla="*/ 1790700 h 4811530"/>
              <a:gd name="connsiteX13-171" fmla="*/ 9031150 w 9031318"/>
              <a:gd name="connsiteY13-172" fmla="*/ 1003300 h 4811530"/>
              <a:gd name="connsiteX14-173" fmla="*/ 8827950 w 9031318"/>
              <a:gd name="connsiteY14-174" fmla="*/ 114300 h 4811530"/>
              <a:gd name="connsiteX15-175" fmla="*/ 8802550 w 9031318"/>
              <a:gd name="connsiteY15-176" fmla="*/ 12700 h 4811530"/>
              <a:gd name="connsiteX16-177" fmla="*/ 8777150 w 9031318"/>
              <a:gd name="connsiteY16-178" fmla="*/ 25400 h 4811530"/>
              <a:gd name="connsiteX17-179" fmla="*/ 179250 w 9031318"/>
              <a:gd name="connsiteY17-180" fmla="*/ 0 h 4811530"/>
              <a:gd name="connsiteX0-181" fmla="*/ 179250 w 9031318"/>
              <a:gd name="connsiteY0-182" fmla="*/ 0 h 4811530"/>
              <a:gd name="connsiteX1-183" fmla="*/ 39550 w 9031318"/>
              <a:gd name="connsiteY1-184" fmla="*/ 838200 h 4811530"/>
              <a:gd name="connsiteX2-185" fmla="*/ 1450 w 9031318"/>
              <a:gd name="connsiteY2-186" fmla="*/ 1676400 h 4811530"/>
              <a:gd name="connsiteX3-187" fmla="*/ 77650 w 9031318"/>
              <a:gd name="connsiteY3-188" fmla="*/ 2806700 h 4811530"/>
              <a:gd name="connsiteX4-189" fmla="*/ 395150 w 9031318"/>
              <a:gd name="connsiteY4-190" fmla="*/ 3683000 h 4811530"/>
              <a:gd name="connsiteX5-191" fmla="*/ 1090475 w 9031318"/>
              <a:gd name="connsiteY5-192" fmla="*/ 4384675 h 4811530"/>
              <a:gd name="connsiteX6-193" fmla="*/ 2427150 w 9031318"/>
              <a:gd name="connsiteY6-194" fmla="*/ 4800600 h 4811530"/>
              <a:gd name="connsiteX7-195" fmla="*/ 3874950 w 9031318"/>
              <a:gd name="connsiteY7-196" fmla="*/ 4660900 h 4811530"/>
              <a:gd name="connsiteX8-197" fmla="*/ 5068750 w 9031318"/>
              <a:gd name="connsiteY8-198" fmla="*/ 4343400 h 4811530"/>
              <a:gd name="connsiteX9-199" fmla="*/ 6199050 w 9031318"/>
              <a:gd name="connsiteY9-200" fmla="*/ 3924300 h 4811530"/>
              <a:gd name="connsiteX10-201" fmla="*/ 7557950 w 9031318"/>
              <a:gd name="connsiteY10-202" fmla="*/ 3225800 h 4811530"/>
              <a:gd name="connsiteX11-203" fmla="*/ 8396150 w 9031318"/>
              <a:gd name="connsiteY11-204" fmla="*/ 2527300 h 4811530"/>
              <a:gd name="connsiteX12-205" fmla="*/ 8853350 w 9031318"/>
              <a:gd name="connsiteY12-206" fmla="*/ 1790700 h 4811530"/>
              <a:gd name="connsiteX13-207" fmla="*/ 9031150 w 9031318"/>
              <a:gd name="connsiteY13-208" fmla="*/ 1003300 h 4811530"/>
              <a:gd name="connsiteX14-209" fmla="*/ 8827950 w 9031318"/>
              <a:gd name="connsiteY14-210" fmla="*/ 114300 h 4811530"/>
              <a:gd name="connsiteX15-211" fmla="*/ 8802550 w 9031318"/>
              <a:gd name="connsiteY15-212" fmla="*/ 12700 h 4811530"/>
              <a:gd name="connsiteX16-213" fmla="*/ 8777150 w 9031318"/>
              <a:gd name="connsiteY16-214" fmla="*/ 25400 h 4811530"/>
              <a:gd name="connsiteX17-215" fmla="*/ 179250 w 9031318"/>
              <a:gd name="connsiteY17-216" fmla="*/ 0 h 481153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  <a:cxn ang="0">
                <a:pos x="connsiteX9-19" y="connsiteY9-20"/>
              </a:cxn>
              <a:cxn ang="0">
                <a:pos x="connsiteX10-21" y="connsiteY10-22"/>
              </a:cxn>
              <a:cxn ang="0">
                <a:pos x="connsiteX11-23" y="connsiteY11-24"/>
              </a:cxn>
              <a:cxn ang="0">
                <a:pos x="connsiteX12-25" y="connsiteY12-26"/>
              </a:cxn>
              <a:cxn ang="0">
                <a:pos x="connsiteX13-27" y="connsiteY13-28"/>
              </a:cxn>
              <a:cxn ang="0">
                <a:pos x="connsiteX14-29" y="connsiteY14-30"/>
              </a:cxn>
              <a:cxn ang="0">
                <a:pos x="connsiteX15-31" y="connsiteY15-32"/>
              </a:cxn>
              <a:cxn ang="0">
                <a:pos x="connsiteX16-33" y="connsiteY16-34"/>
              </a:cxn>
              <a:cxn ang="0">
                <a:pos x="connsiteX17-35" y="connsiteY17-36"/>
              </a:cxn>
            </a:cxnLst>
            <a:rect l="l" t="t" r="r" b="b"/>
            <a:pathLst>
              <a:path w="9031318" h="4811530">
                <a:moveTo>
                  <a:pt x="179250" y="0"/>
                </a:moveTo>
                <a:cubicBezTo>
                  <a:pt x="124216" y="279400"/>
                  <a:pt x="69183" y="558800"/>
                  <a:pt x="39550" y="838200"/>
                </a:cubicBezTo>
                <a:cubicBezTo>
                  <a:pt x="9917" y="1117600"/>
                  <a:pt x="-4900" y="1348317"/>
                  <a:pt x="1450" y="1676400"/>
                </a:cubicBezTo>
                <a:cubicBezTo>
                  <a:pt x="7800" y="2004483"/>
                  <a:pt x="12033" y="2472267"/>
                  <a:pt x="77650" y="2806700"/>
                </a:cubicBezTo>
                <a:cubicBezTo>
                  <a:pt x="143267" y="3141133"/>
                  <a:pt x="226346" y="3420004"/>
                  <a:pt x="395150" y="3683000"/>
                </a:cubicBezTo>
                <a:cubicBezTo>
                  <a:pt x="563954" y="3945996"/>
                  <a:pt x="770858" y="4188883"/>
                  <a:pt x="1090475" y="4384675"/>
                </a:cubicBezTo>
                <a:cubicBezTo>
                  <a:pt x="1410092" y="4580467"/>
                  <a:pt x="1963071" y="4754563"/>
                  <a:pt x="2427150" y="4800600"/>
                </a:cubicBezTo>
                <a:cubicBezTo>
                  <a:pt x="2891229" y="4846637"/>
                  <a:pt x="3434683" y="4737100"/>
                  <a:pt x="3874950" y="4660900"/>
                </a:cubicBezTo>
                <a:cubicBezTo>
                  <a:pt x="4315217" y="4584700"/>
                  <a:pt x="4681400" y="4466167"/>
                  <a:pt x="5068750" y="4343400"/>
                </a:cubicBezTo>
                <a:cubicBezTo>
                  <a:pt x="5456100" y="4220633"/>
                  <a:pt x="5784183" y="4110567"/>
                  <a:pt x="6199050" y="3924300"/>
                </a:cubicBezTo>
                <a:cubicBezTo>
                  <a:pt x="6613917" y="3738033"/>
                  <a:pt x="7191767" y="3458633"/>
                  <a:pt x="7557950" y="3225800"/>
                </a:cubicBezTo>
                <a:cubicBezTo>
                  <a:pt x="7924133" y="2992967"/>
                  <a:pt x="8180250" y="2766483"/>
                  <a:pt x="8396150" y="2527300"/>
                </a:cubicBezTo>
                <a:cubicBezTo>
                  <a:pt x="8612050" y="2288117"/>
                  <a:pt x="8747517" y="2044700"/>
                  <a:pt x="8853350" y="1790700"/>
                </a:cubicBezTo>
                <a:cubicBezTo>
                  <a:pt x="8959183" y="1536700"/>
                  <a:pt x="9035383" y="1282700"/>
                  <a:pt x="9031150" y="1003300"/>
                </a:cubicBezTo>
                <a:cubicBezTo>
                  <a:pt x="9026917" y="723900"/>
                  <a:pt x="8866050" y="279400"/>
                  <a:pt x="8827950" y="114300"/>
                </a:cubicBezTo>
                <a:cubicBezTo>
                  <a:pt x="8789850" y="-50800"/>
                  <a:pt x="8811017" y="27517"/>
                  <a:pt x="8802550" y="12700"/>
                </a:cubicBezTo>
                <a:cubicBezTo>
                  <a:pt x="8794083" y="-2117"/>
                  <a:pt x="8777150" y="25400"/>
                  <a:pt x="8777150" y="25400"/>
                </a:cubicBezTo>
                <a:lnTo>
                  <a:pt x="17925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>
            <a:outerShdw blurRad="139700" dist="38100" dir="16200000" rotWithShape="0">
              <a:prstClr val="black">
                <a:alpha val="36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 pitchFamily="34" charset="0"/>
              <a:ea typeface="inpin heiti" panose="00000500000000000000" pitchFamily="2" charset="-122"/>
              <a:cs typeface="+mn-cs"/>
              <a:sym typeface="Century Gothic" panose="020B0502020202020204" pitchFamily="34" charset="0"/>
            </a:endParaRPr>
          </a:p>
        </p:txBody>
      </p:sp>
      <p:sp>
        <p:nvSpPr>
          <p:cNvPr id="9" name="íśḷidé"/>
          <p:cNvSpPr/>
          <p:nvPr/>
        </p:nvSpPr>
        <p:spPr>
          <a:xfrm>
            <a:off x="3339999" y="2094842"/>
            <a:ext cx="4267301" cy="4267301"/>
          </a:xfrm>
          <a:prstGeom prst="flowChartConnector">
            <a:avLst/>
          </a:prstGeom>
          <a:blipFill>
            <a:blip r:embed="rId1" cstate="email"/>
            <a:stretch>
              <a:fillRect/>
            </a:stretch>
          </a:blipFill>
          <a:ln w="38100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 pitchFamily="34" charset="0"/>
              <a:ea typeface="inpin heiti" panose="00000500000000000000" pitchFamily="2" charset="-122"/>
              <a:cs typeface="+mn-cs"/>
              <a:sym typeface="Century Gothic" panose="020B0502020202020204" pitchFamily="34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265086" y="382787"/>
            <a:ext cx="4126973" cy="855432"/>
          </a:xfrm>
          <a:prstGeom prst="rect">
            <a:avLst/>
          </a:prstGeom>
        </p:spPr>
        <p:txBody>
          <a:bodyPr wrap="none" lIns="121861" tIns="60931" rIns="121861" bIns="60931" anchor="ctr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4400" b="1" i="0" u="none" strike="noStrike" kern="1200" cap="none" spc="300" normalizeH="0" baseline="0" noProof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+mn-cs"/>
                <a:sym typeface="Century Gothic" panose="020B0502020202020204" pitchFamily="34" charset="0"/>
              </a:rPr>
              <a:t>Price in here</a:t>
            </a:r>
            <a:endParaRPr kumimoji="0" lang="zh-CN" altLang="en-US" sz="4400" b="1" i="0" u="none" strike="noStrike" kern="1200" cap="none" spc="300" normalizeH="0" baseline="0" noProof="0" dirty="0">
              <a:ln>
                <a:noFill/>
              </a:ln>
              <a:solidFill>
                <a:srgbClr val="000000">
                  <a:lumMod val="75000"/>
                  <a:lumOff val="25000"/>
                </a:srgbClr>
              </a:solidFill>
              <a:effectLst/>
              <a:uLnTx/>
              <a:uFillTx/>
              <a:latin typeface="Century Gothic" panose="020B0502020202020204" pitchFamily="34" charset="0"/>
              <a:ea typeface="inpin heiti" panose="00000500000000000000" pitchFamily="2" charset="-122"/>
              <a:cs typeface="+mn-cs"/>
              <a:sym typeface="Century Gothic" panose="020B0502020202020204" pitchFamily="34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1362891" y="1238219"/>
            <a:ext cx="3109717" cy="1248211"/>
          </a:xfrm>
          <a:prstGeom prst="rect">
            <a:avLst/>
          </a:prstGeom>
        </p:spPr>
        <p:txBody>
          <a:bodyPr wrap="square" lIns="65009" tIns="32504" rIns="65009" bIns="32504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opportunities </a:t>
            </a:r>
            <a:r>
              <a:rPr kumimoji="0" lang="en-US" altLang="zh-CN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from </a:t>
            </a:r>
            <a:r>
              <a:rPr kumimoji="0" lang="en-US" altLang="zh-CN" sz="10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now on day </a:t>
            </a:r>
            <a:r>
              <a:rPr kumimoji="0" lang="en-US" altLang="zh-CN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is a </a:t>
            </a:r>
            <a:r>
              <a:rPr kumimoji="0" lang="en-US" altLang="zh-CN" sz="10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new opportunities day </a:t>
            </a:r>
            <a:r>
              <a:rPr kumimoji="0" lang="en-US" altLang="zh-CN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is a new </a:t>
            </a:r>
            <a:r>
              <a:rPr kumimoji="0" lang="en-US" altLang="zh-CN" sz="10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beginning from now on opportunities from now on day is a new opportunities day </a:t>
            </a:r>
            <a:endParaRPr kumimoji="0" lang="en-US" altLang="zh-CN" sz="10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Century Gothic" panose="020B0502020202020204" pitchFamily="34" charset="0"/>
              <a:ea typeface="inpin heiti" panose="00000500000000000000" pitchFamily="2" charset="-122"/>
              <a:cs typeface="Arial" panose="020B0604020202020204" pitchFamily="34" charset="0"/>
              <a:sym typeface="Century Gothic" panose="020B0502020202020204" pitchFamily="34" charset="0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8725990" y="3627782"/>
            <a:ext cx="2050552" cy="403316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+mn-cs"/>
                <a:sym typeface="Century Gothic" panose="020B0502020202020204" pitchFamily="34" charset="0"/>
              </a:rPr>
              <a:t>标题文字添加</a:t>
            </a:r>
            <a:endParaRPr kumimoji="0" lang="zh-CN" altLang="en-US" sz="1800" b="1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75000"/>
                  <a:lumOff val="25000"/>
                </a:srgbClr>
              </a:solidFill>
              <a:effectLst/>
              <a:uLnTx/>
              <a:uFillTx/>
              <a:latin typeface="Century Gothic" panose="020B0502020202020204" pitchFamily="34" charset="0"/>
              <a:ea typeface="inpin heiti" panose="00000500000000000000" pitchFamily="2" charset="-122"/>
              <a:cs typeface="+mn-cs"/>
              <a:sym typeface="Century Gothic" panose="020B0502020202020204" pitchFamily="34" charset="0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8725990" y="3993384"/>
            <a:ext cx="2392696" cy="940434"/>
          </a:xfrm>
          <a:prstGeom prst="rect">
            <a:avLst/>
          </a:prstGeom>
        </p:spPr>
        <p:txBody>
          <a:bodyPr wrap="square" lIns="65009" tIns="32504" rIns="65009" bIns="32504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opportunities </a:t>
            </a:r>
            <a:r>
              <a:rPr kumimoji="0" lang="en-US" altLang="zh-CN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from </a:t>
            </a:r>
            <a:r>
              <a:rPr kumimoji="0" lang="en-US" altLang="zh-CN" sz="10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now on day </a:t>
            </a:r>
            <a:r>
              <a:rPr kumimoji="0" lang="en-US" altLang="zh-CN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is a </a:t>
            </a:r>
            <a:r>
              <a:rPr kumimoji="0" lang="en-US" altLang="zh-CN" sz="10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new opportunities day </a:t>
            </a:r>
            <a:r>
              <a:rPr kumimoji="0" lang="en-US" altLang="zh-CN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is a new </a:t>
            </a:r>
            <a:r>
              <a:rPr kumimoji="0" lang="en-US" altLang="zh-CN" sz="10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beginning from </a:t>
            </a:r>
            <a:r>
              <a:rPr kumimoji="0" lang="en-US" altLang="zh-CN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now on</a:t>
            </a:r>
            <a:endParaRPr kumimoji="0" lang="en-US" altLang="zh-CN" sz="10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Century Gothic" panose="020B0502020202020204" pitchFamily="34" charset="0"/>
              <a:ea typeface="inpin heiti" panose="00000500000000000000" pitchFamily="2" charset="-122"/>
              <a:cs typeface="Arial" panose="020B0604020202020204" pitchFamily="34" charset="0"/>
              <a:sym typeface="Century Gothic" panose="020B0502020202020204" pitchFamily="34" charset="0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1134675" y="4831143"/>
            <a:ext cx="2050552" cy="403316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+mn-cs"/>
                <a:sym typeface="Century Gothic" panose="020B0502020202020204" pitchFamily="34" charset="0"/>
              </a:rPr>
              <a:t>标题文字添加</a:t>
            </a:r>
            <a:endParaRPr kumimoji="0" lang="zh-CN" altLang="en-US" sz="1800" b="1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75000"/>
                  <a:lumOff val="25000"/>
                </a:srgbClr>
              </a:solidFill>
              <a:effectLst/>
              <a:uLnTx/>
              <a:uFillTx/>
              <a:latin typeface="Century Gothic" panose="020B0502020202020204" pitchFamily="34" charset="0"/>
              <a:ea typeface="inpin heiti" panose="00000500000000000000" pitchFamily="2" charset="-122"/>
              <a:cs typeface="+mn-cs"/>
              <a:sym typeface="Century Gothic" panose="020B0502020202020204" pitchFamily="34" charset="0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1134675" y="5196745"/>
            <a:ext cx="2392696" cy="940434"/>
          </a:xfrm>
          <a:prstGeom prst="rect">
            <a:avLst/>
          </a:prstGeom>
        </p:spPr>
        <p:txBody>
          <a:bodyPr wrap="square" lIns="65009" tIns="32504" rIns="65009" bIns="32504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opportunities </a:t>
            </a:r>
            <a:r>
              <a:rPr kumimoji="0" lang="en-US" altLang="zh-CN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from </a:t>
            </a:r>
            <a:r>
              <a:rPr kumimoji="0" lang="en-US" altLang="zh-CN" sz="10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now on day </a:t>
            </a:r>
            <a:r>
              <a:rPr kumimoji="0" lang="en-US" altLang="zh-CN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is a </a:t>
            </a:r>
            <a:r>
              <a:rPr kumimoji="0" lang="en-US" altLang="zh-CN" sz="10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new opportunities day </a:t>
            </a:r>
            <a:r>
              <a:rPr kumimoji="0" lang="en-US" altLang="zh-CN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is a new </a:t>
            </a:r>
            <a:r>
              <a:rPr kumimoji="0" lang="en-US" altLang="zh-CN" sz="10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beginning from </a:t>
            </a:r>
            <a:r>
              <a:rPr kumimoji="0" lang="en-US" altLang="zh-CN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now on</a:t>
            </a:r>
            <a:endParaRPr kumimoji="0" lang="en-US" altLang="zh-CN" sz="10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Century Gothic" panose="020B0502020202020204" pitchFamily="34" charset="0"/>
              <a:ea typeface="inpin heiti" panose="00000500000000000000" pitchFamily="2" charset="-122"/>
              <a:cs typeface="Arial" panose="020B0604020202020204" pitchFamily="34" charset="0"/>
              <a:sym typeface="Century Gothic" panose="020B0502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:random/>
      </p:transition>
    </mc:Choice>
    <mc:Fallback>
      <p:transition spd="slow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500"/>
                            </p:stCondLst>
                            <p:childTnLst>
                              <p:par>
                                <p:cTn id="3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9" grpId="0" bldLvl="0" animBg="1"/>
      <p:bldP spid="7" grpId="0"/>
      <p:bldP spid="8" grpId="0"/>
      <p:bldP spid="13" grpId="0"/>
      <p:bldP spid="17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3751425" y="2218039"/>
            <a:ext cx="4689151" cy="3439828"/>
            <a:chOff x="3751425" y="2218039"/>
            <a:chExt cx="4689151" cy="3439828"/>
          </a:xfrm>
        </p:grpSpPr>
        <p:grpSp>
          <p:nvGrpSpPr>
            <p:cNvPr id="5" name="Group 13"/>
            <p:cNvGrpSpPr/>
            <p:nvPr/>
          </p:nvGrpSpPr>
          <p:grpSpPr>
            <a:xfrm>
              <a:off x="3751425" y="2745186"/>
              <a:ext cx="4689151" cy="2344576"/>
              <a:chOff x="5025571" y="2441729"/>
              <a:chExt cx="11048999" cy="5524501"/>
            </a:xfrm>
          </p:grpSpPr>
          <p:sp>
            <p:nvSpPr>
              <p:cNvPr id="16" name="Arc 24"/>
              <p:cNvSpPr/>
              <p:nvPr/>
            </p:nvSpPr>
            <p:spPr>
              <a:xfrm rot="5400000">
                <a:off x="5025571" y="2441729"/>
                <a:ext cx="5524501" cy="5524501"/>
              </a:xfrm>
              <a:prstGeom prst="arc">
                <a:avLst>
                  <a:gd name="adj1" fmla="val 16200000"/>
                  <a:gd name="adj2" fmla="val 10800000"/>
                </a:avLst>
              </a:prstGeom>
              <a:ln w="9525">
                <a:solidFill>
                  <a:schemeClr val="tx1">
                    <a:lumMod val="60000"/>
                    <a:lumOff val="40000"/>
                  </a:schemeClr>
                </a:solidFill>
                <a:prstDash val="sysDash"/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entury Gothic" panose="020B0502020202020204" pitchFamily="34" charset="0"/>
                  <a:ea typeface="inpin heiti" panose="00000500000000000000" pitchFamily="2" charset="-122"/>
                  <a:cs typeface="+mn-cs"/>
                  <a:sym typeface="Century Gothic" panose="020B0502020202020204" pitchFamily="34" charset="0"/>
                </a:endParaRPr>
              </a:p>
            </p:txBody>
          </p:sp>
          <p:sp>
            <p:nvSpPr>
              <p:cNvPr id="17" name="Arc 25"/>
              <p:cNvSpPr/>
              <p:nvPr/>
            </p:nvSpPr>
            <p:spPr>
              <a:xfrm rot="16200000">
                <a:off x="10550070" y="2441730"/>
                <a:ext cx="5524500" cy="5524500"/>
              </a:xfrm>
              <a:prstGeom prst="arc">
                <a:avLst>
                  <a:gd name="adj1" fmla="val 16297427"/>
                  <a:gd name="adj2" fmla="val 10800000"/>
                </a:avLst>
              </a:prstGeom>
              <a:ln w="9525">
                <a:solidFill>
                  <a:schemeClr val="tx1">
                    <a:lumMod val="60000"/>
                    <a:lumOff val="40000"/>
                  </a:schemeClr>
                </a:solidFill>
                <a:prstDash val="sysDash"/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entury Gothic" panose="020B0502020202020204" pitchFamily="34" charset="0"/>
                  <a:ea typeface="inpin heiti" panose="00000500000000000000" pitchFamily="2" charset="-122"/>
                  <a:cs typeface="+mn-cs"/>
                  <a:sym typeface="Century Gothic" panose="020B0502020202020204" pitchFamily="34" charset="0"/>
                </a:endParaRPr>
              </a:p>
            </p:txBody>
          </p:sp>
        </p:grpSp>
        <p:sp>
          <p:nvSpPr>
            <p:cNvPr id="6" name="Oval 16"/>
            <p:cNvSpPr/>
            <p:nvPr/>
          </p:nvSpPr>
          <p:spPr>
            <a:xfrm>
              <a:off x="4078325" y="4616492"/>
              <a:ext cx="404887" cy="404887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+mn-cs"/>
                <a:sym typeface="Century Gothic" panose="020B0502020202020204" pitchFamily="34" charset="0"/>
              </a:endParaRPr>
            </a:p>
          </p:txBody>
        </p:sp>
        <p:sp>
          <p:nvSpPr>
            <p:cNvPr id="7" name="Oval 17"/>
            <p:cNvSpPr/>
            <p:nvPr/>
          </p:nvSpPr>
          <p:spPr>
            <a:xfrm>
              <a:off x="7729804" y="2727867"/>
              <a:ext cx="404887" cy="404887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+mn-cs"/>
                <a:sym typeface="Century Gothic" panose="020B0502020202020204" pitchFamily="34" charset="0"/>
              </a:endParaRPr>
            </a:p>
          </p:txBody>
        </p:sp>
        <p:grpSp>
          <p:nvGrpSpPr>
            <p:cNvPr id="8" name="Group 3"/>
            <p:cNvGrpSpPr/>
            <p:nvPr/>
          </p:nvGrpSpPr>
          <p:grpSpPr>
            <a:xfrm>
              <a:off x="6604325" y="4329947"/>
              <a:ext cx="1327924" cy="1327920"/>
              <a:chOff x="6714584" y="3938476"/>
              <a:chExt cx="1022143" cy="1022141"/>
            </a:xfrm>
          </p:grpSpPr>
          <p:sp>
            <p:nvSpPr>
              <p:cNvPr id="13" name="Oval 18"/>
              <p:cNvSpPr/>
              <p:nvPr/>
            </p:nvSpPr>
            <p:spPr>
              <a:xfrm flipH="1">
                <a:off x="6714584" y="3938476"/>
                <a:ext cx="1022143" cy="1022141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139700" dist="38100" dir="16200000" rotWithShape="0">
                  <a:prstClr val="black">
                    <a:alpha val="36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Century Gothic" panose="020B0502020202020204" pitchFamily="34" charset="0"/>
                  <a:ea typeface="inpin heiti" panose="00000500000000000000" pitchFamily="2" charset="-122"/>
                  <a:cs typeface="+mn-cs"/>
                  <a:sym typeface="Century Gothic" panose="020B0502020202020204" pitchFamily="34" charset="0"/>
                </a:endParaRPr>
              </a:p>
            </p:txBody>
          </p:sp>
          <p:sp>
            <p:nvSpPr>
              <p:cNvPr id="14" name="Oval 19"/>
              <p:cNvSpPr/>
              <p:nvPr/>
            </p:nvSpPr>
            <p:spPr>
              <a:xfrm flipH="1">
                <a:off x="6793889" y="4011683"/>
                <a:ext cx="871263" cy="871262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  <a:effectLst>
                <a:outerShdw blurRad="139700" dist="38100" dir="16200000" rotWithShape="0">
                  <a:prstClr val="black">
                    <a:alpha val="36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Century Gothic" panose="020B0502020202020204" pitchFamily="34" charset="0"/>
                  <a:ea typeface="inpin heiti" panose="00000500000000000000" pitchFamily="2" charset="-122"/>
                  <a:cs typeface="+mn-cs"/>
                  <a:sym typeface="Century Gothic" panose="020B0502020202020204" pitchFamily="34" charset="0"/>
                </a:endParaRPr>
              </a:p>
            </p:txBody>
          </p:sp>
          <p:sp>
            <p:nvSpPr>
              <p:cNvPr id="15" name="Freeform: Shape 29"/>
              <p:cNvSpPr>
                <a:spLocks noChangeAspect="1"/>
              </p:cNvSpPr>
              <p:nvPr/>
            </p:nvSpPr>
            <p:spPr bwMode="auto">
              <a:xfrm>
                <a:off x="7061794" y="4287769"/>
                <a:ext cx="381053" cy="311001"/>
              </a:xfrm>
              <a:custGeom>
                <a:avLst/>
                <a:gdLst>
                  <a:gd name="connsiteX0" fmla="*/ 130130 w 508000"/>
                  <a:gd name="connsiteY0" fmla="*/ 314926 h 414610"/>
                  <a:gd name="connsiteX1" fmla="*/ 207920 w 508000"/>
                  <a:gd name="connsiteY1" fmla="*/ 327583 h 414610"/>
                  <a:gd name="connsiteX2" fmla="*/ 52339 w 508000"/>
                  <a:gd name="connsiteY2" fmla="*/ 327583 h 414610"/>
                  <a:gd name="connsiteX3" fmla="*/ 130130 w 508000"/>
                  <a:gd name="connsiteY3" fmla="*/ 314926 h 414610"/>
                  <a:gd name="connsiteX4" fmla="*/ 130130 w 508000"/>
                  <a:gd name="connsiteY4" fmla="*/ 243364 h 414610"/>
                  <a:gd name="connsiteX5" fmla="*/ 207920 w 508000"/>
                  <a:gd name="connsiteY5" fmla="*/ 255534 h 414610"/>
                  <a:gd name="connsiteX6" fmla="*/ 52339 w 508000"/>
                  <a:gd name="connsiteY6" fmla="*/ 255534 h 414610"/>
                  <a:gd name="connsiteX7" fmla="*/ 130130 w 508000"/>
                  <a:gd name="connsiteY7" fmla="*/ 243364 h 414610"/>
                  <a:gd name="connsiteX8" fmla="*/ 372875 w 508000"/>
                  <a:gd name="connsiteY8" fmla="*/ 242403 h 414610"/>
                  <a:gd name="connsiteX9" fmla="*/ 400550 w 508000"/>
                  <a:gd name="connsiteY9" fmla="*/ 259928 h 414610"/>
                  <a:gd name="connsiteX10" fmla="*/ 428226 w 508000"/>
                  <a:gd name="connsiteY10" fmla="*/ 242403 h 414610"/>
                  <a:gd name="connsiteX11" fmla="*/ 457843 w 508000"/>
                  <a:gd name="connsiteY11" fmla="*/ 271124 h 414610"/>
                  <a:gd name="connsiteX12" fmla="*/ 451532 w 508000"/>
                  <a:gd name="connsiteY12" fmla="*/ 293030 h 414610"/>
                  <a:gd name="connsiteX13" fmla="*/ 400550 w 508000"/>
                  <a:gd name="connsiteY13" fmla="*/ 335382 h 414610"/>
                  <a:gd name="connsiteX14" fmla="*/ 349569 w 508000"/>
                  <a:gd name="connsiteY14" fmla="*/ 293030 h 414610"/>
                  <a:gd name="connsiteX15" fmla="*/ 343258 w 508000"/>
                  <a:gd name="connsiteY15" fmla="*/ 271124 h 414610"/>
                  <a:gd name="connsiteX16" fmla="*/ 372875 w 508000"/>
                  <a:gd name="connsiteY16" fmla="*/ 242403 h 414610"/>
                  <a:gd name="connsiteX17" fmla="*/ 130130 w 508000"/>
                  <a:gd name="connsiteY17" fmla="*/ 171315 h 414610"/>
                  <a:gd name="connsiteX18" fmla="*/ 207920 w 508000"/>
                  <a:gd name="connsiteY18" fmla="*/ 183972 h 414610"/>
                  <a:gd name="connsiteX19" fmla="*/ 52339 w 508000"/>
                  <a:gd name="connsiteY19" fmla="*/ 183972 h 414610"/>
                  <a:gd name="connsiteX20" fmla="*/ 130130 w 508000"/>
                  <a:gd name="connsiteY20" fmla="*/ 171315 h 414610"/>
                  <a:gd name="connsiteX21" fmla="*/ 130130 w 508000"/>
                  <a:gd name="connsiteY21" fmla="*/ 99753 h 414610"/>
                  <a:gd name="connsiteX22" fmla="*/ 207920 w 508000"/>
                  <a:gd name="connsiteY22" fmla="*/ 112410 h 414610"/>
                  <a:gd name="connsiteX23" fmla="*/ 52339 w 508000"/>
                  <a:gd name="connsiteY23" fmla="*/ 112410 h 414610"/>
                  <a:gd name="connsiteX24" fmla="*/ 130130 w 508000"/>
                  <a:gd name="connsiteY24" fmla="*/ 99753 h 414610"/>
                  <a:gd name="connsiteX25" fmla="*/ 322230 w 508000"/>
                  <a:gd name="connsiteY25" fmla="*/ 85796 h 414610"/>
                  <a:gd name="connsiteX26" fmla="*/ 349955 w 508000"/>
                  <a:gd name="connsiteY26" fmla="*/ 102810 h 414610"/>
                  <a:gd name="connsiteX27" fmla="*/ 378166 w 508000"/>
                  <a:gd name="connsiteY27" fmla="*/ 85796 h 414610"/>
                  <a:gd name="connsiteX28" fmla="*/ 407350 w 508000"/>
                  <a:gd name="connsiteY28" fmla="*/ 114478 h 414610"/>
                  <a:gd name="connsiteX29" fmla="*/ 401026 w 508000"/>
                  <a:gd name="connsiteY29" fmla="*/ 136353 h 414610"/>
                  <a:gd name="connsiteX30" fmla="*/ 349955 w 508000"/>
                  <a:gd name="connsiteY30" fmla="*/ 178160 h 414610"/>
                  <a:gd name="connsiteX31" fmla="*/ 298884 w 508000"/>
                  <a:gd name="connsiteY31" fmla="*/ 136353 h 414610"/>
                  <a:gd name="connsiteX32" fmla="*/ 292560 w 508000"/>
                  <a:gd name="connsiteY32" fmla="*/ 114478 h 414610"/>
                  <a:gd name="connsiteX33" fmla="*/ 322230 w 508000"/>
                  <a:gd name="connsiteY33" fmla="*/ 85796 h 414610"/>
                  <a:gd name="connsiteX34" fmla="*/ 378205 w 508000"/>
                  <a:gd name="connsiteY34" fmla="*/ 28711 h 414610"/>
                  <a:gd name="connsiteX35" fmla="*/ 284869 w 508000"/>
                  <a:gd name="connsiteY35" fmla="*/ 39904 h 414610"/>
                  <a:gd name="connsiteX36" fmla="*/ 268827 w 508000"/>
                  <a:gd name="connsiteY36" fmla="*/ 58882 h 414610"/>
                  <a:gd name="connsiteX37" fmla="*/ 268827 w 508000"/>
                  <a:gd name="connsiteY37" fmla="*/ 369840 h 414610"/>
                  <a:gd name="connsiteX38" fmla="*/ 284869 w 508000"/>
                  <a:gd name="connsiteY38" fmla="*/ 386385 h 414610"/>
                  <a:gd name="connsiteX39" fmla="*/ 377233 w 508000"/>
                  <a:gd name="connsiteY39" fmla="*/ 382979 h 414610"/>
                  <a:gd name="connsiteX40" fmla="*/ 471541 w 508000"/>
                  <a:gd name="connsiteY40" fmla="*/ 386385 h 414610"/>
                  <a:gd name="connsiteX41" fmla="*/ 487583 w 508000"/>
                  <a:gd name="connsiteY41" fmla="*/ 369840 h 414610"/>
                  <a:gd name="connsiteX42" fmla="*/ 487583 w 508000"/>
                  <a:gd name="connsiteY42" fmla="*/ 58882 h 414610"/>
                  <a:gd name="connsiteX43" fmla="*/ 471541 w 508000"/>
                  <a:gd name="connsiteY43" fmla="*/ 39904 h 414610"/>
                  <a:gd name="connsiteX44" fmla="*/ 378205 w 508000"/>
                  <a:gd name="connsiteY44" fmla="*/ 28711 h 414610"/>
                  <a:gd name="connsiteX45" fmla="*/ 129795 w 508000"/>
                  <a:gd name="connsiteY45" fmla="*/ 28711 h 414610"/>
                  <a:gd name="connsiteX46" fmla="*/ 36459 w 508000"/>
                  <a:gd name="connsiteY46" fmla="*/ 39904 h 414610"/>
                  <a:gd name="connsiteX47" fmla="*/ 20417 w 508000"/>
                  <a:gd name="connsiteY47" fmla="*/ 58882 h 414610"/>
                  <a:gd name="connsiteX48" fmla="*/ 20417 w 508000"/>
                  <a:gd name="connsiteY48" fmla="*/ 369840 h 414610"/>
                  <a:gd name="connsiteX49" fmla="*/ 36459 w 508000"/>
                  <a:gd name="connsiteY49" fmla="*/ 386385 h 414610"/>
                  <a:gd name="connsiteX50" fmla="*/ 128823 w 508000"/>
                  <a:gd name="connsiteY50" fmla="*/ 382979 h 414610"/>
                  <a:gd name="connsiteX51" fmla="*/ 222645 w 508000"/>
                  <a:gd name="connsiteY51" fmla="*/ 386385 h 414610"/>
                  <a:gd name="connsiteX52" fmla="*/ 239173 w 508000"/>
                  <a:gd name="connsiteY52" fmla="*/ 369840 h 414610"/>
                  <a:gd name="connsiteX53" fmla="*/ 239173 w 508000"/>
                  <a:gd name="connsiteY53" fmla="*/ 58882 h 414610"/>
                  <a:gd name="connsiteX54" fmla="*/ 223131 w 508000"/>
                  <a:gd name="connsiteY54" fmla="*/ 39904 h 414610"/>
                  <a:gd name="connsiteX55" fmla="*/ 129795 w 508000"/>
                  <a:gd name="connsiteY55" fmla="*/ 28711 h 414610"/>
                  <a:gd name="connsiteX56" fmla="*/ 126878 w 508000"/>
                  <a:gd name="connsiteY56" fmla="*/ 0 h 414610"/>
                  <a:gd name="connsiteX57" fmla="*/ 254243 w 508000"/>
                  <a:gd name="connsiteY57" fmla="*/ 11679 h 414610"/>
                  <a:gd name="connsiteX58" fmla="*/ 381122 w 508000"/>
                  <a:gd name="connsiteY58" fmla="*/ 0 h 414610"/>
                  <a:gd name="connsiteX59" fmla="*/ 489041 w 508000"/>
                  <a:gd name="connsiteY59" fmla="*/ 13139 h 414610"/>
                  <a:gd name="connsiteX60" fmla="*/ 508000 w 508000"/>
                  <a:gd name="connsiteY60" fmla="*/ 35038 h 414610"/>
                  <a:gd name="connsiteX61" fmla="*/ 508000 w 508000"/>
                  <a:gd name="connsiteY61" fmla="*/ 395631 h 414610"/>
                  <a:gd name="connsiteX62" fmla="*/ 489041 w 508000"/>
                  <a:gd name="connsiteY62" fmla="*/ 414610 h 414610"/>
                  <a:gd name="connsiteX63" fmla="*/ 379663 w 508000"/>
                  <a:gd name="connsiteY63" fmla="*/ 410717 h 414610"/>
                  <a:gd name="connsiteX64" fmla="*/ 125906 w 508000"/>
                  <a:gd name="connsiteY64" fmla="*/ 410717 h 414610"/>
                  <a:gd name="connsiteX65" fmla="*/ 18959 w 508000"/>
                  <a:gd name="connsiteY65" fmla="*/ 414610 h 414610"/>
                  <a:gd name="connsiteX66" fmla="*/ 0 w 508000"/>
                  <a:gd name="connsiteY66" fmla="*/ 395631 h 414610"/>
                  <a:gd name="connsiteX67" fmla="*/ 0 w 508000"/>
                  <a:gd name="connsiteY67" fmla="*/ 35038 h 414610"/>
                  <a:gd name="connsiteX68" fmla="*/ 18959 w 508000"/>
                  <a:gd name="connsiteY68" fmla="*/ 13139 h 414610"/>
                  <a:gd name="connsiteX69" fmla="*/ 126878 w 508000"/>
                  <a:gd name="connsiteY69" fmla="*/ 0 h 4146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</a:cxnLst>
                <a:rect l="l" t="t" r="r" b="b"/>
                <a:pathLst>
                  <a:path w="508000" h="414610">
                    <a:moveTo>
                      <a:pt x="130130" y="314926"/>
                    </a:moveTo>
                    <a:cubicBezTo>
                      <a:pt x="183610" y="314926"/>
                      <a:pt x="207920" y="327583"/>
                      <a:pt x="207920" y="327583"/>
                    </a:cubicBezTo>
                    <a:lnTo>
                      <a:pt x="52339" y="327583"/>
                    </a:lnTo>
                    <a:cubicBezTo>
                      <a:pt x="52339" y="327583"/>
                      <a:pt x="76649" y="314926"/>
                      <a:pt x="130130" y="314926"/>
                    </a:cubicBezTo>
                    <a:close/>
                    <a:moveTo>
                      <a:pt x="130130" y="243364"/>
                    </a:moveTo>
                    <a:cubicBezTo>
                      <a:pt x="183610" y="243364"/>
                      <a:pt x="207920" y="255534"/>
                      <a:pt x="207920" y="255534"/>
                    </a:cubicBezTo>
                    <a:lnTo>
                      <a:pt x="52339" y="255534"/>
                    </a:lnTo>
                    <a:cubicBezTo>
                      <a:pt x="52339" y="255534"/>
                      <a:pt x="76649" y="243364"/>
                      <a:pt x="130130" y="243364"/>
                    </a:cubicBezTo>
                    <a:close/>
                    <a:moveTo>
                      <a:pt x="372875" y="242403"/>
                    </a:moveTo>
                    <a:cubicBezTo>
                      <a:pt x="388898" y="242403"/>
                      <a:pt x="398608" y="259928"/>
                      <a:pt x="400550" y="259928"/>
                    </a:cubicBezTo>
                    <a:cubicBezTo>
                      <a:pt x="402978" y="259928"/>
                      <a:pt x="412689" y="242403"/>
                      <a:pt x="428226" y="242403"/>
                    </a:cubicBezTo>
                    <a:cubicBezTo>
                      <a:pt x="444249" y="242403"/>
                      <a:pt x="456872" y="255547"/>
                      <a:pt x="457843" y="271124"/>
                    </a:cubicBezTo>
                    <a:cubicBezTo>
                      <a:pt x="458329" y="280374"/>
                      <a:pt x="455416" y="287189"/>
                      <a:pt x="451532" y="293030"/>
                    </a:cubicBezTo>
                    <a:cubicBezTo>
                      <a:pt x="443277" y="305687"/>
                      <a:pt x="408319" y="335382"/>
                      <a:pt x="400550" y="335382"/>
                    </a:cubicBezTo>
                    <a:cubicBezTo>
                      <a:pt x="393267" y="335382"/>
                      <a:pt x="357824" y="305687"/>
                      <a:pt x="349569" y="293030"/>
                    </a:cubicBezTo>
                    <a:cubicBezTo>
                      <a:pt x="345685" y="287189"/>
                      <a:pt x="342772" y="280374"/>
                      <a:pt x="343258" y="271124"/>
                    </a:cubicBezTo>
                    <a:cubicBezTo>
                      <a:pt x="344229" y="255547"/>
                      <a:pt x="356852" y="242403"/>
                      <a:pt x="372875" y="242403"/>
                    </a:cubicBezTo>
                    <a:close/>
                    <a:moveTo>
                      <a:pt x="130130" y="171315"/>
                    </a:moveTo>
                    <a:cubicBezTo>
                      <a:pt x="183610" y="171315"/>
                      <a:pt x="207920" y="183972"/>
                      <a:pt x="207920" y="183972"/>
                    </a:cubicBezTo>
                    <a:lnTo>
                      <a:pt x="52339" y="183972"/>
                    </a:lnTo>
                    <a:cubicBezTo>
                      <a:pt x="52339" y="183972"/>
                      <a:pt x="76649" y="171315"/>
                      <a:pt x="130130" y="171315"/>
                    </a:cubicBezTo>
                    <a:close/>
                    <a:moveTo>
                      <a:pt x="130130" y="99753"/>
                    </a:moveTo>
                    <a:cubicBezTo>
                      <a:pt x="183610" y="99753"/>
                      <a:pt x="207920" y="112410"/>
                      <a:pt x="207920" y="112410"/>
                    </a:cubicBezTo>
                    <a:lnTo>
                      <a:pt x="52339" y="112410"/>
                    </a:lnTo>
                    <a:cubicBezTo>
                      <a:pt x="52339" y="112410"/>
                      <a:pt x="76649" y="99753"/>
                      <a:pt x="130130" y="99753"/>
                    </a:cubicBezTo>
                    <a:close/>
                    <a:moveTo>
                      <a:pt x="322230" y="85796"/>
                    </a:moveTo>
                    <a:cubicBezTo>
                      <a:pt x="338768" y="85796"/>
                      <a:pt x="348009" y="102810"/>
                      <a:pt x="349955" y="102810"/>
                    </a:cubicBezTo>
                    <a:cubicBezTo>
                      <a:pt x="352387" y="102810"/>
                      <a:pt x="362115" y="85796"/>
                      <a:pt x="378166" y="85796"/>
                    </a:cubicBezTo>
                    <a:cubicBezTo>
                      <a:pt x="393731" y="85796"/>
                      <a:pt x="406863" y="98435"/>
                      <a:pt x="407350" y="114478"/>
                    </a:cubicBezTo>
                    <a:cubicBezTo>
                      <a:pt x="407836" y="123228"/>
                      <a:pt x="405404" y="130034"/>
                      <a:pt x="401026" y="136353"/>
                    </a:cubicBezTo>
                    <a:cubicBezTo>
                      <a:pt x="392758" y="148992"/>
                      <a:pt x="357737" y="178160"/>
                      <a:pt x="349955" y="178160"/>
                    </a:cubicBezTo>
                    <a:cubicBezTo>
                      <a:pt x="342659" y="178160"/>
                      <a:pt x="307152" y="148506"/>
                      <a:pt x="298884" y="136353"/>
                    </a:cubicBezTo>
                    <a:cubicBezTo>
                      <a:pt x="294992" y="130034"/>
                      <a:pt x="292074" y="123228"/>
                      <a:pt x="292560" y="114478"/>
                    </a:cubicBezTo>
                    <a:cubicBezTo>
                      <a:pt x="293533" y="98435"/>
                      <a:pt x="306666" y="85796"/>
                      <a:pt x="322230" y="85796"/>
                    </a:cubicBezTo>
                    <a:close/>
                    <a:moveTo>
                      <a:pt x="378205" y="28711"/>
                    </a:moveTo>
                    <a:cubicBezTo>
                      <a:pt x="319870" y="28711"/>
                      <a:pt x="284869" y="39904"/>
                      <a:pt x="284869" y="39904"/>
                    </a:cubicBezTo>
                    <a:cubicBezTo>
                      <a:pt x="276119" y="41364"/>
                      <a:pt x="268827" y="50123"/>
                      <a:pt x="268827" y="58882"/>
                    </a:cubicBezTo>
                    <a:cubicBezTo>
                      <a:pt x="268827" y="58882"/>
                      <a:pt x="268827" y="58882"/>
                      <a:pt x="268827" y="369840"/>
                    </a:cubicBezTo>
                    <a:cubicBezTo>
                      <a:pt x="268827" y="378599"/>
                      <a:pt x="276119" y="386385"/>
                      <a:pt x="284869" y="386385"/>
                    </a:cubicBezTo>
                    <a:cubicBezTo>
                      <a:pt x="284869" y="386385"/>
                      <a:pt x="320842" y="382979"/>
                      <a:pt x="377233" y="382979"/>
                    </a:cubicBezTo>
                    <a:cubicBezTo>
                      <a:pt x="437026" y="382979"/>
                      <a:pt x="435567" y="386385"/>
                      <a:pt x="471541" y="386385"/>
                    </a:cubicBezTo>
                    <a:cubicBezTo>
                      <a:pt x="480291" y="386385"/>
                      <a:pt x="487583" y="378599"/>
                      <a:pt x="487583" y="369840"/>
                    </a:cubicBezTo>
                    <a:lnTo>
                      <a:pt x="487583" y="58882"/>
                    </a:lnTo>
                    <a:cubicBezTo>
                      <a:pt x="487583" y="50123"/>
                      <a:pt x="480291" y="41364"/>
                      <a:pt x="471541" y="39904"/>
                    </a:cubicBezTo>
                    <a:cubicBezTo>
                      <a:pt x="471541" y="39904"/>
                      <a:pt x="436540" y="28711"/>
                      <a:pt x="378205" y="28711"/>
                    </a:cubicBezTo>
                    <a:close/>
                    <a:moveTo>
                      <a:pt x="129795" y="28711"/>
                    </a:moveTo>
                    <a:cubicBezTo>
                      <a:pt x="71460" y="28711"/>
                      <a:pt x="36459" y="39904"/>
                      <a:pt x="36459" y="39904"/>
                    </a:cubicBezTo>
                    <a:cubicBezTo>
                      <a:pt x="27709" y="41364"/>
                      <a:pt x="20417" y="50123"/>
                      <a:pt x="20417" y="58882"/>
                    </a:cubicBezTo>
                    <a:cubicBezTo>
                      <a:pt x="20417" y="58882"/>
                      <a:pt x="20417" y="58882"/>
                      <a:pt x="20417" y="369840"/>
                    </a:cubicBezTo>
                    <a:cubicBezTo>
                      <a:pt x="20417" y="378599"/>
                      <a:pt x="27709" y="386385"/>
                      <a:pt x="36459" y="386385"/>
                    </a:cubicBezTo>
                    <a:cubicBezTo>
                      <a:pt x="36459" y="386385"/>
                      <a:pt x="72433" y="382979"/>
                      <a:pt x="128823" y="382979"/>
                    </a:cubicBezTo>
                    <a:cubicBezTo>
                      <a:pt x="188616" y="382979"/>
                      <a:pt x="187158" y="386385"/>
                      <a:pt x="222645" y="386385"/>
                    </a:cubicBezTo>
                    <a:cubicBezTo>
                      <a:pt x="231881" y="386385"/>
                      <a:pt x="239173" y="378599"/>
                      <a:pt x="239173" y="369840"/>
                    </a:cubicBezTo>
                    <a:lnTo>
                      <a:pt x="239173" y="58882"/>
                    </a:lnTo>
                    <a:cubicBezTo>
                      <a:pt x="239173" y="50123"/>
                      <a:pt x="231881" y="41364"/>
                      <a:pt x="223131" y="39904"/>
                    </a:cubicBezTo>
                    <a:cubicBezTo>
                      <a:pt x="223131" y="39904"/>
                      <a:pt x="188130" y="28711"/>
                      <a:pt x="129795" y="28711"/>
                    </a:cubicBezTo>
                    <a:close/>
                    <a:moveTo>
                      <a:pt x="126878" y="0"/>
                    </a:moveTo>
                    <a:cubicBezTo>
                      <a:pt x="160907" y="0"/>
                      <a:pt x="240632" y="11679"/>
                      <a:pt x="254243" y="11679"/>
                    </a:cubicBezTo>
                    <a:cubicBezTo>
                      <a:pt x="277091" y="11679"/>
                      <a:pt x="347093" y="0"/>
                      <a:pt x="381122" y="0"/>
                    </a:cubicBezTo>
                    <a:cubicBezTo>
                      <a:pt x="448693" y="0"/>
                      <a:pt x="489041" y="13139"/>
                      <a:pt x="489041" y="13139"/>
                    </a:cubicBezTo>
                    <a:cubicBezTo>
                      <a:pt x="499250" y="15086"/>
                      <a:pt x="508000" y="24818"/>
                      <a:pt x="508000" y="35038"/>
                    </a:cubicBezTo>
                    <a:cubicBezTo>
                      <a:pt x="508000" y="35038"/>
                      <a:pt x="508000" y="35038"/>
                      <a:pt x="508000" y="395631"/>
                    </a:cubicBezTo>
                    <a:cubicBezTo>
                      <a:pt x="508000" y="406337"/>
                      <a:pt x="499250" y="414610"/>
                      <a:pt x="489041" y="414610"/>
                    </a:cubicBezTo>
                    <a:cubicBezTo>
                      <a:pt x="447234" y="414610"/>
                      <a:pt x="449179" y="410717"/>
                      <a:pt x="379663" y="410717"/>
                    </a:cubicBezTo>
                    <a:cubicBezTo>
                      <a:pt x="379663" y="410717"/>
                      <a:pt x="379663" y="410717"/>
                      <a:pt x="125906" y="410717"/>
                    </a:cubicBezTo>
                    <a:cubicBezTo>
                      <a:pt x="60279" y="410717"/>
                      <a:pt x="18959" y="414610"/>
                      <a:pt x="18959" y="414610"/>
                    </a:cubicBezTo>
                    <a:cubicBezTo>
                      <a:pt x="8750" y="414610"/>
                      <a:pt x="0" y="406337"/>
                      <a:pt x="0" y="395631"/>
                    </a:cubicBezTo>
                    <a:cubicBezTo>
                      <a:pt x="0" y="395631"/>
                      <a:pt x="0" y="395631"/>
                      <a:pt x="0" y="35038"/>
                    </a:cubicBezTo>
                    <a:cubicBezTo>
                      <a:pt x="0" y="24818"/>
                      <a:pt x="8264" y="15086"/>
                      <a:pt x="18959" y="13139"/>
                    </a:cubicBezTo>
                    <a:cubicBezTo>
                      <a:pt x="18959" y="13139"/>
                      <a:pt x="59307" y="0"/>
                      <a:pt x="126878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>
                <a:outerShdw blurRad="139700" dist="38100" dir="16200000" rotWithShape="0">
                  <a:prstClr val="black">
                    <a:alpha val="36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Century Gothic" panose="020B0502020202020204" pitchFamily="34" charset="0"/>
                  <a:ea typeface="inpin heiti" panose="00000500000000000000" pitchFamily="2" charset="-122"/>
                  <a:cs typeface="+mn-cs"/>
                  <a:sym typeface="Century Gothic" panose="020B0502020202020204" pitchFamily="34" charset="0"/>
                </a:endParaRPr>
              </a:p>
            </p:txBody>
          </p:sp>
        </p:grpSp>
        <p:grpSp>
          <p:nvGrpSpPr>
            <p:cNvPr id="9" name="Group 6"/>
            <p:cNvGrpSpPr/>
            <p:nvPr/>
          </p:nvGrpSpPr>
          <p:grpSpPr>
            <a:xfrm>
              <a:off x="4259749" y="2218039"/>
              <a:ext cx="1327924" cy="1327920"/>
              <a:chOff x="4909893" y="2312876"/>
              <a:chExt cx="1022143" cy="1022141"/>
            </a:xfrm>
          </p:grpSpPr>
          <p:sp>
            <p:nvSpPr>
              <p:cNvPr id="10" name="Oval 21"/>
              <p:cNvSpPr/>
              <p:nvPr/>
            </p:nvSpPr>
            <p:spPr>
              <a:xfrm flipH="1">
                <a:off x="4909893" y="2312876"/>
                <a:ext cx="1022143" cy="1022141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Century Gothic" panose="020B0502020202020204" pitchFamily="34" charset="0"/>
                  <a:ea typeface="inpin heiti" panose="00000500000000000000" pitchFamily="2" charset="-122"/>
                  <a:cs typeface="+mn-cs"/>
                  <a:sym typeface="Century Gothic" panose="020B0502020202020204" pitchFamily="34" charset="0"/>
                </a:endParaRPr>
              </a:p>
            </p:txBody>
          </p:sp>
          <p:sp>
            <p:nvSpPr>
              <p:cNvPr id="11" name="Oval 22"/>
              <p:cNvSpPr/>
              <p:nvPr/>
            </p:nvSpPr>
            <p:spPr>
              <a:xfrm flipH="1">
                <a:off x="4989198" y="2388316"/>
                <a:ext cx="871263" cy="871262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Century Gothic" panose="020B0502020202020204" pitchFamily="34" charset="0"/>
                  <a:ea typeface="inpin heiti" panose="00000500000000000000" pitchFamily="2" charset="-122"/>
                  <a:cs typeface="+mn-cs"/>
                  <a:sym typeface="Century Gothic" panose="020B0502020202020204" pitchFamily="34" charset="0"/>
                </a:endParaRPr>
              </a:p>
            </p:txBody>
          </p:sp>
          <p:sp>
            <p:nvSpPr>
              <p:cNvPr id="12" name="Freeform: Shape 30"/>
              <p:cNvSpPr>
                <a:spLocks noChangeAspect="1"/>
              </p:cNvSpPr>
              <p:nvPr/>
            </p:nvSpPr>
            <p:spPr bwMode="auto">
              <a:xfrm>
                <a:off x="5230439" y="2685625"/>
                <a:ext cx="381053" cy="276641"/>
              </a:xfrm>
              <a:custGeom>
                <a:avLst/>
                <a:gdLst>
                  <a:gd name="connsiteX0" fmla="*/ 220682 w 508000"/>
                  <a:gd name="connsiteY0" fmla="*/ 153574 h 368803"/>
                  <a:gd name="connsiteX1" fmla="*/ 251847 w 508000"/>
                  <a:gd name="connsiteY1" fmla="*/ 166568 h 368803"/>
                  <a:gd name="connsiteX2" fmla="*/ 314177 w 508000"/>
                  <a:gd name="connsiteY2" fmla="*/ 166568 h 368803"/>
                  <a:gd name="connsiteX3" fmla="*/ 314177 w 508000"/>
                  <a:gd name="connsiteY3" fmla="*/ 232405 h 368803"/>
                  <a:gd name="connsiteX4" fmla="*/ 258773 w 508000"/>
                  <a:gd name="connsiteY4" fmla="*/ 287846 h 368803"/>
                  <a:gd name="connsiteX5" fmla="*/ 248384 w 508000"/>
                  <a:gd name="connsiteY5" fmla="*/ 287846 h 368803"/>
                  <a:gd name="connsiteX6" fmla="*/ 189517 w 508000"/>
                  <a:gd name="connsiteY6" fmla="*/ 232405 h 368803"/>
                  <a:gd name="connsiteX7" fmla="*/ 189517 w 508000"/>
                  <a:gd name="connsiteY7" fmla="*/ 166568 h 368803"/>
                  <a:gd name="connsiteX8" fmla="*/ 220682 w 508000"/>
                  <a:gd name="connsiteY8" fmla="*/ 153574 h 368803"/>
                  <a:gd name="connsiteX9" fmla="*/ 463075 w 508000"/>
                  <a:gd name="connsiteY9" fmla="*/ 73065 h 368803"/>
                  <a:gd name="connsiteX10" fmla="*/ 362857 w 508000"/>
                  <a:gd name="connsiteY10" fmla="*/ 191360 h 368803"/>
                  <a:gd name="connsiteX11" fmla="*/ 463075 w 508000"/>
                  <a:gd name="connsiteY11" fmla="*/ 295738 h 368803"/>
                  <a:gd name="connsiteX12" fmla="*/ 41469 w 508000"/>
                  <a:gd name="connsiteY12" fmla="*/ 73065 h 368803"/>
                  <a:gd name="connsiteX13" fmla="*/ 41469 w 508000"/>
                  <a:gd name="connsiteY13" fmla="*/ 295738 h 368803"/>
                  <a:gd name="connsiteX14" fmla="*/ 141687 w 508000"/>
                  <a:gd name="connsiteY14" fmla="*/ 191360 h 368803"/>
                  <a:gd name="connsiteX15" fmla="*/ 41469 w 508000"/>
                  <a:gd name="connsiteY15" fmla="*/ 73065 h 368803"/>
                  <a:gd name="connsiteX16" fmla="*/ 72571 w 508000"/>
                  <a:gd name="connsiteY16" fmla="*/ 41751 h 368803"/>
                  <a:gd name="connsiteX17" fmla="*/ 176245 w 508000"/>
                  <a:gd name="connsiteY17" fmla="*/ 163526 h 368803"/>
                  <a:gd name="connsiteX18" fmla="*/ 169333 w 508000"/>
                  <a:gd name="connsiteY18" fmla="*/ 226153 h 368803"/>
                  <a:gd name="connsiteX19" fmla="*/ 72571 w 508000"/>
                  <a:gd name="connsiteY19" fmla="*/ 327052 h 368803"/>
                  <a:gd name="connsiteX20" fmla="*/ 435429 w 508000"/>
                  <a:gd name="connsiteY20" fmla="*/ 327052 h 368803"/>
                  <a:gd name="connsiteX21" fmla="*/ 338667 w 508000"/>
                  <a:gd name="connsiteY21" fmla="*/ 226153 h 368803"/>
                  <a:gd name="connsiteX22" fmla="*/ 331755 w 508000"/>
                  <a:gd name="connsiteY22" fmla="*/ 163526 h 368803"/>
                  <a:gd name="connsiteX23" fmla="*/ 435429 w 508000"/>
                  <a:gd name="connsiteY23" fmla="*/ 41751 h 368803"/>
                  <a:gd name="connsiteX24" fmla="*/ 72571 w 508000"/>
                  <a:gd name="connsiteY24" fmla="*/ 41751 h 368803"/>
                  <a:gd name="connsiteX25" fmla="*/ 55293 w 508000"/>
                  <a:gd name="connsiteY25" fmla="*/ 0 h 368803"/>
                  <a:gd name="connsiteX26" fmla="*/ 449252 w 508000"/>
                  <a:gd name="connsiteY26" fmla="*/ 0 h 368803"/>
                  <a:gd name="connsiteX27" fmla="*/ 466531 w 508000"/>
                  <a:gd name="connsiteY27" fmla="*/ 3479 h 368803"/>
                  <a:gd name="connsiteX28" fmla="*/ 508000 w 508000"/>
                  <a:gd name="connsiteY28" fmla="*/ 55668 h 368803"/>
                  <a:gd name="connsiteX29" fmla="*/ 504544 w 508000"/>
                  <a:gd name="connsiteY29" fmla="*/ 313135 h 368803"/>
                  <a:gd name="connsiteX30" fmla="*/ 490721 w 508000"/>
                  <a:gd name="connsiteY30" fmla="*/ 351407 h 368803"/>
                  <a:gd name="connsiteX31" fmla="*/ 449252 w 508000"/>
                  <a:gd name="connsiteY31" fmla="*/ 368803 h 368803"/>
                  <a:gd name="connsiteX32" fmla="*/ 55293 w 508000"/>
                  <a:gd name="connsiteY32" fmla="*/ 368803 h 368803"/>
                  <a:gd name="connsiteX33" fmla="*/ 17279 w 508000"/>
                  <a:gd name="connsiteY33" fmla="*/ 351407 h 368803"/>
                  <a:gd name="connsiteX34" fmla="*/ 0 w 508000"/>
                  <a:gd name="connsiteY34" fmla="*/ 313135 h 368803"/>
                  <a:gd name="connsiteX35" fmla="*/ 0 w 508000"/>
                  <a:gd name="connsiteY35" fmla="*/ 55668 h 368803"/>
                  <a:gd name="connsiteX36" fmla="*/ 41469 w 508000"/>
                  <a:gd name="connsiteY36" fmla="*/ 3479 h 368803"/>
                  <a:gd name="connsiteX37" fmla="*/ 55293 w 508000"/>
                  <a:gd name="connsiteY37" fmla="*/ 0 h 3688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508000" h="368803">
                    <a:moveTo>
                      <a:pt x="220682" y="153574"/>
                    </a:moveTo>
                    <a:cubicBezTo>
                      <a:pt x="231936" y="153574"/>
                      <a:pt x="243190" y="157906"/>
                      <a:pt x="251847" y="166568"/>
                    </a:cubicBezTo>
                    <a:cubicBezTo>
                      <a:pt x="269161" y="149243"/>
                      <a:pt x="296863" y="149243"/>
                      <a:pt x="314177" y="166568"/>
                    </a:cubicBezTo>
                    <a:cubicBezTo>
                      <a:pt x="331491" y="183894"/>
                      <a:pt x="331491" y="215079"/>
                      <a:pt x="314177" y="232405"/>
                    </a:cubicBezTo>
                    <a:cubicBezTo>
                      <a:pt x="314177" y="232405"/>
                      <a:pt x="272624" y="273986"/>
                      <a:pt x="258773" y="287846"/>
                    </a:cubicBezTo>
                    <a:cubicBezTo>
                      <a:pt x="255310" y="291311"/>
                      <a:pt x="251847" y="291311"/>
                      <a:pt x="248384" y="287846"/>
                    </a:cubicBezTo>
                    <a:cubicBezTo>
                      <a:pt x="231070" y="273986"/>
                      <a:pt x="189517" y="232405"/>
                      <a:pt x="189517" y="232405"/>
                    </a:cubicBezTo>
                    <a:cubicBezTo>
                      <a:pt x="172203" y="215079"/>
                      <a:pt x="172203" y="183894"/>
                      <a:pt x="189517" y="166568"/>
                    </a:cubicBezTo>
                    <a:cubicBezTo>
                      <a:pt x="198174" y="157906"/>
                      <a:pt x="209428" y="153574"/>
                      <a:pt x="220682" y="153574"/>
                    </a:cubicBezTo>
                    <a:close/>
                    <a:moveTo>
                      <a:pt x="463075" y="73065"/>
                    </a:moveTo>
                    <a:cubicBezTo>
                      <a:pt x="463075" y="73065"/>
                      <a:pt x="463075" y="73065"/>
                      <a:pt x="362857" y="191360"/>
                    </a:cubicBezTo>
                    <a:cubicBezTo>
                      <a:pt x="362857" y="191360"/>
                      <a:pt x="362857" y="191360"/>
                      <a:pt x="463075" y="295738"/>
                    </a:cubicBezTo>
                    <a:close/>
                    <a:moveTo>
                      <a:pt x="41469" y="73065"/>
                    </a:moveTo>
                    <a:cubicBezTo>
                      <a:pt x="41469" y="73065"/>
                      <a:pt x="41469" y="73065"/>
                      <a:pt x="41469" y="295738"/>
                    </a:cubicBezTo>
                    <a:lnTo>
                      <a:pt x="141687" y="191360"/>
                    </a:lnTo>
                    <a:cubicBezTo>
                      <a:pt x="141687" y="191360"/>
                      <a:pt x="141687" y="191360"/>
                      <a:pt x="41469" y="73065"/>
                    </a:cubicBezTo>
                    <a:close/>
                    <a:moveTo>
                      <a:pt x="72571" y="41751"/>
                    </a:moveTo>
                    <a:cubicBezTo>
                      <a:pt x="72571" y="41751"/>
                      <a:pt x="127864" y="107858"/>
                      <a:pt x="176245" y="163526"/>
                    </a:cubicBezTo>
                    <a:cubicBezTo>
                      <a:pt x="162422" y="180922"/>
                      <a:pt x="158966" y="205277"/>
                      <a:pt x="169333" y="226153"/>
                    </a:cubicBezTo>
                    <a:cubicBezTo>
                      <a:pt x="169333" y="226153"/>
                      <a:pt x="169333" y="226153"/>
                      <a:pt x="72571" y="327052"/>
                    </a:cubicBezTo>
                    <a:lnTo>
                      <a:pt x="435429" y="327052"/>
                    </a:lnTo>
                    <a:cubicBezTo>
                      <a:pt x="435429" y="327052"/>
                      <a:pt x="435429" y="327052"/>
                      <a:pt x="338667" y="226153"/>
                    </a:cubicBezTo>
                    <a:cubicBezTo>
                      <a:pt x="349034" y="205277"/>
                      <a:pt x="345578" y="180922"/>
                      <a:pt x="331755" y="163526"/>
                    </a:cubicBezTo>
                    <a:cubicBezTo>
                      <a:pt x="380136" y="107858"/>
                      <a:pt x="435429" y="41751"/>
                      <a:pt x="435429" y="41751"/>
                    </a:cubicBezTo>
                    <a:cubicBezTo>
                      <a:pt x="435429" y="41751"/>
                      <a:pt x="435429" y="41751"/>
                      <a:pt x="72571" y="41751"/>
                    </a:cubicBezTo>
                    <a:close/>
                    <a:moveTo>
                      <a:pt x="55293" y="0"/>
                    </a:moveTo>
                    <a:cubicBezTo>
                      <a:pt x="55293" y="0"/>
                      <a:pt x="55293" y="0"/>
                      <a:pt x="449252" y="0"/>
                    </a:cubicBezTo>
                    <a:cubicBezTo>
                      <a:pt x="456163" y="0"/>
                      <a:pt x="459619" y="0"/>
                      <a:pt x="466531" y="3479"/>
                    </a:cubicBezTo>
                    <a:cubicBezTo>
                      <a:pt x="490721" y="10438"/>
                      <a:pt x="508000" y="31313"/>
                      <a:pt x="508000" y="55668"/>
                    </a:cubicBezTo>
                    <a:cubicBezTo>
                      <a:pt x="508000" y="55668"/>
                      <a:pt x="508000" y="55668"/>
                      <a:pt x="504544" y="313135"/>
                    </a:cubicBezTo>
                    <a:cubicBezTo>
                      <a:pt x="504544" y="327052"/>
                      <a:pt x="501088" y="340969"/>
                      <a:pt x="490721" y="351407"/>
                    </a:cubicBezTo>
                    <a:cubicBezTo>
                      <a:pt x="480354" y="361844"/>
                      <a:pt x="463075" y="368803"/>
                      <a:pt x="449252" y="368803"/>
                    </a:cubicBezTo>
                    <a:cubicBezTo>
                      <a:pt x="449252" y="368803"/>
                      <a:pt x="449252" y="368803"/>
                      <a:pt x="55293" y="368803"/>
                    </a:cubicBezTo>
                    <a:cubicBezTo>
                      <a:pt x="41469" y="368803"/>
                      <a:pt x="27646" y="361844"/>
                      <a:pt x="17279" y="351407"/>
                    </a:cubicBezTo>
                    <a:cubicBezTo>
                      <a:pt x="6912" y="340969"/>
                      <a:pt x="0" y="327052"/>
                      <a:pt x="0" y="313135"/>
                    </a:cubicBezTo>
                    <a:cubicBezTo>
                      <a:pt x="0" y="313135"/>
                      <a:pt x="0" y="313135"/>
                      <a:pt x="0" y="55668"/>
                    </a:cubicBezTo>
                    <a:cubicBezTo>
                      <a:pt x="0" y="31313"/>
                      <a:pt x="17279" y="10438"/>
                      <a:pt x="41469" y="3479"/>
                    </a:cubicBezTo>
                    <a:cubicBezTo>
                      <a:pt x="44925" y="0"/>
                      <a:pt x="51837" y="0"/>
                      <a:pt x="55293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Century Gothic" panose="020B0502020202020204" pitchFamily="34" charset="0"/>
                  <a:ea typeface="inpin heiti" panose="00000500000000000000" pitchFamily="2" charset="-122"/>
                  <a:cs typeface="+mn-cs"/>
                  <a:sym typeface="Century Gothic" panose="020B0502020202020204" pitchFamily="34" charset="0"/>
                </a:endParaRPr>
              </a:p>
            </p:txBody>
          </p:sp>
        </p:grpSp>
      </p:grpSp>
      <p:sp>
        <p:nvSpPr>
          <p:cNvPr id="24" name="矩形 23"/>
          <p:cNvSpPr/>
          <p:nvPr/>
        </p:nvSpPr>
        <p:spPr>
          <a:xfrm>
            <a:off x="8367370" y="2218269"/>
            <a:ext cx="2050552" cy="403316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+mn-cs"/>
                <a:sym typeface="Century Gothic" panose="020B0502020202020204" pitchFamily="34" charset="0"/>
              </a:rPr>
              <a:t>标题文字添加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75000"/>
                  <a:lumOff val="25000"/>
                </a:srgbClr>
              </a:solidFill>
              <a:effectLst/>
              <a:uLnTx/>
              <a:uFillTx/>
              <a:latin typeface="Century Gothic" panose="020B0502020202020204" pitchFamily="34" charset="0"/>
              <a:ea typeface="inpin heiti" panose="00000500000000000000" pitchFamily="2" charset="-122"/>
              <a:cs typeface="+mn-cs"/>
              <a:sym typeface="Century Gothic" panose="020B0502020202020204" pitchFamily="34" charset="0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8430637" y="2528875"/>
            <a:ext cx="2392696" cy="632658"/>
          </a:xfrm>
          <a:prstGeom prst="rect">
            <a:avLst/>
          </a:prstGeom>
        </p:spPr>
        <p:txBody>
          <a:bodyPr wrap="square" lIns="65009" tIns="32504" rIns="65009" bIns="32504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opportunities </a:t>
            </a:r>
            <a:r>
              <a:rPr kumimoji="0" lang="en-US" altLang="zh-CN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from </a:t>
            </a:r>
            <a:r>
              <a:rPr kumimoji="0" lang="en-US" altLang="zh-CN" sz="10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now on day </a:t>
            </a:r>
            <a:r>
              <a:rPr kumimoji="0" lang="en-US" altLang="zh-CN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is </a:t>
            </a:r>
            <a:r>
              <a:rPr kumimoji="0" lang="en-US" altLang="zh-CN" sz="10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a is </a:t>
            </a:r>
            <a:r>
              <a:rPr kumimoji="0" lang="en-US" altLang="zh-CN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a new </a:t>
            </a:r>
            <a:r>
              <a:rPr kumimoji="0" lang="en-US" altLang="zh-CN" sz="10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beginning from </a:t>
            </a:r>
            <a:r>
              <a:rPr kumimoji="0" lang="en-US" altLang="zh-CN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now on</a:t>
            </a:r>
            <a:endParaRPr kumimoji="0" lang="en-US" altLang="zh-CN" sz="10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Century Gothic" panose="020B0502020202020204" pitchFamily="34" charset="0"/>
              <a:ea typeface="inpin heiti" panose="00000500000000000000" pitchFamily="2" charset="-122"/>
              <a:cs typeface="Arial" panose="020B0604020202020204" pitchFamily="34" charset="0"/>
              <a:sym typeface="Century Gothic" panose="020B0502020202020204" pitchFamily="34" charset="0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8217032" y="4779156"/>
            <a:ext cx="2050552" cy="403316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+mn-cs"/>
                <a:sym typeface="Century Gothic" panose="020B0502020202020204" pitchFamily="34" charset="0"/>
              </a:rPr>
              <a:t>标题文字添加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75000"/>
                  <a:lumOff val="25000"/>
                </a:srgbClr>
              </a:solidFill>
              <a:effectLst/>
              <a:uLnTx/>
              <a:uFillTx/>
              <a:latin typeface="Century Gothic" panose="020B0502020202020204" pitchFamily="34" charset="0"/>
              <a:ea typeface="inpin heiti" panose="00000500000000000000" pitchFamily="2" charset="-122"/>
              <a:cs typeface="+mn-cs"/>
              <a:sym typeface="Century Gothic" panose="020B0502020202020204" pitchFamily="34" charset="0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8280299" y="5089762"/>
            <a:ext cx="2392696" cy="632658"/>
          </a:xfrm>
          <a:prstGeom prst="rect">
            <a:avLst/>
          </a:prstGeom>
        </p:spPr>
        <p:txBody>
          <a:bodyPr wrap="square" lIns="65009" tIns="32504" rIns="65009" bIns="32504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opportunities </a:t>
            </a:r>
            <a:r>
              <a:rPr kumimoji="0" lang="en-US" altLang="zh-CN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from </a:t>
            </a:r>
            <a:r>
              <a:rPr kumimoji="0" lang="en-US" altLang="zh-CN" sz="10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now on day </a:t>
            </a:r>
            <a:r>
              <a:rPr kumimoji="0" lang="en-US" altLang="zh-CN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is </a:t>
            </a:r>
            <a:r>
              <a:rPr kumimoji="0" lang="en-US" altLang="zh-CN" sz="10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a is </a:t>
            </a:r>
            <a:r>
              <a:rPr kumimoji="0" lang="en-US" altLang="zh-CN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a new </a:t>
            </a:r>
            <a:r>
              <a:rPr kumimoji="0" lang="en-US" altLang="zh-CN" sz="10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beginning from </a:t>
            </a:r>
            <a:r>
              <a:rPr kumimoji="0" lang="en-US" altLang="zh-CN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now on</a:t>
            </a:r>
            <a:endParaRPr kumimoji="0" lang="en-US" altLang="zh-CN" sz="10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Century Gothic" panose="020B0502020202020204" pitchFamily="34" charset="0"/>
              <a:ea typeface="inpin heiti" panose="00000500000000000000" pitchFamily="2" charset="-122"/>
              <a:cs typeface="Arial" panose="020B0604020202020204" pitchFamily="34" charset="0"/>
              <a:sym typeface="Century Gothic" panose="020B0502020202020204" pitchFamily="34" charset="0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1891491" y="2000518"/>
            <a:ext cx="2050552" cy="403316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marL="0" marR="0" lvl="0" indent="0" algn="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+mn-cs"/>
                <a:sym typeface="Century Gothic" panose="020B0502020202020204" pitchFamily="34" charset="0"/>
              </a:rPr>
              <a:t>标题文字添加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75000"/>
                  <a:lumOff val="25000"/>
                </a:srgbClr>
              </a:solidFill>
              <a:effectLst/>
              <a:uLnTx/>
              <a:uFillTx/>
              <a:latin typeface="Century Gothic" panose="020B0502020202020204" pitchFamily="34" charset="0"/>
              <a:ea typeface="inpin heiti" panose="00000500000000000000" pitchFamily="2" charset="-122"/>
              <a:cs typeface="+mn-cs"/>
              <a:sym typeface="Century Gothic" panose="020B0502020202020204" pitchFamily="34" charset="0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1480052" y="2330049"/>
            <a:ext cx="2392696" cy="632658"/>
          </a:xfrm>
          <a:prstGeom prst="rect">
            <a:avLst/>
          </a:prstGeom>
        </p:spPr>
        <p:txBody>
          <a:bodyPr wrap="square" lIns="65009" tIns="32504" rIns="65009" bIns="32504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opportunities </a:t>
            </a:r>
            <a:r>
              <a:rPr kumimoji="0" lang="en-US" altLang="zh-CN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from </a:t>
            </a:r>
            <a:r>
              <a:rPr kumimoji="0" lang="en-US" altLang="zh-CN" sz="10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now on day </a:t>
            </a:r>
            <a:r>
              <a:rPr kumimoji="0" lang="en-US" altLang="zh-CN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is </a:t>
            </a:r>
            <a:r>
              <a:rPr kumimoji="0" lang="en-US" altLang="zh-CN" sz="10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a is </a:t>
            </a:r>
            <a:r>
              <a:rPr kumimoji="0" lang="en-US" altLang="zh-CN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a new </a:t>
            </a:r>
            <a:r>
              <a:rPr kumimoji="0" lang="en-US" altLang="zh-CN" sz="10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beginning from </a:t>
            </a:r>
            <a:r>
              <a:rPr kumimoji="0" lang="en-US" altLang="zh-CN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now on</a:t>
            </a:r>
            <a:endParaRPr kumimoji="0" lang="en-US" altLang="zh-CN" sz="10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Century Gothic" panose="020B0502020202020204" pitchFamily="34" charset="0"/>
              <a:ea typeface="inpin heiti" panose="00000500000000000000" pitchFamily="2" charset="-122"/>
              <a:cs typeface="Arial" panose="020B0604020202020204" pitchFamily="34" charset="0"/>
              <a:sym typeface="Century Gothic" panose="020B0502020202020204" pitchFamily="34" charset="0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1814816" y="4803119"/>
            <a:ext cx="2050552" cy="403316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marL="0" marR="0" lvl="0" indent="0" algn="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+mn-cs"/>
                <a:sym typeface="Century Gothic" panose="020B0502020202020204" pitchFamily="34" charset="0"/>
              </a:rPr>
              <a:t>标题文字添加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75000"/>
                  <a:lumOff val="25000"/>
                </a:srgbClr>
              </a:solidFill>
              <a:effectLst/>
              <a:uLnTx/>
              <a:uFillTx/>
              <a:latin typeface="Century Gothic" panose="020B0502020202020204" pitchFamily="34" charset="0"/>
              <a:ea typeface="inpin heiti" panose="00000500000000000000" pitchFamily="2" charset="-122"/>
              <a:cs typeface="+mn-cs"/>
              <a:sym typeface="Century Gothic" panose="020B0502020202020204" pitchFamily="34" charset="0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1403377" y="5132650"/>
            <a:ext cx="2392696" cy="632658"/>
          </a:xfrm>
          <a:prstGeom prst="rect">
            <a:avLst/>
          </a:prstGeom>
        </p:spPr>
        <p:txBody>
          <a:bodyPr wrap="square" lIns="65009" tIns="32504" rIns="65009" bIns="32504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opportunities </a:t>
            </a:r>
            <a:r>
              <a:rPr kumimoji="0" lang="en-US" altLang="zh-CN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from </a:t>
            </a:r>
            <a:r>
              <a:rPr kumimoji="0" lang="en-US" altLang="zh-CN" sz="10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now on day </a:t>
            </a:r>
            <a:r>
              <a:rPr kumimoji="0" lang="en-US" altLang="zh-CN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is </a:t>
            </a:r>
            <a:r>
              <a:rPr kumimoji="0" lang="en-US" altLang="zh-CN" sz="10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a is </a:t>
            </a:r>
            <a:r>
              <a:rPr kumimoji="0" lang="en-US" altLang="zh-CN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a new </a:t>
            </a:r>
            <a:r>
              <a:rPr kumimoji="0" lang="en-US" altLang="zh-CN" sz="10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beginning from </a:t>
            </a:r>
            <a:r>
              <a:rPr kumimoji="0" lang="en-US" altLang="zh-CN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now on</a:t>
            </a:r>
            <a:endParaRPr kumimoji="0" lang="en-US" altLang="zh-CN" sz="10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Century Gothic" panose="020B0502020202020204" pitchFamily="34" charset="0"/>
              <a:ea typeface="inpin heiti" panose="00000500000000000000" pitchFamily="2" charset="-122"/>
              <a:cs typeface="Arial" panose="020B0604020202020204" pitchFamily="34" charset="0"/>
              <a:sym typeface="Century Gothic" panose="020B0502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:random/>
      </p:transition>
    </mc:Choice>
    <mc:Fallback>
      <p:transition spd="slow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500"/>
                            </p:stCondLst>
                            <p:childTnLst>
                              <p:par>
                                <p:cTn id="2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27" grpId="0"/>
      <p:bldP spid="29" grpId="0"/>
      <p:bldP spid="31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泪滴形 22"/>
          <p:cNvSpPr/>
          <p:nvPr/>
        </p:nvSpPr>
        <p:spPr>
          <a:xfrm flipH="1">
            <a:off x="644393" y="3214829"/>
            <a:ext cx="2379205" cy="2386802"/>
          </a:xfrm>
          <a:prstGeom prst="teardrop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41" name="任意多边形: 形状 40"/>
          <p:cNvSpPr/>
          <p:nvPr/>
        </p:nvSpPr>
        <p:spPr bwMode="auto">
          <a:xfrm>
            <a:off x="6343601" y="4349874"/>
            <a:ext cx="280988" cy="404813"/>
          </a:xfrm>
          <a:custGeom>
            <a:avLst/>
            <a:gdLst>
              <a:gd name="T0" fmla="*/ 149 w 177"/>
              <a:gd name="T1" fmla="*/ 0 h 255"/>
              <a:gd name="T2" fmla="*/ 151 w 177"/>
              <a:gd name="T3" fmla="*/ 2 h 255"/>
              <a:gd name="T4" fmla="*/ 153 w 177"/>
              <a:gd name="T5" fmla="*/ 8 h 255"/>
              <a:gd name="T6" fmla="*/ 157 w 177"/>
              <a:gd name="T7" fmla="*/ 17 h 255"/>
              <a:gd name="T8" fmla="*/ 162 w 177"/>
              <a:gd name="T9" fmla="*/ 30 h 255"/>
              <a:gd name="T10" fmla="*/ 166 w 177"/>
              <a:gd name="T11" fmla="*/ 46 h 255"/>
              <a:gd name="T12" fmla="*/ 170 w 177"/>
              <a:gd name="T13" fmla="*/ 63 h 255"/>
              <a:gd name="T14" fmla="*/ 174 w 177"/>
              <a:gd name="T15" fmla="*/ 82 h 255"/>
              <a:gd name="T16" fmla="*/ 177 w 177"/>
              <a:gd name="T17" fmla="*/ 102 h 255"/>
              <a:gd name="T18" fmla="*/ 177 w 177"/>
              <a:gd name="T19" fmla="*/ 122 h 255"/>
              <a:gd name="T20" fmla="*/ 174 w 177"/>
              <a:gd name="T21" fmla="*/ 143 h 255"/>
              <a:gd name="T22" fmla="*/ 168 w 177"/>
              <a:gd name="T23" fmla="*/ 164 h 255"/>
              <a:gd name="T24" fmla="*/ 159 w 177"/>
              <a:gd name="T25" fmla="*/ 183 h 255"/>
              <a:gd name="T26" fmla="*/ 146 w 177"/>
              <a:gd name="T27" fmla="*/ 203 h 255"/>
              <a:gd name="T28" fmla="*/ 127 w 177"/>
              <a:gd name="T29" fmla="*/ 220 h 255"/>
              <a:gd name="T30" fmla="*/ 105 w 177"/>
              <a:gd name="T31" fmla="*/ 234 h 255"/>
              <a:gd name="T32" fmla="*/ 77 w 177"/>
              <a:gd name="T33" fmla="*/ 246 h 255"/>
              <a:gd name="T34" fmla="*/ 42 w 177"/>
              <a:gd name="T35" fmla="*/ 255 h 255"/>
              <a:gd name="T36" fmla="*/ 44 w 177"/>
              <a:gd name="T37" fmla="*/ 253 h 255"/>
              <a:gd name="T38" fmla="*/ 51 w 177"/>
              <a:gd name="T39" fmla="*/ 250 h 255"/>
              <a:gd name="T40" fmla="*/ 62 w 177"/>
              <a:gd name="T41" fmla="*/ 244 h 255"/>
              <a:gd name="T42" fmla="*/ 75 w 177"/>
              <a:gd name="T43" fmla="*/ 235 h 255"/>
              <a:gd name="T44" fmla="*/ 90 w 177"/>
              <a:gd name="T45" fmla="*/ 222 h 255"/>
              <a:gd name="T46" fmla="*/ 104 w 177"/>
              <a:gd name="T47" fmla="*/ 208 h 255"/>
              <a:gd name="T48" fmla="*/ 116 w 177"/>
              <a:gd name="T49" fmla="*/ 190 h 255"/>
              <a:gd name="T50" fmla="*/ 126 w 177"/>
              <a:gd name="T51" fmla="*/ 169 h 255"/>
              <a:gd name="T52" fmla="*/ 133 w 177"/>
              <a:gd name="T53" fmla="*/ 143 h 255"/>
              <a:gd name="T54" fmla="*/ 131 w 177"/>
              <a:gd name="T55" fmla="*/ 147 h 255"/>
              <a:gd name="T56" fmla="*/ 127 w 177"/>
              <a:gd name="T57" fmla="*/ 155 h 255"/>
              <a:gd name="T58" fmla="*/ 120 w 177"/>
              <a:gd name="T59" fmla="*/ 168 h 255"/>
              <a:gd name="T60" fmla="*/ 109 w 177"/>
              <a:gd name="T61" fmla="*/ 182 h 255"/>
              <a:gd name="T62" fmla="*/ 96 w 177"/>
              <a:gd name="T63" fmla="*/ 198 h 255"/>
              <a:gd name="T64" fmla="*/ 81 w 177"/>
              <a:gd name="T65" fmla="*/ 213 h 255"/>
              <a:gd name="T66" fmla="*/ 62 w 177"/>
              <a:gd name="T67" fmla="*/ 227 h 255"/>
              <a:gd name="T68" fmla="*/ 42 w 177"/>
              <a:gd name="T69" fmla="*/ 239 h 255"/>
              <a:gd name="T70" fmla="*/ 18 w 177"/>
              <a:gd name="T71" fmla="*/ 246 h 255"/>
              <a:gd name="T72" fmla="*/ 18 w 177"/>
              <a:gd name="T73" fmla="*/ 243 h 255"/>
              <a:gd name="T74" fmla="*/ 16 w 177"/>
              <a:gd name="T75" fmla="*/ 238 h 255"/>
              <a:gd name="T76" fmla="*/ 12 w 177"/>
              <a:gd name="T77" fmla="*/ 229 h 255"/>
              <a:gd name="T78" fmla="*/ 8 w 177"/>
              <a:gd name="T79" fmla="*/ 216 h 255"/>
              <a:gd name="T80" fmla="*/ 4 w 177"/>
              <a:gd name="T81" fmla="*/ 201 h 255"/>
              <a:gd name="T82" fmla="*/ 1 w 177"/>
              <a:gd name="T83" fmla="*/ 185 h 255"/>
              <a:gd name="T84" fmla="*/ 0 w 177"/>
              <a:gd name="T85" fmla="*/ 166 h 255"/>
              <a:gd name="T86" fmla="*/ 0 w 177"/>
              <a:gd name="T87" fmla="*/ 147 h 255"/>
              <a:gd name="T88" fmla="*/ 3 w 177"/>
              <a:gd name="T89" fmla="*/ 126 h 255"/>
              <a:gd name="T90" fmla="*/ 9 w 177"/>
              <a:gd name="T91" fmla="*/ 105 h 255"/>
              <a:gd name="T92" fmla="*/ 19 w 177"/>
              <a:gd name="T93" fmla="*/ 86 h 255"/>
              <a:gd name="T94" fmla="*/ 34 w 177"/>
              <a:gd name="T95" fmla="*/ 65 h 255"/>
              <a:gd name="T96" fmla="*/ 55 w 177"/>
              <a:gd name="T97" fmla="*/ 47 h 255"/>
              <a:gd name="T98" fmla="*/ 79 w 177"/>
              <a:gd name="T99" fmla="*/ 29 h 255"/>
              <a:gd name="T100" fmla="*/ 110 w 177"/>
              <a:gd name="T101" fmla="*/ 13 h 255"/>
              <a:gd name="T102" fmla="*/ 149 w 177"/>
              <a:gd name="T103" fmla="*/ 0 h 2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77" h="255">
                <a:moveTo>
                  <a:pt x="149" y="0"/>
                </a:moveTo>
                <a:lnTo>
                  <a:pt x="151" y="2"/>
                </a:lnTo>
                <a:lnTo>
                  <a:pt x="153" y="8"/>
                </a:lnTo>
                <a:lnTo>
                  <a:pt x="157" y="17"/>
                </a:lnTo>
                <a:lnTo>
                  <a:pt x="162" y="30"/>
                </a:lnTo>
                <a:lnTo>
                  <a:pt x="166" y="46"/>
                </a:lnTo>
                <a:lnTo>
                  <a:pt x="170" y="63"/>
                </a:lnTo>
                <a:lnTo>
                  <a:pt x="174" y="82"/>
                </a:lnTo>
                <a:lnTo>
                  <a:pt x="177" y="102"/>
                </a:lnTo>
                <a:lnTo>
                  <a:pt x="177" y="122"/>
                </a:lnTo>
                <a:lnTo>
                  <a:pt x="174" y="143"/>
                </a:lnTo>
                <a:lnTo>
                  <a:pt x="168" y="164"/>
                </a:lnTo>
                <a:lnTo>
                  <a:pt x="159" y="183"/>
                </a:lnTo>
                <a:lnTo>
                  <a:pt x="146" y="203"/>
                </a:lnTo>
                <a:lnTo>
                  <a:pt x="127" y="220"/>
                </a:lnTo>
                <a:lnTo>
                  <a:pt x="105" y="234"/>
                </a:lnTo>
                <a:lnTo>
                  <a:pt x="77" y="246"/>
                </a:lnTo>
                <a:lnTo>
                  <a:pt x="42" y="255"/>
                </a:lnTo>
                <a:lnTo>
                  <a:pt x="44" y="253"/>
                </a:lnTo>
                <a:lnTo>
                  <a:pt x="51" y="250"/>
                </a:lnTo>
                <a:lnTo>
                  <a:pt x="62" y="244"/>
                </a:lnTo>
                <a:lnTo>
                  <a:pt x="75" y="235"/>
                </a:lnTo>
                <a:lnTo>
                  <a:pt x="90" y="222"/>
                </a:lnTo>
                <a:lnTo>
                  <a:pt x="104" y="208"/>
                </a:lnTo>
                <a:lnTo>
                  <a:pt x="116" y="190"/>
                </a:lnTo>
                <a:lnTo>
                  <a:pt x="126" y="169"/>
                </a:lnTo>
                <a:lnTo>
                  <a:pt x="133" y="143"/>
                </a:lnTo>
                <a:lnTo>
                  <a:pt x="131" y="147"/>
                </a:lnTo>
                <a:lnTo>
                  <a:pt x="127" y="155"/>
                </a:lnTo>
                <a:lnTo>
                  <a:pt x="120" y="168"/>
                </a:lnTo>
                <a:lnTo>
                  <a:pt x="109" y="182"/>
                </a:lnTo>
                <a:lnTo>
                  <a:pt x="96" y="198"/>
                </a:lnTo>
                <a:lnTo>
                  <a:pt x="81" y="213"/>
                </a:lnTo>
                <a:lnTo>
                  <a:pt x="62" y="227"/>
                </a:lnTo>
                <a:lnTo>
                  <a:pt x="42" y="239"/>
                </a:lnTo>
                <a:lnTo>
                  <a:pt x="18" y="246"/>
                </a:lnTo>
                <a:lnTo>
                  <a:pt x="18" y="243"/>
                </a:lnTo>
                <a:lnTo>
                  <a:pt x="16" y="238"/>
                </a:lnTo>
                <a:lnTo>
                  <a:pt x="12" y="229"/>
                </a:lnTo>
                <a:lnTo>
                  <a:pt x="8" y="216"/>
                </a:lnTo>
                <a:lnTo>
                  <a:pt x="4" y="201"/>
                </a:lnTo>
                <a:lnTo>
                  <a:pt x="1" y="185"/>
                </a:lnTo>
                <a:lnTo>
                  <a:pt x="0" y="166"/>
                </a:lnTo>
                <a:lnTo>
                  <a:pt x="0" y="147"/>
                </a:lnTo>
                <a:lnTo>
                  <a:pt x="3" y="126"/>
                </a:lnTo>
                <a:lnTo>
                  <a:pt x="9" y="105"/>
                </a:lnTo>
                <a:lnTo>
                  <a:pt x="19" y="86"/>
                </a:lnTo>
                <a:lnTo>
                  <a:pt x="34" y="65"/>
                </a:lnTo>
                <a:lnTo>
                  <a:pt x="55" y="47"/>
                </a:lnTo>
                <a:lnTo>
                  <a:pt x="79" y="29"/>
                </a:lnTo>
                <a:lnTo>
                  <a:pt x="110" y="13"/>
                </a:lnTo>
                <a:lnTo>
                  <a:pt x="149" y="0"/>
                </a:lnTo>
                <a:close/>
              </a:path>
            </a:pathLst>
          </a:custGeom>
          <a:solidFill>
            <a:schemeClr val="accent4"/>
          </a:solidFill>
          <a:ln w="0">
            <a:noFill/>
            <a:prstDash val="solid"/>
            <a:round/>
          </a:ln>
        </p:spPr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Gothic" panose="020B0502020202020204" pitchFamily="34" charset="0"/>
              <a:ea typeface="inpin heiti" panose="00000500000000000000" pitchFamily="2" charset="-122"/>
              <a:cs typeface="+mn-cs"/>
              <a:sym typeface="Century Gothic" panose="020B0502020202020204" pitchFamily="34" charset="0"/>
            </a:endParaRPr>
          </a:p>
        </p:txBody>
      </p:sp>
      <p:sp>
        <p:nvSpPr>
          <p:cNvPr id="38" name="任意多边形: 形状 37"/>
          <p:cNvSpPr/>
          <p:nvPr/>
        </p:nvSpPr>
        <p:spPr bwMode="auto">
          <a:xfrm>
            <a:off x="6343601" y="3071589"/>
            <a:ext cx="280988" cy="404813"/>
          </a:xfrm>
          <a:custGeom>
            <a:avLst/>
            <a:gdLst>
              <a:gd name="T0" fmla="*/ 149 w 177"/>
              <a:gd name="T1" fmla="*/ 0 h 255"/>
              <a:gd name="T2" fmla="*/ 151 w 177"/>
              <a:gd name="T3" fmla="*/ 2 h 255"/>
              <a:gd name="T4" fmla="*/ 153 w 177"/>
              <a:gd name="T5" fmla="*/ 8 h 255"/>
              <a:gd name="T6" fmla="*/ 157 w 177"/>
              <a:gd name="T7" fmla="*/ 17 h 255"/>
              <a:gd name="T8" fmla="*/ 162 w 177"/>
              <a:gd name="T9" fmla="*/ 30 h 255"/>
              <a:gd name="T10" fmla="*/ 166 w 177"/>
              <a:gd name="T11" fmla="*/ 46 h 255"/>
              <a:gd name="T12" fmla="*/ 170 w 177"/>
              <a:gd name="T13" fmla="*/ 63 h 255"/>
              <a:gd name="T14" fmla="*/ 174 w 177"/>
              <a:gd name="T15" fmla="*/ 82 h 255"/>
              <a:gd name="T16" fmla="*/ 177 w 177"/>
              <a:gd name="T17" fmla="*/ 102 h 255"/>
              <a:gd name="T18" fmla="*/ 177 w 177"/>
              <a:gd name="T19" fmla="*/ 122 h 255"/>
              <a:gd name="T20" fmla="*/ 174 w 177"/>
              <a:gd name="T21" fmla="*/ 143 h 255"/>
              <a:gd name="T22" fmla="*/ 168 w 177"/>
              <a:gd name="T23" fmla="*/ 164 h 255"/>
              <a:gd name="T24" fmla="*/ 159 w 177"/>
              <a:gd name="T25" fmla="*/ 183 h 255"/>
              <a:gd name="T26" fmla="*/ 146 w 177"/>
              <a:gd name="T27" fmla="*/ 203 h 255"/>
              <a:gd name="T28" fmla="*/ 127 w 177"/>
              <a:gd name="T29" fmla="*/ 220 h 255"/>
              <a:gd name="T30" fmla="*/ 105 w 177"/>
              <a:gd name="T31" fmla="*/ 234 h 255"/>
              <a:gd name="T32" fmla="*/ 77 w 177"/>
              <a:gd name="T33" fmla="*/ 246 h 255"/>
              <a:gd name="T34" fmla="*/ 42 w 177"/>
              <a:gd name="T35" fmla="*/ 255 h 255"/>
              <a:gd name="T36" fmla="*/ 44 w 177"/>
              <a:gd name="T37" fmla="*/ 253 h 255"/>
              <a:gd name="T38" fmla="*/ 51 w 177"/>
              <a:gd name="T39" fmla="*/ 250 h 255"/>
              <a:gd name="T40" fmla="*/ 62 w 177"/>
              <a:gd name="T41" fmla="*/ 244 h 255"/>
              <a:gd name="T42" fmla="*/ 75 w 177"/>
              <a:gd name="T43" fmla="*/ 235 h 255"/>
              <a:gd name="T44" fmla="*/ 90 w 177"/>
              <a:gd name="T45" fmla="*/ 222 h 255"/>
              <a:gd name="T46" fmla="*/ 104 w 177"/>
              <a:gd name="T47" fmla="*/ 208 h 255"/>
              <a:gd name="T48" fmla="*/ 116 w 177"/>
              <a:gd name="T49" fmla="*/ 190 h 255"/>
              <a:gd name="T50" fmla="*/ 126 w 177"/>
              <a:gd name="T51" fmla="*/ 169 h 255"/>
              <a:gd name="T52" fmla="*/ 133 w 177"/>
              <a:gd name="T53" fmla="*/ 143 h 255"/>
              <a:gd name="T54" fmla="*/ 131 w 177"/>
              <a:gd name="T55" fmla="*/ 147 h 255"/>
              <a:gd name="T56" fmla="*/ 127 w 177"/>
              <a:gd name="T57" fmla="*/ 155 h 255"/>
              <a:gd name="T58" fmla="*/ 120 w 177"/>
              <a:gd name="T59" fmla="*/ 168 h 255"/>
              <a:gd name="T60" fmla="*/ 109 w 177"/>
              <a:gd name="T61" fmla="*/ 182 h 255"/>
              <a:gd name="T62" fmla="*/ 96 w 177"/>
              <a:gd name="T63" fmla="*/ 198 h 255"/>
              <a:gd name="T64" fmla="*/ 81 w 177"/>
              <a:gd name="T65" fmla="*/ 213 h 255"/>
              <a:gd name="T66" fmla="*/ 62 w 177"/>
              <a:gd name="T67" fmla="*/ 227 h 255"/>
              <a:gd name="T68" fmla="*/ 42 w 177"/>
              <a:gd name="T69" fmla="*/ 239 h 255"/>
              <a:gd name="T70" fmla="*/ 18 w 177"/>
              <a:gd name="T71" fmla="*/ 246 h 255"/>
              <a:gd name="T72" fmla="*/ 18 w 177"/>
              <a:gd name="T73" fmla="*/ 243 h 255"/>
              <a:gd name="T74" fmla="*/ 16 w 177"/>
              <a:gd name="T75" fmla="*/ 238 h 255"/>
              <a:gd name="T76" fmla="*/ 12 w 177"/>
              <a:gd name="T77" fmla="*/ 229 h 255"/>
              <a:gd name="T78" fmla="*/ 8 w 177"/>
              <a:gd name="T79" fmla="*/ 216 h 255"/>
              <a:gd name="T80" fmla="*/ 4 w 177"/>
              <a:gd name="T81" fmla="*/ 201 h 255"/>
              <a:gd name="T82" fmla="*/ 1 w 177"/>
              <a:gd name="T83" fmla="*/ 185 h 255"/>
              <a:gd name="T84" fmla="*/ 0 w 177"/>
              <a:gd name="T85" fmla="*/ 166 h 255"/>
              <a:gd name="T86" fmla="*/ 0 w 177"/>
              <a:gd name="T87" fmla="*/ 147 h 255"/>
              <a:gd name="T88" fmla="*/ 3 w 177"/>
              <a:gd name="T89" fmla="*/ 126 h 255"/>
              <a:gd name="T90" fmla="*/ 9 w 177"/>
              <a:gd name="T91" fmla="*/ 105 h 255"/>
              <a:gd name="T92" fmla="*/ 19 w 177"/>
              <a:gd name="T93" fmla="*/ 86 h 255"/>
              <a:gd name="T94" fmla="*/ 34 w 177"/>
              <a:gd name="T95" fmla="*/ 65 h 255"/>
              <a:gd name="T96" fmla="*/ 55 w 177"/>
              <a:gd name="T97" fmla="*/ 47 h 255"/>
              <a:gd name="T98" fmla="*/ 79 w 177"/>
              <a:gd name="T99" fmla="*/ 29 h 255"/>
              <a:gd name="T100" fmla="*/ 110 w 177"/>
              <a:gd name="T101" fmla="*/ 13 h 255"/>
              <a:gd name="T102" fmla="*/ 149 w 177"/>
              <a:gd name="T103" fmla="*/ 0 h 2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77" h="255">
                <a:moveTo>
                  <a:pt x="149" y="0"/>
                </a:moveTo>
                <a:lnTo>
                  <a:pt x="151" y="2"/>
                </a:lnTo>
                <a:lnTo>
                  <a:pt x="153" y="8"/>
                </a:lnTo>
                <a:lnTo>
                  <a:pt x="157" y="17"/>
                </a:lnTo>
                <a:lnTo>
                  <a:pt x="162" y="30"/>
                </a:lnTo>
                <a:lnTo>
                  <a:pt x="166" y="46"/>
                </a:lnTo>
                <a:lnTo>
                  <a:pt x="170" y="63"/>
                </a:lnTo>
                <a:lnTo>
                  <a:pt x="174" y="82"/>
                </a:lnTo>
                <a:lnTo>
                  <a:pt x="177" y="102"/>
                </a:lnTo>
                <a:lnTo>
                  <a:pt x="177" y="122"/>
                </a:lnTo>
                <a:lnTo>
                  <a:pt x="174" y="143"/>
                </a:lnTo>
                <a:lnTo>
                  <a:pt x="168" y="164"/>
                </a:lnTo>
                <a:lnTo>
                  <a:pt x="159" y="183"/>
                </a:lnTo>
                <a:lnTo>
                  <a:pt x="146" y="203"/>
                </a:lnTo>
                <a:lnTo>
                  <a:pt x="127" y="220"/>
                </a:lnTo>
                <a:lnTo>
                  <a:pt x="105" y="234"/>
                </a:lnTo>
                <a:lnTo>
                  <a:pt x="77" y="246"/>
                </a:lnTo>
                <a:lnTo>
                  <a:pt x="42" y="255"/>
                </a:lnTo>
                <a:lnTo>
                  <a:pt x="44" y="253"/>
                </a:lnTo>
                <a:lnTo>
                  <a:pt x="51" y="250"/>
                </a:lnTo>
                <a:lnTo>
                  <a:pt x="62" y="244"/>
                </a:lnTo>
                <a:lnTo>
                  <a:pt x="75" y="235"/>
                </a:lnTo>
                <a:lnTo>
                  <a:pt x="90" y="222"/>
                </a:lnTo>
                <a:lnTo>
                  <a:pt x="104" y="208"/>
                </a:lnTo>
                <a:lnTo>
                  <a:pt x="116" y="190"/>
                </a:lnTo>
                <a:lnTo>
                  <a:pt x="126" y="169"/>
                </a:lnTo>
                <a:lnTo>
                  <a:pt x="133" y="143"/>
                </a:lnTo>
                <a:lnTo>
                  <a:pt x="131" y="147"/>
                </a:lnTo>
                <a:lnTo>
                  <a:pt x="127" y="155"/>
                </a:lnTo>
                <a:lnTo>
                  <a:pt x="120" y="168"/>
                </a:lnTo>
                <a:lnTo>
                  <a:pt x="109" y="182"/>
                </a:lnTo>
                <a:lnTo>
                  <a:pt x="96" y="198"/>
                </a:lnTo>
                <a:lnTo>
                  <a:pt x="81" y="213"/>
                </a:lnTo>
                <a:lnTo>
                  <a:pt x="62" y="227"/>
                </a:lnTo>
                <a:lnTo>
                  <a:pt x="42" y="239"/>
                </a:lnTo>
                <a:lnTo>
                  <a:pt x="18" y="246"/>
                </a:lnTo>
                <a:lnTo>
                  <a:pt x="18" y="243"/>
                </a:lnTo>
                <a:lnTo>
                  <a:pt x="16" y="238"/>
                </a:lnTo>
                <a:lnTo>
                  <a:pt x="12" y="229"/>
                </a:lnTo>
                <a:lnTo>
                  <a:pt x="8" y="216"/>
                </a:lnTo>
                <a:lnTo>
                  <a:pt x="4" y="201"/>
                </a:lnTo>
                <a:lnTo>
                  <a:pt x="1" y="185"/>
                </a:lnTo>
                <a:lnTo>
                  <a:pt x="0" y="166"/>
                </a:lnTo>
                <a:lnTo>
                  <a:pt x="0" y="147"/>
                </a:lnTo>
                <a:lnTo>
                  <a:pt x="3" y="126"/>
                </a:lnTo>
                <a:lnTo>
                  <a:pt x="9" y="105"/>
                </a:lnTo>
                <a:lnTo>
                  <a:pt x="19" y="86"/>
                </a:lnTo>
                <a:lnTo>
                  <a:pt x="34" y="65"/>
                </a:lnTo>
                <a:lnTo>
                  <a:pt x="55" y="47"/>
                </a:lnTo>
                <a:lnTo>
                  <a:pt x="79" y="29"/>
                </a:lnTo>
                <a:lnTo>
                  <a:pt x="110" y="13"/>
                </a:lnTo>
                <a:lnTo>
                  <a:pt x="149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</a:ln>
        </p:spPr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Gothic" panose="020B0502020202020204" pitchFamily="34" charset="0"/>
              <a:ea typeface="inpin heiti" panose="00000500000000000000" pitchFamily="2" charset="-122"/>
              <a:cs typeface="+mn-cs"/>
              <a:sym typeface="Century Gothic" panose="020B0502020202020204" pitchFamily="34" charset="0"/>
            </a:endParaRPr>
          </a:p>
        </p:txBody>
      </p:sp>
      <p:sp>
        <p:nvSpPr>
          <p:cNvPr id="36" name="任意多边形: 形状 35"/>
          <p:cNvSpPr/>
          <p:nvPr/>
        </p:nvSpPr>
        <p:spPr bwMode="auto">
          <a:xfrm>
            <a:off x="6343601" y="5525419"/>
            <a:ext cx="280988" cy="404813"/>
          </a:xfrm>
          <a:custGeom>
            <a:avLst/>
            <a:gdLst>
              <a:gd name="T0" fmla="*/ 149 w 177"/>
              <a:gd name="T1" fmla="*/ 0 h 255"/>
              <a:gd name="T2" fmla="*/ 151 w 177"/>
              <a:gd name="T3" fmla="*/ 2 h 255"/>
              <a:gd name="T4" fmla="*/ 153 w 177"/>
              <a:gd name="T5" fmla="*/ 8 h 255"/>
              <a:gd name="T6" fmla="*/ 157 w 177"/>
              <a:gd name="T7" fmla="*/ 17 h 255"/>
              <a:gd name="T8" fmla="*/ 162 w 177"/>
              <a:gd name="T9" fmla="*/ 30 h 255"/>
              <a:gd name="T10" fmla="*/ 166 w 177"/>
              <a:gd name="T11" fmla="*/ 46 h 255"/>
              <a:gd name="T12" fmla="*/ 170 w 177"/>
              <a:gd name="T13" fmla="*/ 63 h 255"/>
              <a:gd name="T14" fmla="*/ 174 w 177"/>
              <a:gd name="T15" fmla="*/ 82 h 255"/>
              <a:gd name="T16" fmla="*/ 177 w 177"/>
              <a:gd name="T17" fmla="*/ 102 h 255"/>
              <a:gd name="T18" fmla="*/ 177 w 177"/>
              <a:gd name="T19" fmla="*/ 122 h 255"/>
              <a:gd name="T20" fmla="*/ 174 w 177"/>
              <a:gd name="T21" fmla="*/ 143 h 255"/>
              <a:gd name="T22" fmla="*/ 168 w 177"/>
              <a:gd name="T23" fmla="*/ 164 h 255"/>
              <a:gd name="T24" fmla="*/ 159 w 177"/>
              <a:gd name="T25" fmla="*/ 183 h 255"/>
              <a:gd name="T26" fmla="*/ 146 w 177"/>
              <a:gd name="T27" fmla="*/ 203 h 255"/>
              <a:gd name="T28" fmla="*/ 127 w 177"/>
              <a:gd name="T29" fmla="*/ 220 h 255"/>
              <a:gd name="T30" fmla="*/ 105 w 177"/>
              <a:gd name="T31" fmla="*/ 234 h 255"/>
              <a:gd name="T32" fmla="*/ 77 w 177"/>
              <a:gd name="T33" fmla="*/ 246 h 255"/>
              <a:gd name="T34" fmla="*/ 42 w 177"/>
              <a:gd name="T35" fmla="*/ 255 h 255"/>
              <a:gd name="T36" fmla="*/ 44 w 177"/>
              <a:gd name="T37" fmla="*/ 253 h 255"/>
              <a:gd name="T38" fmla="*/ 51 w 177"/>
              <a:gd name="T39" fmla="*/ 250 h 255"/>
              <a:gd name="T40" fmla="*/ 62 w 177"/>
              <a:gd name="T41" fmla="*/ 244 h 255"/>
              <a:gd name="T42" fmla="*/ 75 w 177"/>
              <a:gd name="T43" fmla="*/ 235 h 255"/>
              <a:gd name="T44" fmla="*/ 90 w 177"/>
              <a:gd name="T45" fmla="*/ 222 h 255"/>
              <a:gd name="T46" fmla="*/ 104 w 177"/>
              <a:gd name="T47" fmla="*/ 208 h 255"/>
              <a:gd name="T48" fmla="*/ 116 w 177"/>
              <a:gd name="T49" fmla="*/ 190 h 255"/>
              <a:gd name="T50" fmla="*/ 126 w 177"/>
              <a:gd name="T51" fmla="*/ 169 h 255"/>
              <a:gd name="T52" fmla="*/ 133 w 177"/>
              <a:gd name="T53" fmla="*/ 143 h 255"/>
              <a:gd name="T54" fmla="*/ 131 w 177"/>
              <a:gd name="T55" fmla="*/ 147 h 255"/>
              <a:gd name="T56" fmla="*/ 127 w 177"/>
              <a:gd name="T57" fmla="*/ 155 h 255"/>
              <a:gd name="T58" fmla="*/ 120 w 177"/>
              <a:gd name="T59" fmla="*/ 168 h 255"/>
              <a:gd name="T60" fmla="*/ 109 w 177"/>
              <a:gd name="T61" fmla="*/ 182 h 255"/>
              <a:gd name="T62" fmla="*/ 96 w 177"/>
              <a:gd name="T63" fmla="*/ 198 h 255"/>
              <a:gd name="T64" fmla="*/ 81 w 177"/>
              <a:gd name="T65" fmla="*/ 213 h 255"/>
              <a:gd name="T66" fmla="*/ 62 w 177"/>
              <a:gd name="T67" fmla="*/ 227 h 255"/>
              <a:gd name="T68" fmla="*/ 42 w 177"/>
              <a:gd name="T69" fmla="*/ 239 h 255"/>
              <a:gd name="T70" fmla="*/ 18 w 177"/>
              <a:gd name="T71" fmla="*/ 246 h 255"/>
              <a:gd name="T72" fmla="*/ 18 w 177"/>
              <a:gd name="T73" fmla="*/ 243 h 255"/>
              <a:gd name="T74" fmla="*/ 16 w 177"/>
              <a:gd name="T75" fmla="*/ 238 h 255"/>
              <a:gd name="T76" fmla="*/ 12 w 177"/>
              <a:gd name="T77" fmla="*/ 229 h 255"/>
              <a:gd name="T78" fmla="*/ 8 w 177"/>
              <a:gd name="T79" fmla="*/ 216 h 255"/>
              <a:gd name="T80" fmla="*/ 4 w 177"/>
              <a:gd name="T81" fmla="*/ 201 h 255"/>
              <a:gd name="T82" fmla="*/ 1 w 177"/>
              <a:gd name="T83" fmla="*/ 185 h 255"/>
              <a:gd name="T84" fmla="*/ 0 w 177"/>
              <a:gd name="T85" fmla="*/ 166 h 255"/>
              <a:gd name="T86" fmla="*/ 0 w 177"/>
              <a:gd name="T87" fmla="*/ 147 h 255"/>
              <a:gd name="T88" fmla="*/ 3 w 177"/>
              <a:gd name="T89" fmla="*/ 126 h 255"/>
              <a:gd name="T90" fmla="*/ 9 w 177"/>
              <a:gd name="T91" fmla="*/ 105 h 255"/>
              <a:gd name="T92" fmla="*/ 19 w 177"/>
              <a:gd name="T93" fmla="*/ 86 h 255"/>
              <a:gd name="T94" fmla="*/ 34 w 177"/>
              <a:gd name="T95" fmla="*/ 65 h 255"/>
              <a:gd name="T96" fmla="*/ 55 w 177"/>
              <a:gd name="T97" fmla="*/ 47 h 255"/>
              <a:gd name="T98" fmla="*/ 79 w 177"/>
              <a:gd name="T99" fmla="*/ 29 h 255"/>
              <a:gd name="T100" fmla="*/ 110 w 177"/>
              <a:gd name="T101" fmla="*/ 13 h 255"/>
              <a:gd name="T102" fmla="*/ 149 w 177"/>
              <a:gd name="T103" fmla="*/ 0 h 2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77" h="255">
                <a:moveTo>
                  <a:pt x="149" y="0"/>
                </a:moveTo>
                <a:lnTo>
                  <a:pt x="151" y="2"/>
                </a:lnTo>
                <a:lnTo>
                  <a:pt x="153" y="8"/>
                </a:lnTo>
                <a:lnTo>
                  <a:pt x="157" y="17"/>
                </a:lnTo>
                <a:lnTo>
                  <a:pt x="162" y="30"/>
                </a:lnTo>
                <a:lnTo>
                  <a:pt x="166" y="46"/>
                </a:lnTo>
                <a:lnTo>
                  <a:pt x="170" y="63"/>
                </a:lnTo>
                <a:lnTo>
                  <a:pt x="174" y="82"/>
                </a:lnTo>
                <a:lnTo>
                  <a:pt x="177" y="102"/>
                </a:lnTo>
                <a:lnTo>
                  <a:pt x="177" y="122"/>
                </a:lnTo>
                <a:lnTo>
                  <a:pt x="174" y="143"/>
                </a:lnTo>
                <a:lnTo>
                  <a:pt x="168" y="164"/>
                </a:lnTo>
                <a:lnTo>
                  <a:pt x="159" y="183"/>
                </a:lnTo>
                <a:lnTo>
                  <a:pt x="146" y="203"/>
                </a:lnTo>
                <a:lnTo>
                  <a:pt x="127" y="220"/>
                </a:lnTo>
                <a:lnTo>
                  <a:pt x="105" y="234"/>
                </a:lnTo>
                <a:lnTo>
                  <a:pt x="77" y="246"/>
                </a:lnTo>
                <a:lnTo>
                  <a:pt x="42" y="255"/>
                </a:lnTo>
                <a:lnTo>
                  <a:pt x="44" y="253"/>
                </a:lnTo>
                <a:lnTo>
                  <a:pt x="51" y="250"/>
                </a:lnTo>
                <a:lnTo>
                  <a:pt x="62" y="244"/>
                </a:lnTo>
                <a:lnTo>
                  <a:pt x="75" y="235"/>
                </a:lnTo>
                <a:lnTo>
                  <a:pt x="90" y="222"/>
                </a:lnTo>
                <a:lnTo>
                  <a:pt x="104" y="208"/>
                </a:lnTo>
                <a:lnTo>
                  <a:pt x="116" y="190"/>
                </a:lnTo>
                <a:lnTo>
                  <a:pt x="126" y="169"/>
                </a:lnTo>
                <a:lnTo>
                  <a:pt x="133" y="143"/>
                </a:lnTo>
                <a:lnTo>
                  <a:pt x="131" y="147"/>
                </a:lnTo>
                <a:lnTo>
                  <a:pt x="127" y="155"/>
                </a:lnTo>
                <a:lnTo>
                  <a:pt x="120" y="168"/>
                </a:lnTo>
                <a:lnTo>
                  <a:pt x="109" y="182"/>
                </a:lnTo>
                <a:lnTo>
                  <a:pt x="96" y="198"/>
                </a:lnTo>
                <a:lnTo>
                  <a:pt x="81" y="213"/>
                </a:lnTo>
                <a:lnTo>
                  <a:pt x="62" y="227"/>
                </a:lnTo>
                <a:lnTo>
                  <a:pt x="42" y="239"/>
                </a:lnTo>
                <a:lnTo>
                  <a:pt x="18" y="246"/>
                </a:lnTo>
                <a:lnTo>
                  <a:pt x="18" y="243"/>
                </a:lnTo>
                <a:lnTo>
                  <a:pt x="16" y="238"/>
                </a:lnTo>
                <a:lnTo>
                  <a:pt x="12" y="229"/>
                </a:lnTo>
                <a:lnTo>
                  <a:pt x="8" y="216"/>
                </a:lnTo>
                <a:lnTo>
                  <a:pt x="4" y="201"/>
                </a:lnTo>
                <a:lnTo>
                  <a:pt x="1" y="185"/>
                </a:lnTo>
                <a:lnTo>
                  <a:pt x="0" y="166"/>
                </a:lnTo>
                <a:lnTo>
                  <a:pt x="0" y="147"/>
                </a:lnTo>
                <a:lnTo>
                  <a:pt x="3" y="126"/>
                </a:lnTo>
                <a:lnTo>
                  <a:pt x="9" y="105"/>
                </a:lnTo>
                <a:lnTo>
                  <a:pt x="19" y="86"/>
                </a:lnTo>
                <a:lnTo>
                  <a:pt x="34" y="65"/>
                </a:lnTo>
                <a:lnTo>
                  <a:pt x="55" y="47"/>
                </a:lnTo>
                <a:lnTo>
                  <a:pt x="79" y="29"/>
                </a:lnTo>
                <a:lnTo>
                  <a:pt x="110" y="13"/>
                </a:lnTo>
                <a:lnTo>
                  <a:pt x="149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</a:ln>
        </p:spPr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Gothic" panose="020B0502020202020204" pitchFamily="34" charset="0"/>
              <a:ea typeface="inpin heiti" panose="00000500000000000000" pitchFamily="2" charset="-122"/>
              <a:cs typeface="+mn-cs"/>
              <a:sym typeface="Century Gothic" panose="020B0502020202020204" pitchFamily="34" charset="0"/>
            </a:endParaRPr>
          </a:p>
        </p:txBody>
      </p:sp>
      <p:sp>
        <p:nvSpPr>
          <p:cNvPr id="3" name="泪滴形 2"/>
          <p:cNvSpPr/>
          <p:nvPr/>
        </p:nvSpPr>
        <p:spPr>
          <a:xfrm flipH="1">
            <a:off x="0" y="-1"/>
            <a:ext cx="4394200" cy="4408231"/>
          </a:xfrm>
          <a:prstGeom prst="teardrop">
            <a:avLst/>
          </a:prstGeom>
          <a:blipFill>
            <a:blip r:embed="rId1" cstate="email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6934625" y="2920243"/>
            <a:ext cx="2050552" cy="403316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+mn-cs"/>
                <a:sym typeface="Century Gothic" panose="020B0502020202020204" pitchFamily="34" charset="0"/>
              </a:rPr>
              <a:t>标题文字添加</a:t>
            </a:r>
            <a:endParaRPr kumimoji="0" lang="zh-CN" altLang="en-US" sz="1800" b="1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75000"/>
                  <a:lumOff val="25000"/>
                </a:srgbClr>
              </a:solidFill>
              <a:effectLst/>
              <a:uLnTx/>
              <a:uFillTx/>
              <a:latin typeface="Century Gothic" panose="020B0502020202020204" pitchFamily="34" charset="0"/>
              <a:ea typeface="inpin heiti" panose="00000500000000000000" pitchFamily="2" charset="-122"/>
              <a:cs typeface="+mn-cs"/>
              <a:sym typeface="Century Gothic" panose="020B0502020202020204" pitchFamily="34" charset="0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6960025" y="3273995"/>
            <a:ext cx="3415875" cy="498005"/>
          </a:xfrm>
          <a:prstGeom prst="rect">
            <a:avLst/>
          </a:prstGeom>
        </p:spPr>
        <p:txBody>
          <a:bodyPr wrap="square" lIns="65009" tIns="32504" rIns="65009" bIns="32504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opportunities </a:t>
            </a:r>
            <a:r>
              <a:rPr kumimoji="0" lang="en-US" altLang="zh-CN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from </a:t>
            </a:r>
            <a:r>
              <a:rPr kumimoji="0" lang="en-US" altLang="zh-CN" sz="10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now on day </a:t>
            </a:r>
            <a:r>
              <a:rPr kumimoji="0" lang="en-US" altLang="zh-CN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is a </a:t>
            </a:r>
            <a:r>
              <a:rPr kumimoji="0" lang="en-US" altLang="zh-CN" sz="10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new opportunities day </a:t>
            </a:r>
            <a:r>
              <a:rPr kumimoji="0" lang="en-US" altLang="zh-CN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is a new </a:t>
            </a:r>
            <a:r>
              <a:rPr kumimoji="0" lang="en-US" altLang="zh-CN" sz="10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beginning from </a:t>
            </a:r>
            <a:r>
              <a:rPr kumimoji="0" lang="en-US" altLang="zh-CN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now on</a:t>
            </a:r>
            <a:endParaRPr kumimoji="0" lang="en-US" altLang="zh-CN" sz="10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Century Gothic" panose="020B0502020202020204" pitchFamily="34" charset="0"/>
              <a:ea typeface="inpin heiti" panose="00000500000000000000" pitchFamily="2" charset="-122"/>
              <a:cs typeface="Arial" panose="020B0604020202020204" pitchFamily="34" charset="0"/>
              <a:sym typeface="Century Gothic" panose="020B0502020202020204" pitchFamily="34" charset="0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6960025" y="4151932"/>
            <a:ext cx="2050552" cy="403316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+mn-cs"/>
                <a:sym typeface="Century Gothic" panose="020B0502020202020204" pitchFamily="34" charset="0"/>
              </a:rPr>
              <a:t>标题文字添加</a:t>
            </a:r>
            <a:endParaRPr kumimoji="0" lang="zh-CN" altLang="en-US" sz="1800" b="1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75000"/>
                  <a:lumOff val="25000"/>
                </a:srgbClr>
              </a:solidFill>
              <a:effectLst/>
              <a:uLnTx/>
              <a:uFillTx/>
              <a:latin typeface="Century Gothic" panose="020B0502020202020204" pitchFamily="34" charset="0"/>
              <a:ea typeface="inpin heiti" panose="00000500000000000000" pitchFamily="2" charset="-122"/>
              <a:cs typeface="+mn-cs"/>
              <a:sym typeface="Century Gothic" panose="020B0502020202020204" pitchFamily="34" charset="0"/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6985425" y="4505684"/>
            <a:ext cx="3415875" cy="498005"/>
          </a:xfrm>
          <a:prstGeom prst="rect">
            <a:avLst/>
          </a:prstGeom>
        </p:spPr>
        <p:txBody>
          <a:bodyPr wrap="square" lIns="65009" tIns="32504" rIns="65009" bIns="32504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opportunities </a:t>
            </a:r>
            <a:r>
              <a:rPr kumimoji="0" lang="en-US" altLang="zh-CN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from </a:t>
            </a:r>
            <a:r>
              <a:rPr kumimoji="0" lang="en-US" altLang="zh-CN" sz="10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now on day </a:t>
            </a:r>
            <a:r>
              <a:rPr kumimoji="0" lang="en-US" altLang="zh-CN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is a </a:t>
            </a:r>
            <a:r>
              <a:rPr kumimoji="0" lang="en-US" altLang="zh-CN" sz="10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new opportunities day </a:t>
            </a:r>
            <a:r>
              <a:rPr kumimoji="0" lang="en-US" altLang="zh-CN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is a new </a:t>
            </a:r>
            <a:r>
              <a:rPr kumimoji="0" lang="en-US" altLang="zh-CN" sz="10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beginning from </a:t>
            </a:r>
            <a:r>
              <a:rPr kumimoji="0" lang="en-US" altLang="zh-CN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now on</a:t>
            </a:r>
            <a:endParaRPr kumimoji="0" lang="en-US" altLang="zh-CN" sz="10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Century Gothic" panose="020B0502020202020204" pitchFamily="34" charset="0"/>
              <a:ea typeface="inpin heiti" panose="00000500000000000000" pitchFamily="2" charset="-122"/>
              <a:cs typeface="Arial" panose="020B0604020202020204" pitchFamily="34" charset="0"/>
              <a:sym typeface="Century Gothic" panose="020B0502020202020204" pitchFamily="34" charset="0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6985425" y="5327477"/>
            <a:ext cx="2050552" cy="403316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+mn-cs"/>
                <a:sym typeface="Century Gothic" panose="020B0502020202020204" pitchFamily="34" charset="0"/>
              </a:rPr>
              <a:t>标题文字添加</a:t>
            </a:r>
            <a:endParaRPr kumimoji="0" lang="zh-CN" altLang="en-US" sz="1800" b="1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75000"/>
                  <a:lumOff val="25000"/>
                </a:srgbClr>
              </a:solidFill>
              <a:effectLst/>
              <a:uLnTx/>
              <a:uFillTx/>
              <a:latin typeface="Century Gothic" panose="020B0502020202020204" pitchFamily="34" charset="0"/>
              <a:ea typeface="inpin heiti" panose="00000500000000000000" pitchFamily="2" charset="-122"/>
              <a:cs typeface="+mn-cs"/>
              <a:sym typeface="Century Gothic" panose="020B0502020202020204" pitchFamily="34" charset="0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7010825" y="5681229"/>
            <a:ext cx="3415875" cy="498005"/>
          </a:xfrm>
          <a:prstGeom prst="rect">
            <a:avLst/>
          </a:prstGeom>
        </p:spPr>
        <p:txBody>
          <a:bodyPr wrap="square" lIns="65009" tIns="32504" rIns="65009" bIns="32504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opportunities </a:t>
            </a:r>
            <a:r>
              <a:rPr kumimoji="0" lang="en-US" altLang="zh-CN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from </a:t>
            </a:r>
            <a:r>
              <a:rPr kumimoji="0" lang="en-US" altLang="zh-CN" sz="10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now on day </a:t>
            </a:r>
            <a:r>
              <a:rPr kumimoji="0" lang="en-US" altLang="zh-CN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is a </a:t>
            </a:r>
            <a:r>
              <a:rPr kumimoji="0" lang="en-US" altLang="zh-CN" sz="10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new opportunities day </a:t>
            </a:r>
            <a:r>
              <a:rPr kumimoji="0" lang="en-US" altLang="zh-CN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is a new </a:t>
            </a:r>
            <a:r>
              <a:rPr kumimoji="0" lang="en-US" altLang="zh-CN" sz="10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beginning from </a:t>
            </a:r>
            <a:r>
              <a:rPr kumimoji="0" lang="en-US" altLang="zh-CN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now on</a:t>
            </a:r>
            <a:endParaRPr kumimoji="0" lang="en-US" altLang="zh-CN" sz="10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Century Gothic" panose="020B0502020202020204" pitchFamily="34" charset="0"/>
              <a:ea typeface="inpin heiti" panose="00000500000000000000" pitchFamily="2" charset="-122"/>
              <a:cs typeface="Arial" panose="020B0604020202020204" pitchFamily="34" charset="0"/>
              <a:sym typeface="Century Gothic" panose="020B0502020202020204" pitchFamily="34" charset="0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4634451" y="818746"/>
            <a:ext cx="4126973" cy="855432"/>
          </a:xfrm>
          <a:prstGeom prst="rect">
            <a:avLst/>
          </a:prstGeom>
        </p:spPr>
        <p:txBody>
          <a:bodyPr wrap="none" lIns="121861" tIns="60931" rIns="121861" bIns="60931" anchor="ctr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4400" b="1" i="0" u="none" strike="noStrike" kern="1200" cap="none" spc="300" normalizeH="0" baseline="0" noProof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+mn-cs"/>
                <a:sym typeface="Century Gothic" panose="020B0502020202020204" pitchFamily="34" charset="0"/>
              </a:rPr>
              <a:t>Price in here</a:t>
            </a:r>
            <a:endParaRPr kumimoji="0" lang="zh-CN" altLang="en-US" sz="4400" b="1" i="0" u="none" strike="noStrike" kern="1200" cap="none" spc="300" normalizeH="0" baseline="0" noProof="0" dirty="0">
              <a:ln>
                <a:noFill/>
              </a:ln>
              <a:solidFill>
                <a:srgbClr val="000000">
                  <a:lumMod val="75000"/>
                  <a:lumOff val="25000"/>
                </a:srgbClr>
              </a:solidFill>
              <a:effectLst/>
              <a:uLnTx/>
              <a:uFillTx/>
              <a:latin typeface="Century Gothic" panose="020B0502020202020204" pitchFamily="34" charset="0"/>
              <a:ea typeface="inpin heiti" panose="00000500000000000000" pitchFamily="2" charset="-122"/>
              <a:cs typeface="+mn-cs"/>
              <a:sym typeface="Century Gothic" panose="020B0502020202020204" pitchFamily="34" charset="0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4742195" y="1515356"/>
            <a:ext cx="5262937" cy="632658"/>
          </a:xfrm>
          <a:prstGeom prst="rect">
            <a:avLst/>
          </a:prstGeom>
        </p:spPr>
        <p:txBody>
          <a:bodyPr wrap="square" lIns="65009" tIns="32504" rIns="65009" bIns="32504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opportunities </a:t>
            </a:r>
            <a:r>
              <a:rPr kumimoji="0" lang="en-US" altLang="zh-CN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from </a:t>
            </a:r>
            <a:r>
              <a:rPr kumimoji="0" lang="en-US" altLang="zh-CN" sz="10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now on day </a:t>
            </a:r>
            <a:r>
              <a:rPr kumimoji="0" lang="en-US" altLang="zh-CN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is a </a:t>
            </a:r>
            <a:r>
              <a:rPr kumimoji="0" lang="en-US" altLang="zh-CN" sz="10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new opportunities day </a:t>
            </a:r>
            <a:r>
              <a:rPr kumimoji="0" lang="en-US" altLang="zh-CN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is a new </a:t>
            </a:r>
            <a:r>
              <a:rPr kumimoji="0" lang="en-US" altLang="zh-CN" sz="10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beginning from now on opportunities from now on day is a new opportunities day </a:t>
            </a:r>
            <a:endParaRPr kumimoji="0" lang="en-US" altLang="zh-CN" sz="10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Century Gothic" panose="020B0502020202020204" pitchFamily="34" charset="0"/>
              <a:ea typeface="inpin heiti" panose="00000500000000000000" pitchFamily="2" charset="-122"/>
              <a:cs typeface="Arial" panose="020B0604020202020204" pitchFamily="34" charset="0"/>
              <a:sym typeface="Century Gothic" panose="020B0502020202020204" pitchFamily="34" charset="0"/>
            </a:endParaRPr>
          </a:p>
        </p:txBody>
      </p:sp>
      <p:sp>
        <p:nvSpPr>
          <p:cNvPr id="2" name="泪滴形 1"/>
          <p:cNvSpPr/>
          <p:nvPr/>
        </p:nvSpPr>
        <p:spPr>
          <a:xfrm>
            <a:off x="8869168" y="882698"/>
            <a:ext cx="632658" cy="632658"/>
          </a:xfrm>
          <a:prstGeom prst="teardrop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:random/>
      </p:transition>
    </mc:Choice>
    <mc:Fallback>
      <p:transition spd="slow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500"/>
                            </p:stCondLst>
                            <p:childTnLst>
                              <p:par>
                                <p:cTn id="2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33" grpId="0"/>
      <p:bldP spid="35" grpId="0"/>
      <p:bldP spid="13" grpId="0"/>
      <p:bldP spid="14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矩形 16"/>
          <p:cNvSpPr/>
          <p:nvPr/>
        </p:nvSpPr>
        <p:spPr>
          <a:xfrm>
            <a:off x="-1" y="0"/>
            <a:ext cx="12192001" cy="6854052"/>
          </a:xfrm>
          <a:prstGeom prst="rect">
            <a:avLst/>
          </a:prstGeom>
          <a:solidFill>
            <a:schemeClr val="bg1">
              <a:alpha val="3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矩形 9"/>
          <p:cNvSpPr/>
          <p:nvPr/>
        </p:nvSpPr>
        <p:spPr>
          <a:xfrm>
            <a:off x="0" y="2354188"/>
            <a:ext cx="12192000" cy="4499866"/>
          </a:xfrm>
          <a:custGeom>
            <a:avLst/>
            <a:gdLst>
              <a:gd name="connsiteX0" fmla="*/ 0 w 12192000"/>
              <a:gd name="connsiteY0" fmla="*/ 0 h 4259939"/>
              <a:gd name="connsiteX1" fmla="*/ 12192000 w 12192000"/>
              <a:gd name="connsiteY1" fmla="*/ 0 h 4259939"/>
              <a:gd name="connsiteX2" fmla="*/ 12192000 w 12192000"/>
              <a:gd name="connsiteY2" fmla="*/ 4259939 h 4259939"/>
              <a:gd name="connsiteX3" fmla="*/ 0 w 12192000"/>
              <a:gd name="connsiteY3" fmla="*/ 4259939 h 4259939"/>
              <a:gd name="connsiteX4" fmla="*/ 0 w 12192000"/>
              <a:gd name="connsiteY4" fmla="*/ 0 h 4259939"/>
              <a:gd name="connsiteX0-1" fmla="*/ 0 w 12192000"/>
              <a:gd name="connsiteY0-2" fmla="*/ 242956 h 4502895"/>
              <a:gd name="connsiteX1-3" fmla="*/ 12192000 w 12192000"/>
              <a:gd name="connsiteY1-4" fmla="*/ 242956 h 4502895"/>
              <a:gd name="connsiteX2-5" fmla="*/ 12192000 w 12192000"/>
              <a:gd name="connsiteY2-6" fmla="*/ 4502895 h 4502895"/>
              <a:gd name="connsiteX3-7" fmla="*/ 0 w 12192000"/>
              <a:gd name="connsiteY3-8" fmla="*/ 4502895 h 4502895"/>
              <a:gd name="connsiteX4-9" fmla="*/ 0 w 12192000"/>
              <a:gd name="connsiteY4-10" fmla="*/ 242956 h 4502895"/>
              <a:gd name="connsiteX0-11" fmla="*/ 0 w 12192000"/>
              <a:gd name="connsiteY0-12" fmla="*/ 350860 h 4610799"/>
              <a:gd name="connsiteX1-13" fmla="*/ 7792278 w 12192000"/>
              <a:gd name="connsiteY1-14" fmla="*/ 251469 h 4610799"/>
              <a:gd name="connsiteX2-15" fmla="*/ 12192000 w 12192000"/>
              <a:gd name="connsiteY2-16" fmla="*/ 350860 h 4610799"/>
              <a:gd name="connsiteX3-17" fmla="*/ 12192000 w 12192000"/>
              <a:gd name="connsiteY3-18" fmla="*/ 4610799 h 4610799"/>
              <a:gd name="connsiteX4-19" fmla="*/ 0 w 12192000"/>
              <a:gd name="connsiteY4-20" fmla="*/ 4610799 h 4610799"/>
              <a:gd name="connsiteX5" fmla="*/ 0 w 12192000"/>
              <a:gd name="connsiteY5" fmla="*/ 350860 h 4610799"/>
              <a:gd name="connsiteX0-21" fmla="*/ 0 w 12192000"/>
              <a:gd name="connsiteY0-22" fmla="*/ 229148 h 4489087"/>
              <a:gd name="connsiteX1-23" fmla="*/ 7752521 w 12192000"/>
              <a:gd name="connsiteY1-24" fmla="*/ 736044 h 4489087"/>
              <a:gd name="connsiteX2-25" fmla="*/ 12192000 w 12192000"/>
              <a:gd name="connsiteY2-26" fmla="*/ 229148 h 4489087"/>
              <a:gd name="connsiteX3-27" fmla="*/ 12192000 w 12192000"/>
              <a:gd name="connsiteY3-28" fmla="*/ 4489087 h 4489087"/>
              <a:gd name="connsiteX4-29" fmla="*/ 0 w 12192000"/>
              <a:gd name="connsiteY4-30" fmla="*/ 4489087 h 4489087"/>
              <a:gd name="connsiteX5-31" fmla="*/ 0 w 12192000"/>
              <a:gd name="connsiteY5-32" fmla="*/ 229148 h 4489087"/>
              <a:gd name="connsiteX0-33" fmla="*/ 0 w 12192000"/>
              <a:gd name="connsiteY0-34" fmla="*/ 194633 h 4454572"/>
              <a:gd name="connsiteX1-35" fmla="*/ 7812156 w 12192000"/>
              <a:gd name="connsiteY1-36" fmla="*/ 1009642 h 4454572"/>
              <a:gd name="connsiteX2-37" fmla="*/ 12192000 w 12192000"/>
              <a:gd name="connsiteY2-38" fmla="*/ 194633 h 4454572"/>
              <a:gd name="connsiteX3-39" fmla="*/ 12192000 w 12192000"/>
              <a:gd name="connsiteY3-40" fmla="*/ 4454572 h 4454572"/>
              <a:gd name="connsiteX4-41" fmla="*/ 0 w 12192000"/>
              <a:gd name="connsiteY4-42" fmla="*/ 4454572 h 4454572"/>
              <a:gd name="connsiteX5-43" fmla="*/ 0 w 12192000"/>
              <a:gd name="connsiteY5-44" fmla="*/ 194633 h 4454572"/>
              <a:gd name="connsiteX0-45" fmla="*/ 0 w 12192000"/>
              <a:gd name="connsiteY0-46" fmla="*/ 178162 h 4438101"/>
              <a:gd name="connsiteX1-47" fmla="*/ 7832034 w 12192000"/>
              <a:gd name="connsiteY1-48" fmla="*/ 1182014 h 4438101"/>
              <a:gd name="connsiteX2-49" fmla="*/ 12192000 w 12192000"/>
              <a:gd name="connsiteY2-50" fmla="*/ 178162 h 4438101"/>
              <a:gd name="connsiteX3-51" fmla="*/ 12192000 w 12192000"/>
              <a:gd name="connsiteY3-52" fmla="*/ 4438101 h 4438101"/>
              <a:gd name="connsiteX4-53" fmla="*/ 0 w 12192000"/>
              <a:gd name="connsiteY4-54" fmla="*/ 4438101 h 4438101"/>
              <a:gd name="connsiteX5-55" fmla="*/ 0 w 12192000"/>
              <a:gd name="connsiteY5-56" fmla="*/ 178162 h 4438101"/>
              <a:gd name="connsiteX0-57" fmla="*/ 0 w 12192000"/>
              <a:gd name="connsiteY0-58" fmla="*/ 163579 h 4423518"/>
              <a:gd name="connsiteX1-59" fmla="*/ 7841973 w 12192000"/>
              <a:gd name="connsiteY1-60" fmla="*/ 1366214 h 4423518"/>
              <a:gd name="connsiteX2-61" fmla="*/ 12192000 w 12192000"/>
              <a:gd name="connsiteY2-62" fmla="*/ 163579 h 4423518"/>
              <a:gd name="connsiteX3-63" fmla="*/ 12192000 w 12192000"/>
              <a:gd name="connsiteY3-64" fmla="*/ 4423518 h 4423518"/>
              <a:gd name="connsiteX4-65" fmla="*/ 0 w 12192000"/>
              <a:gd name="connsiteY4-66" fmla="*/ 4423518 h 4423518"/>
              <a:gd name="connsiteX5-67" fmla="*/ 0 w 12192000"/>
              <a:gd name="connsiteY5-68" fmla="*/ 163579 h 4423518"/>
              <a:gd name="connsiteX0-69" fmla="*/ 0 w 12192000"/>
              <a:gd name="connsiteY0-70" fmla="*/ 163579 h 4423518"/>
              <a:gd name="connsiteX1-71" fmla="*/ 7841973 w 12192000"/>
              <a:gd name="connsiteY1-72" fmla="*/ 1366214 h 4423518"/>
              <a:gd name="connsiteX2-73" fmla="*/ 12182061 w 12192000"/>
              <a:gd name="connsiteY2-74" fmla="*/ 352422 h 4423518"/>
              <a:gd name="connsiteX3-75" fmla="*/ 12192000 w 12192000"/>
              <a:gd name="connsiteY3-76" fmla="*/ 4423518 h 4423518"/>
              <a:gd name="connsiteX4-77" fmla="*/ 0 w 12192000"/>
              <a:gd name="connsiteY4-78" fmla="*/ 4423518 h 4423518"/>
              <a:gd name="connsiteX5-79" fmla="*/ 0 w 12192000"/>
              <a:gd name="connsiteY5-80" fmla="*/ 163579 h 4423518"/>
              <a:gd name="connsiteX0-81" fmla="*/ 0 w 12192000"/>
              <a:gd name="connsiteY0-82" fmla="*/ 163579 h 4423518"/>
              <a:gd name="connsiteX1-83" fmla="*/ 7841973 w 12192000"/>
              <a:gd name="connsiteY1-84" fmla="*/ 1366214 h 4423518"/>
              <a:gd name="connsiteX2-85" fmla="*/ 12182061 w 12192000"/>
              <a:gd name="connsiteY2-86" fmla="*/ 352422 h 4423518"/>
              <a:gd name="connsiteX3-87" fmla="*/ 12192000 w 12192000"/>
              <a:gd name="connsiteY3-88" fmla="*/ 4423518 h 4423518"/>
              <a:gd name="connsiteX4-89" fmla="*/ 0 w 12192000"/>
              <a:gd name="connsiteY4-90" fmla="*/ 4423518 h 4423518"/>
              <a:gd name="connsiteX5-91" fmla="*/ 0 w 12192000"/>
              <a:gd name="connsiteY5-92" fmla="*/ 163579 h 4423518"/>
              <a:gd name="connsiteX0-93" fmla="*/ 0 w 12192000"/>
              <a:gd name="connsiteY0-94" fmla="*/ 163579 h 4423518"/>
              <a:gd name="connsiteX1-95" fmla="*/ 7841973 w 12192000"/>
              <a:gd name="connsiteY1-96" fmla="*/ 1366214 h 4423518"/>
              <a:gd name="connsiteX2-97" fmla="*/ 12182061 w 12192000"/>
              <a:gd name="connsiteY2-98" fmla="*/ 352422 h 4423518"/>
              <a:gd name="connsiteX3-99" fmla="*/ 12192000 w 12192000"/>
              <a:gd name="connsiteY3-100" fmla="*/ 4423518 h 4423518"/>
              <a:gd name="connsiteX4-101" fmla="*/ 0 w 12192000"/>
              <a:gd name="connsiteY4-102" fmla="*/ 4423518 h 4423518"/>
              <a:gd name="connsiteX5-103" fmla="*/ 0 w 12192000"/>
              <a:gd name="connsiteY5-104" fmla="*/ 163579 h 4423518"/>
              <a:gd name="connsiteX0-105" fmla="*/ 0 w 12192000"/>
              <a:gd name="connsiteY0-106" fmla="*/ 169835 h 4429774"/>
              <a:gd name="connsiteX1-107" fmla="*/ 7822095 w 12192000"/>
              <a:gd name="connsiteY1-108" fmla="*/ 1283018 h 4429774"/>
              <a:gd name="connsiteX2-109" fmla="*/ 12182061 w 12192000"/>
              <a:gd name="connsiteY2-110" fmla="*/ 358678 h 4429774"/>
              <a:gd name="connsiteX3-111" fmla="*/ 12192000 w 12192000"/>
              <a:gd name="connsiteY3-112" fmla="*/ 4429774 h 4429774"/>
              <a:gd name="connsiteX4-113" fmla="*/ 0 w 12192000"/>
              <a:gd name="connsiteY4-114" fmla="*/ 4429774 h 4429774"/>
              <a:gd name="connsiteX5-115" fmla="*/ 0 w 12192000"/>
              <a:gd name="connsiteY5-116" fmla="*/ 169835 h 4429774"/>
              <a:gd name="connsiteX0-117" fmla="*/ 0 w 12192000"/>
              <a:gd name="connsiteY0-118" fmla="*/ 233613 h 4493552"/>
              <a:gd name="connsiteX1-119" fmla="*/ 7822095 w 12192000"/>
              <a:gd name="connsiteY1-120" fmla="*/ 1346796 h 4493552"/>
              <a:gd name="connsiteX2-121" fmla="*/ 12182061 w 12192000"/>
              <a:gd name="connsiteY2-122" fmla="*/ 422456 h 4493552"/>
              <a:gd name="connsiteX3-123" fmla="*/ 12192000 w 12192000"/>
              <a:gd name="connsiteY3-124" fmla="*/ 4493552 h 4493552"/>
              <a:gd name="connsiteX4-125" fmla="*/ 0 w 12192000"/>
              <a:gd name="connsiteY4-126" fmla="*/ 4493552 h 4493552"/>
              <a:gd name="connsiteX5-127" fmla="*/ 0 w 12192000"/>
              <a:gd name="connsiteY5-128" fmla="*/ 233613 h 4493552"/>
              <a:gd name="connsiteX0-129" fmla="*/ 0 w 12192000"/>
              <a:gd name="connsiteY0-130" fmla="*/ 239927 h 4499866"/>
              <a:gd name="connsiteX1-131" fmla="*/ 7812156 w 12192000"/>
              <a:gd name="connsiteY1-132" fmla="*/ 1283536 h 4499866"/>
              <a:gd name="connsiteX2-133" fmla="*/ 12182061 w 12192000"/>
              <a:gd name="connsiteY2-134" fmla="*/ 428770 h 4499866"/>
              <a:gd name="connsiteX3-135" fmla="*/ 12192000 w 12192000"/>
              <a:gd name="connsiteY3-136" fmla="*/ 4499866 h 4499866"/>
              <a:gd name="connsiteX4-137" fmla="*/ 0 w 12192000"/>
              <a:gd name="connsiteY4-138" fmla="*/ 4499866 h 4499866"/>
              <a:gd name="connsiteX5-139" fmla="*/ 0 w 12192000"/>
              <a:gd name="connsiteY5-140" fmla="*/ 239927 h 4499866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31" y="connsiteY5-32"/>
              </a:cxn>
            </a:cxnLst>
            <a:rect l="l" t="t" r="r" b="b"/>
            <a:pathLst>
              <a:path w="12192000" h="4499866">
                <a:moveTo>
                  <a:pt x="0" y="239927"/>
                </a:moveTo>
                <a:cubicBezTo>
                  <a:pt x="1308652" y="-665532"/>
                  <a:pt x="5780156" y="1283536"/>
                  <a:pt x="7812156" y="1283536"/>
                </a:cubicBezTo>
                <a:cubicBezTo>
                  <a:pt x="9844156" y="1283536"/>
                  <a:pt x="11717131" y="974423"/>
                  <a:pt x="12182061" y="428770"/>
                </a:cubicBezTo>
                <a:lnTo>
                  <a:pt x="12192000" y="4499866"/>
                </a:lnTo>
                <a:lnTo>
                  <a:pt x="0" y="4499866"/>
                </a:lnTo>
                <a:lnTo>
                  <a:pt x="0" y="239927"/>
                </a:lnTo>
                <a:close/>
              </a:path>
            </a:pathLst>
          </a:custGeom>
          <a:solidFill>
            <a:srgbClr val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Gothic" panose="020B0502020202020204" pitchFamily="34" charset="0"/>
              <a:ea typeface="inpin heiti" panose="00000500000000000000" pitchFamily="2" charset="-122"/>
              <a:cs typeface="+mn-cs"/>
              <a:sym typeface="Century Gothic" panose="020B0502020202020204" pitchFamily="34" charset="0"/>
            </a:endParaRPr>
          </a:p>
        </p:txBody>
      </p:sp>
      <p:grpSp>
        <p:nvGrpSpPr>
          <p:cNvPr id="5" name="组合 4"/>
          <p:cNvGrpSpPr/>
          <p:nvPr/>
        </p:nvGrpSpPr>
        <p:grpSpPr>
          <a:xfrm rot="5400000">
            <a:off x="4028661" y="-4028660"/>
            <a:ext cx="4134676" cy="12192000"/>
            <a:chOff x="0" y="0"/>
            <a:chExt cx="6095999" cy="6856413"/>
          </a:xfrm>
          <a:gradFill>
            <a:gsLst>
              <a:gs pos="2000">
                <a:srgbClr val="F7F7F7"/>
              </a:gs>
              <a:gs pos="100000">
                <a:srgbClr val="FBD193"/>
              </a:gs>
            </a:gsLst>
            <a:lin ang="16200000" scaled="1"/>
          </a:gradFill>
        </p:grpSpPr>
        <p:sp>
          <p:nvSpPr>
            <p:cNvPr id="6" name="Freeform 20"/>
            <p:cNvSpPr/>
            <p:nvPr/>
          </p:nvSpPr>
          <p:spPr bwMode="auto">
            <a:xfrm>
              <a:off x="2820988" y="1107984"/>
              <a:ext cx="2574924" cy="5748429"/>
            </a:xfrm>
            <a:custGeom>
              <a:avLst/>
              <a:gdLst>
                <a:gd name="T0" fmla="*/ 1039 w 1213"/>
                <a:gd name="T1" fmla="*/ 0 h 3748"/>
                <a:gd name="T2" fmla="*/ 1196 w 1213"/>
                <a:gd name="T3" fmla="*/ 892 h 3748"/>
                <a:gd name="T4" fmla="*/ 812 w 1213"/>
                <a:gd name="T5" fmla="*/ 2092 h 3748"/>
                <a:gd name="T6" fmla="*/ 464 w 1213"/>
                <a:gd name="T7" fmla="*/ 3748 h 3748"/>
                <a:gd name="T8" fmla="*/ 0 w 1213"/>
                <a:gd name="T9" fmla="*/ 3748 h 3748"/>
                <a:gd name="T10" fmla="*/ 116 w 1213"/>
                <a:gd name="T11" fmla="*/ 3040 h 3748"/>
                <a:gd name="T12" fmla="*/ 464 w 1213"/>
                <a:gd name="T13" fmla="*/ 2404 h 3748"/>
                <a:gd name="T14" fmla="*/ 1020 w 1213"/>
                <a:gd name="T15" fmla="*/ 1322 h 3748"/>
                <a:gd name="T16" fmla="*/ 1120 w 1213"/>
                <a:gd name="T17" fmla="*/ 988 h 3748"/>
                <a:gd name="T18" fmla="*/ 1152 w 1213"/>
                <a:gd name="T19" fmla="*/ 512 h 3748"/>
                <a:gd name="T20" fmla="*/ 1039 w 1213"/>
                <a:gd name="T21" fmla="*/ 0 h 37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213" h="3748">
                  <a:moveTo>
                    <a:pt x="1039" y="0"/>
                  </a:moveTo>
                  <a:cubicBezTo>
                    <a:pt x="1039" y="0"/>
                    <a:pt x="1213" y="417"/>
                    <a:pt x="1196" y="892"/>
                  </a:cubicBezTo>
                  <a:cubicBezTo>
                    <a:pt x="1176" y="1460"/>
                    <a:pt x="944" y="1828"/>
                    <a:pt x="812" y="2092"/>
                  </a:cubicBezTo>
                  <a:cubicBezTo>
                    <a:pt x="680" y="2356"/>
                    <a:pt x="68" y="3148"/>
                    <a:pt x="464" y="3748"/>
                  </a:cubicBezTo>
                  <a:cubicBezTo>
                    <a:pt x="0" y="3748"/>
                    <a:pt x="0" y="3748"/>
                    <a:pt x="0" y="3748"/>
                  </a:cubicBezTo>
                  <a:cubicBezTo>
                    <a:pt x="116" y="3040"/>
                    <a:pt x="116" y="3040"/>
                    <a:pt x="116" y="3040"/>
                  </a:cubicBezTo>
                  <a:cubicBezTo>
                    <a:pt x="464" y="2404"/>
                    <a:pt x="464" y="2404"/>
                    <a:pt x="464" y="2404"/>
                  </a:cubicBezTo>
                  <a:cubicBezTo>
                    <a:pt x="1020" y="1322"/>
                    <a:pt x="1020" y="1322"/>
                    <a:pt x="1020" y="1322"/>
                  </a:cubicBezTo>
                  <a:cubicBezTo>
                    <a:pt x="1120" y="988"/>
                    <a:pt x="1120" y="988"/>
                    <a:pt x="1120" y="988"/>
                  </a:cubicBezTo>
                  <a:cubicBezTo>
                    <a:pt x="1152" y="512"/>
                    <a:pt x="1152" y="512"/>
                    <a:pt x="1152" y="512"/>
                  </a:cubicBezTo>
                  <a:lnTo>
                    <a:pt x="1039" y="0"/>
                  </a:lnTo>
                  <a:close/>
                </a:path>
              </a:pathLst>
            </a:custGeom>
            <a:solidFill>
              <a:srgbClr val="96BFC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+mn-cs"/>
                <a:sym typeface="Century Gothic" panose="020B0502020202020204" pitchFamily="34" charset="0"/>
              </a:endParaRPr>
            </a:p>
          </p:txBody>
        </p:sp>
        <p:sp>
          <p:nvSpPr>
            <p:cNvPr id="7" name="Freeform 15"/>
            <p:cNvSpPr/>
            <p:nvPr/>
          </p:nvSpPr>
          <p:spPr bwMode="auto">
            <a:xfrm>
              <a:off x="0" y="288925"/>
              <a:ext cx="5395912" cy="6567488"/>
            </a:xfrm>
            <a:custGeom>
              <a:avLst/>
              <a:gdLst>
                <a:gd name="T0" fmla="*/ 2170 w 2522"/>
                <a:gd name="T1" fmla="*/ 0 h 4134"/>
                <a:gd name="T2" fmla="*/ 2478 w 2522"/>
                <a:gd name="T3" fmla="*/ 1328 h 4134"/>
                <a:gd name="T4" fmla="*/ 2198 w 2522"/>
                <a:gd name="T5" fmla="*/ 2232 h 4134"/>
                <a:gd name="T6" fmla="*/ 1532 w 2522"/>
                <a:gd name="T7" fmla="*/ 3442 h 4134"/>
                <a:gd name="T8" fmla="*/ 1484 w 2522"/>
                <a:gd name="T9" fmla="*/ 4134 h 4134"/>
                <a:gd name="T10" fmla="*/ 0 w 2522"/>
                <a:gd name="T11" fmla="*/ 4134 h 4134"/>
                <a:gd name="T12" fmla="*/ 0 w 2522"/>
                <a:gd name="T13" fmla="*/ 3954 h 4134"/>
                <a:gd name="T14" fmla="*/ 316 w 2522"/>
                <a:gd name="T15" fmla="*/ 3194 h 4134"/>
                <a:gd name="T16" fmla="*/ 1436 w 2522"/>
                <a:gd name="T17" fmla="*/ 2514 h 4134"/>
                <a:gd name="T18" fmla="*/ 2156 w 2522"/>
                <a:gd name="T19" fmla="*/ 1886 h 4134"/>
                <a:gd name="T20" fmla="*/ 2332 w 2522"/>
                <a:gd name="T21" fmla="*/ 1314 h 4134"/>
                <a:gd name="T22" fmla="*/ 2372 w 2522"/>
                <a:gd name="T23" fmla="*/ 810 h 4134"/>
                <a:gd name="T24" fmla="*/ 2170 w 2522"/>
                <a:gd name="T25" fmla="*/ 0 h 4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22" h="4134">
                  <a:moveTo>
                    <a:pt x="2170" y="0"/>
                  </a:moveTo>
                  <a:cubicBezTo>
                    <a:pt x="2170" y="0"/>
                    <a:pt x="2522" y="428"/>
                    <a:pt x="2478" y="1328"/>
                  </a:cubicBezTo>
                  <a:cubicBezTo>
                    <a:pt x="2478" y="1328"/>
                    <a:pt x="2438" y="1848"/>
                    <a:pt x="2198" y="2232"/>
                  </a:cubicBezTo>
                  <a:cubicBezTo>
                    <a:pt x="2026" y="2507"/>
                    <a:pt x="1582" y="3240"/>
                    <a:pt x="1532" y="3442"/>
                  </a:cubicBezTo>
                  <a:cubicBezTo>
                    <a:pt x="1488" y="3618"/>
                    <a:pt x="1454" y="3760"/>
                    <a:pt x="1484" y="4134"/>
                  </a:cubicBezTo>
                  <a:cubicBezTo>
                    <a:pt x="0" y="4134"/>
                    <a:pt x="0" y="4134"/>
                    <a:pt x="0" y="4134"/>
                  </a:cubicBezTo>
                  <a:cubicBezTo>
                    <a:pt x="0" y="3954"/>
                    <a:pt x="0" y="3954"/>
                    <a:pt x="0" y="3954"/>
                  </a:cubicBezTo>
                  <a:cubicBezTo>
                    <a:pt x="316" y="3194"/>
                    <a:pt x="316" y="3194"/>
                    <a:pt x="316" y="3194"/>
                  </a:cubicBezTo>
                  <a:cubicBezTo>
                    <a:pt x="1436" y="2514"/>
                    <a:pt x="1436" y="2514"/>
                    <a:pt x="1436" y="2514"/>
                  </a:cubicBezTo>
                  <a:cubicBezTo>
                    <a:pt x="2156" y="1886"/>
                    <a:pt x="2156" y="1886"/>
                    <a:pt x="2156" y="1886"/>
                  </a:cubicBezTo>
                  <a:cubicBezTo>
                    <a:pt x="2332" y="1314"/>
                    <a:pt x="2332" y="1314"/>
                    <a:pt x="2332" y="1314"/>
                  </a:cubicBezTo>
                  <a:cubicBezTo>
                    <a:pt x="2372" y="810"/>
                    <a:pt x="2372" y="810"/>
                    <a:pt x="2372" y="810"/>
                  </a:cubicBezTo>
                  <a:lnTo>
                    <a:pt x="2170" y="0"/>
                  </a:lnTo>
                  <a:close/>
                </a:path>
              </a:pathLst>
            </a:custGeom>
            <a:solidFill>
              <a:srgbClr val="4E858C"/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+mn-cs"/>
                <a:sym typeface="Century Gothic" panose="020B0502020202020204" pitchFamily="34" charset="0"/>
              </a:endParaRPr>
            </a:p>
          </p:txBody>
        </p:sp>
        <p:sp>
          <p:nvSpPr>
            <p:cNvPr id="8" name="Freeform 16"/>
            <p:cNvSpPr/>
            <p:nvPr/>
          </p:nvSpPr>
          <p:spPr bwMode="auto">
            <a:xfrm>
              <a:off x="5818" y="0"/>
              <a:ext cx="6090181" cy="6577013"/>
            </a:xfrm>
            <a:custGeom>
              <a:avLst/>
              <a:gdLst>
                <a:gd name="T0" fmla="*/ 1996 w 2852"/>
                <a:gd name="T1" fmla="*/ 0 h 4140"/>
                <a:gd name="T2" fmla="*/ 1986 w 2852"/>
                <a:gd name="T3" fmla="*/ 2022 h 4140"/>
                <a:gd name="T4" fmla="*/ 0 w 2852"/>
                <a:gd name="T5" fmla="*/ 2852 h 4140"/>
                <a:gd name="T6" fmla="*/ 0 w 2852"/>
                <a:gd name="T7" fmla="*/ 4140 h 4140"/>
                <a:gd name="T8" fmla="*/ 1340 w 2852"/>
                <a:gd name="T9" fmla="*/ 2988 h 4140"/>
                <a:gd name="T10" fmla="*/ 2108 w 2852"/>
                <a:gd name="T11" fmla="*/ 0 h 4140"/>
                <a:gd name="T12" fmla="*/ 1996 w 2852"/>
                <a:gd name="T13" fmla="*/ 0 h 4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52" h="4140">
                  <a:moveTo>
                    <a:pt x="1996" y="0"/>
                  </a:moveTo>
                  <a:cubicBezTo>
                    <a:pt x="1996" y="0"/>
                    <a:pt x="2706" y="1126"/>
                    <a:pt x="1986" y="2022"/>
                  </a:cubicBezTo>
                  <a:cubicBezTo>
                    <a:pt x="1584" y="2523"/>
                    <a:pt x="720" y="2755"/>
                    <a:pt x="0" y="2852"/>
                  </a:cubicBezTo>
                  <a:cubicBezTo>
                    <a:pt x="0" y="4140"/>
                    <a:pt x="0" y="4140"/>
                    <a:pt x="0" y="4140"/>
                  </a:cubicBezTo>
                  <a:cubicBezTo>
                    <a:pt x="0" y="4140"/>
                    <a:pt x="452" y="3540"/>
                    <a:pt x="1340" y="2988"/>
                  </a:cubicBezTo>
                  <a:cubicBezTo>
                    <a:pt x="2228" y="2436"/>
                    <a:pt x="2852" y="1532"/>
                    <a:pt x="2108" y="0"/>
                  </a:cubicBezTo>
                  <a:lnTo>
                    <a:pt x="1996" y="0"/>
                  </a:lnTo>
                  <a:close/>
                </a:path>
              </a:pathLst>
            </a:custGeom>
            <a:solidFill>
              <a:srgbClr val="96BFC4"/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+mn-cs"/>
                <a:sym typeface="Century Gothic" panose="020B0502020202020204" pitchFamily="34" charset="0"/>
              </a:endParaRPr>
            </a:p>
          </p:txBody>
        </p:sp>
      </p:grpSp>
      <p:sp>
        <p:nvSpPr>
          <p:cNvPr id="9" name="TextBox 10"/>
          <p:cNvSpPr txBox="1"/>
          <p:nvPr/>
        </p:nvSpPr>
        <p:spPr>
          <a:xfrm>
            <a:off x="452785" y="3031185"/>
            <a:ext cx="3034839" cy="941139"/>
          </a:xfrm>
          <a:prstGeom prst="rect">
            <a:avLst/>
          </a:prstGeom>
          <a:noFill/>
        </p:spPr>
        <p:txBody>
          <a:bodyPr wrap="none" lIns="65009" tIns="32504" rIns="65009" bIns="32504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altLang="zh-CN" sz="5690" spc="284">
                <a:solidFill>
                  <a:srgbClr val="000000">
                    <a:lumMod val="65000"/>
                    <a:lumOff val="35000"/>
                  </a:srgbClr>
                </a:solidFill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THANKS</a:t>
            </a:r>
            <a:endParaRPr kumimoji="0" lang="zh-CN" altLang="en-US" sz="5690" b="0" i="0" u="none" strike="noStrike" kern="1200" cap="none" spc="284" normalizeH="0" baseline="0" noProof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Century Gothic" panose="020B0502020202020204" pitchFamily="34" charset="0"/>
              <a:ea typeface="inpin heiti" panose="00000500000000000000" pitchFamily="2" charset="-122"/>
              <a:cs typeface="Arial" panose="020B0604020202020204" pitchFamily="34" charset="0"/>
              <a:sym typeface="Century Gothic" panose="020B0502020202020204" pitchFamily="34" charset="0"/>
            </a:endParaRPr>
          </a:p>
        </p:txBody>
      </p:sp>
      <p:sp>
        <p:nvSpPr>
          <p:cNvPr id="10" name="TextBox 10"/>
          <p:cNvSpPr txBox="1"/>
          <p:nvPr/>
        </p:nvSpPr>
        <p:spPr>
          <a:xfrm>
            <a:off x="471644" y="3976337"/>
            <a:ext cx="5514236" cy="941139"/>
          </a:xfrm>
          <a:prstGeom prst="rect">
            <a:avLst/>
          </a:prstGeom>
          <a:noFill/>
        </p:spPr>
        <p:txBody>
          <a:bodyPr wrap="none" lIns="65009" tIns="32504" rIns="65009" bIns="32504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5690" b="1" spc="284" noProof="0">
                <a:solidFill>
                  <a:srgbClr val="4E858C"/>
                </a:solidFill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感谢观看与指导</a:t>
            </a:r>
            <a:endParaRPr kumimoji="0" lang="zh-CN" altLang="en-US" sz="5690" b="1" i="0" u="none" strike="noStrike" kern="1200" cap="none" spc="284" normalizeH="0" baseline="0" noProof="0" dirty="0">
              <a:ln>
                <a:noFill/>
              </a:ln>
              <a:solidFill>
                <a:srgbClr val="4E858C"/>
              </a:solidFill>
              <a:effectLst/>
              <a:uLnTx/>
              <a:uFillTx/>
              <a:latin typeface="Century Gothic" panose="020B0502020202020204" pitchFamily="34" charset="0"/>
              <a:ea typeface="inpin heiti" panose="00000500000000000000" pitchFamily="2" charset="-122"/>
              <a:cs typeface="Arial" panose="020B0604020202020204" pitchFamily="34" charset="0"/>
              <a:sym typeface="Century Gothic" panose="020B0502020202020204" pitchFamily="34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521307" y="5166115"/>
            <a:ext cx="5828693" cy="662538"/>
          </a:xfrm>
          <a:prstGeom prst="rect">
            <a:avLst/>
          </a:prstGeom>
        </p:spPr>
        <p:txBody>
          <a:bodyPr wrap="square" lIns="65009" tIns="32504" rIns="65009" bIns="32504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900" b="0" i="0" u="none" strike="noStrike" kern="1200" cap="none" spc="30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Each day is </a:t>
            </a:r>
            <a:r>
              <a:rPr kumimoji="0" lang="en-US" altLang="zh-CN" sz="900" b="0" i="0" u="none" strike="noStrike" kern="1200" cap="none" spc="300" normalizeH="0" baseline="0" noProof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a new </a:t>
            </a:r>
            <a:r>
              <a:rPr kumimoji="0" lang="en-US" altLang="zh-CN" sz="900" b="0" i="0" u="none" strike="noStrike" kern="1200" cap="none" spc="30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opportunities from now on Each day is a new beginning Seize new </a:t>
            </a:r>
            <a:r>
              <a:rPr kumimoji="0" lang="en-US" altLang="zh-CN" sz="900" b="0" i="0" u="none" strike="noStrike" kern="1200" cap="none" spc="300" normalizeH="0" baseline="0" noProof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opportunities day </a:t>
            </a:r>
            <a:r>
              <a:rPr kumimoji="0" lang="en-US" altLang="zh-CN" sz="900" b="0" i="0" u="none" strike="noStrike" kern="1200" cap="none" spc="30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is a new </a:t>
            </a:r>
            <a:r>
              <a:rPr kumimoji="0" lang="en-US" altLang="zh-CN" sz="900" b="0" i="0" u="none" strike="noStrike" kern="1200" cap="none" spc="300" normalizeH="0" baseline="0" noProof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beginning from </a:t>
            </a:r>
            <a:r>
              <a:rPr kumimoji="0" lang="en-US" altLang="zh-CN" sz="900" b="0" i="0" u="none" strike="noStrike" kern="1200" cap="none" spc="30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now on</a:t>
            </a:r>
            <a:endParaRPr kumimoji="0" lang="en-US" altLang="zh-CN" sz="900" b="0" i="0" u="none" strike="noStrike" kern="1200" cap="none" spc="300" normalizeH="0" baseline="0" noProof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Century Gothic" panose="020B0502020202020204" pitchFamily="34" charset="0"/>
              <a:ea typeface="inpin heiti" panose="00000500000000000000" pitchFamily="2" charset="-122"/>
              <a:cs typeface="Arial" panose="020B0604020202020204" pitchFamily="34" charset="0"/>
              <a:sym typeface="Century Gothic" panose="020B0502020202020204" pitchFamily="34" charset="0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521307" y="4829325"/>
            <a:ext cx="6838253" cy="357389"/>
          </a:xfrm>
          <a:prstGeom prst="rect">
            <a:avLst/>
          </a:prstGeom>
        </p:spPr>
        <p:txBody>
          <a:bodyPr wrap="square" lIns="65009" tIns="32504" rIns="65009" bIns="32504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95" b="0" i="0" u="none" strike="noStrike" kern="1200" cap="none" spc="569" normalizeH="0" baseline="0" noProof="0" dirty="0">
                <a:ln>
                  <a:noFill/>
                </a:ln>
                <a:solidFill>
                  <a:srgbClr val="96BFC4"/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Financial data </a:t>
            </a:r>
            <a:r>
              <a:rPr kumimoji="0" lang="en-US" altLang="zh-CN" sz="1895" b="0" i="0" u="none" strike="noStrike" kern="1200" cap="none" spc="569" normalizeH="0" baseline="0" noProof="0">
                <a:ln>
                  <a:noFill/>
                </a:ln>
                <a:solidFill>
                  <a:srgbClr val="96BFC4"/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analysis Powerpoint</a:t>
            </a:r>
            <a:endParaRPr kumimoji="0" lang="en-US" altLang="zh-CN" sz="1895" b="0" i="0" u="none" strike="noStrike" kern="1200" cap="none" spc="569" normalizeH="0" baseline="0" noProof="0" dirty="0">
              <a:ln>
                <a:noFill/>
              </a:ln>
              <a:solidFill>
                <a:srgbClr val="96BFC4"/>
              </a:solidFill>
              <a:effectLst/>
              <a:uLnTx/>
              <a:uFillTx/>
              <a:latin typeface="Century Gothic" panose="020B0502020202020204" pitchFamily="34" charset="0"/>
              <a:ea typeface="inpin heiti" panose="00000500000000000000" pitchFamily="2" charset="-122"/>
              <a:cs typeface="Arial" panose="020B0604020202020204" pitchFamily="34" charset="0"/>
              <a:sym typeface="Century Gothic" panose="020B0502020202020204" pitchFamily="34" charset="0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521307" y="5938946"/>
            <a:ext cx="5616021" cy="310515"/>
          </a:xfrm>
          <a:prstGeom prst="rect">
            <a:avLst/>
          </a:prstGeom>
        </p:spPr>
        <p:txBody>
          <a:bodyPr wrap="square" lIns="65009" tIns="32504" rIns="65009" bIns="32504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汇报人</a:t>
            </a:r>
            <a:r>
              <a:rPr kumimoji="0" lang="zh-CN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：</a:t>
            </a:r>
            <a:r>
              <a:rPr kumimoji="0" lang="en-US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XXX</a:t>
            </a:r>
            <a:endParaRPr kumimoji="0" lang="en-US" altLang="zh-CN" sz="1600" b="0" i="0" u="none" strike="noStrike" kern="1200" cap="none" spc="0" normalizeH="0" baseline="0" noProof="0" dirty="0" smtClean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Century Gothic" panose="020B0502020202020204" pitchFamily="34" charset="0"/>
              <a:ea typeface="inpin heiti" panose="00000500000000000000" pitchFamily="2" charset="-122"/>
              <a:cs typeface="Arial" panose="020B0604020202020204" pitchFamily="34" charset="0"/>
              <a:sym typeface="Century Gothic" panose="020B0502020202020204" pitchFamily="34" charset="0"/>
            </a:endParaRPr>
          </a:p>
        </p:txBody>
      </p:sp>
      <p:sp>
        <p:nvSpPr>
          <p:cNvPr id="14" name="圆: 空心 13"/>
          <p:cNvSpPr/>
          <p:nvPr/>
        </p:nvSpPr>
        <p:spPr>
          <a:xfrm>
            <a:off x="8768240" y="4575500"/>
            <a:ext cx="4094882" cy="4094882"/>
          </a:xfrm>
          <a:prstGeom prst="donut">
            <a:avLst/>
          </a:prstGeom>
          <a:solidFill>
            <a:srgbClr val="96BFC4">
              <a:alpha val="28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entury Gothic" panose="020B0502020202020204" pitchFamily="34" charset="0"/>
              <a:ea typeface="inpin heiti" panose="00000500000000000000" pitchFamily="2" charset="-122"/>
              <a:cs typeface="+mn-cs"/>
              <a:sym typeface="Century Gothic" panose="020B0502020202020204" pitchFamily="34" charset="0"/>
            </a:endParaRPr>
          </a:p>
        </p:txBody>
      </p:sp>
      <p:sp>
        <p:nvSpPr>
          <p:cNvPr id="15" name="圆: 空心 14"/>
          <p:cNvSpPr/>
          <p:nvPr/>
        </p:nvSpPr>
        <p:spPr>
          <a:xfrm>
            <a:off x="10476482" y="294015"/>
            <a:ext cx="1458636" cy="1458636"/>
          </a:xfrm>
          <a:prstGeom prst="donut">
            <a:avLst/>
          </a:prstGeom>
          <a:solidFill>
            <a:srgbClr val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entury Gothic" panose="020B0502020202020204" pitchFamily="34" charset="0"/>
              <a:ea typeface="inpin heiti" panose="00000500000000000000" pitchFamily="2" charset="-122"/>
              <a:cs typeface="+mn-cs"/>
              <a:sym typeface="Century Gothic" panose="020B0502020202020204" pitchFamily="34" charset="0"/>
            </a:endParaRPr>
          </a:p>
        </p:txBody>
      </p:sp>
      <p:sp>
        <p:nvSpPr>
          <p:cNvPr id="16" name="圆: 空心 15"/>
          <p:cNvSpPr/>
          <p:nvPr/>
        </p:nvSpPr>
        <p:spPr>
          <a:xfrm flipH="1" flipV="1">
            <a:off x="8768240" y="1955923"/>
            <a:ext cx="829562" cy="829562"/>
          </a:xfrm>
          <a:prstGeom prst="donut">
            <a:avLst/>
          </a:prstGeom>
          <a:solidFill>
            <a:srgbClr val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entury Gothic" panose="020B0502020202020204" pitchFamily="34" charset="0"/>
              <a:ea typeface="inpin heiti" panose="00000500000000000000" pitchFamily="2" charset="-122"/>
              <a:cs typeface="+mn-cs"/>
              <a:sym typeface="Century Gothic" panose="020B0502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:random/>
      </p:transition>
    </mc:Choice>
    <mc:Fallback>
      <p:transition spd="slow" advTm="3000">
        <p:random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grpId="0" nodeType="afterEffect" p14:presetBounceEnd="21000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1000">
                                          <p:cBhvr additive="base">
                                            <p:cTn id="7" dur="8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1000">
                                          <p:cBhvr additive="base">
                                            <p:cTn id="8" dur="8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1200"/>
                                </p:stCondLst>
                                <p:childTnLst>
                                  <p:par>
                                    <p:cTn id="10" presetID="2" presetClass="entr" presetSubtype="2" fill="hold" grpId="0" nodeType="afterEffect" p14:presetBounceEnd="21000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1000">
                                          <p:cBhvr additive="base">
                                            <p:cTn id="12" dur="8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1000">
                                          <p:cBhvr additive="base">
                                            <p:cTn id="13" dur="8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2480"/>
                                </p:stCondLst>
                                <p:childTnLst>
                                  <p:par>
                                    <p:cTn id="15" presetID="2" presetClass="entr" presetSubtype="2" fill="hold" grpId="0" nodeType="afterEffect" p14:presetBounceEnd="20000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0000">
                                          <p:cBhvr additive="base">
                                            <p:cTn id="17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0000">
                                          <p:cBhvr additive="base">
                                            <p:cTn id="18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4630"/>
                                </p:stCondLst>
                                <p:childTnLst>
                                  <p:par>
                                    <p:cTn id="20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" dur="10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3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5630"/>
                                </p:stCondLst>
                                <p:childTnLst>
                                  <p:par>
                                    <p:cTn id="26" presetID="2" presetClass="entr" presetSubtype="2" fill="hold" grpId="0" nodeType="afterEffect" p14:presetBounceEnd="20000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0000">
                                          <p:cBhvr additive="base">
                                            <p:cTn id="28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0000">
                                          <p:cBhvr additive="base">
                                            <p:cTn id="29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" grpId="0"/>
          <p:bldP spid="10" grpId="0"/>
          <p:bldP spid="11" grpId="0"/>
          <p:bldP spid="12" grpId="0"/>
          <p:bldP spid="13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8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8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1200"/>
                                </p:stCondLst>
                                <p:childTnLst>
                                  <p:par>
                                    <p:cTn id="10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" dur="8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" dur="8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2480"/>
                                </p:stCondLst>
                                <p:childTnLst>
                                  <p:par>
                                    <p:cTn id="15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4630"/>
                                </p:stCondLst>
                                <p:childTnLst>
                                  <p:par>
                                    <p:cTn id="20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" dur="10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3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5630"/>
                                </p:stCondLst>
                                <p:childTnLst>
                                  <p:par>
                                    <p:cTn id="26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" grpId="0"/>
          <p:bldP spid="10" grpId="0"/>
          <p:bldP spid="11" grpId="0"/>
          <p:bldP spid="12" grpId="0"/>
          <p:bldP spid="13" grpId="0"/>
        </p:bldLst>
      </p:timing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3"/>
          <p:cNvSpPr/>
          <p:nvPr/>
        </p:nvSpPr>
        <p:spPr>
          <a:xfrm>
            <a:off x="3472794" y="0"/>
            <a:ext cx="8713388" cy="6873240"/>
          </a:xfrm>
          <a:custGeom>
            <a:avLst/>
            <a:gdLst>
              <a:gd name="connsiteX0" fmla="*/ 0 w 7720862"/>
              <a:gd name="connsiteY0" fmla="*/ 0 h 6858000"/>
              <a:gd name="connsiteX1" fmla="*/ 7720862 w 7720862"/>
              <a:gd name="connsiteY1" fmla="*/ 0 h 6858000"/>
              <a:gd name="connsiteX2" fmla="*/ 7720862 w 7720862"/>
              <a:gd name="connsiteY2" fmla="*/ 6858000 h 6858000"/>
              <a:gd name="connsiteX3" fmla="*/ 0 w 7720862"/>
              <a:gd name="connsiteY3" fmla="*/ 6858000 h 6858000"/>
              <a:gd name="connsiteX4" fmla="*/ 0 w 7720862"/>
              <a:gd name="connsiteY4" fmla="*/ 0 h 6858000"/>
              <a:gd name="connsiteX0-1" fmla="*/ 0 w 7720862"/>
              <a:gd name="connsiteY0-2" fmla="*/ 0 h 6858000"/>
              <a:gd name="connsiteX1-3" fmla="*/ 7720862 w 7720862"/>
              <a:gd name="connsiteY1-4" fmla="*/ 0 h 6858000"/>
              <a:gd name="connsiteX2-5" fmla="*/ 7720862 w 7720862"/>
              <a:gd name="connsiteY2-6" fmla="*/ 6858000 h 6858000"/>
              <a:gd name="connsiteX3-7" fmla="*/ 0 w 7720862"/>
              <a:gd name="connsiteY3-8" fmla="*/ 6858000 h 6858000"/>
              <a:gd name="connsiteX4-9" fmla="*/ 0 w 7720862"/>
              <a:gd name="connsiteY4-10" fmla="*/ 0 h 6858000"/>
              <a:gd name="connsiteX0-11" fmla="*/ 563880 w 8284742"/>
              <a:gd name="connsiteY0-12" fmla="*/ 0 h 6873240"/>
              <a:gd name="connsiteX1-13" fmla="*/ 8284742 w 8284742"/>
              <a:gd name="connsiteY1-14" fmla="*/ 0 h 6873240"/>
              <a:gd name="connsiteX2-15" fmla="*/ 8284742 w 8284742"/>
              <a:gd name="connsiteY2-16" fmla="*/ 6858000 h 6873240"/>
              <a:gd name="connsiteX3-17" fmla="*/ 0 w 8284742"/>
              <a:gd name="connsiteY3-18" fmla="*/ 6873240 h 6873240"/>
              <a:gd name="connsiteX4-19" fmla="*/ 563880 w 8284742"/>
              <a:gd name="connsiteY4-20" fmla="*/ 0 h 6873240"/>
              <a:gd name="connsiteX0-21" fmla="*/ 997103 w 8717965"/>
              <a:gd name="connsiteY0-22" fmla="*/ 0 h 6873240"/>
              <a:gd name="connsiteX1-23" fmla="*/ 8717965 w 8717965"/>
              <a:gd name="connsiteY1-24" fmla="*/ 0 h 6873240"/>
              <a:gd name="connsiteX2-25" fmla="*/ 8717965 w 8717965"/>
              <a:gd name="connsiteY2-26" fmla="*/ 6858000 h 6873240"/>
              <a:gd name="connsiteX3-27" fmla="*/ 433223 w 8717965"/>
              <a:gd name="connsiteY3-28" fmla="*/ 6873240 h 6873240"/>
              <a:gd name="connsiteX4-29" fmla="*/ 997103 w 8717965"/>
              <a:gd name="connsiteY4-30" fmla="*/ 0 h 6873240"/>
              <a:gd name="connsiteX0-31" fmla="*/ 912078 w 8632940"/>
              <a:gd name="connsiteY0-32" fmla="*/ 0 h 6873240"/>
              <a:gd name="connsiteX1-33" fmla="*/ 8632940 w 8632940"/>
              <a:gd name="connsiteY1-34" fmla="*/ 0 h 6873240"/>
              <a:gd name="connsiteX2-35" fmla="*/ 8632940 w 8632940"/>
              <a:gd name="connsiteY2-36" fmla="*/ 6858000 h 6873240"/>
              <a:gd name="connsiteX3-37" fmla="*/ 348198 w 8632940"/>
              <a:gd name="connsiteY3-38" fmla="*/ 6873240 h 6873240"/>
              <a:gd name="connsiteX4-39" fmla="*/ 912078 w 8632940"/>
              <a:gd name="connsiteY4-40" fmla="*/ 0 h 6873240"/>
              <a:gd name="connsiteX0-41" fmla="*/ 824897 w 8545759"/>
              <a:gd name="connsiteY0-42" fmla="*/ 0 h 6873240"/>
              <a:gd name="connsiteX1-43" fmla="*/ 8545759 w 8545759"/>
              <a:gd name="connsiteY1-44" fmla="*/ 0 h 6873240"/>
              <a:gd name="connsiteX2-45" fmla="*/ 8545759 w 8545759"/>
              <a:gd name="connsiteY2-46" fmla="*/ 6858000 h 6873240"/>
              <a:gd name="connsiteX3-47" fmla="*/ 261017 w 8545759"/>
              <a:gd name="connsiteY3-48" fmla="*/ 6873240 h 6873240"/>
              <a:gd name="connsiteX4-49" fmla="*/ 824897 w 8545759"/>
              <a:gd name="connsiteY4-50" fmla="*/ 0 h 6873240"/>
              <a:gd name="connsiteX0-51" fmla="*/ 804137 w 8524999"/>
              <a:gd name="connsiteY0-52" fmla="*/ 0 h 6873240"/>
              <a:gd name="connsiteX1-53" fmla="*/ 8524999 w 8524999"/>
              <a:gd name="connsiteY1-54" fmla="*/ 0 h 6873240"/>
              <a:gd name="connsiteX2-55" fmla="*/ 8524999 w 8524999"/>
              <a:gd name="connsiteY2-56" fmla="*/ 6858000 h 6873240"/>
              <a:gd name="connsiteX3-57" fmla="*/ 240257 w 8524999"/>
              <a:gd name="connsiteY3-58" fmla="*/ 6873240 h 6873240"/>
              <a:gd name="connsiteX4-59" fmla="*/ 804137 w 8524999"/>
              <a:gd name="connsiteY4-60" fmla="*/ 0 h 6873240"/>
              <a:gd name="connsiteX0-61" fmla="*/ 932569 w 8653431"/>
              <a:gd name="connsiteY0-62" fmla="*/ 0 h 6873240"/>
              <a:gd name="connsiteX1-63" fmla="*/ 8653431 w 8653431"/>
              <a:gd name="connsiteY1-64" fmla="*/ 0 h 6873240"/>
              <a:gd name="connsiteX2-65" fmla="*/ 8653431 w 8653431"/>
              <a:gd name="connsiteY2-66" fmla="*/ 6858000 h 6873240"/>
              <a:gd name="connsiteX3-67" fmla="*/ 368689 w 8653431"/>
              <a:gd name="connsiteY3-68" fmla="*/ 6873240 h 6873240"/>
              <a:gd name="connsiteX4-69" fmla="*/ 932569 w 8653431"/>
              <a:gd name="connsiteY4-70" fmla="*/ 0 h 6873240"/>
              <a:gd name="connsiteX0-71" fmla="*/ 992526 w 8713388"/>
              <a:gd name="connsiteY0-72" fmla="*/ 0 h 6873240"/>
              <a:gd name="connsiteX1-73" fmla="*/ 8713388 w 8713388"/>
              <a:gd name="connsiteY1-74" fmla="*/ 0 h 6873240"/>
              <a:gd name="connsiteX2-75" fmla="*/ 8713388 w 8713388"/>
              <a:gd name="connsiteY2-76" fmla="*/ 6858000 h 6873240"/>
              <a:gd name="connsiteX3-77" fmla="*/ 428646 w 8713388"/>
              <a:gd name="connsiteY3-78" fmla="*/ 6873240 h 6873240"/>
              <a:gd name="connsiteX4-79" fmla="*/ 992526 w 8713388"/>
              <a:gd name="connsiteY4-80" fmla="*/ 0 h 687324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8713388" h="6873240">
                <a:moveTo>
                  <a:pt x="992526" y="0"/>
                </a:moveTo>
                <a:lnTo>
                  <a:pt x="8713388" y="0"/>
                </a:lnTo>
                <a:lnTo>
                  <a:pt x="8713388" y="6858000"/>
                </a:lnTo>
                <a:lnTo>
                  <a:pt x="428646" y="6873240"/>
                </a:lnTo>
                <a:cubicBezTo>
                  <a:pt x="-1288394" y="6289040"/>
                  <a:pt x="2831486" y="2413000"/>
                  <a:pt x="992526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0" y="0"/>
            <a:ext cx="6096000" cy="6858000"/>
            <a:chOff x="0" y="0"/>
            <a:chExt cx="6095999" cy="6856413"/>
          </a:xfrm>
          <a:solidFill>
            <a:srgbClr val="4E858C"/>
          </a:solidFill>
        </p:grpSpPr>
        <p:sp>
          <p:nvSpPr>
            <p:cNvPr id="6" name="Freeform 20"/>
            <p:cNvSpPr/>
            <p:nvPr/>
          </p:nvSpPr>
          <p:spPr bwMode="auto">
            <a:xfrm>
              <a:off x="2820988" y="1107984"/>
              <a:ext cx="2574924" cy="5748429"/>
            </a:xfrm>
            <a:custGeom>
              <a:avLst/>
              <a:gdLst>
                <a:gd name="T0" fmla="*/ 1039 w 1213"/>
                <a:gd name="T1" fmla="*/ 0 h 3748"/>
                <a:gd name="T2" fmla="*/ 1196 w 1213"/>
                <a:gd name="T3" fmla="*/ 892 h 3748"/>
                <a:gd name="T4" fmla="*/ 812 w 1213"/>
                <a:gd name="T5" fmla="*/ 2092 h 3748"/>
                <a:gd name="T6" fmla="*/ 464 w 1213"/>
                <a:gd name="T7" fmla="*/ 3748 h 3748"/>
                <a:gd name="T8" fmla="*/ 0 w 1213"/>
                <a:gd name="T9" fmla="*/ 3748 h 3748"/>
                <a:gd name="T10" fmla="*/ 116 w 1213"/>
                <a:gd name="T11" fmla="*/ 3040 h 3748"/>
                <a:gd name="T12" fmla="*/ 464 w 1213"/>
                <a:gd name="T13" fmla="*/ 2404 h 3748"/>
                <a:gd name="T14" fmla="*/ 1020 w 1213"/>
                <a:gd name="T15" fmla="*/ 1322 h 3748"/>
                <a:gd name="T16" fmla="*/ 1120 w 1213"/>
                <a:gd name="T17" fmla="*/ 988 h 3748"/>
                <a:gd name="T18" fmla="*/ 1152 w 1213"/>
                <a:gd name="T19" fmla="*/ 512 h 3748"/>
                <a:gd name="T20" fmla="*/ 1039 w 1213"/>
                <a:gd name="T21" fmla="*/ 0 h 37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213" h="3748">
                  <a:moveTo>
                    <a:pt x="1039" y="0"/>
                  </a:moveTo>
                  <a:cubicBezTo>
                    <a:pt x="1039" y="0"/>
                    <a:pt x="1213" y="417"/>
                    <a:pt x="1196" y="892"/>
                  </a:cubicBezTo>
                  <a:cubicBezTo>
                    <a:pt x="1176" y="1460"/>
                    <a:pt x="944" y="1828"/>
                    <a:pt x="812" y="2092"/>
                  </a:cubicBezTo>
                  <a:cubicBezTo>
                    <a:pt x="680" y="2356"/>
                    <a:pt x="68" y="3148"/>
                    <a:pt x="464" y="3748"/>
                  </a:cubicBezTo>
                  <a:cubicBezTo>
                    <a:pt x="0" y="3748"/>
                    <a:pt x="0" y="3748"/>
                    <a:pt x="0" y="3748"/>
                  </a:cubicBezTo>
                  <a:cubicBezTo>
                    <a:pt x="116" y="3040"/>
                    <a:pt x="116" y="3040"/>
                    <a:pt x="116" y="3040"/>
                  </a:cubicBezTo>
                  <a:cubicBezTo>
                    <a:pt x="464" y="2404"/>
                    <a:pt x="464" y="2404"/>
                    <a:pt x="464" y="2404"/>
                  </a:cubicBezTo>
                  <a:cubicBezTo>
                    <a:pt x="1020" y="1322"/>
                    <a:pt x="1020" y="1322"/>
                    <a:pt x="1020" y="1322"/>
                  </a:cubicBezTo>
                  <a:cubicBezTo>
                    <a:pt x="1120" y="988"/>
                    <a:pt x="1120" y="988"/>
                    <a:pt x="1120" y="988"/>
                  </a:cubicBezTo>
                  <a:cubicBezTo>
                    <a:pt x="1152" y="512"/>
                    <a:pt x="1152" y="512"/>
                    <a:pt x="1152" y="512"/>
                  </a:cubicBezTo>
                  <a:lnTo>
                    <a:pt x="1039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+mn-cs"/>
                <a:sym typeface="Century Gothic" panose="020B0502020202020204" pitchFamily="34" charset="0"/>
              </a:endParaRPr>
            </a:p>
          </p:txBody>
        </p:sp>
        <p:sp>
          <p:nvSpPr>
            <p:cNvPr id="7" name="Freeform 15"/>
            <p:cNvSpPr/>
            <p:nvPr/>
          </p:nvSpPr>
          <p:spPr bwMode="auto">
            <a:xfrm>
              <a:off x="0" y="288925"/>
              <a:ext cx="5395912" cy="6567488"/>
            </a:xfrm>
            <a:custGeom>
              <a:avLst/>
              <a:gdLst>
                <a:gd name="T0" fmla="*/ 2170 w 2522"/>
                <a:gd name="T1" fmla="*/ 0 h 4134"/>
                <a:gd name="T2" fmla="*/ 2478 w 2522"/>
                <a:gd name="T3" fmla="*/ 1328 h 4134"/>
                <a:gd name="T4" fmla="*/ 2198 w 2522"/>
                <a:gd name="T5" fmla="*/ 2232 h 4134"/>
                <a:gd name="T6" fmla="*/ 1532 w 2522"/>
                <a:gd name="T7" fmla="*/ 3442 h 4134"/>
                <a:gd name="T8" fmla="*/ 1484 w 2522"/>
                <a:gd name="T9" fmla="*/ 4134 h 4134"/>
                <a:gd name="T10" fmla="*/ 0 w 2522"/>
                <a:gd name="T11" fmla="*/ 4134 h 4134"/>
                <a:gd name="T12" fmla="*/ 0 w 2522"/>
                <a:gd name="T13" fmla="*/ 3954 h 4134"/>
                <a:gd name="T14" fmla="*/ 316 w 2522"/>
                <a:gd name="T15" fmla="*/ 3194 h 4134"/>
                <a:gd name="T16" fmla="*/ 1436 w 2522"/>
                <a:gd name="T17" fmla="*/ 2514 h 4134"/>
                <a:gd name="T18" fmla="*/ 2156 w 2522"/>
                <a:gd name="T19" fmla="*/ 1886 h 4134"/>
                <a:gd name="T20" fmla="*/ 2332 w 2522"/>
                <a:gd name="T21" fmla="*/ 1314 h 4134"/>
                <a:gd name="T22" fmla="*/ 2372 w 2522"/>
                <a:gd name="T23" fmla="*/ 810 h 4134"/>
                <a:gd name="T24" fmla="*/ 2170 w 2522"/>
                <a:gd name="T25" fmla="*/ 0 h 4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22" h="4134">
                  <a:moveTo>
                    <a:pt x="2170" y="0"/>
                  </a:moveTo>
                  <a:cubicBezTo>
                    <a:pt x="2170" y="0"/>
                    <a:pt x="2522" y="428"/>
                    <a:pt x="2478" y="1328"/>
                  </a:cubicBezTo>
                  <a:cubicBezTo>
                    <a:pt x="2478" y="1328"/>
                    <a:pt x="2438" y="1848"/>
                    <a:pt x="2198" y="2232"/>
                  </a:cubicBezTo>
                  <a:cubicBezTo>
                    <a:pt x="2026" y="2507"/>
                    <a:pt x="1582" y="3240"/>
                    <a:pt x="1532" y="3442"/>
                  </a:cubicBezTo>
                  <a:cubicBezTo>
                    <a:pt x="1488" y="3618"/>
                    <a:pt x="1454" y="3760"/>
                    <a:pt x="1484" y="4134"/>
                  </a:cubicBezTo>
                  <a:cubicBezTo>
                    <a:pt x="0" y="4134"/>
                    <a:pt x="0" y="4134"/>
                    <a:pt x="0" y="4134"/>
                  </a:cubicBezTo>
                  <a:cubicBezTo>
                    <a:pt x="0" y="3954"/>
                    <a:pt x="0" y="3954"/>
                    <a:pt x="0" y="3954"/>
                  </a:cubicBezTo>
                  <a:cubicBezTo>
                    <a:pt x="316" y="3194"/>
                    <a:pt x="316" y="3194"/>
                    <a:pt x="316" y="3194"/>
                  </a:cubicBezTo>
                  <a:cubicBezTo>
                    <a:pt x="1436" y="2514"/>
                    <a:pt x="1436" y="2514"/>
                    <a:pt x="1436" y="2514"/>
                  </a:cubicBezTo>
                  <a:cubicBezTo>
                    <a:pt x="2156" y="1886"/>
                    <a:pt x="2156" y="1886"/>
                    <a:pt x="2156" y="1886"/>
                  </a:cubicBezTo>
                  <a:cubicBezTo>
                    <a:pt x="2332" y="1314"/>
                    <a:pt x="2332" y="1314"/>
                    <a:pt x="2332" y="1314"/>
                  </a:cubicBezTo>
                  <a:cubicBezTo>
                    <a:pt x="2372" y="810"/>
                    <a:pt x="2372" y="810"/>
                    <a:pt x="2372" y="810"/>
                  </a:cubicBezTo>
                  <a:lnTo>
                    <a:pt x="2170" y="0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+mn-cs"/>
                <a:sym typeface="Century Gothic" panose="020B0502020202020204" pitchFamily="34" charset="0"/>
              </a:endParaRPr>
            </a:p>
          </p:txBody>
        </p:sp>
        <p:sp>
          <p:nvSpPr>
            <p:cNvPr id="8" name="Freeform 16"/>
            <p:cNvSpPr/>
            <p:nvPr/>
          </p:nvSpPr>
          <p:spPr bwMode="auto">
            <a:xfrm>
              <a:off x="5818" y="0"/>
              <a:ext cx="6090181" cy="6577013"/>
            </a:xfrm>
            <a:custGeom>
              <a:avLst/>
              <a:gdLst>
                <a:gd name="T0" fmla="*/ 1996 w 2852"/>
                <a:gd name="T1" fmla="*/ 0 h 4140"/>
                <a:gd name="T2" fmla="*/ 1986 w 2852"/>
                <a:gd name="T3" fmla="*/ 2022 h 4140"/>
                <a:gd name="T4" fmla="*/ 0 w 2852"/>
                <a:gd name="T5" fmla="*/ 2852 h 4140"/>
                <a:gd name="T6" fmla="*/ 0 w 2852"/>
                <a:gd name="T7" fmla="*/ 4140 h 4140"/>
                <a:gd name="T8" fmla="*/ 1340 w 2852"/>
                <a:gd name="T9" fmla="*/ 2988 h 4140"/>
                <a:gd name="T10" fmla="*/ 2108 w 2852"/>
                <a:gd name="T11" fmla="*/ 0 h 4140"/>
                <a:gd name="T12" fmla="*/ 1996 w 2852"/>
                <a:gd name="T13" fmla="*/ 0 h 4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52" h="4140">
                  <a:moveTo>
                    <a:pt x="1996" y="0"/>
                  </a:moveTo>
                  <a:cubicBezTo>
                    <a:pt x="1996" y="0"/>
                    <a:pt x="2706" y="1126"/>
                    <a:pt x="1986" y="2022"/>
                  </a:cubicBezTo>
                  <a:cubicBezTo>
                    <a:pt x="1584" y="2523"/>
                    <a:pt x="720" y="2755"/>
                    <a:pt x="0" y="2852"/>
                  </a:cubicBezTo>
                  <a:cubicBezTo>
                    <a:pt x="0" y="4140"/>
                    <a:pt x="0" y="4140"/>
                    <a:pt x="0" y="4140"/>
                  </a:cubicBezTo>
                  <a:cubicBezTo>
                    <a:pt x="0" y="4140"/>
                    <a:pt x="452" y="3540"/>
                    <a:pt x="1340" y="2988"/>
                  </a:cubicBezTo>
                  <a:cubicBezTo>
                    <a:pt x="2228" y="2436"/>
                    <a:pt x="2852" y="1532"/>
                    <a:pt x="2108" y="0"/>
                  </a:cubicBezTo>
                  <a:lnTo>
                    <a:pt x="1996" y="0"/>
                  </a:lnTo>
                  <a:close/>
                </a:path>
              </a:pathLst>
            </a:custGeom>
            <a:solidFill>
              <a:srgbClr val="96BFC4"/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+mn-cs"/>
                <a:sym typeface="Century Gothic" panose="020B0502020202020204" pitchFamily="34" charset="0"/>
              </a:endParaRPr>
            </a:p>
          </p:txBody>
        </p:sp>
      </p:grpSp>
      <p:sp>
        <p:nvSpPr>
          <p:cNvPr id="9" name="圆: 空心 8"/>
          <p:cNvSpPr/>
          <p:nvPr/>
        </p:nvSpPr>
        <p:spPr>
          <a:xfrm>
            <a:off x="8743106" y="4221013"/>
            <a:ext cx="4094882" cy="4094882"/>
          </a:xfrm>
          <a:prstGeom prst="donut">
            <a:avLst/>
          </a:prstGeom>
          <a:solidFill>
            <a:srgbClr val="4E858C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entury Gothic" panose="020B0502020202020204" pitchFamily="34" charset="0"/>
              <a:ea typeface="inpin heiti" panose="00000500000000000000" pitchFamily="2" charset="-122"/>
              <a:cs typeface="+mn-cs"/>
              <a:sym typeface="Century Gothic" panose="020B0502020202020204" pitchFamily="34" charset="0"/>
            </a:endParaRPr>
          </a:p>
        </p:txBody>
      </p:sp>
      <p:sp>
        <p:nvSpPr>
          <p:cNvPr id="10" name="TextBox 6"/>
          <p:cNvSpPr txBox="1"/>
          <p:nvPr/>
        </p:nvSpPr>
        <p:spPr>
          <a:xfrm>
            <a:off x="5464603" y="2461201"/>
            <a:ext cx="3931920" cy="975419"/>
          </a:xfrm>
          <a:prstGeom prst="rect">
            <a:avLst/>
          </a:prstGeom>
          <a:noFill/>
        </p:spPr>
        <p:txBody>
          <a:bodyPr wrap="none" lIns="480000" tIns="0" rIns="0" bIns="0" anchor="b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40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+mn-ea"/>
                <a:sym typeface="Century Gothic" panose="020B0502020202020204" pitchFamily="34" charset="0"/>
              </a:rPr>
              <a:t>总体工作概述</a:t>
            </a:r>
            <a:endParaRPr kumimoji="0" lang="zh-CN" altLang="en-US" sz="40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75000"/>
                  <a:lumOff val="25000"/>
                </a:srgbClr>
              </a:solidFill>
              <a:effectLst/>
              <a:uLnTx/>
              <a:uFillTx/>
              <a:latin typeface="Century Gothic" panose="020B0502020202020204" pitchFamily="34" charset="0"/>
              <a:ea typeface="inpin heiti" panose="00000500000000000000" pitchFamily="2" charset="-122"/>
              <a:cs typeface="+mn-ea"/>
              <a:sym typeface="Century Gothic" panose="020B0502020202020204" pitchFamily="34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5980453" y="3436620"/>
            <a:ext cx="4270987" cy="852974"/>
          </a:xfrm>
          <a:prstGeom prst="rect">
            <a:avLst/>
          </a:prstGeom>
        </p:spPr>
        <p:txBody>
          <a:bodyPr wrap="square" lIns="65009" tIns="32504" rIns="65009" bIns="32504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900" b="0" i="0" u="none" strike="noStrike" kern="1200" cap="none" spc="30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Each day is </a:t>
            </a:r>
            <a:r>
              <a:rPr kumimoji="0" lang="en-US" altLang="zh-CN" sz="900" b="0" i="0" u="none" strike="noStrike" kern="1200" cap="none" spc="300" normalizeH="0" baseline="0" noProof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a new opportunitiesis </a:t>
            </a:r>
            <a:r>
              <a:rPr kumimoji="0" lang="en-US" altLang="zh-CN" sz="900" b="0" i="0" u="none" strike="noStrike" kern="1200" cap="none" spc="30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a new beginning Seize </a:t>
            </a:r>
            <a:r>
              <a:rPr kumimoji="0" lang="en-US" altLang="zh-CN" sz="900" b="0" i="0" u="none" strike="noStrike" kern="1200" cap="none" spc="300" normalizeH="0" baseline="0" noProof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new opportunitiesis </a:t>
            </a:r>
            <a:r>
              <a:rPr kumimoji="0" lang="en-US" altLang="zh-CN" sz="900" b="0" i="0" u="none" strike="noStrike" kern="1200" cap="none" spc="30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a new </a:t>
            </a:r>
            <a:r>
              <a:rPr kumimoji="0" lang="en-US" altLang="zh-CN" sz="900" b="0" i="0" u="none" strike="noStrike" kern="1200" cap="none" spc="300" normalizeH="0" baseline="0" noProof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beginning from </a:t>
            </a:r>
            <a:r>
              <a:rPr kumimoji="0" lang="en-US" altLang="zh-CN" sz="900" b="0" i="0" u="none" strike="noStrike" kern="1200" cap="none" spc="30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now on</a:t>
            </a:r>
            <a:endParaRPr kumimoji="0" lang="en-US" altLang="zh-CN" sz="900" b="0" i="0" u="none" strike="noStrike" kern="1200" cap="none" spc="300" normalizeH="0" baseline="0" noProof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Century Gothic" panose="020B0502020202020204" pitchFamily="34" charset="0"/>
              <a:ea typeface="inpin heiti" panose="00000500000000000000" pitchFamily="2" charset="-122"/>
              <a:cs typeface="Arial" panose="020B0604020202020204" pitchFamily="34" charset="0"/>
              <a:sym typeface="Century Gothic" panose="020B0502020202020204" pitchFamily="34" charset="0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5979648" y="1507273"/>
            <a:ext cx="4810899" cy="1206468"/>
          </a:xfrm>
          <a:prstGeom prst="rect">
            <a:avLst/>
          </a:prstGeom>
        </p:spPr>
        <p:txBody>
          <a:bodyPr wrap="square" lIns="65009" tIns="32504" rIns="65009" bIns="32504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4400" b="0" i="0" u="none" strike="noStrike" kern="1200" cap="none" spc="300" normalizeH="0" baseline="0" noProof="0">
                <a:ln>
                  <a:noFill/>
                </a:ln>
                <a:solidFill>
                  <a:srgbClr val="4E858C"/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PART 01</a:t>
            </a:r>
            <a:endParaRPr kumimoji="0" lang="en-US" altLang="zh-CN" sz="4400" b="0" i="0" u="none" strike="noStrike" kern="1200" cap="none" spc="300" normalizeH="0" baseline="0" noProof="0" dirty="0">
              <a:ln>
                <a:noFill/>
              </a:ln>
              <a:solidFill>
                <a:srgbClr val="4E858C"/>
              </a:solidFill>
              <a:effectLst/>
              <a:uLnTx/>
              <a:uFillTx/>
              <a:latin typeface="Century Gothic" panose="020B0502020202020204" pitchFamily="34" charset="0"/>
              <a:ea typeface="inpin heiti" panose="00000500000000000000" pitchFamily="2" charset="-122"/>
              <a:cs typeface="Arial" panose="020B0604020202020204" pitchFamily="34" charset="0"/>
              <a:sym typeface="Century Gothic" panose="020B0502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:random/>
      </p:transition>
    </mc:Choice>
    <mc:Fallback>
      <p:transition spd="slow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0" name="Group 170"/>
          <p:cNvGrpSpPr/>
          <p:nvPr/>
        </p:nvGrpSpPr>
        <p:grpSpPr>
          <a:xfrm>
            <a:off x="6420732" y="1986213"/>
            <a:ext cx="597888" cy="580771"/>
            <a:chOff x="630683" y="3383511"/>
            <a:chExt cx="469021" cy="455593"/>
          </a:xfrm>
        </p:grpSpPr>
        <p:sp>
          <p:nvSpPr>
            <p:cNvPr id="51" name="Oval 171"/>
            <p:cNvSpPr>
              <a:spLocks noChangeAspect="1"/>
            </p:cNvSpPr>
            <p:nvPr/>
          </p:nvSpPr>
          <p:spPr>
            <a:xfrm>
              <a:off x="630683" y="3383511"/>
              <a:ext cx="469021" cy="45559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76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+mn-cs"/>
                <a:sym typeface="Century Gothic" panose="020B0502020202020204" pitchFamily="34" charset="0"/>
              </a:endParaRPr>
            </a:p>
          </p:txBody>
        </p:sp>
        <p:sp>
          <p:nvSpPr>
            <p:cNvPr id="52" name="Freeform 117"/>
            <p:cNvSpPr/>
            <p:nvPr/>
          </p:nvSpPr>
          <p:spPr bwMode="auto">
            <a:xfrm>
              <a:off x="730012" y="3476126"/>
              <a:ext cx="270363" cy="270363"/>
            </a:xfrm>
            <a:custGeom>
              <a:avLst/>
              <a:gdLst/>
              <a:ahLst/>
              <a:cxnLst>
                <a:cxn ang="0">
                  <a:pos x="56" y="51"/>
                </a:cxn>
                <a:cxn ang="0">
                  <a:pos x="51" y="55"/>
                </a:cxn>
                <a:cxn ang="0">
                  <a:pos x="43" y="57"/>
                </a:cxn>
                <a:cxn ang="0">
                  <a:pos x="33" y="54"/>
                </a:cxn>
                <a:cxn ang="0">
                  <a:pos x="26" y="51"/>
                </a:cxn>
                <a:cxn ang="0">
                  <a:pos x="7" y="32"/>
                </a:cxn>
                <a:cxn ang="0">
                  <a:pos x="3" y="25"/>
                </a:cxn>
                <a:cxn ang="0">
                  <a:pos x="0" y="14"/>
                </a:cxn>
                <a:cxn ang="0">
                  <a:pos x="3" y="7"/>
                </a:cxn>
                <a:cxn ang="0">
                  <a:pos x="7" y="2"/>
                </a:cxn>
                <a:cxn ang="0">
                  <a:pos x="12" y="0"/>
                </a:cxn>
                <a:cxn ang="0">
                  <a:pos x="13" y="1"/>
                </a:cxn>
                <a:cxn ang="0">
                  <a:pos x="15" y="4"/>
                </a:cxn>
                <a:cxn ang="0">
                  <a:pos x="19" y="10"/>
                </a:cxn>
                <a:cxn ang="0">
                  <a:pos x="21" y="14"/>
                </a:cxn>
                <a:cxn ang="0">
                  <a:pos x="14" y="22"/>
                </a:cxn>
                <a:cxn ang="0">
                  <a:pos x="15" y="26"/>
                </a:cxn>
                <a:cxn ang="0">
                  <a:pos x="32" y="42"/>
                </a:cxn>
                <a:cxn ang="0">
                  <a:pos x="35" y="44"/>
                </a:cxn>
                <a:cxn ang="0">
                  <a:pos x="43" y="36"/>
                </a:cxn>
                <a:cxn ang="0">
                  <a:pos x="47" y="38"/>
                </a:cxn>
                <a:cxn ang="0">
                  <a:pos x="54" y="42"/>
                </a:cxn>
                <a:cxn ang="0">
                  <a:pos x="57" y="44"/>
                </a:cxn>
                <a:cxn ang="0">
                  <a:pos x="57" y="45"/>
                </a:cxn>
                <a:cxn ang="0">
                  <a:pos x="56" y="51"/>
                </a:cxn>
              </a:cxnLst>
              <a:rect l="0" t="0" r="r" b="b"/>
              <a:pathLst>
                <a:path w="57" h="57">
                  <a:moveTo>
                    <a:pt x="56" y="51"/>
                  </a:moveTo>
                  <a:cubicBezTo>
                    <a:pt x="55" y="53"/>
                    <a:pt x="53" y="54"/>
                    <a:pt x="51" y="55"/>
                  </a:cubicBezTo>
                  <a:cubicBezTo>
                    <a:pt x="49" y="56"/>
                    <a:pt x="46" y="57"/>
                    <a:pt x="43" y="57"/>
                  </a:cubicBezTo>
                  <a:cubicBezTo>
                    <a:pt x="40" y="57"/>
                    <a:pt x="36" y="55"/>
                    <a:pt x="33" y="54"/>
                  </a:cubicBezTo>
                  <a:cubicBezTo>
                    <a:pt x="30" y="53"/>
                    <a:pt x="28" y="52"/>
                    <a:pt x="26" y="51"/>
                  </a:cubicBezTo>
                  <a:cubicBezTo>
                    <a:pt x="19" y="47"/>
                    <a:pt x="11" y="38"/>
                    <a:pt x="7" y="32"/>
                  </a:cubicBezTo>
                  <a:cubicBezTo>
                    <a:pt x="5" y="29"/>
                    <a:pt x="4" y="27"/>
                    <a:pt x="3" y="25"/>
                  </a:cubicBezTo>
                  <a:cubicBezTo>
                    <a:pt x="2" y="21"/>
                    <a:pt x="0" y="18"/>
                    <a:pt x="0" y="14"/>
                  </a:cubicBezTo>
                  <a:cubicBezTo>
                    <a:pt x="0" y="11"/>
                    <a:pt x="1" y="9"/>
                    <a:pt x="3" y="7"/>
                  </a:cubicBezTo>
                  <a:cubicBezTo>
                    <a:pt x="4" y="5"/>
                    <a:pt x="5" y="3"/>
                    <a:pt x="7" y="2"/>
                  </a:cubicBezTo>
                  <a:cubicBezTo>
                    <a:pt x="8" y="1"/>
                    <a:pt x="11" y="0"/>
                    <a:pt x="12" y="0"/>
                  </a:cubicBezTo>
                  <a:cubicBezTo>
                    <a:pt x="13" y="0"/>
                    <a:pt x="13" y="0"/>
                    <a:pt x="13" y="1"/>
                  </a:cubicBezTo>
                  <a:cubicBezTo>
                    <a:pt x="14" y="1"/>
                    <a:pt x="15" y="3"/>
                    <a:pt x="15" y="4"/>
                  </a:cubicBezTo>
                  <a:cubicBezTo>
                    <a:pt x="17" y="6"/>
                    <a:pt x="18" y="8"/>
                    <a:pt x="19" y="10"/>
                  </a:cubicBezTo>
                  <a:cubicBezTo>
                    <a:pt x="20" y="12"/>
                    <a:pt x="21" y="13"/>
                    <a:pt x="21" y="14"/>
                  </a:cubicBezTo>
                  <a:cubicBezTo>
                    <a:pt x="21" y="17"/>
                    <a:pt x="14" y="20"/>
                    <a:pt x="14" y="22"/>
                  </a:cubicBezTo>
                  <a:cubicBezTo>
                    <a:pt x="14" y="23"/>
                    <a:pt x="15" y="25"/>
                    <a:pt x="15" y="26"/>
                  </a:cubicBezTo>
                  <a:cubicBezTo>
                    <a:pt x="19" y="33"/>
                    <a:pt x="24" y="38"/>
                    <a:pt x="32" y="42"/>
                  </a:cubicBezTo>
                  <a:cubicBezTo>
                    <a:pt x="33" y="43"/>
                    <a:pt x="34" y="44"/>
                    <a:pt x="35" y="44"/>
                  </a:cubicBezTo>
                  <a:cubicBezTo>
                    <a:pt x="37" y="44"/>
                    <a:pt x="41" y="36"/>
                    <a:pt x="43" y="36"/>
                  </a:cubicBezTo>
                  <a:cubicBezTo>
                    <a:pt x="45" y="36"/>
                    <a:pt x="46" y="38"/>
                    <a:pt x="47" y="38"/>
                  </a:cubicBezTo>
                  <a:cubicBezTo>
                    <a:pt x="49" y="40"/>
                    <a:pt x="52" y="41"/>
                    <a:pt x="54" y="42"/>
                  </a:cubicBezTo>
                  <a:cubicBezTo>
                    <a:pt x="55" y="43"/>
                    <a:pt x="57" y="43"/>
                    <a:pt x="57" y="44"/>
                  </a:cubicBezTo>
                  <a:cubicBezTo>
                    <a:pt x="57" y="45"/>
                    <a:pt x="57" y="45"/>
                    <a:pt x="57" y="45"/>
                  </a:cubicBezTo>
                  <a:cubicBezTo>
                    <a:pt x="57" y="47"/>
                    <a:pt x="56" y="49"/>
                    <a:pt x="56" y="5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</a:ln>
          </p:spPr>
          <p:txBody>
            <a:bodyPr vert="horz" wrap="square" lIns="121913" tIns="60956" rIns="121913" bIns="60956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76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+mn-cs"/>
                <a:sym typeface="Century Gothic" panose="020B0502020202020204" pitchFamily="34" charset="0"/>
              </a:endParaRPr>
            </a:p>
          </p:txBody>
        </p:sp>
      </p:grpSp>
      <p:grpSp>
        <p:nvGrpSpPr>
          <p:cNvPr id="56" name="Group 176"/>
          <p:cNvGrpSpPr/>
          <p:nvPr/>
        </p:nvGrpSpPr>
        <p:grpSpPr>
          <a:xfrm>
            <a:off x="6420732" y="4191627"/>
            <a:ext cx="597888" cy="580771"/>
            <a:chOff x="6299532" y="3384456"/>
            <a:chExt cx="469021" cy="455593"/>
          </a:xfrm>
        </p:grpSpPr>
        <p:sp>
          <p:nvSpPr>
            <p:cNvPr id="57" name="Oval 177"/>
            <p:cNvSpPr>
              <a:spLocks noChangeAspect="1"/>
            </p:cNvSpPr>
            <p:nvPr/>
          </p:nvSpPr>
          <p:spPr>
            <a:xfrm>
              <a:off x="6299532" y="3384456"/>
              <a:ext cx="469021" cy="45559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76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+mn-cs"/>
                <a:sym typeface="Century Gothic" panose="020B0502020202020204" pitchFamily="34" charset="0"/>
              </a:endParaRPr>
            </a:p>
          </p:txBody>
        </p:sp>
        <p:sp>
          <p:nvSpPr>
            <p:cNvPr id="58" name="Freeform 36"/>
            <p:cNvSpPr>
              <a:spLocks noEditPoints="1"/>
            </p:cNvSpPr>
            <p:nvPr/>
          </p:nvSpPr>
          <p:spPr bwMode="auto">
            <a:xfrm>
              <a:off x="6435895" y="3505670"/>
              <a:ext cx="196295" cy="213164"/>
            </a:xfrm>
            <a:custGeom>
              <a:avLst/>
              <a:gdLst/>
              <a:ahLst/>
              <a:cxnLst>
                <a:cxn ang="0">
                  <a:pos x="55" y="64"/>
                </a:cxn>
                <a:cxn ang="0">
                  <a:pos x="0" y="59"/>
                </a:cxn>
                <a:cxn ang="0">
                  <a:pos x="4" y="9"/>
                </a:cxn>
                <a:cxn ang="0">
                  <a:pos x="9" y="5"/>
                </a:cxn>
                <a:cxn ang="0">
                  <a:pos x="17" y="0"/>
                </a:cxn>
                <a:cxn ang="0">
                  <a:pos x="23" y="9"/>
                </a:cxn>
                <a:cxn ang="0">
                  <a:pos x="36" y="5"/>
                </a:cxn>
                <a:cxn ang="0">
                  <a:pos x="44" y="0"/>
                </a:cxn>
                <a:cxn ang="0">
                  <a:pos x="50" y="9"/>
                </a:cxn>
                <a:cxn ang="0">
                  <a:pos x="59" y="13"/>
                </a:cxn>
                <a:cxn ang="0">
                  <a:pos x="15" y="33"/>
                </a:cxn>
                <a:cxn ang="0">
                  <a:pos x="4" y="23"/>
                </a:cxn>
                <a:cxn ang="0">
                  <a:pos x="15" y="33"/>
                </a:cxn>
                <a:cxn ang="0">
                  <a:pos x="15" y="35"/>
                </a:cxn>
                <a:cxn ang="0">
                  <a:pos x="4" y="47"/>
                </a:cxn>
                <a:cxn ang="0">
                  <a:pos x="15" y="59"/>
                </a:cxn>
                <a:cxn ang="0">
                  <a:pos x="4" y="49"/>
                </a:cxn>
                <a:cxn ang="0">
                  <a:pos x="15" y="59"/>
                </a:cxn>
                <a:cxn ang="0">
                  <a:pos x="17" y="4"/>
                </a:cxn>
                <a:cxn ang="0">
                  <a:pos x="13" y="5"/>
                </a:cxn>
                <a:cxn ang="0">
                  <a:pos x="15" y="17"/>
                </a:cxn>
                <a:cxn ang="0">
                  <a:pos x="18" y="16"/>
                </a:cxn>
                <a:cxn ang="0">
                  <a:pos x="28" y="33"/>
                </a:cxn>
                <a:cxn ang="0">
                  <a:pos x="17" y="23"/>
                </a:cxn>
                <a:cxn ang="0">
                  <a:pos x="28" y="33"/>
                </a:cxn>
                <a:cxn ang="0">
                  <a:pos x="28" y="35"/>
                </a:cxn>
                <a:cxn ang="0">
                  <a:pos x="17" y="47"/>
                </a:cxn>
                <a:cxn ang="0">
                  <a:pos x="28" y="59"/>
                </a:cxn>
                <a:cxn ang="0">
                  <a:pos x="17" y="49"/>
                </a:cxn>
                <a:cxn ang="0">
                  <a:pos x="28" y="59"/>
                </a:cxn>
                <a:cxn ang="0">
                  <a:pos x="42" y="23"/>
                </a:cxn>
                <a:cxn ang="0">
                  <a:pos x="31" y="33"/>
                </a:cxn>
                <a:cxn ang="0">
                  <a:pos x="42" y="47"/>
                </a:cxn>
                <a:cxn ang="0">
                  <a:pos x="31" y="35"/>
                </a:cxn>
                <a:cxn ang="0">
                  <a:pos x="42" y="47"/>
                </a:cxn>
                <a:cxn ang="0">
                  <a:pos x="42" y="49"/>
                </a:cxn>
                <a:cxn ang="0">
                  <a:pos x="31" y="59"/>
                </a:cxn>
                <a:cxn ang="0">
                  <a:pos x="45" y="5"/>
                </a:cxn>
                <a:cxn ang="0">
                  <a:pos x="42" y="4"/>
                </a:cxn>
                <a:cxn ang="0">
                  <a:pos x="41" y="16"/>
                </a:cxn>
                <a:cxn ang="0">
                  <a:pos x="44" y="17"/>
                </a:cxn>
                <a:cxn ang="0">
                  <a:pos x="45" y="5"/>
                </a:cxn>
                <a:cxn ang="0">
                  <a:pos x="55" y="23"/>
                </a:cxn>
                <a:cxn ang="0">
                  <a:pos x="44" y="33"/>
                </a:cxn>
                <a:cxn ang="0">
                  <a:pos x="55" y="47"/>
                </a:cxn>
                <a:cxn ang="0">
                  <a:pos x="44" y="35"/>
                </a:cxn>
                <a:cxn ang="0">
                  <a:pos x="55" y="47"/>
                </a:cxn>
                <a:cxn ang="0">
                  <a:pos x="55" y="49"/>
                </a:cxn>
                <a:cxn ang="0">
                  <a:pos x="44" y="59"/>
                </a:cxn>
              </a:cxnLst>
              <a:rect l="0" t="0" r="r" b="b"/>
              <a:pathLst>
                <a:path w="59" h="64">
                  <a:moveTo>
                    <a:pt x="59" y="59"/>
                  </a:moveTo>
                  <a:cubicBezTo>
                    <a:pt x="59" y="62"/>
                    <a:pt x="57" y="64"/>
                    <a:pt x="55" y="64"/>
                  </a:cubicBezTo>
                  <a:cubicBezTo>
                    <a:pt x="4" y="64"/>
                    <a:pt x="4" y="64"/>
                    <a:pt x="4" y="64"/>
                  </a:cubicBezTo>
                  <a:cubicBezTo>
                    <a:pt x="2" y="64"/>
                    <a:pt x="0" y="62"/>
                    <a:pt x="0" y="59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1"/>
                    <a:pt x="2" y="9"/>
                    <a:pt x="4" y="9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2"/>
                    <a:pt x="11" y="0"/>
                    <a:pt x="15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20" y="0"/>
                    <a:pt x="23" y="2"/>
                    <a:pt x="23" y="5"/>
                  </a:cubicBezTo>
                  <a:cubicBezTo>
                    <a:pt x="23" y="9"/>
                    <a:pt x="23" y="9"/>
                    <a:pt x="23" y="9"/>
                  </a:cubicBezTo>
                  <a:cubicBezTo>
                    <a:pt x="36" y="9"/>
                    <a:pt x="36" y="9"/>
                    <a:pt x="36" y="9"/>
                  </a:cubicBezTo>
                  <a:cubicBezTo>
                    <a:pt x="36" y="5"/>
                    <a:pt x="36" y="5"/>
                    <a:pt x="36" y="5"/>
                  </a:cubicBezTo>
                  <a:cubicBezTo>
                    <a:pt x="36" y="2"/>
                    <a:pt x="39" y="0"/>
                    <a:pt x="42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47" y="0"/>
                    <a:pt x="50" y="2"/>
                    <a:pt x="50" y="5"/>
                  </a:cubicBezTo>
                  <a:cubicBezTo>
                    <a:pt x="50" y="9"/>
                    <a:pt x="50" y="9"/>
                    <a:pt x="50" y="9"/>
                  </a:cubicBezTo>
                  <a:cubicBezTo>
                    <a:pt x="55" y="9"/>
                    <a:pt x="55" y="9"/>
                    <a:pt x="55" y="9"/>
                  </a:cubicBezTo>
                  <a:cubicBezTo>
                    <a:pt x="57" y="9"/>
                    <a:pt x="59" y="11"/>
                    <a:pt x="59" y="13"/>
                  </a:cubicBezTo>
                  <a:lnTo>
                    <a:pt x="59" y="59"/>
                  </a:lnTo>
                  <a:close/>
                  <a:moveTo>
                    <a:pt x="15" y="33"/>
                  </a:moveTo>
                  <a:cubicBezTo>
                    <a:pt x="15" y="23"/>
                    <a:pt x="15" y="23"/>
                    <a:pt x="15" y="23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33"/>
                    <a:pt x="4" y="33"/>
                    <a:pt x="4" y="33"/>
                  </a:cubicBezTo>
                  <a:lnTo>
                    <a:pt x="15" y="33"/>
                  </a:lnTo>
                  <a:close/>
                  <a:moveTo>
                    <a:pt x="15" y="47"/>
                  </a:moveTo>
                  <a:cubicBezTo>
                    <a:pt x="15" y="35"/>
                    <a:pt x="15" y="35"/>
                    <a:pt x="15" y="35"/>
                  </a:cubicBezTo>
                  <a:cubicBezTo>
                    <a:pt x="4" y="35"/>
                    <a:pt x="4" y="35"/>
                    <a:pt x="4" y="35"/>
                  </a:cubicBezTo>
                  <a:cubicBezTo>
                    <a:pt x="4" y="47"/>
                    <a:pt x="4" y="47"/>
                    <a:pt x="4" y="47"/>
                  </a:cubicBezTo>
                  <a:lnTo>
                    <a:pt x="15" y="47"/>
                  </a:lnTo>
                  <a:close/>
                  <a:moveTo>
                    <a:pt x="15" y="59"/>
                  </a:moveTo>
                  <a:cubicBezTo>
                    <a:pt x="15" y="49"/>
                    <a:pt x="15" y="49"/>
                    <a:pt x="15" y="49"/>
                  </a:cubicBezTo>
                  <a:cubicBezTo>
                    <a:pt x="4" y="49"/>
                    <a:pt x="4" y="49"/>
                    <a:pt x="4" y="49"/>
                  </a:cubicBezTo>
                  <a:cubicBezTo>
                    <a:pt x="4" y="59"/>
                    <a:pt x="4" y="59"/>
                    <a:pt x="4" y="59"/>
                  </a:cubicBezTo>
                  <a:lnTo>
                    <a:pt x="15" y="59"/>
                  </a:lnTo>
                  <a:close/>
                  <a:moveTo>
                    <a:pt x="18" y="5"/>
                  </a:moveTo>
                  <a:cubicBezTo>
                    <a:pt x="18" y="5"/>
                    <a:pt x="18" y="4"/>
                    <a:pt x="17" y="4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4" y="4"/>
                    <a:pt x="13" y="5"/>
                    <a:pt x="13" y="5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16"/>
                    <a:pt x="14" y="17"/>
                    <a:pt x="15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8" y="17"/>
                    <a:pt x="18" y="16"/>
                    <a:pt x="18" y="16"/>
                  </a:cubicBezTo>
                  <a:lnTo>
                    <a:pt x="18" y="5"/>
                  </a:lnTo>
                  <a:close/>
                  <a:moveTo>
                    <a:pt x="28" y="33"/>
                  </a:moveTo>
                  <a:cubicBezTo>
                    <a:pt x="28" y="23"/>
                    <a:pt x="28" y="23"/>
                    <a:pt x="28" y="23"/>
                  </a:cubicBezTo>
                  <a:cubicBezTo>
                    <a:pt x="17" y="23"/>
                    <a:pt x="17" y="23"/>
                    <a:pt x="17" y="23"/>
                  </a:cubicBezTo>
                  <a:cubicBezTo>
                    <a:pt x="17" y="33"/>
                    <a:pt x="17" y="33"/>
                    <a:pt x="17" y="33"/>
                  </a:cubicBezTo>
                  <a:lnTo>
                    <a:pt x="28" y="33"/>
                  </a:lnTo>
                  <a:close/>
                  <a:moveTo>
                    <a:pt x="28" y="47"/>
                  </a:moveTo>
                  <a:cubicBezTo>
                    <a:pt x="28" y="35"/>
                    <a:pt x="28" y="35"/>
                    <a:pt x="28" y="35"/>
                  </a:cubicBezTo>
                  <a:cubicBezTo>
                    <a:pt x="17" y="35"/>
                    <a:pt x="17" y="35"/>
                    <a:pt x="17" y="35"/>
                  </a:cubicBezTo>
                  <a:cubicBezTo>
                    <a:pt x="17" y="47"/>
                    <a:pt x="17" y="47"/>
                    <a:pt x="17" y="47"/>
                  </a:cubicBezTo>
                  <a:lnTo>
                    <a:pt x="28" y="47"/>
                  </a:lnTo>
                  <a:close/>
                  <a:moveTo>
                    <a:pt x="28" y="59"/>
                  </a:moveTo>
                  <a:cubicBezTo>
                    <a:pt x="28" y="49"/>
                    <a:pt x="28" y="49"/>
                    <a:pt x="28" y="49"/>
                  </a:cubicBezTo>
                  <a:cubicBezTo>
                    <a:pt x="17" y="49"/>
                    <a:pt x="17" y="49"/>
                    <a:pt x="17" y="49"/>
                  </a:cubicBezTo>
                  <a:cubicBezTo>
                    <a:pt x="17" y="59"/>
                    <a:pt x="17" y="59"/>
                    <a:pt x="17" y="59"/>
                  </a:cubicBezTo>
                  <a:lnTo>
                    <a:pt x="28" y="59"/>
                  </a:lnTo>
                  <a:close/>
                  <a:moveTo>
                    <a:pt x="42" y="33"/>
                  </a:moveTo>
                  <a:cubicBezTo>
                    <a:pt x="42" y="23"/>
                    <a:pt x="42" y="23"/>
                    <a:pt x="42" y="23"/>
                  </a:cubicBezTo>
                  <a:cubicBezTo>
                    <a:pt x="31" y="23"/>
                    <a:pt x="31" y="23"/>
                    <a:pt x="31" y="23"/>
                  </a:cubicBezTo>
                  <a:cubicBezTo>
                    <a:pt x="31" y="33"/>
                    <a:pt x="31" y="33"/>
                    <a:pt x="31" y="33"/>
                  </a:cubicBezTo>
                  <a:lnTo>
                    <a:pt x="42" y="33"/>
                  </a:lnTo>
                  <a:close/>
                  <a:moveTo>
                    <a:pt x="42" y="47"/>
                  </a:moveTo>
                  <a:cubicBezTo>
                    <a:pt x="42" y="35"/>
                    <a:pt x="42" y="35"/>
                    <a:pt x="42" y="35"/>
                  </a:cubicBezTo>
                  <a:cubicBezTo>
                    <a:pt x="31" y="35"/>
                    <a:pt x="31" y="35"/>
                    <a:pt x="31" y="35"/>
                  </a:cubicBezTo>
                  <a:cubicBezTo>
                    <a:pt x="31" y="47"/>
                    <a:pt x="31" y="47"/>
                    <a:pt x="31" y="47"/>
                  </a:cubicBezTo>
                  <a:lnTo>
                    <a:pt x="42" y="47"/>
                  </a:lnTo>
                  <a:close/>
                  <a:moveTo>
                    <a:pt x="42" y="59"/>
                  </a:moveTo>
                  <a:cubicBezTo>
                    <a:pt x="42" y="49"/>
                    <a:pt x="42" y="49"/>
                    <a:pt x="42" y="49"/>
                  </a:cubicBezTo>
                  <a:cubicBezTo>
                    <a:pt x="31" y="49"/>
                    <a:pt x="31" y="49"/>
                    <a:pt x="31" y="49"/>
                  </a:cubicBezTo>
                  <a:cubicBezTo>
                    <a:pt x="31" y="59"/>
                    <a:pt x="31" y="59"/>
                    <a:pt x="31" y="59"/>
                  </a:cubicBezTo>
                  <a:lnTo>
                    <a:pt x="42" y="59"/>
                  </a:lnTo>
                  <a:close/>
                  <a:moveTo>
                    <a:pt x="45" y="5"/>
                  </a:moveTo>
                  <a:cubicBezTo>
                    <a:pt x="45" y="5"/>
                    <a:pt x="45" y="4"/>
                    <a:pt x="44" y="4"/>
                  </a:cubicBezTo>
                  <a:cubicBezTo>
                    <a:pt x="42" y="4"/>
                    <a:pt x="42" y="4"/>
                    <a:pt x="42" y="4"/>
                  </a:cubicBezTo>
                  <a:cubicBezTo>
                    <a:pt x="41" y="4"/>
                    <a:pt x="41" y="5"/>
                    <a:pt x="41" y="5"/>
                  </a:cubicBezTo>
                  <a:cubicBezTo>
                    <a:pt x="41" y="16"/>
                    <a:pt x="41" y="16"/>
                    <a:pt x="41" y="16"/>
                  </a:cubicBezTo>
                  <a:cubicBezTo>
                    <a:pt x="41" y="16"/>
                    <a:pt x="41" y="17"/>
                    <a:pt x="42" y="17"/>
                  </a:cubicBezTo>
                  <a:cubicBezTo>
                    <a:pt x="44" y="17"/>
                    <a:pt x="44" y="17"/>
                    <a:pt x="44" y="17"/>
                  </a:cubicBezTo>
                  <a:cubicBezTo>
                    <a:pt x="45" y="17"/>
                    <a:pt x="45" y="16"/>
                    <a:pt x="45" y="16"/>
                  </a:cubicBezTo>
                  <a:lnTo>
                    <a:pt x="45" y="5"/>
                  </a:lnTo>
                  <a:close/>
                  <a:moveTo>
                    <a:pt x="55" y="33"/>
                  </a:moveTo>
                  <a:cubicBezTo>
                    <a:pt x="55" y="23"/>
                    <a:pt x="55" y="23"/>
                    <a:pt x="55" y="23"/>
                  </a:cubicBezTo>
                  <a:cubicBezTo>
                    <a:pt x="44" y="23"/>
                    <a:pt x="44" y="23"/>
                    <a:pt x="44" y="23"/>
                  </a:cubicBezTo>
                  <a:cubicBezTo>
                    <a:pt x="44" y="33"/>
                    <a:pt x="44" y="33"/>
                    <a:pt x="44" y="33"/>
                  </a:cubicBezTo>
                  <a:lnTo>
                    <a:pt x="55" y="33"/>
                  </a:lnTo>
                  <a:close/>
                  <a:moveTo>
                    <a:pt x="55" y="47"/>
                  </a:moveTo>
                  <a:cubicBezTo>
                    <a:pt x="55" y="35"/>
                    <a:pt x="55" y="35"/>
                    <a:pt x="55" y="35"/>
                  </a:cubicBezTo>
                  <a:cubicBezTo>
                    <a:pt x="44" y="35"/>
                    <a:pt x="44" y="35"/>
                    <a:pt x="44" y="35"/>
                  </a:cubicBezTo>
                  <a:cubicBezTo>
                    <a:pt x="44" y="47"/>
                    <a:pt x="44" y="47"/>
                    <a:pt x="44" y="47"/>
                  </a:cubicBezTo>
                  <a:lnTo>
                    <a:pt x="55" y="47"/>
                  </a:lnTo>
                  <a:close/>
                  <a:moveTo>
                    <a:pt x="55" y="59"/>
                  </a:moveTo>
                  <a:cubicBezTo>
                    <a:pt x="55" y="49"/>
                    <a:pt x="55" y="49"/>
                    <a:pt x="55" y="49"/>
                  </a:cubicBezTo>
                  <a:cubicBezTo>
                    <a:pt x="44" y="49"/>
                    <a:pt x="44" y="49"/>
                    <a:pt x="44" y="49"/>
                  </a:cubicBezTo>
                  <a:cubicBezTo>
                    <a:pt x="44" y="59"/>
                    <a:pt x="44" y="59"/>
                    <a:pt x="44" y="59"/>
                  </a:cubicBezTo>
                  <a:lnTo>
                    <a:pt x="55" y="59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</a:ln>
          </p:spPr>
          <p:txBody>
            <a:bodyPr vert="horz" wrap="square" lIns="121913" tIns="60956" rIns="121913" bIns="60956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76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+mn-cs"/>
                <a:sym typeface="Century Gothic" panose="020B0502020202020204" pitchFamily="34" charset="0"/>
              </a:endParaRPr>
            </a:p>
          </p:txBody>
        </p:sp>
      </p:grpSp>
      <p:grpSp>
        <p:nvGrpSpPr>
          <p:cNvPr id="59" name="Group 179"/>
          <p:cNvGrpSpPr/>
          <p:nvPr/>
        </p:nvGrpSpPr>
        <p:grpSpPr>
          <a:xfrm>
            <a:off x="9585435" y="4191627"/>
            <a:ext cx="597888" cy="580771"/>
            <a:chOff x="630683" y="4190009"/>
            <a:chExt cx="469021" cy="455593"/>
          </a:xfrm>
        </p:grpSpPr>
        <p:sp>
          <p:nvSpPr>
            <p:cNvPr id="60" name="Oval 180"/>
            <p:cNvSpPr>
              <a:spLocks noChangeAspect="1"/>
            </p:cNvSpPr>
            <p:nvPr/>
          </p:nvSpPr>
          <p:spPr>
            <a:xfrm>
              <a:off x="630683" y="4190009"/>
              <a:ext cx="469021" cy="45559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76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+mn-cs"/>
                <a:sym typeface="Century Gothic" panose="020B0502020202020204" pitchFamily="34" charset="0"/>
              </a:endParaRPr>
            </a:p>
          </p:txBody>
        </p:sp>
        <p:sp>
          <p:nvSpPr>
            <p:cNvPr id="61" name="Freeform 103"/>
            <p:cNvSpPr>
              <a:spLocks noEditPoints="1"/>
            </p:cNvSpPr>
            <p:nvPr/>
          </p:nvSpPr>
          <p:spPr bwMode="auto">
            <a:xfrm>
              <a:off x="765181" y="4270535"/>
              <a:ext cx="200025" cy="294541"/>
            </a:xfrm>
            <a:custGeom>
              <a:avLst/>
              <a:gdLst/>
              <a:ahLst/>
              <a:cxnLst>
                <a:cxn ang="0">
                  <a:pos x="37" y="29"/>
                </a:cxn>
                <a:cxn ang="0">
                  <a:pos x="31" y="41"/>
                </a:cxn>
                <a:cxn ang="0">
                  <a:pos x="33" y="44"/>
                </a:cxn>
                <a:cxn ang="0">
                  <a:pos x="32" y="47"/>
                </a:cxn>
                <a:cxn ang="0">
                  <a:pos x="33" y="49"/>
                </a:cxn>
                <a:cxn ang="0">
                  <a:pos x="31" y="53"/>
                </a:cxn>
                <a:cxn ang="0">
                  <a:pos x="31" y="54"/>
                </a:cxn>
                <a:cxn ang="0">
                  <a:pos x="27" y="58"/>
                </a:cxn>
                <a:cxn ang="0">
                  <a:pos x="21" y="62"/>
                </a:cxn>
                <a:cxn ang="0">
                  <a:pos x="15" y="58"/>
                </a:cxn>
                <a:cxn ang="0">
                  <a:pos x="11" y="54"/>
                </a:cxn>
                <a:cxn ang="0">
                  <a:pos x="11" y="53"/>
                </a:cxn>
                <a:cxn ang="0">
                  <a:pos x="9" y="49"/>
                </a:cxn>
                <a:cxn ang="0">
                  <a:pos x="10" y="47"/>
                </a:cxn>
                <a:cxn ang="0">
                  <a:pos x="9" y="44"/>
                </a:cxn>
                <a:cxn ang="0">
                  <a:pos x="11" y="41"/>
                </a:cxn>
                <a:cxn ang="0">
                  <a:pos x="5" y="29"/>
                </a:cxn>
                <a:cxn ang="0">
                  <a:pos x="0" y="18"/>
                </a:cxn>
                <a:cxn ang="0">
                  <a:pos x="21" y="0"/>
                </a:cxn>
                <a:cxn ang="0">
                  <a:pos x="42" y="18"/>
                </a:cxn>
                <a:cxn ang="0">
                  <a:pos x="37" y="29"/>
                </a:cxn>
                <a:cxn ang="0">
                  <a:pos x="21" y="6"/>
                </a:cxn>
                <a:cxn ang="0">
                  <a:pos x="6" y="18"/>
                </a:cxn>
                <a:cxn ang="0">
                  <a:pos x="8" y="26"/>
                </a:cxn>
                <a:cxn ang="0">
                  <a:pos x="11" y="28"/>
                </a:cxn>
                <a:cxn ang="0">
                  <a:pos x="16" y="40"/>
                </a:cxn>
                <a:cxn ang="0">
                  <a:pos x="26" y="40"/>
                </a:cxn>
                <a:cxn ang="0">
                  <a:pos x="31" y="28"/>
                </a:cxn>
                <a:cxn ang="0">
                  <a:pos x="34" y="26"/>
                </a:cxn>
                <a:cxn ang="0">
                  <a:pos x="36" y="18"/>
                </a:cxn>
                <a:cxn ang="0">
                  <a:pos x="21" y="6"/>
                </a:cxn>
                <a:cxn ang="0">
                  <a:pos x="29" y="20"/>
                </a:cxn>
                <a:cxn ang="0">
                  <a:pos x="27" y="18"/>
                </a:cxn>
                <a:cxn ang="0">
                  <a:pos x="21" y="15"/>
                </a:cxn>
                <a:cxn ang="0">
                  <a:pos x="20" y="13"/>
                </a:cxn>
                <a:cxn ang="0">
                  <a:pos x="21" y="12"/>
                </a:cxn>
                <a:cxn ang="0">
                  <a:pos x="30" y="18"/>
                </a:cxn>
                <a:cxn ang="0">
                  <a:pos x="29" y="20"/>
                </a:cxn>
              </a:cxnLst>
              <a:rect l="0" t="0" r="r" b="b"/>
              <a:pathLst>
                <a:path w="42" h="62">
                  <a:moveTo>
                    <a:pt x="37" y="29"/>
                  </a:moveTo>
                  <a:cubicBezTo>
                    <a:pt x="35" y="32"/>
                    <a:pt x="31" y="37"/>
                    <a:pt x="31" y="41"/>
                  </a:cubicBezTo>
                  <a:cubicBezTo>
                    <a:pt x="32" y="42"/>
                    <a:pt x="33" y="43"/>
                    <a:pt x="33" y="44"/>
                  </a:cubicBezTo>
                  <a:cubicBezTo>
                    <a:pt x="33" y="45"/>
                    <a:pt x="32" y="46"/>
                    <a:pt x="32" y="47"/>
                  </a:cubicBezTo>
                  <a:cubicBezTo>
                    <a:pt x="32" y="47"/>
                    <a:pt x="33" y="48"/>
                    <a:pt x="33" y="49"/>
                  </a:cubicBezTo>
                  <a:cubicBezTo>
                    <a:pt x="33" y="51"/>
                    <a:pt x="32" y="52"/>
                    <a:pt x="31" y="53"/>
                  </a:cubicBezTo>
                  <a:cubicBezTo>
                    <a:pt x="31" y="53"/>
                    <a:pt x="31" y="54"/>
                    <a:pt x="31" y="54"/>
                  </a:cubicBezTo>
                  <a:cubicBezTo>
                    <a:pt x="31" y="57"/>
                    <a:pt x="29" y="58"/>
                    <a:pt x="27" y="58"/>
                  </a:cubicBezTo>
                  <a:cubicBezTo>
                    <a:pt x="26" y="61"/>
                    <a:pt x="24" y="62"/>
                    <a:pt x="21" y="62"/>
                  </a:cubicBezTo>
                  <a:cubicBezTo>
                    <a:pt x="19" y="62"/>
                    <a:pt x="16" y="61"/>
                    <a:pt x="15" y="58"/>
                  </a:cubicBezTo>
                  <a:cubicBezTo>
                    <a:pt x="13" y="58"/>
                    <a:pt x="11" y="57"/>
                    <a:pt x="11" y="54"/>
                  </a:cubicBezTo>
                  <a:cubicBezTo>
                    <a:pt x="11" y="54"/>
                    <a:pt x="11" y="53"/>
                    <a:pt x="11" y="53"/>
                  </a:cubicBezTo>
                  <a:cubicBezTo>
                    <a:pt x="10" y="52"/>
                    <a:pt x="9" y="51"/>
                    <a:pt x="9" y="49"/>
                  </a:cubicBezTo>
                  <a:cubicBezTo>
                    <a:pt x="9" y="48"/>
                    <a:pt x="10" y="47"/>
                    <a:pt x="10" y="47"/>
                  </a:cubicBezTo>
                  <a:cubicBezTo>
                    <a:pt x="10" y="46"/>
                    <a:pt x="9" y="45"/>
                    <a:pt x="9" y="44"/>
                  </a:cubicBezTo>
                  <a:cubicBezTo>
                    <a:pt x="9" y="43"/>
                    <a:pt x="10" y="42"/>
                    <a:pt x="11" y="41"/>
                  </a:cubicBezTo>
                  <a:cubicBezTo>
                    <a:pt x="11" y="37"/>
                    <a:pt x="7" y="32"/>
                    <a:pt x="5" y="29"/>
                  </a:cubicBezTo>
                  <a:cubicBezTo>
                    <a:pt x="2" y="26"/>
                    <a:pt x="0" y="23"/>
                    <a:pt x="0" y="18"/>
                  </a:cubicBezTo>
                  <a:cubicBezTo>
                    <a:pt x="0" y="8"/>
                    <a:pt x="11" y="0"/>
                    <a:pt x="21" y="0"/>
                  </a:cubicBezTo>
                  <a:cubicBezTo>
                    <a:pt x="31" y="0"/>
                    <a:pt x="42" y="8"/>
                    <a:pt x="42" y="18"/>
                  </a:cubicBezTo>
                  <a:cubicBezTo>
                    <a:pt x="42" y="23"/>
                    <a:pt x="40" y="26"/>
                    <a:pt x="37" y="29"/>
                  </a:cubicBezTo>
                  <a:close/>
                  <a:moveTo>
                    <a:pt x="21" y="6"/>
                  </a:moveTo>
                  <a:cubicBezTo>
                    <a:pt x="14" y="6"/>
                    <a:pt x="6" y="10"/>
                    <a:pt x="6" y="18"/>
                  </a:cubicBezTo>
                  <a:cubicBezTo>
                    <a:pt x="6" y="21"/>
                    <a:pt x="7" y="24"/>
                    <a:pt x="8" y="26"/>
                  </a:cubicBezTo>
                  <a:cubicBezTo>
                    <a:pt x="9" y="27"/>
                    <a:pt x="10" y="27"/>
                    <a:pt x="11" y="28"/>
                  </a:cubicBezTo>
                  <a:cubicBezTo>
                    <a:pt x="14" y="32"/>
                    <a:pt x="16" y="36"/>
                    <a:pt x="16" y="40"/>
                  </a:cubicBezTo>
                  <a:cubicBezTo>
                    <a:pt x="26" y="40"/>
                    <a:pt x="26" y="40"/>
                    <a:pt x="26" y="40"/>
                  </a:cubicBezTo>
                  <a:cubicBezTo>
                    <a:pt x="26" y="36"/>
                    <a:pt x="28" y="32"/>
                    <a:pt x="31" y="28"/>
                  </a:cubicBezTo>
                  <a:cubicBezTo>
                    <a:pt x="32" y="27"/>
                    <a:pt x="33" y="27"/>
                    <a:pt x="34" y="26"/>
                  </a:cubicBezTo>
                  <a:cubicBezTo>
                    <a:pt x="35" y="24"/>
                    <a:pt x="36" y="21"/>
                    <a:pt x="36" y="18"/>
                  </a:cubicBezTo>
                  <a:cubicBezTo>
                    <a:pt x="36" y="10"/>
                    <a:pt x="28" y="6"/>
                    <a:pt x="21" y="6"/>
                  </a:cubicBezTo>
                  <a:close/>
                  <a:moveTo>
                    <a:pt x="29" y="20"/>
                  </a:moveTo>
                  <a:cubicBezTo>
                    <a:pt x="28" y="20"/>
                    <a:pt x="27" y="19"/>
                    <a:pt x="27" y="18"/>
                  </a:cubicBezTo>
                  <a:cubicBezTo>
                    <a:pt x="27" y="16"/>
                    <a:pt x="23" y="15"/>
                    <a:pt x="21" y="15"/>
                  </a:cubicBezTo>
                  <a:cubicBezTo>
                    <a:pt x="20" y="15"/>
                    <a:pt x="20" y="14"/>
                    <a:pt x="20" y="13"/>
                  </a:cubicBezTo>
                  <a:cubicBezTo>
                    <a:pt x="20" y="13"/>
                    <a:pt x="20" y="12"/>
                    <a:pt x="21" y="12"/>
                  </a:cubicBezTo>
                  <a:cubicBezTo>
                    <a:pt x="25" y="12"/>
                    <a:pt x="30" y="14"/>
                    <a:pt x="30" y="18"/>
                  </a:cubicBezTo>
                  <a:cubicBezTo>
                    <a:pt x="30" y="19"/>
                    <a:pt x="29" y="20"/>
                    <a:pt x="29" y="2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</a:ln>
          </p:spPr>
          <p:txBody>
            <a:bodyPr vert="horz" wrap="square" lIns="121913" tIns="60956" rIns="121913" bIns="60956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76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+mn-cs"/>
                <a:sym typeface="Century Gothic" panose="020B0502020202020204" pitchFamily="34" charset="0"/>
              </a:endParaRPr>
            </a:p>
          </p:txBody>
        </p:sp>
      </p:grpSp>
      <p:grpSp>
        <p:nvGrpSpPr>
          <p:cNvPr id="62" name="Group 182"/>
          <p:cNvGrpSpPr/>
          <p:nvPr/>
        </p:nvGrpSpPr>
        <p:grpSpPr>
          <a:xfrm>
            <a:off x="9585435" y="1986213"/>
            <a:ext cx="597888" cy="580771"/>
            <a:chOff x="3425803" y="3384456"/>
            <a:chExt cx="469021" cy="455593"/>
          </a:xfrm>
        </p:grpSpPr>
        <p:sp>
          <p:nvSpPr>
            <p:cNvPr id="63" name="Oval 183"/>
            <p:cNvSpPr>
              <a:spLocks noChangeAspect="1"/>
            </p:cNvSpPr>
            <p:nvPr/>
          </p:nvSpPr>
          <p:spPr>
            <a:xfrm>
              <a:off x="3425803" y="3384456"/>
              <a:ext cx="469021" cy="45559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76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+mn-cs"/>
                <a:sym typeface="Century Gothic" panose="020B0502020202020204" pitchFamily="34" charset="0"/>
              </a:endParaRPr>
            </a:p>
          </p:txBody>
        </p:sp>
        <p:sp>
          <p:nvSpPr>
            <p:cNvPr id="64" name="Freeform 5"/>
            <p:cNvSpPr>
              <a:spLocks noEditPoints="1"/>
            </p:cNvSpPr>
            <p:nvPr/>
          </p:nvSpPr>
          <p:spPr bwMode="auto">
            <a:xfrm>
              <a:off x="3520613" y="3471340"/>
              <a:ext cx="279400" cy="279400"/>
            </a:xfrm>
            <a:custGeom>
              <a:avLst/>
              <a:gdLst/>
              <a:ahLst/>
              <a:cxnLst>
                <a:cxn ang="0">
                  <a:pos x="0" y="192"/>
                </a:cxn>
                <a:cxn ang="0">
                  <a:pos x="255" y="135"/>
                </a:cxn>
                <a:cxn ang="0">
                  <a:pos x="277" y="122"/>
                </a:cxn>
                <a:cxn ang="0">
                  <a:pos x="303" y="116"/>
                </a:cxn>
                <a:cxn ang="0">
                  <a:pos x="296" y="105"/>
                </a:cxn>
                <a:cxn ang="0">
                  <a:pos x="278" y="89"/>
                </a:cxn>
                <a:cxn ang="0">
                  <a:pos x="265" y="90"/>
                </a:cxn>
                <a:cxn ang="0">
                  <a:pos x="256" y="82"/>
                </a:cxn>
                <a:cxn ang="0">
                  <a:pos x="231" y="73"/>
                </a:cxn>
                <a:cxn ang="0">
                  <a:pos x="234" y="98"/>
                </a:cxn>
                <a:cxn ang="0">
                  <a:pos x="224" y="118"/>
                </a:cxn>
                <a:cxn ang="0">
                  <a:pos x="205" y="103"/>
                </a:cxn>
                <a:cxn ang="0">
                  <a:pos x="175" y="89"/>
                </a:cxn>
                <a:cxn ang="0">
                  <a:pos x="183" y="68"/>
                </a:cxn>
                <a:cxn ang="0">
                  <a:pos x="212" y="58"/>
                </a:cxn>
                <a:cxn ang="0">
                  <a:pos x="207" y="47"/>
                </a:cxn>
                <a:cxn ang="0">
                  <a:pos x="188" y="50"/>
                </a:cxn>
                <a:cxn ang="0">
                  <a:pos x="168" y="37"/>
                </a:cxn>
                <a:cxn ang="0">
                  <a:pos x="171" y="52"/>
                </a:cxn>
                <a:cxn ang="0">
                  <a:pos x="157" y="52"/>
                </a:cxn>
                <a:cxn ang="0">
                  <a:pos x="141" y="40"/>
                </a:cxn>
                <a:cxn ang="0">
                  <a:pos x="126" y="47"/>
                </a:cxn>
                <a:cxn ang="0">
                  <a:pos x="143" y="51"/>
                </a:cxn>
                <a:cxn ang="0">
                  <a:pos x="131" y="58"/>
                </a:cxn>
                <a:cxn ang="0">
                  <a:pos x="56" y="107"/>
                </a:cxn>
                <a:cxn ang="0">
                  <a:pos x="65" y="118"/>
                </a:cxn>
                <a:cxn ang="0">
                  <a:pos x="79" y="135"/>
                </a:cxn>
                <a:cxn ang="0">
                  <a:pos x="74" y="158"/>
                </a:cxn>
                <a:cxn ang="0">
                  <a:pos x="88" y="185"/>
                </a:cxn>
                <a:cxn ang="0">
                  <a:pos x="108" y="214"/>
                </a:cxn>
                <a:cxn ang="0">
                  <a:pos x="118" y="227"/>
                </a:cxn>
                <a:cxn ang="0">
                  <a:pos x="105" y="197"/>
                </a:cxn>
                <a:cxn ang="0">
                  <a:pos x="125" y="225"/>
                </a:cxn>
                <a:cxn ang="0">
                  <a:pos x="150" y="255"/>
                </a:cxn>
                <a:cxn ang="0">
                  <a:pos x="184" y="269"/>
                </a:cxn>
                <a:cxn ang="0">
                  <a:pos x="213" y="290"/>
                </a:cxn>
                <a:cxn ang="0">
                  <a:pos x="224" y="288"/>
                </a:cxn>
                <a:cxn ang="0">
                  <a:pos x="212" y="268"/>
                </a:cxn>
                <a:cxn ang="0">
                  <a:pos x="197" y="262"/>
                </a:cxn>
                <a:cxn ang="0">
                  <a:pos x="194" y="239"/>
                </a:cxn>
                <a:cxn ang="0">
                  <a:pos x="171" y="250"/>
                </a:cxn>
                <a:cxn ang="0">
                  <a:pos x="168" y="210"/>
                </a:cxn>
                <a:cxn ang="0">
                  <a:pos x="184" y="206"/>
                </a:cxn>
                <a:cxn ang="0">
                  <a:pos x="196" y="202"/>
                </a:cxn>
                <a:cxn ang="0">
                  <a:pos x="214" y="211"/>
                </a:cxn>
                <a:cxn ang="0">
                  <a:pos x="221" y="205"/>
                </a:cxn>
                <a:cxn ang="0">
                  <a:pos x="234" y="179"/>
                </a:cxn>
                <a:cxn ang="0">
                  <a:pos x="233" y="171"/>
                </a:cxn>
                <a:cxn ang="0">
                  <a:pos x="252" y="157"/>
                </a:cxn>
                <a:cxn ang="0">
                  <a:pos x="266" y="143"/>
                </a:cxn>
                <a:cxn ang="0">
                  <a:pos x="273" y="131"/>
                </a:cxn>
                <a:cxn ang="0">
                  <a:pos x="255" y="135"/>
                </a:cxn>
                <a:cxn ang="0">
                  <a:pos x="295" y="298"/>
                </a:cxn>
                <a:cxn ang="0">
                  <a:pos x="272" y="288"/>
                </a:cxn>
                <a:cxn ang="0">
                  <a:pos x="251" y="288"/>
                </a:cxn>
                <a:cxn ang="0">
                  <a:pos x="236" y="286"/>
                </a:cxn>
                <a:cxn ang="0">
                  <a:pos x="230" y="307"/>
                </a:cxn>
                <a:cxn ang="0">
                  <a:pos x="223" y="335"/>
                </a:cxn>
                <a:cxn ang="0">
                  <a:pos x="308" y="302"/>
                </a:cxn>
              </a:cxnLst>
              <a:rect l="0" t="0" r="r" b="b"/>
              <a:pathLst>
                <a:path w="384" h="384">
                  <a:moveTo>
                    <a:pt x="384" y="192"/>
                  </a:moveTo>
                  <a:cubicBezTo>
                    <a:pt x="384" y="298"/>
                    <a:pt x="298" y="384"/>
                    <a:pt x="192" y="384"/>
                  </a:cubicBezTo>
                  <a:cubicBezTo>
                    <a:pt x="86" y="384"/>
                    <a:pt x="0" y="298"/>
                    <a:pt x="0" y="192"/>
                  </a:cubicBezTo>
                  <a:cubicBezTo>
                    <a:pt x="0" y="86"/>
                    <a:pt x="86" y="0"/>
                    <a:pt x="192" y="0"/>
                  </a:cubicBezTo>
                  <a:cubicBezTo>
                    <a:pt x="298" y="0"/>
                    <a:pt x="384" y="86"/>
                    <a:pt x="384" y="192"/>
                  </a:cubicBezTo>
                  <a:close/>
                  <a:moveTo>
                    <a:pt x="255" y="135"/>
                  </a:moveTo>
                  <a:cubicBezTo>
                    <a:pt x="256" y="135"/>
                    <a:pt x="257" y="130"/>
                    <a:pt x="258" y="129"/>
                  </a:cubicBezTo>
                  <a:cubicBezTo>
                    <a:pt x="260" y="127"/>
                    <a:pt x="262" y="126"/>
                    <a:pt x="264" y="125"/>
                  </a:cubicBezTo>
                  <a:cubicBezTo>
                    <a:pt x="268" y="124"/>
                    <a:pt x="272" y="123"/>
                    <a:pt x="277" y="122"/>
                  </a:cubicBezTo>
                  <a:cubicBezTo>
                    <a:pt x="281" y="121"/>
                    <a:pt x="286" y="121"/>
                    <a:pt x="289" y="125"/>
                  </a:cubicBezTo>
                  <a:cubicBezTo>
                    <a:pt x="289" y="124"/>
                    <a:pt x="295" y="119"/>
                    <a:pt x="295" y="119"/>
                  </a:cubicBezTo>
                  <a:cubicBezTo>
                    <a:pt x="298" y="118"/>
                    <a:pt x="301" y="118"/>
                    <a:pt x="303" y="116"/>
                  </a:cubicBezTo>
                  <a:cubicBezTo>
                    <a:pt x="303" y="115"/>
                    <a:pt x="303" y="110"/>
                    <a:pt x="303" y="110"/>
                  </a:cubicBezTo>
                  <a:cubicBezTo>
                    <a:pt x="299" y="111"/>
                    <a:pt x="298" y="107"/>
                    <a:pt x="297" y="103"/>
                  </a:cubicBezTo>
                  <a:cubicBezTo>
                    <a:pt x="297" y="104"/>
                    <a:pt x="297" y="104"/>
                    <a:pt x="296" y="105"/>
                  </a:cubicBezTo>
                  <a:cubicBezTo>
                    <a:pt x="296" y="102"/>
                    <a:pt x="291" y="104"/>
                    <a:pt x="290" y="104"/>
                  </a:cubicBezTo>
                  <a:cubicBezTo>
                    <a:pt x="284" y="102"/>
                    <a:pt x="285" y="98"/>
                    <a:pt x="283" y="94"/>
                  </a:cubicBezTo>
                  <a:cubicBezTo>
                    <a:pt x="282" y="92"/>
                    <a:pt x="279" y="91"/>
                    <a:pt x="278" y="89"/>
                  </a:cubicBezTo>
                  <a:cubicBezTo>
                    <a:pt x="277" y="87"/>
                    <a:pt x="277" y="84"/>
                    <a:pt x="274" y="84"/>
                  </a:cubicBezTo>
                  <a:cubicBezTo>
                    <a:pt x="273" y="84"/>
                    <a:pt x="270" y="89"/>
                    <a:pt x="270" y="89"/>
                  </a:cubicBezTo>
                  <a:cubicBezTo>
                    <a:pt x="267" y="88"/>
                    <a:pt x="266" y="89"/>
                    <a:pt x="265" y="90"/>
                  </a:cubicBezTo>
                  <a:cubicBezTo>
                    <a:pt x="263" y="91"/>
                    <a:pt x="262" y="91"/>
                    <a:pt x="260" y="92"/>
                  </a:cubicBezTo>
                  <a:cubicBezTo>
                    <a:pt x="265" y="90"/>
                    <a:pt x="258" y="88"/>
                    <a:pt x="256" y="88"/>
                  </a:cubicBezTo>
                  <a:cubicBezTo>
                    <a:pt x="260" y="87"/>
                    <a:pt x="258" y="83"/>
                    <a:pt x="256" y="82"/>
                  </a:cubicBezTo>
                  <a:cubicBezTo>
                    <a:pt x="256" y="82"/>
                    <a:pt x="257" y="82"/>
                    <a:pt x="257" y="82"/>
                  </a:cubicBezTo>
                  <a:cubicBezTo>
                    <a:pt x="257" y="79"/>
                    <a:pt x="250" y="77"/>
                    <a:pt x="247" y="76"/>
                  </a:cubicBezTo>
                  <a:cubicBezTo>
                    <a:pt x="245" y="74"/>
                    <a:pt x="233" y="72"/>
                    <a:pt x="231" y="73"/>
                  </a:cubicBezTo>
                  <a:cubicBezTo>
                    <a:pt x="228" y="75"/>
                    <a:pt x="231" y="80"/>
                    <a:pt x="231" y="83"/>
                  </a:cubicBezTo>
                  <a:cubicBezTo>
                    <a:pt x="232" y="86"/>
                    <a:pt x="228" y="86"/>
                    <a:pt x="228" y="89"/>
                  </a:cubicBezTo>
                  <a:cubicBezTo>
                    <a:pt x="228" y="93"/>
                    <a:pt x="236" y="92"/>
                    <a:pt x="234" y="98"/>
                  </a:cubicBezTo>
                  <a:cubicBezTo>
                    <a:pt x="233" y="102"/>
                    <a:pt x="228" y="102"/>
                    <a:pt x="226" y="105"/>
                  </a:cubicBezTo>
                  <a:cubicBezTo>
                    <a:pt x="224" y="108"/>
                    <a:pt x="227" y="112"/>
                    <a:pt x="229" y="114"/>
                  </a:cubicBezTo>
                  <a:cubicBezTo>
                    <a:pt x="231" y="115"/>
                    <a:pt x="225" y="118"/>
                    <a:pt x="224" y="118"/>
                  </a:cubicBezTo>
                  <a:cubicBezTo>
                    <a:pt x="220" y="120"/>
                    <a:pt x="217" y="114"/>
                    <a:pt x="216" y="110"/>
                  </a:cubicBezTo>
                  <a:cubicBezTo>
                    <a:pt x="215" y="108"/>
                    <a:pt x="215" y="104"/>
                    <a:pt x="212" y="103"/>
                  </a:cubicBezTo>
                  <a:cubicBezTo>
                    <a:pt x="210" y="102"/>
                    <a:pt x="206" y="102"/>
                    <a:pt x="205" y="103"/>
                  </a:cubicBezTo>
                  <a:cubicBezTo>
                    <a:pt x="203" y="99"/>
                    <a:pt x="198" y="98"/>
                    <a:pt x="194" y="97"/>
                  </a:cubicBezTo>
                  <a:cubicBezTo>
                    <a:pt x="189" y="95"/>
                    <a:pt x="185" y="95"/>
                    <a:pt x="180" y="96"/>
                  </a:cubicBezTo>
                  <a:cubicBezTo>
                    <a:pt x="181" y="95"/>
                    <a:pt x="179" y="88"/>
                    <a:pt x="175" y="89"/>
                  </a:cubicBezTo>
                  <a:cubicBezTo>
                    <a:pt x="176" y="86"/>
                    <a:pt x="176" y="84"/>
                    <a:pt x="176" y="81"/>
                  </a:cubicBezTo>
                  <a:cubicBezTo>
                    <a:pt x="177" y="79"/>
                    <a:pt x="178" y="77"/>
                    <a:pt x="179" y="75"/>
                  </a:cubicBezTo>
                  <a:cubicBezTo>
                    <a:pt x="180" y="74"/>
                    <a:pt x="185" y="69"/>
                    <a:pt x="183" y="68"/>
                  </a:cubicBezTo>
                  <a:cubicBezTo>
                    <a:pt x="188" y="69"/>
                    <a:pt x="193" y="69"/>
                    <a:pt x="196" y="66"/>
                  </a:cubicBezTo>
                  <a:cubicBezTo>
                    <a:pt x="198" y="63"/>
                    <a:pt x="199" y="60"/>
                    <a:pt x="202" y="57"/>
                  </a:cubicBezTo>
                  <a:cubicBezTo>
                    <a:pt x="205" y="53"/>
                    <a:pt x="209" y="58"/>
                    <a:pt x="212" y="58"/>
                  </a:cubicBezTo>
                  <a:cubicBezTo>
                    <a:pt x="217" y="59"/>
                    <a:pt x="217" y="53"/>
                    <a:pt x="214" y="51"/>
                  </a:cubicBezTo>
                  <a:cubicBezTo>
                    <a:pt x="218" y="51"/>
                    <a:pt x="215" y="45"/>
                    <a:pt x="213" y="44"/>
                  </a:cubicBezTo>
                  <a:cubicBezTo>
                    <a:pt x="211" y="43"/>
                    <a:pt x="202" y="46"/>
                    <a:pt x="207" y="47"/>
                  </a:cubicBezTo>
                  <a:cubicBezTo>
                    <a:pt x="206" y="47"/>
                    <a:pt x="200" y="59"/>
                    <a:pt x="196" y="53"/>
                  </a:cubicBezTo>
                  <a:cubicBezTo>
                    <a:pt x="195" y="52"/>
                    <a:pt x="195" y="47"/>
                    <a:pt x="193" y="46"/>
                  </a:cubicBezTo>
                  <a:cubicBezTo>
                    <a:pt x="190" y="46"/>
                    <a:pt x="189" y="49"/>
                    <a:pt x="188" y="50"/>
                  </a:cubicBezTo>
                  <a:cubicBezTo>
                    <a:pt x="190" y="47"/>
                    <a:pt x="181" y="45"/>
                    <a:pt x="180" y="44"/>
                  </a:cubicBezTo>
                  <a:cubicBezTo>
                    <a:pt x="183" y="42"/>
                    <a:pt x="180" y="39"/>
                    <a:pt x="178" y="38"/>
                  </a:cubicBezTo>
                  <a:cubicBezTo>
                    <a:pt x="176" y="36"/>
                    <a:pt x="169" y="35"/>
                    <a:pt x="168" y="37"/>
                  </a:cubicBezTo>
                  <a:cubicBezTo>
                    <a:pt x="163" y="43"/>
                    <a:pt x="173" y="44"/>
                    <a:pt x="175" y="45"/>
                  </a:cubicBezTo>
                  <a:cubicBezTo>
                    <a:pt x="176" y="46"/>
                    <a:pt x="179" y="48"/>
                    <a:pt x="177" y="49"/>
                  </a:cubicBezTo>
                  <a:cubicBezTo>
                    <a:pt x="176" y="50"/>
                    <a:pt x="171" y="51"/>
                    <a:pt x="171" y="52"/>
                  </a:cubicBezTo>
                  <a:cubicBezTo>
                    <a:pt x="169" y="54"/>
                    <a:pt x="172" y="57"/>
                    <a:pt x="170" y="59"/>
                  </a:cubicBezTo>
                  <a:cubicBezTo>
                    <a:pt x="168" y="57"/>
                    <a:pt x="168" y="53"/>
                    <a:pt x="166" y="50"/>
                  </a:cubicBezTo>
                  <a:cubicBezTo>
                    <a:pt x="168" y="53"/>
                    <a:pt x="157" y="52"/>
                    <a:pt x="157" y="52"/>
                  </a:cubicBezTo>
                  <a:cubicBezTo>
                    <a:pt x="154" y="52"/>
                    <a:pt x="148" y="54"/>
                    <a:pt x="145" y="50"/>
                  </a:cubicBezTo>
                  <a:cubicBezTo>
                    <a:pt x="144" y="49"/>
                    <a:pt x="144" y="44"/>
                    <a:pt x="146" y="45"/>
                  </a:cubicBezTo>
                  <a:cubicBezTo>
                    <a:pt x="144" y="43"/>
                    <a:pt x="142" y="41"/>
                    <a:pt x="141" y="40"/>
                  </a:cubicBezTo>
                  <a:cubicBezTo>
                    <a:pt x="132" y="43"/>
                    <a:pt x="125" y="47"/>
                    <a:pt x="117" y="51"/>
                  </a:cubicBezTo>
                  <a:cubicBezTo>
                    <a:pt x="118" y="51"/>
                    <a:pt x="119" y="51"/>
                    <a:pt x="120" y="50"/>
                  </a:cubicBezTo>
                  <a:cubicBezTo>
                    <a:pt x="122" y="50"/>
                    <a:pt x="124" y="48"/>
                    <a:pt x="126" y="47"/>
                  </a:cubicBezTo>
                  <a:cubicBezTo>
                    <a:pt x="128" y="46"/>
                    <a:pt x="134" y="43"/>
                    <a:pt x="136" y="46"/>
                  </a:cubicBezTo>
                  <a:cubicBezTo>
                    <a:pt x="137" y="45"/>
                    <a:pt x="137" y="45"/>
                    <a:pt x="138" y="44"/>
                  </a:cubicBezTo>
                  <a:cubicBezTo>
                    <a:pt x="139" y="46"/>
                    <a:pt x="141" y="48"/>
                    <a:pt x="143" y="51"/>
                  </a:cubicBezTo>
                  <a:cubicBezTo>
                    <a:pt x="141" y="50"/>
                    <a:pt x="137" y="50"/>
                    <a:pt x="135" y="50"/>
                  </a:cubicBezTo>
                  <a:cubicBezTo>
                    <a:pt x="133" y="51"/>
                    <a:pt x="130" y="51"/>
                    <a:pt x="130" y="53"/>
                  </a:cubicBezTo>
                  <a:cubicBezTo>
                    <a:pt x="130" y="55"/>
                    <a:pt x="131" y="57"/>
                    <a:pt x="131" y="58"/>
                  </a:cubicBezTo>
                  <a:cubicBezTo>
                    <a:pt x="128" y="56"/>
                    <a:pt x="125" y="52"/>
                    <a:pt x="121" y="51"/>
                  </a:cubicBezTo>
                  <a:cubicBezTo>
                    <a:pt x="119" y="51"/>
                    <a:pt x="117" y="51"/>
                    <a:pt x="115" y="52"/>
                  </a:cubicBezTo>
                  <a:cubicBezTo>
                    <a:pt x="91" y="65"/>
                    <a:pt x="71" y="84"/>
                    <a:pt x="56" y="107"/>
                  </a:cubicBezTo>
                  <a:cubicBezTo>
                    <a:pt x="57" y="108"/>
                    <a:pt x="58" y="109"/>
                    <a:pt x="59" y="109"/>
                  </a:cubicBezTo>
                  <a:cubicBezTo>
                    <a:pt x="62" y="110"/>
                    <a:pt x="59" y="117"/>
                    <a:pt x="64" y="113"/>
                  </a:cubicBezTo>
                  <a:cubicBezTo>
                    <a:pt x="66" y="115"/>
                    <a:pt x="66" y="116"/>
                    <a:pt x="65" y="118"/>
                  </a:cubicBezTo>
                  <a:cubicBezTo>
                    <a:pt x="65" y="118"/>
                    <a:pt x="75" y="124"/>
                    <a:pt x="76" y="125"/>
                  </a:cubicBezTo>
                  <a:cubicBezTo>
                    <a:pt x="78" y="126"/>
                    <a:pt x="80" y="128"/>
                    <a:pt x="81" y="130"/>
                  </a:cubicBezTo>
                  <a:cubicBezTo>
                    <a:pt x="82" y="132"/>
                    <a:pt x="80" y="134"/>
                    <a:pt x="79" y="135"/>
                  </a:cubicBezTo>
                  <a:cubicBezTo>
                    <a:pt x="78" y="134"/>
                    <a:pt x="75" y="130"/>
                    <a:pt x="74" y="131"/>
                  </a:cubicBezTo>
                  <a:cubicBezTo>
                    <a:pt x="73" y="133"/>
                    <a:pt x="74" y="139"/>
                    <a:pt x="77" y="139"/>
                  </a:cubicBezTo>
                  <a:cubicBezTo>
                    <a:pt x="73" y="139"/>
                    <a:pt x="75" y="155"/>
                    <a:pt x="74" y="158"/>
                  </a:cubicBezTo>
                  <a:cubicBezTo>
                    <a:pt x="74" y="158"/>
                    <a:pt x="74" y="158"/>
                    <a:pt x="74" y="158"/>
                  </a:cubicBezTo>
                  <a:cubicBezTo>
                    <a:pt x="73" y="161"/>
                    <a:pt x="76" y="173"/>
                    <a:pt x="81" y="172"/>
                  </a:cubicBezTo>
                  <a:cubicBezTo>
                    <a:pt x="78" y="172"/>
                    <a:pt x="87" y="184"/>
                    <a:pt x="88" y="185"/>
                  </a:cubicBezTo>
                  <a:cubicBezTo>
                    <a:pt x="91" y="187"/>
                    <a:pt x="95" y="188"/>
                    <a:pt x="97" y="192"/>
                  </a:cubicBezTo>
                  <a:cubicBezTo>
                    <a:pt x="100" y="195"/>
                    <a:pt x="100" y="201"/>
                    <a:pt x="103" y="203"/>
                  </a:cubicBezTo>
                  <a:cubicBezTo>
                    <a:pt x="102" y="206"/>
                    <a:pt x="108" y="210"/>
                    <a:pt x="108" y="214"/>
                  </a:cubicBezTo>
                  <a:cubicBezTo>
                    <a:pt x="108" y="214"/>
                    <a:pt x="107" y="214"/>
                    <a:pt x="107" y="215"/>
                  </a:cubicBezTo>
                  <a:cubicBezTo>
                    <a:pt x="108" y="218"/>
                    <a:pt x="113" y="218"/>
                    <a:pt x="115" y="221"/>
                  </a:cubicBezTo>
                  <a:cubicBezTo>
                    <a:pt x="116" y="223"/>
                    <a:pt x="115" y="228"/>
                    <a:pt x="118" y="227"/>
                  </a:cubicBezTo>
                  <a:cubicBezTo>
                    <a:pt x="118" y="222"/>
                    <a:pt x="115" y="216"/>
                    <a:pt x="112" y="212"/>
                  </a:cubicBezTo>
                  <a:cubicBezTo>
                    <a:pt x="110" y="209"/>
                    <a:pt x="109" y="207"/>
                    <a:pt x="108" y="204"/>
                  </a:cubicBezTo>
                  <a:cubicBezTo>
                    <a:pt x="106" y="202"/>
                    <a:pt x="106" y="199"/>
                    <a:pt x="105" y="197"/>
                  </a:cubicBezTo>
                  <a:cubicBezTo>
                    <a:pt x="106" y="197"/>
                    <a:pt x="112" y="199"/>
                    <a:pt x="111" y="200"/>
                  </a:cubicBezTo>
                  <a:cubicBezTo>
                    <a:pt x="109" y="205"/>
                    <a:pt x="119" y="214"/>
                    <a:pt x="122" y="217"/>
                  </a:cubicBezTo>
                  <a:cubicBezTo>
                    <a:pt x="123" y="218"/>
                    <a:pt x="128" y="225"/>
                    <a:pt x="125" y="225"/>
                  </a:cubicBezTo>
                  <a:cubicBezTo>
                    <a:pt x="129" y="225"/>
                    <a:pt x="133" y="230"/>
                    <a:pt x="135" y="233"/>
                  </a:cubicBezTo>
                  <a:cubicBezTo>
                    <a:pt x="137" y="236"/>
                    <a:pt x="136" y="241"/>
                    <a:pt x="138" y="245"/>
                  </a:cubicBezTo>
                  <a:cubicBezTo>
                    <a:pt x="139" y="250"/>
                    <a:pt x="146" y="252"/>
                    <a:pt x="150" y="255"/>
                  </a:cubicBezTo>
                  <a:cubicBezTo>
                    <a:pt x="154" y="256"/>
                    <a:pt x="157" y="259"/>
                    <a:pt x="160" y="260"/>
                  </a:cubicBezTo>
                  <a:cubicBezTo>
                    <a:pt x="166" y="262"/>
                    <a:pt x="167" y="260"/>
                    <a:pt x="171" y="260"/>
                  </a:cubicBezTo>
                  <a:cubicBezTo>
                    <a:pt x="178" y="259"/>
                    <a:pt x="179" y="266"/>
                    <a:pt x="184" y="269"/>
                  </a:cubicBezTo>
                  <a:cubicBezTo>
                    <a:pt x="187" y="270"/>
                    <a:pt x="194" y="273"/>
                    <a:pt x="198" y="271"/>
                  </a:cubicBezTo>
                  <a:cubicBezTo>
                    <a:pt x="196" y="272"/>
                    <a:pt x="203" y="282"/>
                    <a:pt x="204" y="283"/>
                  </a:cubicBezTo>
                  <a:cubicBezTo>
                    <a:pt x="206" y="286"/>
                    <a:pt x="210" y="287"/>
                    <a:pt x="213" y="290"/>
                  </a:cubicBezTo>
                  <a:cubicBezTo>
                    <a:pt x="213" y="290"/>
                    <a:pt x="214" y="289"/>
                    <a:pt x="214" y="288"/>
                  </a:cubicBezTo>
                  <a:cubicBezTo>
                    <a:pt x="213" y="291"/>
                    <a:pt x="218" y="296"/>
                    <a:pt x="221" y="296"/>
                  </a:cubicBezTo>
                  <a:cubicBezTo>
                    <a:pt x="223" y="295"/>
                    <a:pt x="224" y="290"/>
                    <a:pt x="224" y="288"/>
                  </a:cubicBezTo>
                  <a:cubicBezTo>
                    <a:pt x="219" y="290"/>
                    <a:pt x="215" y="288"/>
                    <a:pt x="212" y="283"/>
                  </a:cubicBezTo>
                  <a:cubicBezTo>
                    <a:pt x="211" y="282"/>
                    <a:pt x="207" y="275"/>
                    <a:pt x="211" y="275"/>
                  </a:cubicBezTo>
                  <a:cubicBezTo>
                    <a:pt x="216" y="275"/>
                    <a:pt x="212" y="271"/>
                    <a:pt x="212" y="268"/>
                  </a:cubicBezTo>
                  <a:cubicBezTo>
                    <a:pt x="211" y="264"/>
                    <a:pt x="208" y="262"/>
                    <a:pt x="206" y="259"/>
                  </a:cubicBezTo>
                  <a:cubicBezTo>
                    <a:pt x="205" y="262"/>
                    <a:pt x="200" y="261"/>
                    <a:pt x="198" y="259"/>
                  </a:cubicBezTo>
                  <a:cubicBezTo>
                    <a:pt x="198" y="259"/>
                    <a:pt x="197" y="261"/>
                    <a:pt x="197" y="262"/>
                  </a:cubicBezTo>
                  <a:cubicBezTo>
                    <a:pt x="196" y="262"/>
                    <a:pt x="195" y="262"/>
                    <a:pt x="194" y="261"/>
                  </a:cubicBezTo>
                  <a:cubicBezTo>
                    <a:pt x="194" y="258"/>
                    <a:pt x="194" y="255"/>
                    <a:pt x="195" y="251"/>
                  </a:cubicBezTo>
                  <a:cubicBezTo>
                    <a:pt x="196" y="247"/>
                    <a:pt x="205" y="238"/>
                    <a:pt x="194" y="239"/>
                  </a:cubicBezTo>
                  <a:cubicBezTo>
                    <a:pt x="190" y="239"/>
                    <a:pt x="188" y="240"/>
                    <a:pt x="187" y="244"/>
                  </a:cubicBezTo>
                  <a:cubicBezTo>
                    <a:pt x="186" y="247"/>
                    <a:pt x="186" y="249"/>
                    <a:pt x="183" y="251"/>
                  </a:cubicBezTo>
                  <a:cubicBezTo>
                    <a:pt x="181" y="252"/>
                    <a:pt x="173" y="251"/>
                    <a:pt x="171" y="250"/>
                  </a:cubicBezTo>
                  <a:cubicBezTo>
                    <a:pt x="166" y="247"/>
                    <a:pt x="163" y="239"/>
                    <a:pt x="163" y="234"/>
                  </a:cubicBezTo>
                  <a:cubicBezTo>
                    <a:pt x="163" y="227"/>
                    <a:pt x="166" y="221"/>
                    <a:pt x="163" y="215"/>
                  </a:cubicBezTo>
                  <a:cubicBezTo>
                    <a:pt x="164" y="213"/>
                    <a:pt x="166" y="211"/>
                    <a:pt x="168" y="210"/>
                  </a:cubicBezTo>
                  <a:cubicBezTo>
                    <a:pt x="169" y="209"/>
                    <a:pt x="171" y="210"/>
                    <a:pt x="172" y="207"/>
                  </a:cubicBezTo>
                  <a:cubicBezTo>
                    <a:pt x="171" y="207"/>
                    <a:pt x="170" y="206"/>
                    <a:pt x="170" y="206"/>
                  </a:cubicBezTo>
                  <a:cubicBezTo>
                    <a:pt x="173" y="208"/>
                    <a:pt x="180" y="203"/>
                    <a:pt x="184" y="206"/>
                  </a:cubicBezTo>
                  <a:cubicBezTo>
                    <a:pt x="186" y="207"/>
                    <a:pt x="188" y="208"/>
                    <a:pt x="189" y="205"/>
                  </a:cubicBezTo>
                  <a:cubicBezTo>
                    <a:pt x="189" y="205"/>
                    <a:pt x="187" y="202"/>
                    <a:pt x="188" y="200"/>
                  </a:cubicBezTo>
                  <a:cubicBezTo>
                    <a:pt x="189" y="204"/>
                    <a:pt x="192" y="205"/>
                    <a:pt x="196" y="202"/>
                  </a:cubicBezTo>
                  <a:cubicBezTo>
                    <a:pt x="197" y="203"/>
                    <a:pt x="201" y="203"/>
                    <a:pt x="204" y="204"/>
                  </a:cubicBezTo>
                  <a:cubicBezTo>
                    <a:pt x="207" y="206"/>
                    <a:pt x="207" y="209"/>
                    <a:pt x="211" y="205"/>
                  </a:cubicBezTo>
                  <a:cubicBezTo>
                    <a:pt x="213" y="208"/>
                    <a:pt x="213" y="208"/>
                    <a:pt x="214" y="211"/>
                  </a:cubicBezTo>
                  <a:cubicBezTo>
                    <a:pt x="214" y="214"/>
                    <a:pt x="216" y="221"/>
                    <a:pt x="218" y="222"/>
                  </a:cubicBezTo>
                  <a:cubicBezTo>
                    <a:pt x="224" y="225"/>
                    <a:pt x="222" y="217"/>
                    <a:pt x="222" y="214"/>
                  </a:cubicBezTo>
                  <a:cubicBezTo>
                    <a:pt x="222" y="213"/>
                    <a:pt x="222" y="205"/>
                    <a:pt x="221" y="205"/>
                  </a:cubicBezTo>
                  <a:cubicBezTo>
                    <a:pt x="213" y="203"/>
                    <a:pt x="216" y="197"/>
                    <a:pt x="221" y="193"/>
                  </a:cubicBezTo>
                  <a:cubicBezTo>
                    <a:pt x="222" y="192"/>
                    <a:pt x="227" y="190"/>
                    <a:pt x="230" y="188"/>
                  </a:cubicBezTo>
                  <a:cubicBezTo>
                    <a:pt x="232" y="186"/>
                    <a:pt x="235" y="183"/>
                    <a:pt x="234" y="179"/>
                  </a:cubicBezTo>
                  <a:cubicBezTo>
                    <a:pt x="235" y="179"/>
                    <a:pt x="236" y="178"/>
                    <a:pt x="236" y="177"/>
                  </a:cubicBezTo>
                  <a:cubicBezTo>
                    <a:pt x="236" y="177"/>
                    <a:pt x="233" y="174"/>
                    <a:pt x="232" y="175"/>
                  </a:cubicBezTo>
                  <a:cubicBezTo>
                    <a:pt x="234" y="174"/>
                    <a:pt x="234" y="172"/>
                    <a:pt x="233" y="171"/>
                  </a:cubicBezTo>
                  <a:cubicBezTo>
                    <a:pt x="235" y="169"/>
                    <a:pt x="234" y="166"/>
                    <a:pt x="236" y="165"/>
                  </a:cubicBezTo>
                  <a:cubicBezTo>
                    <a:pt x="239" y="169"/>
                    <a:pt x="245" y="165"/>
                    <a:pt x="242" y="162"/>
                  </a:cubicBezTo>
                  <a:cubicBezTo>
                    <a:pt x="244" y="158"/>
                    <a:pt x="250" y="160"/>
                    <a:pt x="252" y="157"/>
                  </a:cubicBezTo>
                  <a:cubicBezTo>
                    <a:pt x="255" y="158"/>
                    <a:pt x="253" y="153"/>
                    <a:pt x="255" y="150"/>
                  </a:cubicBezTo>
                  <a:cubicBezTo>
                    <a:pt x="256" y="148"/>
                    <a:pt x="259" y="148"/>
                    <a:pt x="262" y="147"/>
                  </a:cubicBezTo>
                  <a:cubicBezTo>
                    <a:pt x="262" y="147"/>
                    <a:pt x="268" y="143"/>
                    <a:pt x="266" y="143"/>
                  </a:cubicBezTo>
                  <a:cubicBezTo>
                    <a:pt x="270" y="144"/>
                    <a:pt x="279" y="139"/>
                    <a:pt x="272" y="135"/>
                  </a:cubicBezTo>
                  <a:cubicBezTo>
                    <a:pt x="273" y="133"/>
                    <a:pt x="270" y="132"/>
                    <a:pt x="268" y="132"/>
                  </a:cubicBezTo>
                  <a:cubicBezTo>
                    <a:pt x="269" y="131"/>
                    <a:pt x="272" y="132"/>
                    <a:pt x="273" y="131"/>
                  </a:cubicBezTo>
                  <a:cubicBezTo>
                    <a:pt x="276" y="129"/>
                    <a:pt x="274" y="128"/>
                    <a:pt x="271" y="127"/>
                  </a:cubicBezTo>
                  <a:cubicBezTo>
                    <a:pt x="268" y="126"/>
                    <a:pt x="263" y="128"/>
                    <a:pt x="261" y="130"/>
                  </a:cubicBezTo>
                  <a:cubicBezTo>
                    <a:pt x="259" y="132"/>
                    <a:pt x="257" y="134"/>
                    <a:pt x="255" y="135"/>
                  </a:cubicBezTo>
                  <a:close/>
                  <a:moveTo>
                    <a:pt x="308" y="302"/>
                  </a:moveTo>
                  <a:cubicBezTo>
                    <a:pt x="306" y="301"/>
                    <a:pt x="303" y="301"/>
                    <a:pt x="301" y="300"/>
                  </a:cubicBezTo>
                  <a:cubicBezTo>
                    <a:pt x="299" y="300"/>
                    <a:pt x="298" y="299"/>
                    <a:pt x="295" y="298"/>
                  </a:cubicBezTo>
                  <a:cubicBezTo>
                    <a:pt x="296" y="293"/>
                    <a:pt x="290" y="292"/>
                    <a:pt x="287" y="289"/>
                  </a:cubicBezTo>
                  <a:cubicBezTo>
                    <a:pt x="284" y="287"/>
                    <a:pt x="282" y="284"/>
                    <a:pt x="277" y="285"/>
                  </a:cubicBezTo>
                  <a:cubicBezTo>
                    <a:pt x="276" y="285"/>
                    <a:pt x="271" y="287"/>
                    <a:pt x="272" y="288"/>
                  </a:cubicBezTo>
                  <a:cubicBezTo>
                    <a:pt x="269" y="285"/>
                    <a:pt x="268" y="284"/>
                    <a:pt x="263" y="282"/>
                  </a:cubicBezTo>
                  <a:cubicBezTo>
                    <a:pt x="259" y="281"/>
                    <a:pt x="257" y="276"/>
                    <a:pt x="253" y="281"/>
                  </a:cubicBezTo>
                  <a:cubicBezTo>
                    <a:pt x="251" y="283"/>
                    <a:pt x="252" y="286"/>
                    <a:pt x="251" y="288"/>
                  </a:cubicBezTo>
                  <a:cubicBezTo>
                    <a:pt x="247" y="285"/>
                    <a:pt x="254" y="282"/>
                    <a:pt x="251" y="279"/>
                  </a:cubicBezTo>
                  <a:cubicBezTo>
                    <a:pt x="248" y="275"/>
                    <a:pt x="243" y="281"/>
                    <a:pt x="240" y="282"/>
                  </a:cubicBezTo>
                  <a:cubicBezTo>
                    <a:pt x="239" y="284"/>
                    <a:pt x="237" y="284"/>
                    <a:pt x="236" y="286"/>
                  </a:cubicBezTo>
                  <a:cubicBezTo>
                    <a:pt x="235" y="287"/>
                    <a:pt x="234" y="290"/>
                    <a:pt x="233" y="291"/>
                  </a:cubicBezTo>
                  <a:cubicBezTo>
                    <a:pt x="233" y="289"/>
                    <a:pt x="228" y="290"/>
                    <a:pt x="228" y="288"/>
                  </a:cubicBezTo>
                  <a:cubicBezTo>
                    <a:pt x="229" y="294"/>
                    <a:pt x="229" y="301"/>
                    <a:pt x="230" y="307"/>
                  </a:cubicBezTo>
                  <a:cubicBezTo>
                    <a:pt x="231" y="310"/>
                    <a:pt x="230" y="316"/>
                    <a:pt x="227" y="319"/>
                  </a:cubicBezTo>
                  <a:cubicBezTo>
                    <a:pt x="224" y="321"/>
                    <a:pt x="221" y="324"/>
                    <a:pt x="220" y="329"/>
                  </a:cubicBezTo>
                  <a:cubicBezTo>
                    <a:pt x="220" y="332"/>
                    <a:pt x="220" y="334"/>
                    <a:pt x="223" y="335"/>
                  </a:cubicBezTo>
                  <a:cubicBezTo>
                    <a:pt x="223" y="339"/>
                    <a:pt x="219" y="342"/>
                    <a:pt x="219" y="346"/>
                  </a:cubicBezTo>
                  <a:cubicBezTo>
                    <a:pt x="219" y="346"/>
                    <a:pt x="220" y="348"/>
                    <a:pt x="220" y="350"/>
                  </a:cubicBezTo>
                  <a:cubicBezTo>
                    <a:pt x="254" y="344"/>
                    <a:pt x="285" y="327"/>
                    <a:pt x="308" y="302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</a:ln>
          </p:spPr>
          <p:txBody>
            <a:bodyPr vert="horz" wrap="square" lIns="121913" tIns="60956" rIns="121913" bIns="60956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76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+mn-cs"/>
                <a:sym typeface="Century Gothic" panose="020B0502020202020204" pitchFamily="34" charset="0"/>
              </a:endParaRPr>
            </a:p>
          </p:txBody>
        </p:sp>
      </p:grpSp>
      <p:sp>
        <p:nvSpPr>
          <p:cNvPr id="2" name="矩形: 圆角 1"/>
          <p:cNvSpPr/>
          <p:nvPr/>
        </p:nvSpPr>
        <p:spPr>
          <a:xfrm>
            <a:off x="1103243" y="1722340"/>
            <a:ext cx="4361699" cy="4174435"/>
          </a:xfrm>
          <a:prstGeom prst="roundRect">
            <a:avLst/>
          </a:prstGeom>
          <a:blipFill>
            <a:blip r:embed="rId1" cstate="email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65" name="TextBox 13"/>
          <p:cNvSpPr txBox="1"/>
          <p:nvPr/>
        </p:nvSpPr>
        <p:spPr>
          <a:xfrm>
            <a:off x="5572198" y="2826537"/>
            <a:ext cx="2263275" cy="2258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0" i="0" u="none" strike="noStrike" kern="1200" cap="none" spc="200" normalizeH="0" baseline="0" noProof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Titillium" charset="0"/>
                <a:sym typeface="Century Gothic" panose="020B0502020202020204" pitchFamily="34" charset="0"/>
              </a:rPr>
              <a:t>标题文本</a:t>
            </a:r>
            <a:endParaRPr kumimoji="0" lang="en-US" sz="1800" b="0" i="0" u="none" strike="noStrike" kern="1200" cap="none" spc="200" normalizeH="0" baseline="0" noProof="0" dirty="0">
              <a:ln>
                <a:noFill/>
              </a:ln>
              <a:solidFill>
                <a:srgbClr val="000000">
                  <a:lumMod val="75000"/>
                  <a:lumOff val="25000"/>
                </a:srgbClr>
              </a:solidFill>
              <a:effectLst/>
              <a:uLnTx/>
              <a:uFillTx/>
              <a:latin typeface="Century Gothic" panose="020B0502020202020204" pitchFamily="34" charset="0"/>
              <a:ea typeface="inpin heiti" panose="00000500000000000000" pitchFamily="2" charset="-122"/>
              <a:cs typeface="Titillium" charset="0"/>
              <a:sym typeface="Century Gothic" panose="020B0502020202020204" pitchFamily="34" charset="0"/>
            </a:endParaRPr>
          </a:p>
        </p:txBody>
      </p:sp>
      <p:sp>
        <p:nvSpPr>
          <p:cNvPr id="66" name="矩形 65"/>
          <p:cNvSpPr/>
          <p:nvPr/>
        </p:nvSpPr>
        <p:spPr>
          <a:xfrm>
            <a:off x="5756780" y="3052433"/>
            <a:ext cx="1940560" cy="632658"/>
          </a:xfrm>
          <a:prstGeom prst="rect">
            <a:avLst/>
          </a:prstGeom>
        </p:spPr>
        <p:txBody>
          <a:bodyPr wrap="square" lIns="65009" tIns="32504" rIns="65009" bIns="32504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Each day is </a:t>
            </a:r>
            <a:r>
              <a:rPr kumimoji="0" lang="en-US" altLang="zh-CN" sz="10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a new oppfrom now oday </a:t>
            </a:r>
            <a:r>
              <a:rPr kumimoji="0" lang="en-US" altLang="zh-CN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is </a:t>
            </a:r>
            <a:r>
              <a:rPr kumimoji="0" lang="en-US" altLang="zh-CN" sz="10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a on</a:t>
            </a:r>
            <a:endParaRPr kumimoji="0" lang="en-US" altLang="zh-CN" sz="10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Century Gothic" panose="020B0502020202020204" pitchFamily="34" charset="0"/>
              <a:ea typeface="inpin heiti" panose="00000500000000000000" pitchFamily="2" charset="-122"/>
              <a:cs typeface="Arial" panose="020B0604020202020204" pitchFamily="34" charset="0"/>
              <a:sym typeface="Century Gothic" panose="020B0502020202020204" pitchFamily="34" charset="0"/>
            </a:endParaRPr>
          </a:p>
        </p:txBody>
      </p:sp>
      <p:sp>
        <p:nvSpPr>
          <p:cNvPr id="67" name="TextBox 13"/>
          <p:cNvSpPr txBox="1"/>
          <p:nvPr/>
        </p:nvSpPr>
        <p:spPr>
          <a:xfrm>
            <a:off x="8777380" y="2837080"/>
            <a:ext cx="2263275" cy="2258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0" i="0" u="none" strike="noStrike" kern="1200" cap="none" spc="200" normalizeH="0" baseline="0" noProof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Titillium" charset="0"/>
                <a:sym typeface="Century Gothic" panose="020B0502020202020204" pitchFamily="34" charset="0"/>
              </a:rPr>
              <a:t>标题文本</a:t>
            </a:r>
            <a:endParaRPr kumimoji="0" lang="en-US" sz="1800" b="0" i="0" u="none" strike="noStrike" kern="1200" cap="none" spc="200" normalizeH="0" baseline="0" noProof="0" dirty="0">
              <a:ln>
                <a:noFill/>
              </a:ln>
              <a:solidFill>
                <a:srgbClr val="000000">
                  <a:lumMod val="75000"/>
                  <a:lumOff val="25000"/>
                </a:srgbClr>
              </a:solidFill>
              <a:effectLst/>
              <a:uLnTx/>
              <a:uFillTx/>
              <a:latin typeface="Century Gothic" panose="020B0502020202020204" pitchFamily="34" charset="0"/>
              <a:ea typeface="inpin heiti" panose="00000500000000000000" pitchFamily="2" charset="-122"/>
              <a:cs typeface="Titillium" charset="0"/>
              <a:sym typeface="Century Gothic" panose="020B0502020202020204" pitchFamily="34" charset="0"/>
            </a:endParaRPr>
          </a:p>
        </p:txBody>
      </p:sp>
      <p:sp>
        <p:nvSpPr>
          <p:cNvPr id="68" name="矩形 67"/>
          <p:cNvSpPr/>
          <p:nvPr/>
        </p:nvSpPr>
        <p:spPr>
          <a:xfrm>
            <a:off x="8961962" y="3062976"/>
            <a:ext cx="1940560" cy="632658"/>
          </a:xfrm>
          <a:prstGeom prst="rect">
            <a:avLst/>
          </a:prstGeom>
        </p:spPr>
        <p:txBody>
          <a:bodyPr wrap="square" lIns="65009" tIns="32504" rIns="65009" bIns="32504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Each day is </a:t>
            </a:r>
            <a:r>
              <a:rPr kumimoji="0" lang="en-US" altLang="zh-CN" sz="10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a new oppfrom now oday </a:t>
            </a:r>
            <a:r>
              <a:rPr kumimoji="0" lang="en-US" altLang="zh-CN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is </a:t>
            </a:r>
            <a:r>
              <a:rPr kumimoji="0" lang="en-US" altLang="zh-CN" sz="10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a on</a:t>
            </a:r>
            <a:endParaRPr kumimoji="0" lang="en-US" altLang="zh-CN" sz="10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Century Gothic" panose="020B0502020202020204" pitchFamily="34" charset="0"/>
              <a:ea typeface="inpin heiti" panose="00000500000000000000" pitchFamily="2" charset="-122"/>
              <a:cs typeface="Arial" panose="020B0604020202020204" pitchFamily="34" charset="0"/>
              <a:sym typeface="Century Gothic" panose="020B0502020202020204" pitchFamily="34" charset="0"/>
            </a:endParaRPr>
          </a:p>
        </p:txBody>
      </p:sp>
      <p:sp>
        <p:nvSpPr>
          <p:cNvPr id="69" name="TextBox 13"/>
          <p:cNvSpPr txBox="1"/>
          <p:nvPr/>
        </p:nvSpPr>
        <p:spPr>
          <a:xfrm>
            <a:off x="8777380" y="4976864"/>
            <a:ext cx="2263275" cy="2258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0" i="0" u="none" strike="noStrike" kern="1200" cap="none" spc="200" normalizeH="0" baseline="0" noProof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Titillium" charset="0"/>
                <a:sym typeface="Century Gothic" panose="020B0502020202020204" pitchFamily="34" charset="0"/>
              </a:rPr>
              <a:t>标题文本</a:t>
            </a:r>
            <a:endParaRPr kumimoji="0" lang="en-US" sz="1800" b="0" i="0" u="none" strike="noStrike" kern="1200" cap="none" spc="200" normalizeH="0" baseline="0" noProof="0" dirty="0">
              <a:ln>
                <a:noFill/>
              </a:ln>
              <a:solidFill>
                <a:srgbClr val="000000">
                  <a:lumMod val="75000"/>
                  <a:lumOff val="25000"/>
                </a:srgbClr>
              </a:solidFill>
              <a:effectLst/>
              <a:uLnTx/>
              <a:uFillTx/>
              <a:latin typeface="Century Gothic" panose="020B0502020202020204" pitchFamily="34" charset="0"/>
              <a:ea typeface="inpin heiti" panose="00000500000000000000" pitchFamily="2" charset="-122"/>
              <a:cs typeface="Titillium" charset="0"/>
              <a:sym typeface="Century Gothic" panose="020B0502020202020204" pitchFamily="34" charset="0"/>
            </a:endParaRPr>
          </a:p>
        </p:txBody>
      </p:sp>
      <p:sp>
        <p:nvSpPr>
          <p:cNvPr id="70" name="矩形 69"/>
          <p:cNvSpPr/>
          <p:nvPr/>
        </p:nvSpPr>
        <p:spPr>
          <a:xfrm>
            <a:off x="8961962" y="5202760"/>
            <a:ext cx="1940560" cy="632658"/>
          </a:xfrm>
          <a:prstGeom prst="rect">
            <a:avLst/>
          </a:prstGeom>
        </p:spPr>
        <p:txBody>
          <a:bodyPr wrap="square" lIns="65009" tIns="32504" rIns="65009" bIns="32504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Each day is </a:t>
            </a:r>
            <a:r>
              <a:rPr kumimoji="0" lang="en-US" altLang="zh-CN" sz="10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a new oppfrom now oday </a:t>
            </a:r>
            <a:r>
              <a:rPr kumimoji="0" lang="en-US" altLang="zh-CN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is </a:t>
            </a:r>
            <a:r>
              <a:rPr kumimoji="0" lang="en-US" altLang="zh-CN" sz="10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a on</a:t>
            </a:r>
            <a:endParaRPr kumimoji="0" lang="en-US" altLang="zh-CN" sz="10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Century Gothic" panose="020B0502020202020204" pitchFamily="34" charset="0"/>
              <a:ea typeface="inpin heiti" panose="00000500000000000000" pitchFamily="2" charset="-122"/>
              <a:cs typeface="Arial" panose="020B0604020202020204" pitchFamily="34" charset="0"/>
              <a:sym typeface="Century Gothic" panose="020B0502020202020204" pitchFamily="34" charset="0"/>
            </a:endParaRPr>
          </a:p>
        </p:txBody>
      </p:sp>
      <p:sp>
        <p:nvSpPr>
          <p:cNvPr id="71" name="TextBox 13"/>
          <p:cNvSpPr txBox="1"/>
          <p:nvPr/>
        </p:nvSpPr>
        <p:spPr>
          <a:xfrm>
            <a:off x="5665117" y="4976864"/>
            <a:ext cx="2263275" cy="2258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0" i="0" u="none" strike="noStrike" kern="1200" cap="none" spc="200" normalizeH="0" baseline="0" noProof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Titillium" charset="0"/>
                <a:sym typeface="Century Gothic" panose="020B0502020202020204" pitchFamily="34" charset="0"/>
              </a:rPr>
              <a:t>标题文本</a:t>
            </a:r>
            <a:endParaRPr kumimoji="0" lang="en-US" sz="1800" b="0" i="0" u="none" strike="noStrike" kern="1200" cap="none" spc="200" normalizeH="0" baseline="0" noProof="0" dirty="0">
              <a:ln>
                <a:noFill/>
              </a:ln>
              <a:solidFill>
                <a:srgbClr val="000000">
                  <a:lumMod val="75000"/>
                  <a:lumOff val="25000"/>
                </a:srgbClr>
              </a:solidFill>
              <a:effectLst/>
              <a:uLnTx/>
              <a:uFillTx/>
              <a:latin typeface="Century Gothic" panose="020B0502020202020204" pitchFamily="34" charset="0"/>
              <a:ea typeface="inpin heiti" panose="00000500000000000000" pitchFamily="2" charset="-122"/>
              <a:cs typeface="Titillium" charset="0"/>
              <a:sym typeface="Century Gothic" panose="020B0502020202020204" pitchFamily="34" charset="0"/>
            </a:endParaRPr>
          </a:p>
        </p:txBody>
      </p:sp>
      <p:sp>
        <p:nvSpPr>
          <p:cNvPr id="72" name="矩形 71"/>
          <p:cNvSpPr/>
          <p:nvPr/>
        </p:nvSpPr>
        <p:spPr>
          <a:xfrm>
            <a:off x="5849699" y="5202760"/>
            <a:ext cx="1940560" cy="632658"/>
          </a:xfrm>
          <a:prstGeom prst="rect">
            <a:avLst/>
          </a:prstGeom>
        </p:spPr>
        <p:txBody>
          <a:bodyPr wrap="square" lIns="65009" tIns="32504" rIns="65009" bIns="32504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Each day is </a:t>
            </a:r>
            <a:r>
              <a:rPr kumimoji="0" lang="en-US" altLang="zh-CN" sz="10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a new oppfrom now oday </a:t>
            </a:r>
            <a:r>
              <a:rPr kumimoji="0" lang="en-US" altLang="zh-CN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is </a:t>
            </a:r>
            <a:r>
              <a:rPr kumimoji="0" lang="en-US" altLang="zh-CN" sz="10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a on</a:t>
            </a:r>
            <a:endParaRPr kumimoji="0" lang="en-US" altLang="zh-CN" sz="10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Century Gothic" panose="020B0502020202020204" pitchFamily="34" charset="0"/>
              <a:ea typeface="inpin heiti" panose="00000500000000000000" pitchFamily="2" charset="-122"/>
              <a:cs typeface="Arial" panose="020B0604020202020204" pitchFamily="34" charset="0"/>
              <a:sym typeface="Century Gothic" panose="020B0502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:random/>
      </p:transition>
    </mc:Choice>
    <mc:Fallback>
      <p:transition spd="slow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0"/>
                            </p:stCondLst>
                            <p:childTnLst>
                              <p:par>
                                <p:cTn id="4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6" grpId="0"/>
      <p:bldP spid="68" grpId="0"/>
      <p:bldP spid="70" grpId="0"/>
      <p:bldP spid="7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6"/>
          <p:cNvCxnSpPr/>
          <p:nvPr/>
        </p:nvCxnSpPr>
        <p:spPr>
          <a:xfrm rot="10800000" flipV="1">
            <a:off x="2572385" y="3208020"/>
            <a:ext cx="781050" cy="0"/>
          </a:xfrm>
          <a:prstGeom prst="line">
            <a:avLst/>
          </a:prstGeom>
          <a:ln w="12700">
            <a:solidFill>
              <a:schemeClr val="accent6">
                <a:lumMod val="75000"/>
              </a:schemeClr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29"/>
          <p:cNvCxnSpPr/>
          <p:nvPr/>
        </p:nvCxnSpPr>
        <p:spPr>
          <a:xfrm>
            <a:off x="8671560" y="3208020"/>
            <a:ext cx="833120" cy="0"/>
          </a:xfrm>
          <a:prstGeom prst="line">
            <a:avLst/>
          </a:prstGeom>
          <a:ln w="12700">
            <a:solidFill>
              <a:schemeClr val="accent6">
                <a:lumMod val="75000"/>
              </a:schemeClr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Arc 30"/>
          <p:cNvSpPr/>
          <p:nvPr/>
        </p:nvSpPr>
        <p:spPr>
          <a:xfrm>
            <a:off x="2473960" y="1547495"/>
            <a:ext cx="1653540" cy="1653540"/>
          </a:xfrm>
          <a:prstGeom prst="arc">
            <a:avLst/>
          </a:prstGeom>
          <a:ln w="12700">
            <a:solidFill>
              <a:schemeClr val="accent6">
                <a:lumMod val="75000"/>
              </a:schemeClr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>
            <a:lvl1pPr marL="0" lvl="0" indent="0" algn="l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</a:defRPr>
            </a:lvl1pPr>
            <a:lvl2pPr marL="457200" lvl="1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</a:defRPr>
            </a:lvl2pPr>
            <a:lvl3pPr marL="914400" lvl="2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</a:defRPr>
            </a:lvl3pPr>
            <a:lvl4pPr marL="1371600" lvl="3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</a:defRPr>
            </a:lvl4pPr>
            <a:lvl5pPr marL="1828800" lvl="4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</a:defRPr>
            </a:lvl5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Century Gothic" panose="020B0502020202020204" pitchFamily="34" charset="0"/>
              <a:ea typeface="inpin heiti" panose="00000500000000000000" pitchFamily="2" charset="-122"/>
              <a:cs typeface="+mn-cs"/>
              <a:sym typeface="Century Gothic" panose="020B0502020202020204" pitchFamily="34" charset="0"/>
            </a:endParaRPr>
          </a:p>
        </p:txBody>
      </p:sp>
      <p:grpSp>
        <p:nvGrpSpPr>
          <p:cNvPr id="7" name="Group 50"/>
          <p:cNvGrpSpPr/>
          <p:nvPr/>
        </p:nvGrpSpPr>
        <p:grpSpPr>
          <a:xfrm>
            <a:off x="3353435" y="2452370"/>
            <a:ext cx="1510030" cy="1510665"/>
            <a:chOff x="2428860" y="2090493"/>
            <a:chExt cx="1104770" cy="1104770"/>
          </a:xfrm>
          <a:solidFill>
            <a:schemeClr val="accent4"/>
          </a:solidFill>
        </p:grpSpPr>
        <p:sp>
          <p:nvSpPr>
            <p:cNvPr id="8" name="Oval 15"/>
            <p:cNvSpPr/>
            <p:nvPr/>
          </p:nvSpPr>
          <p:spPr>
            <a:xfrm>
              <a:off x="2428775" y="2090567"/>
              <a:ext cx="1104855" cy="1104696"/>
            </a:xfrm>
            <a:prstGeom prst="ellipse">
              <a:avLst/>
            </a:prstGeom>
            <a:grpFill/>
            <a:ln>
              <a:noFill/>
            </a:ln>
            <a:effectLst>
              <a:outerShdw blurRad="139700" dist="38100" dir="16200000" rotWithShape="0">
                <a:prstClr val="black">
                  <a:alpha val="36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>
              <a:lvl1pPr marL="0" lvl="0" indent="0" algn="l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sz="1800"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Arial" panose="020B0604020202020204" pitchFamily="34" charset="0"/>
                </a:defRPr>
              </a:lvl1pPr>
              <a:lvl2pPr marL="457200" lvl="1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Arial" panose="020B0604020202020204" pitchFamily="34" charset="0"/>
                </a:defRPr>
              </a:lvl2pPr>
              <a:lvl3pPr marL="914400" lvl="2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Arial" panose="020B0604020202020204" pitchFamily="34" charset="0"/>
                </a:defRPr>
              </a:lvl3pPr>
              <a:lvl4pPr marL="1371600" lvl="3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Arial" panose="020B0604020202020204" pitchFamily="34" charset="0"/>
                </a:defRPr>
              </a:lvl4pPr>
              <a:lvl5pPr marL="1828800" lvl="4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Arial" panose="020B0604020202020204" pitchFamily="34" charset="0"/>
                </a:defRPr>
              </a:lvl5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+mn-cs"/>
                <a:sym typeface="Century Gothic" panose="020B0502020202020204" pitchFamily="34" charset="0"/>
              </a:endParaRPr>
            </a:p>
          </p:txBody>
        </p:sp>
        <p:sp>
          <p:nvSpPr>
            <p:cNvPr id="9" name="Freeform 26"/>
            <p:cNvSpPr>
              <a:spLocks noEditPoints="1"/>
            </p:cNvSpPr>
            <p:nvPr/>
          </p:nvSpPr>
          <p:spPr>
            <a:xfrm>
              <a:off x="2737725" y="2451987"/>
              <a:ext cx="379548" cy="379548"/>
            </a:xfrm>
            <a:custGeom>
              <a:avLst/>
              <a:gdLst>
                <a:gd name="txL" fmla="*/ 0 w 344"/>
                <a:gd name="txT" fmla="*/ 0 h 344"/>
                <a:gd name="txR" fmla="*/ 344 w 344"/>
                <a:gd name="txB" fmla="*/ 344 h 344"/>
              </a:gdLst>
              <a:ahLst/>
              <a:cxnLst>
                <a:cxn ang="0">
                  <a:pos x="335989369" y="209384710"/>
                </a:cxn>
                <a:cxn ang="0">
                  <a:pos x="209384710" y="335989369"/>
                </a:cxn>
                <a:cxn ang="0">
                  <a:pos x="82780086" y="209384710"/>
                </a:cxn>
                <a:cxn ang="0">
                  <a:pos x="85215150" y="185037377"/>
                </a:cxn>
                <a:cxn ang="0">
                  <a:pos x="0" y="185037377"/>
                </a:cxn>
                <a:cxn ang="0">
                  <a:pos x="0" y="353032613"/>
                </a:cxn>
                <a:cxn ang="0">
                  <a:pos x="65736825" y="418769420"/>
                </a:cxn>
                <a:cxn ang="0">
                  <a:pos x="353032613" y="418769420"/>
                </a:cxn>
                <a:cxn ang="0">
                  <a:pos x="418769420" y="353032613"/>
                </a:cxn>
                <a:cxn ang="0">
                  <a:pos x="418769420" y="185037377"/>
                </a:cxn>
                <a:cxn ang="0">
                  <a:pos x="333554305" y="185037377"/>
                </a:cxn>
                <a:cxn ang="0">
                  <a:pos x="335989369" y="209384710"/>
                </a:cxn>
                <a:cxn ang="0">
                  <a:pos x="353032613" y="0"/>
                </a:cxn>
                <a:cxn ang="0">
                  <a:pos x="65736825" y="0"/>
                </a:cxn>
                <a:cxn ang="0">
                  <a:pos x="0" y="65736825"/>
                </a:cxn>
                <a:cxn ang="0">
                  <a:pos x="0" y="136343778"/>
                </a:cxn>
                <a:cxn ang="0">
                  <a:pos x="105909336" y="136343778"/>
                </a:cxn>
                <a:cxn ang="0">
                  <a:pos x="209384710" y="82780086"/>
                </a:cxn>
                <a:cxn ang="0">
                  <a:pos x="312860119" y="136343778"/>
                </a:cxn>
                <a:cxn ang="0">
                  <a:pos x="418769420" y="136343778"/>
                </a:cxn>
                <a:cxn ang="0">
                  <a:pos x="418769420" y="65736825"/>
                </a:cxn>
                <a:cxn ang="0">
                  <a:pos x="353032613" y="0"/>
                </a:cxn>
                <a:cxn ang="0">
                  <a:pos x="385901017" y="80345022"/>
                </a:cxn>
                <a:cxn ang="0">
                  <a:pos x="373727902" y="92519240"/>
                </a:cxn>
                <a:cxn ang="0">
                  <a:pos x="338424433" y="92519240"/>
                </a:cxn>
                <a:cxn ang="0">
                  <a:pos x="327468299" y="80345022"/>
                </a:cxn>
                <a:cxn ang="0">
                  <a:pos x="327468299" y="45041536"/>
                </a:cxn>
                <a:cxn ang="0">
                  <a:pos x="338424433" y="34085393"/>
                </a:cxn>
                <a:cxn ang="0">
                  <a:pos x="373727902" y="34085393"/>
                </a:cxn>
                <a:cxn ang="0">
                  <a:pos x="385901017" y="45041536"/>
                </a:cxn>
                <a:cxn ang="0">
                  <a:pos x="385901017" y="80345022"/>
                </a:cxn>
                <a:cxn ang="0">
                  <a:pos x="287295736" y="209384710"/>
                </a:cxn>
                <a:cxn ang="0">
                  <a:pos x="209384710" y="131473650"/>
                </a:cxn>
                <a:cxn ang="0">
                  <a:pos x="131473650" y="209384710"/>
                </a:cxn>
                <a:cxn ang="0">
                  <a:pos x="209384710" y="287295736"/>
                </a:cxn>
                <a:cxn ang="0">
                  <a:pos x="287295736" y="209384710"/>
                </a:cxn>
              </a:cxnLst>
              <a:rect l="txL" t="txT" r="txR" b="txB"/>
              <a:pathLst>
                <a:path w="344" h="344">
                  <a:moveTo>
                    <a:pt x="276" y="172"/>
                  </a:moveTo>
                  <a:cubicBezTo>
                    <a:pt x="276" y="229"/>
                    <a:pt x="230" y="276"/>
                    <a:pt x="172" y="276"/>
                  </a:cubicBezTo>
                  <a:cubicBezTo>
                    <a:pt x="115" y="276"/>
                    <a:pt x="68" y="229"/>
                    <a:pt x="68" y="172"/>
                  </a:cubicBezTo>
                  <a:cubicBezTo>
                    <a:pt x="68" y="165"/>
                    <a:pt x="69" y="158"/>
                    <a:pt x="70" y="152"/>
                  </a:cubicBezTo>
                  <a:cubicBezTo>
                    <a:pt x="0" y="152"/>
                    <a:pt x="0" y="152"/>
                    <a:pt x="0" y="152"/>
                  </a:cubicBezTo>
                  <a:cubicBezTo>
                    <a:pt x="0" y="290"/>
                    <a:pt x="0" y="290"/>
                    <a:pt x="0" y="290"/>
                  </a:cubicBezTo>
                  <a:cubicBezTo>
                    <a:pt x="0" y="320"/>
                    <a:pt x="24" y="344"/>
                    <a:pt x="54" y="344"/>
                  </a:cubicBezTo>
                  <a:cubicBezTo>
                    <a:pt x="290" y="344"/>
                    <a:pt x="290" y="344"/>
                    <a:pt x="290" y="344"/>
                  </a:cubicBezTo>
                  <a:cubicBezTo>
                    <a:pt x="320" y="344"/>
                    <a:pt x="344" y="320"/>
                    <a:pt x="344" y="290"/>
                  </a:cubicBezTo>
                  <a:cubicBezTo>
                    <a:pt x="344" y="152"/>
                    <a:pt x="344" y="152"/>
                    <a:pt x="344" y="152"/>
                  </a:cubicBezTo>
                  <a:cubicBezTo>
                    <a:pt x="274" y="152"/>
                    <a:pt x="274" y="152"/>
                    <a:pt x="274" y="152"/>
                  </a:cubicBezTo>
                  <a:cubicBezTo>
                    <a:pt x="276" y="158"/>
                    <a:pt x="276" y="165"/>
                    <a:pt x="276" y="172"/>
                  </a:cubicBezTo>
                  <a:close/>
                  <a:moveTo>
                    <a:pt x="290" y="0"/>
                  </a:moveTo>
                  <a:cubicBezTo>
                    <a:pt x="54" y="0"/>
                    <a:pt x="54" y="0"/>
                    <a:pt x="54" y="0"/>
                  </a:cubicBezTo>
                  <a:cubicBezTo>
                    <a:pt x="24" y="0"/>
                    <a:pt x="0" y="24"/>
                    <a:pt x="0" y="54"/>
                  </a:cubicBezTo>
                  <a:cubicBezTo>
                    <a:pt x="0" y="112"/>
                    <a:pt x="0" y="112"/>
                    <a:pt x="0" y="112"/>
                  </a:cubicBezTo>
                  <a:cubicBezTo>
                    <a:pt x="87" y="112"/>
                    <a:pt x="87" y="112"/>
                    <a:pt x="87" y="112"/>
                  </a:cubicBezTo>
                  <a:cubicBezTo>
                    <a:pt x="106" y="85"/>
                    <a:pt x="137" y="68"/>
                    <a:pt x="172" y="68"/>
                  </a:cubicBezTo>
                  <a:cubicBezTo>
                    <a:pt x="207" y="68"/>
                    <a:pt x="238" y="85"/>
                    <a:pt x="257" y="112"/>
                  </a:cubicBezTo>
                  <a:cubicBezTo>
                    <a:pt x="344" y="112"/>
                    <a:pt x="344" y="112"/>
                    <a:pt x="344" y="112"/>
                  </a:cubicBezTo>
                  <a:cubicBezTo>
                    <a:pt x="344" y="54"/>
                    <a:pt x="344" y="54"/>
                    <a:pt x="344" y="54"/>
                  </a:cubicBezTo>
                  <a:cubicBezTo>
                    <a:pt x="344" y="24"/>
                    <a:pt x="320" y="0"/>
                    <a:pt x="290" y="0"/>
                  </a:cubicBezTo>
                  <a:close/>
                  <a:moveTo>
                    <a:pt x="317" y="66"/>
                  </a:moveTo>
                  <a:cubicBezTo>
                    <a:pt x="317" y="72"/>
                    <a:pt x="312" y="76"/>
                    <a:pt x="307" y="76"/>
                  </a:cubicBezTo>
                  <a:cubicBezTo>
                    <a:pt x="278" y="76"/>
                    <a:pt x="278" y="76"/>
                    <a:pt x="278" y="76"/>
                  </a:cubicBezTo>
                  <a:cubicBezTo>
                    <a:pt x="273" y="76"/>
                    <a:pt x="269" y="72"/>
                    <a:pt x="269" y="66"/>
                  </a:cubicBezTo>
                  <a:cubicBezTo>
                    <a:pt x="269" y="37"/>
                    <a:pt x="269" y="37"/>
                    <a:pt x="269" y="37"/>
                  </a:cubicBezTo>
                  <a:cubicBezTo>
                    <a:pt x="269" y="32"/>
                    <a:pt x="273" y="28"/>
                    <a:pt x="278" y="28"/>
                  </a:cubicBezTo>
                  <a:cubicBezTo>
                    <a:pt x="307" y="28"/>
                    <a:pt x="307" y="28"/>
                    <a:pt x="307" y="28"/>
                  </a:cubicBezTo>
                  <a:cubicBezTo>
                    <a:pt x="312" y="28"/>
                    <a:pt x="317" y="32"/>
                    <a:pt x="317" y="37"/>
                  </a:cubicBezTo>
                  <a:lnTo>
                    <a:pt x="317" y="66"/>
                  </a:lnTo>
                  <a:close/>
                  <a:moveTo>
                    <a:pt x="236" y="172"/>
                  </a:moveTo>
                  <a:cubicBezTo>
                    <a:pt x="236" y="137"/>
                    <a:pt x="208" y="108"/>
                    <a:pt x="172" y="108"/>
                  </a:cubicBezTo>
                  <a:cubicBezTo>
                    <a:pt x="137" y="108"/>
                    <a:pt x="108" y="137"/>
                    <a:pt x="108" y="172"/>
                  </a:cubicBezTo>
                  <a:cubicBezTo>
                    <a:pt x="108" y="207"/>
                    <a:pt x="137" y="236"/>
                    <a:pt x="172" y="236"/>
                  </a:cubicBezTo>
                  <a:cubicBezTo>
                    <a:pt x="208" y="236"/>
                    <a:pt x="236" y="207"/>
                    <a:pt x="236" y="17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139700" dist="38100" dir="16200000" rotWithShape="0">
                <a:prstClr val="black">
                  <a:alpha val="36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+mn-cs"/>
                <a:sym typeface="Century Gothic" panose="020B0502020202020204" pitchFamily="34" charset="0"/>
              </a:endParaRPr>
            </a:p>
          </p:txBody>
        </p:sp>
      </p:grpSp>
      <p:sp>
        <p:nvSpPr>
          <p:cNvPr id="10" name="Arc 31"/>
          <p:cNvSpPr/>
          <p:nvPr/>
        </p:nvSpPr>
        <p:spPr>
          <a:xfrm flipH="1">
            <a:off x="7942580" y="1547495"/>
            <a:ext cx="1651635" cy="1653540"/>
          </a:xfrm>
          <a:prstGeom prst="arc">
            <a:avLst/>
          </a:prstGeom>
          <a:ln w="12700">
            <a:solidFill>
              <a:schemeClr val="accent6">
                <a:lumMod val="75000"/>
              </a:schemeClr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>
            <a:lvl1pPr marL="0" lvl="0" indent="0" algn="l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</a:defRPr>
            </a:lvl1pPr>
            <a:lvl2pPr marL="457200" lvl="1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</a:defRPr>
            </a:lvl2pPr>
            <a:lvl3pPr marL="914400" lvl="2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</a:defRPr>
            </a:lvl3pPr>
            <a:lvl4pPr marL="1371600" lvl="3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</a:defRPr>
            </a:lvl4pPr>
            <a:lvl5pPr marL="1828800" lvl="4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</a:defRPr>
            </a:lvl5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Century Gothic" panose="020B0502020202020204" pitchFamily="34" charset="0"/>
              <a:ea typeface="inpin heiti" panose="00000500000000000000" pitchFamily="2" charset="-122"/>
              <a:cs typeface="+mn-cs"/>
              <a:sym typeface="Century Gothic" panose="020B0502020202020204" pitchFamily="34" charset="0"/>
            </a:endParaRPr>
          </a:p>
        </p:txBody>
      </p:sp>
      <p:grpSp>
        <p:nvGrpSpPr>
          <p:cNvPr id="11" name="Group 47"/>
          <p:cNvGrpSpPr/>
          <p:nvPr/>
        </p:nvGrpSpPr>
        <p:grpSpPr>
          <a:xfrm>
            <a:off x="7161530" y="2452370"/>
            <a:ext cx="1510030" cy="1510665"/>
            <a:chOff x="5214942" y="2090493"/>
            <a:chExt cx="1104770" cy="1104770"/>
          </a:xfrm>
          <a:solidFill>
            <a:schemeClr val="accent2"/>
          </a:solidFill>
        </p:grpSpPr>
        <p:sp>
          <p:nvSpPr>
            <p:cNvPr id="12" name="Oval 24"/>
            <p:cNvSpPr/>
            <p:nvPr/>
          </p:nvSpPr>
          <p:spPr>
            <a:xfrm>
              <a:off x="5214942" y="2090567"/>
              <a:ext cx="1104908" cy="1104696"/>
            </a:xfrm>
            <a:prstGeom prst="ellipse">
              <a:avLst/>
            </a:prstGeom>
            <a:grpFill/>
            <a:ln>
              <a:noFill/>
            </a:ln>
            <a:effectLst>
              <a:outerShdw blurRad="139700" dist="38100" dir="16200000" rotWithShape="0">
                <a:prstClr val="black">
                  <a:alpha val="36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>
              <a:lvl1pPr marL="0" lvl="0" indent="0" algn="l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sz="1800"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Arial" panose="020B0604020202020204" pitchFamily="34" charset="0"/>
                </a:defRPr>
              </a:lvl1pPr>
              <a:lvl2pPr marL="457200" lvl="1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Arial" panose="020B0604020202020204" pitchFamily="34" charset="0"/>
                </a:defRPr>
              </a:lvl2pPr>
              <a:lvl3pPr marL="914400" lvl="2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Arial" panose="020B0604020202020204" pitchFamily="34" charset="0"/>
                </a:defRPr>
              </a:lvl3pPr>
              <a:lvl4pPr marL="1371600" lvl="3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Arial" panose="020B0604020202020204" pitchFamily="34" charset="0"/>
                </a:defRPr>
              </a:lvl4pPr>
              <a:lvl5pPr marL="1828800" lvl="4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Arial" panose="020B0604020202020204" pitchFamily="34" charset="0"/>
                </a:defRPr>
              </a:lvl5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+mn-cs"/>
                <a:sym typeface="Century Gothic" panose="020B0502020202020204" pitchFamily="34" charset="0"/>
              </a:endParaRPr>
            </a:p>
          </p:txBody>
        </p:sp>
        <p:sp>
          <p:nvSpPr>
            <p:cNvPr id="13" name="Freeform 21"/>
            <p:cNvSpPr/>
            <p:nvPr/>
          </p:nvSpPr>
          <p:spPr>
            <a:xfrm>
              <a:off x="5633022" y="2401809"/>
              <a:ext cx="337810" cy="426798"/>
            </a:xfrm>
            <a:custGeom>
              <a:avLst/>
              <a:gdLst>
                <a:gd name="txL" fmla="*/ 0 w 323"/>
                <a:gd name="txT" fmla="*/ 0 h 408"/>
                <a:gd name="txR" fmla="*/ 323 w 323"/>
                <a:gd name="txB" fmla="*/ 408 h 408"/>
              </a:gdLst>
              <a:ahLst/>
              <a:cxnLst>
                <a:cxn ang="0">
                  <a:pos x="141101053" y="297641435"/>
                </a:cxn>
                <a:cxn ang="0">
                  <a:pos x="74378864" y="446462087"/>
                </a:cxn>
                <a:cxn ang="0">
                  <a:pos x="107192439" y="214476457"/>
                </a:cxn>
                <a:cxn ang="0">
                  <a:pos x="162977118" y="108332421"/>
                </a:cxn>
                <a:cxn ang="0">
                  <a:pos x="188134018" y="281227500"/>
                </a:cxn>
                <a:cxn ang="0">
                  <a:pos x="255950134" y="79881322"/>
                </a:cxn>
                <a:cxn ang="0">
                  <a:pos x="51408822" y="189308981"/>
                </a:cxn>
                <a:cxn ang="0">
                  <a:pos x="62347378" y="261530922"/>
                </a:cxn>
                <a:cxn ang="0">
                  <a:pos x="1093961" y="160857882"/>
                </a:cxn>
                <a:cxn ang="0">
                  <a:pos x="149851688" y="9848783"/>
                </a:cxn>
                <a:cxn ang="0">
                  <a:pos x="339079666" y="130218365"/>
                </a:cxn>
                <a:cxn ang="0">
                  <a:pos x="200166534" y="326092535"/>
                </a:cxn>
                <a:cxn ang="0">
                  <a:pos x="141101053" y="297641435"/>
                </a:cxn>
              </a:cxnLst>
              <a:rect l="txL" t="txT" r="txR" b="txB"/>
              <a:pathLst>
                <a:path w="323" h="408">
                  <a:moveTo>
                    <a:pt x="129" y="272"/>
                  </a:moveTo>
                  <a:cubicBezTo>
                    <a:pt x="118" y="328"/>
                    <a:pt x="106" y="380"/>
                    <a:pt x="68" y="408"/>
                  </a:cubicBezTo>
                  <a:cubicBezTo>
                    <a:pt x="56" y="325"/>
                    <a:pt x="85" y="262"/>
                    <a:pt x="98" y="196"/>
                  </a:cubicBezTo>
                  <a:cubicBezTo>
                    <a:pt x="75" y="157"/>
                    <a:pt x="101" y="80"/>
                    <a:pt x="149" y="99"/>
                  </a:cubicBezTo>
                  <a:cubicBezTo>
                    <a:pt x="209" y="122"/>
                    <a:pt x="98" y="242"/>
                    <a:pt x="172" y="257"/>
                  </a:cubicBezTo>
                  <a:cubicBezTo>
                    <a:pt x="250" y="273"/>
                    <a:pt x="282" y="122"/>
                    <a:pt x="234" y="73"/>
                  </a:cubicBezTo>
                  <a:cubicBezTo>
                    <a:pt x="164" y="2"/>
                    <a:pt x="31" y="72"/>
                    <a:pt x="47" y="173"/>
                  </a:cubicBezTo>
                  <a:cubicBezTo>
                    <a:pt x="51" y="198"/>
                    <a:pt x="77" y="205"/>
                    <a:pt x="57" y="239"/>
                  </a:cubicBezTo>
                  <a:cubicBezTo>
                    <a:pt x="13" y="229"/>
                    <a:pt x="0" y="194"/>
                    <a:pt x="1" y="147"/>
                  </a:cubicBezTo>
                  <a:cubicBezTo>
                    <a:pt x="4" y="70"/>
                    <a:pt x="70" y="17"/>
                    <a:pt x="137" y="9"/>
                  </a:cubicBezTo>
                  <a:cubicBezTo>
                    <a:pt x="221" y="0"/>
                    <a:pt x="300" y="40"/>
                    <a:pt x="310" y="119"/>
                  </a:cubicBezTo>
                  <a:cubicBezTo>
                    <a:pt x="323" y="208"/>
                    <a:pt x="273" y="305"/>
                    <a:pt x="183" y="298"/>
                  </a:cubicBezTo>
                  <a:cubicBezTo>
                    <a:pt x="158" y="296"/>
                    <a:pt x="148" y="284"/>
                    <a:pt x="129" y="27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139700" dist="38100" dir="16200000" rotWithShape="0">
                <a:prstClr val="black">
                  <a:alpha val="36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+mn-cs"/>
                <a:sym typeface="Century Gothic" panose="020B0502020202020204" pitchFamily="34" charset="0"/>
              </a:endParaRPr>
            </a:p>
          </p:txBody>
        </p:sp>
      </p:grpSp>
      <p:sp>
        <p:nvSpPr>
          <p:cNvPr id="14" name="Arc 33"/>
          <p:cNvSpPr/>
          <p:nvPr/>
        </p:nvSpPr>
        <p:spPr>
          <a:xfrm flipV="1">
            <a:off x="3743325" y="3208020"/>
            <a:ext cx="1653540" cy="1653540"/>
          </a:xfrm>
          <a:prstGeom prst="arc">
            <a:avLst/>
          </a:prstGeom>
          <a:ln w="12700">
            <a:solidFill>
              <a:schemeClr val="accent6">
                <a:lumMod val="75000"/>
              </a:schemeClr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>
            <a:lvl1pPr marL="0" lvl="0" indent="0" algn="l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</a:defRPr>
            </a:lvl1pPr>
            <a:lvl2pPr marL="457200" lvl="1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</a:defRPr>
            </a:lvl2pPr>
            <a:lvl3pPr marL="914400" lvl="2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</a:defRPr>
            </a:lvl3pPr>
            <a:lvl4pPr marL="1371600" lvl="3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</a:defRPr>
            </a:lvl4pPr>
            <a:lvl5pPr marL="1828800" lvl="4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</a:defRPr>
            </a:lvl5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Century Gothic" panose="020B0502020202020204" pitchFamily="34" charset="0"/>
              <a:ea typeface="inpin heiti" panose="00000500000000000000" pitchFamily="2" charset="-122"/>
              <a:cs typeface="+mn-cs"/>
              <a:sym typeface="Century Gothic" panose="020B0502020202020204" pitchFamily="34" charset="0"/>
            </a:endParaRPr>
          </a:p>
        </p:txBody>
      </p:sp>
      <p:grpSp>
        <p:nvGrpSpPr>
          <p:cNvPr id="15" name="Group 49"/>
          <p:cNvGrpSpPr/>
          <p:nvPr/>
        </p:nvGrpSpPr>
        <p:grpSpPr>
          <a:xfrm>
            <a:off x="4622800" y="2453005"/>
            <a:ext cx="1510030" cy="1510030"/>
            <a:chOff x="3357554" y="2090493"/>
            <a:chExt cx="1104770" cy="1104770"/>
          </a:xfrm>
          <a:solidFill>
            <a:schemeClr val="accent2"/>
          </a:solidFill>
        </p:grpSpPr>
        <p:sp>
          <p:nvSpPr>
            <p:cNvPr id="16" name="Oval 22"/>
            <p:cNvSpPr/>
            <p:nvPr/>
          </p:nvSpPr>
          <p:spPr>
            <a:xfrm>
              <a:off x="3357469" y="2090493"/>
              <a:ext cx="1104855" cy="1104950"/>
            </a:xfrm>
            <a:prstGeom prst="ellipse">
              <a:avLst/>
            </a:prstGeom>
            <a:grpFill/>
            <a:ln>
              <a:noFill/>
            </a:ln>
            <a:effectLst>
              <a:outerShdw blurRad="139700" dist="38100" dir="16200000" rotWithShape="0">
                <a:prstClr val="black">
                  <a:alpha val="36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>
              <a:lvl1pPr marL="0" lvl="0" indent="0" algn="l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sz="1800"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Arial" panose="020B0604020202020204" pitchFamily="34" charset="0"/>
                </a:defRPr>
              </a:lvl1pPr>
              <a:lvl2pPr marL="457200" lvl="1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Arial" panose="020B0604020202020204" pitchFamily="34" charset="0"/>
                </a:defRPr>
              </a:lvl2pPr>
              <a:lvl3pPr marL="914400" lvl="2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Arial" panose="020B0604020202020204" pitchFamily="34" charset="0"/>
                </a:defRPr>
              </a:lvl3pPr>
              <a:lvl4pPr marL="1371600" lvl="3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Arial" panose="020B0604020202020204" pitchFamily="34" charset="0"/>
                </a:defRPr>
              </a:lvl4pPr>
              <a:lvl5pPr marL="1828800" lvl="4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Arial" panose="020B0604020202020204" pitchFamily="34" charset="0"/>
                </a:defRPr>
              </a:lvl5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+mn-cs"/>
                <a:sym typeface="Century Gothic" panose="020B0502020202020204" pitchFamily="34" charset="0"/>
              </a:endParaRPr>
            </a:p>
          </p:txBody>
        </p:sp>
        <p:sp>
          <p:nvSpPr>
            <p:cNvPr id="17" name="Freeform 28"/>
            <p:cNvSpPr/>
            <p:nvPr/>
          </p:nvSpPr>
          <p:spPr>
            <a:xfrm>
              <a:off x="3731757" y="2455892"/>
              <a:ext cx="427458" cy="348878"/>
            </a:xfrm>
            <a:custGeom>
              <a:avLst/>
              <a:gdLst>
                <a:gd name="txL" fmla="*/ 0 w 382"/>
                <a:gd name="txT" fmla="*/ 0 h 312"/>
                <a:gd name="txR" fmla="*/ 382 w 382"/>
                <a:gd name="txB" fmla="*/ 312 h 312"/>
              </a:gdLst>
              <a:ahLst/>
              <a:cxnLst>
                <a:cxn ang="0">
                  <a:pos x="384413444" y="168799928"/>
                </a:cxn>
                <a:cxn ang="0">
                  <a:pos x="453282277" y="88776033"/>
                </a:cxn>
                <a:cxn ang="0">
                  <a:pos x="298014363" y="31259242"/>
                </a:cxn>
                <a:cxn ang="0">
                  <a:pos x="286744847" y="23757249"/>
                </a:cxn>
                <a:cxn ang="0">
                  <a:pos x="286744847" y="167549782"/>
                </a:cxn>
                <a:cxn ang="0">
                  <a:pos x="225388978" y="267579327"/>
                </a:cxn>
                <a:cxn ang="0">
                  <a:pos x="107685847" y="236320094"/>
                </a:cxn>
                <a:cxn ang="0">
                  <a:pos x="161528787" y="121285411"/>
                </a:cxn>
                <a:cxn ang="0">
                  <a:pos x="237910584" y="116283711"/>
                </a:cxn>
                <a:cxn ang="0">
                  <a:pos x="237910584" y="5001703"/>
                </a:cxn>
                <a:cxn ang="0">
                  <a:pos x="192832802" y="0"/>
                </a:cxn>
                <a:cxn ang="0">
                  <a:pos x="0" y="195057460"/>
                </a:cxn>
                <a:cxn ang="0">
                  <a:pos x="192832802" y="390114919"/>
                </a:cxn>
                <a:cxn ang="0">
                  <a:pos x="385665605" y="195057460"/>
                </a:cxn>
                <a:cxn ang="0">
                  <a:pos x="384413444" y="168799928"/>
                </a:cxn>
              </a:cxnLst>
              <a:rect l="txL" t="txT" r="txR" b="txB"/>
              <a:pathLst>
                <a:path w="382" h="312">
                  <a:moveTo>
                    <a:pt x="307" y="135"/>
                  </a:moveTo>
                  <a:cubicBezTo>
                    <a:pt x="354" y="122"/>
                    <a:pt x="382" y="72"/>
                    <a:pt x="362" y="71"/>
                  </a:cubicBezTo>
                  <a:cubicBezTo>
                    <a:pt x="311" y="68"/>
                    <a:pt x="267" y="43"/>
                    <a:pt x="238" y="25"/>
                  </a:cubicBezTo>
                  <a:cubicBezTo>
                    <a:pt x="235" y="23"/>
                    <a:pt x="232" y="21"/>
                    <a:pt x="229" y="19"/>
                  </a:cubicBezTo>
                  <a:cubicBezTo>
                    <a:pt x="229" y="134"/>
                    <a:pt x="229" y="134"/>
                    <a:pt x="229" y="134"/>
                  </a:cubicBezTo>
                  <a:cubicBezTo>
                    <a:pt x="229" y="172"/>
                    <a:pt x="206" y="202"/>
                    <a:pt x="180" y="214"/>
                  </a:cubicBezTo>
                  <a:cubicBezTo>
                    <a:pt x="142" y="233"/>
                    <a:pt x="100" y="221"/>
                    <a:pt x="86" y="189"/>
                  </a:cubicBezTo>
                  <a:cubicBezTo>
                    <a:pt x="72" y="157"/>
                    <a:pt x="91" y="116"/>
                    <a:pt x="129" y="97"/>
                  </a:cubicBezTo>
                  <a:cubicBezTo>
                    <a:pt x="150" y="87"/>
                    <a:pt x="172" y="86"/>
                    <a:pt x="190" y="93"/>
                  </a:cubicBezTo>
                  <a:cubicBezTo>
                    <a:pt x="190" y="4"/>
                    <a:pt x="190" y="4"/>
                    <a:pt x="190" y="4"/>
                  </a:cubicBezTo>
                  <a:cubicBezTo>
                    <a:pt x="178" y="1"/>
                    <a:pt x="166" y="0"/>
                    <a:pt x="154" y="0"/>
                  </a:cubicBezTo>
                  <a:cubicBezTo>
                    <a:pt x="69" y="0"/>
                    <a:pt x="0" y="70"/>
                    <a:pt x="0" y="156"/>
                  </a:cubicBezTo>
                  <a:cubicBezTo>
                    <a:pt x="0" y="242"/>
                    <a:pt x="69" y="312"/>
                    <a:pt x="154" y="312"/>
                  </a:cubicBezTo>
                  <a:cubicBezTo>
                    <a:pt x="239" y="312"/>
                    <a:pt x="308" y="242"/>
                    <a:pt x="308" y="156"/>
                  </a:cubicBezTo>
                  <a:cubicBezTo>
                    <a:pt x="308" y="149"/>
                    <a:pt x="308" y="142"/>
                    <a:pt x="307" y="13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139700" dist="38100" dir="16200000" rotWithShape="0">
                <a:prstClr val="black">
                  <a:alpha val="36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+mn-cs"/>
                <a:sym typeface="Century Gothic" panose="020B0502020202020204" pitchFamily="34" charset="0"/>
              </a:endParaRPr>
            </a:p>
          </p:txBody>
        </p:sp>
      </p:grpSp>
      <p:sp>
        <p:nvSpPr>
          <p:cNvPr id="18" name="Arc 32"/>
          <p:cNvSpPr/>
          <p:nvPr/>
        </p:nvSpPr>
        <p:spPr>
          <a:xfrm flipH="1" flipV="1">
            <a:off x="6673215" y="3208020"/>
            <a:ext cx="1651635" cy="1653540"/>
          </a:xfrm>
          <a:prstGeom prst="arc">
            <a:avLst/>
          </a:prstGeom>
          <a:ln w="12700">
            <a:solidFill>
              <a:schemeClr val="accent6">
                <a:lumMod val="75000"/>
              </a:schemeClr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>
            <a:lvl1pPr marL="0" lvl="0" indent="0" algn="l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</a:defRPr>
            </a:lvl1pPr>
            <a:lvl2pPr marL="457200" lvl="1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</a:defRPr>
            </a:lvl2pPr>
            <a:lvl3pPr marL="914400" lvl="2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</a:defRPr>
            </a:lvl3pPr>
            <a:lvl4pPr marL="1371600" lvl="3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</a:defRPr>
            </a:lvl4pPr>
            <a:lvl5pPr marL="1828800" lvl="4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</a:defRPr>
            </a:lvl5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Century Gothic" panose="020B0502020202020204" pitchFamily="34" charset="0"/>
              <a:ea typeface="inpin heiti" panose="00000500000000000000" pitchFamily="2" charset="-122"/>
              <a:cs typeface="+mn-cs"/>
              <a:sym typeface="Century Gothic" panose="020B0502020202020204" pitchFamily="34" charset="0"/>
            </a:endParaRPr>
          </a:p>
        </p:txBody>
      </p:sp>
      <p:grpSp>
        <p:nvGrpSpPr>
          <p:cNvPr id="19" name="Group 48"/>
          <p:cNvGrpSpPr/>
          <p:nvPr/>
        </p:nvGrpSpPr>
        <p:grpSpPr>
          <a:xfrm>
            <a:off x="5892165" y="2453005"/>
            <a:ext cx="1510030" cy="1510030"/>
            <a:chOff x="4286248" y="2090493"/>
            <a:chExt cx="1104770" cy="1104770"/>
          </a:xfrm>
          <a:solidFill>
            <a:schemeClr val="accent4"/>
          </a:solidFill>
        </p:grpSpPr>
        <p:sp>
          <p:nvSpPr>
            <p:cNvPr id="20" name="Oval 23"/>
            <p:cNvSpPr/>
            <p:nvPr/>
          </p:nvSpPr>
          <p:spPr>
            <a:xfrm>
              <a:off x="4286248" y="2090493"/>
              <a:ext cx="1104908" cy="1104950"/>
            </a:xfrm>
            <a:prstGeom prst="ellipse">
              <a:avLst/>
            </a:prstGeom>
            <a:grpFill/>
            <a:ln>
              <a:noFill/>
            </a:ln>
            <a:effectLst>
              <a:outerShdw blurRad="139700" dist="38100" dir="16200000" rotWithShape="0">
                <a:prstClr val="black">
                  <a:alpha val="36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>
              <a:lvl1pPr marL="0" lvl="0" indent="0" algn="l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sz="1800"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Arial" panose="020B0604020202020204" pitchFamily="34" charset="0"/>
                </a:defRPr>
              </a:lvl1pPr>
              <a:lvl2pPr marL="457200" lvl="1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Arial" panose="020B0604020202020204" pitchFamily="34" charset="0"/>
                </a:defRPr>
              </a:lvl2pPr>
              <a:lvl3pPr marL="914400" lvl="2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Arial" panose="020B0604020202020204" pitchFamily="34" charset="0"/>
                </a:defRPr>
              </a:lvl3pPr>
              <a:lvl4pPr marL="1371600" lvl="3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Arial" panose="020B0604020202020204" pitchFamily="34" charset="0"/>
                </a:defRPr>
              </a:lvl4pPr>
              <a:lvl5pPr marL="1828800" lvl="4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b="0" i="0" u="none" kern="1200" baseline="0">
                  <a:solidFill>
                    <a:schemeClr val="tx1"/>
                  </a:solidFill>
                  <a:latin typeface="Arial" panose="020B0604020202020204" pitchFamily="34" charset="0"/>
                  <a:ea typeface="Arial" panose="020B0604020202020204" pitchFamily="34" charset="0"/>
                </a:defRPr>
              </a:lvl5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+mn-cs"/>
                <a:sym typeface="Century Gothic" panose="020B0502020202020204" pitchFamily="34" charset="0"/>
              </a:endParaRPr>
            </a:p>
          </p:txBody>
        </p:sp>
        <p:sp>
          <p:nvSpPr>
            <p:cNvPr id="21" name="Freeform 16"/>
            <p:cNvSpPr/>
            <p:nvPr/>
          </p:nvSpPr>
          <p:spPr>
            <a:xfrm>
              <a:off x="4664907" y="2459705"/>
              <a:ext cx="392462" cy="318932"/>
            </a:xfrm>
            <a:custGeom>
              <a:avLst/>
              <a:gdLst>
                <a:gd name="txL" fmla="*/ 0 w 368"/>
                <a:gd name="txT" fmla="*/ 0 h 299"/>
                <a:gd name="txR" fmla="*/ 368 w 368"/>
                <a:gd name="txB" fmla="*/ 299 h 299"/>
              </a:gdLst>
              <a:ahLst/>
              <a:cxnLst>
                <a:cxn ang="0">
                  <a:pos x="418550053" y="40959829"/>
                </a:cxn>
                <a:cxn ang="0">
                  <a:pos x="368505832" y="54613099"/>
                </a:cxn>
                <a:cxn ang="0">
                  <a:pos x="407176124" y="6826637"/>
                </a:cxn>
                <a:cxn ang="0">
                  <a:pos x="352583398" y="27306550"/>
                </a:cxn>
                <a:cxn ang="0">
                  <a:pos x="290028389" y="0"/>
                </a:cxn>
                <a:cxn ang="0">
                  <a:pos x="203588595" y="86470037"/>
                </a:cxn>
                <a:cxn ang="0">
                  <a:pos x="205863381" y="105812881"/>
                </a:cxn>
                <a:cxn ang="0">
                  <a:pos x="28434297" y="15928464"/>
                </a:cxn>
                <a:cxn ang="0">
                  <a:pos x="17060364" y="59163479"/>
                </a:cxn>
                <a:cxn ang="0">
                  <a:pos x="55730669" y="130843166"/>
                </a:cxn>
                <a:cxn ang="0">
                  <a:pos x="17060364" y="120603213"/>
                </a:cxn>
                <a:cxn ang="0">
                  <a:pos x="15923505" y="120603213"/>
                </a:cxn>
                <a:cxn ang="0">
                  <a:pos x="85301834" y="205936188"/>
                </a:cxn>
                <a:cxn ang="0">
                  <a:pos x="62555026" y="208211378"/>
                </a:cxn>
                <a:cxn ang="0">
                  <a:pos x="46631526" y="207074316"/>
                </a:cxn>
                <a:cxn ang="0">
                  <a:pos x="126246912" y="266237778"/>
                </a:cxn>
                <a:cxn ang="0">
                  <a:pos x="20473080" y="303784339"/>
                </a:cxn>
                <a:cxn ang="0">
                  <a:pos x="0" y="301508083"/>
                </a:cxn>
                <a:cxn ang="0">
                  <a:pos x="130796483" y="340192706"/>
                </a:cxn>
                <a:cxn ang="0">
                  <a:pos x="375330189" y="96709990"/>
                </a:cxn>
                <a:cxn ang="0">
                  <a:pos x="375330189" y="85332975"/>
                </a:cxn>
                <a:cxn ang="0">
                  <a:pos x="418550053" y="40959829"/>
                </a:cxn>
              </a:cxnLst>
              <a:rect l="txL" t="txT" r="txR" b="txB"/>
              <a:pathLst>
                <a:path w="368" h="299">
                  <a:moveTo>
                    <a:pt x="368" y="36"/>
                  </a:moveTo>
                  <a:cubicBezTo>
                    <a:pt x="354" y="42"/>
                    <a:pt x="340" y="46"/>
                    <a:pt x="324" y="48"/>
                  </a:cubicBezTo>
                  <a:cubicBezTo>
                    <a:pt x="340" y="38"/>
                    <a:pt x="352" y="24"/>
                    <a:pt x="358" y="6"/>
                  </a:cubicBezTo>
                  <a:cubicBezTo>
                    <a:pt x="343" y="15"/>
                    <a:pt x="327" y="21"/>
                    <a:pt x="310" y="24"/>
                  </a:cubicBezTo>
                  <a:cubicBezTo>
                    <a:pt x="296" y="10"/>
                    <a:pt x="276" y="0"/>
                    <a:pt x="255" y="0"/>
                  </a:cubicBezTo>
                  <a:cubicBezTo>
                    <a:pt x="213" y="0"/>
                    <a:pt x="179" y="34"/>
                    <a:pt x="179" y="76"/>
                  </a:cubicBezTo>
                  <a:cubicBezTo>
                    <a:pt x="179" y="82"/>
                    <a:pt x="180" y="88"/>
                    <a:pt x="181" y="93"/>
                  </a:cubicBezTo>
                  <a:cubicBezTo>
                    <a:pt x="118" y="90"/>
                    <a:pt x="63" y="60"/>
                    <a:pt x="25" y="14"/>
                  </a:cubicBezTo>
                  <a:cubicBezTo>
                    <a:pt x="19" y="25"/>
                    <a:pt x="15" y="38"/>
                    <a:pt x="15" y="52"/>
                  </a:cubicBezTo>
                  <a:cubicBezTo>
                    <a:pt x="15" y="78"/>
                    <a:pt x="28" y="101"/>
                    <a:pt x="49" y="115"/>
                  </a:cubicBezTo>
                  <a:cubicBezTo>
                    <a:pt x="36" y="115"/>
                    <a:pt x="25" y="111"/>
                    <a:pt x="15" y="106"/>
                  </a:cubicBezTo>
                  <a:cubicBezTo>
                    <a:pt x="14" y="106"/>
                    <a:pt x="14" y="106"/>
                    <a:pt x="14" y="106"/>
                  </a:cubicBezTo>
                  <a:cubicBezTo>
                    <a:pt x="14" y="143"/>
                    <a:pt x="41" y="174"/>
                    <a:pt x="75" y="181"/>
                  </a:cubicBezTo>
                  <a:cubicBezTo>
                    <a:pt x="69" y="182"/>
                    <a:pt x="62" y="183"/>
                    <a:pt x="55" y="183"/>
                  </a:cubicBezTo>
                  <a:cubicBezTo>
                    <a:pt x="50" y="183"/>
                    <a:pt x="46" y="183"/>
                    <a:pt x="41" y="182"/>
                  </a:cubicBezTo>
                  <a:cubicBezTo>
                    <a:pt x="51" y="212"/>
                    <a:pt x="78" y="234"/>
                    <a:pt x="111" y="234"/>
                  </a:cubicBezTo>
                  <a:cubicBezTo>
                    <a:pt x="86" y="254"/>
                    <a:pt x="53" y="267"/>
                    <a:pt x="18" y="267"/>
                  </a:cubicBezTo>
                  <a:cubicBezTo>
                    <a:pt x="12" y="267"/>
                    <a:pt x="6" y="266"/>
                    <a:pt x="0" y="265"/>
                  </a:cubicBezTo>
                  <a:cubicBezTo>
                    <a:pt x="33" y="287"/>
                    <a:pt x="73" y="299"/>
                    <a:pt x="115" y="299"/>
                  </a:cubicBezTo>
                  <a:cubicBezTo>
                    <a:pt x="254" y="299"/>
                    <a:pt x="330" y="184"/>
                    <a:pt x="330" y="85"/>
                  </a:cubicBezTo>
                  <a:cubicBezTo>
                    <a:pt x="330" y="81"/>
                    <a:pt x="330" y="78"/>
                    <a:pt x="330" y="75"/>
                  </a:cubicBezTo>
                  <a:cubicBezTo>
                    <a:pt x="345" y="64"/>
                    <a:pt x="358" y="51"/>
                    <a:pt x="368" y="3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139700" dist="38100" dir="16200000" rotWithShape="0">
                <a:prstClr val="black">
                  <a:alpha val="36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+mn-cs"/>
                <a:sym typeface="Century Gothic" panose="020B0502020202020204" pitchFamily="34" charset="0"/>
              </a:endParaRPr>
            </a:p>
          </p:txBody>
        </p:sp>
      </p:grpSp>
      <p:sp>
        <p:nvSpPr>
          <p:cNvPr id="30" name="矩形 29"/>
          <p:cNvSpPr/>
          <p:nvPr/>
        </p:nvSpPr>
        <p:spPr>
          <a:xfrm>
            <a:off x="8938063" y="1381539"/>
            <a:ext cx="2050552" cy="403316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+mn-cs"/>
                <a:sym typeface="Century Gothic" panose="020B0502020202020204" pitchFamily="34" charset="0"/>
              </a:rPr>
              <a:t>标题文字添加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75000"/>
                  <a:lumOff val="25000"/>
                </a:srgbClr>
              </a:solidFill>
              <a:effectLst/>
              <a:uLnTx/>
              <a:uFillTx/>
              <a:latin typeface="Century Gothic" panose="020B0502020202020204" pitchFamily="34" charset="0"/>
              <a:ea typeface="inpin heiti" panose="00000500000000000000" pitchFamily="2" charset="-122"/>
              <a:cs typeface="+mn-cs"/>
              <a:sym typeface="Century Gothic" panose="020B0502020202020204" pitchFamily="34" charset="0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9011269" y="1692145"/>
            <a:ext cx="2392696" cy="632658"/>
          </a:xfrm>
          <a:prstGeom prst="rect">
            <a:avLst/>
          </a:prstGeom>
        </p:spPr>
        <p:txBody>
          <a:bodyPr wrap="square" lIns="65009" tIns="32504" rIns="65009" bIns="32504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opportunities </a:t>
            </a:r>
            <a:r>
              <a:rPr kumimoji="0" lang="en-US" altLang="zh-CN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from </a:t>
            </a:r>
            <a:r>
              <a:rPr kumimoji="0" lang="en-US" altLang="zh-CN" sz="10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now on day </a:t>
            </a:r>
            <a:r>
              <a:rPr kumimoji="0" lang="en-US" altLang="zh-CN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is </a:t>
            </a:r>
            <a:r>
              <a:rPr kumimoji="0" lang="en-US" altLang="zh-CN" sz="10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a is </a:t>
            </a:r>
            <a:r>
              <a:rPr kumimoji="0" lang="en-US" altLang="zh-CN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a new </a:t>
            </a:r>
            <a:r>
              <a:rPr kumimoji="0" lang="en-US" altLang="zh-CN" sz="10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beginning from </a:t>
            </a:r>
            <a:r>
              <a:rPr kumimoji="0" lang="en-US" altLang="zh-CN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now on</a:t>
            </a:r>
            <a:endParaRPr kumimoji="0" lang="en-US" altLang="zh-CN" sz="10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Century Gothic" panose="020B0502020202020204" pitchFamily="34" charset="0"/>
              <a:ea typeface="inpin heiti" panose="00000500000000000000" pitchFamily="2" charset="-122"/>
              <a:cs typeface="Arial" panose="020B0604020202020204" pitchFamily="34" charset="0"/>
              <a:sym typeface="Century Gothic" panose="020B0502020202020204" pitchFamily="34" charset="0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7668509" y="4631060"/>
            <a:ext cx="2050552" cy="403316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+mn-cs"/>
                <a:sym typeface="Century Gothic" panose="020B0502020202020204" pitchFamily="34" charset="0"/>
              </a:rPr>
              <a:t>标题文字添加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75000"/>
                  <a:lumOff val="25000"/>
                </a:srgbClr>
              </a:solidFill>
              <a:effectLst/>
              <a:uLnTx/>
              <a:uFillTx/>
              <a:latin typeface="Century Gothic" panose="020B0502020202020204" pitchFamily="34" charset="0"/>
              <a:ea typeface="inpin heiti" panose="00000500000000000000" pitchFamily="2" charset="-122"/>
              <a:cs typeface="+mn-cs"/>
              <a:sym typeface="Century Gothic" panose="020B0502020202020204" pitchFamily="34" charset="0"/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7741715" y="4941666"/>
            <a:ext cx="2392696" cy="632658"/>
          </a:xfrm>
          <a:prstGeom prst="rect">
            <a:avLst/>
          </a:prstGeom>
        </p:spPr>
        <p:txBody>
          <a:bodyPr wrap="square" lIns="65009" tIns="32504" rIns="65009" bIns="32504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opportunities </a:t>
            </a:r>
            <a:r>
              <a:rPr kumimoji="0" lang="en-US" altLang="zh-CN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from </a:t>
            </a:r>
            <a:r>
              <a:rPr kumimoji="0" lang="en-US" altLang="zh-CN" sz="10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now on day </a:t>
            </a:r>
            <a:r>
              <a:rPr kumimoji="0" lang="en-US" altLang="zh-CN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is </a:t>
            </a:r>
            <a:r>
              <a:rPr kumimoji="0" lang="en-US" altLang="zh-CN" sz="10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a is </a:t>
            </a:r>
            <a:r>
              <a:rPr kumimoji="0" lang="en-US" altLang="zh-CN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a new </a:t>
            </a:r>
            <a:r>
              <a:rPr kumimoji="0" lang="en-US" altLang="zh-CN" sz="10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beginning from </a:t>
            </a:r>
            <a:r>
              <a:rPr kumimoji="0" lang="en-US" altLang="zh-CN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now on</a:t>
            </a:r>
            <a:endParaRPr kumimoji="0" lang="en-US" altLang="zh-CN" sz="10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Century Gothic" panose="020B0502020202020204" pitchFamily="34" charset="0"/>
              <a:ea typeface="inpin heiti" panose="00000500000000000000" pitchFamily="2" charset="-122"/>
              <a:cs typeface="Arial" panose="020B0604020202020204" pitchFamily="34" charset="0"/>
              <a:sym typeface="Century Gothic" panose="020B0502020202020204" pitchFamily="34" charset="0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1033334" y="1381539"/>
            <a:ext cx="2050552" cy="403316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marL="0" marR="0" lvl="0" indent="0" algn="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+mn-cs"/>
                <a:sym typeface="Century Gothic" panose="020B0502020202020204" pitchFamily="34" charset="0"/>
              </a:rPr>
              <a:t>标题文字添加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75000"/>
                  <a:lumOff val="25000"/>
                </a:srgbClr>
              </a:solidFill>
              <a:effectLst/>
              <a:uLnTx/>
              <a:uFillTx/>
              <a:latin typeface="Century Gothic" panose="020B0502020202020204" pitchFamily="34" charset="0"/>
              <a:ea typeface="inpin heiti" panose="00000500000000000000" pitchFamily="2" charset="-122"/>
              <a:cs typeface="+mn-cs"/>
              <a:sym typeface="Century Gothic" panose="020B0502020202020204" pitchFamily="34" charset="0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621895" y="1711070"/>
            <a:ext cx="2392696" cy="632658"/>
          </a:xfrm>
          <a:prstGeom prst="rect">
            <a:avLst/>
          </a:prstGeom>
        </p:spPr>
        <p:txBody>
          <a:bodyPr wrap="square" lIns="65009" tIns="32504" rIns="65009" bIns="32504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opportunities </a:t>
            </a:r>
            <a:r>
              <a:rPr kumimoji="0" lang="en-US" altLang="zh-CN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from </a:t>
            </a:r>
            <a:r>
              <a:rPr kumimoji="0" lang="en-US" altLang="zh-CN" sz="10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now on day </a:t>
            </a:r>
            <a:r>
              <a:rPr kumimoji="0" lang="en-US" altLang="zh-CN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is </a:t>
            </a:r>
            <a:r>
              <a:rPr kumimoji="0" lang="en-US" altLang="zh-CN" sz="10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a is </a:t>
            </a:r>
            <a:r>
              <a:rPr kumimoji="0" lang="en-US" altLang="zh-CN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a new </a:t>
            </a:r>
            <a:r>
              <a:rPr kumimoji="0" lang="en-US" altLang="zh-CN" sz="10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beginning from </a:t>
            </a:r>
            <a:r>
              <a:rPr kumimoji="0" lang="en-US" altLang="zh-CN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now on</a:t>
            </a:r>
            <a:endParaRPr kumimoji="0" lang="en-US" altLang="zh-CN" sz="10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Century Gothic" panose="020B0502020202020204" pitchFamily="34" charset="0"/>
              <a:ea typeface="inpin heiti" panose="00000500000000000000" pitchFamily="2" charset="-122"/>
              <a:cs typeface="Arial" panose="020B0604020202020204" pitchFamily="34" charset="0"/>
              <a:sym typeface="Century Gothic" panose="020B0502020202020204" pitchFamily="34" charset="0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2334939" y="4612135"/>
            <a:ext cx="2050552" cy="403316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marL="0" marR="0" lvl="0" indent="0" algn="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+mn-cs"/>
                <a:sym typeface="Century Gothic" panose="020B0502020202020204" pitchFamily="34" charset="0"/>
              </a:rPr>
              <a:t>标题文字添加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75000"/>
                  <a:lumOff val="25000"/>
                </a:srgbClr>
              </a:solidFill>
              <a:effectLst/>
              <a:uLnTx/>
              <a:uFillTx/>
              <a:latin typeface="Century Gothic" panose="020B0502020202020204" pitchFamily="34" charset="0"/>
              <a:ea typeface="inpin heiti" panose="00000500000000000000" pitchFamily="2" charset="-122"/>
              <a:cs typeface="+mn-cs"/>
              <a:sym typeface="Century Gothic" panose="020B0502020202020204" pitchFamily="34" charset="0"/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1923500" y="4941666"/>
            <a:ext cx="2392696" cy="632658"/>
          </a:xfrm>
          <a:prstGeom prst="rect">
            <a:avLst/>
          </a:prstGeom>
        </p:spPr>
        <p:txBody>
          <a:bodyPr wrap="square" lIns="65009" tIns="32504" rIns="65009" bIns="32504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opportunities </a:t>
            </a:r>
            <a:r>
              <a:rPr kumimoji="0" lang="en-US" altLang="zh-CN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from </a:t>
            </a:r>
            <a:r>
              <a:rPr kumimoji="0" lang="en-US" altLang="zh-CN" sz="10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now on day </a:t>
            </a:r>
            <a:r>
              <a:rPr kumimoji="0" lang="en-US" altLang="zh-CN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is </a:t>
            </a:r>
            <a:r>
              <a:rPr kumimoji="0" lang="en-US" altLang="zh-CN" sz="10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a is </a:t>
            </a:r>
            <a:r>
              <a:rPr kumimoji="0" lang="en-US" altLang="zh-CN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a new </a:t>
            </a:r>
            <a:r>
              <a:rPr kumimoji="0" lang="en-US" altLang="zh-CN" sz="10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beginning from </a:t>
            </a:r>
            <a:r>
              <a:rPr kumimoji="0" lang="en-US" altLang="zh-CN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now on</a:t>
            </a:r>
            <a:endParaRPr kumimoji="0" lang="en-US" altLang="zh-CN" sz="10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Century Gothic" panose="020B0502020202020204" pitchFamily="34" charset="0"/>
              <a:ea typeface="inpin heiti" panose="00000500000000000000" pitchFamily="2" charset="-122"/>
              <a:cs typeface="Arial" panose="020B0604020202020204" pitchFamily="34" charset="0"/>
              <a:sym typeface="Century Gothic" panose="020B0502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:random/>
      </p:transition>
    </mc:Choice>
    <mc:Fallback>
      <p:transition spd="slow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500"/>
                            </p:stCondLst>
                            <p:childTnLst>
                              <p:par>
                                <p:cTn id="5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500"/>
                            </p:stCondLst>
                            <p:childTnLst>
                              <p:par>
                                <p:cTn id="5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6500"/>
                            </p:stCondLst>
                            <p:childTnLst>
                              <p:par>
                                <p:cTn id="6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7500"/>
                            </p:stCondLst>
                            <p:childTnLst>
                              <p:par>
                                <p:cTn id="7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ldLvl="0" animBg="1"/>
      <p:bldP spid="10" grpId="0" bldLvl="0" animBg="1"/>
      <p:bldP spid="14" grpId="0" bldLvl="0" animBg="1"/>
      <p:bldP spid="18" grpId="0" bldLvl="0" animBg="1"/>
      <p:bldP spid="31" grpId="0"/>
      <p:bldP spid="33" grpId="0"/>
      <p:bldP spid="35" grpId="0"/>
      <p:bldP spid="3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alpha val="8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3" name="AutoShape 3"/>
          <p:cNvSpPr/>
          <p:nvPr/>
        </p:nvSpPr>
        <p:spPr bwMode="auto">
          <a:xfrm>
            <a:off x="7272232" y="1543794"/>
            <a:ext cx="3770417" cy="3770412"/>
          </a:xfrm>
          <a:custGeom>
            <a:avLst/>
            <a:gdLst/>
            <a:ahLst/>
            <a:cxnLst/>
            <a:rect l="0" t="0" r="r" b="b"/>
            <a:pathLst>
              <a:path w="20465" h="20465">
                <a:moveTo>
                  <a:pt x="18764" y="6107"/>
                </a:moveTo>
                <a:cubicBezTo>
                  <a:pt x="21033" y="8376"/>
                  <a:pt x="21033" y="12090"/>
                  <a:pt x="18764" y="14359"/>
                </a:cubicBezTo>
                <a:lnTo>
                  <a:pt x="14359" y="18764"/>
                </a:lnTo>
                <a:cubicBezTo>
                  <a:pt x="12090" y="21033"/>
                  <a:pt x="8376" y="21033"/>
                  <a:pt x="6107" y="18764"/>
                </a:cubicBezTo>
                <a:lnTo>
                  <a:pt x="1702" y="14359"/>
                </a:lnTo>
                <a:cubicBezTo>
                  <a:pt x="-567" y="12090"/>
                  <a:pt x="-567" y="8376"/>
                  <a:pt x="1702" y="6107"/>
                </a:cubicBezTo>
                <a:lnTo>
                  <a:pt x="6107" y="1702"/>
                </a:lnTo>
                <a:cubicBezTo>
                  <a:pt x="8376" y="-567"/>
                  <a:pt x="12090" y="-567"/>
                  <a:pt x="14359" y="1702"/>
                </a:cubicBezTo>
                <a:lnTo>
                  <a:pt x="18764" y="6107"/>
                </a:lnTo>
                <a:close/>
                <a:moveTo>
                  <a:pt x="18764" y="6107"/>
                </a:moveTo>
              </a:path>
            </a:pathLst>
          </a:custGeom>
          <a:noFill/>
          <a:ln w="25400">
            <a:solidFill>
              <a:schemeClr val="accent2"/>
            </a:solidFill>
          </a:ln>
        </p:spPr>
        <p:txBody>
          <a:bodyPr lIns="0" tIns="0" rIns="0" bIns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Century Gothic" panose="020B0502020202020204" pitchFamily="34" charset="0"/>
              <a:ea typeface="inpin heiti" panose="00000500000000000000" pitchFamily="2" charset="-122"/>
              <a:cs typeface="+mn-cs"/>
              <a:sym typeface="Century Gothic" panose="020B0502020202020204" pitchFamily="34" charset="0"/>
            </a:endParaRPr>
          </a:p>
        </p:txBody>
      </p:sp>
      <p:sp>
        <p:nvSpPr>
          <p:cNvPr id="5" name="AutoShape 3"/>
          <p:cNvSpPr/>
          <p:nvPr/>
        </p:nvSpPr>
        <p:spPr bwMode="auto">
          <a:xfrm>
            <a:off x="890099" y="1543794"/>
            <a:ext cx="3770417" cy="3770412"/>
          </a:xfrm>
          <a:custGeom>
            <a:avLst/>
            <a:gdLst/>
            <a:ahLst/>
            <a:cxnLst/>
            <a:rect l="0" t="0" r="r" b="b"/>
            <a:pathLst>
              <a:path w="20465" h="20465">
                <a:moveTo>
                  <a:pt x="18764" y="6107"/>
                </a:moveTo>
                <a:cubicBezTo>
                  <a:pt x="21033" y="8376"/>
                  <a:pt x="21033" y="12090"/>
                  <a:pt x="18764" y="14359"/>
                </a:cubicBezTo>
                <a:lnTo>
                  <a:pt x="14359" y="18764"/>
                </a:lnTo>
                <a:cubicBezTo>
                  <a:pt x="12090" y="21033"/>
                  <a:pt x="8376" y="21033"/>
                  <a:pt x="6107" y="18764"/>
                </a:cubicBezTo>
                <a:lnTo>
                  <a:pt x="1702" y="14359"/>
                </a:lnTo>
                <a:cubicBezTo>
                  <a:pt x="-567" y="12090"/>
                  <a:pt x="-567" y="8376"/>
                  <a:pt x="1702" y="6107"/>
                </a:cubicBezTo>
                <a:lnTo>
                  <a:pt x="6107" y="1702"/>
                </a:lnTo>
                <a:cubicBezTo>
                  <a:pt x="8376" y="-567"/>
                  <a:pt x="12090" y="-567"/>
                  <a:pt x="14359" y="1702"/>
                </a:cubicBezTo>
                <a:lnTo>
                  <a:pt x="18764" y="6107"/>
                </a:lnTo>
                <a:close/>
                <a:moveTo>
                  <a:pt x="18764" y="6107"/>
                </a:moveTo>
              </a:path>
            </a:pathLst>
          </a:custGeom>
          <a:noFill/>
          <a:ln w="25400">
            <a:solidFill>
              <a:schemeClr val="accent2"/>
            </a:solidFill>
          </a:ln>
        </p:spPr>
        <p:txBody>
          <a:bodyPr lIns="0" tIns="0" rIns="0" bIns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Century Gothic" panose="020B0502020202020204" pitchFamily="34" charset="0"/>
              <a:ea typeface="inpin heiti" panose="00000500000000000000" pitchFamily="2" charset="-122"/>
              <a:cs typeface="+mn-cs"/>
              <a:sym typeface="Century Gothic" panose="020B0502020202020204" pitchFamily="34" charset="0"/>
            </a:endParaRPr>
          </a:p>
        </p:txBody>
      </p:sp>
      <p:sp>
        <p:nvSpPr>
          <p:cNvPr id="6" name="AutoShape 3"/>
          <p:cNvSpPr/>
          <p:nvPr/>
        </p:nvSpPr>
        <p:spPr bwMode="auto">
          <a:xfrm>
            <a:off x="4050485" y="1543794"/>
            <a:ext cx="3770417" cy="3770412"/>
          </a:xfrm>
          <a:custGeom>
            <a:avLst/>
            <a:gdLst/>
            <a:ahLst/>
            <a:cxnLst/>
            <a:rect l="0" t="0" r="r" b="b"/>
            <a:pathLst>
              <a:path w="20465" h="20465">
                <a:moveTo>
                  <a:pt x="18764" y="6107"/>
                </a:moveTo>
                <a:cubicBezTo>
                  <a:pt x="21033" y="8376"/>
                  <a:pt x="21033" y="12090"/>
                  <a:pt x="18764" y="14359"/>
                </a:cubicBezTo>
                <a:lnTo>
                  <a:pt x="14359" y="18764"/>
                </a:lnTo>
                <a:cubicBezTo>
                  <a:pt x="12090" y="21033"/>
                  <a:pt x="8376" y="21033"/>
                  <a:pt x="6107" y="18764"/>
                </a:cubicBezTo>
                <a:lnTo>
                  <a:pt x="1702" y="14359"/>
                </a:lnTo>
                <a:cubicBezTo>
                  <a:pt x="-567" y="12090"/>
                  <a:pt x="-567" y="8376"/>
                  <a:pt x="1702" y="6107"/>
                </a:cubicBezTo>
                <a:lnTo>
                  <a:pt x="6107" y="1702"/>
                </a:lnTo>
                <a:cubicBezTo>
                  <a:pt x="8376" y="-567"/>
                  <a:pt x="12090" y="-567"/>
                  <a:pt x="14359" y="1702"/>
                </a:cubicBezTo>
                <a:lnTo>
                  <a:pt x="18764" y="6107"/>
                </a:lnTo>
                <a:close/>
                <a:moveTo>
                  <a:pt x="18764" y="6107"/>
                </a:moveTo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lIns="0" tIns="0" rIns="0" bIns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Century Gothic" panose="020B0502020202020204" pitchFamily="34" charset="0"/>
              <a:ea typeface="inpin heiti" panose="00000500000000000000" pitchFamily="2" charset="-122"/>
              <a:cs typeface="+mn-cs"/>
              <a:sym typeface="Century Gothic" panose="020B0502020202020204" pitchFamily="34" charset="0"/>
            </a:endParaRPr>
          </a:p>
        </p:txBody>
      </p:sp>
      <p:sp>
        <p:nvSpPr>
          <p:cNvPr id="10" name="Shape 3624"/>
          <p:cNvSpPr/>
          <p:nvPr/>
        </p:nvSpPr>
        <p:spPr>
          <a:xfrm>
            <a:off x="5648667" y="2494437"/>
            <a:ext cx="582956" cy="5829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755" y="6010"/>
                </a:moveTo>
                <a:lnTo>
                  <a:pt x="18630" y="7136"/>
                </a:lnTo>
                <a:lnTo>
                  <a:pt x="14465" y="2970"/>
                </a:lnTo>
                <a:lnTo>
                  <a:pt x="15590" y="1845"/>
                </a:lnTo>
                <a:cubicBezTo>
                  <a:pt x="15590" y="1845"/>
                  <a:pt x="16391" y="982"/>
                  <a:pt x="17673" y="982"/>
                </a:cubicBezTo>
                <a:cubicBezTo>
                  <a:pt x="19300" y="982"/>
                  <a:pt x="20618" y="2300"/>
                  <a:pt x="20618" y="3927"/>
                </a:cubicBezTo>
                <a:cubicBezTo>
                  <a:pt x="20618" y="4741"/>
                  <a:pt x="20288" y="5477"/>
                  <a:pt x="19755" y="6010"/>
                </a:cubicBezTo>
                <a:moveTo>
                  <a:pt x="7364" y="18402"/>
                </a:moveTo>
                <a:lnTo>
                  <a:pt x="7364" y="14727"/>
                </a:lnTo>
                <a:cubicBezTo>
                  <a:pt x="7364" y="14456"/>
                  <a:pt x="7144" y="14236"/>
                  <a:pt x="6873" y="14236"/>
                </a:cubicBezTo>
                <a:lnTo>
                  <a:pt x="3198" y="14236"/>
                </a:lnTo>
                <a:lnTo>
                  <a:pt x="13770" y="3665"/>
                </a:lnTo>
                <a:lnTo>
                  <a:pt x="17935" y="7830"/>
                </a:lnTo>
                <a:cubicBezTo>
                  <a:pt x="17935" y="7830"/>
                  <a:pt x="7364" y="18402"/>
                  <a:pt x="7364" y="18402"/>
                </a:cubicBezTo>
                <a:close/>
                <a:moveTo>
                  <a:pt x="6382" y="19042"/>
                </a:moveTo>
                <a:lnTo>
                  <a:pt x="2945" y="19845"/>
                </a:lnTo>
                <a:lnTo>
                  <a:pt x="2945" y="18655"/>
                </a:lnTo>
                <a:lnTo>
                  <a:pt x="1755" y="18655"/>
                </a:lnTo>
                <a:lnTo>
                  <a:pt x="2558" y="15218"/>
                </a:lnTo>
                <a:lnTo>
                  <a:pt x="6382" y="15218"/>
                </a:lnTo>
                <a:cubicBezTo>
                  <a:pt x="6382" y="15218"/>
                  <a:pt x="6382" y="19042"/>
                  <a:pt x="6382" y="19042"/>
                </a:cubicBezTo>
                <a:close/>
                <a:moveTo>
                  <a:pt x="17673" y="0"/>
                </a:moveTo>
                <a:cubicBezTo>
                  <a:pt x="16588" y="0"/>
                  <a:pt x="15606" y="439"/>
                  <a:pt x="14896" y="1151"/>
                </a:cubicBezTo>
                <a:lnTo>
                  <a:pt x="1641" y="14405"/>
                </a:lnTo>
                <a:lnTo>
                  <a:pt x="0" y="21600"/>
                </a:lnTo>
                <a:lnTo>
                  <a:pt x="7195" y="19959"/>
                </a:lnTo>
                <a:lnTo>
                  <a:pt x="20449" y="6704"/>
                </a:lnTo>
                <a:cubicBezTo>
                  <a:pt x="21160" y="5994"/>
                  <a:pt x="21600" y="5012"/>
                  <a:pt x="21600" y="3927"/>
                </a:cubicBezTo>
                <a:cubicBezTo>
                  <a:pt x="21600" y="1758"/>
                  <a:pt x="19842" y="0"/>
                  <a:pt x="17673" y="0"/>
                </a:cubicBezTo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Century Gothic" panose="020B0502020202020204" pitchFamily="34" charset="0"/>
              <a:ea typeface="inpin heiti" panose="00000500000000000000" pitchFamily="2" charset="-122"/>
              <a:cs typeface="+mn-cs"/>
              <a:sym typeface="Century Gothic" panose="020B0502020202020204" pitchFamily="34" charset="0"/>
            </a:endParaRPr>
          </a:p>
        </p:txBody>
      </p:sp>
      <p:sp>
        <p:nvSpPr>
          <p:cNvPr id="12" name="TextBox 13"/>
          <p:cNvSpPr txBox="1"/>
          <p:nvPr/>
        </p:nvSpPr>
        <p:spPr>
          <a:xfrm>
            <a:off x="1571551" y="3429002"/>
            <a:ext cx="2263275" cy="2258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200" normalizeH="0" baseline="0" noProof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Titillium" charset="0"/>
                <a:sym typeface="Century Gothic" panose="020B0502020202020204" pitchFamily="34" charset="0"/>
              </a:rPr>
              <a:t>标题文本</a:t>
            </a:r>
            <a:endParaRPr kumimoji="0" lang="en-US" sz="1800" b="1" i="0" u="none" strike="noStrike" kern="1200" cap="none" spc="200" normalizeH="0" baseline="0" noProof="0" dirty="0">
              <a:ln>
                <a:noFill/>
              </a:ln>
              <a:solidFill>
                <a:srgbClr val="000000">
                  <a:lumMod val="75000"/>
                  <a:lumOff val="25000"/>
                </a:srgbClr>
              </a:solidFill>
              <a:effectLst/>
              <a:uLnTx/>
              <a:uFillTx/>
              <a:latin typeface="Century Gothic" panose="020B0502020202020204" pitchFamily="34" charset="0"/>
              <a:ea typeface="inpin heiti" panose="00000500000000000000" pitchFamily="2" charset="-122"/>
              <a:cs typeface="Titillium" charset="0"/>
              <a:sym typeface="Century Gothic" panose="020B0502020202020204" pitchFamily="34" charset="0"/>
            </a:endParaRPr>
          </a:p>
        </p:txBody>
      </p:sp>
      <p:sp>
        <p:nvSpPr>
          <p:cNvPr id="14" name="Shape 3602"/>
          <p:cNvSpPr/>
          <p:nvPr/>
        </p:nvSpPr>
        <p:spPr>
          <a:xfrm>
            <a:off x="2493231" y="2436141"/>
            <a:ext cx="466364" cy="64125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1475" y="15573"/>
                </a:moveTo>
                <a:lnTo>
                  <a:pt x="11475" y="16200"/>
                </a:lnTo>
                <a:cubicBezTo>
                  <a:pt x="11475" y="16471"/>
                  <a:pt x="11172" y="16691"/>
                  <a:pt x="10800" y="16691"/>
                </a:cubicBezTo>
                <a:cubicBezTo>
                  <a:pt x="10428" y="16691"/>
                  <a:pt x="10125" y="16471"/>
                  <a:pt x="10125" y="16200"/>
                </a:cubicBezTo>
                <a:lnTo>
                  <a:pt x="10125" y="15573"/>
                </a:lnTo>
                <a:cubicBezTo>
                  <a:pt x="9723" y="15403"/>
                  <a:pt x="9450" y="15090"/>
                  <a:pt x="9450" y="14727"/>
                </a:cubicBezTo>
                <a:cubicBezTo>
                  <a:pt x="9450" y="14185"/>
                  <a:pt x="10055" y="13745"/>
                  <a:pt x="10800" y="13745"/>
                </a:cubicBezTo>
                <a:cubicBezTo>
                  <a:pt x="11545" y="13745"/>
                  <a:pt x="12150" y="14185"/>
                  <a:pt x="12150" y="14727"/>
                </a:cubicBezTo>
                <a:cubicBezTo>
                  <a:pt x="12150" y="15090"/>
                  <a:pt x="11876" y="15403"/>
                  <a:pt x="11475" y="15573"/>
                </a:cubicBezTo>
                <a:moveTo>
                  <a:pt x="10800" y="12764"/>
                </a:moveTo>
                <a:cubicBezTo>
                  <a:pt x="9309" y="12764"/>
                  <a:pt x="8100" y="13643"/>
                  <a:pt x="8100" y="14727"/>
                </a:cubicBezTo>
                <a:cubicBezTo>
                  <a:pt x="8100" y="15232"/>
                  <a:pt x="8369" y="15686"/>
                  <a:pt x="8798" y="16034"/>
                </a:cubicBezTo>
                <a:cubicBezTo>
                  <a:pt x="8789" y="16089"/>
                  <a:pt x="8775" y="16143"/>
                  <a:pt x="8775" y="16200"/>
                </a:cubicBezTo>
                <a:cubicBezTo>
                  <a:pt x="8775" y="17014"/>
                  <a:pt x="9681" y="17673"/>
                  <a:pt x="10800" y="17673"/>
                </a:cubicBezTo>
                <a:cubicBezTo>
                  <a:pt x="11919" y="17673"/>
                  <a:pt x="12825" y="17014"/>
                  <a:pt x="12825" y="16200"/>
                </a:cubicBezTo>
                <a:cubicBezTo>
                  <a:pt x="12825" y="16143"/>
                  <a:pt x="12810" y="16089"/>
                  <a:pt x="12802" y="16034"/>
                </a:cubicBezTo>
                <a:cubicBezTo>
                  <a:pt x="13231" y="15687"/>
                  <a:pt x="13500" y="15232"/>
                  <a:pt x="13500" y="14727"/>
                </a:cubicBezTo>
                <a:cubicBezTo>
                  <a:pt x="13500" y="13643"/>
                  <a:pt x="12291" y="12764"/>
                  <a:pt x="10800" y="12764"/>
                </a:cubicBezTo>
                <a:moveTo>
                  <a:pt x="20250" y="19636"/>
                </a:moveTo>
                <a:cubicBezTo>
                  <a:pt x="20250" y="20179"/>
                  <a:pt x="19645" y="20618"/>
                  <a:pt x="18900" y="20618"/>
                </a:cubicBezTo>
                <a:lnTo>
                  <a:pt x="2700" y="20618"/>
                </a:lnTo>
                <a:cubicBezTo>
                  <a:pt x="1955" y="20618"/>
                  <a:pt x="1350" y="20179"/>
                  <a:pt x="1350" y="19636"/>
                </a:cubicBezTo>
                <a:lnTo>
                  <a:pt x="1350" y="10800"/>
                </a:lnTo>
                <a:cubicBezTo>
                  <a:pt x="1350" y="10258"/>
                  <a:pt x="1955" y="9818"/>
                  <a:pt x="2700" y="9818"/>
                </a:cubicBezTo>
                <a:lnTo>
                  <a:pt x="18900" y="9818"/>
                </a:lnTo>
                <a:cubicBezTo>
                  <a:pt x="19645" y="9818"/>
                  <a:pt x="20250" y="10258"/>
                  <a:pt x="20250" y="10800"/>
                </a:cubicBezTo>
                <a:cubicBezTo>
                  <a:pt x="20250" y="10800"/>
                  <a:pt x="20250" y="19636"/>
                  <a:pt x="20250" y="19636"/>
                </a:cubicBezTo>
                <a:close/>
                <a:moveTo>
                  <a:pt x="18900" y="8836"/>
                </a:moveTo>
                <a:lnTo>
                  <a:pt x="18900" y="5891"/>
                </a:lnTo>
                <a:cubicBezTo>
                  <a:pt x="18900" y="2638"/>
                  <a:pt x="15273" y="0"/>
                  <a:pt x="10800" y="0"/>
                </a:cubicBezTo>
                <a:cubicBezTo>
                  <a:pt x="6327" y="0"/>
                  <a:pt x="2700" y="2638"/>
                  <a:pt x="2700" y="5891"/>
                </a:cubicBezTo>
                <a:cubicBezTo>
                  <a:pt x="2700" y="6162"/>
                  <a:pt x="3003" y="6382"/>
                  <a:pt x="3375" y="6382"/>
                </a:cubicBezTo>
                <a:cubicBezTo>
                  <a:pt x="3747" y="6382"/>
                  <a:pt x="4050" y="6162"/>
                  <a:pt x="4050" y="5891"/>
                </a:cubicBezTo>
                <a:cubicBezTo>
                  <a:pt x="4050" y="3180"/>
                  <a:pt x="7072" y="982"/>
                  <a:pt x="10800" y="982"/>
                </a:cubicBezTo>
                <a:cubicBezTo>
                  <a:pt x="14528" y="982"/>
                  <a:pt x="17550" y="3180"/>
                  <a:pt x="17550" y="5891"/>
                </a:cubicBezTo>
                <a:lnTo>
                  <a:pt x="17550" y="8836"/>
                </a:lnTo>
                <a:lnTo>
                  <a:pt x="2700" y="8836"/>
                </a:lnTo>
                <a:cubicBezTo>
                  <a:pt x="1209" y="8836"/>
                  <a:pt x="0" y="9716"/>
                  <a:pt x="0" y="10800"/>
                </a:cubicBezTo>
                <a:lnTo>
                  <a:pt x="0" y="19636"/>
                </a:lnTo>
                <a:cubicBezTo>
                  <a:pt x="0" y="20721"/>
                  <a:pt x="1209" y="21600"/>
                  <a:pt x="2700" y="21600"/>
                </a:cubicBezTo>
                <a:lnTo>
                  <a:pt x="18900" y="21600"/>
                </a:lnTo>
                <a:cubicBezTo>
                  <a:pt x="20391" y="21600"/>
                  <a:pt x="21600" y="20721"/>
                  <a:pt x="21600" y="19636"/>
                </a:cubicBezTo>
                <a:lnTo>
                  <a:pt x="21600" y="10800"/>
                </a:lnTo>
                <a:cubicBezTo>
                  <a:pt x="21600" y="9716"/>
                  <a:pt x="20391" y="8836"/>
                  <a:pt x="18900" y="8836"/>
                </a:cubicBezTo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Century Gothic" panose="020B0502020202020204" pitchFamily="34" charset="0"/>
              <a:ea typeface="inpin heiti" panose="00000500000000000000" pitchFamily="2" charset="-122"/>
              <a:cs typeface="+mn-cs"/>
              <a:sym typeface="Century Gothic" panose="020B0502020202020204" pitchFamily="34" charset="0"/>
            </a:endParaRPr>
          </a:p>
        </p:txBody>
      </p:sp>
      <p:sp>
        <p:nvSpPr>
          <p:cNvPr id="19" name="TextBox 13"/>
          <p:cNvSpPr txBox="1"/>
          <p:nvPr/>
        </p:nvSpPr>
        <p:spPr>
          <a:xfrm>
            <a:off x="4834736" y="3429002"/>
            <a:ext cx="2263275" cy="2258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20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Titillium" charset="0"/>
                <a:sym typeface="Century Gothic" panose="020B0502020202020204" pitchFamily="34" charset="0"/>
              </a:rPr>
              <a:t>标题文本</a:t>
            </a:r>
            <a:endParaRPr kumimoji="0" lang="en-US" sz="1800" b="1" i="0" u="none" strike="noStrike" kern="1200" cap="none" spc="20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Gothic" panose="020B0502020202020204" pitchFamily="34" charset="0"/>
              <a:ea typeface="inpin heiti" panose="00000500000000000000" pitchFamily="2" charset="-122"/>
              <a:cs typeface="Titillium" charset="0"/>
              <a:sym typeface="Century Gothic" panose="020B0502020202020204" pitchFamily="34" charset="0"/>
            </a:endParaRPr>
          </a:p>
        </p:txBody>
      </p:sp>
      <p:sp>
        <p:nvSpPr>
          <p:cNvPr id="20" name="TextBox 13"/>
          <p:cNvSpPr txBox="1"/>
          <p:nvPr/>
        </p:nvSpPr>
        <p:spPr>
          <a:xfrm>
            <a:off x="8036561" y="3446618"/>
            <a:ext cx="2263275" cy="2258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200" normalizeH="0" baseline="0" noProof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Titillium" charset="0"/>
                <a:sym typeface="Century Gothic" panose="020B0502020202020204" pitchFamily="34" charset="0"/>
              </a:rPr>
              <a:t>标题文本</a:t>
            </a:r>
            <a:endParaRPr kumimoji="0" lang="en-US" sz="1800" b="1" i="0" u="none" strike="noStrike" kern="1200" cap="none" spc="200" normalizeH="0" baseline="0" noProof="0" dirty="0">
              <a:ln>
                <a:noFill/>
              </a:ln>
              <a:solidFill>
                <a:srgbClr val="000000">
                  <a:lumMod val="75000"/>
                  <a:lumOff val="25000"/>
                </a:srgbClr>
              </a:solidFill>
              <a:effectLst/>
              <a:uLnTx/>
              <a:uFillTx/>
              <a:latin typeface="Century Gothic" panose="020B0502020202020204" pitchFamily="34" charset="0"/>
              <a:ea typeface="inpin heiti" panose="00000500000000000000" pitchFamily="2" charset="-122"/>
              <a:cs typeface="Titillium" charset="0"/>
              <a:sym typeface="Century Gothic" panose="020B0502020202020204" pitchFamily="34" charset="0"/>
            </a:endParaRPr>
          </a:p>
        </p:txBody>
      </p:sp>
      <p:sp>
        <p:nvSpPr>
          <p:cNvPr id="18" name="Shape 3647"/>
          <p:cNvSpPr/>
          <p:nvPr/>
        </p:nvSpPr>
        <p:spPr>
          <a:xfrm>
            <a:off x="8875091" y="2467061"/>
            <a:ext cx="641252" cy="64125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4909"/>
                </a:moveTo>
                <a:cubicBezTo>
                  <a:pt x="5432" y="4909"/>
                  <a:pt x="1080" y="4030"/>
                  <a:pt x="1080" y="2945"/>
                </a:cubicBezTo>
                <a:cubicBezTo>
                  <a:pt x="1080" y="1861"/>
                  <a:pt x="5432" y="982"/>
                  <a:pt x="10800" y="982"/>
                </a:cubicBezTo>
                <a:cubicBezTo>
                  <a:pt x="16168" y="982"/>
                  <a:pt x="20520" y="1861"/>
                  <a:pt x="20520" y="2945"/>
                </a:cubicBezTo>
                <a:cubicBezTo>
                  <a:pt x="20520" y="4030"/>
                  <a:pt x="16168" y="4909"/>
                  <a:pt x="10800" y="4909"/>
                </a:cubicBezTo>
                <a:moveTo>
                  <a:pt x="16305" y="8659"/>
                </a:moveTo>
                <a:cubicBezTo>
                  <a:pt x="14130" y="10260"/>
                  <a:pt x="11880" y="11916"/>
                  <a:pt x="11880" y="14727"/>
                </a:cubicBezTo>
                <a:cubicBezTo>
                  <a:pt x="11880" y="17561"/>
                  <a:pt x="11880" y="19270"/>
                  <a:pt x="11642" y="20135"/>
                </a:cubicBezTo>
                <a:cubicBezTo>
                  <a:pt x="11522" y="20573"/>
                  <a:pt x="11509" y="20618"/>
                  <a:pt x="10800" y="20618"/>
                </a:cubicBezTo>
                <a:cubicBezTo>
                  <a:pt x="10091" y="20618"/>
                  <a:pt x="10078" y="20573"/>
                  <a:pt x="9957" y="20135"/>
                </a:cubicBezTo>
                <a:cubicBezTo>
                  <a:pt x="9818" y="19627"/>
                  <a:pt x="9761" y="18820"/>
                  <a:pt x="9738" y="17673"/>
                </a:cubicBezTo>
                <a:lnTo>
                  <a:pt x="10260" y="17673"/>
                </a:lnTo>
                <a:cubicBezTo>
                  <a:pt x="10558" y="17673"/>
                  <a:pt x="10800" y="17453"/>
                  <a:pt x="10800" y="17182"/>
                </a:cubicBezTo>
                <a:cubicBezTo>
                  <a:pt x="10800" y="16911"/>
                  <a:pt x="10558" y="16691"/>
                  <a:pt x="10260" y="16691"/>
                </a:cubicBezTo>
                <a:lnTo>
                  <a:pt x="9724" y="16691"/>
                </a:lnTo>
                <a:cubicBezTo>
                  <a:pt x="9722" y="16381"/>
                  <a:pt x="9721" y="16059"/>
                  <a:pt x="9721" y="15709"/>
                </a:cubicBezTo>
                <a:lnTo>
                  <a:pt x="10260" y="15709"/>
                </a:lnTo>
                <a:cubicBezTo>
                  <a:pt x="10558" y="15709"/>
                  <a:pt x="10800" y="15489"/>
                  <a:pt x="10800" y="15218"/>
                </a:cubicBezTo>
                <a:cubicBezTo>
                  <a:pt x="10800" y="14947"/>
                  <a:pt x="10558" y="14727"/>
                  <a:pt x="10260" y="14727"/>
                </a:cubicBezTo>
                <a:lnTo>
                  <a:pt x="9720" y="14727"/>
                </a:lnTo>
                <a:cubicBezTo>
                  <a:pt x="9720" y="11916"/>
                  <a:pt x="7470" y="10260"/>
                  <a:pt x="5295" y="8659"/>
                </a:cubicBezTo>
                <a:cubicBezTo>
                  <a:pt x="3543" y="7370"/>
                  <a:pt x="1872" y="6139"/>
                  <a:pt x="1294" y="4344"/>
                </a:cubicBezTo>
                <a:cubicBezTo>
                  <a:pt x="3119" y="5266"/>
                  <a:pt x="6691" y="5891"/>
                  <a:pt x="10800" y="5891"/>
                </a:cubicBezTo>
                <a:cubicBezTo>
                  <a:pt x="14905" y="5891"/>
                  <a:pt x="18475" y="5266"/>
                  <a:pt x="20302" y="4347"/>
                </a:cubicBezTo>
                <a:cubicBezTo>
                  <a:pt x="19721" y="6143"/>
                  <a:pt x="18053" y="7373"/>
                  <a:pt x="16305" y="8659"/>
                </a:cubicBezTo>
                <a:moveTo>
                  <a:pt x="10800" y="0"/>
                </a:moveTo>
                <a:cubicBezTo>
                  <a:pt x="4835" y="0"/>
                  <a:pt x="0" y="1319"/>
                  <a:pt x="0" y="2945"/>
                </a:cubicBezTo>
                <a:cubicBezTo>
                  <a:pt x="0" y="8836"/>
                  <a:pt x="8640" y="9818"/>
                  <a:pt x="8640" y="14727"/>
                </a:cubicBezTo>
                <a:lnTo>
                  <a:pt x="8640" y="15217"/>
                </a:lnTo>
                <a:lnTo>
                  <a:pt x="8640" y="15218"/>
                </a:lnTo>
                <a:lnTo>
                  <a:pt x="8640" y="15219"/>
                </a:lnTo>
                <a:cubicBezTo>
                  <a:pt x="8641" y="15938"/>
                  <a:pt x="8642" y="16572"/>
                  <a:pt x="8649" y="17142"/>
                </a:cubicBezTo>
                <a:cubicBezTo>
                  <a:pt x="8647" y="17155"/>
                  <a:pt x="8640" y="17168"/>
                  <a:pt x="8640" y="17182"/>
                </a:cubicBezTo>
                <a:cubicBezTo>
                  <a:pt x="8640" y="17199"/>
                  <a:pt x="8648" y="17212"/>
                  <a:pt x="8651" y="17230"/>
                </a:cubicBezTo>
                <a:cubicBezTo>
                  <a:pt x="8699" y="20896"/>
                  <a:pt x="8995" y="21600"/>
                  <a:pt x="10800" y="21600"/>
                </a:cubicBezTo>
                <a:cubicBezTo>
                  <a:pt x="12960" y="21600"/>
                  <a:pt x="12960" y="20618"/>
                  <a:pt x="12960" y="14727"/>
                </a:cubicBezTo>
                <a:cubicBezTo>
                  <a:pt x="12960" y="9818"/>
                  <a:pt x="21600" y="8836"/>
                  <a:pt x="21600" y="2945"/>
                </a:cubicBezTo>
                <a:cubicBezTo>
                  <a:pt x="21600" y="1319"/>
                  <a:pt x="16765" y="0"/>
                  <a:pt x="10800" y="0"/>
                </a:cubicBezTo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Century Gothic" panose="020B0502020202020204" pitchFamily="34" charset="0"/>
              <a:ea typeface="inpin heiti" panose="00000500000000000000" pitchFamily="2" charset="-122"/>
              <a:cs typeface="+mn-cs"/>
              <a:sym typeface="Century Gothic" panose="020B0502020202020204" pitchFamily="34" charset="0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1756133" y="3680753"/>
            <a:ext cx="1940560" cy="940434"/>
          </a:xfrm>
          <a:prstGeom prst="rect">
            <a:avLst/>
          </a:prstGeom>
        </p:spPr>
        <p:txBody>
          <a:bodyPr wrap="square" lIns="65009" tIns="32504" rIns="65009" bIns="32504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Each day is </a:t>
            </a:r>
            <a:r>
              <a:rPr kumimoji="0" lang="en-US" altLang="zh-CN" sz="10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a new </a:t>
            </a:r>
            <a:r>
              <a:rPr kumimoji="0" lang="en-US" altLang="zh-CN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opportunities from </a:t>
            </a:r>
            <a:r>
              <a:rPr kumimoji="0" lang="en-US" altLang="zh-CN" sz="10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now onis </a:t>
            </a:r>
            <a:r>
              <a:rPr kumimoji="0" lang="en-US" altLang="zh-CN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a </a:t>
            </a:r>
            <a:r>
              <a:rPr kumimoji="0" lang="en-US" altLang="zh-CN" sz="10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new oday </a:t>
            </a:r>
            <a:r>
              <a:rPr kumimoji="0" lang="en-US" altLang="zh-CN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is </a:t>
            </a:r>
            <a:r>
              <a:rPr kumimoji="0" lang="en-US" altLang="zh-CN" sz="10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a on</a:t>
            </a:r>
            <a:endParaRPr kumimoji="0" lang="en-US" altLang="zh-CN" sz="10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Century Gothic" panose="020B0502020202020204" pitchFamily="34" charset="0"/>
              <a:ea typeface="inpin heiti" panose="00000500000000000000" pitchFamily="2" charset="-122"/>
              <a:cs typeface="Arial" panose="020B0604020202020204" pitchFamily="34" charset="0"/>
              <a:sym typeface="Century Gothic" panose="020B0502020202020204" pitchFamily="34" charset="0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4996094" y="3680753"/>
            <a:ext cx="1940560" cy="940434"/>
          </a:xfrm>
          <a:prstGeom prst="rect">
            <a:avLst/>
          </a:prstGeom>
        </p:spPr>
        <p:txBody>
          <a:bodyPr wrap="square" lIns="65009" tIns="32504" rIns="65009" bIns="32504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Each day is </a:t>
            </a:r>
            <a:r>
              <a:rPr kumimoji="0" lang="en-US" altLang="zh-CN" sz="1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a new </a:t>
            </a:r>
            <a:r>
              <a:rPr kumimoji="0" lang="en-US" altLang="zh-CN" sz="1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opportunities from </a:t>
            </a:r>
            <a:r>
              <a:rPr kumimoji="0" lang="en-US" altLang="zh-CN" sz="1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now onis </a:t>
            </a:r>
            <a:r>
              <a:rPr kumimoji="0" lang="en-US" altLang="zh-CN" sz="1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a </a:t>
            </a:r>
            <a:r>
              <a:rPr kumimoji="0" lang="en-US" altLang="zh-CN" sz="1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new oday </a:t>
            </a:r>
            <a:r>
              <a:rPr kumimoji="0" lang="en-US" altLang="zh-CN" sz="1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is </a:t>
            </a:r>
            <a:r>
              <a:rPr kumimoji="0" lang="en-US" altLang="zh-CN" sz="1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a on</a:t>
            </a:r>
            <a:endParaRPr kumimoji="0" lang="en-US" altLang="zh-CN" sz="1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Gothic" panose="020B0502020202020204" pitchFamily="34" charset="0"/>
              <a:ea typeface="inpin heiti" panose="00000500000000000000" pitchFamily="2" charset="-122"/>
              <a:cs typeface="Arial" panose="020B0604020202020204" pitchFamily="34" charset="0"/>
              <a:sym typeface="Century Gothic" panose="020B0502020202020204" pitchFamily="34" charset="0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8236055" y="3680753"/>
            <a:ext cx="1940560" cy="940434"/>
          </a:xfrm>
          <a:prstGeom prst="rect">
            <a:avLst/>
          </a:prstGeom>
        </p:spPr>
        <p:txBody>
          <a:bodyPr wrap="square" lIns="65009" tIns="32504" rIns="65009" bIns="32504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Each day is </a:t>
            </a:r>
            <a:r>
              <a:rPr kumimoji="0" lang="en-US" altLang="zh-CN" sz="10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a new </a:t>
            </a:r>
            <a:r>
              <a:rPr kumimoji="0" lang="en-US" altLang="zh-CN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opportunities from </a:t>
            </a:r>
            <a:r>
              <a:rPr kumimoji="0" lang="en-US" altLang="zh-CN" sz="10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now onis </a:t>
            </a:r>
            <a:r>
              <a:rPr kumimoji="0" lang="en-US" altLang="zh-CN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a </a:t>
            </a:r>
            <a:r>
              <a:rPr kumimoji="0" lang="en-US" altLang="zh-CN" sz="10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new oday </a:t>
            </a:r>
            <a:r>
              <a:rPr kumimoji="0" lang="en-US" altLang="zh-CN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is </a:t>
            </a:r>
            <a:r>
              <a:rPr kumimoji="0" lang="en-US" altLang="zh-CN" sz="10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a on</a:t>
            </a:r>
            <a:endParaRPr kumimoji="0" lang="en-US" altLang="zh-CN" sz="10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Century Gothic" panose="020B0502020202020204" pitchFamily="34" charset="0"/>
              <a:ea typeface="inpin heiti" panose="00000500000000000000" pitchFamily="2" charset="-122"/>
              <a:cs typeface="Arial" panose="020B0604020202020204" pitchFamily="34" charset="0"/>
              <a:sym typeface="Century Gothic" panose="020B0502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:random/>
      </p:transition>
    </mc:Choice>
    <mc:Fallback>
      <p:transition spd="slow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6" grpId="0" animBg="1"/>
      <p:bldP spid="21" grpId="0"/>
      <p:bldP spid="22" grpId="0"/>
      <p:bldP spid="2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直接连接符 2"/>
          <p:cNvCxnSpPr/>
          <p:nvPr/>
        </p:nvCxnSpPr>
        <p:spPr>
          <a:xfrm flipV="1">
            <a:off x="3915270" y="4274799"/>
            <a:ext cx="0" cy="1236093"/>
          </a:xfrm>
          <a:prstGeom prst="line">
            <a:avLst/>
          </a:prstGeom>
          <a:noFill/>
          <a:ln w="9525">
            <a:solidFill>
              <a:srgbClr val="626262"/>
            </a:solidFill>
            <a:prstDash val="sysDash"/>
            <a:headEnd type="oval" w="med" len="med"/>
            <a:tailEnd type="oval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5" name="直接连接符 4"/>
          <p:cNvCxnSpPr/>
          <p:nvPr/>
        </p:nvCxnSpPr>
        <p:spPr>
          <a:xfrm flipV="1">
            <a:off x="5362642" y="3038449"/>
            <a:ext cx="0" cy="3129118"/>
          </a:xfrm>
          <a:prstGeom prst="line">
            <a:avLst/>
          </a:prstGeom>
          <a:noFill/>
          <a:ln w="9525">
            <a:solidFill>
              <a:srgbClr val="626262"/>
            </a:solidFill>
            <a:prstDash val="sysDash"/>
            <a:headEnd type="oval" w="med" len="med"/>
            <a:tailEnd type="oval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6" name="直接连接符 5"/>
          <p:cNvCxnSpPr/>
          <p:nvPr/>
        </p:nvCxnSpPr>
        <p:spPr>
          <a:xfrm flipV="1">
            <a:off x="6829360" y="2326981"/>
            <a:ext cx="0" cy="2646001"/>
          </a:xfrm>
          <a:prstGeom prst="line">
            <a:avLst/>
          </a:prstGeom>
          <a:noFill/>
          <a:ln w="9525">
            <a:solidFill>
              <a:srgbClr val="626262"/>
            </a:solidFill>
            <a:prstDash val="sysDash"/>
            <a:headEnd type="oval" w="med" len="med"/>
            <a:tailEnd type="oval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7" name="直接连接符 6"/>
          <p:cNvCxnSpPr/>
          <p:nvPr/>
        </p:nvCxnSpPr>
        <p:spPr>
          <a:xfrm flipV="1">
            <a:off x="8296077" y="3565499"/>
            <a:ext cx="0" cy="2171747"/>
          </a:xfrm>
          <a:prstGeom prst="line">
            <a:avLst/>
          </a:prstGeom>
          <a:noFill/>
          <a:ln w="9525">
            <a:solidFill>
              <a:srgbClr val="626262"/>
            </a:solidFill>
            <a:prstDash val="sysDash"/>
            <a:headEnd type="oval" w="med" len="med"/>
            <a:tailEnd type="oval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8" name="矩形 7"/>
          <p:cNvSpPr/>
          <p:nvPr/>
        </p:nvSpPr>
        <p:spPr>
          <a:xfrm>
            <a:off x="5348108" y="5248592"/>
            <a:ext cx="1672775" cy="434612"/>
          </a:xfrm>
          <a:prstGeom prst="rect">
            <a:avLst/>
          </a:prstGeom>
        </p:spPr>
        <p:txBody>
          <a:bodyPr wrap="none" lIns="121861" tIns="60931" rIns="121861" bIns="60931" anchor="ctr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65" b="1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+mn-cs"/>
                <a:sym typeface="Century Gothic" panose="020B0502020202020204" pitchFamily="34" charset="0"/>
              </a:rPr>
              <a:t>Price in here</a:t>
            </a:r>
            <a:endParaRPr kumimoji="0" lang="zh-CN" altLang="en-US" sz="1865" b="1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75000"/>
                  <a:lumOff val="25000"/>
                </a:srgbClr>
              </a:solidFill>
              <a:effectLst/>
              <a:uLnTx/>
              <a:uFillTx/>
              <a:latin typeface="Century Gothic" panose="020B0502020202020204" pitchFamily="34" charset="0"/>
              <a:ea typeface="inpin heiti" panose="00000500000000000000" pitchFamily="2" charset="-122"/>
              <a:cs typeface="+mn-cs"/>
              <a:sym typeface="Century Gothic" panose="020B0502020202020204" pitchFamily="34" charset="0"/>
            </a:endParaRPr>
          </a:p>
        </p:txBody>
      </p:sp>
      <p:sp>
        <p:nvSpPr>
          <p:cNvPr id="10" name="椭圆 9"/>
          <p:cNvSpPr/>
          <p:nvPr/>
        </p:nvSpPr>
        <p:spPr>
          <a:xfrm>
            <a:off x="3884028" y="4665679"/>
            <a:ext cx="4600935" cy="1546771"/>
          </a:xfrm>
          <a:prstGeom prst="ellipse">
            <a:avLst/>
          </a:prstGeom>
          <a:noFill/>
          <a:ln w="9525">
            <a:solidFill>
              <a:srgbClr val="626262"/>
            </a:solidFill>
            <a:prstDash val="sysDash"/>
            <a:headEnd type="oval" w="med" len="med"/>
            <a:tailEnd type="oval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61" tIns="60931" rIns="121861" bIns="60931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 pitchFamily="34" charset="0"/>
              <a:ea typeface="inpin heiti" panose="00000500000000000000" pitchFamily="2" charset="-122"/>
              <a:cs typeface="+mn-cs"/>
              <a:sym typeface="Century Gothic" panose="020B0502020202020204" pitchFamily="34" charset="0"/>
            </a:endParaRPr>
          </a:p>
        </p:txBody>
      </p:sp>
      <p:sp>
        <p:nvSpPr>
          <p:cNvPr id="11" name="椭圆 10"/>
          <p:cNvSpPr/>
          <p:nvPr/>
        </p:nvSpPr>
        <p:spPr>
          <a:xfrm>
            <a:off x="4620621" y="4913321"/>
            <a:ext cx="3127772" cy="1051514"/>
          </a:xfrm>
          <a:prstGeom prst="ellipse">
            <a:avLst/>
          </a:prstGeom>
          <a:noFill/>
          <a:ln w="9525">
            <a:solidFill>
              <a:srgbClr val="626262"/>
            </a:solidFill>
            <a:prstDash val="sysDash"/>
            <a:headEnd type="oval" w="med" len="med"/>
            <a:tailEnd type="oval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61" tIns="60931" rIns="121861" bIns="60931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 pitchFamily="34" charset="0"/>
              <a:ea typeface="inpin heiti" panose="00000500000000000000" pitchFamily="2" charset="-122"/>
              <a:cs typeface="+mn-cs"/>
              <a:sym typeface="Century Gothic" panose="020B0502020202020204" pitchFamily="34" charset="0"/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3491380" y="3705433"/>
            <a:ext cx="785299" cy="785495"/>
            <a:chOff x="1505114" y="3434341"/>
            <a:chExt cx="589156" cy="589303"/>
          </a:xfrm>
          <a:solidFill>
            <a:schemeClr val="accent2"/>
          </a:solidFill>
        </p:grpSpPr>
        <p:sp>
          <p:nvSpPr>
            <p:cNvPr id="13" name="Oval 53"/>
            <p:cNvSpPr>
              <a:spLocks noChangeArrowheads="1"/>
            </p:cNvSpPr>
            <p:nvPr/>
          </p:nvSpPr>
          <p:spPr bwMode="auto">
            <a:xfrm>
              <a:off x="1505114" y="3434341"/>
              <a:ext cx="589156" cy="589303"/>
            </a:xfrm>
            <a:prstGeom prst="ellipse">
              <a:avLst/>
            </a:prstGeom>
            <a:grpFill/>
            <a:ln w="5715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12" tIns="45706" rIns="91412" bIns="45706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+mn-cs"/>
                <a:sym typeface="Century Gothic" panose="020B0502020202020204" pitchFamily="34" charset="0"/>
              </a:endParaRPr>
            </a:p>
          </p:txBody>
        </p:sp>
        <p:sp>
          <p:nvSpPr>
            <p:cNvPr id="14" name="文本框 9"/>
            <p:cNvSpPr txBox="1"/>
            <p:nvPr/>
          </p:nvSpPr>
          <p:spPr>
            <a:xfrm>
              <a:off x="1601693" y="3500324"/>
              <a:ext cx="379068" cy="438621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 anchor="ctr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3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entury Gothic" panose="020B0502020202020204" pitchFamily="34" charset="0"/>
                  <a:ea typeface="inpin heiti" panose="00000500000000000000" pitchFamily="2" charset="-122"/>
                  <a:cs typeface="+mn-cs"/>
                  <a:sym typeface="Century Gothic" panose="020B0502020202020204" pitchFamily="34" charset="0"/>
                </a:rPr>
                <a:t>A</a:t>
              </a:r>
              <a:endParaRPr kumimoji="0" lang="zh-CN" altLang="en-US" sz="3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+mn-cs"/>
                <a:sym typeface="Century Gothic" panose="020B0502020202020204" pitchFamily="34" charset="0"/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7879394" y="2971757"/>
            <a:ext cx="785299" cy="785495"/>
            <a:chOff x="1505114" y="3434341"/>
            <a:chExt cx="589156" cy="589303"/>
          </a:xfrm>
          <a:solidFill>
            <a:schemeClr val="accent4"/>
          </a:solidFill>
        </p:grpSpPr>
        <p:sp>
          <p:nvSpPr>
            <p:cNvPr id="16" name="Oval 53"/>
            <p:cNvSpPr>
              <a:spLocks noChangeArrowheads="1"/>
            </p:cNvSpPr>
            <p:nvPr/>
          </p:nvSpPr>
          <p:spPr bwMode="auto">
            <a:xfrm>
              <a:off x="1505114" y="3434341"/>
              <a:ext cx="589156" cy="589303"/>
            </a:xfrm>
            <a:prstGeom prst="ellipse">
              <a:avLst/>
            </a:prstGeom>
            <a:grpFill/>
            <a:ln w="5715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12" tIns="45706" rIns="91412" bIns="45706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+mn-cs"/>
                <a:sym typeface="Century Gothic" panose="020B0502020202020204" pitchFamily="34" charset="0"/>
              </a:endParaRPr>
            </a:p>
          </p:txBody>
        </p:sp>
        <p:sp>
          <p:nvSpPr>
            <p:cNvPr id="17" name="文本框 9"/>
            <p:cNvSpPr txBox="1"/>
            <p:nvPr/>
          </p:nvSpPr>
          <p:spPr>
            <a:xfrm>
              <a:off x="1607707" y="3500324"/>
              <a:ext cx="367040" cy="438621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3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entury Gothic" panose="020B0502020202020204" pitchFamily="34" charset="0"/>
                  <a:ea typeface="inpin heiti" panose="00000500000000000000" pitchFamily="2" charset="-122"/>
                  <a:cs typeface="+mn-cs"/>
                  <a:sym typeface="Century Gothic" panose="020B0502020202020204" pitchFamily="34" charset="0"/>
                </a:rPr>
                <a:t>D</a:t>
              </a:r>
              <a:endParaRPr kumimoji="0" lang="zh-CN" altLang="en-US" sz="3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+mn-cs"/>
                <a:sym typeface="Century Gothic" panose="020B0502020202020204" pitchFamily="34" charset="0"/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6383943" y="1681011"/>
            <a:ext cx="785299" cy="785495"/>
            <a:chOff x="1505114" y="3434341"/>
            <a:chExt cx="589156" cy="589303"/>
          </a:xfrm>
          <a:solidFill>
            <a:schemeClr val="accent2"/>
          </a:solidFill>
          <a:effectLst/>
        </p:grpSpPr>
        <p:sp>
          <p:nvSpPr>
            <p:cNvPr id="19" name="Oval 53"/>
            <p:cNvSpPr>
              <a:spLocks noChangeArrowheads="1"/>
            </p:cNvSpPr>
            <p:nvPr/>
          </p:nvSpPr>
          <p:spPr bwMode="auto">
            <a:xfrm>
              <a:off x="1505114" y="3434341"/>
              <a:ext cx="589156" cy="589303"/>
            </a:xfrm>
            <a:prstGeom prst="ellipse">
              <a:avLst/>
            </a:prstGeom>
            <a:grpFill/>
            <a:ln w="5715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12" tIns="45706" rIns="91412" bIns="45706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+mn-cs"/>
                <a:sym typeface="Century Gothic" panose="020B0502020202020204" pitchFamily="34" charset="0"/>
              </a:endParaRPr>
            </a:p>
          </p:txBody>
        </p:sp>
        <p:sp>
          <p:nvSpPr>
            <p:cNvPr id="20" name="文本框 9"/>
            <p:cNvSpPr txBox="1"/>
            <p:nvPr/>
          </p:nvSpPr>
          <p:spPr>
            <a:xfrm>
              <a:off x="1596882" y="3500324"/>
              <a:ext cx="388688" cy="438621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 anchor="ctr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3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entury Gothic" panose="020B0502020202020204" pitchFamily="34" charset="0"/>
                  <a:ea typeface="inpin heiti" panose="00000500000000000000" pitchFamily="2" charset="-122"/>
                  <a:cs typeface="+mn-cs"/>
                  <a:sym typeface="Century Gothic" panose="020B0502020202020204" pitchFamily="34" charset="0"/>
                </a:rPr>
                <a:t>C</a:t>
              </a:r>
              <a:endParaRPr kumimoji="0" lang="zh-CN" altLang="en-US" sz="3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+mn-cs"/>
                <a:sym typeface="Century Gothic" panose="020B0502020202020204" pitchFamily="34" charset="0"/>
              </a:endParaRP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4985035" y="2438518"/>
            <a:ext cx="785299" cy="785495"/>
            <a:chOff x="1505114" y="3434341"/>
            <a:chExt cx="589156" cy="589303"/>
          </a:xfrm>
          <a:solidFill>
            <a:schemeClr val="accent4"/>
          </a:solidFill>
        </p:grpSpPr>
        <p:sp>
          <p:nvSpPr>
            <p:cNvPr id="22" name="Oval 53"/>
            <p:cNvSpPr>
              <a:spLocks noChangeArrowheads="1"/>
            </p:cNvSpPr>
            <p:nvPr/>
          </p:nvSpPr>
          <p:spPr bwMode="auto">
            <a:xfrm>
              <a:off x="1505114" y="3434341"/>
              <a:ext cx="589156" cy="589303"/>
            </a:xfrm>
            <a:prstGeom prst="ellipse">
              <a:avLst/>
            </a:prstGeom>
            <a:grpFill/>
            <a:ln w="5715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12" tIns="45706" rIns="91412" bIns="45706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+mn-cs"/>
                <a:sym typeface="Century Gothic" panose="020B0502020202020204" pitchFamily="34" charset="0"/>
              </a:endParaRPr>
            </a:p>
          </p:txBody>
        </p:sp>
        <p:sp>
          <p:nvSpPr>
            <p:cNvPr id="23" name="文本框 9"/>
            <p:cNvSpPr txBox="1"/>
            <p:nvPr/>
          </p:nvSpPr>
          <p:spPr>
            <a:xfrm>
              <a:off x="1633562" y="3500324"/>
              <a:ext cx="315328" cy="438621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3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entury Gothic" panose="020B0502020202020204" pitchFamily="34" charset="0"/>
                  <a:ea typeface="inpin heiti" panose="00000500000000000000" pitchFamily="2" charset="-122"/>
                  <a:cs typeface="+mn-cs"/>
                  <a:sym typeface="Century Gothic" panose="020B0502020202020204" pitchFamily="34" charset="0"/>
                </a:rPr>
                <a:t>B</a:t>
              </a:r>
              <a:endParaRPr kumimoji="0" lang="zh-CN" altLang="en-US" sz="3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+mn-cs"/>
                <a:sym typeface="Century Gothic" panose="020B0502020202020204" pitchFamily="34" charset="0"/>
              </a:endParaRPr>
            </a:p>
          </p:txBody>
        </p:sp>
      </p:grpSp>
      <p:sp>
        <p:nvSpPr>
          <p:cNvPr id="27" name="矩形 26"/>
          <p:cNvSpPr/>
          <p:nvPr/>
        </p:nvSpPr>
        <p:spPr>
          <a:xfrm>
            <a:off x="7459321" y="1465481"/>
            <a:ext cx="2050552" cy="403316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+mn-cs"/>
                <a:sym typeface="Century Gothic" panose="020B0502020202020204" pitchFamily="34" charset="0"/>
              </a:rPr>
              <a:t>标题文字添加</a:t>
            </a:r>
            <a:endParaRPr kumimoji="0" lang="zh-CN" altLang="en-US" sz="1800" b="1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75000"/>
                  <a:lumOff val="25000"/>
                </a:srgbClr>
              </a:solidFill>
              <a:effectLst/>
              <a:uLnTx/>
              <a:uFillTx/>
              <a:latin typeface="Century Gothic" panose="020B0502020202020204" pitchFamily="34" charset="0"/>
              <a:ea typeface="inpin heiti" panose="00000500000000000000" pitchFamily="2" charset="-122"/>
              <a:cs typeface="+mn-cs"/>
              <a:sym typeface="Century Gothic" panose="020B0502020202020204" pitchFamily="34" charset="0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7492339" y="1745084"/>
            <a:ext cx="2612679" cy="632658"/>
          </a:xfrm>
          <a:prstGeom prst="rect">
            <a:avLst/>
          </a:prstGeom>
        </p:spPr>
        <p:txBody>
          <a:bodyPr wrap="square" lIns="65009" tIns="32504" rIns="65009" bIns="32504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ch </a:t>
            </a:r>
            <a:r>
              <a:rPr kumimoji="0" lang="en-US" altLang="zh-CN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day is </a:t>
            </a:r>
            <a:r>
              <a:rPr kumimoji="0" lang="en-US" altLang="zh-CN" sz="10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a new </a:t>
            </a:r>
            <a:r>
              <a:rPr kumimoji="0" lang="en-US" altLang="zh-CN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opportunities from </a:t>
            </a:r>
            <a:r>
              <a:rPr kumimoji="0" lang="en-US" altLang="zh-CN" sz="10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now onis </a:t>
            </a:r>
            <a:r>
              <a:rPr kumimoji="0" lang="en-US" altLang="zh-CN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a </a:t>
            </a:r>
            <a:r>
              <a:rPr kumimoji="0" lang="en-US" altLang="zh-CN" sz="10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new oday </a:t>
            </a:r>
            <a:r>
              <a:rPr kumimoji="0" lang="en-US" altLang="zh-CN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is </a:t>
            </a:r>
            <a:r>
              <a:rPr kumimoji="0" lang="en-US" altLang="zh-CN" sz="10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a on</a:t>
            </a:r>
            <a:endParaRPr kumimoji="0" lang="en-US" altLang="zh-CN" sz="10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75000"/>
                  <a:lumOff val="25000"/>
                </a:srgbClr>
              </a:solidFill>
              <a:effectLst/>
              <a:uLnTx/>
              <a:uFillTx/>
              <a:latin typeface="Century Gothic" panose="020B0502020202020204" pitchFamily="34" charset="0"/>
              <a:ea typeface="inpin heiti" panose="00000500000000000000" pitchFamily="2" charset="-122"/>
              <a:cs typeface="Arial" panose="020B0604020202020204" pitchFamily="34" charset="0"/>
              <a:sym typeface="Century Gothic" panose="020B0502020202020204" pitchFamily="34" charset="0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8944628" y="2969567"/>
            <a:ext cx="2050552" cy="403316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+mn-cs"/>
                <a:sym typeface="Century Gothic" panose="020B0502020202020204" pitchFamily="34" charset="0"/>
              </a:rPr>
              <a:t>标题文字添加</a:t>
            </a:r>
            <a:endParaRPr kumimoji="0" lang="zh-CN" altLang="en-US" sz="1800" b="1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75000"/>
                  <a:lumOff val="25000"/>
                </a:srgbClr>
              </a:solidFill>
              <a:effectLst/>
              <a:uLnTx/>
              <a:uFillTx/>
              <a:latin typeface="Century Gothic" panose="020B0502020202020204" pitchFamily="34" charset="0"/>
              <a:ea typeface="inpin heiti" panose="00000500000000000000" pitchFamily="2" charset="-122"/>
              <a:cs typeface="+mn-cs"/>
              <a:sym typeface="Century Gothic" panose="020B0502020202020204" pitchFamily="34" charset="0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8977646" y="3249170"/>
            <a:ext cx="2612679" cy="632658"/>
          </a:xfrm>
          <a:prstGeom prst="rect">
            <a:avLst/>
          </a:prstGeom>
        </p:spPr>
        <p:txBody>
          <a:bodyPr wrap="square" lIns="65009" tIns="32504" rIns="65009" bIns="32504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ch </a:t>
            </a:r>
            <a:r>
              <a:rPr kumimoji="0" lang="en-US" altLang="zh-CN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day is </a:t>
            </a:r>
            <a:r>
              <a:rPr kumimoji="0" lang="en-US" altLang="zh-CN" sz="10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a new </a:t>
            </a:r>
            <a:r>
              <a:rPr kumimoji="0" lang="en-US" altLang="zh-CN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opportunities from </a:t>
            </a:r>
            <a:r>
              <a:rPr kumimoji="0" lang="en-US" altLang="zh-CN" sz="10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now onis </a:t>
            </a:r>
            <a:r>
              <a:rPr kumimoji="0" lang="en-US" altLang="zh-CN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a </a:t>
            </a:r>
            <a:r>
              <a:rPr kumimoji="0" lang="en-US" altLang="zh-CN" sz="10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new oday </a:t>
            </a:r>
            <a:r>
              <a:rPr kumimoji="0" lang="en-US" altLang="zh-CN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is </a:t>
            </a:r>
            <a:r>
              <a:rPr kumimoji="0" lang="en-US" altLang="zh-CN" sz="10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a on</a:t>
            </a:r>
            <a:endParaRPr kumimoji="0" lang="en-US" altLang="zh-CN" sz="10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75000"/>
                  <a:lumOff val="25000"/>
                </a:srgbClr>
              </a:solidFill>
              <a:effectLst/>
              <a:uLnTx/>
              <a:uFillTx/>
              <a:latin typeface="Century Gothic" panose="020B0502020202020204" pitchFamily="34" charset="0"/>
              <a:ea typeface="inpin heiti" panose="00000500000000000000" pitchFamily="2" charset="-122"/>
              <a:cs typeface="Arial" panose="020B0604020202020204" pitchFamily="34" charset="0"/>
              <a:sym typeface="Century Gothic" panose="020B0502020202020204" pitchFamily="34" charset="0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2562712" y="2237370"/>
            <a:ext cx="2050552" cy="403316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marL="0" marR="0" lvl="0" indent="0" algn="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+mn-cs"/>
                <a:sym typeface="Century Gothic" panose="020B0502020202020204" pitchFamily="34" charset="0"/>
              </a:rPr>
              <a:t>标题文字添加</a:t>
            </a:r>
            <a:endParaRPr kumimoji="0" lang="zh-CN" altLang="en-US" sz="1800" b="1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75000"/>
                  <a:lumOff val="25000"/>
                </a:srgbClr>
              </a:solidFill>
              <a:effectLst/>
              <a:uLnTx/>
              <a:uFillTx/>
              <a:latin typeface="Century Gothic" panose="020B0502020202020204" pitchFamily="34" charset="0"/>
              <a:ea typeface="inpin heiti" panose="00000500000000000000" pitchFamily="2" charset="-122"/>
              <a:cs typeface="+mn-cs"/>
              <a:sym typeface="Century Gothic" panose="020B0502020202020204" pitchFamily="34" charset="0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2000585" y="2556065"/>
            <a:ext cx="2612679" cy="632658"/>
          </a:xfrm>
          <a:prstGeom prst="rect">
            <a:avLst/>
          </a:prstGeom>
        </p:spPr>
        <p:txBody>
          <a:bodyPr wrap="square" lIns="65009" tIns="32504" rIns="65009" bIns="32504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ch </a:t>
            </a:r>
            <a:r>
              <a:rPr kumimoji="0" lang="en-US" altLang="zh-CN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day is </a:t>
            </a:r>
            <a:r>
              <a:rPr kumimoji="0" lang="en-US" altLang="zh-CN" sz="10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a new </a:t>
            </a:r>
            <a:r>
              <a:rPr kumimoji="0" lang="en-US" altLang="zh-CN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opportunities from </a:t>
            </a:r>
            <a:r>
              <a:rPr kumimoji="0" lang="en-US" altLang="zh-CN" sz="10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now onis </a:t>
            </a:r>
            <a:r>
              <a:rPr kumimoji="0" lang="en-US" altLang="zh-CN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a </a:t>
            </a:r>
            <a:r>
              <a:rPr kumimoji="0" lang="en-US" altLang="zh-CN" sz="10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new oday </a:t>
            </a:r>
            <a:r>
              <a:rPr kumimoji="0" lang="en-US" altLang="zh-CN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is </a:t>
            </a:r>
            <a:r>
              <a:rPr kumimoji="0" lang="en-US" altLang="zh-CN" sz="10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a on</a:t>
            </a:r>
            <a:endParaRPr kumimoji="0" lang="en-US" altLang="zh-CN" sz="10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75000"/>
                  <a:lumOff val="25000"/>
                </a:srgbClr>
              </a:solidFill>
              <a:effectLst/>
              <a:uLnTx/>
              <a:uFillTx/>
              <a:latin typeface="Century Gothic" panose="020B0502020202020204" pitchFamily="34" charset="0"/>
              <a:ea typeface="inpin heiti" panose="00000500000000000000" pitchFamily="2" charset="-122"/>
              <a:cs typeface="Arial" panose="020B0604020202020204" pitchFamily="34" charset="0"/>
              <a:sym typeface="Century Gothic" panose="020B0502020202020204" pitchFamily="34" charset="0"/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1014230" y="3639775"/>
            <a:ext cx="2050552" cy="403316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marL="0" marR="0" lvl="0" indent="0" algn="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+mn-cs"/>
                <a:sym typeface="Century Gothic" panose="020B0502020202020204" pitchFamily="34" charset="0"/>
              </a:rPr>
              <a:t>标题文字添加</a:t>
            </a:r>
            <a:endParaRPr kumimoji="0" lang="zh-CN" altLang="en-US" sz="1800" b="1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75000"/>
                  <a:lumOff val="25000"/>
                </a:srgbClr>
              </a:solidFill>
              <a:effectLst/>
              <a:uLnTx/>
              <a:uFillTx/>
              <a:latin typeface="Century Gothic" panose="020B0502020202020204" pitchFamily="34" charset="0"/>
              <a:ea typeface="inpin heiti" panose="00000500000000000000" pitchFamily="2" charset="-122"/>
              <a:cs typeface="+mn-cs"/>
              <a:sym typeface="Century Gothic" panose="020B0502020202020204" pitchFamily="34" charset="0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452103" y="3958470"/>
            <a:ext cx="2612679" cy="632658"/>
          </a:xfrm>
          <a:prstGeom prst="rect">
            <a:avLst/>
          </a:prstGeom>
        </p:spPr>
        <p:txBody>
          <a:bodyPr wrap="square" lIns="65009" tIns="32504" rIns="65009" bIns="32504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ch </a:t>
            </a:r>
            <a:r>
              <a:rPr kumimoji="0" lang="en-US" altLang="zh-CN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day is </a:t>
            </a:r>
            <a:r>
              <a:rPr kumimoji="0" lang="en-US" altLang="zh-CN" sz="10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a new </a:t>
            </a:r>
            <a:r>
              <a:rPr kumimoji="0" lang="en-US" altLang="zh-CN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opportunities from </a:t>
            </a:r>
            <a:r>
              <a:rPr kumimoji="0" lang="en-US" altLang="zh-CN" sz="10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now onis </a:t>
            </a:r>
            <a:r>
              <a:rPr kumimoji="0" lang="en-US" altLang="zh-CN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a </a:t>
            </a:r>
            <a:r>
              <a:rPr kumimoji="0" lang="en-US" altLang="zh-CN" sz="10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new oday </a:t>
            </a:r>
            <a:r>
              <a:rPr kumimoji="0" lang="en-US" altLang="zh-CN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is </a:t>
            </a:r>
            <a:r>
              <a:rPr kumimoji="0" lang="en-US" altLang="zh-CN" sz="10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a on</a:t>
            </a:r>
            <a:endParaRPr kumimoji="0" lang="en-US" altLang="zh-CN" sz="10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75000"/>
                  <a:lumOff val="25000"/>
                </a:srgbClr>
              </a:solidFill>
              <a:effectLst/>
              <a:uLnTx/>
              <a:uFillTx/>
              <a:latin typeface="Century Gothic" panose="020B0502020202020204" pitchFamily="34" charset="0"/>
              <a:ea typeface="inpin heiti" panose="00000500000000000000" pitchFamily="2" charset="-122"/>
              <a:cs typeface="Arial" panose="020B0604020202020204" pitchFamily="34" charset="0"/>
              <a:sym typeface="Century Gothic" panose="020B0502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:random/>
      </p:transition>
    </mc:Choice>
    <mc:Fallback>
      <p:transition spd="slow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42" presetClass="entr" presetSubtype="0" fill="hold" nodeType="after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8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8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8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8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8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8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8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8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8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8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8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8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600"/>
                            </p:stCondLst>
                            <p:childTnLst>
                              <p:par>
                                <p:cTn id="5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6600"/>
                            </p:stCondLst>
                            <p:childTnLst>
                              <p:par>
                                <p:cTn id="6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7600"/>
                            </p:stCondLst>
                            <p:childTnLst>
                              <p:par>
                                <p:cTn id="7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8600"/>
                            </p:stCondLst>
                            <p:childTnLst>
                              <p:par>
                                <p:cTn id="7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 animBg="1"/>
      <p:bldP spid="11" grpId="0" animBg="1"/>
      <p:bldP spid="28" grpId="0"/>
      <p:bldP spid="30" grpId="0"/>
      <p:bldP spid="32" grpId="0"/>
      <p:bldP spid="3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矩形 18"/>
          <p:cNvSpPr/>
          <p:nvPr/>
        </p:nvSpPr>
        <p:spPr>
          <a:xfrm>
            <a:off x="972274" y="1319515"/>
            <a:ext cx="5239473" cy="4919240"/>
          </a:xfrm>
          <a:prstGeom prst="rect">
            <a:avLst/>
          </a:prstGeom>
          <a:blipFill>
            <a:blip r:embed="rId1" cstate="email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椭圆 19"/>
          <p:cNvSpPr/>
          <p:nvPr/>
        </p:nvSpPr>
        <p:spPr>
          <a:xfrm>
            <a:off x="7050325" y="5254263"/>
            <a:ext cx="762000" cy="762000"/>
          </a:xfrm>
          <a:prstGeom prst="ellipse">
            <a:avLst/>
          </a:prstGeom>
          <a:solidFill>
            <a:srgbClr val="96BFC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 pitchFamily="34" charset="0"/>
              <a:ea typeface="inpin heiti" panose="00000500000000000000" pitchFamily="2" charset="-122"/>
              <a:cs typeface="+mn-cs"/>
              <a:sym typeface="Century Gothic" panose="020B0502020202020204" pitchFamily="34" charset="0"/>
            </a:endParaRPr>
          </a:p>
        </p:txBody>
      </p:sp>
      <p:sp>
        <p:nvSpPr>
          <p:cNvPr id="21" name="椭圆 41"/>
          <p:cNvSpPr/>
          <p:nvPr/>
        </p:nvSpPr>
        <p:spPr>
          <a:xfrm>
            <a:off x="7253087" y="5410633"/>
            <a:ext cx="355206" cy="449260"/>
          </a:xfrm>
          <a:custGeom>
            <a:avLst/>
            <a:gdLst>
              <a:gd name="connsiteX0" fmla="*/ 126399 w 261072"/>
              <a:gd name="connsiteY0" fmla="*/ 143933 h 330200"/>
              <a:gd name="connsiteX1" fmla="*/ 114493 w 261072"/>
              <a:gd name="connsiteY1" fmla="*/ 165100 h 330200"/>
              <a:gd name="connsiteX2" fmla="*/ 135660 w 261072"/>
              <a:gd name="connsiteY2" fmla="*/ 179652 h 330200"/>
              <a:gd name="connsiteX3" fmla="*/ 148889 w 261072"/>
              <a:gd name="connsiteY3" fmla="*/ 157162 h 330200"/>
              <a:gd name="connsiteX4" fmla="*/ 126399 w 261072"/>
              <a:gd name="connsiteY4" fmla="*/ 143933 h 330200"/>
              <a:gd name="connsiteX5" fmla="*/ 62158 w 261072"/>
              <a:gd name="connsiteY5" fmla="*/ 142587 h 330200"/>
              <a:gd name="connsiteX6" fmla="*/ 59301 w 261072"/>
              <a:gd name="connsiteY6" fmla="*/ 149803 h 330200"/>
              <a:gd name="connsiteX7" fmla="*/ 67873 w 261072"/>
              <a:gd name="connsiteY7" fmla="*/ 154132 h 330200"/>
              <a:gd name="connsiteX8" fmla="*/ 70731 w 261072"/>
              <a:gd name="connsiteY8" fmla="*/ 145473 h 330200"/>
              <a:gd name="connsiteX9" fmla="*/ 62158 w 261072"/>
              <a:gd name="connsiteY9" fmla="*/ 142587 h 330200"/>
              <a:gd name="connsiteX10" fmla="*/ 60253 w 261072"/>
              <a:gd name="connsiteY10" fmla="*/ 111601 h 330200"/>
              <a:gd name="connsiteX11" fmla="*/ 50887 w 261072"/>
              <a:gd name="connsiteY11" fmla="*/ 112077 h 330200"/>
              <a:gd name="connsiteX12" fmla="*/ 41997 w 261072"/>
              <a:gd name="connsiteY12" fmla="*/ 118427 h 330200"/>
              <a:gd name="connsiteX13" fmla="*/ 47077 w 261072"/>
              <a:gd name="connsiteY13" fmla="*/ 124777 h 330200"/>
              <a:gd name="connsiteX14" fmla="*/ 52157 w 261072"/>
              <a:gd name="connsiteY14" fmla="*/ 119697 h 330200"/>
              <a:gd name="connsiteX15" fmla="*/ 57237 w 261072"/>
              <a:gd name="connsiteY15" fmla="*/ 122237 h 330200"/>
              <a:gd name="connsiteX16" fmla="*/ 57237 w 261072"/>
              <a:gd name="connsiteY16" fmla="*/ 128587 h 330200"/>
              <a:gd name="connsiteX17" fmla="*/ 57237 w 261072"/>
              <a:gd name="connsiteY17" fmla="*/ 140017 h 330200"/>
              <a:gd name="connsiteX18" fmla="*/ 58507 w 261072"/>
              <a:gd name="connsiteY18" fmla="*/ 141287 h 330200"/>
              <a:gd name="connsiteX19" fmla="*/ 66127 w 261072"/>
              <a:gd name="connsiteY19" fmla="*/ 137477 h 330200"/>
              <a:gd name="connsiteX20" fmla="*/ 64857 w 261072"/>
              <a:gd name="connsiteY20" fmla="*/ 136207 h 330200"/>
              <a:gd name="connsiteX21" fmla="*/ 64857 w 261072"/>
              <a:gd name="connsiteY21" fmla="*/ 128587 h 330200"/>
              <a:gd name="connsiteX22" fmla="*/ 64857 w 261072"/>
              <a:gd name="connsiteY22" fmla="*/ 115887 h 330200"/>
              <a:gd name="connsiteX23" fmla="*/ 60253 w 261072"/>
              <a:gd name="connsiteY23" fmla="*/ 111601 h 330200"/>
              <a:gd name="connsiteX24" fmla="*/ 182967 w 261072"/>
              <a:gd name="connsiteY24" fmla="*/ 102870 h 330200"/>
              <a:gd name="connsiteX25" fmla="*/ 170584 w 261072"/>
              <a:gd name="connsiteY25" fmla="*/ 109220 h 330200"/>
              <a:gd name="connsiteX26" fmla="*/ 178839 w 261072"/>
              <a:gd name="connsiteY26" fmla="*/ 119380 h 330200"/>
              <a:gd name="connsiteX27" fmla="*/ 189846 w 261072"/>
              <a:gd name="connsiteY27" fmla="*/ 113030 h 330200"/>
              <a:gd name="connsiteX28" fmla="*/ 182967 w 261072"/>
              <a:gd name="connsiteY28" fmla="*/ 102870 h 330200"/>
              <a:gd name="connsiteX29" fmla="*/ 176934 w 261072"/>
              <a:gd name="connsiteY29" fmla="*/ 50542 h 330200"/>
              <a:gd name="connsiteX30" fmla="*/ 178287 w 261072"/>
              <a:gd name="connsiteY30" fmla="*/ 62513 h 330200"/>
              <a:gd name="connsiteX31" fmla="*/ 189105 w 261072"/>
              <a:gd name="connsiteY31" fmla="*/ 62513 h 330200"/>
              <a:gd name="connsiteX32" fmla="*/ 194515 w 261072"/>
              <a:gd name="connsiteY32" fmla="*/ 69163 h 330200"/>
              <a:gd name="connsiteX33" fmla="*/ 186401 w 261072"/>
              <a:gd name="connsiteY33" fmla="*/ 78474 h 330200"/>
              <a:gd name="connsiteX34" fmla="*/ 176934 w 261072"/>
              <a:gd name="connsiteY34" fmla="*/ 93105 h 330200"/>
              <a:gd name="connsiteX35" fmla="*/ 176934 w 261072"/>
              <a:gd name="connsiteY35" fmla="*/ 95765 h 330200"/>
              <a:gd name="connsiteX36" fmla="*/ 190458 w 261072"/>
              <a:gd name="connsiteY36" fmla="*/ 98425 h 330200"/>
              <a:gd name="connsiteX37" fmla="*/ 190458 w 261072"/>
              <a:gd name="connsiteY37" fmla="*/ 97095 h 330200"/>
              <a:gd name="connsiteX38" fmla="*/ 198572 w 261072"/>
              <a:gd name="connsiteY38" fmla="*/ 85124 h 330200"/>
              <a:gd name="connsiteX39" fmla="*/ 210743 w 261072"/>
              <a:gd name="connsiteY39" fmla="*/ 70494 h 330200"/>
              <a:gd name="connsiteX40" fmla="*/ 194515 w 261072"/>
              <a:gd name="connsiteY40" fmla="*/ 50542 h 330200"/>
              <a:gd name="connsiteX41" fmla="*/ 176934 w 261072"/>
              <a:gd name="connsiteY41" fmla="*/ 50542 h 330200"/>
              <a:gd name="connsiteX42" fmla="*/ 104071 w 261072"/>
              <a:gd name="connsiteY42" fmla="*/ 44936 h 330200"/>
              <a:gd name="connsiteX43" fmla="*/ 73747 w 261072"/>
              <a:gd name="connsiteY43" fmla="*/ 60685 h 330200"/>
              <a:gd name="connsiteX44" fmla="*/ 85613 w 261072"/>
              <a:gd name="connsiteY44" fmla="*/ 80370 h 330200"/>
              <a:gd name="connsiteX45" fmla="*/ 102752 w 261072"/>
              <a:gd name="connsiteY45" fmla="*/ 69871 h 330200"/>
              <a:gd name="connsiteX46" fmla="*/ 119892 w 261072"/>
              <a:gd name="connsiteY46" fmla="*/ 77745 h 330200"/>
              <a:gd name="connsiteX47" fmla="*/ 113300 w 261072"/>
              <a:gd name="connsiteY47" fmla="*/ 101367 h 330200"/>
              <a:gd name="connsiteX48" fmla="*/ 109345 w 261072"/>
              <a:gd name="connsiteY48" fmla="*/ 134175 h 330200"/>
              <a:gd name="connsiteX49" fmla="*/ 110663 w 261072"/>
              <a:gd name="connsiteY49" fmla="*/ 138112 h 330200"/>
              <a:gd name="connsiteX50" fmla="*/ 137032 w 261072"/>
              <a:gd name="connsiteY50" fmla="*/ 132863 h 330200"/>
              <a:gd name="connsiteX51" fmla="*/ 135713 w 261072"/>
              <a:gd name="connsiteY51" fmla="*/ 128926 h 330200"/>
              <a:gd name="connsiteX52" fmla="*/ 139669 w 261072"/>
              <a:gd name="connsiteY52" fmla="*/ 102679 h 330200"/>
              <a:gd name="connsiteX53" fmla="*/ 148898 w 261072"/>
              <a:gd name="connsiteY53" fmla="*/ 65934 h 330200"/>
              <a:gd name="connsiteX54" fmla="*/ 104071 w 261072"/>
              <a:gd name="connsiteY54" fmla="*/ 44936 h 330200"/>
              <a:gd name="connsiteX55" fmla="*/ 134819 w 261072"/>
              <a:gd name="connsiteY55" fmla="*/ 0 h 330200"/>
              <a:gd name="connsiteX56" fmla="*/ 221618 w 261072"/>
              <a:gd name="connsiteY56" fmla="*/ 35519 h 330200"/>
              <a:gd name="connsiteX57" fmla="*/ 247921 w 261072"/>
              <a:gd name="connsiteY57" fmla="*/ 113137 h 330200"/>
              <a:gd name="connsiteX58" fmla="*/ 243975 w 261072"/>
              <a:gd name="connsiteY58" fmla="*/ 144709 h 330200"/>
              <a:gd name="connsiteX59" fmla="*/ 261072 w 261072"/>
              <a:gd name="connsiteY59" fmla="*/ 180229 h 330200"/>
              <a:gd name="connsiteX60" fmla="*/ 246606 w 261072"/>
              <a:gd name="connsiteY60" fmla="*/ 190753 h 330200"/>
              <a:gd name="connsiteX61" fmla="*/ 243975 w 261072"/>
              <a:gd name="connsiteY61" fmla="*/ 198646 h 330200"/>
              <a:gd name="connsiteX62" fmla="*/ 243975 w 261072"/>
              <a:gd name="connsiteY62" fmla="*/ 210486 h 330200"/>
              <a:gd name="connsiteX63" fmla="*/ 237400 w 261072"/>
              <a:gd name="connsiteY63" fmla="*/ 215748 h 330200"/>
              <a:gd name="connsiteX64" fmla="*/ 237400 w 261072"/>
              <a:gd name="connsiteY64" fmla="*/ 219695 h 330200"/>
              <a:gd name="connsiteX65" fmla="*/ 236085 w 261072"/>
              <a:gd name="connsiteY65" fmla="*/ 230219 h 330200"/>
              <a:gd name="connsiteX66" fmla="*/ 232139 w 261072"/>
              <a:gd name="connsiteY66" fmla="*/ 244690 h 330200"/>
              <a:gd name="connsiteX67" fmla="*/ 229509 w 261072"/>
              <a:gd name="connsiteY67" fmla="*/ 263108 h 330200"/>
              <a:gd name="connsiteX68" fmla="*/ 196631 w 261072"/>
              <a:gd name="connsiteY68" fmla="*/ 267054 h 330200"/>
              <a:gd name="connsiteX69" fmla="*/ 161121 w 261072"/>
              <a:gd name="connsiteY69" fmla="*/ 273632 h 330200"/>
              <a:gd name="connsiteX70" fmla="*/ 136134 w 261072"/>
              <a:gd name="connsiteY70" fmla="*/ 330200 h 330200"/>
              <a:gd name="connsiteX71" fmla="*/ 45389 w 261072"/>
              <a:gd name="connsiteY71" fmla="*/ 246006 h 330200"/>
              <a:gd name="connsiteX72" fmla="*/ 32238 w 261072"/>
              <a:gd name="connsiteY72" fmla="*/ 184176 h 330200"/>
              <a:gd name="connsiteX73" fmla="*/ 675 w 261072"/>
              <a:gd name="connsiteY73" fmla="*/ 121030 h 330200"/>
              <a:gd name="connsiteX74" fmla="*/ 30923 w 261072"/>
              <a:gd name="connsiteY74" fmla="*/ 40781 h 330200"/>
              <a:gd name="connsiteX75" fmla="*/ 134819 w 261072"/>
              <a:gd name="connsiteY75" fmla="*/ 0 h 330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</a:cxnLst>
            <a:rect l="l" t="t" r="r" b="b"/>
            <a:pathLst>
              <a:path w="261072" h="330200">
                <a:moveTo>
                  <a:pt x="126399" y="143933"/>
                </a:moveTo>
                <a:cubicBezTo>
                  <a:pt x="117138" y="146579"/>
                  <a:pt x="111847" y="155840"/>
                  <a:pt x="114493" y="165100"/>
                </a:cubicBezTo>
                <a:cubicBezTo>
                  <a:pt x="115816" y="175684"/>
                  <a:pt x="125076" y="180975"/>
                  <a:pt x="135660" y="179652"/>
                </a:cubicBezTo>
                <a:cubicBezTo>
                  <a:pt x="146243" y="177006"/>
                  <a:pt x="151535" y="167746"/>
                  <a:pt x="148889" y="157162"/>
                </a:cubicBezTo>
                <a:cubicBezTo>
                  <a:pt x="146243" y="146579"/>
                  <a:pt x="136982" y="141287"/>
                  <a:pt x="126399" y="143933"/>
                </a:cubicBezTo>
                <a:close/>
                <a:moveTo>
                  <a:pt x="62158" y="142587"/>
                </a:moveTo>
                <a:cubicBezTo>
                  <a:pt x="59301" y="144030"/>
                  <a:pt x="57872" y="146916"/>
                  <a:pt x="59301" y="149803"/>
                </a:cubicBezTo>
                <a:cubicBezTo>
                  <a:pt x="60729" y="154132"/>
                  <a:pt x="65016" y="155575"/>
                  <a:pt x="67873" y="154132"/>
                </a:cubicBezTo>
                <a:cubicBezTo>
                  <a:pt x="70731" y="152689"/>
                  <a:pt x="72160" y="148359"/>
                  <a:pt x="70731" y="145473"/>
                </a:cubicBezTo>
                <a:cubicBezTo>
                  <a:pt x="69302" y="141143"/>
                  <a:pt x="66445" y="139700"/>
                  <a:pt x="62158" y="142587"/>
                </a:cubicBezTo>
                <a:close/>
                <a:moveTo>
                  <a:pt x="60253" y="111601"/>
                </a:moveTo>
                <a:cubicBezTo>
                  <a:pt x="57872" y="110807"/>
                  <a:pt x="54697" y="110807"/>
                  <a:pt x="50887" y="112077"/>
                </a:cubicBezTo>
                <a:cubicBezTo>
                  <a:pt x="47077" y="114617"/>
                  <a:pt x="43267" y="117157"/>
                  <a:pt x="41997" y="118427"/>
                </a:cubicBezTo>
                <a:cubicBezTo>
                  <a:pt x="41997" y="118427"/>
                  <a:pt x="41997" y="118427"/>
                  <a:pt x="47077" y="124777"/>
                </a:cubicBezTo>
                <a:cubicBezTo>
                  <a:pt x="48347" y="122237"/>
                  <a:pt x="49617" y="120967"/>
                  <a:pt x="52157" y="119697"/>
                </a:cubicBezTo>
                <a:cubicBezTo>
                  <a:pt x="54697" y="118427"/>
                  <a:pt x="55967" y="119697"/>
                  <a:pt x="57237" y="122237"/>
                </a:cubicBezTo>
                <a:cubicBezTo>
                  <a:pt x="58507" y="123507"/>
                  <a:pt x="57237" y="126047"/>
                  <a:pt x="57237" y="128587"/>
                </a:cubicBezTo>
                <a:cubicBezTo>
                  <a:pt x="55967" y="133667"/>
                  <a:pt x="55967" y="136207"/>
                  <a:pt x="57237" y="140017"/>
                </a:cubicBezTo>
                <a:lnTo>
                  <a:pt x="58507" y="141287"/>
                </a:lnTo>
                <a:cubicBezTo>
                  <a:pt x="58507" y="141287"/>
                  <a:pt x="58507" y="141287"/>
                  <a:pt x="66127" y="137477"/>
                </a:cubicBezTo>
                <a:cubicBezTo>
                  <a:pt x="66127" y="137477"/>
                  <a:pt x="66127" y="137477"/>
                  <a:pt x="64857" y="136207"/>
                </a:cubicBezTo>
                <a:cubicBezTo>
                  <a:pt x="63587" y="133667"/>
                  <a:pt x="63587" y="131127"/>
                  <a:pt x="64857" y="128587"/>
                </a:cubicBezTo>
                <a:cubicBezTo>
                  <a:pt x="66127" y="124777"/>
                  <a:pt x="67397" y="120967"/>
                  <a:pt x="64857" y="115887"/>
                </a:cubicBezTo>
                <a:cubicBezTo>
                  <a:pt x="64222" y="113982"/>
                  <a:pt x="62634" y="112395"/>
                  <a:pt x="60253" y="111601"/>
                </a:cubicBezTo>
                <a:close/>
                <a:moveTo>
                  <a:pt x="182967" y="102870"/>
                </a:moveTo>
                <a:cubicBezTo>
                  <a:pt x="177464" y="101600"/>
                  <a:pt x="171960" y="104140"/>
                  <a:pt x="170584" y="109220"/>
                </a:cubicBezTo>
                <a:cubicBezTo>
                  <a:pt x="170584" y="114300"/>
                  <a:pt x="173335" y="118110"/>
                  <a:pt x="178839" y="119380"/>
                </a:cubicBezTo>
                <a:cubicBezTo>
                  <a:pt x="184343" y="120650"/>
                  <a:pt x="188471" y="118110"/>
                  <a:pt x="189846" y="113030"/>
                </a:cubicBezTo>
                <a:cubicBezTo>
                  <a:pt x="191222" y="107950"/>
                  <a:pt x="188471" y="102870"/>
                  <a:pt x="182967" y="102870"/>
                </a:cubicBezTo>
                <a:close/>
                <a:moveTo>
                  <a:pt x="176934" y="50542"/>
                </a:moveTo>
                <a:cubicBezTo>
                  <a:pt x="176934" y="50542"/>
                  <a:pt x="176934" y="50542"/>
                  <a:pt x="178287" y="62513"/>
                </a:cubicBezTo>
                <a:cubicBezTo>
                  <a:pt x="180991" y="61183"/>
                  <a:pt x="185048" y="61183"/>
                  <a:pt x="189105" y="62513"/>
                </a:cubicBezTo>
                <a:cubicBezTo>
                  <a:pt x="194515" y="63843"/>
                  <a:pt x="195867" y="66503"/>
                  <a:pt x="194515" y="69163"/>
                </a:cubicBezTo>
                <a:cubicBezTo>
                  <a:pt x="194515" y="73154"/>
                  <a:pt x="190458" y="75814"/>
                  <a:pt x="186401" y="78474"/>
                </a:cubicBezTo>
                <a:cubicBezTo>
                  <a:pt x="180991" y="83794"/>
                  <a:pt x="178287" y="87785"/>
                  <a:pt x="176934" y="93105"/>
                </a:cubicBezTo>
                <a:cubicBezTo>
                  <a:pt x="176934" y="93105"/>
                  <a:pt x="176934" y="93105"/>
                  <a:pt x="176934" y="95765"/>
                </a:cubicBezTo>
                <a:cubicBezTo>
                  <a:pt x="176934" y="95765"/>
                  <a:pt x="176934" y="95765"/>
                  <a:pt x="190458" y="98425"/>
                </a:cubicBezTo>
                <a:cubicBezTo>
                  <a:pt x="190458" y="98425"/>
                  <a:pt x="190458" y="98425"/>
                  <a:pt x="190458" y="97095"/>
                </a:cubicBezTo>
                <a:cubicBezTo>
                  <a:pt x="191810" y="91775"/>
                  <a:pt x="193162" y="89115"/>
                  <a:pt x="198572" y="85124"/>
                </a:cubicBezTo>
                <a:cubicBezTo>
                  <a:pt x="203981" y="82464"/>
                  <a:pt x="209390" y="78474"/>
                  <a:pt x="210743" y="70494"/>
                </a:cubicBezTo>
                <a:cubicBezTo>
                  <a:pt x="213447" y="62513"/>
                  <a:pt x="208038" y="53202"/>
                  <a:pt x="194515" y="50542"/>
                </a:cubicBezTo>
                <a:cubicBezTo>
                  <a:pt x="187753" y="49212"/>
                  <a:pt x="180991" y="50542"/>
                  <a:pt x="176934" y="50542"/>
                </a:cubicBezTo>
                <a:close/>
                <a:moveTo>
                  <a:pt x="104071" y="44936"/>
                </a:moveTo>
                <a:cubicBezTo>
                  <a:pt x="90886" y="48873"/>
                  <a:pt x="80339" y="55435"/>
                  <a:pt x="73747" y="60685"/>
                </a:cubicBezTo>
                <a:cubicBezTo>
                  <a:pt x="73747" y="60685"/>
                  <a:pt x="73747" y="60685"/>
                  <a:pt x="85613" y="80370"/>
                </a:cubicBezTo>
                <a:cubicBezTo>
                  <a:pt x="89568" y="76433"/>
                  <a:pt x="97479" y="71183"/>
                  <a:pt x="102752" y="69871"/>
                </a:cubicBezTo>
                <a:cubicBezTo>
                  <a:pt x="113300" y="68559"/>
                  <a:pt x="118574" y="71183"/>
                  <a:pt x="119892" y="77745"/>
                </a:cubicBezTo>
                <a:cubicBezTo>
                  <a:pt x="121211" y="84307"/>
                  <a:pt x="118574" y="92181"/>
                  <a:pt x="113300" y="101367"/>
                </a:cubicBezTo>
                <a:cubicBezTo>
                  <a:pt x="108026" y="113178"/>
                  <a:pt x="106708" y="123677"/>
                  <a:pt x="109345" y="134175"/>
                </a:cubicBezTo>
                <a:cubicBezTo>
                  <a:pt x="109345" y="134175"/>
                  <a:pt x="109345" y="134175"/>
                  <a:pt x="110663" y="138112"/>
                </a:cubicBezTo>
                <a:cubicBezTo>
                  <a:pt x="110663" y="138112"/>
                  <a:pt x="110663" y="138112"/>
                  <a:pt x="137032" y="132863"/>
                </a:cubicBezTo>
                <a:cubicBezTo>
                  <a:pt x="137032" y="132863"/>
                  <a:pt x="137032" y="132863"/>
                  <a:pt x="135713" y="128926"/>
                </a:cubicBezTo>
                <a:cubicBezTo>
                  <a:pt x="134395" y="119740"/>
                  <a:pt x="134395" y="111866"/>
                  <a:pt x="139669" y="102679"/>
                </a:cubicBezTo>
                <a:cubicBezTo>
                  <a:pt x="144943" y="92181"/>
                  <a:pt x="151535" y="81682"/>
                  <a:pt x="148898" y="65934"/>
                </a:cubicBezTo>
                <a:cubicBezTo>
                  <a:pt x="144943" y="50186"/>
                  <a:pt x="129121" y="39687"/>
                  <a:pt x="104071" y="44936"/>
                </a:cubicBezTo>
                <a:close/>
                <a:moveTo>
                  <a:pt x="134819" y="0"/>
                </a:moveTo>
                <a:cubicBezTo>
                  <a:pt x="158491" y="0"/>
                  <a:pt x="194000" y="5262"/>
                  <a:pt x="221618" y="35519"/>
                </a:cubicBezTo>
                <a:cubicBezTo>
                  <a:pt x="238715" y="52622"/>
                  <a:pt x="251866" y="74986"/>
                  <a:pt x="247921" y="113137"/>
                </a:cubicBezTo>
                <a:cubicBezTo>
                  <a:pt x="246606" y="121030"/>
                  <a:pt x="236085" y="130238"/>
                  <a:pt x="243975" y="144709"/>
                </a:cubicBezTo>
                <a:cubicBezTo>
                  <a:pt x="243975" y="144709"/>
                  <a:pt x="261072" y="176282"/>
                  <a:pt x="261072" y="180229"/>
                </a:cubicBezTo>
                <a:cubicBezTo>
                  <a:pt x="261072" y="180229"/>
                  <a:pt x="261072" y="189438"/>
                  <a:pt x="246606" y="190753"/>
                </a:cubicBezTo>
                <a:cubicBezTo>
                  <a:pt x="246606" y="190753"/>
                  <a:pt x="242660" y="190753"/>
                  <a:pt x="243975" y="198646"/>
                </a:cubicBezTo>
                <a:cubicBezTo>
                  <a:pt x="243975" y="198646"/>
                  <a:pt x="243975" y="198646"/>
                  <a:pt x="243975" y="210486"/>
                </a:cubicBezTo>
                <a:cubicBezTo>
                  <a:pt x="243975" y="210486"/>
                  <a:pt x="243975" y="213117"/>
                  <a:pt x="237400" y="215748"/>
                </a:cubicBezTo>
                <a:cubicBezTo>
                  <a:pt x="237400" y="215748"/>
                  <a:pt x="236085" y="217064"/>
                  <a:pt x="237400" y="219695"/>
                </a:cubicBezTo>
                <a:cubicBezTo>
                  <a:pt x="237400" y="219695"/>
                  <a:pt x="241345" y="222326"/>
                  <a:pt x="236085" y="230219"/>
                </a:cubicBezTo>
                <a:cubicBezTo>
                  <a:pt x="233454" y="234166"/>
                  <a:pt x="229509" y="236797"/>
                  <a:pt x="232139" y="244690"/>
                </a:cubicBezTo>
                <a:cubicBezTo>
                  <a:pt x="232139" y="244690"/>
                  <a:pt x="234769" y="259161"/>
                  <a:pt x="229509" y="263108"/>
                </a:cubicBezTo>
                <a:cubicBezTo>
                  <a:pt x="229509" y="263108"/>
                  <a:pt x="222933" y="269685"/>
                  <a:pt x="196631" y="267054"/>
                </a:cubicBezTo>
                <a:cubicBezTo>
                  <a:pt x="187425" y="265739"/>
                  <a:pt x="171642" y="261792"/>
                  <a:pt x="161121" y="273632"/>
                </a:cubicBezTo>
                <a:cubicBezTo>
                  <a:pt x="161121" y="273632"/>
                  <a:pt x="137449" y="319676"/>
                  <a:pt x="136134" y="330200"/>
                </a:cubicBezTo>
                <a:cubicBezTo>
                  <a:pt x="136134" y="330200"/>
                  <a:pt x="95364" y="257846"/>
                  <a:pt x="45389" y="246006"/>
                </a:cubicBezTo>
                <a:cubicBezTo>
                  <a:pt x="45389" y="246006"/>
                  <a:pt x="57225" y="219695"/>
                  <a:pt x="32238" y="184176"/>
                </a:cubicBezTo>
                <a:cubicBezTo>
                  <a:pt x="32238" y="184176"/>
                  <a:pt x="1990" y="143394"/>
                  <a:pt x="675" y="121030"/>
                </a:cubicBezTo>
                <a:cubicBezTo>
                  <a:pt x="675" y="121030"/>
                  <a:pt x="-7216" y="82879"/>
                  <a:pt x="30923" y="40781"/>
                </a:cubicBezTo>
                <a:cubicBezTo>
                  <a:pt x="49335" y="19733"/>
                  <a:pt x="74322" y="0"/>
                  <a:pt x="134819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 pitchFamily="34" charset="0"/>
              <a:ea typeface="inpin heiti" panose="00000500000000000000" pitchFamily="2" charset="-122"/>
              <a:cs typeface="+mn-cs"/>
              <a:sym typeface="Century Gothic" panose="020B0502020202020204" pitchFamily="34" charset="0"/>
            </a:endParaRPr>
          </a:p>
        </p:txBody>
      </p:sp>
      <p:grpSp>
        <p:nvGrpSpPr>
          <p:cNvPr id="22" name="组合 21"/>
          <p:cNvGrpSpPr/>
          <p:nvPr/>
        </p:nvGrpSpPr>
        <p:grpSpPr>
          <a:xfrm>
            <a:off x="7050325" y="3548073"/>
            <a:ext cx="762000" cy="762000"/>
            <a:chOff x="5703825" y="3497064"/>
            <a:chExt cx="762000" cy="762000"/>
          </a:xfrm>
        </p:grpSpPr>
        <p:sp>
          <p:nvSpPr>
            <p:cNvPr id="23" name="椭圆 22"/>
            <p:cNvSpPr/>
            <p:nvPr/>
          </p:nvSpPr>
          <p:spPr>
            <a:xfrm>
              <a:off x="5703825" y="3497064"/>
              <a:ext cx="762000" cy="762000"/>
            </a:xfrm>
            <a:prstGeom prst="ellipse">
              <a:avLst/>
            </a:prstGeom>
            <a:solidFill>
              <a:srgbClr val="4E858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+mn-cs"/>
                <a:sym typeface="Century Gothic" panose="020B0502020202020204" pitchFamily="34" charset="0"/>
              </a:endParaRPr>
            </a:p>
          </p:txBody>
        </p:sp>
        <p:sp>
          <p:nvSpPr>
            <p:cNvPr id="24" name="椭圆 42"/>
            <p:cNvSpPr/>
            <p:nvPr/>
          </p:nvSpPr>
          <p:spPr>
            <a:xfrm>
              <a:off x="5860195" y="3666089"/>
              <a:ext cx="449260" cy="423949"/>
            </a:xfrm>
            <a:custGeom>
              <a:avLst/>
              <a:gdLst>
                <a:gd name="connsiteX0" fmla="*/ 255815 w 338138"/>
                <a:gd name="connsiteY0" fmla="*/ 276225 h 319088"/>
                <a:gd name="connsiteX1" fmla="*/ 267653 w 338138"/>
                <a:gd name="connsiteY1" fmla="*/ 282720 h 319088"/>
                <a:gd name="connsiteX2" fmla="*/ 275546 w 338138"/>
                <a:gd name="connsiteY2" fmla="*/ 282720 h 319088"/>
                <a:gd name="connsiteX3" fmla="*/ 287384 w 338138"/>
                <a:gd name="connsiteY3" fmla="*/ 276225 h 319088"/>
                <a:gd name="connsiteX4" fmla="*/ 290015 w 338138"/>
                <a:gd name="connsiteY4" fmla="*/ 277524 h 319088"/>
                <a:gd name="connsiteX5" fmla="*/ 295276 w 338138"/>
                <a:gd name="connsiteY5" fmla="*/ 284018 h 319088"/>
                <a:gd name="connsiteX6" fmla="*/ 295276 w 338138"/>
                <a:gd name="connsiteY6" fmla="*/ 315191 h 319088"/>
                <a:gd name="connsiteX7" fmla="*/ 271600 w 338138"/>
                <a:gd name="connsiteY7" fmla="*/ 319088 h 319088"/>
                <a:gd name="connsiteX8" fmla="*/ 249238 w 338138"/>
                <a:gd name="connsiteY8" fmla="*/ 315191 h 319088"/>
                <a:gd name="connsiteX9" fmla="*/ 249238 w 338138"/>
                <a:gd name="connsiteY9" fmla="*/ 284018 h 319088"/>
                <a:gd name="connsiteX10" fmla="*/ 253184 w 338138"/>
                <a:gd name="connsiteY10" fmla="*/ 277524 h 319088"/>
                <a:gd name="connsiteX11" fmla="*/ 255815 w 338138"/>
                <a:gd name="connsiteY11" fmla="*/ 276225 h 319088"/>
                <a:gd name="connsiteX12" fmla="*/ 50755 w 338138"/>
                <a:gd name="connsiteY12" fmla="*/ 276225 h 319088"/>
                <a:gd name="connsiteX13" fmla="*/ 62593 w 338138"/>
                <a:gd name="connsiteY13" fmla="*/ 282720 h 319088"/>
                <a:gd name="connsiteX14" fmla="*/ 70486 w 338138"/>
                <a:gd name="connsiteY14" fmla="*/ 282720 h 319088"/>
                <a:gd name="connsiteX15" fmla="*/ 82324 w 338138"/>
                <a:gd name="connsiteY15" fmla="*/ 276225 h 319088"/>
                <a:gd name="connsiteX16" fmla="*/ 84955 w 338138"/>
                <a:gd name="connsiteY16" fmla="*/ 277524 h 319088"/>
                <a:gd name="connsiteX17" fmla="*/ 88901 w 338138"/>
                <a:gd name="connsiteY17" fmla="*/ 284018 h 319088"/>
                <a:gd name="connsiteX18" fmla="*/ 88901 w 338138"/>
                <a:gd name="connsiteY18" fmla="*/ 315191 h 319088"/>
                <a:gd name="connsiteX19" fmla="*/ 66539 w 338138"/>
                <a:gd name="connsiteY19" fmla="*/ 319088 h 319088"/>
                <a:gd name="connsiteX20" fmla="*/ 42863 w 338138"/>
                <a:gd name="connsiteY20" fmla="*/ 315191 h 319088"/>
                <a:gd name="connsiteX21" fmla="*/ 42863 w 338138"/>
                <a:gd name="connsiteY21" fmla="*/ 284018 h 319088"/>
                <a:gd name="connsiteX22" fmla="*/ 48124 w 338138"/>
                <a:gd name="connsiteY22" fmla="*/ 277524 h 319088"/>
                <a:gd name="connsiteX23" fmla="*/ 50755 w 338138"/>
                <a:gd name="connsiteY23" fmla="*/ 276225 h 319088"/>
                <a:gd name="connsiteX24" fmla="*/ 273050 w 338138"/>
                <a:gd name="connsiteY24" fmla="*/ 214313 h 319088"/>
                <a:gd name="connsiteX25" fmla="*/ 282575 w 338138"/>
                <a:gd name="connsiteY25" fmla="*/ 224632 h 319088"/>
                <a:gd name="connsiteX26" fmla="*/ 273050 w 338138"/>
                <a:gd name="connsiteY26" fmla="*/ 234951 h 319088"/>
                <a:gd name="connsiteX27" fmla="*/ 263525 w 338138"/>
                <a:gd name="connsiteY27" fmla="*/ 224632 h 319088"/>
                <a:gd name="connsiteX28" fmla="*/ 273050 w 338138"/>
                <a:gd name="connsiteY28" fmla="*/ 214313 h 319088"/>
                <a:gd name="connsiteX29" fmla="*/ 65882 w 338138"/>
                <a:gd name="connsiteY29" fmla="*/ 214313 h 319088"/>
                <a:gd name="connsiteX30" fmla="*/ 76201 w 338138"/>
                <a:gd name="connsiteY30" fmla="*/ 224632 h 319088"/>
                <a:gd name="connsiteX31" fmla="*/ 65882 w 338138"/>
                <a:gd name="connsiteY31" fmla="*/ 234951 h 319088"/>
                <a:gd name="connsiteX32" fmla="*/ 55563 w 338138"/>
                <a:gd name="connsiteY32" fmla="*/ 224632 h 319088"/>
                <a:gd name="connsiteX33" fmla="*/ 65882 w 338138"/>
                <a:gd name="connsiteY33" fmla="*/ 214313 h 319088"/>
                <a:gd name="connsiteX34" fmla="*/ 272257 w 338138"/>
                <a:gd name="connsiteY34" fmla="*/ 196850 h 319088"/>
                <a:gd name="connsiteX35" fmla="*/ 244475 w 338138"/>
                <a:gd name="connsiteY35" fmla="*/ 224632 h 319088"/>
                <a:gd name="connsiteX36" fmla="*/ 272257 w 338138"/>
                <a:gd name="connsiteY36" fmla="*/ 252414 h 319088"/>
                <a:gd name="connsiteX37" fmla="*/ 300039 w 338138"/>
                <a:gd name="connsiteY37" fmla="*/ 224632 h 319088"/>
                <a:gd name="connsiteX38" fmla="*/ 272257 w 338138"/>
                <a:gd name="connsiteY38" fmla="*/ 196850 h 319088"/>
                <a:gd name="connsiteX39" fmla="*/ 65882 w 338138"/>
                <a:gd name="connsiteY39" fmla="*/ 196850 h 319088"/>
                <a:gd name="connsiteX40" fmla="*/ 38100 w 338138"/>
                <a:gd name="connsiteY40" fmla="*/ 224632 h 319088"/>
                <a:gd name="connsiteX41" fmla="*/ 65882 w 338138"/>
                <a:gd name="connsiteY41" fmla="*/ 252414 h 319088"/>
                <a:gd name="connsiteX42" fmla="*/ 93664 w 338138"/>
                <a:gd name="connsiteY42" fmla="*/ 224632 h 319088"/>
                <a:gd name="connsiteX43" fmla="*/ 65882 w 338138"/>
                <a:gd name="connsiteY43" fmla="*/ 196850 h 319088"/>
                <a:gd name="connsiteX44" fmla="*/ 272257 w 338138"/>
                <a:gd name="connsiteY44" fmla="*/ 187325 h 319088"/>
                <a:gd name="connsiteX45" fmla="*/ 338138 w 338138"/>
                <a:gd name="connsiteY45" fmla="*/ 253322 h 319088"/>
                <a:gd name="connsiteX46" fmla="*/ 313103 w 338138"/>
                <a:gd name="connsiteY46" fmla="*/ 304800 h 319088"/>
                <a:gd name="connsiteX47" fmla="*/ 313103 w 338138"/>
                <a:gd name="connsiteY47" fmla="*/ 283681 h 319088"/>
                <a:gd name="connsiteX48" fmla="*/ 295974 w 338138"/>
                <a:gd name="connsiteY48" fmla="*/ 259922 h 319088"/>
                <a:gd name="connsiteX49" fmla="*/ 290704 w 338138"/>
                <a:gd name="connsiteY49" fmla="*/ 258602 h 319088"/>
                <a:gd name="connsiteX50" fmla="*/ 284115 w 338138"/>
                <a:gd name="connsiteY50" fmla="*/ 258602 h 319088"/>
                <a:gd name="connsiteX51" fmla="*/ 272257 w 338138"/>
                <a:gd name="connsiteY51" fmla="*/ 265202 h 319088"/>
                <a:gd name="connsiteX52" fmla="*/ 260398 w 338138"/>
                <a:gd name="connsiteY52" fmla="*/ 258602 h 319088"/>
                <a:gd name="connsiteX53" fmla="*/ 255128 w 338138"/>
                <a:gd name="connsiteY53" fmla="*/ 258602 h 319088"/>
                <a:gd name="connsiteX54" fmla="*/ 248539 w 338138"/>
                <a:gd name="connsiteY54" fmla="*/ 259922 h 319088"/>
                <a:gd name="connsiteX55" fmla="*/ 232728 w 338138"/>
                <a:gd name="connsiteY55" fmla="*/ 283681 h 319088"/>
                <a:gd name="connsiteX56" fmla="*/ 232728 w 338138"/>
                <a:gd name="connsiteY56" fmla="*/ 304800 h 319088"/>
                <a:gd name="connsiteX57" fmla="*/ 206375 w 338138"/>
                <a:gd name="connsiteY57" fmla="*/ 253322 h 319088"/>
                <a:gd name="connsiteX58" fmla="*/ 272257 w 338138"/>
                <a:gd name="connsiteY58" fmla="*/ 187325 h 319088"/>
                <a:gd name="connsiteX59" fmla="*/ 65881 w 338138"/>
                <a:gd name="connsiteY59" fmla="*/ 187325 h 319088"/>
                <a:gd name="connsiteX60" fmla="*/ 131763 w 338138"/>
                <a:gd name="connsiteY60" fmla="*/ 253322 h 319088"/>
                <a:gd name="connsiteX61" fmla="*/ 105410 w 338138"/>
                <a:gd name="connsiteY61" fmla="*/ 304800 h 319088"/>
                <a:gd name="connsiteX62" fmla="*/ 105410 w 338138"/>
                <a:gd name="connsiteY62" fmla="*/ 283681 h 319088"/>
                <a:gd name="connsiteX63" fmla="*/ 89599 w 338138"/>
                <a:gd name="connsiteY63" fmla="*/ 259922 h 319088"/>
                <a:gd name="connsiteX64" fmla="*/ 83010 w 338138"/>
                <a:gd name="connsiteY64" fmla="*/ 258602 h 319088"/>
                <a:gd name="connsiteX65" fmla="*/ 77740 w 338138"/>
                <a:gd name="connsiteY65" fmla="*/ 258602 h 319088"/>
                <a:gd name="connsiteX66" fmla="*/ 65881 w 338138"/>
                <a:gd name="connsiteY66" fmla="*/ 265202 h 319088"/>
                <a:gd name="connsiteX67" fmla="*/ 54023 w 338138"/>
                <a:gd name="connsiteY67" fmla="*/ 258602 h 319088"/>
                <a:gd name="connsiteX68" fmla="*/ 47434 w 338138"/>
                <a:gd name="connsiteY68" fmla="*/ 258602 h 319088"/>
                <a:gd name="connsiteX69" fmla="*/ 42164 w 338138"/>
                <a:gd name="connsiteY69" fmla="*/ 259922 h 319088"/>
                <a:gd name="connsiteX70" fmla="*/ 25035 w 338138"/>
                <a:gd name="connsiteY70" fmla="*/ 283681 h 319088"/>
                <a:gd name="connsiteX71" fmla="*/ 25035 w 338138"/>
                <a:gd name="connsiteY71" fmla="*/ 304800 h 319088"/>
                <a:gd name="connsiteX72" fmla="*/ 0 w 338138"/>
                <a:gd name="connsiteY72" fmla="*/ 253322 h 319088"/>
                <a:gd name="connsiteX73" fmla="*/ 65881 w 338138"/>
                <a:gd name="connsiteY73" fmla="*/ 187325 h 319088"/>
                <a:gd name="connsiteX74" fmla="*/ 159754 w 338138"/>
                <a:gd name="connsiteY74" fmla="*/ 149225 h 319088"/>
                <a:gd name="connsiteX75" fmla="*/ 169069 w 338138"/>
                <a:gd name="connsiteY75" fmla="*/ 149225 h 319088"/>
                <a:gd name="connsiteX76" fmla="*/ 178384 w 338138"/>
                <a:gd name="connsiteY76" fmla="*/ 149225 h 319088"/>
                <a:gd name="connsiteX77" fmla="*/ 178384 w 338138"/>
                <a:gd name="connsiteY77" fmla="*/ 175331 h 319088"/>
                <a:gd name="connsiteX78" fmla="*/ 214313 w 338138"/>
                <a:gd name="connsiteY78" fmla="*/ 193605 h 319088"/>
                <a:gd name="connsiteX79" fmla="*/ 202337 w 338138"/>
                <a:gd name="connsiteY79" fmla="*/ 207963 h 319088"/>
                <a:gd name="connsiteX80" fmla="*/ 169069 w 338138"/>
                <a:gd name="connsiteY80" fmla="*/ 190994 h 319088"/>
                <a:gd name="connsiteX81" fmla="*/ 135802 w 338138"/>
                <a:gd name="connsiteY81" fmla="*/ 207963 h 319088"/>
                <a:gd name="connsiteX82" fmla="*/ 123825 w 338138"/>
                <a:gd name="connsiteY82" fmla="*/ 193605 h 319088"/>
                <a:gd name="connsiteX83" fmla="*/ 159754 w 338138"/>
                <a:gd name="connsiteY83" fmla="*/ 175331 h 319088"/>
                <a:gd name="connsiteX84" fmla="*/ 159754 w 338138"/>
                <a:gd name="connsiteY84" fmla="*/ 149225 h 319088"/>
                <a:gd name="connsiteX85" fmla="*/ 154175 w 338138"/>
                <a:gd name="connsiteY85" fmla="*/ 88900 h 319088"/>
                <a:gd name="connsiteX86" fmla="*/ 165941 w 338138"/>
                <a:gd name="connsiteY86" fmla="*/ 95394 h 319088"/>
                <a:gd name="connsiteX87" fmla="*/ 173785 w 338138"/>
                <a:gd name="connsiteY87" fmla="*/ 95394 h 319088"/>
                <a:gd name="connsiteX88" fmla="*/ 185551 w 338138"/>
                <a:gd name="connsiteY88" fmla="*/ 88900 h 319088"/>
                <a:gd name="connsiteX89" fmla="*/ 188166 w 338138"/>
                <a:gd name="connsiteY89" fmla="*/ 90199 h 319088"/>
                <a:gd name="connsiteX90" fmla="*/ 192088 w 338138"/>
                <a:gd name="connsiteY90" fmla="*/ 96693 h 319088"/>
                <a:gd name="connsiteX91" fmla="*/ 192088 w 338138"/>
                <a:gd name="connsiteY91" fmla="*/ 126567 h 319088"/>
                <a:gd name="connsiteX92" fmla="*/ 169863 w 338138"/>
                <a:gd name="connsiteY92" fmla="*/ 131763 h 319088"/>
                <a:gd name="connsiteX93" fmla="*/ 147638 w 338138"/>
                <a:gd name="connsiteY93" fmla="*/ 126567 h 319088"/>
                <a:gd name="connsiteX94" fmla="*/ 147638 w 338138"/>
                <a:gd name="connsiteY94" fmla="*/ 96693 h 319088"/>
                <a:gd name="connsiteX95" fmla="*/ 151560 w 338138"/>
                <a:gd name="connsiteY95" fmla="*/ 90199 h 319088"/>
                <a:gd name="connsiteX96" fmla="*/ 154175 w 338138"/>
                <a:gd name="connsiteY96" fmla="*/ 88900 h 319088"/>
                <a:gd name="connsiteX97" fmla="*/ 169069 w 338138"/>
                <a:gd name="connsiteY97" fmla="*/ 26988 h 319088"/>
                <a:gd name="connsiteX98" fmla="*/ 179388 w 338138"/>
                <a:gd name="connsiteY98" fmla="*/ 36513 h 319088"/>
                <a:gd name="connsiteX99" fmla="*/ 169069 w 338138"/>
                <a:gd name="connsiteY99" fmla="*/ 46038 h 319088"/>
                <a:gd name="connsiteX100" fmla="*/ 158750 w 338138"/>
                <a:gd name="connsiteY100" fmla="*/ 36513 h 319088"/>
                <a:gd name="connsiteX101" fmla="*/ 169069 w 338138"/>
                <a:gd name="connsiteY101" fmla="*/ 26988 h 319088"/>
                <a:gd name="connsiteX102" fmla="*/ 169070 w 338138"/>
                <a:gd name="connsiteY102" fmla="*/ 9525 h 319088"/>
                <a:gd name="connsiteX103" fmla="*/ 141288 w 338138"/>
                <a:gd name="connsiteY103" fmla="*/ 37307 h 319088"/>
                <a:gd name="connsiteX104" fmla="*/ 169070 w 338138"/>
                <a:gd name="connsiteY104" fmla="*/ 65089 h 319088"/>
                <a:gd name="connsiteX105" fmla="*/ 196852 w 338138"/>
                <a:gd name="connsiteY105" fmla="*/ 37307 h 319088"/>
                <a:gd name="connsiteX106" fmla="*/ 169070 w 338138"/>
                <a:gd name="connsiteY106" fmla="*/ 9525 h 319088"/>
                <a:gd name="connsiteX107" fmla="*/ 169070 w 338138"/>
                <a:gd name="connsiteY107" fmla="*/ 0 h 319088"/>
                <a:gd name="connsiteX108" fmla="*/ 234951 w 338138"/>
                <a:gd name="connsiteY108" fmla="*/ 65997 h 319088"/>
                <a:gd name="connsiteX109" fmla="*/ 209916 w 338138"/>
                <a:gd name="connsiteY109" fmla="*/ 117475 h 319088"/>
                <a:gd name="connsiteX110" fmla="*/ 209916 w 338138"/>
                <a:gd name="connsiteY110" fmla="*/ 96356 h 319088"/>
                <a:gd name="connsiteX111" fmla="*/ 192787 w 338138"/>
                <a:gd name="connsiteY111" fmla="*/ 72597 h 319088"/>
                <a:gd name="connsiteX112" fmla="*/ 187517 w 338138"/>
                <a:gd name="connsiteY112" fmla="*/ 71277 h 319088"/>
                <a:gd name="connsiteX113" fmla="*/ 180928 w 338138"/>
                <a:gd name="connsiteY113" fmla="*/ 71277 h 319088"/>
                <a:gd name="connsiteX114" fmla="*/ 169070 w 338138"/>
                <a:gd name="connsiteY114" fmla="*/ 76557 h 319088"/>
                <a:gd name="connsiteX115" fmla="*/ 157211 w 338138"/>
                <a:gd name="connsiteY115" fmla="*/ 71277 h 319088"/>
                <a:gd name="connsiteX116" fmla="*/ 150623 w 338138"/>
                <a:gd name="connsiteY116" fmla="*/ 71277 h 319088"/>
                <a:gd name="connsiteX117" fmla="*/ 145352 w 338138"/>
                <a:gd name="connsiteY117" fmla="*/ 72597 h 319088"/>
                <a:gd name="connsiteX118" fmla="*/ 128223 w 338138"/>
                <a:gd name="connsiteY118" fmla="*/ 96356 h 319088"/>
                <a:gd name="connsiteX119" fmla="*/ 128223 w 338138"/>
                <a:gd name="connsiteY119" fmla="*/ 117475 h 319088"/>
                <a:gd name="connsiteX120" fmla="*/ 103188 w 338138"/>
                <a:gd name="connsiteY120" fmla="*/ 65997 h 319088"/>
                <a:gd name="connsiteX121" fmla="*/ 169070 w 338138"/>
                <a:gd name="connsiteY121" fmla="*/ 0 h 3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</a:cxnLst>
              <a:rect l="l" t="t" r="r" b="b"/>
              <a:pathLst>
                <a:path w="338138" h="319088">
                  <a:moveTo>
                    <a:pt x="255815" y="276225"/>
                  </a:moveTo>
                  <a:cubicBezTo>
                    <a:pt x="255815" y="276225"/>
                    <a:pt x="255815" y="276225"/>
                    <a:pt x="267653" y="282720"/>
                  </a:cubicBezTo>
                  <a:cubicBezTo>
                    <a:pt x="270284" y="284018"/>
                    <a:pt x="272915" y="284018"/>
                    <a:pt x="275546" y="282720"/>
                  </a:cubicBezTo>
                  <a:cubicBezTo>
                    <a:pt x="275546" y="282720"/>
                    <a:pt x="275546" y="282720"/>
                    <a:pt x="287384" y="276225"/>
                  </a:cubicBezTo>
                  <a:cubicBezTo>
                    <a:pt x="287384" y="276225"/>
                    <a:pt x="287384" y="276225"/>
                    <a:pt x="290015" y="277524"/>
                  </a:cubicBezTo>
                  <a:cubicBezTo>
                    <a:pt x="292646" y="278823"/>
                    <a:pt x="295276" y="281421"/>
                    <a:pt x="295276" y="284018"/>
                  </a:cubicBezTo>
                  <a:cubicBezTo>
                    <a:pt x="295276" y="284018"/>
                    <a:pt x="295276" y="284018"/>
                    <a:pt x="295276" y="315191"/>
                  </a:cubicBezTo>
                  <a:cubicBezTo>
                    <a:pt x="287384" y="317789"/>
                    <a:pt x="279492" y="319088"/>
                    <a:pt x="271600" y="319088"/>
                  </a:cubicBezTo>
                  <a:cubicBezTo>
                    <a:pt x="263707" y="319088"/>
                    <a:pt x="255815" y="317789"/>
                    <a:pt x="249238" y="315191"/>
                  </a:cubicBezTo>
                  <a:cubicBezTo>
                    <a:pt x="249238" y="315191"/>
                    <a:pt x="249238" y="315191"/>
                    <a:pt x="249238" y="284018"/>
                  </a:cubicBezTo>
                  <a:cubicBezTo>
                    <a:pt x="249238" y="281421"/>
                    <a:pt x="250554" y="278823"/>
                    <a:pt x="253184" y="277524"/>
                  </a:cubicBezTo>
                  <a:cubicBezTo>
                    <a:pt x="253184" y="277524"/>
                    <a:pt x="253184" y="277524"/>
                    <a:pt x="255815" y="276225"/>
                  </a:cubicBezTo>
                  <a:close/>
                  <a:moveTo>
                    <a:pt x="50755" y="276225"/>
                  </a:moveTo>
                  <a:cubicBezTo>
                    <a:pt x="50755" y="276225"/>
                    <a:pt x="50755" y="276225"/>
                    <a:pt x="62593" y="282720"/>
                  </a:cubicBezTo>
                  <a:cubicBezTo>
                    <a:pt x="65224" y="284018"/>
                    <a:pt x="67855" y="284018"/>
                    <a:pt x="70486" y="282720"/>
                  </a:cubicBezTo>
                  <a:cubicBezTo>
                    <a:pt x="70486" y="282720"/>
                    <a:pt x="70486" y="282720"/>
                    <a:pt x="82324" y="276225"/>
                  </a:cubicBezTo>
                  <a:cubicBezTo>
                    <a:pt x="82324" y="276225"/>
                    <a:pt x="82324" y="276225"/>
                    <a:pt x="84955" y="277524"/>
                  </a:cubicBezTo>
                  <a:cubicBezTo>
                    <a:pt x="87585" y="278823"/>
                    <a:pt x="88901" y="281421"/>
                    <a:pt x="88901" y="284018"/>
                  </a:cubicBezTo>
                  <a:cubicBezTo>
                    <a:pt x="88901" y="284018"/>
                    <a:pt x="88901" y="284018"/>
                    <a:pt x="88901" y="315191"/>
                  </a:cubicBezTo>
                  <a:cubicBezTo>
                    <a:pt x="82324" y="317789"/>
                    <a:pt x="74432" y="319088"/>
                    <a:pt x="66539" y="319088"/>
                  </a:cubicBezTo>
                  <a:cubicBezTo>
                    <a:pt x="58647" y="319088"/>
                    <a:pt x="50755" y="317789"/>
                    <a:pt x="42863" y="315191"/>
                  </a:cubicBezTo>
                  <a:cubicBezTo>
                    <a:pt x="42863" y="315191"/>
                    <a:pt x="42863" y="315191"/>
                    <a:pt x="42863" y="284018"/>
                  </a:cubicBezTo>
                  <a:cubicBezTo>
                    <a:pt x="42863" y="281421"/>
                    <a:pt x="45493" y="278823"/>
                    <a:pt x="48124" y="277524"/>
                  </a:cubicBezTo>
                  <a:cubicBezTo>
                    <a:pt x="48124" y="277524"/>
                    <a:pt x="48124" y="277524"/>
                    <a:pt x="50755" y="276225"/>
                  </a:cubicBezTo>
                  <a:close/>
                  <a:moveTo>
                    <a:pt x="273050" y="214313"/>
                  </a:moveTo>
                  <a:cubicBezTo>
                    <a:pt x="278311" y="214313"/>
                    <a:pt x="282575" y="218933"/>
                    <a:pt x="282575" y="224632"/>
                  </a:cubicBezTo>
                  <a:cubicBezTo>
                    <a:pt x="282575" y="230331"/>
                    <a:pt x="278311" y="234951"/>
                    <a:pt x="273050" y="234951"/>
                  </a:cubicBezTo>
                  <a:cubicBezTo>
                    <a:pt x="267789" y="234951"/>
                    <a:pt x="263525" y="230331"/>
                    <a:pt x="263525" y="224632"/>
                  </a:cubicBezTo>
                  <a:cubicBezTo>
                    <a:pt x="263525" y="218933"/>
                    <a:pt x="267789" y="214313"/>
                    <a:pt x="273050" y="214313"/>
                  </a:cubicBezTo>
                  <a:close/>
                  <a:moveTo>
                    <a:pt x="65882" y="214313"/>
                  </a:moveTo>
                  <a:cubicBezTo>
                    <a:pt x="71581" y="214313"/>
                    <a:pt x="76201" y="218933"/>
                    <a:pt x="76201" y="224632"/>
                  </a:cubicBezTo>
                  <a:cubicBezTo>
                    <a:pt x="76201" y="230331"/>
                    <a:pt x="71581" y="234951"/>
                    <a:pt x="65882" y="234951"/>
                  </a:cubicBezTo>
                  <a:cubicBezTo>
                    <a:pt x="60183" y="234951"/>
                    <a:pt x="55563" y="230331"/>
                    <a:pt x="55563" y="224632"/>
                  </a:cubicBezTo>
                  <a:cubicBezTo>
                    <a:pt x="55563" y="218933"/>
                    <a:pt x="60183" y="214313"/>
                    <a:pt x="65882" y="214313"/>
                  </a:cubicBezTo>
                  <a:close/>
                  <a:moveTo>
                    <a:pt x="272257" y="196850"/>
                  </a:moveTo>
                  <a:cubicBezTo>
                    <a:pt x="256913" y="196850"/>
                    <a:pt x="244475" y="209288"/>
                    <a:pt x="244475" y="224632"/>
                  </a:cubicBezTo>
                  <a:cubicBezTo>
                    <a:pt x="244475" y="239976"/>
                    <a:pt x="256913" y="252414"/>
                    <a:pt x="272257" y="252414"/>
                  </a:cubicBezTo>
                  <a:cubicBezTo>
                    <a:pt x="287601" y="252414"/>
                    <a:pt x="300039" y="239976"/>
                    <a:pt x="300039" y="224632"/>
                  </a:cubicBezTo>
                  <a:cubicBezTo>
                    <a:pt x="300039" y="209288"/>
                    <a:pt x="287601" y="196850"/>
                    <a:pt x="272257" y="196850"/>
                  </a:cubicBezTo>
                  <a:close/>
                  <a:moveTo>
                    <a:pt x="65882" y="196850"/>
                  </a:moveTo>
                  <a:cubicBezTo>
                    <a:pt x="50538" y="196850"/>
                    <a:pt x="38100" y="209288"/>
                    <a:pt x="38100" y="224632"/>
                  </a:cubicBezTo>
                  <a:cubicBezTo>
                    <a:pt x="38100" y="239976"/>
                    <a:pt x="50538" y="252414"/>
                    <a:pt x="65882" y="252414"/>
                  </a:cubicBezTo>
                  <a:cubicBezTo>
                    <a:pt x="81226" y="252414"/>
                    <a:pt x="93664" y="239976"/>
                    <a:pt x="93664" y="224632"/>
                  </a:cubicBezTo>
                  <a:cubicBezTo>
                    <a:pt x="93664" y="209288"/>
                    <a:pt x="81226" y="196850"/>
                    <a:pt x="65882" y="196850"/>
                  </a:cubicBezTo>
                  <a:close/>
                  <a:moveTo>
                    <a:pt x="272257" y="187325"/>
                  </a:moveTo>
                  <a:cubicBezTo>
                    <a:pt x="309150" y="187325"/>
                    <a:pt x="338138" y="217684"/>
                    <a:pt x="338138" y="253322"/>
                  </a:cubicBezTo>
                  <a:cubicBezTo>
                    <a:pt x="338138" y="274441"/>
                    <a:pt x="328915" y="292921"/>
                    <a:pt x="313103" y="304800"/>
                  </a:cubicBezTo>
                  <a:cubicBezTo>
                    <a:pt x="313103" y="304800"/>
                    <a:pt x="313103" y="304800"/>
                    <a:pt x="313103" y="283681"/>
                  </a:cubicBezTo>
                  <a:cubicBezTo>
                    <a:pt x="313103" y="273121"/>
                    <a:pt x="306515" y="263882"/>
                    <a:pt x="295974" y="259922"/>
                  </a:cubicBezTo>
                  <a:cubicBezTo>
                    <a:pt x="295974" y="259922"/>
                    <a:pt x="290704" y="258602"/>
                    <a:pt x="290704" y="258602"/>
                  </a:cubicBezTo>
                  <a:cubicBezTo>
                    <a:pt x="288068" y="257282"/>
                    <a:pt x="286751" y="258602"/>
                    <a:pt x="284115" y="258602"/>
                  </a:cubicBezTo>
                  <a:cubicBezTo>
                    <a:pt x="284115" y="258602"/>
                    <a:pt x="284115" y="258602"/>
                    <a:pt x="272257" y="265202"/>
                  </a:cubicBezTo>
                  <a:cubicBezTo>
                    <a:pt x="272257" y="265202"/>
                    <a:pt x="272257" y="265202"/>
                    <a:pt x="260398" y="258602"/>
                  </a:cubicBezTo>
                  <a:cubicBezTo>
                    <a:pt x="259080" y="258602"/>
                    <a:pt x="256445" y="257282"/>
                    <a:pt x="255128" y="258602"/>
                  </a:cubicBezTo>
                  <a:cubicBezTo>
                    <a:pt x="255128" y="258602"/>
                    <a:pt x="248539" y="259922"/>
                    <a:pt x="248539" y="259922"/>
                  </a:cubicBezTo>
                  <a:cubicBezTo>
                    <a:pt x="239316" y="263882"/>
                    <a:pt x="232728" y="273121"/>
                    <a:pt x="232728" y="283681"/>
                  </a:cubicBezTo>
                  <a:cubicBezTo>
                    <a:pt x="232728" y="283681"/>
                    <a:pt x="232728" y="283681"/>
                    <a:pt x="232728" y="304800"/>
                  </a:cubicBezTo>
                  <a:cubicBezTo>
                    <a:pt x="216916" y="292921"/>
                    <a:pt x="206375" y="274441"/>
                    <a:pt x="206375" y="253322"/>
                  </a:cubicBezTo>
                  <a:cubicBezTo>
                    <a:pt x="206375" y="217684"/>
                    <a:pt x="236681" y="187325"/>
                    <a:pt x="272257" y="187325"/>
                  </a:cubicBezTo>
                  <a:close/>
                  <a:moveTo>
                    <a:pt x="65881" y="187325"/>
                  </a:moveTo>
                  <a:cubicBezTo>
                    <a:pt x="101457" y="187325"/>
                    <a:pt x="131763" y="217684"/>
                    <a:pt x="131763" y="253322"/>
                  </a:cubicBezTo>
                  <a:cubicBezTo>
                    <a:pt x="131763" y="274441"/>
                    <a:pt x="121222" y="292921"/>
                    <a:pt x="105410" y="304800"/>
                  </a:cubicBezTo>
                  <a:cubicBezTo>
                    <a:pt x="105410" y="304800"/>
                    <a:pt x="105410" y="304800"/>
                    <a:pt x="105410" y="283681"/>
                  </a:cubicBezTo>
                  <a:cubicBezTo>
                    <a:pt x="105410" y="273121"/>
                    <a:pt x="98822" y="263882"/>
                    <a:pt x="89599" y="259922"/>
                  </a:cubicBezTo>
                  <a:cubicBezTo>
                    <a:pt x="89599" y="259922"/>
                    <a:pt x="83010" y="258602"/>
                    <a:pt x="83010" y="258602"/>
                  </a:cubicBezTo>
                  <a:cubicBezTo>
                    <a:pt x="81693" y="257282"/>
                    <a:pt x="79058" y="258602"/>
                    <a:pt x="77740" y="258602"/>
                  </a:cubicBezTo>
                  <a:cubicBezTo>
                    <a:pt x="77740" y="258602"/>
                    <a:pt x="77740" y="258602"/>
                    <a:pt x="65881" y="265202"/>
                  </a:cubicBezTo>
                  <a:cubicBezTo>
                    <a:pt x="65881" y="265202"/>
                    <a:pt x="65881" y="265202"/>
                    <a:pt x="54023" y="258602"/>
                  </a:cubicBezTo>
                  <a:cubicBezTo>
                    <a:pt x="51387" y="258602"/>
                    <a:pt x="50070" y="257282"/>
                    <a:pt x="47434" y="258602"/>
                  </a:cubicBezTo>
                  <a:cubicBezTo>
                    <a:pt x="47434" y="258602"/>
                    <a:pt x="42164" y="259922"/>
                    <a:pt x="42164" y="259922"/>
                  </a:cubicBezTo>
                  <a:cubicBezTo>
                    <a:pt x="31623" y="263882"/>
                    <a:pt x="25035" y="273121"/>
                    <a:pt x="25035" y="283681"/>
                  </a:cubicBezTo>
                  <a:cubicBezTo>
                    <a:pt x="25035" y="283681"/>
                    <a:pt x="25035" y="283681"/>
                    <a:pt x="25035" y="304800"/>
                  </a:cubicBezTo>
                  <a:cubicBezTo>
                    <a:pt x="9223" y="292921"/>
                    <a:pt x="0" y="274441"/>
                    <a:pt x="0" y="253322"/>
                  </a:cubicBezTo>
                  <a:cubicBezTo>
                    <a:pt x="0" y="217684"/>
                    <a:pt x="28988" y="187325"/>
                    <a:pt x="65881" y="187325"/>
                  </a:cubicBezTo>
                  <a:close/>
                  <a:moveTo>
                    <a:pt x="159754" y="149225"/>
                  </a:moveTo>
                  <a:cubicBezTo>
                    <a:pt x="163746" y="149225"/>
                    <a:pt x="166408" y="149225"/>
                    <a:pt x="169069" y="149225"/>
                  </a:cubicBezTo>
                  <a:cubicBezTo>
                    <a:pt x="171731" y="149225"/>
                    <a:pt x="174392" y="149225"/>
                    <a:pt x="178384" y="149225"/>
                  </a:cubicBezTo>
                  <a:cubicBezTo>
                    <a:pt x="178384" y="149225"/>
                    <a:pt x="178384" y="149225"/>
                    <a:pt x="178384" y="175331"/>
                  </a:cubicBezTo>
                  <a:lnTo>
                    <a:pt x="214313" y="193605"/>
                  </a:lnTo>
                  <a:cubicBezTo>
                    <a:pt x="210321" y="197521"/>
                    <a:pt x="206329" y="202742"/>
                    <a:pt x="202337" y="207963"/>
                  </a:cubicBezTo>
                  <a:cubicBezTo>
                    <a:pt x="202337" y="207963"/>
                    <a:pt x="202337" y="207963"/>
                    <a:pt x="169069" y="190994"/>
                  </a:cubicBezTo>
                  <a:cubicBezTo>
                    <a:pt x="169069" y="190994"/>
                    <a:pt x="169069" y="190994"/>
                    <a:pt x="135802" y="207963"/>
                  </a:cubicBezTo>
                  <a:cubicBezTo>
                    <a:pt x="131809" y="202742"/>
                    <a:pt x="127817" y="197521"/>
                    <a:pt x="123825" y="193605"/>
                  </a:cubicBezTo>
                  <a:cubicBezTo>
                    <a:pt x="123825" y="193605"/>
                    <a:pt x="123825" y="193605"/>
                    <a:pt x="159754" y="175331"/>
                  </a:cubicBezTo>
                  <a:cubicBezTo>
                    <a:pt x="159754" y="175331"/>
                    <a:pt x="159754" y="175331"/>
                    <a:pt x="159754" y="149225"/>
                  </a:cubicBezTo>
                  <a:close/>
                  <a:moveTo>
                    <a:pt x="154175" y="88900"/>
                  </a:moveTo>
                  <a:cubicBezTo>
                    <a:pt x="154175" y="88900"/>
                    <a:pt x="154175" y="88900"/>
                    <a:pt x="165941" y="95394"/>
                  </a:cubicBezTo>
                  <a:cubicBezTo>
                    <a:pt x="168556" y="95394"/>
                    <a:pt x="171171" y="95394"/>
                    <a:pt x="173785" y="95394"/>
                  </a:cubicBezTo>
                  <a:cubicBezTo>
                    <a:pt x="173785" y="95394"/>
                    <a:pt x="173785" y="95394"/>
                    <a:pt x="185551" y="88900"/>
                  </a:cubicBezTo>
                  <a:lnTo>
                    <a:pt x="188166" y="90199"/>
                  </a:lnTo>
                  <a:cubicBezTo>
                    <a:pt x="190781" y="90199"/>
                    <a:pt x="192088" y="92797"/>
                    <a:pt x="192088" y="96693"/>
                  </a:cubicBezTo>
                  <a:cubicBezTo>
                    <a:pt x="192088" y="96693"/>
                    <a:pt x="192088" y="96693"/>
                    <a:pt x="192088" y="126567"/>
                  </a:cubicBezTo>
                  <a:cubicBezTo>
                    <a:pt x="185551" y="129165"/>
                    <a:pt x="177707" y="131763"/>
                    <a:pt x="169863" y="131763"/>
                  </a:cubicBezTo>
                  <a:cubicBezTo>
                    <a:pt x="162019" y="131763"/>
                    <a:pt x="154175" y="129165"/>
                    <a:pt x="147638" y="126567"/>
                  </a:cubicBezTo>
                  <a:cubicBezTo>
                    <a:pt x="147638" y="126567"/>
                    <a:pt x="147638" y="126567"/>
                    <a:pt x="147638" y="96693"/>
                  </a:cubicBezTo>
                  <a:cubicBezTo>
                    <a:pt x="147638" y="92797"/>
                    <a:pt x="148946" y="90199"/>
                    <a:pt x="151560" y="90199"/>
                  </a:cubicBezTo>
                  <a:cubicBezTo>
                    <a:pt x="151560" y="90199"/>
                    <a:pt x="151560" y="90199"/>
                    <a:pt x="154175" y="88900"/>
                  </a:cubicBezTo>
                  <a:close/>
                  <a:moveTo>
                    <a:pt x="169069" y="26988"/>
                  </a:moveTo>
                  <a:cubicBezTo>
                    <a:pt x="174768" y="26988"/>
                    <a:pt x="179388" y="31252"/>
                    <a:pt x="179388" y="36513"/>
                  </a:cubicBezTo>
                  <a:cubicBezTo>
                    <a:pt x="179388" y="41774"/>
                    <a:pt x="174768" y="46038"/>
                    <a:pt x="169069" y="46038"/>
                  </a:cubicBezTo>
                  <a:cubicBezTo>
                    <a:pt x="163370" y="46038"/>
                    <a:pt x="158750" y="41774"/>
                    <a:pt x="158750" y="36513"/>
                  </a:cubicBezTo>
                  <a:cubicBezTo>
                    <a:pt x="158750" y="31252"/>
                    <a:pt x="163370" y="26988"/>
                    <a:pt x="169069" y="26988"/>
                  </a:cubicBezTo>
                  <a:close/>
                  <a:moveTo>
                    <a:pt x="169070" y="9525"/>
                  </a:moveTo>
                  <a:cubicBezTo>
                    <a:pt x="153726" y="9525"/>
                    <a:pt x="141288" y="21963"/>
                    <a:pt x="141288" y="37307"/>
                  </a:cubicBezTo>
                  <a:cubicBezTo>
                    <a:pt x="141288" y="52651"/>
                    <a:pt x="153726" y="65089"/>
                    <a:pt x="169070" y="65089"/>
                  </a:cubicBezTo>
                  <a:cubicBezTo>
                    <a:pt x="184414" y="65089"/>
                    <a:pt x="196852" y="52651"/>
                    <a:pt x="196852" y="37307"/>
                  </a:cubicBezTo>
                  <a:cubicBezTo>
                    <a:pt x="196852" y="21963"/>
                    <a:pt x="184414" y="9525"/>
                    <a:pt x="169070" y="9525"/>
                  </a:cubicBezTo>
                  <a:close/>
                  <a:moveTo>
                    <a:pt x="169070" y="0"/>
                  </a:moveTo>
                  <a:cubicBezTo>
                    <a:pt x="204646" y="0"/>
                    <a:pt x="234951" y="29039"/>
                    <a:pt x="234951" y="65997"/>
                  </a:cubicBezTo>
                  <a:cubicBezTo>
                    <a:pt x="234951" y="87116"/>
                    <a:pt x="224410" y="105595"/>
                    <a:pt x="209916" y="117475"/>
                  </a:cubicBezTo>
                  <a:cubicBezTo>
                    <a:pt x="209916" y="117475"/>
                    <a:pt x="209916" y="117475"/>
                    <a:pt x="209916" y="96356"/>
                  </a:cubicBezTo>
                  <a:cubicBezTo>
                    <a:pt x="209916" y="85796"/>
                    <a:pt x="203328" y="75237"/>
                    <a:pt x="192787" y="72597"/>
                  </a:cubicBezTo>
                  <a:cubicBezTo>
                    <a:pt x="192787" y="72597"/>
                    <a:pt x="187517" y="71277"/>
                    <a:pt x="187517" y="71277"/>
                  </a:cubicBezTo>
                  <a:cubicBezTo>
                    <a:pt x="184881" y="69957"/>
                    <a:pt x="182246" y="69957"/>
                    <a:pt x="180928" y="71277"/>
                  </a:cubicBezTo>
                  <a:cubicBezTo>
                    <a:pt x="180928" y="71277"/>
                    <a:pt x="180928" y="71277"/>
                    <a:pt x="169070" y="76557"/>
                  </a:cubicBezTo>
                  <a:cubicBezTo>
                    <a:pt x="169070" y="76557"/>
                    <a:pt x="169070" y="76557"/>
                    <a:pt x="157211" y="71277"/>
                  </a:cubicBezTo>
                  <a:cubicBezTo>
                    <a:pt x="155893" y="69957"/>
                    <a:pt x="153258" y="69957"/>
                    <a:pt x="150623" y="71277"/>
                  </a:cubicBezTo>
                  <a:cubicBezTo>
                    <a:pt x="150623" y="71277"/>
                    <a:pt x="145352" y="72597"/>
                    <a:pt x="145352" y="72597"/>
                  </a:cubicBezTo>
                  <a:cubicBezTo>
                    <a:pt x="134811" y="75237"/>
                    <a:pt x="128223" y="85796"/>
                    <a:pt x="128223" y="96356"/>
                  </a:cubicBezTo>
                  <a:cubicBezTo>
                    <a:pt x="128223" y="96356"/>
                    <a:pt x="128223" y="96356"/>
                    <a:pt x="128223" y="117475"/>
                  </a:cubicBezTo>
                  <a:cubicBezTo>
                    <a:pt x="113729" y="105595"/>
                    <a:pt x="103188" y="87116"/>
                    <a:pt x="103188" y="65997"/>
                  </a:cubicBezTo>
                  <a:cubicBezTo>
                    <a:pt x="103188" y="29039"/>
                    <a:pt x="133494" y="0"/>
                    <a:pt x="16907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+mn-cs"/>
                <a:sym typeface="Century Gothic" panose="020B0502020202020204" pitchFamily="34" charset="0"/>
              </a:endParaRP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7050325" y="1841883"/>
            <a:ext cx="762000" cy="762000"/>
            <a:chOff x="9330537" y="3497064"/>
            <a:chExt cx="762000" cy="762000"/>
          </a:xfrm>
        </p:grpSpPr>
        <p:sp>
          <p:nvSpPr>
            <p:cNvPr id="26" name="椭圆 25"/>
            <p:cNvSpPr/>
            <p:nvPr/>
          </p:nvSpPr>
          <p:spPr>
            <a:xfrm>
              <a:off x="9330537" y="3497064"/>
              <a:ext cx="762000" cy="762000"/>
            </a:xfrm>
            <a:prstGeom prst="ellipse">
              <a:avLst/>
            </a:prstGeom>
            <a:solidFill>
              <a:srgbClr val="96BFC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+mn-cs"/>
                <a:sym typeface="Century Gothic" panose="020B0502020202020204" pitchFamily="34" charset="0"/>
              </a:endParaRPr>
            </a:p>
          </p:txBody>
        </p:sp>
        <p:sp>
          <p:nvSpPr>
            <p:cNvPr id="27" name="椭圆 43"/>
            <p:cNvSpPr/>
            <p:nvPr/>
          </p:nvSpPr>
          <p:spPr>
            <a:xfrm>
              <a:off x="9486907" y="3653435"/>
              <a:ext cx="449260" cy="449258"/>
            </a:xfrm>
            <a:custGeom>
              <a:avLst/>
              <a:gdLst>
                <a:gd name="connsiteX0" fmla="*/ 199497 w 331788"/>
                <a:gd name="connsiteY0" fmla="*/ 265112 h 331787"/>
                <a:gd name="connsiteX1" fmla="*/ 209798 w 331788"/>
                <a:gd name="connsiteY1" fmla="*/ 279217 h 331787"/>
                <a:gd name="connsiteX2" fmla="*/ 238126 w 331788"/>
                <a:gd name="connsiteY2" fmla="*/ 315118 h 331787"/>
                <a:gd name="connsiteX3" fmla="*/ 166018 w 331788"/>
                <a:gd name="connsiteY3" fmla="*/ 331787 h 331787"/>
                <a:gd name="connsiteX4" fmla="*/ 122238 w 331788"/>
                <a:gd name="connsiteY4" fmla="*/ 325376 h 331787"/>
                <a:gd name="connsiteX5" fmla="*/ 199497 w 331788"/>
                <a:gd name="connsiteY5" fmla="*/ 265112 h 331787"/>
                <a:gd name="connsiteX6" fmla="*/ 190500 w 331788"/>
                <a:gd name="connsiteY6" fmla="*/ 228600 h 331787"/>
                <a:gd name="connsiteX7" fmla="*/ 201490 w 331788"/>
                <a:gd name="connsiteY7" fmla="*/ 228600 h 331787"/>
                <a:gd name="connsiteX8" fmla="*/ 206375 w 331788"/>
                <a:gd name="connsiteY8" fmla="*/ 236394 h 331787"/>
                <a:gd name="connsiteX9" fmla="*/ 200269 w 331788"/>
                <a:gd name="connsiteY9" fmla="*/ 242888 h 331787"/>
                <a:gd name="connsiteX10" fmla="*/ 190500 w 331788"/>
                <a:gd name="connsiteY10" fmla="*/ 228600 h 331787"/>
                <a:gd name="connsiteX11" fmla="*/ 146452 w 331788"/>
                <a:gd name="connsiteY11" fmla="*/ 228600 h 331787"/>
                <a:gd name="connsiteX12" fmla="*/ 164590 w 331788"/>
                <a:gd name="connsiteY12" fmla="*/ 229897 h 331787"/>
                <a:gd name="connsiteX13" fmla="*/ 165885 w 331788"/>
                <a:gd name="connsiteY13" fmla="*/ 229897 h 331787"/>
                <a:gd name="connsiteX14" fmla="*/ 173659 w 331788"/>
                <a:gd name="connsiteY14" fmla="*/ 229897 h 331787"/>
                <a:gd name="connsiteX15" fmla="*/ 190501 w 331788"/>
                <a:gd name="connsiteY15" fmla="*/ 253240 h 331787"/>
                <a:gd name="connsiteX16" fmla="*/ 103699 w 331788"/>
                <a:gd name="connsiteY16" fmla="*/ 320675 h 331787"/>
                <a:gd name="connsiteX17" fmla="*/ 77788 w 331788"/>
                <a:gd name="connsiteY17" fmla="*/ 306410 h 331787"/>
                <a:gd name="connsiteX18" fmla="*/ 112768 w 331788"/>
                <a:gd name="connsiteY18" fmla="*/ 244162 h 331787"/>
                <a:gd name="connsiteX19" fmla="*/ 121837 w 331788"/>
                <a:gd name="connsiteY19" fmla="*/ 245459 h 331787"/>
                <a:gd name="connsiteX20" fmla="*/ 146452 w 331788"/>
                <a:gd name="connsiteY20" fmla="*/ 228600 h 331787"/>
                <a:gd name="connsiteX21" fmla="*/ 323851 w 331788"/>
                <a:gd name="connsiteY21" fmla="*/ 217487 h 331787"/>
                <a:gd name="connsiteX22" fmla="*/ 249631 w 331788"/>
                <a:gd name="connsiteY22" fmla="*/ 307975 h 331787"/>
                <a:gd name="connsiteX23" fmla="*/ 207963 w 331788"/>
                <a:gd name="connsiteY23" fmla="*/ 253682 h 331787"/>
                <a:gd name="connsiteX24" fmla="*/ 218380 w 331788"/>
                <a:gd name="connsiteY24" fmla="*/ 243341 h 331787"/>
                <a:gd name="connsiteX25" fmla="*/ 227495 w 331788"/>
                <a:gd name="connsiteY25" fmla="*/ 244634 h 331787"/>
                <a:gd name="connsiteX26" fmla="*/ 253537 w 331788"/>
                <a:gd name="connsiteY26" fmla="*/ 225243 h 331787"/>
                <a:gd name="connsiteX27" fmla="*/ 323851 w 331788"/>
                <a:gd name="connsiteY27" fmla="*/ 217487 h 331787"/>
                <a:gd name="connsiteX28" fmla="*/ 3175 w 331788"/>
                <a:gd name="connsiteY28" fmla="*/ 196850 h 331787"/>
                <a:gd name="connsiteX29" fmla="*/ 93642 w 331788"/>
                <a:gd name="connsiteY29" fmla="*/ 222902 h 331787"/>
                <a:gd name="connsiteX30" fmla="*/ 100013 w 331788"/>
                <a:gd name="connsiteY30" fmla="*/ 235927 h 331787"/>
                <a:gd name="connsiteX31" fmla="*/ 65610 w 331788"/>
                <a:gd name="connsiteY31" fmla="*/ 298450 h 331787"/>
                <a:gd name="connsiteX32" fmla="*/ 3175 w 331788"/>
                <a:gd name="connsiteY32" fmla="*/ 196850 h 331787"/>
                <a:gd name="connsiteX33" fmla="*/ 146517 w 331788"/>
                <a:gd name="connsiteY33" fmla="*/ 192087 h 331787"/>
                <a:gd name="connsiteX34" fmla="*/ 163513 w 331788"/>
                <a:gd name="connsiteY34" fmla="*/ 215900 h 331787"/>
                <a:gd name="connsiteX35" fmla="*/ 147825 w 331788"/>
                <a:gd name="connsiteY35" fmla="*/ 214577 h 331787"/>
                <a:gd name="connsiteX36" fmla="*/ 141288 w 331788"/>
                <a:gd name="connsiteY36" fmla="*/ 200025 h 331787"/>
                <a:gd name="connsiteX37" fmla="*/ 146517 w 331788"/>
                <a:gd name="connsiteY37" fmla="*/ 192087 h 331787"/>
                <a:gd name="connsiteX38" fmla="*/ 277877 w 331788"/>
                <a:gd name="connsiteY38" fmla="*/ 160337 h 331787"/>
                <a:gd name="connsiteX39" fmla="*/ 314326 w 331788"/>
                <a:gd name="connsiteY39" fmla="*/ 204624 h 331787"/>
                <a:gd name="connsiteX40" fmla="*/ 253143 w 331788"/>
                <a:gd name="connsiteY40" fmla="*/ 211137 h 331787"/>
                <a:gd name="connsiteX41" fmla="*/ 249238 w 331788"/>
                <a:gd name="connsiteY41" fmla="*/ 203322 h 331787"/>
                <a:gd name="connsiteX42" fmla="*/ 277877 w 331788"/>
                <a:gd name="connsiteY42" fmla="*/ 160337 h 331787"/>
                <a:gd name="connsiteX43" fmla="*/ 290513 w 331788"/>
                <a:gd name="connsiteY43" fmla="*/ 153987 h 331787"/>
                <a:gd name="connsiteX44" fmla="*/ 331788 w 331788"/>
                <a:gd name="connsiteY44" fmla="*/ 167061 h 331787"/>
                <a:gd name="connsiteX45" fmla="*/ 329125 w 331788"/>
                <a:gd name="connsiteY45" fmla="*/ 198437 h 331787"/>
                <a:gd name="connsiteX46" fmla="*/ 290513 w 331788"/>
                <a:gd name="connsiteY46" fmla="*/ 153987 h 331787"/>
                <a:gd name="connsiteX47" fmla="*/ 113341 w 331788"/>
                <a:gd name="connsiteY47" fmla="*/ 139700 h 331787"/>
                <a:gd name="connsiteX48" fmla="*/ 130085 w 331788"/>
                <a:gd name="connsiteY48" fmla="*/ 169324 h 331787"/>
                <a:gd name="connsiteX49" fmla="*/ 136525 w 331788"/>
                <a:gd name="connsiteY49" fmla="*/ 178340 h 331787"/>
                <a:gd name="connsiteX50" fmla="*/ 128797 w 331788"/>
                <a:gd name="connsiteY50" fmla="*/ 191219 h 331787"/>
                <a:gd name="connsiteX51" fmla="*/ 121069 w 331788"/>
                <a:gd name="connsiteY51" fmla="*/ 189932 h 331787"/>
                <a:gd name="connsiteX52" fmla="*/ 95310 w 331788"/>
                <a:gd name="connsiteY52" fmla="*/ 207963 h 331787"/>
                <a:gd name="connsiteX53" fmla="*/ 1288 w 331788"/>
                <a:gd name="connsiteY53" fmla="*/ 179628 h 331787"/>
                <a:gd name="connsiteX54" fmla="*/ 0 w 331788"/>
                <a:gd name="connsiteY54" fmla="*/ 165460 h 331787"/>
                <a:gd name="connsiteX55" fmla="*/ 1288 w 331788"/>
                <a:gd name="connsiteY55" fmla="*/ 151292 h 331787"/>
                <a:gd name="connsiteX56" fmla="*/ 113341 w 331788"/>
                <a:gd name="connsiteY56" fmla="*/ 139700 h 331787"/>
                <a:gd name="connsiteX57" fmla="*/ 186315 w 331788"/>
                <a:gd name="connsiteY57" fmla="*/ 138112 h 331787"/>
                <a:gd name="connsiteX58" fmla="*/ 268288 w 331788"/>
                <a:gd name="connsiteY58" fmla="*/ 149780 h 331787"/>
                <a:gd name="connsiteX59" fmla="*/ 238829 w 331788"/>
                <a:gd name="connsiteY59" fmla="*/ 193860 h 331787"/>
                <a:gd name="connsiteX60" fmla="*/ 227301 w 331788"/>
                <a:gd name="connsiteY60" fmla="*/ 191267 h 331787"/>
                <a:gd name="connsiteX61" fmla="*/ 200404 w 331788"/>
                <a:gd name="connsiteY61" fmla="*/ 214604 h 331787"/>
                <a:gd name="connsiteX62" fmla="*/ 179911 w 331788"/>
                <a:gd name="connsiteY62" fmla="*/ 215900 h 331787"/>
                <a:gd name="connsiteX63" fmla="*/ 155575 w 331788"/>
                <a:gd name="connsiteY63" fmla="*/ 179599 h 331787"/>
                <a:gd name="connsiteX64" fmla="*/ 173507 w 331788"/>
                <a:gd name="connsiteY64" fmla="*/ 154966 h 331787"/>
                <a:gd name="connsiteX65" fmla="*/ 186315 w 331788"/>
                <a:gd name="connsiteY65" fmla="*/ 138112 h 331787"/>
                <a:gd name="connsiteX66" fmla="*/ 168276 w 331788"/>
                <a:gd name="connsiteY66" fmla="*/ 138112 h 331787"/>
                <a:gd name="connsiteX67" fmla="*/ 161661 w 331788"/>
                <a:gd name="connsiteY67" fmla="*/ 145566 h 331787"/>
                <a:gd name="connsiteX68" fmla="*/ 145786 w 331788"/>
                <a:gd name="connsiteY68" fmla="*/ 166687 h 331787"/>
                <a:gd name="connsiteX69" fmla="*/ 141817 w 331788"/>
                <a:gd name="connsiteY69" fmla="*/ 161718 h 331787"/>
                <a:gd name="connsiteX70" fmla="*/ 128588 w 331788"/>
                <a:gd name="connsiteY70" fmla="*/ 139354 h 331787"/>
                <a:gd name="connsiteX71" fmla="*/ 168276 w 331788"/>
                <a:gd name="connsiteY71" fmla="*/ 138112 h 331787"/>
                <a:gd name="connsiteX72" fmla="*/ 220028 w 331788"/>
                <a:gd name="connsiteY72" fmla="*/ 103187 h 331787"/>
                <a:gd name="connsiteX73" fmla="*/ 232728 w 331788"/>
                <a:gd name="connsiteY73" fmla="*/ 105784 h 331787"/>
                <a:gd name="connsiteX74" fmla="*/ 237808 w 331788"/>
                <a:gd name="connsiteY74" fmla="*/ 105784 h 331787"/>
                <a:gd name="connsiteX75" fmla="*/ 246698 w 331788"/>
                <a:gd name="connsiteY75" fmla="*/ 118773 h 331787"/>
                <a:gd name="connsiteX76" fmla="*/ 255588 w 331788"/>
                <a:gd name="connsiteY76" fmla="*/ 131762 h 331787"/>
                <a:gd name="connsiteX77" fmla="*/ 198438 w 331788"/>
                <a:gd name="connsiteY77" fmla="*/ 125267 h 331787"/>
                <a:gd name="connsiteX78" fmla="*/ 220028 w 331788"/>
                <a:gd name="connsiteY78" fmla="*/ 103187 h 331787"/>
                <a:gd name="connsiteX79" fmla="*/ 317236 w 331788"/>
                <a:gd name="connsiteY79" fmla="*/ 98425 h 331787"/>
                <a:gd name="connsiteX80" fmla="*/ 331788 w 331788"/>
                <a:gd name="connsiteY80" fmla="*/ 152400 h 331787"/>
                <a:gd name="connsiteX81" fmla="*/ 292100 w 331788"/>
                <a:gd name="connsiteY81" fmla="*/ 140552 h 331787"/>
                <a:gd name="connsiteX82" fmla="*/ 317236 w 331788"/>
                <a:gd name="connsiteY82" fmla="*/ 98425 h 331787"/>
                <a:gd name="connsiteX83" fmla="*/ 286068 w 331788"/>
                <a:gd name="connsiteY83" fmla="*/ 52387 h 331787"/>
                <a:gd name="connsiteX84" fmla="*/ 309563 w 331788"/>
                <a:gd name="connsiteY84" fmla="*/ 84748 h 331787"/>
                <a:gd name="connsiteX85" fmla="*/ 278236 w 331788"/>
                <a:gd name="connsiteY85" fmla="*/ 136525 h 331787"/>
                <a:gd name="connsiteX86" fmla="*/ 276931 w 331788"/>
                <a:gd name="connsiteY86" fmla="*/ 136525 h 331787"/>
                <a:gd name="connsiteX87" fmla="*/ 258657 w 331788"/>
                <a:gd name="connsiteY87" fmla="*/ 110636 h 331787"/>
                <a:gd name="connsiteX88" fmla="*/ 250825 w 331788"/>
                <a:gd name="connsiteY88" fmla="*/ 98986 h 331787"/>
                <a:gd name="connsiteX89" fmla="*/ 259962 w 331788"/>
                <a:gd name="connsiteY89" fmla="*/ 78275 h 331787"/>
                <a:gd name="connsiteX90" fmla="*/ 258657 w 331788"/>
                <a:gd name="connsiteY90" fmla="*/ 70509 h 331787"/>
                <a:gd name="connsiteX91" fmla="*/ 286068 w 331788"/>
                <a:gd name="connsiteY91" fmla="*/ 52387 h 331787"/>
                <a:gd name="connsiteX92" fmla="*/ 73025 w 331788"/>
                <a:gd name="connsiteY92" fmla="*/ 28575 h 331787"/>
                <a:gd name="connsiteX93" fmla="*/ 107950 w 331788"/>
                <a:gd name="connsiteY93" fmla="*/ 126377 h 331787"/>
                <a:gd name="connsiteX94" fmla="*/ 3175 w 331788"/>
                <a:gd name="connsiteY94" fmla="*/ 138113 h 331787"/>
                <a:gd name="connsiteX95" fmla="*/ 73025 w 331788"/>
                <a:gd name="connsiteY95" fmla="*/ 28575 h 331787"/>
                <a:gd name="connsiteX96" fmla="*/ 203200 w 331788"/>
                <a:gd name="connsiteY96" fmla="*/ 4762 h 331787"/>
                <a:gd name="connsiteX97" fmla="*/ 274638 w 331788"/>
                <a:gd name="connsiteY97" fmla="*/ 41817 h 331787"/>
                <a:gd name="connsiteX98" fmla="*/ 251258 w 331788"/>
                <a:gd name="connsiteY98" fmla="*/ 57150 h 331787"/>
                <a:gd name="connsiteX99" fmla="*/ 233074 w 331788"/>
                <a:gd name="connsiteY99" fmla="*/ 50761 h 331787"/>
                <a:gd name="connsiteX100" fmla="*/ 225281 w 331788"/>
                <a:gd name="connsiteY100" fmla="*/ 52039 h 331787"/>
                <a:gd name="connsiteX101" fmla="*/ 203200 w 331788"/>
                <a:gd name="connsiteY101" fmla="*/ 4762 h 331787"/>
                <a:gd name="connsiteX102" fmla="*/ 165260 w 331788"/>
                <a:gd name="connsiteY102" fmla="*/ 0 h 331787"/>
                <a:gd name="connsiteX103" fmla="*/ 185786 w 331788"/>
                <a:gd name="connsiteY103" fmla="*/ 1290 h 331787"/>
                <a:gd name="connsiteX104" fmla="*/ 212725 w 331788"/>
                <a:gd name="connsiteY104" fmla="*/ 59333 h 331787"/>
                <a:gd name="connsiteX105" fmla="*/ 205028 w 331788"/>
                <a:gd name="connsiteY105" fmla="*/ 77390 h 331787"/>
                <a:gd name="connsiteX106" fmla="*/ 208876 w 331788"/>
                <a:gd name="connsiteY106" fmla="*/ 91579 h 331787"/>
                <a:gd name="connsiteX107" fmla="*/ 179371 w 331788"/>
                <a:gd name="connsiteY107" fmla="*/ 122535 h 331787"/>
                <a:gd name="connsiteX108" fmla="*/ 176806 w 331788"/>
                <a:gd name="connsiteY108" fmla="*/ 122535 h 331787"/>
                <a:gd name="connsiteX109" fmla="*/ 122927 w 331788"/>
                <a:gd name="connsiteY109" fmla="*/ 123825 h 331787"/>
                <a:gd name="connsiteX110" fmla="*/ 85725 w 331788"/>
                <a:gd name="connsiteY110" fmla="*/ 20637 h 331787"/>
                <a:gd name="connsiteX111" fmla="*/ 165260 w 331788"/>
                <a:gd name="connsiteY111" fmla="*/ 0 h 3317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</a:cxnLst>
              <a:rect l="l" t="t" r="r" b="b"/>
              <a:pathLst>
                <a:path w="331788" h="331787">
                  <a:moveTo>
                    <a:pt x="199497" y="265112"/>
                  </a:moveTo>
                  <a:cubicBezTo>
                    <a:pt x="203360" y="270241"/>
                    <a:pt x="205935" y="274088"/>
                    <a:pt x="209798" y="279217"/>
                  </a:cubicBezTo>
                  <a:cubicBezTo>
                    <a:pt x="222674" y="295885"/>
                    <a:pt x="231688" y="307425"/>
                    <a:pt x="238126" y="315118"/>
                  </a:cubicBezTo>
                  <a:cubicBezTo>
                    <a:pt x="216236" y="325376"/>
                    <a:pt x="191771" y="331787"/>
                    <a:pt x="166018" y="331787"/>
                  </a:cubicBezTo>
                  <a:cubicBezTo>
                    <a:pt x="150566" y="331787"/>
                    <a:pt x="136402" y="329223"/>
                    <a:pt x="122238" y="325376"/>
                  </a:cubicBezTo>
                  <a:cubicBezTo>
                    <a:pt x="141553" y="312554"/>
                    <a:pt x="169881" y="293321"/>
                    <a:pt x="199497" y="265112"/>
                  </a:cubicBezTo>
                  <a:close/>
                  <a:moveTo>
                    <a:pt x="190500" y="228600"/>
                  </a:moveTo>
                  <a:cubicBezTo>
                    <a:pt x="194163" y="228600"/>
                    <a:pt x="197827" y="228600"/>
                    <a:pt x="201490" y="228600"/>
                  </a:cubicBezTo>
                  <a:cubicBezTo>
                    <a:pt x="202712" y="231198"/>
                    <a:pt x="203933" y="233796"/>
                    <a:pt x="206375" y="236394"/>
                  </a:cubicBezTo>
                  <a:cubicBezTo>
                    <a:pt x="203933" y="237693"/>
                    <a:pt x="201490" y="240290"/>
                    <a:pt x="200269" y="242888"/>
                  </a:cubicBezTo>
                  <a:cubicBezTo>
                    <a:pt x="196606" y="237693"/>
                    <a:pt x="194163" y="233796"/>
                    <a:pt x="190500" y="228600"/>
                  </a:cubicBezTo>
                  <a:close/>
                  <a:moveTo>
                    <a:pt x="146452" y="228600"/>
                  </a:moveTo>
                  <a:cubicBezTo>
                    <a:pt x="152930" y="228600"/>
                    <a:pt x="159408" y="229897"/>
                    <a:pt x="164590" y="229897"/>
                  </a:cubicBezTo>
                  <a:cubicBezTo>
                    <a:pt x="164590" y="229897"/>
                    <a:pt x="164590" y="229897"/>
                    <a:pt x="165885" y="229897"/>
                  </a:cubicBezTo>
                  <a:cubicBezTo>
                    <a:pt x="168477" y="229897"/>
                    <a:pt x="171068" y="229897"/>
                    <a:pt x="173659" y="229897"/>
                  </a:cubicBezTo>
                  <a:cubicBezTo>
                    <a:pt x="178841" y="237678"/>
                    <a:pt x="185319" y="245459"/>
                    <a:pt x="190501" y="253240"/>
                  </a:cubicBezTo>
                  <a:cubicBezTo>
                    <a:pt x="156817" y="286958"/>
                    <a:pt x="123132" y="309004"/>
                    <a:pt x="103699" y="320675"/>
                  </a:cubicBezTo>
                  <a:cubicBezTo>
                    <a:pt x="94630" y="316785"/>
                    <a:pt x="85561" y="311597"/>
                    <a:pt x="77788" y="306410"/>
                  </a:cubicBezTo>
                  <a:cubicBezTo>
                    <a:pt x="84266" y="293442"/>
                    <a:pt x="97221" y="271396"/>
                    <a:pt x="112768" y="244162"/>
                  </a:cubicBezTo>
                  <a:cubicBezTo>
                    <a:pt x="115359" y="245459"/>
                    <a:pt x="117950" y="245459"/>
                    <a:pt x="121837" y="245459"/>
                  </a:cubicBezTo>
                  <a:cubicBezTo>
                    <a:pt x="132201" y="245459"/>
                    <a:pt x="142566" y="238975"/>
                    <a:pt x="146452" y="228600"/>
                  </a:cubicBezTo>
                  <a:close/>
                  <a:moveTo>
                    <a:pt x="323851" y="217487"/>
                  </a:moveTo>
                  <a:cubicBezTo>
                    <a:pt x="310830" y="256268"/>
                    <a:pt x="284788" y="287292"/>
                    <a:pt x="249631" y="307975"/>
                  </a:cubicBezTo>
                  <a:cubicBezTo>
                    <a:pt x="240516" y="295048"/>
                    <a:pt x="224890" y="275658"/>
                    <a:pt x="207963" y="253682"/>
                  </a:cubicBezTo>
                  <a:cubicBezTo>
                    <a:pt x="211869" y="249804"/>
                    <a:pt x="214474" y="247219"/>
                    <a:pt x="218380" y="243341"/>
                  </a:cubicBezTo>
                  <a:cubicBezTo>
                    <a:pt x="220984" y="244634"/>
                    <a:pt x="223588" y="244634"/>
                    <a:pt x="227495" y="244634"/>
                  </a:cubicBezTo>
                  <a:cubicBezTo>
                    <a:pt x="239214" y="244634"/>
                    <a:pt x="250933" y="236878"/>
                    <a:pt x="253537" y="225243"/>
                  </a:cubicBezTo>
                  <a:cubicBezTo>
                    <a:pt x="280881" y="222658"/>
                    <a:pt x="304319" y="220073"/>
                    <a:pt x="323851" y="217487"/>
                  </a:cubicBezTo>
                  <a:close/>
                  <a:moveTo>
                    <a:pt x="3175" y="196850"/>
                  </a:moveTo>
                  <a:cubicBezTo>
                    <a:pt x="23562" y="204666"/>
                    <a:pt x="55417" y="215086"/>
                    <a:pt x="93642" y="222902"/>
                  </a:cubicBezTo>
                  <a:cubicBezTo>
                    <a:pt x="94916" y="228112"/>
                    <a:pt x="96190" y="232019"/>
                    <a:pt x="100013" y="235927"/>
                  </a:cubicBezTo>
                  <a:cubicBezTo>
                    <a:pt x="84723" y="261978"/>
                    <a:pt x="71981" y="284122"/>
                    <a:pt x="65610" y="298450"/>
                  </a:cubicBezTo>
                  <a:cubicBezTo>
                    <a:pt x="33755" y="273702"/>
                    <a:pt x="10820" y="237230"/>
                    <a:pt x="3175" y="196850"/>
                  </a:cubicBezTo>
                  <a:close/>
                  <a:moveTo>
                    <a:pt x="146517" y="192087"/>
                  </a:moveTo>
                  <a:cubicBezTo>
                    <a:pt x="151747" y="200025"/>
                    <a:pt x="156976" y="207963"/>
                    <a:pt x="163513" y="215900"/>
                  </a:cubicBezTo>
                  <a:cubicBezTo>
                    <a:pt x="158284" y="215900"/>
                    <a:pt x="153054" y="214577"/>
                    <a:pt x="147825" y="214577"/>
                  </a:cubicBezTo>
                  <a:cubicBezTo>
                    <a:pt x="147825" y="209286"/>
                    <a:pt x="145210" y="203994"/>
                    <a:pt x="141288" y="200025"/>
                  </a:cubicBezTo>
                  <a:cubicBezTo>
                    <a:pt x="142595" y="197379"/>
                    <a:pt x="145210" y="194733"/>
                    <a:pt x="146517" y="192087"/>
                  </a:cubicBezTo>
                  <a:close/>
                  <a:moveTo>
                    <a:pt x="277877" y="160337"/>
                  </a:moveTo>
                  <a:cubicBezTo>
                    <a:pt x="290894" y="175968"/>
                    <a:pt x="302610" y="190296"/>
                    <a:pt x="314326" y="204624"/>
                  </a:cubicBezTo>
                  <a:cubicBezTo>
                    <a:pt x="297403" y="205927"/>
                    <a:pt x="276575" y="208532"/>
                    <a:pt x="253143" y="211137"/>
                  </a:cubicBezTo>
                  <a:cubicBezTo>
                    <a:pt x="251842" y="207230"/>
                    <a:pt x="251842" y="204624"/>
                    <a:pt x="249238" y="203322"/>
                  </a:cubicBezTo>
                  <a:cubicBezTo>
                    <a:pt x="259652" y="188994"/>
                    <a:pt x="270066" y="174665"/>
                    <a:pt x="277877" y="160337"/>
                  </a:cubicBezTo>
                  <a:close/>
                  <a:moveTo>
                    <a:pt x="290513" y="153987"/>
                  </a:moveTo>
                  <a:cubicBezTo>
                    <a:pt x="306490" y="159216"/>
                    <a:pt x="321136" y="163139"/>
                    <a:pt x="331788" y="167061"/>
                  </a:cubicBezTo>
                  <a:cubicBezTo>
                    <a:pt x="331788" y="178827"/>
                    <a:pt x="330457" y="187978"/>
                    <a:pt x="329125" y="198437"/>
                  </a:cubicBezTo>
                  <a:cubicBezTo>
                    <a:pt x="317142" y="185364"/>
                    <a:pt x="303828" y="170983"/>
                    <a:pt x="290513" y="153987"/>
                  </a:cubicBezTo>
                  <a:close/>
                  <a:moveTo>
                    <a:pt x="113341" y="139700"/>
                  </a:moveTo>
                  <a:cubicBezTo>
                    <a:pt x="118493" y="150004"/>
                    <a:pt x="124933" y="160307"/>
                    <a:pt x="130085" y="169324"/>
                  </a:cubicBezTo>
                  <a:cubicBezTo>
                    <a:pt x="132661" y="171900"/>
                    <a:pt x="135237" y="175764"/>
                    <a:pt x="136525" y="178340"/>
                  </a:cubicBezTo>
                  <a:cubicBezTo>
                    <a:pt x="133949" y="183492"/>
                    <a:pt x="131373" y="187356"/>
                    <a:pt x="128797" y="191219"/>
                  </a:cubicBezTo>
                  <a:cubicBezTo>
                    <a:pt x="126221" y="189932"/>
                    <a:pt x="123645" y="189932"/>
                    <a:pt x="121069" y="189932"/>
                  </a:cubicBezTo>
                  <a:cubicBezTo>
                    <a:pt x="109478" y="189932"/>
                    <a:pt x="99174" y="197659"/>
                    <a:pt x="95310" y="207963"/>
                  </a:cubicBezTo>
                  <a:cubicBezTo>
                    <a:pt x="52807" y="200235"/>
                    <a:pt x="19320" y="187356"/>
                    <a:pt x="1288" y="179628"/>
                  </a:cubicBezTo>
                  <a:cubicBezTo>
                    <a:pt x="0" y="174476"/>
                    <a:pt x="0" y="170612"/>
                    <a:pt x="0" y="165460"/>
                  </a:cubicBezTo>
                  <a:cubicBezTo>
                    <a:pt x="0" y="160307"/>
                    <a:pt x="0" y="156444"/>
                    <a:pt x="1288" y="151292"/>
                  </a:cubicBezTo>
                  <a:cubicBezTo>
                    <a:pt x="23183" y="147428"/>
                    <a:pt x="64399" y="142276"/>
                    <a:pt x="113341" y="139700"/>
                  </a:cubicBezTo>
                  <a:close/>
                  <a:moveTo>
                    <a:pt x="186315" y="138112"/>
                  </a:moveTo>
                  <a:cubicBezTo>
                    <a:pt x="215774" y="139408"/>
                    <a:pt x="243952" y="143298"/>
                    <a:pt x="268288" y="149780"/>
                  </a:cubicBezTo>
                  <a:cubicBezTo>
                    <a:pt x="259322" y="164042"/>
                    <a:pt x="249076" y="179599"/>
                    <a:pt x="238829" y="193860"/>
                  </a:cubicBezTo>
                  <a:cubicBezTo>
                    <a:pt x="234986" y="192564"/>
                    <a:pt x="231144" y="191267"/>
                    <a:pt x="227301" y="191267"/>
                  </a:cubicBezTo>
                  <a:cubicBezTo>
                    <a:pt x="213212" y="191267"/>
                    <a:pt x="201685" y="201639"/>
                    <a:pt x="200404" y="214604"/>
                  </a:cubicBezTo>
                  <a:cubicBezTo>
                    <a:pt x="194000" y="214604"/>
                    <a:pt x="186315" y="214604"/>
                    <a:pt x="179911" y="215900"/>
                  </a:cubicBezTo>
                  <a:cubicBezTo>
                    <a:pt x="170945" y="202936"/>
                    <a:pt x="163260" y="191267"/>
                    <a:pt x="155575" y="179599"/>
                  </a:cubicBezTo>
                  <a:cubicBezTo>
                    <a:pt x="160698" y="171820"/>
                    <a:pt x="167102" y="162745"/>
                    <a:pt x="173507" y="154966"/>
                  </a:cubicBezTo>
                  <a:cubicBezTo>
                    <a:pt x="177349" y="148483"/>
                    <a:pt x="182472" y="143298"/>
                    <a:pt x="186315" y="138112"/>
                  </a:cubicBezTo>
                  <a:close/>
                  <a:moveTo>
                    <a:pt x="168276" y="138112"/>
                  </a:moveTo>
                  <a:cubicBezTo>
                    <a:pt x="165630" y="140597"/>
                    <a:pt x="164307" y="143081"/>
                    <a:pt x="161661" y="145566"/>
                  </a:cubicBezTo>
                  <a:cubicBezTo>
                    <a:pt x="156370" y="153020"/>
                    <a:pt x="151078" y="159232"/>
                    <a:pt x="145786" y="166687"/>
                  </a:cubicBezTo>
                  <a:cubicBezTo>
                    <a:pt x="144463" y="165445"/>
                    <a:pt x="143140" y="162960"/>
                    <a:pt x="141817" y="161718"/>
                  </a:cubicBezTo>
                  <a:cubicBezTo>
                    <a:pt x="137849" y="154263"/>
                    <a:pt x="132557" y="146808"/>
                    <a:pt x="128588" y="139354"/>
                  </a:cubicBezTo>
                  <a:cubicBezTo>
                    <a:pt x="141817" y="139354"/>
                    <a:pt x="155047" y="138112"/>
                    <a:pt x="168276" y="138112"/>
                  </a:cubicBezTo>
                  <a:close/>
                  <a:moveTo>
                    <a:pt x="220028" y="103187"/>
                  </a:moveTo>
                  <a:cubicBezTo>
                    <a:pt x="223838" y="104486"/>
                    <a:pt x="227648" y="105784"/>
                    <a:pt x="232728" y="105784"/>
                  </a:cubicBezTo>
                  <a:cubicBezTo>
                    <a:pt x="233998" y="105784"/>
                    <a:pt x="236538" y="105784"/>
                    <a:pt x="237808" y="105784"/>
                  </a:cubicBezTo>
                  <a:cubicBezTo>
                    <a:pt x="241618" y="109681"/>
                    <a:pt x="244158" y="114877"/>
                    <a:pt x="246698" y="118773"/>
                  </a:cubicBezTo>
                  <a:cubicBezTo>
                    <a:pt x="249238" y="122670"/>
                    <a:pt x="253048" y="127865"/>
                    <a:pt x="255588" y="131762"/>
                  </a:cubicBezTo>
                  <a:cubicBezTo>
                    <a:pt x="237808" y="129164"/>
                    <a:pt x="218758" y="126566"/>
                    <a:pt x="198438" y="125267"/>
                  </a:cubicBezTo>
                  <a:cubicBezTo>
                    <a:pt x="206058" y="117474"/>
                    <a:pt x="213678" y="109681"/>
                    <a:pt x="220028" y="103187"/>
                  </a:cubicBezTo>
                  <a:close/>
                  <a:moveTo>
                    <a:pt x="317236" y="98425"/>
                  </a:moveTo>
                  <a:cubicBezTo>
                    <a:pt x="325173" y="115539"/>
                    <a:pt x="329142" y="133969"/>
                    <a:pt x="331788" y="152400"/>
                  </a:cubicBezTo>
                  <a:cubicBezTo>
                    <a:pt x="319882" y="148450"/>
                    <a:pt x="306652" y="144501"/>
                    <a:pt x="292100" y="140552"/>
                  </a:cubicBezTo>
                  <a:cubicBezTo>
                    <a:pt x="301361" y="124754"/>
                    <a:pt x="310621" y="111589"/>
                    <a:pt x="317236" y="98425"/>
                  </a:cubicBezTo>
                  <a:close/>
                  <a:moveTo>
                    <a:pt x="286068" y="52387"/>
                  </a:moveTo>
                  <a:cubicBezTo>
                    <a:pt x="295205" y="61448"/>
                    <a:pt x="303037" y="71803"/>
                    <a:pt x="309563" y="84748"/>
                  </a:cubicBezTo>
                  <a:cubicBezTo>
                    <a:pt x="301731" y="98986"/>
                    <a:pt x="289984" y="117108"/>
                    <a:pt x="278236" y="136525"/>
                  </a:cubicBezTo>
                  <a:cubicBezTo>
                    <a:pt x="278236" y="136525"/>
                    <a:pt x="276931" y="136525"/>
                    <a:pt x="276931" y="136525"/>
                  </a:cubicBezTo>
                  <a:cubicBezTo>
                    <a:pt x="270404" y="127464"/>
                    <a:pt x="265183" y="119697"/>
                    <a:pt x="258657" y="110636"/>
                  </a:cubicBezTo>
                  <a:cubicBezTo>
                    <a:pt x="256046" y="106753"/>
                    <a:pt x="253436" y="102870"/>
                    <a:pt x="250825" y="98986"/>
                  </a:cubicBezTo>
                  <a:cubicBezTo>
                    <a:pt x="256046" y="93809"/>
                    <a:pt x="259962" y="86042"/>
                    <a:pt x="259962" y="78275"/>
                  </a:cubicBezTo>
                  <a:cubicBezTo>
                    <a:pt x="259962" y="75687"/>
                    <a:pt x="259962" y="73098"/>
                    <a:pt x="258657" y="70509"/>
                  </a:cubicBezTo>
                  <a:cubicBezTo>
                    <a:pt x="269099" y="62742"/>
                    <a:pt x="278236" y="57564"/>
                    <a:pt x="286068" y="52387"/>
                  </a:cubicBezTo>
                  <a:close/>
                  <a:moveTo>
                    <a:pt x="73025" y="28575"/>
                  </a:moveTo>
                  <a:cubicBezTo>
                    <a:pt x="79493" y="54655"/>
                    <a:pt x="92428" y="92472"/>
                    <a:pt x="107950" y="126377"/>
                  </a:cubicBezTo>
                  <a:cubicBezTo>
                    <a:pt x="63970" y="128985"/>
                    <a:pt x="25165" y="134201"/>
                    <a:pt x="3175" y="138113"/>
                  </a:cubicBezTo>
                  <a:cubicBezTo>
                    <a:pt x="10936" y="92472"/>
                    <a:pt x="36806" y="53351"/>
                    <a:pt x="73025" y="28575"/>
                  </a:cubicBezTo>
                  <a:close/>
                  <a:moveTo>
                    <a:pt x="203200" y="4762"/>
                  </a:moveTo>
                  <a:cubicBezTo>
                    <a:pt x="230476" y="11151"/>
                    <a:pt x="255155" y="23928"/>
                    <a:pt x="274638" y="41817"/>
                  </a:cubicBezTo>
                  <a:cubicBezTo>
                    <a:pt x="268144" y="45650"/>
                    <a:pt x="260350" y="52039"/>
                    <a:pt x="251258" y="57150"/>
                  </a:cubicBezTo>
                  <a:cubicBezTo>
                    <a:pt x="246063" y="53316"/>
                    <a:pt x="239568" y="50761"/>
                    <a:pt x="233074" y="50761"/>
                  </a:cubicBezTo>
                  <a:cubicBezTo>
                    <a:pt x="230476" y="50761"/>
                    <a:pt x="227879" y="50761"/>
                    <a:pt x="225281" y="52039"/>
                  </a:cubicBezTo>
                  <a:cubicBezTo>
                    <a:pt x="216189" y="34150"/>
                    <a:pt x="208395" y="17539"/>
                    <a:pt x="203200" y="4762"/>
                  </a:cubicBezTo>
                  <a:close/>
                  <a:moveTo>
                    <a:pt x="165260" y="0"/>
                  </a:moveTo>
                  <a:cubicBezTo>
                    <a:pt x="172957" y="0"/>
                    <a:pt x="179371" y="0"/>
                    <a:pt x="185786" y="1290"/>
                  </a:cubicBezTo>
                  <a:cubicBezTo>
                    <a:pt x="192200" y="15478"/>
                    <a:pt x="199897" y="36115"/>
                    <a:pt x="212725" y="59333"/>
                  </a:cubicBezTo>
                  <a:cubicBezTo>
                    <a:pt x="207594" y="63202"/>
                    <a:pt x="205028" y="69651"/>
                    <a:pt x="205028" y="77390"/>
                  </a:cubicBezTo>
                  <a:cubicBezTo>
                    <a:pt x="205028" y="82550"/>
                    <a:pt x="206311" y="87709"/>
                    <a:pt x="208876" y="91579"/>
                  </a:cubicBezTo>
                  <a:cubicBezTo>
                    <a:pt x="198614" y="100608"/>
                    <a:pt x="188351" y="110926"/>
                    <a:pt x="179371" y="122535"/>
                  </a:cubicBezTo>
                  <a:cubicBezTo>
                    <a:pt x="178089" y="122535"/>
                    <a:pt x="178089" y="122535"/>
                    <a:pt x="176806" y="122535"/>
                  </a:cubicBezTo>
                  <a:cubicBezTo>
                    <a:pt x="158846" y="122535"/>
                    <a:pt x="139604" y="123825"/>
                    <a:pt x="122927" y="123825"/>
                  </a:cubicBezTo>
                  <a:cubicBezTo>
                    <a:pt x="104967" y="87709"/>
                    <a:pt x="92139" y="45144"/>
                    <a:pt x="85725" y="20637"/>
                  </a:cubicBezTo>
                  <a:cubicBezTo>
                    <a:pt x="108816" y="7739"/>
                    <a:pt x="135755" y="0"/>
                    <a:pt x="16526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+mn-cs"/>
                <a:sym typeface="Century Gothic" panose="020B0502020202020204" pitchFamily="34" charset="0"/>
              </a:endParaRPr>
            </a:p>
          </p:txBody>
        </p:sp>
      </p:grpSp>
      <p:sp>
        <p:nvSpPr>
          <p:cNvPr id="28" name="矩形 27"/>
          <p:cNvSpPr/>
          <p:nvPr/>
        </p:nvSpPr>
        <p:spPr>
          <a:xfrm>
            <a:off x="8165376" y="1743175"/>
            <a:ext cx="2050552" cy="403316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+mn-cs"/>
                <a:sym typeface="Century Gothic" panose="020B0502020202020204" pitchFamily="34" charset="0"/>
              </a:rPr>
              <a:t>标题文字添加</a:t>
            </a:r>
            <a:endParaRPr kumimoji="0" lang="zh-CN" altLang="en-US" sz="1800" b="1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75000"/>
                  <a:lumOff val="25000"/>
                </a:srgbClr>
              </a:solidFill>
              <a:effectLst/>
              <a:uLnTx/>
              <a:uFillTx/>
              <a:latin typeface="Century Gothic" panose="020B0502020202020204" pitchFamily="34" charset="0"/>
              <a:ea typeface="inpin heiti" panose="00000500000000000000" pitchFamily="2" charset="-122"/>
              <a:cs typeface="+mn-cs"/>
              <a:sym typeface="Century Gothic" panose="020B0502020202020204" pitchFamily="34" charset="0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8198394" y="2022778"/>
            <a:ext cx="2612679" cy="632658"/>
          </a:xfrm>
          <a:prstGeom prst="rect">
            <a:avLst/>
          </a:prstGeom>
        </p:spPr>
        <p:txBody>
          <a:bodyPr wrap="square" lIns="65009" tIns="32504" rIns="65009" bIns="32504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ch </a:t>
            </a:r>
            <a:r>
              <a:rPr kumimoji="0" lang="en-US" altLang="zh-CN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day is </a:t>
            </a:r>
            <a:r>
              <a:rPr kumimoji="0" lang="en-US" altLang="zh-CN" sz="10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a new </a:t>
            </a:r>
            <a:r>
              <a:rPr kumimoji="0" lang="en-US" altLang="zh-CN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opportunities from </a:t>
            </a:r>
            <a:r>
              <a:rPr kumimoji="0" lang="en-US" altLang="zh-CN" sz="10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now onis </a:t>
            </a:r>
            <a:r>
              <a:rPr kumimoji="0" lang="en-US" altLang="zh-CN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a </a:t>
            </a:r>
            <a:r>
              <a:rPr kumimoji="0" lang="en-US" altLang="zh-CN" sz="10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new oday </a:t>
            </a:r>
            <a:r>
              <a:rPr kumimoji="0" lang="en-US" altLang="zh-CN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is </a:t>
            </a:r>
            <a:r>
              <a:rPr kumimoji="0" lang="en-US" altLang="zh-CN" sz="10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a on</a:t>
            </a:r>
            <a:endParaRPr kumimoji="0" lang="en-US" altLang="zh-CN" sz="10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75000"/>
                  <a:lumOff val="25000"/>
                </a:srgbClr>
              </a:solidFill>
              <a:effectLst/>
              <a:uLnTx/>
              <a:uFillTx/>
              <a:latin typeface="Century Gothic" panose="020B0502020202020204" pitchFamily="34" charset="0"/>
              <a:ea typeface="inpin heiti" panose="00000500000000000000" pitchFamily="2" charset="-122"/>
              <a:cs typeface="Arial" panose="020B0604020202020204" pitchFamily="34" charset="0"/>
              <a:sym typeface="Century Gothic" panose="020B0502020202020204" pitchFamily="34" charset="0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8132358" y="3437495"/>
            <a:ext cx="2050552" cy="403316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+mn-cs"/>
                <a:sym typeface="Century Gothic" panose="020B0502020202020204" pitchFamily="34" charset="0"/>
              </a:rPr>
              <a:t>标题文字添加</a:t>
            </a:r>
            <a:endParaRPr kumimoji="0" lang="zh-CN" altLang="en-US" sz="1800" b="1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75000"/>
                  <a:lumOff val="25000"/>
                </a:srgbClr>
              </a:solidFill>
              <a:effectLst/>
              <a:uLnTx/>
              <a:uFillTx/>
              <a:latin typeface="Century Gothic" panose="020B0502020202020204" pitchFamily="34" charset="0"/>
              <a:ea typeface="inpin heiti" panose="00000500000000000000" pitchFamily="2" charset="-122"/>
              <a:cs typeface="+mn-cs"/>
              <a:sym typeface="Century Gothic" panose="020B0502020202020204" pitchFamily="34" charset="0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8165376" y="3717098"/>
            <a:ext cx="2612679" cy="632658"/>
          </a:xfrm>
          <a:prstGeom prst="rect">
            <a:avLst/>
          </a:prstGeom>
        </p:spPr>
        <p:txBody>
          <a:bodyPr wrap="square" lIns="65009" tIns="32504" rIns="65009" bIns="32504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ch </a:t>
            </a:r>
            <a:r>
              <a:rPr kumimoji="0" lang="en-US" altLang="zh-CN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day is </a:t>
            </a:r>
            <a:r>
              <a:rPr kumimoji="0" lang="en-US" altLang="zh-CN" sz="10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a new </a:t>
            </a:r>
            <a:r>
              <a:rPr kumimoji="0" lang="en-US" altLang="zh-CN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opportunities from </a:t>
            </a:r>
            <a:r>
              <a:rPr kumimoji="0" lang="en-US" altLang="zh-CN" sz="10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now onis </a:t>
            </a:r>
            <a:r>
              <a:rPr kumimoji="0" lang="en-US" altLang="zh-CN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a </a:t>
            </a:r>
            <a:r>
              <a:rPr kumimoji="0" lang="en-US" altLang="zh-CN" sz="10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new oday </a:t>
            </a:r>
            <a:r>
              <a:rPr kumimoji="0" lang="en-US" altLang="zh-CN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is </a:t>
            </a:r>
            <a:r>
              <a:rPr kumimoji="0" lang="en-US" altLang="zh-CN" sz="10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a on</a:t>
            </a:r>
            <a:endParaRPr kumimoji="0" lang="en-US" altLang="zh-CN" sz="10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75000"/>
                  <a:lumOff val="25000"/>
                </a:srgbClr>
              </a:solidFill>
              <a:effectLst/>
              <a:uLnTx/>
              <a:uFillTx/>
              <a:latin typeface="Century Gothic" panose="020B0502020202020204" pitchFamily="34" charset="0"/>
              <a:ea typeface="inpin heiti" panose="00000500000000000000" pitchFamily="2" charset="-122"/>
              <a:cs typeface="Arial" panose="020B0604020202020204" pitchFamily="34" charset="0"/>
              <a:sym typeface="Century Gothic" panose="020B0502020202020204" pitchFamily="34" charset="0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8198394" y="5131030"/>
            <a:ext cx="2050552" cy="403316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+mn-cs"/>
                <a:sym typeface="Century Gothic" panose="020B0502020202020204" pitchFamily="34" charset="0"/>
              </a:rPr>
              <a:t>标题文字添加</a:t>
            </a:r>
            <a:endParaRPr kumimoji="0" lang="zh-CN" altLang="en-US" sz="1800" b="1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75000"/>
                  <a:lumOff val="25000"/>
                </a:srgbClr>
              </a:solidFill>
              <a:effectLst/>
              <a:uLnTx/>
              <a:uFillTx/>
              <a:latin typeface="Century Gothic" panose="020B0502020202020204" pitchFamily="34" charset="0"/>
              <a:ea typeface="inpin heiti" panose="00000500000000000000" pitchFamily="2" charset="-122"/>
              <a:cs typeface="+mn-cs"/>
              <a:sym typeface="Century Gothic" panose="020B0502020202020204" pitchFamily="34" charset="0"/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8231412" y="5410633"/>
            <a:ext cx="2612679" cy="632658"/>
          </a:xfrm>
          <a:prstGeom prst="rect">
            <a:avLst/>
          </a:prstGeom>
        </p:spPr>
        <p:txBody>
          <a:bodyPr wrap="square" lIns="65009" tIns="32504" rIns="65009" bIns="32504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ch </a:t>
            </a:r>
            <a:r>
              <a:rPr kumimoji="0" lang="en-US" altLang="zh-CN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day is </a:t>
            </a:r>
            <a:r>
              <a:rPr kumimoji="0" lang="en-US" altLang="zh-CN" sz="10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a new </a:t>
            </a:r>
            <a:r>
              <a:rPr kumimoji="0" lang="en-US" altLang="zh-CN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opportunities from </a:t>
            </a:r>
            <a:r>
              <a:rPr kumimoji="0" lang="en-US" altLang="zh-CN" sz="10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now onis </a:t>
            </a:r>
            <a:r>
              <a:rPr kumimoji="0" lang="en-US" altLang="zh-CN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a </a:t>
            </a:r>
            <a:r>
              <a:rPr kumimoji="0" lang="en-US" altLang="zh-CN" sz="10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new oday </a:t>
            </a:r>
            <a:r>
              <a:rPr kumimoji="0" lang="en-US" altLang="zh-CN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is </a:t>
            </a:r>
            <a:r>
              <a:rPr kumimoji="0" lang="en-US" altLang="zh-CN" sz="10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a on</a:t>
            </a:r>
            <a:endParaRPr kumimoji="0" lang="en-US" altLang="zh-CN" sz="10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75000"/>
                  <a:lumOff val="25000"/>
                </a:srgbClr>
              </a:solidFill>
              <a:effectLst/>
              <a:uLnTx/>
              <a:uFillTx/>
              <a:latin typeface="Century Gothic" panose="020B0502020202020204" pitchFamily="34" charset="0"/>
              <a:ea typeface="inpin heiti" panose="00000500000000000000" pitchFamily="2" charset="-122"/>
              <a:cs typeface="Arial" panose="020B0604020202020204" pitchFamily="34" charset="0"/>
              <a:sym typeface="Century Gothic" panose="020B0502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:random/>
      </p:transition>
    </mc:Choice>
    <mc:Fallback>
      <p:transition spd="slow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31" grpId="0"/>
      <p:bldP spid="3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3"/>
          <p:cNvSpPr/>
          <p:nvPr/>
        </p:nvSpPr>
        <p:spPr>
          <a:xfrm>
            <a:off x="3472794" y="0"/>
            <a:ext cx="8713388" cy="6873240"/>
          </a:xfrm>
          <a:custGeom>
            <a:avLst/>
            <a:gdLst>
              <a:gd name="connsiteX0" fmla="*/ 0 w 7720862"/>
              <a:gd name="connsiteY0" fmla="*/ 0 h 6858000"/>
              <a:gd name="connsiteX1" fmla="*/ 7720862 w 7720862"/>
              <a:gd name="connsiteY1" fmla="*/ 0 h 6858000"/>
              <a:gd name="connsiteX2" fmla="*/ 7720862 w 7720862"/>
              <a:gd name="connsiteY2" fmla="*/ 6858000 h 6858000"/>
              <a:gd name="connsiteX3" fmla="*/ 0 w 7720862"/>
              <a:gd name="connsiteY3" fmla="*/ 6858000 h 6858000"/>
              <a:gd name="connsiteX4" fmla="*/ 0 w 7720862"/>
              <a:gd name="connsiteY4" fmla="*/ 0 h 6858000"/>
              <a:gd name="connsiteX0-1" fmla="*/ 0 w 7720862"/>
              <a:gd name="connsiteY0-2" fmla="*/ 0 h 6858000"/>
              <a:gd name="connsiteX1-3" fmla="*/ 7720862 w 7720862"/>
              <a:gd name="connsiteY1-4" fmla="*/ 0 h 6858000"/>
              <a:gd name="connsiteX2-5" fmla="*/ 7720862 w 7720862"/>
              <a:gd name="connsiteY2-6" fmla="*/ 6858000 h 6858000"/>
              <a:gd name="connsiteX3-7" fmla="*/ 0 w 7720862"/>
              <a:gd name="connsiteY3-8" fmla="*/ 6858000 h 6858000"/>
              <a:gd name="connsiteX4-9" fmla="*/ 0 w 7720862"/>
              <a:gd name="connsiteY4-10" fmla="*/ 0 h 6858000"/>
              <a:gd name="connsiteX0-11" fmla="*/ 563880 w 8284742"/>
              <a:gd name="connsiteY0-12" fmla="*/ 0 h 6873240"/>
              <a:gd name="connsiteX1-13" fmla="*/ 8284742 w 8284742"/>
              <a:gd name="connsiteY1-14" fmla="*/ 0 h 6873240"/>
              <a:gd name="connsiteX2-15" fmla="*/ 8284742 w 8284742"/>
              <a:gd name="connsiteY2-16" fmla="*/ 6858000 h 6873240"/>
              <a:gd name="connsiteX3-17" fmla="*/ 0 w 8284742"/>
              <a:gd name="connsiteY3-18" fmla="*/ 6873240 h 6873240"/>
              <a:gd name="connsiteX4-19" fmla="*/ 563880 w 8284742"/>
              <a:gd name="connsiteY4-20" fmla="*/ 0 h 6873240"/>
              <a:gd name="connsiteX0-21" fmla="*/ 997103 w 8717965"/>
              <a:gd name="connsiteY0-22" fmla="*/ 0 h 6873240"/>
              <a:gd name="connsiteX1-23" fmla="*/ 8717965 w 8717965"/>
              <a:gd name="connsiteY1-24" fmla="*/ 0 h 6873240"/>
              <a:gd name="connsiteX2-25" fmla="*/ 8717965 w 8717965"/>
              <a:gd name="connsiteY2-26" fmla="*/ 6858000 h 6873240"/>
              <a:gd name="connsiteX3-27" fmla="*/ 433223 w 8717965"/>
              <a:gd name="connsiteY3-28" fmla="*/ 6873240 h 6873240"/>
              <a:gd name="connsiteX4-29" fmla="*/ 997103 w 8717965"/>
              <a:gd name="connsiteY4-30" fmla="*/ 0 h 6873240"/>
              <a:gd name="connsiteX0-31" fmla="*/ 912078 w 8632940"/>
              <a:gd name="connsiteY0-32" fmla="*/ 0 h 6873240"/>
              <a:gd name="connsiteX1-33" fmla="*/ 8632940 w 8632940"/>
              <a:gd name="connsiteY1-34" fmla="*/ 0 h 6873240"/>
              <a:gd name="connsiteX2-35" fmla="*/ 8632940 w 8632940"/>
              <a:gd name="connsiteY2-36" fmla="*/ 6858000 h 6873240"/>
              <a:gd name="connsiteX3-37" fmla="*/ 348198 w 8632940"/>
              <a:gd name="connsiteY3-38" fmla="*/ 6873240 h 6873240"/>
              <a:gd name="connsiteX4-39" fmla="*/ 912078 w 8632940"/>
              <a:gd name="connsiteY4-40" fmla="*/ 0 h 6873240"/>
              <a:gd name="connsiteX0-41" fmla="*/ 824897 w 8545759"/>
              <a:gd name="connsiteY0-42" fmla="*/ 0 h 6873240"/>
              <a:gd name="connsiteX1-43" fmla="*/ 8545759 w 8545759"/>
              <a:gd name="connsiteY1-44" fmla="*/ 0 h 6873240"/>
              <a:gd name="connsiteX2-45" fmla="*/ 8545759 w 8545759"/>
              <a:gd name="connsiteY2-46" fmla="*/ 6858000 h 6873240"/>
              <a:gd name="connsiteX3-47" fmla="*/ 261017 w 8545759"/>
              <a:gd name="connsiteY3-48" fmla="*/ 6873240 h 6873240"/>
              <a:gd name="connsiteX4-49" fmla="*/ 824897 w 8545759"/>
              <a:gd name="connsiteY4-50" fmla="*/ 0 h 6873240"/>
              <a:gd name="connsiteX0-51" fmla="*/ 804137 w 8524999"/>
              <a:gd name="connsiteY0-52" fmla="*/ 0 h 6873240"/>
              <a:gd name="connsiteX1-53" fmla="*/ 8524999 w 8524999"/>
              <a:gd name="connsiteY1-54" fmla="*/ 0 h 6873240"/>
              <a:gd name="connsiteX2-55" fmla="*/ 8524999 w 8524999"/>
              <a:gd name="connsiteY2-56" fmla="*/ 6858000 h 6873240"/>
              <a:gd name="connsiteX3-57" fmla="*/ 240257 w 8524999"/>
              <a:gd name="connsiteY3-58" fmla="*/ 6873240 h 6873240"/>
              <a:gd name="connsiteX4-59" fmla="*/ 804137 w 8524999"/>
              <a:gd name="connsiteY4-60" fmla="*/ 0 h 6873240"/>
              <a:gd name="connsiteX0-61" fmla="*/ 932569 w 8653431"/>
              <a:gd name="connsiteY0-62" fmla="*/ 0 h 6873240"/>
              <a:gd name="connsiteX1-63" fmla="*/ 8653431 w 8653431"/>
              <a:gd name="connsiteY1-64" fmla="*/ 0 h 6873240"/>
              <a:gd name="connsiteX2-65" fmla="*/ 8653431 w 8653431"/>
              <a:gd name="connsiteY2-66" fmla="*/ 6858000 h 6873240"/>
              <a:gd name="connsiteX3-67" fmla="*/ 368689 w 8653431"/>
              <a:gd name="connsiteY3-68" fmla="*/ 6873240 h 6873240"/>
              <a:gd name="connsiteX4-69" fmla="*/ 932569 w 8653431"/>
              <a:gd name="connsiteY4-70" fmla="*/ 0 h 6873240"/>
              <a:gd name="connsiteX0-71" fmla="*/ 992526 w 8713388"/>
              <a:gd name="connsiteY0-72" fmla="*/ 0 h 6873240"/>
              <a:gd name="connsiteX1-73" fmla="*/ 8713388 w 8713388"/>
              <a:gd name="connsiteY1-74" fmla="*/ 0 h 6873240"/>
              <a:gd name="connsiteX2-75" fmla="*/ 8713388 w 8713388"/>
              <a:gd name="connsiteY2-76" fmla="*/ 6858000 h 6873240"/>
              <a:gd name="connsiteX3-77" fmla="*/ 428646 w 8713388"/>
              <a:gd name="connsiteY3-78" fmla="*/ 6873240 h 6873240"/>
              <a:gd name="connsiteX4-79" fmla="*/ 992526 w 8713388"/>
              <a:gd name="connsiteY4-80" fmla="*/ 0 h 687324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8713388" h="6873240">
                <a:moveTo>
                  <a:pt x="992526" y="0"/>
                </a:moveTo>
                <a:lnTo>
                  <a:pt x="8713388" y="0"/>
                </a:lnTo>
                <a:lnTo>
                  <a:pt x="8713388" y="6858000"/>
                </a:lnTo>
                <a:lnTo>
                  <a:pt x="428646" y="6873240"/>
                </a:lnTo>
                <a:cubicBezTo>
                  <a:pt x="-1288394" y="6289040"/>
                  <a:pt x="2831486" y="2413000"/>
                  <a:pt x="992526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0" y="0"/>
            <a:ext cx="6096000" cy="6858000"/>
            <a:chOff x="0" y="0"/>
            <a:chExt cx="6095999" cy="6856413"/>
          </a:xfrm>
          <a:solidFill>
            <a:srgbClr val="4E858C"/>
          </a:solidFill>
        </p:grpSpPr>
        <p:sp>
          <p:nvSpPr>
            <p:cNvPr id="6" name="Freeform 20"/>
            <p:cNvSpPr/>
            <p:nvPr/>
          </p:nvSpPr>
          <p:spPr bwMode="auto">
            <a:xfrm>
              <a:off x="2820988" y="1107984"/>
              <a:ext cx="2574924" cy="5748429"/>
            </a:xfrm>
            <a:custGeom>
              <a:avLst/>
              <a:gdLst>
                <a:gd name="T0" fmla="*/ 1039 w 1213"/>
                <a:gd name="T1" fmla="*/ 0 h 3748"/>
                <a:gd name="T2" fmla="*/ 1196 w 1213"/>
                <a:gd name="T3" fmla="*/ 892 h 3748"/>
                <a:gd name="T4" fmla="*/ 812 w 1213"/>
                <a:gd name="T5" fmla="*/ 2092 h 3748"/>
                <a:gd name="T6" fmla="*/ 464 w 1213"/>
                <a:gd name="T7" fmla="*/ 3748 h 3748"/>
                <a:gd name="T8" fmla="*/ 0 w 1213"/>
                <a:gd name="T9" fmla="*/ 3748 h 3748"/>
                <a:gd name="T10" fmla="*/ 116 w 1213"/>
                <a:gd name="T11" fmla="*/ 3040 h 3748"/>
                <a:gd name="T12" fmla="*/ 464 w 1213"/>
                <a:gd name="T13" fmla="*/ 2404 h 3748"/>
                <a:gd name="T14" fmla="*/ 1020 w 1213"/>
                <a:gd name="T15" fmla="*/ 1322 h 3748"/>
                <a:gd name="T16" fmla="*/ 1120 w 1213"/>
                <a:gd name="T17" fmla="*/ 988 h 3748"/>
                <a:gd name="T18" fmla="*/ 1152 w 1213"/>
                <a:gd name="T19" fmla="*/ 512 h 3748"/>
                <a:gd name="T20" fmla="*/ 1039 w 1213"/>
                <a:gd name="T21" fmla="*/ 0 h 37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213" h="3748">
                  <a:moveTo>
                    <a:pt x="1039" y="0"/>
                  </a:moveTo>
                  <a:cubicBezTo>
                    <a:pt x="1039" y="0"/>
                    <a:pt x="1213" y="417"/>
                    <a:pt x="1196" y="892"/>
                  </a:cubicBezTo>
                  <a:cubicBezTo>
                    <a:pt x="1176" y="1460"/>
                    <a:pt x="944" y="1828"/>
                    <a:pt x="812" y="2092"/>
                  </a:cubicBezTo>
                  <a:cubicBezTo>
                    <a:pt x="680" y="2356"/>
                    <a:pt x="68" y="3148"/>
                    <a:pt x="464" y="3748"/>
                  </a:cubicBezTo>
                  <a:cubicBezTo>
                    <a:pt x="0" y="3748"/>
                    <a:pt x="0" y="3748"/>
                    <a:pt x="0" y="3748"/>
                  </a:cubicBezTo>
                  <a:cubicBezTo>
                    <a:pt x="116" y="3040"/>
                    <a:pt x="116" y="3040"/>
                    <a:pt x="116" y="3040"/>
                  </a:cubicBezTo>
                  <a:cubicBezTo>
                    <a:pt x="464" y="2404"/>
                    <a:pt x="464" y="2404"/>
                    <a:pt x="464" y="2404"/>
                  </a:cubicBezTo>
                  <a:cubicBezTo>
                    <a:pt x="1020" y="1322"/>
                    <a:pt x="1020" y="1322"/>
                    <a:pt x="1020" y="1322"/>
                  </a:cubicBezTo>
                  <a:cubicBezTo>
                    <a:pt x="1120" y="988"/>
                    <a:pt x="1120" y="988"/>
                    <a:pt x="1120" y="988"/>
                  </a:cubicBezTo>
                  <a:cubicBezTo>
                    <a:pt x="1152" y="512"/>
                    <a:pt x="1152" y="512"/>
                    <a:pt x="1152" y="512"/>
                  </a:cubicBezTo>
                  <a:lnTo>
                    <a:pt x="1039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+mn-cs"/>
                <a:sym typeface="Century Gothic" panose="020B0502020202020204" pitchFamily="34" charset="0"/>
              </a:endParaRPr>
            </a:p>
          </p:txBody>
        </p:sp>
        <p:sp>
          <p:nvSpPr>
            <p:cNvPr id="7" name="Freeform 15"/>
            <p:cNvSpPr/>
            <p:nvPr/>
          </p:nvSpPr>
          <p:spPr bwMode="auto">
            <a:xfrm>
              <a:off x="0" y="288925"/>
              <a:ext cx="5395912" cy="6567488"/>
            </a:xfrm>
            <a:custGeom>
              <a:avLst/>
              <a:gdLst>
                <a:gd name="T0" fmla="*/ 2170 w 2522"/>
                <a:gd name="T1" fmla="*/ 0 h 4134"/>
                <a:gd name="T2" fmla="*/ 2478 w 2522"/>
                <a:gd name="T3" fmla="*/ 1328 h 4134"/>
                <a:gd name="T4" fmla="*/ 2198 w 2522"/>
                <a:gd name="T5" fmla="*/ 2232 h 4134"/>
                <a:gd name="T6" fmla="*/ 1532 w 2522"/>
                <a:gd name="T7" fmla="*/ 3442 h 4134"/>
                <a:gd name="T8" fmla="*/ 1484 w 2522"/>
                <a:gd name="T9" fmla="*/ 4134 h 4134"/>
                <a:gd name="T10" fmla="*/ 0 w 2522"/>
                <a:gd name="T11" fmla="*/ 4134 h 4134"/>
                <a:gd name="T12" fmla="*/ 0 w 2522"/>
                <a:gd name="T13" fmla="*/ 3954 h 4134"/>
                <a:gd name="T14" fmla="*/ 316 w 2522"/>
                <a:gd name="T15" fmla="*/ 3194 h 4134"/>
                <a:gd name="T16" fmla="*/ 1436 w 2522"/>
                <a:gd name="T17" fmla="*/ 2514 h 4134"/>
                <a:gd name="T18" fmla="*/ 2156 w 2522"/>
                <a:gd name="T19" fmla="*/ 1886 h 4134"/>
                <a:gd name="T20" fmla="*/ 2332 w 2522"/>
                <a:gd name="T21" fmla="*/ 1314 h 4134"/>
                <a:gd name="T22" fmla="*/ 2372 w 2522"/>
                <a:gd name="T23" fmla="*/ 810 h 4134"/>
                <a:gd name="T24" fmla="*/ 2170 w 2522"/>
                <a:gd name="T25" fmla="*/ 0 h 4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22" h="4134">
                  <a:moveTo>
                    <a:pt x="2170" y="0"/>
                  </a:moveTo>
                  <a:cubicBezTo>
                    <a:pt x="2170" y="0"/>
                    <a:pt x="2522" y="428"/>
                    <a:pt x="2478" y="1328"/>
                  </a:cubicBezTo>
                  <a:cubicBezTo>
                    <a:pt x="2478" y="1328"/>
                    <a:pt x="2438" y="1848"/>
                    <a:pt x="2198" y="2232"/>
                  </a:cubicBezTo>
                  <a:cubicBezTo>
                    <a:pt x="2026" y="2507"/>
                    <a:pt x="1582" y="3240"/>
                    <a:pt x="1532" y="3442"/>
                  </a:cubicBezTo>
                  <a:cubicBezTo>
                    <a:pt x="1488" y="3618"/>
                    <a:pt x="1454" y="3760"/>
                    <a:pt x="1484" y="4134"/>
                  </a:cubicBezTo>
                  <a:cubicBezTo>
                    <a:pt x="0" y="4134"/>
                    <a:pt x="0" y="4134"/>
                    <a:pt x="0" y="4134"/>
                  </a:cubicBezTo>
                  <a:cubicBezTo>
                    <a:pt x="0" y="3954"/>
                    <a:pt x="0" y="3954"/>
                    <a:pt x="0" y="3954"/>
                  </a:cubicBezTo>
                  <a:cubicBezTo>
                    <a:pt x="316" y="3194"/>
                    <a:pt x="316" y="3194"/>
                    <a:pt x="316" y="3194"/>
                  </a:cubicBezTo>
                  <a:cubicBezTo>
                    <a:pt x="1436" y="2514"/>
                    <a:pt x="1436" y="2514"/>
                    <a:pt x="1436" y="2514"/>
                  </a:cubicBezTo>
                  <a:cubicBezTo>
                    <a:pt x="2156" y="1886"/>
                    <a:pt x="2156" y="1886"/>
                    <a:pt x="2156" y="1886"/>
                  </a:cubicBezTo>
                  <a:cubicBezTo>
                    <a:pt x="2332" y="1314"/>
                    <a:pt x="2332" y="1314"/>
                    <a:pt x="2332" y="1314"/>
                  </a:cubicBezTo>
                  <a:cubicBezTo>
                    <a:pt x="2372" y="810"/>
                    <a:pt x="2372" y="810"/>
                    <a:pt x="2372" y="810"/>
                  </a:cubicBezTo>
                  <a:lnTo>
                    <a:pt x="2170" y="0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+mn-cs"/>
                <a:sym typeface="Century Gothic" panose="020B0502020202020204" pitchFamily="34" charset="0"/>
              </a:endParaRPr>
            </a:p>
          </p:txBody>
        </p:sp>
        <p:sp>
          <p:nvSpPr>
            <p:cNvPr id="8" name="Freeform 16"/>
            <p:cNvSpPr/>
            <p:nvPr/>
          </p:nvSpPr>
          <p:spPr bwMode="auto">
            <a:xfrm>
              <a:off x="5818" y="0"/>
              <a:ext cx="6090181" cy="6577013"/>
            </a:xfrm>
            <a:custGeom>
              <a:avLst/>
              <a:gdLst>
                <a:gd name="T0" fmla="*/ 1996 w 2852"/>
                <a:gd name="T1" fmla="*/ 0 h 4140"/>
                <a:gd name="T2" fmla="*/ 1986 w 2852"/>
                <a:gd name="T3" fmla="*/ 2022 h 4140"/>
                <a:gd name="T4" fmla="*/ 0 w 2852"/>
                <a:gd name="T5" fmla="*/ 2852 h 4140"/>
                <a:gd name="T6" fmla="*/ 0 w 2852"/>
                <a:gd name="T7" fmla="*/ 4140 h 4140"/>
                <a:gd name="T8" fmla="*/ 1340 w 2852"/>
                <a:gd name="T9" fmla="*/ 2988 h 4140"/>
                <a:gd name="T10" fmla="*/ 2108 w 2852"/>
                <a:gd name="T11" fmla="*/ 0 h 4140"/>
                <a:gd name="T12" fmla="*/ 1996 w 2852"/>
                <a:gd name="T13" fmla="*/ 0 h 4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52" h="4140">
                  <a:moveTo>
                    <a:pt x="1996" y="0"/>
                  </a:moveTo>
                  <a:cubicBezTo>
                    <a:pt x="1996" y="0"/>
                    <a:pt x="2706" y="1126"/>
                    <a:pt x="1986" y="2022"/>
                  </a:cubicBezTo>
                  <a:cubicBezTo>
                    <a:pt x="1584" y="2523"/>
                    <a:pt x="720" y="2755"/>
                    <a:pt x="0" y="2852"/>
                  </a:cubicBezTo>
                  <a:cubicBezTo>
                    <a:pt x="0" y="4140"/>
                    <a:pt x="0" y="4140"/>
                    <a:pt x="0" y="4140"/>
                  </a:cubicBezTo>
                  <a:cubicBezTo>
                    <a:pt x="0" y="4140"/>
                    <a:pt x="452" y="3540"/>
                    <a:pt x="1340" y="2988"/>
                  </a:cubicBezTo>
                  <a:cubicBezTo>
                    <a:pt x="2228" y="2436"/>
                    <a:pt x="2852" y="1532"/>
                    <a:pt x="2108" y="0"/>
                  </a:cubicBezTo>
                  <a:lnTo>
                    <a:pt x="1996" y="0"/>
                  </a:lnTo>
                  <a:close/>
                </a:path>
              </a:pathLst>
            </a:custGeom>
            <a:solidFill>
              <a:srgbClr val="96BFC4"/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+mn-cs"/>
                <a:sym typeface="Century Gothic" panose="020B0502020202020204" pitchFamily="34" charset="0"/>
              </a:endParaRPr>
            </a:p>
          </p:txBody>
        </p:sp>
      </p:grpSp>
      <p:sp>
        <p:nvSpPr>
          <p:cNvPr id="9" name="圆: 空心 8"/>
          <p:cNvSpPr/>
          <p:nvPr/>
        </p:nvSpPr>
        <p:spPr>
          <a:xfrm>
            <a:off x="8743106" y="4221013"/>
            <a:ext cx="4094882" cy="4094882"/>
          </a:xfrm>
          <a:prstGeom prst="donut">
            <a:avLst/>
          </a:prstGeom>
          <a:solidFill>
            <a:srgbClr val="4E858C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entury Gothic" panose="020B0502020202020204" pitchFamily="34" charset="0"/>
              <a:ea typeface="inpin heiti" panose="00000500000000000000" pitchFamily="2" charset="-122"/>
              <a:cs typeface="+mn-cs"/>
              <a:sym typeface="Century Gothic" panose="020B0502020202020204" pitchFamily="34" charset="0"/>
            </a:endParaRPr>
          </a:p>
        </p:txBody>
      </p:sp>
      <p:sp>
        <p:nvSpPr>
          <p:cNvPr id="10" name="TextBox 6"/>
          <p:cNvSpPr txBox="1"/>
          <p:nvPr/>
        </p:nvSpPr>
        <p:spPr>
          <a:xfrm>
            <a:off x="5464603" y="2461201"/>
            <a:ext cx="3931920" cy="975419"/>
          </a:xfrm>
          <a:prstGeom prst="rect">
            <a:avLst/>
          </a:prstGeom>
          <a:noFill/>
        </p:spPr>
        <p:txBody>
          <a:bodyPr wrap="none" lIns="480000" tIns="0" rIns="0" bIns="0" anchor="b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4000">
                <a:solidFill>
                  <a:srgbClr val="000000">
                    <a:lumMod val="75000"/>
                    <a:lumOff val="25000"/>
                  </a:srgbClr>
                </a:solidFill>
                <a:latin typeface="Century Gothic" panose="020B0502020202020204" pitchFamily="34" charset="0"/>
                <a:ea typeface="inpin heiti" panose="00000500000000000000" pitchFamily="2" charset="-122"/>
                <a:cs typeface="+mn-ea"/>
                <a:sym typeface="Century Gothic" panose="020B0502020202020204" pitchFamily="34" charset="0"/>
              </a:rPr>
              <a:t>成功项目展示</a:t>
            </a:r>
            <a:endParaRPr kumimoji="0" lang="zh-CN" altLang="en-US" sz="40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75000"/>
                  <a:lumOff val="25000"/>
                </a:srgbClr>
              </a:solidFill>
              <a:effectLst/>
              <a:uLnTx/>
              <a:uFillTx/>
              <a:latin typeface="Century Gothic" panose="020B0502020202020204" pitchFamily="34" charset="0"/>
              <a:ea typeface="inpin heiti" panose="00000500000000000000" pitchFamily="2" charset="-122"/>
              <a:cs typeface="+mn-ea"/>
              <a:sym typeface="Century Gothic" panose="020B0502020202020204" pitchFamily="34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5980453" y="3436620"/>
            <a:ext cx="4270987" cy="852974"/>
          </a:xfrm>
          <a:prstGeom prst="rect">
            <a:avLst/>
          </a:prstGeom>
        </p:spPr>
        <p:txBody>
          <a:bodyPr wrap="square" lIns="65009" tIns="32504" rIns="65009" bIns="32504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900" b="0" i="0" u="none" strike="noStrike" kern="1200" cap="none" spc="30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Each day is </a:t>
            </a:r>
            <a:r>
              <a:rPr kumimoji="0" lang="en-US" altLang="zh-CN" sz="900" b="0" i="0" u="none" strike="noStrike" kern="1200" cap="none" spc="300" normalizeH="0" baseline="0" noProof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a new opportunitiesis </a:t>
            </a:r>
            <a:r>
              <a:rPr kumimoji="0" lang="en-US" altLang="zh-CN" sz="900" b="0" i="0" u="none" strike="noStrike" kern="1200" cap="none" spc="30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a new beginning Seize </a:t>
            </a:r>
            <a:r>
              <a:rPr kumimoji="0" lang="en-US" altLang="zh-CN" sz="900" b="0" i="0" u="none" strike="noStrike" kern="1200" cap="none" spc="300" normalizeH="0" baseline="0" noProof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new opportunitiesis </a:t>
            </a:r>
            <a:r>
              <a:rPr kumimoji="0" lang="en-US" altLang="zh-CN" sz="900" b="0" i="0" u="none" strike="noStrike" kern="1200" cap="none" spc="30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a new </a:t>
            </a:r>
            <a:r>
              <a:rPr kumimoji="0" lang="en-US" altLang="zh-CN" sz="900" b="0" i="0" u="none" strike="noStrike" kern="1200" cap="none" spc="300" normalizeH="0" baseline="0" noProof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beginning from </a:t>
            </a:r>
            <a:r>
              <a:rPr kumimoji="0" lang="en-US" altLang="zh-CN" sz="900" b="0" i="0" u="none" strike="noStrike" kern="1200" cap="none" spc="30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now on</a:t>
            </a:r>
            <a:endParaRPr kumimoji="0" lang="en-US" altLang="zh-CN" sz="900" b="0" i="0" u="none" strike="noStrike" kern="1200" cap="none" spc="300" normalizeH="0" baseline="0" noProof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Century Gothic" panose="020B0502020202020204" pitchFamily="34" charset="0"/>
              <a:ea typeface="inpin heiti" panose="00000500000000000000" pitchFamily="2" charset="-122"/>
              <a:cs typeface="Arial" panose="020B0604020202020204" pitchFamily="34" charset="0"/>
              <a:sym typeface="Century Gothic" panose="020B0502020202020204" pitchFamily="34" charset="0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5979648" y="1507273"/>
            <a:ext cx="4810899" cy="1206468"/>
          </a:xfrm>
          <a:prstGeom prst="rect">
            <a:avLst/>
          </a:prstGeom>
        </p:spPr>
        <p:txBody>
          <a:bodyPr wrap="square" lIns="65009" tIns="32504" rIns="65009" bIns="32504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4400" b="0" i="0" u="none" strike="noStrike" kern="1200" cap="none" spc="300" normalizeH="0" baseline="0" noProof="0">
                <a:ln>
                  <a:noFill/>
                </a:ln>
                <a:solidFill>
                  <a:srgbClr val="4E858C"/>
                </a:solidFill>
                <a:effectLst/>
                <a:uLnTx/>
                <a:uFillTx/>
                <a:latin typeface="Century Gothic" panose="020B0502020202020204" pitchFamily="34" charset="0"/>
                <a:ea typeface="inpin heiti" panose="00000500000000000000" pitchFamily="2" charset="-122"/>
                <a:cs typeface="Arial" panose="020B0604020202020204" pitchFamily="34" charset="0"/>
                <a:sym typeface="Century Gothic" panose="020B0502020202020204" pitchFamily="34" charset="0"/>
              </a:rPr>
              <a:t>PART 02</a:t>
            </a:r>
            <a:endParaRPr kumimoji="0" lang="en-US" altLang="zh-CN" sz="4400" b="0" i="0" u="none" strike="noStrike" kern="1200" cap="none" spc="300" normalizeH="0" baseline="0" noProof="0" dirty="0">
              <a:ln>
                <a:noFill/>
              </a:ln>
              <a:solidFill>
                <a:srgbClr val="4E858C"/>
              </a:solidFill>
              <a:effectLst/>
              <a:uLnTx/>
              <a:uFillTx/>
              <a:latin typeface="Century Gothic" panose="020B0502020202020204" pitchFamily="34" charset="0"/>
              <a:ea typeface="inpin heiti" panose="00000500000000000000" pitchFamily="2" charset="-122"/>
              <a:cs typeface="Arial" panose="020B0604020202020204" pitchFamily="34" charset="0"/>
              <a:sym typeface="Century Gothic" panose="020B0502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:random/>
      </p:transition>
    </mc:Choice>
    <mc:Fallback>
      <p:transition spd="slow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</p:bldLst>
  </p:timing>
</p:sld>
</file>

<file path=ppt/tags/tag1.xml><?xml version="1.0" encoding="utf-8"?>
<p:tagLst xmlns:p="http://schemas.openxmlformats.org/presentationml/2006/main">
  <p:tag name="ISPRING_PRESENTATION_TITLE" val="11"/>
</p:tagLst>
</file>

<file path=ppt/theme/theme1.xml><?xml version="1.0" encoding="utf-8"?>
<a:theme xmlns:a="http://schemas.openxmlformats.org/drawingml/2006/main" name="融资计划书">
  <a:themeElements>
    <a:clrScheme name="Office">
      <a:dk1>
        <a:srgbClr val="000000"/>
      </a:dk1>
      <a:lt1>
        <a:srgbClr val="FFFFFF"/>
      </a:lt1>
      <a:dk2>
        <a:srgbClr val="768395"/>
      </a:dk2>
      <a:lt2>
        <a:srgbClr val="F0F0F0"/>
      </a:lt2>
      <a:accent1>
        <a:srgbClr val="ED8B00"/>
      </a:accent1>
      <a:accent2>
        <a:srgbClr val="4E858C"/>
      </a:accent2>
      <a:accent3>
        <a:srgbClr val="B26B00"/>
      </a:accent3>
      <a:accent4>
        <a:srgbClr val="96BFC4"/>
      </a:accent4>
      <a:accent5>
        <a:srgbClr val="98A4AE"/>
      </a:accent5>
      <a:accent6>
        <a:srgbClr val="B2B2B2"/>
      </a:accent6>
      <a:hlink>
        <a:srgbClr val="ED8B00"/>
      </a:hlink>
      <a:folHlink>
        <a:srgbClr val="BFBFBF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5912</Words>
  <Application>WPS 演示</Application>
  <PresentationFormat>自定义</PresentationFormat>
  <Paragraphs>342</Paragraphs>
  <Slides>24</Slides>
  <Notes>24</Notes>
  <HiddenSlides>0</HiddenSlides>
  <MMClips>0</MMClips>
  <ScaleCrop>false</ScaleCrop>
  <HeadingPairs>
    <vt:vector size="6" baseType="variant">
      <vt:variant>
        <vt:lpstr>已用的字体</vt:lpstr>
      </vt:variant>
      <vt:variant>
        <vt:i4>15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24</vt:i4>
      </vt:variant>
    </vt:vector>
  </HeadingPairs>
  <TitlesOfParts>
    <vt:vector size="40" baseType="lpstr">
      <vt:lpstr>Arial</vt:lpstr>
      <vt:lpstr>宋体</vt:lpstr>
      <vt:lpstr>Wingdings</vt:lpstr>
      <vt:lpstr>Calibri</vt:lpstr>
      <vt:lpstr>Century Gothic</vt:lpstr>
      <vt:lpstr>inpin heiti</vt:lpstr>
      <vt:lpstr>楷体</vt:lpstr>
      <vt:lpstr>等线</vt:lpstr>
      <vt:lpstr>等线</vt:lpstr>
      <vt:lpstr>Titillium</vt:lpstr>
      <vt:lpstr>微软雅黑</vt:lpstr>
      <vt:lpstr>Arial Unicode MS</vt:lpstr>
      <vt:lpstr>等线 Light</vt:lpstr>
      <vt:lpstr>Arial</vt:lpstr>
      <vt:lpstr>★日文毛笔</vt:lpstr>
      <vt:lpstr>融资计划书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绿色简洁商业融资计划书PPT</dc:title>
  <dc:creator>第一PPT</dc:creator>
  <cp:keywords>www.1ppt.com</cp:keywords>
  <dc:description>www.1ppt.com</dc:description>
  <cp:lastModifiedBy>铭</cp:lastModifiedBy>
  <cp:revision>42</cp:revision>
  <dcterms:created xsi:type="dcterms:W3CDTF">2019-02-09T13:13:00Z</dcterms:created>
  <dcterms:modified xsi:type="dcterms:W3CDTF">2022-03-02T06:11:14Z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F9B4282430464918BDA2A1BD5390CE97</vt:lpwstr>
  </property>
  <property fmtid="{D5CDD505-2E9C-101B-9397-08002B2CF9AE}" pid="3" name="KSOProductBuildVer">
    <vt:lpwstr>2052-11.1.0.11045</vt:lpwstr>
  </property>
</Properties>
</file>