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4" r:id="rId4"/>
  </p:sldMasterIdLst>
  <p:notesMasterIdLst>
    <p:notesMasterId r:id="rId6"/>
  </p:notesMasterIdLst>
  <p:sldIdLst>
    <p:sldId id="470" r:id="rId5"/>
    <p:sldId id="353" r:id="rId7"/>
    <p:sldId id="471" r:id="rId8"/>
    <p:sldId id="352" r:id="rId9"/>
    <p:sldId id="494" r:id="rId10"/>
    <p:sldId id="496" r:id="rId11"/>
    <p:sldId id="497" r:id="rId12"/>
    <p:sldId id="495" r:id="rId13"/>
    <p:sldId id="491" r:id="rId14"/>
    <p:sldId id="498" r:id="rId15"/>
    <p:sldId id="499" r:id="rId16"/>
    <p:sldId id="500" r:id="rId17"/>
    <p:sldId id="501" r:id="rId18"/>
    <p:sldId id="492" r:id="rId19"/>
    <p:sldId id="502" r:id="rId20"/>
    <p:sldId id="503" r:id="rId21"/>
    <p:sldId id="504" r:id="rId22"/>
    <p:sldId id="505" r:id="rId23"/>
    <p:sldId id="493" r:id="rId24"/>
    <p:sldId id="506" r:id="rId25"/>
    <p:sldId id="507" r:id="rId26"/>
    <p:sldId id="508" r:id="rId27"/>
    <p:sldId id="509" r:id="rId28"/>
    <p:sldId id="297" r:id="rId29"/>
  </p:sldIdLst>
  <p:sldSz cx="12190095" cy="685927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C9FBA"/>
    <a:srgbClr val="3296A8"/>
    <a:srgbClr val="6D8AAB"/>
    <a:srgbClr val="31709C"/>
    <a:srgbClr val="7697B3"/>
    <a:srgbClr val="6FA094"/>
    <a:srgbClr val="94BCB4"/>
    <a:srgbClr val="59503C"/>
    <a:srgbClr val="1FBCE4"/>
    <a:srgbClr val="C026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22" autoAdjust="0"/>
    <p:restoredTop sz="97778" autoAdjust="0"/>
  </p:normalViewPr>
  <p:slideViewPr>
    <p:cSldViewPr snapToGrid="0" showGuides="1">
      <p:cViewPr>
        <p:scale>
          <a:sx n="75" d="100"/>
          <a:sy n="75" d="100"/>
        </p:scale>
        <p:origin x="-2088" y="-888"/>
      </p:cViewPr>
      <p:guideLst>
        <p:guide orient="horz" pos="2161"/>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 Type="http://schemas.openxmlformats.org/officeDocument/2006/relationships/slide" Target="slides/slide1.xml"/><Relationship Id="rId4" Type="http://schemas.openxmlformats.org/officeDocument/2006/relationships/slideMaster" Target="slideMasters/slideMaster3.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4"/>
            <a:ext cx="9142810" cy="2388153"/>
          </a:xfrm>
          <a:prstGeom prst="rect">
            <a:avLst/>
          </a:prstGeo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3802" y="3602873"/>
            <a:ext cx="9142810" cy="1656145"/>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a:xfrm>
            <a:off x="838092" y="6357823"/>
            <a:ext cx="2742843" cy="365210"/>
          </a:xfrm>
          <a:prstGeom prst="rect">
            <a:avLst/>
          </a:prstGeom>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a:xfrm>
            <a:off x="4038075" y="6357823"/>
            <a:ext cx="4114264" cy="365210"/>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09480" y="6357823"/>
            <a:ext cx="2742843" cy="365210"/>
          </a:xfrm>
          <a:prstGeom prst="rect">
            <a:avLst/>
          </a:prstGeom>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092" y="365211"/>
            <a:ext cx="10514231" cy="132587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092" y="1826048"/>
            <a:ext cx="10514231" cy="4352346"/>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092" y="6357823"/>
            <a:ext cx="2742843" cy="365210"/>
          </a:xfrm>
          <a:prstGeom prst="rect">
            <a:avLst/>
          </a:prstGeom>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a:xfrm>
            <a:off x="4038075" y="6357823"/>
            <a:ext cx="4114264" cy="365210"/>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09480" y="6357823"/>
            <a:ext cx="2742843" cy="365210"/>
          </a:xfrm>
          <a:prstGeom prst="rect">
            <a:avLst/>
          </a:prstGeom>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092" y="365209"/>
            <a:ext cx="7733293" cy="5813184"/>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092" y="6357823"/>
            <a:ext cx="2742843" cy="365210"/>
          </a:xfrm>
          <a:prstGeom prst="rect">
            <a:avLst/>
          </a:prstGeom>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a:xfrm>
            <a:off x="4038075" y="6357823"/>
            <a:ext cx="4114264" cy="365210"/>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09480" y="6357823"/>
            <a:ext cx="2742843" cy="365210"/>
          </a:xfrm>
          <a:prstGeom prst="rect">
            <a:avLst/>
          </a:prstGeom>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282" y="2130922"/>
            <a:ext cx="10361851" cy="1470365"/>
          </a:xfrm>
          <a:prstGeom prst="rect">
            <a:avLst/>
          </a:prstGeom>
        </p:spPr>
        <p:txBody>
          <a:bodyPr/>
          <a:lstStyle/>
          <a:p>
            <a:r>
              <a:rPr lang="en-US"/>
              <a:t>Click to edit Master title style</a:t>
            </a:r>
            <a:endParaRPr lang="en-US"/>
          </a:p>
        </p:txBody>
      </p:sp>
      <p:sp>
        <p:nvSpPr>
          <p:cNvPr id="3" name="Subtitle 2"/>
          <p:cNvSpPr>
            <a:spLocks noGrp="1"/>
          </p:cNvSpPr>
          <p:nvPr>
            <p:ph type="subTitle" idx="1"/>
          </p:nvPr>
        </p:nvSpPr>
        <p:spPr>
          <a:xfrm>
            <a:off x="1828563" y="3887100"/>
            <a:ext cx="8533289" cy="1753006"/>
          </a:xfrm>
          <a:prstGeom prst="rect">
            <a:avLst/>
          </a:prstGeom>
        </p:spPr>
        <p:txBody>
          <a:bodyPr/>
          <a:lstStyle>
            <a:lvl1pPr marL="0" indent="0" algn="ctr">
              <a:buNone/>
              <a:defRPr>
                <a:solidFill>
                  <a:schemeClr val="tx1">
                    <a:tint val="75000"/>
                  </a:schemeClr>
                </a:solidFill>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800" indent="0" algn="ctr">
              <a:buNone/>
              <a:defRPr>
                <a:solidFill>
                  <a:schemeClr val="tx1">
                    <a:tint val="75000"/>
                  </a:schemeClr>
                </a:solidFill>
              </a:defRPr>
            </a:lvl4pPr>
            <a:lvl5pPr marL="2438400" indent="0" algn="ctr">
              <a:buNone/>
              <a:defRPr>
                <a:solidFill>
                  <a:schemeClr val="tx1">
                    <a:tint val="75000"/>
                  </a:schemeClr>
                </a:solidFill>
              </a:defRPr>
            </a:lvl5pPr>
            <a:lvl6pPr marL="3048000" indent="0" algn="ctr">
              <a:buNone/>
              <a:defRPr>
                <a:solidFill>
                  <a:schemeClr val="tx1">
                    <a:tint val="75000"/>
                  </a:schemeClr>
                </a:solidFill>
              </a:defRPr>
            </a:lvl6pPr>
            <a:lvl7pPr marL="3657600" indent="0" algn="ctr">
              <a:buNone/>
              <a:defRPr>
                <a:solidFill>
                  <a:schemeClr val="tx1">
                    <a:tint val="75000"/>
                  </a:schemeClr>
                </a:solidFill>
              </a:defRPr>
            </a:lvl7pPr>
            <a:lvl8pPr marL="4267200" indent="0" algn="ctr">
              <a:buNone/>
              <a:defRPr>
                <a:solidFill>
                  <a:schemeClr val="tx1">
                    <a:tint val="75000"/>
                  </a:schemeClr>
                </a:solidFill>
              </a:defRPr>
            </a:lvl8pPr>
            <a:lvl9pPr marL="4876800" indent="0" algn="ctr">
              <a:buNone/>
              <a:defRPr>
                <a:solidFill>
                  <a:schemeClr val="tx1">
                    <a:tint val="75000"/>
                  </a:schemeClr>
                </a:solidFill>
              </a:defRPr>
            </a:lvl9pPr>
          </a:lstStyle>
          <a:p>
            <a:r>
              <a:rPr lang="en-US"/>
              <a:t>Click to edit Master subtitle style</a:t>
            </a:r>
            <a:endParaRPr lang="en-US"/>
          </a:p>
        </p:txBody>
      </p:sp>
      <p:sp>
        <p:nvSpPr>
          <p:cNvPr id="4" name="Date Placeholder 3"/>
          <p:cNvSpPr>
            <a:spLocks noGrp="1"/>
          </p:cNvSpPr>
          <p:nvPr>
            <p:ph type="dt" sz="half" idx="10"/>
          </p:nvPr>
        </p:nvSpPr>
        <p:spPr>
          <a:xfrm>
            <a:off x="609521" y="6357825"/>
            <a:ext cx="2844430" cy="365210"/>
          </a:xfrm>
          <a:prstGeom prst="rect">
            <a:avLst/>
          </a:prstGeom>
        </p:spPr>
        <p:txBody>
          <a:bodyPr/>
          <a:lstStyle/>
          <a:p>
            <a:pPr>
              <a:defRPr/>
            </a:pPr>
            <a:fld id="{406E9206-D2D6-4057-92D4-39C87A03E66D}"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a:xfrm>
            <a:off x="4165059" y="6357825"/>
            <a:ext cx="3860297" cy="365210"/>
          </a:xfrm>
          <a:prstGeom prst="rect">
            <a:avLst/>
          </a:prstGeom>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a:xfrm>
            <a:off x="8736463" y="6357825"/>
            <a:ext cx="2844430" cy="365210"/>
          </a:xfrm>
          <a:prstGeom prst="rect">
            <a:avLst/>
          </a:prstGeom>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521" y="274703"/>
            <a:ext cx="10971372" cy="1143265"/>
          </a:xfrm>
          <a:prstGeom prst="rect">
            <a:avLst/>
          </a:prstGeom>
        </p:spPr>
        <p:txBody>
          <a:bodyPr/>
          <a:lstStyle/>
          <a:p>
            <a:r>
              <a:rPr lang="en-US"/>
              <a:t>Click to edit Master title style</a:t>
            </a:r>
            <a:endParaRPr lang="en-US"/>
          </a:p>
        </p:txBody>
      </p:sp>
      <p:sp>
        <p:nvSpPr>
          <p:cNvPr id="3" name="Content Placeholder 2"/>
          <p:cNvSpPr>
            <a:spLocks noGrp="1"/>
          </p:cNvSpPr>
          <p:nvPr>
            <p:ph idx="1"/>
          </p:nvPr>
        </p:nvSpPr>
        <p:spPr>
          <a:xfrm>
            <a:off x="609521" y="1600572"/>
            <a:ext cx="10971372" cy="4527011"/>
          </a:xfrm>
          <a:prstGeom prst="rect">
            <a:avLst/>
          </a:prstGeo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a:xfrm>
            <a:off x="609521" y="6357825"/>
            <a:ext cx="2844430" cy="365210"/>
          </a:xfrm>
          <a:prstGeom prst="rect">
            <a:avLst/>
          </a:prstGeom>
        </p:spPr>
        <p:txBody>
          <a:bodyPr/>
          <a:lstStyle/>
          <a:p>
            <a:pPr>
              <a:defRPr/>
            </a:pPr>
            <a:fld id="{C052E9E1-D97D-4C90-BB96-FA1ED58B786F}"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a:xfrm>
            <a:off x="4165059" y="6357825"/>
            <a:ext cx="3860297" cy="365210"/>
          </a:xfrm>
          <a:prstGeom prst="rect">
            <a:avLst/>
          </a:prstGeom>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a:xfrm>
            <a:off x="8736463" y="6357825"/>
            <a:ext cx="2844430" cy="365210"/>
          </a:xfrm>
          <a:prstGeom prst="rect">
            <a:avLst/>
          </a:prstGeom>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960" y="4407923"/>
            <a:ext cx="10361851" cy="1362390"/>
          </a:xfrm>
          <a:prstGeom prst="rect">
            <a:avLst/>
          </a:prstGeom>
        </p:spPr>
        <p:txBody>
          <a:bodyPr anchor="t"/>
          <a:lstStyle>
            <a:lvl1pPr algn="l">
              <a:defRPr sz="5400" b="1" cap="all"/>
            </a:lvl1pPr>
          </a:lstStyle>
          <a:p>
            <a:r>
              <a:rPr lang="en-US"/>
              <a:t>Click to edit Master title style</a:t>
            </a:r>
            <a:endParaRPr lang="en-US"/>
          </a:p>
        </p:txBody>
      </p:sp>
      <p:sp>
        <p:nvSpPr>
          <p:cNvPr id="3" name="Text Placeholder 2"/>
          <p:cNvSpPr>
            <a:spLocks noGrp="1"/>
          </p:cNvSpPr>
          <p:nvPr>
            <p:ph type="body" idx="1"/>
          </p:nvPr>
        </p:nvSpPr>
        <p:spPr>
          <a:xfrm>
            <a:off x="962960" y="2907387"/>
            <a:ext cx="10361851" cy="1500534"/>
          </a:xfrm>
          <a:prstGeom prst="rect">
            <a:avLst/>
          </a:prstGeom>
        </p:spPr>
        <p:txBody>
          <a:bodyPr anchor="b"/>
          <a:lstStyle>
            <a:lvl1pPr marL="0" indent="0">
              <a:buNone/>
              <a:defRPr sz="2700">
                <a:solidFill>
                  <a:schemeClr val="tx1">
                    <a:tint val="75000"/>
                  </a:schemeClr>
                </a:solidFill>
              </a:defRPr>
            </a:lvl1pPr>
            <a:lvl2pPr marL="609600" indent="0">
              <a:buNone/>
              <a:defRPr sz="2400">
                <a:solidFill>
                  <a:schemeClr val="tx1">
                    <a:tint val="75000"/>
                  </a:schemeClr>
                </a:solidFill>
              </a:defRPr>
            </a:lvl2pPr>
            <a:lvl3pPr marL="1219200" indent="0">
              <a:buNone/>
              <a:defRPr sz="2200">
                <a:solidFill>
                  <a:schemeClr val="tx1">
                    <a:tint val="75000"/>
                  </a:schemeClr>
                </a:solidFill>
              </a:defRPr>
            </a:lvl3pPr>
            <a:lvl4pPr marL="1828800" indent="0">
              <a:buNone/>
              <a:defRPr sz="1900">
                <a:solidFill>
                  <a:schemeClr val="tx1">
                    <a:tint val="75000"/>
                  </a:schemeClr>
                </a:solidFill>
              </a:defRPr>
            </a:lvl4pPr>
            <a:lvl5pPr marL="2438400" indent="0">
              <a:buNone/>
              <a:defRPr sz="1900">
                <a:solidFill>
                  <a:schemeClr val="tx1">
                    <a:tint val="75000"/>
                  </a:schemeClr>
                </a:solidFill>
              </a:defRPr>
            </a:lvl5pPr>
            <a:lvl6pPr marL="3048000" indent="0">
              <a:buNone/>
              <a:defRPr sz="1900">
                <a:solidFill>
                  <a:schemeClr val="tx1">
                    <a:tint val="75000"/>
                  </a:schemeClr>
                </a:solidFill>
              </a:defRPr>
            </a:lvl6pPr>
            <a:lvl7pPr marL="3657600" indent="0">
              <a:buNone/>
              <a:defRPr sz="1900">
                <a:solidFill>
                  <a:schemeClr val="tx1">
                    <a:tint val="75000"/>
                  </a:schemeClr>
                </a:solidFill>
              </a:defRPr>
            </a:lvl7pPr>
            <a:lvl8pPr marL="4267200" indent="0">
              <a:buNone/>
              <a:defRPr sz="1900">
                <a:solidFill>
                  <a:schemeClr val="tx1">
                    <a:tint val="75000"/>
                  </a:schemeClr>
                </a:solidFill>
              </a:defRPr>
            </a:lvl8pPr>
            <a:lvl9pPr marL="4876800" indent="0">
              <a:buNone/>
              <a:defRPr sz="19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a:xfrm>
            <a:off x="609521" y="6357825"/>
            <a:ext cx="2844430" cy="365210"/>
          </a:xfrm>
          <a:prstGeom prst="rect">
            <a:avLst/>
          </a:prstGeom>
        </p:spPr>
        <p:txBody>
          <a:bodyPr/>
          <a:lstStyle/>
          <a:p>
            <a:pPr>
              <a:defRPr/>
            </a:pPr>
            <a:fld id="{814779EE-1E16-4CC5-A459-C716090F6017}"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a:xfrm>
            <a:off x="4165059" y="6357825"/>
            <a:ext cx="3860297" cy="365210"/>
          </a:xfrm>
          <a:prstGeom prst="rect">
            <a:avLst/>
          </a:prstGeom>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a:xfrm>
            <a:off x="8736463" y="6357825"/>
            <a:ext cx="2844430" cy="365210"/>
          </a:xfrm>
          <a:prstGeom prst="rect">
            <a:avLst/>
          </a:prstGeom>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521" y="274703"/>
            <a:ext cx="10971372" cy="1143265"/>
          </a:xfrm>
          <a:prstGeom prst="rect">
            <a:avLst/>
          </a:prstGeom>
        </p:spPr>
        <p:txBody>
          <a:bodyPr/>
          <a:lstStyle/>
          <a:p>
            <a:r>
              <a:rPr lang="en-US"/>
              <a:t>Click to edit Master title style</a:t>
            </a:r>
            <a:endParaRPr lang="en-US"/>
          </a:p>
        </p:txBody>
      </p:sp>
      <p:sp>
        <p:nvSpPr>
          <p:cNvPr id="3" name="Content Placeholder 2"/>
          <p:cNvSpPr>
            <a:spLocks noGrp="1"/>
          </p:cNvSpPr>
          <p:nvPr>
            <p:ph sz="half" idx="1"/>
          </p:nvPr>
        </p:nvSpPr>
        <p:spPr>
          <a:xfrm>
            <a:off x="609522" y="1600572"/>
            <a:ext cx="5384099" cy="4527011"/>
          </a:xfrm>
          <a:prstGeom prst="rect">
            <a:avLst/>
          </a:prstGeo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6196794" y="1600572"/>
            <a:ext cx="5384099" cy="4527011"/>
          </a:xfrm>
          <a:prstGeom prst="rect">
            <a:avLst/>
          </a:prstGeo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a:xfrm>
            <a:off x="609521" y="6357825"/>
            <a:ext cx="2844430" cy="365210"/>
          </a:xfrm>
          <a:prstGeom prst="rect">
            <a:avLst/>
          </a:prstGeom>
        </p:spPr>
        <p:txBody>
          <a:bodyPr/>
          <a:lstStyle/>
          <a:p>
            <a:pPr>
              <a:defRPr/>
            </a:pPr>
            <a:fld id="{A3311C9F-D64E-4824-A709-CF61DE4E0BDD}" type="datetime1">
              <a:rPr lang="en-US" altLang="zh-CN" smtClean="0">
                <a:solidFill>
                  <a:prstClr val="black">
                    <a:tint val="75000"/>
                  </a:prstClr>
                </a:solidFill>
              </a:rPr>
            </a:fld>
            <a:endParaRPr lang="en-US" dirty="0">
              <a:solidFill>
                <a:prstClr val="black">
                  <a:tint val="75000"/>
                </a:prstClr>
              </a:solidFill>
            </a:endParaRPr>
          </a:p>
        </p:txBody>
      </p:sp>
      <p:sp>
        <p:nvSpPr>
          <p:cNvPr id="6" name="Footer Placeholder 5"/>
          <p:cNvSpPr>
            <a:spLocks noGrp="1"/>
          </p:cNvSpPr>
          <p:nvPr>
            <p:ph type="ftr" sz="quarter" idx="11"/>
          </p:nvPr>
        </p:nvSpPr>
        <p:spPr>
          <a:xfrm>
            <a:off x="4165059" y="6357825"/>
            <a:ext cx="3860297" cy="365210"/>
          </a:xfrm>
          <a:prstGeom prst="rect">
            <a:avLst/>
          </a:prstGeom>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a:xfrm>
            <a:off x="8736463" y="6357825"/>
            <a:ext cx="2844430" cy="365210"/>
          </a:xfrm>
          <a:prstGeom prst="rect">
            <a:avLst/>
          </a:prstGeom>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21" y="274703"/>
            <a:ext cx="10971372" cy="1143265"/>
          </a:xfrm>
          <a:prstGeom prst="rect">
            <a:avLst/>
          </a:prstGeom>
        </p:spPr>
        <p:txBody>
          <a:bodyPr/>
          <a:lstStyle>
            <a:lvl1pPr>
              <a:defRPr/>
            </a:lvl1pPr>
          </a:lstStyle>
          <a:p>
            <a:r>
              <a:rPr lang="en-US"/>
              <a:t>Click to edit Master title style</a:t>
            </a:r>
            <a:endParaRPr lang="en-US"/>
          </a:p>
        </p:txBody>
      </p:sp>
      <p:sp>
        <p:nvSpPr>
          <p:cNvPr id="3" name="Text Placeholder 2"/>
          <p:cNvSpPr>
            <a:spLocks noGrp="1"/>
          </p:cNvSpPr>
          <p:nvPr>
            <p:ph type="body" idx="1"/>
          </p:nvPr>
        </p:nvSpPr>
        <p:spPr>
          <a:xfrm>
            <a:off x="609522" y="1535469"/>
            <a:ext cx="5386216" cy="639911"/>
          </a:xfrm>
          <a:prstGeom prst="rect">
            <a:avLst/>
          </a:prstGeom>
        </p:spPr>
        <p:txBody>
          <a:bodyPr anchor="b"/>
          <a:lstStyle>
            <a:lvl1pPr marL="0" indent="0">
              <a:buNone/>
              <a:defRPr sz="3200" b="1"/>
            </a:lvl1pPr>
            <a:lvl2pPr marL="609600" indent="0">
              <a:buNone/>
              <a:defRPr sz="2700" b="1"/>
            </a:lvl2pPr>
            <a:lvl3pPr marL="1219200" indent="0">
              <a:buNone/>
              <a:defRPr sz="2400" b="1"/>
            </a:lvl3pPr>
            <a:lvl4pPr marL="1828800" indent="0">
              <a:buNone/>
              <a:defRPr sz="2200" b="1"/>
            </a:lvl4pPr>
            <a:lvl5pPr marL="2438400" indent="0">
              <a:buNone/>
              <a:defRPr sz="2200" b="1"/>
            </a:lvl5pPr>
            <a:lvl6pPr marL="3048000" indent="0">
              <a:buNone/>
              <a:defRPr sz="2200" b="1"/>
            </a:lvl6pPr>
            <a:lvl7pPr marL="3657600" indent="0">
              <a:buNone/>
              <a:defRPr sz="2200" b="1"/>
            </a:lvl7pPr>
            <a:lvl8pPr marL="4267200" indent="0">
              <a:buNone/>
              <a:defRPr sz="2200" b="1"/>
            </a:lvl8pPr>
            <a:lvl9pPr marL="4876800" indent="0">
              <a:buNone/>
              <a:defRPr sz="2200" b="1"/>
            </a:lvl9pPr>
          </a:lstStyle>
          <a:p>
            <a:pPr lvl="0"/>
            <a:r>
              <a:rPr lang="en-US"/>
              <a:t>Click to edit Master text styles</a:t>
            </a:r>
            <a:endParaRPr lang="en-US"/>
          </a:p>
        </p:txBody>
      </p:sp>
      <p:sp>
        <p:nvSpPr>
          <p:cNvPr id="4" name="Content Placeholder 3"/>
          <p:cNvSpPr>
            <a:spLocks noGrp="1"/>
          </p:cNvSpPr>
          <p:nvPr>
            <p:ph sz="half" idx="2"/>
          </p:nvPr>
        </p:nvSpPr>
        <p:spPr>
          <a:xfrm>
            <a:off x="609522" y="2175380"/>
            <a:ext cx="5386216" cy="3952203"/>
          </a:xfrm>
          <a:prstGeom prst="rect">
            <a:avLst/>
          </a:prstGeo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Text Placeholder 4"/>
          <p:cNvSpPr>
            <a:spLocks noGrp="1"/>
          </p:cNvSpPr>
          <p:nvPr>
            <p:ph type="body" sz="quarter" idx="3"/>
          </p:nvPr>
        </p:nvSpPr>
        <p:spPr>
          <a:xfrm>
            <a:off x="6192567" y="1535469"/>
            <a:ext cx="5388332" cy="639911"/>
          </a:xfrm>
          <a:prstGeom prst="rect">
            <a:avLst/>
          </a:prstGeom>
        </p:spPr>
        <p:txBody>
          <a:bodyPr anchor="b"/>
          <a:lstStyle>
            <a:lvl1pPr marL="0" indent="0">
              <a:buNone/>
              <a:defRPr sz="3200" b="1"/>
            </a:lvl1pPr>
            <a:lvl2pPr marL="609600" indent="0">
              <a:buNone/>
              <a:defRPr sz="2700" b="1"/>
            </a:lvl2pPr>
            <a:lvl3pPr marL="1219200" indent="0">
              <a:buNone/>
              <a:defRPr sz="2400" b="1"/>
            </a:lvl3pPr>
            <a:lvl4pPr marL="1828800" indent="0">
              <a:buNone/>
              <a:defRPr sz="2200" b="1"/>
            </a:lvl4pPr>
            <a:lvl5pPr marL="2438400" indent="0">
              <a:buNone/>
              <a:defRPr sz="2200" b="1"/>
            </a:lvl5pPr>
            <a:lvl6pPr marL="3048000" indent="0">
              <a:buNone/>
              <a:defRPr sz="2200" b="1"/>
            </a:lvl6pPr>
            <a:lvl7pPr marL="3657600" indent="0">
              <a:buNone/>
              <a:defRPr sz="2200" b="1"/>
            </a:lvl7pPr>
            <a:lvl8pPr marL="4267200" indent="0">
              <a:buNone/>
              <a:defRPr sz="2200" b="1"/>
            </a:lvl8pPr>
            <a:lvl9pPr marL="4876800" indent="0">
              <a:buNone/>
              <a:defRPr sz="2200" b="1"/>
            </a:lvl9pPr>
          </a:lstStyle>
          <a:p>
            <a:pPr lvl="0"/>
            <a:r>
              <a:rPr lang="en-US"/>
              <a:t>Click to edit Master text styles</a:t>
            </a:r>
            <a:endParaRPr lang="en-US"/>
          </a:p>
        </p:txBody>
      </p:sp>
      <p:sp>
        <p:nvSpPr>
          <p:cNvPr id="6" name="Content Placeholder 5"/>
          <p:cNvSpPr>
            <a:spLocks noGrp="1"/>
          </p:cNvSpPr>
          <p:nvPr>
            <p:ph sz="quarter" idx="4"/>
          </p:nvPr>
        </p:nvSpPr>
        <p:spPr>
          <a:xfrm>
            <a:off x="6192567" y="2175380"/>
            <a:ext cx="5388332" cy="3952203"/>
          </a:xfrm>
          <a:prstGeom prst="rect">
            <a:avLst/>
          </a:prstGeo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7" name="Date Placeholder 6"/>
          <p:cNvSpPr>
            <a:spLocks noGrp="1"/>
          </p:cNvSpPr>
          <p:nvPr>
            <p:ph type="dt" sz="half" idx="10"/>
          </p:nvPr>
        </p:nvSpPr>
        <p:spPr>
          <a:xfrm>
            <a:off x="609521" y="6357825"/>
            <a:ext cx="2844430" cy="365210"/>
          </a:xfrm>
          <a:prstGeom prst="rect">
            <a:avLst/>
          </a:prstGeom>
        </p:spPr>
        <p:txBody>
          <a:bodyPr/>
          <a:lstStyle/>
          <a:p>
            <a:pPr>
              <a:defRPr/>
            </a:pPr>
            <a:fld id="{0A4318BD-B3C6-4D4B-B871-C29490A2E55A}" type="datetime1">
              <a:rPr lang="en-US" altLang="zh-CN" smtClean="0">
                <a:solidFill>
                  <a:prstClr val="black">
                    <a:tint val="75000"/>
                  </a:prstClr>
                </a:solidFill>
              </a:rPr>
            </a:fld>
            <a:endParaRPr lang="en-US" dirty="0">
              <a:solidFill>
                <a:prstClr val="black">
                  <a:tint val="75000"/>
                </a:prstClr>
              </a:solidFill>
            </a:endParaRPr>
          </a:p>
        </p:txBody>
      </p:sp>
      <p:sp>
        <p:nvSpPr>
          <p:cNvPr id="8" name="Footer Placeholder 7"/>
          <p:cNvSpPr>
            <a:spLocks noGrp="1"/>
          </p:cNvSpPr>
          <p:nvPr>
            <p:ph type="ftr" sz="quarter" idx="11"/>
          </p:nvPr>
        </p:nvSpPr>
        <p:spPr>
          <a:xfrm>
            <a:off x="4165059" y="6357825"/>
            <a:ext cx="3860297" cy="365210"/>
          </a:xfrm>
          <a:prstGeom prst="rect">
            <a:avLst/>
          </a:prstGeom>
        </p:spPr>
        <p:txBody>
          <a:bodyPr/>
          <a:lstStyle/>
          <a:p>
            <a:pPr>
              <a:defRPr/>
            </a:pPr>
            <a:endParaRPr lang="en-US" dirty="0">
              <a:solidFill>
                <a:prstClr val="black">
                  <a:tint val="75000"/>
                </a:prstClr>
              </a:solidFill>
            </a:endParaRPr>
          </a:p>
        </p:txBody>
      </p:sp>
      <p:sp>
        <p:nvSpPr>
          <p:cNvPr id="9" name="Slide Number Placeholder 8"/>
          <p:cNvSpPr>
            <a:spLocks noGrp="1"/>
          </p:cNvSpPr>
          <p:nvPr>
            <p:ph type="sldNum" sz="quarter" idx="12"/>
          </p:nvPr>
        </p:nvSpPr>
        <p:spPr>
          <a:xfrm>
            <a:off x="8736463" y="6357825"/>
            <a:ext cx="2844430" cy="365210"/>
          </a:xfrm>
          <a:prstGeom prst="rect">
            <a:avLst/>
          </a:prstGeom>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21" y="274703"/>
            <a:ext cx="10971372" cy="1143265"/>
          </a:xfrm>
          <a:prstGeom prst="rect">
            <a:avLst/>
          </a:prstGeom>
        </p:spPr>
        <p:txBody>
          <a:bodyPr/>
          <a:lstStyle/>
          <a:p>
            <a:r>
              <a:rPr lang="en-US"/>
              <a:t>Click to edit Master title style</a:t>
            </a:r>
            <a:endParaRPr lang="en-US"/>
          </a:p>
        </p:txBody>
      </p:sp>
      <p:sp>
        <p:nvSpPr>
          <p:cNvPr id="3" name="Date Placeholder 2"/>
          <p:cNvSpPr>
            <a:spLocks noGrp="1"/>
          </p:cNvSpPr>
          <p:nvPr>
            <p:ph type="dt" sz="half" idx="10"/>
          </p:nvPr>
        </p:nvSpPr>
        <p:spPr>
          <a:xfrm>
            <a:off x="609521" y="6357825"/>
            <a:ext cx="2844430" cy="365210"/>
          </a:xfrm>
          <a:prstGeom prst="rect">
            <a:avLst/>
          </a:prstGeom>
        </p:spPr>
        <p:txBody>
          <a:bodyPr/>
          <a:lstStyle/>
          <a:p>
            <a:pPr>
              <a:defRPr/>
            </a:pPr>
            <a:fld id="{E14CAFC4-799C-4CDE-B92B-8C262F06CF3E}" type="datetime1">
              <a:rPr lang="en-US" altLang="zh-CN" smtClean="0">
                <a:solidFill>
                  <a:prstClr val="black">
                    <a:tint val="75000"/>
                  </a:prstClr>
                </a:solidFill>
              </a:rPr>
            </a:fld>
            <a:endParaRPr lang="en-US" dirty="0">
              <a:solidFill>
                <a:prstClr val="black">
                  <a:tint val="75000"/>
                </a:prstClr>
              </a:solidFill>
            </a:endParaRPr>
          </a:p>
        </p:txBody>
      </p:sp>
      <p:sp>
        <p:nvSpPr>
          <p:cNvPr id="4" name="Footer Placeholder 3"/>
          <p:cNvSpPr>
            <a:spLocks noGrp="1"/>
          </p:cNvSpPr>
          <p:nvPr>
            <p:ph type="ftr" sz="quarter" idx="11"/>
          </p:nvPr>
        </p:nvSpPr>
        <p:spPr>
          <a:xfrm>
            <a:off x="4165059" y="6357825"/>
            <a:ext cx="3860297" cy="365210"/>
          </a:xfrm>
          <a:prstGeom prst="rect">
            <a:avLst/>
          </a:prstGeom>
        </p:spPr>
        <p:txBody>
          <a:bodyPr/>
          <a:lstStyle/>
          <a:p>
            <a:pPr>
              <a:defRPr/>
            </a:pPr>
            <a:endParaRPr lang="en-US" dirty="0">
              <a:solidFill>
                <a:prstClr val="black">
                  <a:tint val="75000"/>
                </a:prstClr>
              </a:solidFill>
            </a:endParaRPr>
          </a:p>
        </p:txBody>
      </p:sp>
      <p:sp>
        <p:nvSpPr>
          <p:cNvPr id="5" name="Slide Number Placeholder 4"/>
          <p:cNvSpPr>
            <a:spLocks noGrp="1"/>
          </p:cNvSpPr>
          <p:nvPr>
            <p:ph type="sldNum" sz="quarter" idx="12"/>
          </p:nvPr>
        </p:nvSpPr>
        <p:spPr>
          <a:xfrm>
            <a:off x="8736463" y="6357825"/>
            <a:ext cx="2844430" cy="365210"/>
          </a:xfrm>
          <a:prstGeom prst="rect">
            <a:avLst/>
          </a:prstGeom>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1139485" y="1031497"/>
            <a:ext cx="9911444" cy="4290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6" name="圆角矩形 5"/>
          <p:cNvSpPr/>
          <p:nvPr userDrawn="1"/>
        </p:nvSpPr>
        <p:spPr>
          <a:xfrm>
            <a:off x="5899289" y="6453393"/>
            <a:ext cx="391838" cy="22015"/>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7" name="日期占位符 6"/>
          <p:cNvSpPr>
            <a:spLocks noGrp="1"/>
          </p:cNvSpPr>
          <p:nvPr>
            <p:ph type="dt" sz="half" idx="10"/>
          </p:nvPr>
        </p:nvSpPr>
        <p:spPr>
          <a:xfrm>
            <a:off x="609521" y="6357825"/>
            <a:ext cx="2844430" cy="365210"/>
          </a:xfrm>
          <a:prstGeom prst="rect">
            <a:avLst/>
          </a:prstGeom>
        </p:spPr>
        <p:txBody>
          <a:bodyPr/>
          <a:lstStyle/>
          <a:p>
            <a:pPr>
              <a:defRPr/>
            </a:pPr>
            <a:fld id="{3E729073-8FFE-4F18-B513-07581FC6638E}" type="datetime1">
              <a:rPr lang="en-US" altLang="zh-CN" smtClean="0">
                <a:solidFill>
                  <a:prstClr val="black">
                    <a:tint val="75000"/>
                  </a:prstClr>
                </a:solidFill>
              </a:rPr>
            </a:fld>
            <a:endParaRPr lang="en-US" dirty="0">
              <a:solidFill>
                <a:prstClr val="black">
                  <a:tint val="75000"/>
                </a:prstClr>
              </a:solidFill>
            </a:endParaRPr>
          </a:p>
        </p:txBody>
      </p:sp>
      <p:sp>
        <p:nvSpPr>
          <p:cNvPr id="9" name="灯片编号占位符 8"/>
          <p:cNvSpPr>
            <a:spLocks noGrp="1"/>
          </p:cNvSpPr>
          <p:nvPr>
            <p:ph type="sldNum" sz="quarter" idx="12"/>
          </p:nvPr>
        </p:nvSpPr>
        <p:spPr>
          <a:xfrm>
            <a:off x="4672992" y="6397708"/>
            <a:ext cx="2844430" cy="365210"/>
          </a:xfrm>
          <a:prstGeom prst="rect">
            <a:avLst/>
          </a:prstGeo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092" y="365211"/>
            <a:ext cx="10514231" cy="1325870"/>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838092" y="1826048"/>
            <a:ext cx="10514231" cy="4352346"/>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092" y="6357823"/>
            <a:ext cx="2742843" cy="365210"/>
          </a:xfrm>
          <a:prstGeom prst="rect">
            <a:avLst/>
          </a:prstGeom>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a:xfrm>
            <a:off x="4038075" y="6357823"/>
            <a:ext cx="4114264" cy="365210"/>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09480" y="6357823"/>
            <a:ext cx="2742843" cy="365210"/>
          </a:xfrm>
          <a:prstGeom prst="rect">
            <a:avLst/>
          </a:prstGeom>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24" y="273113"/>
            <a:ext cx="4010562" cy="1162320"/>
          </a:xfrm>
          <a:prstGeom prst="rect">
            <a:avLst/>
          </a:prstGeom>
        </p:spPr>
        <p:txBody>
          <a:bodyPr anchor="b"/>
          <a:lstStyle>
            <a:lvl1pPr algn="l">
              <a:defRPr sz="2700" b="1"/>
            </a:lvl1pPr>
          </a:lstStyle>
          <a:p>
            <a:r>
              <a:rPr lang="en-US"/>
              <a:t>Click to edit Master title style</a:t>
            </a:r>
            <a:endParaRPr lang="en-US"/>
          </a:p>
        </p:txBody>
      </p:sp>
      <p:sp>
        <p:nvSpPr>
          <p:cNvPr id="3" name="Content Placeholder 2"/>
          <p:cNvSpPr>
            <a:spLocks noGrp="1"/>
          </p:cNvSpPr>
          <p:nvPr>
            <p:ph idx="1"/>
          </p:nvPr>
        </p:nvSpPr>
        <p:spPr>
          <a:xfrm>
            <a:off x="4766113" y="273117"/>
            <a:ext cx="6814780" cy="5854468"/>
          </a:xfrm>
          <a:prstGeom prst="rect">
            <a:avLst/>
          </a:prstGeo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Text Placeholder 3"/>
          <p:cNvSpPr>
            <a:spLocks noGrp="1"/>
          </p:cNvSpPr>
          <p:nvPr>
            <p:ph type="body" sz="half" idx="2"/>
          </p:nvPr>
        </p:nvSpPr>
        <p:spPr>
          <a:xfrm>
            <a:off x="609524" y="1435437"/>
            <a:ext cx="4010562" cy="4692149"/>
          </a:xfrm>
          <a:prstGeom prst="rect">
            <a:avLst/>
          </a:prstGeom>
        </p:spPr>
        <p:txBody>
          <a:bodyPr/>
          <a:lstStyle>
            <a:lvl1pPr marL="0" indent="0">
              <a:buNone/>
              <a:defRPr sz="1900"/>
            </a:lvl1pPr>
            <a:lvl2pPr marL="609600" indent="0">
              <a:buNone/>
              <a:defRPr sz="1600"/>
            </a:lvl2pPr>
            <a:lvl3pPr marL="1219200" indent="0">
              <a:buNone/>
              <a:defRPr sz="1400"/>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a:t>Click to edit Master text styles</a:t>
            </a:r>
            <a:endParaRPr lang="en-US"/>
          </a:p>
        </p:txBody>
      </p:sp>
      <p:sp>
        <p:nvSpPr>
          <p:cNvPr id="5" name="Date Placeholder 4"/>
          <p:cNvSpPr>
            <a:spLocks noGrp="1"/>
          </p:cNvSpPr>
          <p:nvPr>
            <p:ph type="dt" sz="half" idx="10"/>
          </p:nvPr>
        </p:nvSpPr>
        <p:spPr>
          <a:xfrm>
            <a:off x="609521" y="6357825"/>
            <a:ext cx="2844430" cy="365210"/>
          </a:xfrm>
          <a:prstGeom prst="rect">
            <a:avLst/>
          </a:prstGeom>
        </p:spPr>
        <p:txBody>
          <a:bodyPr/>
          <a:lstStyle/>
          <a:p>
            <a:pPr>
              <a:defRPr/>
            </a:pPr>
            <a:fld id="{43C7FCF6-76BD-4495-B08F-4C059D2BA31F}" type="datetime1">
              <a:rPr lang="en-US" altLang="zh-CN" smtClean="0">
                <a:solidFill>
                  <a:prstClr val="black">
                    <a:tint val="75000"/>
                  </a:prstClr>
                </a:solidFill>
              </a:rPr>
            </a:fld>
            <a:endParaRPr lang="en-US" dirty="0">
              <a:solidFill>
                <a:prstClr val="black">
                  <a:tint val="75000"/>
                </a:prstClr>
              </a:solidFill>
            </a:endParaRPr>
          </a:p>
        </p:txBody>
      </p:sp>
      <p:sp>
        <p:nvSpPr>
          <p:cNvPr id="6" name="Footer Placeholder 5"/>
          <p:cNvSpPr>
            <a:spLocks noGrp="1"/>
          </p:cNvSpPr>
          <p:nvPr>
            <p:ph type="ftr" sz="quarter" idx="11"/>
          </p:nvPr>
        </p:nvSpPr>
        <p:spPr>
          <a:xfrm>
            <a:off x="4165059" y="6357825"/>
            <a:ext cx="3860297" cy="365210"/>
          </a:xfrm>
          <a:prstGeom prst="rect">
            <a:avLst/>
          </a:prstGeom>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a:xfrm>
            <a:off x="8736463" y="6357825"/>
            <a:ext cx="2844430" cy="365210"/>
          </a:xfrm>
          <a:prstGeom prst="rect">
            <a:avLst/>
          </a:prstGeom>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06" y="4801714"/>
            <a:ext cx="7314248" cy="566870"/>
          </a:xfrm>
          <a:prstGeom prst="rect">
            <a:avLst/>
          </a:prstGeom>
        </p:spPr>
        <p:txBody>
          <a:bodyPr anchor="b"/>
          <a:lstStyle>
            <a:lvl1pPr algn="l">
              <a:defRPr sz="2700" b="1"/>
            </a:lvl1pPr>
          </a:lstStyle>
          <a:p>
            <a:r>
              <a:rPr lang="en-US"/>
              <a:t>Click to edit Master title style</a:t>
            </a:r>
            <a:endParaRPr lang="en-US"/>
          </a:p>
        </p:txBody>
      </p:sp>
      <p:sp>
        <p:nvSpPr>
          <p:cNvPr id="3" name="Picture Placeholder 2"/>
          <p:cNvSpPr>
            <a:spLocks noGrp="1"/>
          </p:cNvSpPr>
          <p:nvPr>
            <p:ph type="pic" idx="1"/>
          </p:nvPr>
        </p:nvSpPr>
        <p:spPr>
          <a:xfrm>
            <a:off x="2389406" y="612918"/>
            <a:ext cx="7314248" cy="4115753"/>
          </a:xfrm>
          <a:prstGeom prst="rect">
            <a:avLst/>
          </a:prstGeom>
        </p:spPr>
        <p:txBody>
          <a:bodyPr/>
          <a:lstStyle>
            <a:lvl1pPr marL="0" indent="0">
              <a:buNone/>
              <a:defRPr sz="4300"/>
            </a:lvl1pPr>
            <a:lvl2pPr marL="609600" indent="0">
              <a:buNone/>
              <a:defRPr sz="3800"/>
            </a:lvl2pPr>
            <a:lvl3pPr marL="1219200" indent="0">
              <a:buNone/>
              <a:defRPr sz="3200"/>
            </a:lvl3pPr>
            <a:lvl4pPr marL="1828800" indent="0">
              <a:buNone/>
              <a:defRPr sz="2700"/>
            </a:lvl4pPr>
            <a:lvl5pPr marL="2438400" indent="0">
              <a:buNone/>
              <a:defRPr sz="2700"/>
            </a:lvl5pPr>
            <a:lvl6pPr marL="3048000" indent="0">
              <a:buNone/>
              <a:defRPr sz="2700"/>
            </a:lvl6pPr>
            <a:lvl7pPr marL="3657600" indent="0">
              <a:buNone/>
              <a:defRPr sz="2700"/>
            </a:lvl7pPr>
            <a:lvl8pPr marL="4267200" indent="0">
              <a:buNone/>
              <a:defRPr sz="2700"/>
            </a:lvl8pPr>
            <a:lvl9pPr marL="4876800" indent="0">
              <a:buNone/>
              <a:defRPr sz="2700"/>
            </a:lvl9pPr>
          </a:lstStyle>
          <a:p>
            <a:endParaRPr lang="en-US" dirty="0"/>
          </a:p>
        </p:txBody>
      </p:sp>
      <p:sp>
        <p:nvSpPr>
          <p:cNvPr id="4" name="Text Placeholder 3"/>
          <p:cNvSpPr>
            <a:spLocks noGrp="1"/>
          </p:cNvSpPr>
          <p:nvPr>
            <p:ph type="body" sz="half" idx="2"/>
          </p:nvPr>
        </p:nvSpPr>
        <p:spPr>
          <a:xfrm>
            <a:off x="2389406" y="5368584"/>
            <a:ext cx="7314248" cy="805049"/>
          </a:xfrm>
          <a:prstGeom prst="rect">
            <a:avLst/>
          </a:prstGeom>
        </p:spPr>
        <p:txBody>
          <a:bodyPr/>
          <a:lstStyle>
            <a:lvl1pPr marL="0" indent="0">
              <a:buNone/>
              <a:defRPr sz="1900"/>
            </a:lvl1pPr>
            <a:lvl2pPr marL="609600" indent="0">
              <a:buNone/>
              <a:defRPr sz="1600"/>
            </a:lvl2pPr>
            <a:lvl3pPr marL="1219200" indent="0">
              <a:buNone/>
              <a:defRPr sz="1400"/>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a:t>Click to edit Master text styles</a:t>
            </a:r>
            <a:endParaRPr lang="en-US"/>
          </a:p>
        </p:txBody>
      </p:sp>
      <p:sp>
        <p:nvSpPr>
          <p:cNvPr id="5" name="Date Placeholder 4"/>
          <p:cNvSpPr>
            <a:spLocks noGrp="1"/>
          </p:cNvSpPr>
          <p:nvPr>
            <p:ph type="dt" sz="half" idx="10"/>
          </p:nvPr>
        </p:nvSpPr>
        <p:spPr>
          <a:xfrm>
            <a:off x="609521" y="6357825"/>
            <a:ext cx="2844430" cy="365210"/>
          </a:xfrm>
          <a:prstGeom prst="rect">
            <a:avLst/>
          </a:prstGeom>
        </p:spPr>
        <p:txBody>
          <a:bodyPr/>
          <a:lstStyle/>
          <a:p>
            <a:pPr>
              <a:defRPr/>
            </a:pPr>
            <a:fld id="{E257577C-F53D-4BB9-9408-EB84DEB3CD80}" type="datetime1">
              <a:rPr lang="en-US" altLang="zh-CN" smtClean="0">
                <a:solidFill>
                  <a:prstClr val="black">
                    <a:tint val="75000"/>
                  </a:prstClr>
                </a:solidFill>
              </a:rPr>
            </a:fld>
            <a:endParaRPr lang="en-US" dirty="0">
              <a:solidFill>
                <a:prstClr val="black">
                  <a:tint val="75000"/>
                </a:prstClr>
              </a:solidFill>
            </a:endParaRPr>
          </a:p>
        </p:txBody>
      </p:sp>
      <p:sp>
        <p:nvSpPr>
          <p:cNvPr id="6" name="Footer Placeholder 5"/>
          <p:cNvSpPr>
            <a:spLocks noGrp="1"/>
          </p:cNvSpPr>
          <p:nvPr>
            <p:ph type="ftr" sz="quarter" idx="11"/>
          </p:nvPr>
        </p:nvSpPr>
        <p:spPr>
          <a:xfrm>
            <a:off x="4165059" y="6357825"/>
            <a:ext cx="3860297" cy="365210"/>
          </a:xfrm>
          <a:prstGeom prst="rect">
            <a:avLst/>
          </a:prstGeom>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a:xfrm>
            <a:off x="8736463" y="6357825"/>
            <a:ext cx="2844430" cy="365210"/>
          </a:xfrm>
          <a:prstGeom prst="rect">
            <a:avLst/>
          </a:prstGeom>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521" y="274703"/>
            <a:ext cx="10971372" cy="1143265"/>
          </a:xfrm>
          <a:prstGeom prst="rect">
            <a:avLst/>
          </a:prstGeom>
        </p:spPr>
        <p:txBody>
          <a:bodyPr/>
          <a:lstStyle/>
          <a:p>
            <a:r>
              <a:rPr lang="en-US"/>
              <a:t>Click to edit Master title style</a:t>
            </a:r>
            <a:endParaRPr lang="en-US"/>
          </a:p>
        </p:txBody>
      </p:sp>
      <p:sp>
        <p:nvSpPr>
          <p:cNvPr id="3" name="Vertical Text Placeholder 2"/>
          <p:cNvSpPr>
            <a:spLocks noGrp="1"/>
          </p:cNvSpPr>
          <p:nvPr>
            <p:ph type="body" orient="vert" idx="1"/>
          </p:nvPr>
        </p:nvSpPr>
        <p:spPr>
          <a:xfrm>
            <a:off x="609521" y="1600572"/>
            <a:ext cx="10971372" cy="4527011"/>
          </a:xfrm>
          <a:prstGeom prst="rect">
            <a:avLst/>
          </a:prstGeo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a:xfrm>
            <a:off x="609521" y="6357825"/>
            <a:ext cx="2844430" cy="365210"/>
          </a:xfrm>
          <a:prstGeom prst="rect">
            <a:avLst/>
          </a:prstGeom>
        </p:spPr>
        <p:txBody>
          <a:bodyPr/>
          <a:lstStyle/>
          <a:p>
            <a:pPr>
              <a:defRPr/>
            </a:pPr>
            <a:fld id="{77D58058-BD14-4845-947D-4A9B79A00D09}"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a:xfrm>
            <a:off x="4165059" y="6357825"/>
            <a:ext cx="3860297" cy="365210"/>
          </a:xfrm>
          <a:prstGeom prst="rect">
            <a:avLst/>
          </a:prstGeom>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a:xfrm>
            <a:off x="8736463" y="6357825"/>
            <a:ext cx="2844430" cy="365210"/>
          </a:xfrm>
          <a:prstGeom prst="rect">
            <a:avLst/>
          </a:prstGeom>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50" y="274704"/>
            <a:ext cx="2742843" cy="5852880"/>
          </a:xfrm>
          <a:prstGeom prst="rect">
            <a:avLst/>
          </a:prstGeo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609522" y="274704"/>
            <a:ext cx="8025355" cy="5852880"/>
          </a:xfrm>
          <a:prstGeom prst="rect">
            <a:avLst/>
          </a:prstGeo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a:xfrm>
            <a:off x="609521" y="6357825"/>
            <a:ext cx="2844430" cy="365210"/>
          </a:xfrm>
          <a:prstGeom prst="rect">
            <a:avLst/>
          </a:prstGeom>
        </p:spPr>
        <p:txBody>
          <a:bodyPr/>
          <a:lstStyle/>
          <a:p>
            <a:pPr>
              <a:defRPr/>
            </a:pPr>
            <a:fld id="{18ECB469-C949-4E3F-B0CB-0C15DA7B7F92}"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a:xfrm>
            <a:off x="4165059" y="6357825"/>
            <a:ext cx="3860297" cy="365210"/>
          </a:xfrm>
          <a:prstGeom prst="rect">
            <a:avLst/>
          </a:prstGeom>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a:xfrm>
            <a:off x="8736463" y="6357825"/>
            <a:ext cx="2844430" cy="365210"/>
          </a:xfrm>
          <a:prstGeom prst="rect">
            <a:avLst/>
          </a:prstGeom>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521" y="274701"/>
            <a:ext cx="10971372" cy="1143265"/>
          </a:xfrm>
          <a:prstGeom prst="rect">
            <a:avLst/>
          </a:prstGeom>
        </p:spPr>
        <p:txBody>
          <a:bodyPr lIns="108850" tIns="54425" rIns="108850" bIns="54425"/>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1600571"/>
            <a:ext cx="10971372" cy="4527011"/>
          </a:xfrm>
          <a:prstGeom prst="rect">
            <a:avLst/>
          </a:prstGeom>
        </p:spPr>
        <p:txBody>
          <a:bodyPr vert="eaVert" lIns="108850" tIns="54425" rIns="108850" bIns="54425"/>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521" y="6357822"/>
            <a:ext cx="2844430" cy="365210"/>
          </a:xfrm>
          <a:prstGeom prst="rect">
            <a:avLst/>
          </a:prstGeom>
        </p:spPr>
        <p:txBody>
          <a:bodyPr lIns="108850" tIns="54425" rIns="108850" bIns="54425"/>
          <a:lstStyle/>
          <a:p>
            <a:pPr defTabSz="1088390"/>
            <a:fld id="{2E3AAC11-D570-4EA9-AFC0-30FB72BA45EB}" type="datetimeFigureOut">
              <a:rPr lang="zh-CN" altLang="en-US" sz="2100" smtClean="0">
                <a:solidFill>
                  <a:prstClr val="black"/>
                </a:solidFill>
              </a:rPr>
            </a:fld>
            <a:endParaRPr lang="zh-CN" altLang="en-US" sz="2100">
              <a:solidFill>
                <a:prstClr val="black"/>
              </a:solidFill>
            </a:endParaRPr>
          </a:p>
        </p:txBody>
      </p:sp>
      <p:sp>
        <p:nvSpPr>
          <p:cNvPr id="5" name="页脚占位符 4"/>
          <p:cNvSpPr>
            <a:spLocks noGrp="1"/>
          </p:cNvSpPr>
          <p:nvPr>
            <p:ph type="ftr" sz="quarter" idx="11"/>
          </p:nvPr>
        </p:nvSpPr>
        <p:spPr>
          <a:xfrm>
            <a:off x="4165058" y="6357822"/>
            <a:ext cx="3860297" cy="365210"/>
          </a:xfrm>
          <a:prstGeom prst="rect">
            <a:avLst/>
          </a:prstGeom>
        </p:spPr>
        <p:txBody>
          <a:bodyPr lIns="108850" tIns="54425" rIns="108850" bIns="54425"/>
          <a:lstStyle/>
          <a:p>
            <a:pPr defTabSz="1088390"/>
            <a:endParaRPr lang="zh-CN" altLang="en-US" sz="2100">
              <a:solidFill>
                <a:prstClr val="black"/>
              </a:solidFill>
            </a:endParaRPr>
          </a:p>
        </p:txBody>
      </p:sp>
      <p:sp>
        <p:nvSpPr>
          <p:cNvPr id="6" name="灯片编号占位符 5"/>
          <p:cNvSpPr>
            <a:spLocks noGrp="1"/>
          </p:cNvSpPr>
          <p:nvPr>
            <p:ph type="sldNum" sz="quarter" idx="12"/>
          </p:nvPr>
        </p:nvSpPr>
        <p:spPr>
          <a:xfrm>
            <a:off x="8736463" y="6357822"/>
            <a:ext cx="2844430" cy="365210"/>
          </a:xfrm>
          <a:prstGeom prst="rect">
            <a:avLst/>
          </a:prstGeom>
        </p:spPr>
        <p:txBody>
          <a:bodyPr lIns="108850" tIns="54425" rIns="108850" bIns="54425"/>
          <a:lstStyle/>
          <a:p>
            <a:pPr defTabSz="1088390"/>
            <a:fld id="{55ECCFAA-F4FB-487C-9F1E-C8836D0C3DC9}" type="slidenum">
              <a:rPr lang="zh-CN" altLang="en-US" sz="2100" smtClean="0">
                <a:solidFill>
                  <a:prstClr val="black"/>
                </a:solidFill>
              </a:rPr>
            </a:fld>
            <a:endParaRPr lang="zh-CN" altLang="en-US" sz="2100">
              <a:solidFill>
                <a:prstClr val="black"/>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2"/>
            <a:ext cx="2742843" cy="5852880"/>
          </a:xfrm>
          <a:prstGeom prst="rect">
            <a:avLst/>
          </a:prstGeom>
        </p:spPr>
        <p:txBody>
          <a:bodyPr vert="eaVert" lIns="108850" tIns="54425" rIns="108850" bIns="54425"/>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702"/>
            <a:ext cx="8025355" cy="5852880"/>
          </a:xfrm>
          <a:prstGeom prst="rect">
            <a:avLst/>
          </a:prstGeom>
        </p:spPr>
        <p:txBody>
          <a:bodyPr vert="eaVert" lIns="108850" tIns="54425" rIns="108850" bIns="54425"/>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521" y="6357822"/>
            <a:ext cx="2844430" cy="365210"/>
          </a:xfrm>
          <a:prstGeom prst="rect">
            <a:avLst/>
          </a:prstGeom>
        </p:spPr>
        <p:txBody>
          <a:bodyPr lIns="108850" tIns="54425" rIns="108850" bIns="54425"/>
          <a:lstStyle/>
          <a:p>
            <a:pPr defTabSz="1088390"/>
            <a:fld id="{2E3AAC11-D570-4EA9-AFC0-30FB72BA45EB}" type="datetimeFigureOut">
              <a:rPr lang="zh-CN" altLang="en-US" sz="2100" smtClean="0">
                <a:solidFill>
                  <a:prstClr val="black"/>
                </a:solidFill>
              </a:rPr>
            </a:fld>
            <a:endParaRPr lang="zh-CN" altLang="en-US" sz="2100">
              <a:solidFill>
                <a:prstClr val="black"/>
              </a:solidFill>
            </a:endParaRPr>
          </a:p>
        </p:txBody>
      </p:sp>
      <p:sp>
        <p:nvSpPr>
          <p:cNvPr id="5" name="页脚占位符 4"/>
          <p:cNvSpPr>
            <a:spLocks noGrp="1"/>
          </p:cNvSpPr>
          <p:nvPr>
            <p:ph type="ftr" sz="quarter" idx="11"/>
          </p:nvPr>
        </p:nvSpPr>
        <p:spPr>
          <a:xfrm>
            <a:off x="4165058" y="6357822"/>
            <a:ext cx="3860297" cy="365210"/>
          </a:xfrm>
          <a:prstGeom prst="rect">
            <a:avLst/>
          </a:prstGeom>
        </p:spPr>
        <p:txBody>
          <a:bodyPr lIns="108850" tIns="54425" rIns="108850" bIns="54425"/>
          <a:lstStyle/>
          <a:p>
            <a:pPr defTabSz="1088390"/>
            <a:endParaRPr lang="zh-CN" altLang="en-US" sz="2100">
              <a:solidFill>
                <a:prstClr val="black"/>
              </a:solidFill>
            </a:endParaRPr>
          </a:p>
        </p:txBody>
      </p:sp>
      <p:sp>
        <p:nvSpPr>
          <p:cNvPr id="6" name="灯片编号占位符 5"/>
          <p:cNvSpPr>
            <a:spLocks noGrp="1"/>
          </p:cNvSpPr>
          <p:nvPr>
            <p:ph type="sldNum" sz="quarter" idx="12"/>
          </p:nvPr>
        </p:nvSpPr>
        <p:spPr>
          <a:xfrm>
            <a:off x="8736463" y="6357822"/>
            <a:ext cx="2844430" cy="365210"/>
          </a:xfrm>
          <a:prstGeom prst="rect">
            <a:avLst/>
          </a:prstGeom>
        </p:spPr>
        <p:txBody>
          <a:bodyPr lIns="108850" tIns="54425" rIns="108850" bIns="54425"/>
          <a:lstStyle/>
          <a:p>
            <a:pPr defTabSz="1088390"/>
            <a:fld id="{55ECCFAA-F4FB-487C-9F1E-C8836D0C3DC9}" type="slidenum">
              <a:rPr lang="zh-CN" altLang="en-US" sz="2100" smtClean="0">
                <a:solidFill>
                  <a:prstClr val="black"/>
                </a:solidFill>
              </a:rPr>
            </a:fld>
            <a:endParaRPr lang="zh-CN" altLang="en-US" sz="2100">
              <a:solidFill>
                <a:prstClr val="black"/>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3" y="1710135"/>
            <a:ext cx="10514231" cy="2853398"/>
          </a:xfrm>
          <a:prstGeom prst="rect">
            <a:avLst/>
          </a:prstGeo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743" y="4590527"/>
            <a:ext cx="10514231" cy="1500534"/>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a:xfrm>
            <a:off x="838092" y="6357823"/>
            <a:ext cx="2742843" cy="365210"/>
          </a:xfrm>
          <a:prstGeom prst="rect">
            <a:avLst/>
          </a:prstGeom>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a:xfrm>
            <a:off x="4038075" y="6357823"/>
            <a:ext cx="4114264" cy="365210"/>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09480" y="6357823"/>
            <a:ext cx="2742843" cy="365210"/>
          </a:xfrm>
          <a:prstGeom prst="rect">
            <a:avLst/>
          </a:prstGeom>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092" y="365211"/>
            <a:ext cx="10514231" cy="1325870"/>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091" y="1826048"/>
            <a:ext cx="5180926" cy="4352346"/>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1396" y="1826048"/>
            <a:ext cx="5180926" cy="4352346"/>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a:xfrm>
            <a:off x="838092" y="6357823"/>
            <a:ext cx="2742843" cy="365210"/>
          </a:xfrm>
          <a:prstGeom prst="rect">
            <a:avLst/>
          </a:prstGeom>
        </p:spPr>
        <p:txBody>
          <a:bodyPr/>
          <a:lstStyle/>
          <a:p>
            <a:fld id="{4C4388EF-52D1-4258-9BE5-BCD010C7D4DE}" type="datetimeFigureOut">
              <a:rPr lang="zh-CN" altLang="en-US" smtClean="0"/>
            </a:fld>
            <a:endParaRPr lang="zh-CN" altLang="en-US"/>
          </a:p>
        </p:txBody>
      </p:sp>
      <p:sp>
        <p:nvSpPr>
          <p:cNvPr id="6" name="页脚占位符 5"/>
          <p:cNvSpPr>
            <a:spLocks noGrp="1"/>
          </p:cNvSpPr>
          <p:nvPr>
            <p:ph type="ftr" sz="quarter" idx="11"/>
          </p:nvPr>
        </p:nvSpPr>
        <p:spPr>
          <a:xfrm>
            <a:off x="4038075" y="6357823"/>
            <a:ext cx="4114264" cy="365210"/>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09480" y="6357823"/>
            <a:ext cx="2742843" cy="365210"/>
          </a:xfrm>
          <a:prstGeom prst="rect">
            <a:avLst/>
          </a:prstGeom>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80" y="365211"/>
            <a:ext cx="10514231" cy="1325870"/>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679" y="1681553"/>
            <a:ext cx="5157116" cy="82410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679" y="2505656"/>
            <a:ext cx="5157116" cy="3685441"/>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1398" y="1681553"/>
            <a:ext cx="5182513" cy="82410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1398" y="2505656"/>
            <a:ext cx="5182513" cy="3685441"/>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a:xfrm>
            <a:off x="838092" y="6357823"/>
            <a:ext cx="2742843" cy="365210"/>
          </a:xfrm>
          <a:prstGeom prst="rect">
            <a:avLst/>
          </a:prstGeom>
        </p:spPr>
        <p:txBody>
          <a:bodyPr/>
          <a:lstStyle/>
          <a:p>
            <a:fld id="{4C4388EF-52D1-4258-9BE5-BCD010C7D4DE}" type="datetimeFigureOut">
              <a:rPr lang="zh-CN" altLang="en-US" smtClean="0"/>
            </a:fld>
            <a:endParaRPr lang="zh-CN" altLang="en-US"/>
          </a:p>
        </p:txBody>
      </p:sp>
      <p:sp>
        <p:nvSpPr>
          <p:cNvPr id="8" name="页脚占位符 7"/>
          <p:cNvSpPr>
            <a:spLocks noGrp="1"/>
          </p:cNvSpPr>
          <p:nvPr>
            <p:ph type="ftr" sz="quarter" idx="11"/>
          </p:nvPr>
        </p:nvSpPr>
        <p:spPr>
          <a:xfrm>
            <a:off x="4038075" y="6357823"/>
            <a:ext cx="4114264" cy="365210"/>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09480" y="6357823"/>
            <a:ext cx="2742843" cy="365210"/>
          </a:xfrm>
          <a:prstGeom prst="rect">
            <a:avLst/>
          </a:prstGeom>
        </p:spPr>
        <p:txBody>
          <a:bodyPr/>
          <a:lstStyle/>
          <a:p>
            <a:fld id="{3D3EE65E-57D2-4566-898C-4F2076833F8D}" type="slidenum">
              <a:rPr lang="zh-CN" altLang="en-US" smtClean="0"/>
            </a:fld>
            <a:endParaRPr lang="zh-CN" altLang="en-US"/>
          </a:p>
        </p:txBody>
      </p:sp>
      <p:sp>
        <p:nvSpPr>
          <p:cNvPr id="11" name="TextBox 10"/>
          <p:cNvSpPr txBox="1"/>
          <p:nvPr userDrawn="1"/>
        </p:nvSpPr>
        <p:spPr>
          <a:xfrm>
            <a:off x="2149004" y="6029939"/>
            <a:ext cx="1224136"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下载</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http://www.1ppt.com/xiazai/</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092" y="365211"/>
            <a:ext cx="10514231" cy="1325870"/>
          </a:xfrm>
          <a:prstGeom prst="rect">
            <a:avLst/>
          </a:prstGeo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092" y="6357823"/>
            <a:ext cx="2742843" cy="365210"/>
          </a:xfrm>
          <a:prstGeom prst="rect">
            <a:avLst/>
          </a:prstGeom>
        </p:spPr>
        <p:txBody>
          <a:bodyPr/>
          <a:lstStyle/>
          <a:p>
            <a:fld id="{4C4388EF-52D1-4258-9BE5-BCD010C7D4DE}" type="datetimeFigureOut">
              <a:rPr lang="zh-CN" altLang="en-US" smtClean="0"/>
            </a:fld>
            <a:endParaRPr lang="zh-CN" altLang="en-US"/>
          </a:p>
        </p:txBody>
      </p:sp>
      <p:sp>
        <p:nvSpPr>
          <p:cNvPr id="4" name="页脚占位符 3"/>
          <p:cNvSpPr>
            <a:spLocks noGrp="1"/>
          </p:cNvSpPr>
          <p:nvPr>
            <p:ph type="ftr" sz="quarter" idx="11"/>
          </p:nvPr>
        </p:nvSpPr>
        <p:spPr>
          <a:xfrm>
            <a:off x="4038075" y="6357823"/>
            <a:ext cx="4114264" cy="365210"/>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09480" y="6357823"/>
            <a:ext cx="2742843" cy="365210"/>
          </a:xfrm>
          <a:prstGeom prst="rect">
            <a:avLst/>
          </a:prstGeom>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092" y="6357823"/>
            <a:ext cx="2742843" cy="365210"/>
          </a:xfrm>
          <a:prstGeom prst="rect">
            <a:avLst/>
          </a:prstGeom>
        </p:spPr>
        <p:txBody>
          <a:bodyPr/>
          <a:lstStyle/>
          <a:p>
            <a:fld id="{4C4388EF-52D1-4258-9BE5-BCD010C7D4DE}" type="datetimeFigureOut">
              <a:rPr lang="zh-CN" altLang="en-US" smtClean="0"/>
            </a:fld>
            <a:endParaRPr lang="zh-CN" altLang="en-US"/>
          </a:p>
        </p:txBody>
      </p:sp>
      <p:sp>
        <p:nvSpPr>
          <p:cNvPr id="3" name="页脚占位符 2"/>
          <p:cNvSpPr>
            <a:spLocks noGrp="1"/>
          </p:cNvSpPr>
          <p:nvPr>
            <p:ph type="ftr" sz="quarter" idx="11"/>
          </p:nvPr>
        </p:nvSpPr>
        <p:spPr>
          <a:xfrm>
            <a:off x="4038075" y="6357823"/>
            <a:ext cx="4114264" cy="365210"/>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09480" y="6357823"/>
            <a:ext cx="2742843" cy="365210"/>
          </a:xfrm>
          <a:prstGeom prst="rect">
            <a:avLst/>
          </a:prstGeom>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a:prstGeom prst="rect">
            <a:avLst/>
          </a:prstGeo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2514" y="987654"/>
            <a:ext cx="6171397" cy="4874754"/>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679" y="2057877"/>
            <a:ext cx="3931725" cy="3812471"/>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092" y="6357823"/>
            <a:ext cx="2742843" cy="365210"/>
          </a:xfrm>
          <a:prstGeom prst="rect">
            <a:avLst/>
          </a:prstGeom>
        </p:spPr>
        <p:txBody>
          <a:bodyPr/>
          <a:lstStyle/>
          <a:p>
            <a:fld id="{4C4388EF-52D1-4258-9BE5-BCD010C7D4DE}" type="datetimeFigureOut">
              <a:rPr lang="zh-CN" altLang="en-US" smtClean="0"/>
            </a:fld>
            <a:endParaRPr lang="zh-CN" altLang="en-US"/>
          </a:p>
        </p:txBody>
      </p:sp>
      <p:sp>
        <p:nvSpPr>
          <p:cNvPr id="6" name="页脚占位符 5"/>
          <p:cNvSpPr>
            <a:spLocks noGrp="1"/>
          </p:cNvSpPr>
          <p:nvPr>
            <p:ph type="ftr" sz="quarter" idx="11"/>
          </p:nvPr>
        </p:nvSpPr>
        <p:spPr>
          <a:xfrm>
            <a:off x="4038075" y="6357823"/>
            <a:ext cx="4114264" cy="365210"/>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09480" y="6357823"/>
            <a:ext cx="2742843" cy="365210"/>
          </a:xfrm>
          <a:prstGeom prst="rect">
            <a:avLst/>
          </a:prstGeom>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a:prstGeom prst="rect">
            <a:avLst/>
          </a:prstGeo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2514" y="987654"/>
            <a:ext cx="6171397" cy="4874754"/>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679" y="2057877"/>
            <a:ext cx="3931725" cy="3812471"/>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092" y="6357823"/>
            <a:ext cx="2742843" cy="365210"/>
          </a:xfrm>
          <a:prstGeom prst="rect">
            <a:avLst/>
          </a:prstGeom>
        </p:spPr>
        <p:txBody>
          <a:bodyPr/>
          <a:lstStyle/>
          <a:p>
            <a:fld id="{4C4388EF-52D1-4258-9BE5-BCD010C7D4DE}" type="datetimeFigureOut">
              <a:rPr lang="zh-CN" altLang="en-US" smtClean="0"/>
            </a:fld>
            <a:endParaRPr lang="zh-CN" altLang="en-US"/>
          </a:p>
        </p:txBody>
      </p:sp>
      <p:sp>
        <p:nvSpPr>
          <p:cNvPr id="6" name="页脚占位符 5"/>
          <p:cNvSpPr>
            <a:spLocks noGrp="1"/>
          </p:cNvSpPr>
          <p:nvPr>
            <p:ph type="ftr" sz="quarter" idx="11"/>
          </p:nvPr>
        </p:nvSpPr>
        <p:spPr>
          <a:xfrm>
            <a:off x="4038075" y="6357823"/>
            <a:ext cx="4114264" cy="365210"/>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09480" y="6357823"/>
            <a:ext cx="2742843" cy="365210"/>
          </a:xfrm>
          <a:prstGeom prst="rect">
            <a:avLst/>
          </a:prstGeom>
        </p:spPr>
        <p:txBody>
          <a:bodyPr/>
          <a:lstStyle/>
          <a:p>
            <a:fld id="{3D3EE65E-57D2-4566-898C-4F2076833F8D}"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5" Type="http://schemas.openxmlformats.org/officeDocument/2006/relationships/theme" Target="../theme/theme2.xml"/><Relationship Id="rId14" Type="http://schemas.openxmlformats.org/officeDocument/2006/relationships/image" Target="../media/image1.jpeg"/><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4" Type="http://schemas.openxmlformats.org/officeDocument/2006/relationships/theme" Target="../theme/theme3.xml"/><Relationship Id="rId3" Type="http://schemas.openxmlformats.org/officeDocument/2006/relationships/slideLayout" Target="../slideLayouts/slideLayout27.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dt="0"/>
  <p:txStyles>
    <p:titleStyle>
      <a:lvl1pPr algn="ctr" defTabSz="1218565" rtl="0" eaLnBrk="1" latinLnBrk="0" hangingPunct="1">
        <a:spcBef>
          <a:spcPct val="0"/>
        </a:spcBef>
        <a:buNone/>
        <a:defRPr sz="5900" kern="1200">
          <a:solidFill>
            <a:schemeClr val="tx1"/>
          </a:solidFill>
          <a:latin typeface="+mj-lt"/>
          <a:ea typeface="+mj-ea"/>
          <a:cs typeface="+mj-cs"/>
        </a:defRPr>
      </a:lvl1pPr>
    </p:titleStyle>
    <p:bodyStyle>
      <a:lvl1pPr marL="457200" indent="-457200" algn="l" defTabSz="121856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Lst>
  <p:txStyles>
    <p:titleStyle>
      <a:lvl1pPr algn="ctr" defTabSz="1088390" rtl="0" eaLnBrk="1" latinLnBrk="0" hangingPunct="1">
        <a:spcBef>
          <a:spcPct val="0"/>
        </a:spcBef>
        <a:buNone/>
        <a:defRPr sz="5200" kern="1200">
          <a:solidFill>
            <a:schemeClr val="tx1"/>
          </a:solidFill>
          <a:latin typeface="+mj-lt"/>
          <a:ea typeface="+mj-ea"/>
          <a:cs typeface="+mj-cs"/>
        </a:defRPr>
      </a:lvl1pPr>
    </p:titleStyle>
    <p:bodyStyle>
      <a:lvl1pPr marL="408305" indent="-408305" algn="l" defTabSz="1088390"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1pPr>
      <a:lvl2pPr marL="884555" indent="-340360" algn="l" defTabSz="1088390" rtl="0" eaLnBrk="1" latinLnBrk="0" hangingPunct="1">
        <a:spcBef>
          <a:spcPct val="20000"/>
        </a:spcBef>
        <a:buFont typeface="Arial" panose="020B0604020202020204" pitchFamily="34" charset="0"/>
        <a:buChar char="–"/>
        <a:defRPr sz="3300" kern="1200">
          <a:solidFill>
            <a:schemeClr val="tx1"/>
          </a:solidFill>
          <a:latin typeface="+mn-lt"/>
          <a:ea typeface="+mn-ea"/>
          <a:cs typeface="+mn-cs"/>
        </a:defRPr>
      </a:lvl2pPr>
      <a:lvl3pPr marL="1360805" indent="-272415" algn="l" defTabSz="1088390" rtl="0" eaLnBrk="1" latinLnBrk="0" hangingPunct="1">
        <a:spcBef>
          <a:spcPct val="20000"/>
        </a:spcBef>
        <a:buFont typeface="Arial" panose="020B0604020202020204" pitchFamily="34" charset="0"/>
        <a:buChar char="•"/>
        <a:defRPr sz="2900" kern="1200">
          <a:solidFill>
            <a:schemeClr val="tx1"/>
          </a:solidFill>
          <a:latin typeface="+mn-lt"/>
          <a:ea typeface="+mn-ea"/>
          <a:cs typeface="+mn-cs"/>
        </a:defRPr>
      </a:lvl3pPr>
      <a:lvl4pPr marL="1905000"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449195"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5pPr>
      <a:lvl6pPr marL="2993390"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37585"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081780"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25975"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p:bodyStyle>
    <p:otherStyle>
      <a:defPPr>
        <a:defRPr lang="zh-CN"/>
      </a:defPPr>
      <a:lvl1pPr marL="0" algn="l" defTabSz="1088390" rtl="0" eaLnBrk="1" latinLnBrk="0" hangingPunct="1">
        <a:defRPr sz="2100" kern="1200">
          <a:solidFill>
            <a:schemeClr val="tx1"/>
          </a:solidFill>
          <a:latin typeface="+mn-lt"/>
          <a:ea typeface="+mn-ea"/>
          <a:cs typeface="+mn-cs"/>
        </a:defRPr>
      </a:lvl1pPr>
      <a:lvl2pPr marL="544195" algn="l" defTabSz="1088390" rtl="0" eaLnBrk="1" latinLnBrk="0" hangingPunct="1">
        <a:defRPr sz="2100" kern="1200">
          <a:solidFill>
            <a:schemeClr val="tx1"/>
          </a:solidFill>
          <a:latin typeface="+mn-lt"/>
          <a:ea typeface="+mn-ea"/>
          <a:cs typeface="+mn-cs"/>
        </a:defRPr>
      </a:lvl2pPr>
      <a:lvl3pPr marL="1088390" algn="l" defTabSz="1088390" rtl="0" eaLnBrk="1" latinLnBrk="0" hangingPunct="1">
        <a:defRPr sz="2100" kern="1200">
          <a:solidFill>
            <a:schemeClr val="tx1"/>
          </a:solidFill>
          <a:latin typeface="+mn-lt"/>
          <a:ea typeface="+mn-ea"/>
          <a:cs typeface="+mn-cs"/>
        </a:defRPr>
      </a:lvl3pPr>
      <a:lvl4pPr marL="1632585" algn="l" defTabSz="1088390" rtl="0" eaLnBrk="1" latinLnBrk="0" hangingPunct="1">
        <a:defRPr sz="2100" kern="1200">
          <a:solidFill>
            <a:schemeClr val="tx1"/>
          </a:solidFill>
          <a:latin typeface="+mn-lt"/>
          <a:ea typeface="+mn-ea"/>
          <a:cs typeface="+mn-cs"/>
        </a:defRPr>
      </a:lvl4pPr>
      <a:lvl5pPr marL="2176780" algn="l" defTabSz="1088390" rtl="0" eaLnBrk="1" latinLnBrk="0" hangingPunct="1">
        <a:defRPr sz="2100" kern="1200">
          <a:solidFill>
            <a:schemeClr val="tx1"/>
          </a:solidFill>
          <a:latin typeface="+mn-lt"/>
          <a:ea typeface="+mn-ea"/>
          <a:cs typeface="+mn-cs"/>
        </a:defRPr>
      </a:lvl5pPr>
      <a:lvl6pPr marL="2720975" algn="l" defTabSz="1088390" rtl="0" eaLnBrk="1" latinLnBrk="0" hangingPunct="1">
        <a:defRPr sz="2100" kern="1200">
          <a:solidFill>
            <a:schemeClr val="tx1"/>
          </a:solidFill>
          <a:latin typeface="+mn-lt"/>
          <a:ea typeface="+mn-ea"/>
          <a:cs typeface="+mn-cs"/>
        </a:defRPr>
      </a:lvl6pPr>
      <a:lvl7pPr marL="3265805" algn="l" defTabSz="1088390" rtl="0" eaLnBrk="1" latinLnBrk="0" hangingPunct="1">
        <a:defRPr sz="2100" kern="1200">
          <a:solidFill>
            <a:schemeClr val="tx1"/>
          </a:solidFill>
          <a:latin typeface="+mn-lt"/>
          <a:ea typeface="+mn-ea"/>
          <a:cs typeface="+mn-cs"/>
        </a:defRPr>
      </a:lvl7pPr>
      <a:lvl8pPr marL="3810000" algn="l" defTabSz="1088390" rtl="0" eaLnBrk="1" latinLnBrk="0" hangingPunct="1">
        <a:defRPr sz="2100" kern="1200">
          <a:solidFill>
            <a:schemeClr val="tx1"/>
          </a:solidFill>
          <a:latin typeface="+mn-lt"/>
          <a:ea typeface="+mn-ea"/>
          <a:cs typeface="+mn-cs"/>
        </a:defRPr>
      </a:lvl8pPr>
      <a:lvl9pPr marL="4354195" algn="l" defTabSz="1088390"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9.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9.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image" Target="../media/image5.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9.xml"/><Relationship Id="rId1"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9.xml"/><Relationship Id="rId1" Type="http://schemas.openxmlformats.org/officeDocument/2006/relationships/image" Target="../media/image6.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9.xml"/><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9.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9.xml"/><Relationship Id="rId1" Type="http://schemas.openxmlformats.org/officeDocument/2006/relationships/image" Target="../media/image7.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9.xml"/><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9.xml"/><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9.xml"/><Relationship Id="rId2" Type="http://schemas.openxmlformats.org/officeDocument/2006/relationships/image" Target="../media/image4.jpeg"/><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4" Type="http://schemas.openxmlformats.org/officeDocument/2006/relationships/notesSlide" Target="../notesSlides/notesSlide8.xml"/><Relationship Id="rId13" Type="http://schemas.openxmlformats.org/officeDocument/2006/relationships/slideLayout" Target="../slideLayouts/slideLayout19.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9.xml"/><Relationship Id="rId1"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7" name="TextBox 4"/>
          <p:cNvSpPr txBox="1"/>
          <p:nvPr/>
        </p:nvSpPr>
        <p:spPr>
          <a:xfrm>
            <a:off x="2595025" y="1912172"/>
            <a:ext cx="7061549" cy="1015663"/>
          </a:xfrm>
          <a:prstGeom prst="rect">
            <a:avLst/>
          </a:prstGeom>
          <a:noFill/>
        </p:spPr>
        <p:txBody>
          <a:bodyPr wrap="none" rtlCol="0">
            <a:spAutoFit/>
          </a:bodyPr>
          <a:lstStyle/>
          <a:p>
            <a:pPr algn="ctr"/>
            <a:r>
              <a:rPr lang="zh-CN" altLang="en-US" sz="6000" b="1" dirty="0">
                <a:solidFill>
                  <a:srgbClr val="5C9FBA"/>
                </a:solidFill>
                <a:cs typeface="+mn-ea"/>
                <a:sym typeface="+mn-lt"/>
              </a:rPr>
              <a:t>幼儿</a:t>
            </a:r>
            <a:r>
              <a:rPr lang="zh-CN" altLang="en-US" sz="6000" b="1" dirty="0" smtClean="0">
                <a:solidFill>
                  <a:srgbClr val="5C9FBA"/>
                </a:solidFill>
                <a:cs typeface="+mn-ea"/>
                <a:sym typeface="+mn-lt"/>
              </a:rPr>
              <a:t>园教学</a:t>
            </a:r>
            <a:r>
              <a:rPr lang="en-US" altLang="zh-CN" sz="6000" b="1" dirty="0" smtClean="0">
                <a:solidFill>
                  <a:srgbClr val="5C9FBA"/>
                </a:solidFill>
                <a:cs typeface="+mn-ea"/>
                <a:sym typeface="+mn-lt"/>
              </a:rPr>
              <a:t>PPT</a:t>
            </a:r>
            <a:r>
              <a:rPr lang="zh-CN" altLang="en-US" sz="6000" b="1" dirty="0" smtClean="0">
                <a:solidFill>
                  <a:srgbClr val="5C9FBA"/>
                </a:solidFill>
                <a:cs typeface="+mn-ea"/>
                <a:sym typeface="+mn-lt"/>
              </a:rPr>
              <a:t>模板</a:t>
            </a:r>
            <a:endParaRPr lang="en-US" altLang="zh-CN" sz="6000" b="1" dirty="0">
              <a:solidFill>
                <a:srgbClr val="5C9FBA"/>
              </a:solidFill>
              <a:cs typeface="+mn-ea"/>
              <a:sym typeface="+mn-lt"/>
            </a:endParaRPr>
          </a:p>
        </p:txBody>
      </p:sp>
      <p:sp>
        <p:nvSpPr>
          <p:cNvPr id="8" name="矩形 7"/>
          <p:cNvSpPr/>
          <p:nvPr/>
        </p:nvSpPr>
        <p:spPr>
          <a:xfrm>
            <a:off x="3149600" y="3421151"/>
            <a:ext cx="5924692" cy="520775"/>
          </a:xfrm>
          <a:prstGeom prst="rect">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1465B"/>
              </a:solidFill>
              <a:cs typeface="+mn-ea"/>
              <a:sym typeface="+mn-lt"/>
            </a:endParaRPr>
          </a:p>
        </p:txBody>
      </p:sp>
      <p:sp>
        <p:nvSpPr>
          <p:cNvPr id="10" name="TextBox 4"/>
          <p:cNvSpPr txBox="1"/>
          <p:nvPr/>
        </p:nvSpPr>
        <p:spPr>
          <a:xfrm>
            <a:off x="3681981" y="3423516"/>
            <a:ext cx="4955204" cy="523220"/>
          </a:xfrm>
          <a:prstGeom prst="rect">
            <a:avLst/>
          </a:prstGeom>
          <a:noFill/>
        </p:spPr>
        <p:txBody>
          <a:bodyPr wrap="none" rtlCol="0">
            <a:spAutoFit/>
          </a:bodyPr>
          <a:lstStyle/>
          <a:p>
            <a:pPr algn="ctr"/>
            <a:r>
              <a:rPr lang="zh-CN" altLang="en-US" sz="2800" spc="800" dirty="0">
                <a:solidFill>
                  <a:schemeClr val="bg1"/>
                </a:solidFill>
                <a:cs typeface="+mn-ea"/>
                <a:sym typeface="+mn-lt"/>
              </a:rPr>
              <a:t>卡</a:t>
            </a:r>
            <a:r>
              <a:rPr lang="en-US" altLang="zh-CN" sz="2800" spc="800" dirty="0">
                <a:solidFill>
                  <a:schemeClr val="bg1"/>
                </a:solidFill>
                <a:cs typeface="+mn-ea"/>
                <a:sym typeface="+mn-lt"/>
              </a:rPr>
              <a:t>/</a:t>
            </a:r>
            <a:r>
              <a:rPr lang="zh-CN" altLang="en-US" sz="2800" spc="800" dirty="0">
                <a:solidFill>
                  <a:schemeClr val="bg1"/>
                </a:solidFill>
                <a:cs typeface="+mn-ea"/>
                <a:sym typeface="+mn-lt"/>
              </a:rPr>
              <a:t>通</a:t>
            </a:r>
            <a:r>
              <a:rPr lang="en-US" altLang="zh-CN" sz="2800" spc="800" dirty="0">
                <a:solidFill>
                  <a:schemeClr val="bg1"/>
                </a:solidFill>
                <a:cs typeface="+mn-ea"/>
                <a:sym typeface="+mn-lt"/>
              </a:rPr>
              <a:t>/</a:t>
            </a:r>
            <a:r>
              <a:rPr lang="zh-CN" altLang="en-US" sz="2800" spc="800" dirty="0">
                <a:solidFill>
                  <a:schemeClr val="bg1"/>
                </a:solidFill>
                <a:cs typeface="+mn-ea"/>
                <a:sym typeface="+mn-lt"/>
              </a:rPr>
              <a:t>教</a:t>
            </a:r>
            <a:r>
              <a:rPr lang="en-US" altLang="zh-CN" sz="2800" spc="800" dirty="0">
                <a:solidFill>
                  <a:schemeClr val="bg1"/>
                </a:solidFill>
                <a:cs typeface="+mn-ea"/>
                <a:sym typeface="+mn-lt"/>
              </a:rPr>
              <a:t>/</a:t>
            </a:r>
            <a:r>
              <a:rPr lang="zh-CN" altLang="en-US" sz="2800" spc="800" dirty="0">
                <a:solidFill>
                  <a:schemeClr val="bg1"/>
                </a:solidFill>
                <a:cs typeface="+mn-ea"/>
                <a:sym typeface="+mn-lt"/>
              </a:rPr>
              <a:t>育</a:t>
            </a:r>
            <a:r>
              <a:rPr lang="en-US" altLang="zh-CN" sz="2800" spc="800" dirty="0">
                <a:solidFill>
                  <a:schemeClr val="bg1"/>
                </a:solidFill>
                <a:cs typeface="+mn-ea"/>
                <a:sym typeface="+mn-lt"/>
              </a:rPr>
              <a:t>/</a:t>
            </a:r>
            <a:r>
              <a:rPr lang="zh-CN" altLang="en-US" sz="2800" spc="800" dirty="0">
                <a:solidFill>
                  <a:schemeClr val="bg1"/>
                </a:solidFill>
                <a:cs typeface="+mn-ea"/>
                <a:sym typeface="+mn-lt"/>
              </a:rPr>
              <a:t>类</a:t>
            </a:r>
            <a:r>
              <a:rPr lang="en-US" altLang="zh-CN" sz="2800" spc="800" dirty="0">
                <a:solidFill>
                  <a:schemeClr val="bg1"/>
                </a:solidFill>
                <a:cs typeface="+mn-ea"/>
                <a:sym typeface="+mn-lt"/>
              </a:rPr>
              <a:t>/</a:t>
            </a:r>
            <a:r>
              <a:rPr lang="zh-CN" altLang="en-US" sz="2800" spc="800" dirty="0">
                <a:solidFill>
                  <a:schemeClr val="bg1"/>
                </a:solidFill>
                <a:cs typeface="+mn-ea"/>
                <a:sym typeface="+mn-lt"/>
              </a:rPr>
              <a:t>模</a:t>
            </a:r>
            <a:r>
              <a:rPr lang="en-US" altLang="zh-CN" sz="2800" spc="800" dirty="0">
                <a:solidFill>
                  <a:schemeClr val="bg1"/>
                </a:solidFill>
                <a:cs typeface="+mn-ea"/>
                <a:sym typeface="+mn-lt"/>
              </a:rPr>
              <a:t>/</a:t>
            </a:r>
            <a:r>
              <a:rPr lang="zh-CN" altLang="en-US" sz="2800" spc="800" dirty="0">
                <a:solidFill>
                  <a:schemeClr val="bg1"/>
                </a:solidFill>
                <a:cs typeface="+mn-ea"/>
                <a:sym typeface="+mn-lt"/>
              </a:rPr>
              <a:t>板</a:t>
            </a:r>
            <a:endParaRPr lang="en-US" altLang="zh-CN" sz="2800" spc="800" dirty="0">
              <a:solidFill>
                <a:schemeClr val="bg1"/>
              </a:solidFill>
              <a:cs typeface="+mn-ea"/>
              <a:sym typeface="+mn-lt"/>
            </a:endParaRPr>
          </a:p>
        </p:txBody>
      </p:sp>
      <p:sp>
        <p:nvSpPr>
          <p:cNvPr id="54" name="椭圆 53"/>
          <p:cNvSpPr/>
          <p:nvPr/>
        </p:nvSpPr>
        <p:spPr>
          <a:xfrm>
            <a:off x="3197532" y="3017227"/>
            <a:ext cx="211176" cy="211176"/>
          </a:xfrm>
          <a:prstGeom prst="ellipse">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5" name="文本框 54"/>
          <p:cNvSpPr txBox="1"/>
          <p:nvPr/>
        </p:nvSpPr>
        <p:spPr>
          <a:xfrm>
            <a:off x="3496795" y="2923425"/>
            <a:ext cx="1463040" cy="398780"/>
          </a:xfrm>
          <a:prstGeom prst="rect">
            <a:avLst/>
          </a:prstGeom>
          <a:noFill/>
        </p:spPr>
        <p:txBody>
          <a:bodyPr wrap="square" rtlCol="0">
            <a:spAutoFit/>
          </a:bodyPr>
          <a:lstStyle/>
          <a:p>
            <a:r>
              <a:rPr lang="en-US" altLang="zh-CN" sz="2000" dirty="0" smtClean="0">
                <a:solidFill>
                  <a:schemeClr val="bg1">
                    <a:lumMod val="50000"/>
                  </a:schemeClr>
                </a:solidFill>
                <a:cs typeface="+mn-ea"/>
                <a:sym typeface="+mn-lt"/>
              </a:rPr>
              <a:t>PPT</a:t>
            </a:r>
            <a:r>
              <a:rPr lang="zh-CN" altLang="en-US" sz="2000" dirty="0" smtClean="0">
                <a:solidFill>
                  <a:schemeClr val="bg1">
                    <a:lumMod val="50000"/>
                  </a:schemeClr>
                </a:solidFill>
                <a:cs typeface="+mn-ea"/>
                <a:sym typeface="+mn-lt"/>
              </a:rPr>
              <a:t>课件</a:t>
            </a:r>
            <a:endParaRPr lang="en-US" altLang="zh-CN" sz="2000" dirty="0">
              <a:solidFill>
                <a:schemeClr val="bg1">
                  <a:lumMod val="50000"/>
                </a:schemeClr>
              </a:solidFill>
              <a:cs typeface="+mn-ea"/>
              <a:sym typeface="+mn-lt"/>
            </a:endParaRPr>
          </a:p>
        </p:txBody>
      </p:sp>
      <p:sp>
        <p:nvSpPr>
          <p:cNvPr id="56" name="椭圆 55"/>
          <p:cNvSpPr/>
          <p:nvPr/>
        </p:nvSpPr>
        <p:spPr>
          <a:xfrm>
            <a:off x="5421274" y="3017227"/>
            <a:ext cx="211176" cy="211176"/>
          </a:xfrm>
          <a:prstGeom prst="ellipse">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文本框 56"/>
          <p:cNvSpPr txBox="1"/>
          <p:nvPr/>
        </p:nvSpPr>
        <p:spPr>
          <a:xfrm>
            <a:off x="5720537" y="2923425"/>
            <a:ext cx="1456055" cy="398780"/>
          </a:xfrm>
          <a:prstGeom prst="rect">
            <a:avLst/>
          </a:prstGeom>
          <a:noFill/>
        </p:spPr>
        <p:txBody>
          <a:bodyPr wrap="square" rtlCol="0">
            <a:spAutoFit/>
          </a:bodyPr>
          <a:lstStyle/>
          <a:p>
            <a:r>
              <a:rPr lang="zh-CN" altLang="en-US" sz="2000" dirty="0" smtClean="0">
                <a:solidFill>
                  <a:schemeClr val="bg1">
                    <a:lumMod val="50000"/>
                  </a:schemeClr>
                </a:solidFill>
                <a:cs typeface="+mn-ea"/>
                <a:sym typeface="+mn-lt"/>
              </a:rPr>
              <a:t>公开课</a:t>
            </a:r>
            <a:endParaRPr lang="en-US" altLang="zh-CN" sz="2000" dirty="0">
              <a:solidFill>
                <a:schemeClr val="bg1">
                  <a:lumMod val="50000"/>
                </a:schemeClr>
              </a:solidFill>
              <a:cs typeface="+mn-ea"/>
              <a:sym typeface="+mn-lt"/>
            </a:endParaRPr>
          </a:p>
        </p:txBody>
      </p:sp>
      <p:sp>
        <p:nvSpPr>
          <p:cNvPr id="58" name="椭圆 57"/>
          <p:cNvSpPr/>
          <p:nvPr/>
        </p:nvSpPr>
        <p:spPr>
          <a:xfrm>
            <a:off x="7642791" y="3017227"/>
            <a:ext cx="211176" cy="211176"/>
          </a:xfrm>
          <a:prstGeom prst="ellipse">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9" name="文本框 58"/>
          <p:cNvSpPr txBox="1"/>
          <p:nvPr/>
        </p:nvSpPr>
        <p:spPr>
          <a:xfrm>
            <a:off x="7942054" y="2923425"/>
            <a:ext cx="1463040" cy="398780"/>
          </a:xfrm>
          <a:prstGeom prst="rect">
            <a:avLst/>
          </a:prstGeom>
          <a:noFill/>
        </p:spPr>
        <p:txBody>
          <a:bodyPr wrap="square" rtlCol="0">
            <a:spAutoFit/>
          </a:bodyPr>
          <a:lstStyle/>
          <a:p>
            <a:r>
              <a:rPr lang="zh-CN" altLang="en-US" sz="2000" dirty="0" smtClean="0">
                <a:solidFill>
                  <a:schemeClr val="bg1">
                    <a:lumMod val="50000"/>
                  </a:schemeClr>
                </a:solidFill>
                <a:cs typeface="+mn-ea"/>
                <a:sym typeface="+mn-lt"/>
              </a:rPr>
              <a:t>教学说课</a:t>
            </a:r>
            <a:endParaRPr lang="en-US" altLang="zh-CN" sz="2000" dirty="0">
              <a:solidFill>
                <a:schemeClr val="bg1">
                  <a:lumMod val="50000"/>
                </a:schemeClr>
              </a:solidFill>
              <a:cs typeface="+mn-ea"/>
              <a:sym typeface="+mn-lt"/>
            </a:endParaRPr>
          </a:p>
        </p:txBody>
      </p:sp>
      <p:sp>
        <p:nvSpPr>
          <p:cNvPr id="60" name="TextBox 23"/>
          <p:cNvSpPr txBox="1"/>
          <p:nvPr/>
        </p:nvSpPr>
        <p:spPr>
          <a:xfrm>
            <a:off x="3092592" y="4138697"/>
            <a:ext cx="6055036" cy="306705"/>
          </a:xfrm>
          <a:prstGeom prst="rect">
            <a:avLst/>
          </a:prstGeom>
          <a:noFill/>
        </p:spPr>
        <p:txBody>
          <a:bodyPr wrap="square" rtlCol="0">
            <a:spAutoFit/>
          </a:bodyPr>
          <a:lstStyle/>
          <a:p>
            <a:pPr algn="ctr"/>
            <a:r>
              <a:rPr lang="zh-CN" altLang="en-US" sz="1400" dirty="0">
                <a:solidFill>
                  <a:schemeClr val="bg1">
                    <a:lumMod val="65000"/>
                  </a:schemeClr>
                </a:solidFill>
                <a:cs typeface="+mn-ea"/>
                <a:sym typeface="+mn-lt"/>
              </a:rPr>
              <a:t>汇报人：</a:t>
            </a:r>
            <a:r>
              <a:rPr lang="en-US" altLang="zh-CN" sz="1400" dirty="0">
                <a:solidFill>
                  <a:schemeClr val="bg1">
                    <a:lumMod val="65000"/>
                  </a:schemeClr>
                </a:solidFill>
                <a:cs typeface="+mn-ea"/>
                <a:sym typeface="+mn-lt"/>
              </a:rPr>
              <a:t>XXX   </a:t>
            </a:r>
            <a:r>
              <a:rPr lang="zh-CN" altLang="en-US" sz="1400" dirty="0">
                <a:solidFill>
                  <a:schemeClr val="bg1">
                    <a:lumMod val="65000"/>
                  </a:schemeClr>
                </a:solidFill>
                <a:cs typeface="+mn-ea"/>
                <a:sym typeface="+mn-lt"/>
              </a:rPr>
              <a:t>时间：</a:t>
            </a:r>
            <a:r>
              <a:rPr lang="en-US" altLang="zh-CN" sz="1400" dirty="0">
                <a:solidFill>
                  <a:schemeClr val="bg1">
                    <a:lumMod val="65000"/>
                  </a:schemeClr>
                </a:solidFill>
                <a:cs typeface="+mn-ea"/>
                <a:sym typeface="+mn-lt"/>
              </a:rPr>
              <a:t>2030.12.12</a:t>
            </a:r>
            <a:endParaRPr lang="en-US" altLang="zh-CN" sz="1400" dirty="0">
              <a:solidFill>
                <a:schemeClr val="bg1">
                  <a:lumMod val="65000"/>
                </a:schemeClr>
              </a:solidFill>
              <a:cs typeface="+mn-ea"/>
              <a:sym typeface="+mn-lt"/>
            </a:endParaRPr>
          </a:p>
        </p:txBody>
      </p:sp>
      <p:sp>
        <p:nvSpPr>
          <p:cNvPr id="61" name="矩形 60"/>
          <p:cNvSpPr/>
          <p:nvPr/>
        </p:nvSpPr>
        <p:spPr>
          <a:xfrm>
            <a:off x="354012" y="342900"/>
            <a:ext cx="11482388" cy="6173786"/>
          </a:xfrm>
          <a:prstGeom prst="rect">
            <a:avLst/>
          </a:prstGeom>
          <a:noFill/>
          <a:ln>
            <a:solidFill>
              <a:srgbClr val="5C9F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900" advClick="0" advTm="1000">
        <p14:warp dir="in"/>
      </p:transition>
    </mc:Choice>
    <mc:Fallback>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750"/>
                                        <p:tgtEl>
                                          <p:spTgt spid="3"/>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750" fill="hold"/>
                                        <p:tgtEl>
                                          <p:spTgt spid="61"/>
                                        </p:tgtEl>
                                        <p:attrNameLst>
                                          <p:attrName>ppt_w</p:attrName>
                                        </p:attrNameLst>
                                      </p:cBhvr>
                                      <p:tavLst>
                                        <p:tav tm="0">
                                          <p:val>
                                            <p:fltVal val="0"/>
                                          </p:val>
                                        </p:tav>
                                        <p:tav tm="100000">
                                          <p:val>
                                            <p:strVal val="#ppt_w"/>
                                          </p:val>
                                        </p:tav>
                                      </p:tavLst>
                                    </p:anim>
                                    <p:anim calcmode="lin" valueType="num">
                                      <p:cBhvr>
                                        <p:cTn id="12" dur="750" fill="hold"/>
                                        <p:tgtEl>
                                          <p:spTgt spid="61"/>
                                        </p:tgtEl>
                                        <p:attrNameLst>
                                          <p:attrName>ppt_h</p:attrName>
                                        </p:attrNameLst>
                                      </p:cBhvr>
                                      <p:tavLst>
                                        <p:tav tm="0">
                                          <p:val>
                                            <p:fltVal val="0"/>
                                          </p:val>
                                        </p:tav>
                                        <p:tav tm="100000">
                                          <p:val>
                                            <p:strVal val="#ppt_h"/>
                                          </p:val>
                                        </p:tav>
                                      </p:tavLst>
                                    </p:anim>
                                    <p:animEffect transition="in" filter="fade">
                                      <p:cBhvr>
                                        <p:cTn id="13" dur="750"/>
                                        <p:tgtEl>
                                          <p:spTgt spid="61"/>
                                        </p:tgtEl>
                                      </p:cBhvr>
                                    </p:animEffect>
                                  </p:childTnLst>
                                </p:cTn>
                              </p:par>
                            </p:childTnLst>
                          </p:cTn>
                        </p:par>
                        <p:par>
                          <p:cTn id="14" fill="hold">
                            <p:stCondLst>
                              <p:cond delay="2000"/>
                            </p:stCondLst>
                            <p:childTnLst>
                              <p:par>
                                <p:cTn id="15" presetID="14" presetClass="entr" presetSubtype="10" fill="hold" grpId="0" nodeType="afterEffect">
                                  <p:stCondLst>
                                    <p:cond delay="0"/>
                                  </p:stCondLst>
                                  <p:iterate type="lt">
                                    <p:tmPct val="30000"/>
                                  </p:iterate>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par>
                                <p:cTn id="18" presetID="22" presetClass="entr" presetSubtype="8" fill="hold" grpId="0" nodeType="withEffect" nodePh="1">
                                  <p:stCondLst>
                                    <p:cond delay="750"/>
                                  </p:stCondLst>
                                  <p:endCondLst>
                                    <p:cond evt="begin" delay="0">
                                      <p:tn val="18"/>
                                    </p:cond>
                                  </p:end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par>
                          <p:cTn id="21" fill="hold">
                            <p:stCondLst>
                              <p:cond delay="2599"/>
                            </p:stCondLst>
                            <p:childTnLst>
                              <p:par>
                                <p:cTn id="22" presetID="14" presetClass="entr" presetSubtype="10" fill="hold" grpId="0" nodeType="afterEffect">
                                  <p:stCondLst>
                                    <p:cond delay="0"/>
                                  </p:stCondLst>
                                  <p:iterate type="lt">
                                    <p:tmPct val="30000"/>
                                  </p:iterate>
                                  <p:childTnLst>
                                    <p:set>
                                      <p:cBhvr>
                                        <p:cTn id="23" dur="1" fill="hold">
                                          <p:stCondLst>
                                            <p:cond delay="0"/>
                                          </p:stCondLst>
                                        </p:cTn>
                                        <p:tgtEl>
                                          <p:spTgt spid="10"/>
                                        </p:tgtEl>
                                        <p:attrNameLst>
                                          <p:attrName>style.visibility</p:attrName>
                                        </p:attrNameLst>
                                      </p:cBhvr>
                                      <p:to>
                                        <p:strVal val="visible"/>
                                      </p:to>
                                    </p:set>
                                    <p:animEffect transition="in" filter="randombar(horizontal)">
                                      <p:cBhvr>
                                        <p:cTn id="24" dur="250"/>
                                        <p:tgtEl>
                                          <p:spTgt spid="10"/>
                                        </p:tgtEl>
                                      </p:cBhvr>
                                    </p:animEffect>
                                  </p:childTnLst>
                                </p:cTn>
                              </p:par>
                            </p:childTnLst>
                          </p:cTn>
                        </p:par>
                        <p:par>
                          <p:cTn id="25" fill="hold">
                            <p:stCondLst>
                              <p:cond delay="3750"/>
                            </p:stCondLst>
                            <p:childTnLst>
                              <p:par>
                                <p:cTn id="26" presetID="53" presetClass="entr" presetSubtype="16" fill="hold" grpId="0" nodeType="afterEffect">
                                  <p:stCondLst>
                                    <p:cond delay="0"/>
                                  </p:stCondLst>
                                  <p:childTnLst>
                                    <p:set>
                                      <p:cBhvr>
                                        <p:cTn id="27" dur="1" fill="hold">
                                          <p:stCondLst>
                                            <p:cond delay="0"/>
                                          </p:stCondLst>
                                        </p:cTn>
                                        <p:tgtEl>
                                          <p:spTgt spid="54"/>
                                        </p:tgtEl>
                                        <p:attrNameLst>
                                          <p:attrName>style.visibility</p:attrName>
                                        </p:attrNameLst>
                                      </p:cBhvr>
                                      <p:to>
                                        <p:strVal val="visible"/>
                                      </p:to>
                                    </p:set>
                                    <p:anim calcmode="lin" valueType="num">
                                      <p:cBhvr>
                                        <p:cTn id="28" dur="750" fill="hold"/>
                                        <p:tgtEl>
                                          <p:spTgt spid="54"/>
                                        </p:tgtEl>
                                        <p:attrNameLst>
                                          <p:attrName>ppt_w</p:attrName>
                                        </p:attrNameLst>
                                      </p:cBhvr>
                                      <p:tavLst>
                                        <p:tav tm="0">
                                          <p:val>
                                            <p:fltVal val="0"/>
                                          </p:val>
                                        </p:tav>
                                        <p:tav tm="100000">
                                          <p:val>
                                            <p:strVal val="#ppt_w"/>
                                          </p:val>
                                        </p:tav>
                                      </p:tavLst>
                                    </p:anim>
                                    <p:anim calcmode="lin" valueType="num">
                                      <p:cBhvr>
                                        <p:cTn id="29" dur="750" fill="hold"/>
                                        <p:tgtEl>
                                          <p:spTgt spid="54"/>
                                        </p:tgtEl>
                                        <p:attrNameLst>
                                          <p:attrName>ppt_h</p:attrName>
                                        </p:attrNameLst>
                                      </p:cBhvr>
                                      <p:tavLst>
                                        <p:tav tm="0">
                                          <p:val>
                                            <p:fltVal val="0"/>
                                          </p:val>
                                        </p:tav>
                                        <p:tav tm="100000">
                                          <p:val>
                                            <p:strVal val="#ppt_h"/>
                                          </p:val>
                                        </p:tav>
                                      </p:tavLst>
                                    </p:anim>
                                    <p:animEffect transition="in" filter="fade">
                                      <p:cBhvr>
                                        <p:cTn id="30" dur="750"/>
                                        <p:tgtEl>
                                          <p:spTgt spid="54"/>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55"/>
                                        </p:tgtEl>
                                        <p:attrNameLst>
                                          <p:attrName>style.visibility</p:attrName>
                                        </p:attrNameLst>
                                      </p:cBhvr>
                                      <p:to>
                                        <p:strVal val="visible"/>
                                      </p:to>
                                    </p:set>
                                    <p:animEffect transition="in" filter="wipe(left)">
                                      <p:cBhvr>
                                        <p:cTn id="33" dur="750"/>
                                        <p:tgtEl>
                                          <p:spTgt spid="5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56"/>
                                        </p:tgtEl>
                                        <p:attrNameLst>
                                          <p:attrName>style.visibility</p:attrName>
                                        </p:attrNameLst>
                                      </p:cBhvr>
                                      <p:to>
                                        <p:strVal val="visible"/>
                                      </p:to>
                                    </p:set>
                                    <p:anim calcmode="lin" valueType="num">
                                      <p:cBhvr>
                                        <p:cTn id="36" dur="750" fill="hold"/>
                                        <p:tgtEl>
                                          <p:spTgt spid="56"/>
                                        </p:tgtEl>
                                        <p:attrNameLst>
                                          <p:attrName>ppt_w</p:attrName>
                                        </p:attrNameLst>
                                      </p:cBhvr>
                                      <p:tavLst>
                                        <p:tav tm="0">
                                          <p:val>
                                            <p:fltVal val="0"/>
                                          </p:val>
                                        </p:tav>
                                        <p:tav tm="100000">
                                          <p:val>
                                            <p:strVal val="#ppt_w"/>
                                          </p:val>
                                        </p:tav>
                                      </p:tavLst>
                                    </p:anim>
                                    <p:anim calcmode="lin" valueType="num">
                                      <p:cBhvr>
                                        <p:cTn id="37" dur="750" fill="hold"/>
                                        <p:tgtEl>
                                          <p:spTgt spid="56"/>
                                        </p:tgtEl>
                                        <p:attrNameLst>
                                          <p:attrName>ppt_h</p:attrName>
                                        </p:attrNameLst>
                                      </p:cBhvr>
                                      <p:tavLst>
                                        <p:tav tm="0">
                                          <p:val>
                                            <p:fltVal val="0"/>
                                          </p:val>
                                        </p:tav>
                                        <p:tav tm="100000">
                                          <p:val>
                                            <p:strVal val="#ppt_h"/>
                                          </p:val>
                                        </p:tav>
                                      </p:tavLst>
                                    </p:anim>
                                    <p:animEffect transition="in" filter="fade">
                                      <p:cBhvr>
                                        <p:cTn id="38" dur="750"/>
                                        <p:tgtEl>
                                          <p:spTgt spid="5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57"/>
                                        </p:tgtEl>
                                        <p:attrNameLst>
                                          <p:attrName>style.visibility</p:attrName>
                                        </p:attrNameLst>
                                      </p:cBhvr>
                                      <p:to>
                                        <p:strVal val="visible"/>
                                      </p:to>
                                    </p:set>
                                    <p:animEffect transition="in" filter="wipe(left)">
                                      <p:cBhvr>
                                        <p:cTn id="41" dur="750"/>
                                        <p:tgtEl>
                                          <p:spTgt spid="5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58"/>
                                        </p:tgtEl>
                                        <p:attrNameLst>
                                          <p:attrName>style.visibility</p:attrName>
                                        </p:attrNameLst>
                                      </p:cBhvr>
                                      <p:to>
                                        <p:strVal val="visible"/>
                                      </p:to>
                                    </p:set>
                                    <p:anim calcmode="lin" valueType="num">
                                      <p:cBhvr>
                                        <p:cTn id="44" dur="750" fill="hold"/>
                                        <p:tgtEl>
                                          <p:spTgt spid="58"/>
                                        </p:tgtEl>
                                        <p:attrNameLst>
                                          <p:attrName>ppt_w</p:attrName>
                                        </p:attrNameLst>
                                      </p:cBhvr>
                                      <p:tavLst>
                                        <p:tav tm="0">
                                          <p:val>
                                            <p:fltVal val="0"/>
                                          </p:val>
                                        </p:tav>
                                        <p:tav tm="100000">
                                          <p:val>
                                            <p:strVal val="#ppt_w"/>
                                          </p:val>
                                        </p:tav>
                                      </p:tavLst>
                                    </p:anim>
                                    <p:anim calcmode="lin" valueType="num">
                                      <p:cBhvr>
                                        <p:cTn id="45" dur="750" fill="hold"/>
                                        <p:tgtEl>
                                          <p:spTgt spid="58"/>
                                        </p:tgtEl>
                                        <p:attrNameLst>
                                          <p:attrName>ppt_h</p:attrName>
                                        </p:attrNameLst>
                                      </p:cBhvr>
                                      <p:tavLst>
                                        <p:tav tm="0">
                                          <p:val>
                                            <p:fltVal val="0"/>
                                          </p:val>
                                        </p:tav>
                                        <p:tav tm="100000">
                                          <p:val>
                                            <p:strVal val="#ppt_h"/>
                                          </p:val>
                                        </p:tav>
                                      </p:tavLst>
                                    </p:anim>
                                    <p:animEffect transition="in" filter="fade">
                                      <p:cBhvr>
                                        <p:cTn id="46" dur="750"/>
                                        <p:tgtEl>
                                          <p:spTgt spid="58"/>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59"/>
                                        </p:tgtEl>
                                        <p:attrNameLst>
                                          <p:attrName>style.visibility</p:attrName>
                                        </p:attrNameLst>
                                      </p:cBhvr>
                                      <p:to>
                                        <p:strVal val="visible"/>
                                      </p:to>
                                    </p:set>
                                    <p:animEffect transition="in" filter="wipe(left)">
                                      <p:cBhvr>
                                        <p:cTn id="49" dur="750"/>
                                        <p:tgtEl>
                                          <p:spTgt spid="59"/>
                                        </p:tgtEl>
                                      </p:cBhvr>
                                    </p:animEffect>
                                  </p:childTnLst>
                                </p:cTn>
                              </p:par>
                            </p:childTnLst>
                          </p:cTn>
                        </p:par>
                        <p:par>
                          <p:cTn id="50" fill="hold">
                            <p:stCondLst>
                              <p:cond delay="4750"/>
                            </p:stCondLst>
                            <p:childTnLst>
                              <p:par>
                                <p:cTn id="51" presetID="22" presetClass="entr" presetSubtype="8" fill="hold" grpId="0" nodeType="afterEffect">
                                  <p:stCondLst>
                                    <p:cond delay="0"/>
                                  </p:stCondLst>
                                  <p:iterate type="lt">
                                    <p:tmPct val="30000"/>
                                  </p:iterate>
                                  <p:childTnLst>
                                    <p:set>
                                      <p:cBhvr>
                                        <p:cTn id="52" dur="1" fill="hold">
                                          <p:stCondLst>
                                            <p:cond delay="0"/>
                                          </p:stCondLst>
                                        </p:cTn>
                                        <p:tgtEl>
                                          <p:spTgt spid="60"/>
                                        </p:tgtEl>
                                        <p:attrNameLst>
                                          <p:attrName>style.visibility</p:attrName>
                                        </p:attrNameLst>
                                      </p:cBhvr>
                                      <p:to>
                                        <p:strVal val="visible"/>
                                      </p:to>
                                    </p:set>
                                    <p:animEffect transition="in" filter="wipe(left)">
                                      <p:cBhvr>
                                        <p:cTn id="53" dur="2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0" grpId="0"/>
      <p:bldP spid="54" grpId="0" animBg="1"/>
      <p:bldP spid="55" grpId="0"/>
      <p:bldP spid="56" grpId="0" animBg="1"/>
      <p:bldP spid="57" grpId="0"/>
      <p:bldP spid="58" grpId="0" animBg="1"/>
      <p:bldP spid="59" grpId="0"/>
      <p:bldP spid="60" grpId="0"/>
      <p:bldP spid="6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0" y="172636"/>
            <a:ext cx="12190413" cy="780767"/>
            <a:chOff x="0" y="595546"/>
            <a:chExt cx="12190413" cy="780767"/>
          </a:xfrm>
        </p:grpSpPr>
        <p:sp>
          <p:nvSpPr>
            <p:cNvPr id="11" name="矩形 10"/>
            <p:cNvSpPr/>
            <p:nvPr/>
          </p:nvSpPr>
          <p:spPr>
            <a:xfrm flipV="1">
              <a:off x="0" y="1330594"/>
              <a:ext cx="12190413" cy="45719"/>
            </a:xfrm>
            <a:prstGeom prst="rect">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8"/>
            <p:cNvSpPr txBox="1">
              <a:spLocks noChangeArrowheads="1"/>
            </p:cNvSpPr>
            <p:nvPr/>
          </p:nvSpPr>
          <p:spPr bwMode="auto">
            <a:xfrm>
              <a:off x="4467544" y="595546"/>
              <a:ext cx="32553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dirty="0">
                  <a:solidFill>
                    <a:srgbClr val="5C9FBA"/>
                  </a:solidFill>
                  <a:cs typeface="+mn-ea"/>
                  <a:sym typeface="+mn-lt"/>
                </a:rPr>
                <a:t>教学完成情况</a:t>
              </a:r>
              <a:endParaRPr lang="zh-CN" altLang="en-US" sz="3600" dirty="0">
                <a:solidFill>
                  <a:srgbClr val="5C9FBA"/>
                </a:solidFill>
                <a:cs typeface="+mn-ea"/>
                <a:sym typeface="+mn-lt"/>
              </a:endParaRPr>
            </a:p>
          </p:txBody>
        </p:sp>
      </p:grpSp>
      <p:sp>
        <p:nvSpPr>
          <p:cNvPr id="5" name="圆角矩形 7"/>
          <p:cNvSpPr/>
          <p:nvPr/>
        </p:nvSpPr>
        <p:spPr>
          <a:xfrm>
            <a:off x="1254407" y="5509079"/>
            <a:ext cx="4455510" cy="545945"/>
          </a:xfrm>
          <a:prstGeom prst="roundRect">
            <a:avLst>
              <a:gd name="adj" fmla="val 0"/>
            </a:avLst>
          </a:prstGeom>
          <a:solidFill>
            <a:srgbClr val="5C9FBA"/>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sp>
        <p:nvSpPr>
          <p:cNvPr id="6" name="TextBox 13"/>
          <p:cNvSpPr txBox="1"/>
          <p:nvPr/>
        </p:nvSpPr>
        <p:spPr>
          <a:xfrm>
            <a:off x="2684406" y="5575120"/>
            <a:ext cx="2089934" cy="369332"/>
          </a:xfrm>
          <a:prstGeom prst="rect">
            <a:avLst/>
          </a:prstGeom>
          <a:noFill/>
        </p:spPr>
        <p:txBody>
          <a:bodyPr wrap="square" rtlCol="0">
            <a:spAutoFit/>
          </a:bodyPr>
          <a:lstStyle/>
          <a:p>
            <a:pPr algn="ctr"/>
            <a:r>
              <a:rPr lang="zh-CN" altLang="en-US" dirty="0">
                <a:solidFill>
                  <a:schemeClr val="bg1"/>
                </a:solidFill>
                <a:cs typeface="+mn-ea"/>
                <a:sym typeface="+mn-lt"/>
              </a:rPr>
              <a:t>单击此处添加标题</a:t>
            </a:r>
            <a:endParaRPr lang="zh-CN" altLang="en-US" dirty="0">
              <a:solidFill>
                <a:schemeClr val="bg1"/>
              </a:solidFill>
              <a:cs typeface="+mn-ea"/>
              <a:sym typeface="+mn-lt"/>
            </a:endParaRPr>
          </a:p>
        </p:txBody>
      </p:sp>
      <p:sp>
        <p:nvSpPr>
          <p:cNvPr id="7" name="圆角矩形 7"/>
          <p:cNvSpPr/>
          <p:nvPr/>
        </p:nvSpPr>
        <p:spPr>
          <a:xfrm>
            <a:off x="1254408" y="1960440"/>
            <a:ext cx="4455509" cy="3421083"/>
          </a:xfrm>
          <a:prstGeom prst="roundRect">
            <a:avLst>
              <a:gd name="adj" fmla="val 0"/>
            </a:avLst>
          </a:prstGeom>
          <a:blipFill>
            <a:blip r:embed="rId1"/>
            <a:stretch>
              <a:fillRect/>
            </a:stretch>
          </a:blipFill>
          <a:ln w="3175">
            <a:noFill/>
          </a:ln>
        </p:spPr>
        <p:style>
          <a:lnRef idx="2">
            <a:schemeClr val="accent1">
              <a:shade val="50000"/>
            </a:schemeClr>
          </a:lnRef>
          <a:fillRef idx="1">
            <a:schemeClr val="accent1"/>
          </a:fillRef>
          <a:effectRef idx="0">
            <a:schemeClr val="accent1"/>
          </a:effectRef>
          <a:fontRef idx="minor">
            <a:schemeClr val="lt1"/>
          </a:fontRef>
        </p:style>
        <p:txBody>
          <a:bodyPr lIns="133384" tIns="66693" rIns="133384" bIns="66693" rtlCol="0" anchor="ctr"/>
          <a:lstStyle/>
          <a:p>
            <a:pPr algn="ctr"/>
            <a:endParaRPr lang="zh-CN" altLang="en-US">
              <a:cs typeface="+mn-ea"/>
              <a:sym typeface="+mn-lt"/>
            </a:endParaRPr>
          </a:p>
        </p:txBody>
      </p:sp>
      <p:sp>
        <p:nvSpPr>
          <p:cNvPr id="9" name="品 2"/>
          <p:cNvSpPr>
            <a:spLocks noChangeArrowheads="1"/>
          </p:cNvSpPr>
          <p:nvPr/>
        </p:nvSpPr>
        <p:spPr bwMode="auto">
          <a:xfrm>
            <a:off x="6109927" y="1963526"/>
            <a:ext cx="4918191" cy="4091498"/>
          </a:xfrm>
          <a:prstGeom prst="rect">
            <a:avLst/>
          </a:prstGeom>
          <a:solidFill>
            <a:srgbClr val="5C9FBA"/>
          </a:solidFill>
          <a:ln w="12700">
            <a:no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400">
              <a:solidFill>
                <a:schemeClr val="bg1">
                  <a:lumMod val="50000"/>
                </a:schemeClr>
              </a:solidFill>
              <a:latin typeface="+mn-lt"/>
              <a:ea typeface="+mn-ea"/>
              <a:cs typeface="+mn-ea"/>
              <a:sym typeface="+mn-lt"/>
            </a:endParaRPr>
          </a:p>
        </p:txBody>
      </p:sp>
      <p:sp>
        <p:nvSpPr>
          <p:cNvPr id="10" name="15"/>
          <p:cNvSpPr>
            <a:spLocks noChangeArrowheads="1"/>
          </p:cNvSpPr>
          <p:nvPr>
            <p:custDataLst>
              <p:tags r:id="rId2"/>
            </p:custDataLst>
          </p:nvPr>
        </p:nvSpPr>
        <p:spPr bwMode="auto">
          <a:xfrm>
            <a:off x="6241195" y="2666799"/>
            <a:ext cx="4615473" cy="339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None/>
            </a:pPr>
            <a:r>
              <a:rPr lang="zh-CN" altLang="en-US" sz="1100" dirty="0">
                <a:solidFill>
                  <a:schemeClr val="bg1"/>
                </a:solidFill>
                <a:latin typeface="+mn-lt"/>
                <a:ea typeface="+mn-ea"/>
                <a:cs typeface="+mn-ea"/>
                <a:sym typeface="+mn-lt"/>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endParaRPr lang="zh-CN" altLang="en-US" sz="1100" dirty="0">
              <a:solidFill>
                <a:schemeClr val="bg1"/>
              </a:solidFill>
              <a:latin typeface="+mn-lt"/>
              <a:ea typeface="+mn-ea"/>
              <a:cs typeface="+mn-ea"/>
              <a:sym typeface="+mn-lt"/>
            </a:endParaRPr>
          </a:p>
          <a:p>
            <a:pPr>
              <a:lnSpc>
                <a:spcPct val="150000"/>
              </a:lnSpc>
              <a:spcBef>
                <a:spcPct val="0"/>
              </a:spcBef>
              <a:buNone/>
            </a:pPr>
            <a:r>
              <a:rPr lang="zh-CN" altLang="en-US" sz="1100" dirty="0">
                <a:solidFill>
                  <a:schemeClr val="bg1"/>
                </a:solidFill>
                <a:latin typeface="+mn-lt"/>
                <a:ea typeface="+mn-ea"/>
                <a:cs typeface="+mn-ea"/>
                <a:sym typeface="+mn-lt"/>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endParaRPr lang="zh-CN" altLang="en-US" sz="1100" dirty="0">
              <a:solidFill>
                <a:schemeClr val="bg1"/>
              </a:solidFill>
              <a:latin typeface="+mn-lt"/>
              <a:ea typeface="+mn-ea"/>
              <a:cs typeface="+mn-ea"/>
              <a:sym typeface="+mn-lt"/>
            </a:endParaRPr>
          </a:p>
          <a:p>
            <a:pPr>
              <a:lnSpc>
                <a:spcPct val="150000"/>
              </a:lnSpc>
              <a:spcBef>
                <a:spcPct val="0"/>
              </a:spcBef>
              <a:buNone/>
            </a:pPr>
            <a:endParaRPr lang="zh-CN" altLang="en-US" sz="1100" dirty="0">
              <a:solidFill>
                <a:schemeClr val="bg1"/>
              </a:solidFill>
              <a:latin typeface="+mn-lt"/>
              <a:ea typeface="+mn-ea"/>
              <a:cs typeface="+mn-ea"/>
              <a:sym typeface="+mn-lt"/>
            </a:endParaRPr>
          </a:p>
        </p:txBody>
      </p:sp>
      <p:sp>
        <p:nvSpPr>
          <p:cNvPr id="13" name="12"/>
          <p:cNvSpPr>
            <a:spLocks noChangeArrowheads="1"/>
          </p:cNvSpPr>
          <p:nvPr>
            <p:custDataLst>
              <p:tags r:id="rId3"/>
            </p:custDataLst>
          </p:nvPr>
        </p:nvSpPr>
        <p:spPr bwMode="auto">
          <a:xfrm>
            <a:off x="6241195" y="2215487"/>
            <a:ext cx="380849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b="1" dirty="0">
                <a:solidFill>
                  <a:schemeClr val="bg1"/>
                </a:solidFill>
                <a:latin typeface="+mn-lt"/>
                <a:ea typeface="+mn-ea"/>
                <a:cs typeface="+mn-ea"/>
                <a:sym typeface="+mn-lt"/>
              </a:rPr>
              <a:t>这里输入简单的文字概述</a:t>
            </a:r>
            <a:endParaRPr lang="zh-CN" altLang="en-US" sz="1600" b="1" dirty="0">
              <a:solidFill>
                <a:schemeClr val="bg1"/>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anim calcmode="lin" valueType="num">
                                      <p:cBhvr>
                                        <p:cTn id="12" dur="500" fill="hold"/>
                                        <p:tgtEl>
                                          <p:spTgt spid="7"/>
                                        </p:tgtEl>
                                        <p:attrNameLst>
                                          <p:attrName>ppt_x</p:attrName>
                                        </p:attrNameLst>
                                      </p:cBhvr>
                                      <p:tavLst>
                                        <p:tav tm="0">
                                          <p:val>
                                            <p:strVal val="#ppt_x"/>
                                          </p:val>
                                        </p:tav>
                                        <p:tav tm="100000">
                                          <p:val>
                                            <p:strVal val="#ppt_x"/>
                                          </p:val>
                                        </p:tav>
                                      </p:tavLst>
                                    </p:anim>
                                    <p:anim calcmode="lin" valueType="num">
                                      <p:cBhvr>
                                        <p:cTn id="13" dur="5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anim calcmode="lin" valueType="num">
                                      <p:cBhvr>
                                        <p:cTn id="18" dur="500" fill="hold"/>
                                        <p:tgtEl>
                                          <p:spTgt spid="5"/>
                                        </p:tgtEl>
                                        <p:attrNameLst>
                                          <p:attrName>ppt_x</p:attrName>
                                        </p:attrNameLst>
                                      </p:cBhvr>
                                      <p:tavLst>
                                        <p:tav tm="0">
                                          <p:val>
                                            <p:strVal val="#ppt_x"/>
                                          </p:val>
                                        </p:tav>
                                        <p:tav tm="100000">
                                          <p:val>
                                            <p:strVal val="#ppt_x"/>
                                          </p:val>
                                        </p:tav>
                                      </p:tavLst>
                                    </p:anim>
                                    <p:anim calcmode="lin" valueType="num">
                                      <p:cBhvr>
                                        <p:cTn id="19" dur="500" fill="hold"/>
                                        <p:tgtEl>
                                          <p:spTgt spid="5"/>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anim calcmode="lin" valueType="num">
                                      <p:cBhvr>
                                        <p:cTn id="24" dur="500" fill="hold"/>
                                        <p:tgtEl>
                                          <p:spTgt spid="6"/>
                                        </p:tgtEl>
                                        <p:attrNameLst>
                                          <p:attrName>ppt_x</p:attrName>
                                        </p:attrNameLst>
                                      </p:cBhvr>
                                      <p:tavLst>
                                        <p:tav tm="0">
                                          <p:val>
                                            <p:strVal val="#ppt_x"/>
                                          </p:val>
                                        </p:tav>
                                        <p:tav tm="100000">
                                          <p:val>
                                            <p:strVal val="#ppt_x"/>
                                          </p:val>
                                        </p:tav>
                                      </p:tavLst>
                                    </p:anim>
                                    <p:anim calcmode="lin" valueType="num">
                                      <p:cBhvr>
                                        <p:cTn id="25" dur="500" fill="hold"/>
                                        <p:tgtEl>
                                          <p:spTgt spid="6"/>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anim calcmode="lin" valueType="num">
                                      <p:cBhvr>
                                        <p:cTn id="30" dur="500" fill="hold"/>
                                        <p:tgtEl>
                                          <p:spTgt spid="9"/>
                                        </p:tgtEl>
                                        <p:attrNameLst>
                                          <p:attrName>ppt_x</p:attrName>
                                        </p:attrNameLst>
                                      </p:cBhvr>
                                      <p:tavLst>
                                        <p:tav tm="0">
                                          <p:val>
                                            <p:strVal val="#ppt_x"/>
                                          </p:val>
                                        </p:tav>
                                        <p:tav tm="100000">
                                          <p:val>
                                            <p:strVal val="#ppt_x"/>
                                          </p:val>
                                        </p:tav>
                                      </p:tavLst>
                                    </p:anim>
                                    <p:anim calcmode="lin" valueType="num">
                                      <p:cBhvr>
                                        <p:cTn id="31" dur="5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42"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anim calcmode="lin" valueType="num">
                                      <p:cBhvr>
                                        <p:cTn id="36" dur="500" fill="hold"/>
                                        <p:tgtEl>
                                          <p:spTgt spid="10"/>
                                        </p:tgtEl>
                                        <p:attrNameLst>
                                          <p:attrName>ppt_x</p:attrName>
                                        </p:attrNameLst>
                                      </p:cBhvr>
                                      <p:tavLst>
                                        <p:tav tm="0">
                                          <p:val>
                                            <p:strVal val="#ppt_x"/>
                                          </p:val>
                                        </p:tav>
                                        <p:tav tm="100000">
                                          <p:val>
                                            <p:strVal val="#ppt_x"/>
                                          </p:val>
                                        </p:tav>
                                      </p:tavLst>
                                    </p:anim>
                                    <p:anim calcmode="lin" valueType="num">
                                      <p:cBhvr>
                                        <p:cTn id="37" dur="50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42" presetClass="entr" presetSubtype="0"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anim calcmode="lin" valueType="num">
                                      <p:cBhvr>
                                        <p:cTn id="42" dur="500" fill="hold"/>
                                        <p:tgtEl>
                                          <p:spTgt spid="13"/>
                                        </p:tgtEl>
                                        <p:attrNameLst>
                                          <p:attrName>ppt_x</p:attrName>
                                        </p:attrNameLst>
                                      </p:cBhvr>
                                      <p:tavLst>
                                        <p:tav tm="0">
                                          <p:val>
                                            <p:strVal val="#ppt_x"/>
                                          </p:val>
                                        </p:tav>
                                        <p:tav tm="100000">
                                          <p:val>
                                            <p:strVal val="#ppt_x"/>
                                          </p:val>
                                        </p:tav>
                                      </p:tavLst>
                                    </p:anim>
                                    <p:anim calcmode="lin" valueType="num">
                                      <p:cBhvr>
                                        <p:cTn id="43" dur="5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9" grpId="0" animBg="1"/>
      <p:bldP spid="10"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0" y="172636"/>
            <a:ext cx="12190413" cy="780767"/>
            <a:chOff x="0" y="595546"/>
            <a:chExt cx="12190413" cy="780767"/>
          </a:xfrm>
        </p:grpSpPr>
        <p:sp>
          <p:nvSpPr>
            <p:cNvPr id="11" name="矩形 10"/>
            <p:cNvSpPr/>
            <p:nvPr/>
          </p:nvSpPr>
          <p:spPr>
            <a:xfrm flipV="1">
              <a:off x="0" y="1330594"/>
              <a:ext cx="12190413" cy="45719"/>
            </a:xfrm>
            <a:prstGeom prst="rect">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8"/>
            <p:cNvSpPr txBox="1">
              <a:spLocks noChangeArrowheads="1"/>
            </p:cNvSpPr>
            <p:nvPr/>
          </p:nvSpPr>
          <p:spPr bwMode="auto">
            <a:xfrm>
              <a:off x="4467544" y="595546"/>
              <a:ext cx="32553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a:solidFill>
                    <a:srgbClr val="5C9FBA"/>
                  </a:solidFill>
                  <a:cs typeface="+mn-ea"/>
                  <a:sym typeface="+mn-lt"/>
                </a:rPr>
                <a:t>教学完成情况</a:t>
              </a:r>
              <a:endParaRPr lang="zh-CN" altLang="en-US" sz="3600" dirty="0">
                <a:solidFill>
                  <a:srgbClr val="5C9FBA"/>
                </a:solidFill>
                <a:cs typeface="+mn-ea"/>
                <a:sym typeface="+mn-lt"/>
              </a:endParaRPr>
            </a:p>
          </p:txBody>
        </p:sp>
      </p:grpSp>
      <p:grpSp>
        <p:nvGrpSpPr>
          <p:cNvPr id="5" name="组合 4"/>
          <p:cNvGrpSpPr/>
          <p:nvPr/>
        </p:nvGrpSpPr>
        <p:grpSpPr>
          <a:xfrm>
            <a:off x="1482503" y="2249414"/>
            <a:ext cx="4388746" cy="3037864"/>
            <a:chOff x="808635" y="1926421"/>
            <a:chExt cx="5568950" cy="3854796"/>
          </a:xfrm>
          <a:solidFill>
            <a:srgbClr val="5C9FBA"/>
          </a:solidFill>
        </p:grpSpPr>
        <p:sp>
          <p:nvSpPr>
            <p:cNvPr id="6" name="空心弧 5"/>
            <p:cNvSpPr>
              <a:spLocks noChangeAspect="1"/>
            </p:cNvSpPr>
            <p:nvPr/>
          </p:nvSpPr>
          <p:spPr>
            <a:xfrm>
              <a:off x="808635" y="1926421"/>
              <a:ext cx="2879725" cy="2879725"/>
            </a:xfrm>
            <a:prstGeom prst="blockArc">
              <a:avLst>
                <a:gd name="adj1" fmla="val 10800000"/>
                <a:gd name="adj2" fmla="val 38981"/>
                <a:gd name="adj3" fmla="val 692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100">
                <a:solidFill>
                  <a:schemeClr val="tx1"/>
                </a:solidFill>
                <a:cs typeface="+mn-ea"/>
                <a:sym typeface="+mn-lt"/>
              </a:endParaRPr>
            </a:p>
          </p:txBody>
        </p:sp>
        <p:sp>
          <p:nvSpPr>
            <p:cNvPr id="7" name="空心弧 6"/>
            <p:cNvSpPr>
              <a:spLocks noChangeAspect="1"/>
            </p:cNvSpPr>
            <p:nvPr/>
          </p:nvSpPr>
          <p:spPr>
            <a:xfrm flipV="1">
              <a:off x="3497860" y="1926421"/>
              <a:ext cx="2879725" cy="2879725"/>
            </a:xfrm>
            <a:prstGeom prst="blockArc">
              <a:avLst>
                <a:gd name="adj1" fmla="val 10800000"/>
                <a:gd name="adj2" fmla="val 38981"/>
                <a:gd name="adj3" fmla="val 692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100">
                <a:solidFill>
                  <a:schemeClr val="tx1"/>
                </a:solidFill>
                <a:cs typeface="+mn-ea"/>
                <a:sym typeface="+mn-lt"/>
              </a:endParaRPr>
            </a:p>
          </p:txBody>
        </p:sp>
        <p:sp>
          <p:nvSpPr>
            <p:cNvPr id="9" name="Freeform 466"/>
            <p:cNvSpPr/>
            <p:nvPr/>
          </p:nvSpPr>
          <p:spPr bwMode="auto">
            <a:xfrm>
              <a:off x="2081810" y="2591583"/>
              <a:ext cx="458788" cy="1270000"/>
            </a:xfrm>
            <a:custGeom>
              <a:avLst/>
              <a:gdLst>
                <a:gd name="T0" fmla="*/ 2147483646 w 6132"/>
                <a:gd name="T1" fmla="*/ 2147483646 h 16980"/>
                <a:gd name="T2" fmla="*/ 2147483646 w 6132"/>
                <a:gd name="T3" fmla="*/ 2147483646 h 16980"/>
                <a:gd name="T4" fmla="*/ 2147483646 w 6132"/>
                <a:gd name="T5" fmla="*/ 2147483646 h 16980"/>
                <a:gd name="T6" fmla="*/ 2147483646 w 6132"/>
                <a:gd name="T7" fmla="*/ 2147483646 h 16980"/>
                <a:gd name="T8" fmla="*/ 2147483646 w 6132"/>
                <a:gd name="T9" fmla="*/ 2147483646 h 16980"/>
                <a:gd name="T10" fmla="*/ 2147483646 w 6132"/>
                <a:gd name="T11" fmla="*/ 2147483646 h 16980"/>
                <a:gd name="T12" fmla="*/ 2147483646 w 6132"/>
                <a:gd name="T13" fmla="*/ 2147483646 h 16980"/>
                <a:gd name="T14" fmla="*/ 2147483646 w 6132"/>
                <a:gd name="T15" fmla="*/ 2147483646 h 16980"/>
                <a:gd name="T16" fmla="*/ 2147483646 w 6132"/>
                <a:gd name="T17" fmla="*/ 2147483646 h 16980"/>
                <a:gd name="T18" fmla="*/ 2147483646 w 6132"/>
                <a:gd name="T19" fmla="*/ 2147483646 h 16980"/>
                <a:gd name="T20" fmla="*/ 2147483646 w 6132"/>
                <a:gd name="T21" fmla="*/ 2147483646 h 16980"/>
                <a:gd name="T22" fmla="*/ 2147483646 w 6132"/>
                <a:gd name="T23" fmla="*/ 2147483646 h 16980"/>
                <a:gd name="T24" fmla="*/ 2147483646 w 6132"/>
                <a:gd name="T25" fmla="*/ 2147483646 h 16980"/>
                <a:gd name="T26" fmla="*/ 2147483646 w 6132"/>
                <a:gd name="T27" fmla="*/ 2147483646 h 16980"/>
                <a:gd name="T28" fmla="*/ 2147483646 w 6132"/>
                <a:gd name="T29" fmla="*/ 2147483646 h 16980"/>
                <a:gd name="T30" fmla="*/ 2147483646 w 6132"/>
                <a:gd name="T31" fmla="*/ 2147483646 h 16980"/>
                <a:gd name="T32" fmla="*/ 2147483646 w 6132"/>
                <a:gd name="T33" fmla="*/ 2147483646 h 16980"/>
                <a:gd name="T34" fmla="*/ 2147483646 w 6132"/>
                <a:gd name="T35" fmla="*/ 2147483646 h 16980"/>
                <a:gd name="T36" fmla="*/ 2027776680 w 6132"/>
                <a:gd name="T37" fmla="*/ 2147483646 h 16980"/>
                <a:gd name="T38" fmla="*/ 829109032 w 6132"/>
                <a:gd name="T39" fmla="*/ 2147483646 h 16980"/>
                <a:gd name="T40" fmla="*/ 155983350 w 6132"/>
                <a:gd name="T41" fmla="*/ 2147483646 h 16980"/>
                <a:gd name="T42" fmla="*/ 8227918 w 6132"/>
                <a:gd name="T43" fmla="*/ 2147483646 h 16980"/>
                <a:gd name="T44" fmla="*/ 467950126 w 6132"/>
                <a:gd name="T45" fmla="*/ 2147483646 h 16980"/>
                <a:gd name="T46" fmla="*/ 1707581986 w 6132"/>
                <a:gd name="T47" fmla="*/ 2147483646 h 16980"/>
                <a:gd name="T48" fmla="*/ 2147483646 w 6132"/>
                <a:gd name="T49" fmla="*/ 2147483646 h 16980"/>
                <a:gd name="T50" fmla="*/ 2147483646 w 6132"/>
                <a:gd name="T51" fmla="*/ 2147483646 h 16980"/>
                <a:gd name="T52" fmla="*/ 2147483646 w 6132"/>
                <a:gd name="T53" fmla="*/ 2147483646 h 16980"/>
                <a:gd name="T54" fmla="*/ 2147483646 w 6132"/>
                <a:gd name="T55" fmla="*/ 2147483646 h 16980"/>
                <a:gd name="T56" fmla="*/ 2147483646 w 6132"/>
                <a:gd name="T57" fmla="*/ 2147483646 h 16980"/>
                <a:gd name="T58" fmla="*/ 2147483646 w 6132"/>
                <a:gd name="T59" fmla="*/ 2147483646 h 16980"/>
                <a:gd name="T60" fmla="*/ 2147483646 w 6132"/>
                <a:gd name="T61" fmla="*/ 2147483646 h 16980"/>
                <a:gd name="T62" fmla="*/ 2147483646 w 6132"/>
                <a:gd name="T63" fmla="*/ 2147483646 h 16980"/>
                <a:gd name="T64" fmla="*/ 2147483646 w 6132"/>
                <a:gd name="T65" fmla="*/ 2147483646 h 16980"/>
                <a:gd name="T66" fmla="*/ 2147483646 w 6132"/>
                <a:gd name="T67" fmla="*/ 2147483646 h 16980"/>
                <a:gd name="T68" fmla="*/ 2147483646 w 6132"/>
                <a:gd name="T69" fmla="*/ 2147483646 h 16980"/>
                <a:gd name="T70" fmla="*/ 2147483646 w 6132"/>
                <a:gd name="T71" fmla="*/ 2147483646 h 16980"/>
                <a:gd name="T72" fmla="*/ 2147483646 w 6132"/>
                <a:gd name="T73" fmla="*/ 2147483646 h 16980"/>
                <a:gd name="T74" fmla="*/ 2147483646 w 6132"/>
                <a:gd name="T75" fmla="*/ 2147483646 h 16980"/>
                <a:gd name="T76" fmla="*/ 2147483646 w 6132"/>
                <a:gd name="T77" fmla="*/ 2147483646 h 16980"/>
                <a:gd name="T78" fmla="*/ 2147483646 w 6132"/>
                <a:gd name="T79" fmla="*/ 2147483646 h 16980"/>
                <a:gd name="T80" fmla="*/ 2147483646 w 6132"/>
                <a:gd name="T81" fmla="*/ 2147483646 h 16980"/>
                <a:gd name="T82" fmla="*/ 2147483646 w 6132"/>
                <a:gd name="T83" fmla="*/ 2147483646 h 16980"/>
                <a:gd name="T84" fmla="*/ 2147483646 w 6132"/>
                <a:gd name="T85" fmla="*/ 2147483646 h 16980"/>
                <a:gd name="T86" fmla="*/ 2147483646 w 6132"/>
                <a:gd name="T87" fmla="*/ 1808087018 h 16980"/>
                <a:gd name="T88" fmla="*/ 2147483646 w 6132"/>
                <a:gd name="T89" fmla="*/ 586112200 h 16980"/>
                <a:gd name="T90" fmla="*/ 2147483646 w 6132"/>
                <a:gd name="T91" fmla="*/ 33050858 h 16980"/>
                <a:gd name="T92" fmla="*/ 2147483646 w 6132"/>
                <a:gd name="T93" fmla="*/ 148551365 h 16980"/>
                <a:gd name="T94" fmla="*/ 2147483646 w 6132"/>
                <a:gd name="T95" fmla="*/ 916438049 h 16980"/>
                <a:gd name="T96" fmla="*/ 2147483646 w 6132"/>
                <a:gd name="T97" fmla="*/ 2147483646 h 16980"/>
                <a:gd name="T98" fmla="*/ 2147483646 w 6132"/>
                <a:gd name="T99" fmla="*/ 2147483646 h 16980"/>
                <a:gd name="T100" fmla="*/ 2147483646 w 6132"/>
                <a:gd name="T101" fmla="*/ 2147483646 h 16980"/>
                <a:gd name="T102" fmla="*/ 2147483646 w 6132"/>
                <a:gd name="T103" fmla="*/ 2147483646 h 16980"/>
                <a:gd name="T104" fmla="*/ 2147483646 w 6132"/>
                <a:gd name="T105" fmla="*/ 2147483646 h 16980"/>
                <a:gd name="T106" fmla="*/ 2147483646 w 6132"/>
                <a:gd name="T107" fmla="*/ 2147483646 h 16980"/>
                <a:gd name="T108" fmla="*/ 2147483646 w 6132"/>
                <a:gd name="T109" fmla="*/ 2147483646 h 16980"/>
                <a:gd name="T110" fmla="*/ 2147483646 w 6132"/>
                <a:gd name="T111" fmla="*/ 2147483646 h 16980"/>
                <a:gd name="T112" fmla="*/ 2147483646 w 6132"/>
                <a:gd name="T113" fmla="*/ 2147483646 h 16980"/>
                <a:gd name="T114" fmla="*/ 2147483646 w 6132"/>
                <a:gd name="T115" fmla="*/ 2147483646 h 16980"/>
                <a:gd name="T116" fmla="*/ 2147483646 w 6132"/>
                <a:gd name="T117" fmla="*/ 2147483646 h 16980"/>
                <a:gd name="T118" fmla="*/ 2147483646 w 6132"/>
                <a:gd name="T119" fmla="*/ 2147483646 h 16980"/>
                <a:gd name="T120" fmla="*/ 2147483646 w 6132"/>
                <a:gd name="T121" fmla="*/ 2147483646 h 1698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132" h="16980">
                  <a:moveTo>
                    <a:pt x="3480" y="3522"/>
                  </a:moveTo>
                  <a:lnTo>
                    <a:pt x="4254" y="3522"/>
                  </a:lnTo>
                  <a:lnTo>
                    <a:pt x="4298" y="3522"/>
                  </a:lnTo>
                  <a:lnTo>
                    <a:pt x="4342" y="3524"/>
                  </a:lnTo>
                  <a:lnTo>
                    <a:pt x="4386" y="3527"/>
                  </a:lnTo>
                  <a:lnTo>
                    <a:pt x="4429" y="3531"/>
                  </a:lnTo>
                  <a:lnTo>
                    <a:pt x="4473" y="3536"/>
                  </a:lnTo>
                  <a:lnTo>
                    <a:pt x="4515" y="3543"/>
                  </a:lnTo>
                  <a:lnTo>
                    <a:pt x="4558" y="3551"/>
                  </a:lnTo>
                  <a:lnTo>
                    <a:pt x="4601" y="3560"/>
                  </a:lnTo>
                  <a:lnTo>
                    <a:pt x="4643" y="3570"/>
                  </a:lnTo>
                  <a:lnTo>
                    <a:pt x="4685" y="3582"/>
                  </a:lnTo>
                  <a:lnTo>
                    <a:pt x="4727" y="3595"/>
                  </a:lnTo>
                  <a:lnTo>
                    <a:pt x="4769" y="3609"/>
                  </a:lnTo>
                  <a:lnTo>
                    <a:pt x="4809" y="3624"/>
                  </a:lnTo>
                  <a:lnTo>
                    <a:pt x="4851" y="3640"/>
                  </a:lnTo>
                  <a:lnTo>
                    <a:pt x="4892" y="3658"/>
                  </a:lnTo>
                  <a:lnTo>
                    <a:pt x="4932" y="3676"/>
                  </a:lnTo>
                  <a:lnTo>
                    <a:pt x="4973" y="3696"/>
                  </a:lnTo>
                  <a:lnTo>
                    <a:pt x="5013" y="3717"/>
                  </a:lnTo>
                  <a:lnTo>
                    <a:pt x="5052" y="3739"/>
                  </a:lnTo>
                  <a:lnTo>
                    <a:pt x="5093" y="3763"/>
                  </a:lnTo>
                  <a:lnTo>
                    <a:pt x="5132" y="3788"/>
                  </a:lnTo>
                  <a:lnTo>
                    <a:pt x="5171" y="3814"/>
                  </a:lnTo>
                  <a:lnTo>
                    <a:pt x="5210" y="3842"/>
                  </a:lnTo>
                  <a:lnTo>
                    <a:pt x="5249" y="3870"/>
                  </a:lnTo>
                  <a:lnTo>
                    <a:pt x="5287" y="3900"/>
                  </a:lnTo>
                  <a:lnTo>
                    <a:pt x="5325" y="3931"/>
                  </a:lnTo>
                  <a:lnTo>
                    <a:pt x="5364" y="3963"/>
                  </a:lnTo>
                  <a:lnTo>
                    <a:pt x="5401" y="3997"/>
                  </a:lnTo>
                  <a:lnTo>
                    <a:pt x="5438" y="4031"/>
                  </a:lnTo>
                  <a:lnTo>
                    <a:pt x="5475" y="4067"/>
                  </a:lnTo>
                  <a:lnTo>
                    <a:pt x="5512" y="4104"/>
                  </a:lnTo>
                  <a:lnTo>
                    <a:pt x="5549" y="4142"/>
                  </a:lnTo>
                  <a:lnTo>
                    <a:pt x="5584" y="4181"/>
                  </a:lnTo>
                  <a:lnTo>
                    <a:pt x="5619" y="4220"/>
                  </a:lnTo>
                  <a:lnTo>
                    <a:pt x="5652" y="4260"/>
                  </a:lnTo>
                  <a:lnTo>
                    <a:pt x="5685" y="4300"/>
                  </a:lnTo>
                  <a:lnTo>
                    <a:pt x="5716" y="4339"/>
                  </a:lnTo>
                  <a:lnTo>
                    <a:pt x="5747" y="4379"/>
                  </a:lnTo>
                  <a:lnTo>
                    <a:pt x="5775" y="4420"/>
                  </a:lnTo>
                  <a:lnTo>
                    <a:pt x="5803" y="4460"/>
                  </a:lnTo>
                  <a:lnTo>
                    <a:pt x="5830" y="4502"/>
                  </a:lnTo>
                  <a:lnTo>
                    <a:pt x="5855" y="4543"/>
                  </a:lnTo>
                  <a:lnTo>
                    <a:pt x="5880" y="4585"/>
                  </a:lnTo>
                  <a:lnTo>
                    <a:pt x="5904" y="4626"/>
                  </a:lnTo>
                  <a:lnTo>
                    <a:pt x="5925" y="4667"/>
                  </a:lnTo>
                  <a:lnTo>
                    <a:pt x="5946" y="4710"/>
                  </a:lnTo>
                  <a:lnTo>
                    <a:pt x="5967" y="4752"/>
                  </a:lnTo>
                  <a:lnTo>
                    <a:pt x="5986" y="4795"/>
                  </a:lnTo>
                  <a:lnTo>
                    <a:pt x="6004" y="4838"/>
                  </a:lnTo>
                  <a:lnTo>
                    <a:pt x="6020" y="4880"/>
                  </a:lnTo>
                  <a:lnTo>
                    <a:pt x="6036" y="4924"/>
                  </a:lnTo>
                  <a:lnTo>
                    <a:pt x="6049" y="4967"/>
                  </a:lnTo>
                  <a:lnTo>
                    <a:pt x="6063" y="5011"/>
                  </a:lnTo>
                  <a:lnTo>
                    <a:pt x="6075" y="5055"/>
                  </a:lnTo>
                  <a:lnTo>
                    <a:pt x="6085" y="5100"/>
                  </a:lnTo>
                  <a:lnTo>
                    <a:pt x="6095" y="5144"/>
                  </a:lnTo>
                  <a:lnTo>
                    <a:pt x="6104" y="5189"/>
                  </a:lnTo>
                  <a:lnTo>
                    <a:pt x="6111" y="5234"/>
                  </a:lnTo>
                  <a:lnTo>
                    <a:pt x="6117" y="5280"/>
                  </a:lnTo>
                  <a:lnTo>
                    <a:pt x="6123" y="5324"/>
                  </a:lnTo>
                  <a:lnTo>
                    <a:pt x="6127" y="5370"/>
                  </a:lnTo>
                  <a:lnTo>
                    <a:pt x="6130" y="5417"/>
                  </a:lnTo>
                  <a:lnTo>
                    <a:pt x="6131" y="5463"/>
                  </a:lnTo>
                  <a:lnTo>
                    <a:pt x="6132" y="5509"/>
                  </a:lnTo>
                  <a:lnTo>
                    <a:pt x="6132" y="9605"/>
                  </a:lnTo>
                  <a:lnTo>
                    <a:pt x="6132" y="9643"/>
                  </a:lnTo>
                  <a:lnTo>
                    <a:pt x="6130" y="9682"/>
                  </a:lnTo>
                  <a:lnTo>
                    <a:pt x="6129" y="9719"/>
                  </a:lnTo>
                  <a:lnTo>
                    <a:pt x="6126" y="9756"/>
                  </a:lnTo>
                  <a:lnTo>
                    <a:pt x="6122" y="9793"/>
                  </a:lnTo>
                  <a:lnTo>
                    <a:pt x="6117" y="9829"/>
                  </a:lnTo>
                  <a:lnTo>
                    <a:pt x="6112" y="9866"/>
                  </a:lnTo>
                  <a:lnTo>
                    <a:pt x="6107" y="9901"/>
                  </a:lnTo>
                  <a:lnTo>
                    <a:pt x="6099" y="9937"/>
                  </a:lnTo>
                  <a:lnTo>
                    <a:pt x="6092" y="9972"/>
                  </a:lnTo>
                  <a:lnTo>
                    <a:pt x="6083" y="10007"/>
                  </a:lnTo>
                  <a:lnTo>
                    <a:pt x="6074" y="10041"/>
                  </a:lnTo>
                  <a:lnTo>
                    <a:pt x="6063" y="10075"/>
                  </a:lnTo>
                  <a:lnTo>
                    <a:pt x="6053" y="10109"/>
                  </a:lnTo>
                  <a:lnTo>
                    <a:pt x="6041" y="10142"/>
                  </a:lnTo>
                  <a:lnTo>
                    <a:pt x="6028" y="10175"/>
                  </a:lnTo>
                  <a:lnTo>
                    <a:pt x="6014" y="10208"/>
                  </a:lnTo>
                  <a:lnTo>
                    <a:pt x="6001" y="10241"/>
                  </a:lnTo>
                  <a:lnTo>
                    <a:pt x="5986" y="10273"/>
                  </a:lnTo>
                  <a:lnTo>
                    <a:pt x="5970" y="10305"/>
                  </a:lnTo>
                  <a:lnTo>
                    <a:pt x="5953" y="10335"/>
                  </a:lnTo>
                  <a:lnTo>
                    <a:pt x="5935" y="10366"/>
                  </a:lnTo>
                  <a:lnTo>
                    <a:pt x="5917" y="10397"/>
                  </a:lnTo>
                  <a:lnTo>
                    <a:pt x="5898" y="10428"/>
                  </a:lnTo>
                  <a:lnTo>
                    <a:pt x="5877" y="10458"/>
                  </a:lnTo>
                  <a:lnTo>
                    <a:pt x="5857" y="10487"/>
                  </a:lnTo>
                  <a:lnTo>
                    <a:pt x="5835" y="10517"/>
                  </a:lnTo>
                  <a:lnTo>
                    <a:pt x="5813" y="10546"/>
                  </a:lnTo>
                  <a:lnTo>
                    <a:pt x="5789" y="10575"/>
                  </a:lnTo>
                  <a:lnTo>
                    <a:pt x="5766" y="10603"/>
                  </a:lnTo>
                  <a:lnTo>
                    <a:pt x="5740" y="10632"/>
                  </a:lnTo>
                  <a:lnTo>
                    <a:pt x="5715" y="10660"/>
                  </a:lnTo>
                  <a:lnTo>
                    <a:pt x="5688" y="10687"/>
                  </a:lnTo>
                  <a:lnTo>
                    <a:pt x="5661" y="10714"/>
                  </a:lnTo>
                  <a:lnTo>
                    <a:pt x="5633" y="10739"/>
                  </a:lnTo>
                  <a:lnTo>
                    <a:pt x="5606" y="10765"/>
                  </a:lnTo>
                  <a:lnTo>
                    <a:pt x="5576" y="10790"/>
                  </a:lnTo>
                  <a:lnTo>
                    <a:pt x="5546" y="10814"/>
                  </a:lnTo>
                  <a:lnTo>
                    <a:pt x="5516" y="10838"/>
                  </a:lnTo>
                  <a:lnTo>
                    <a:pt x="5486" y="10860"/>
                  </a:lnTo>
                  <a:lnTo>
                    <a:pt x="5455" y="10883"/>
                  </a:lnTo>
                  <a:lnTo>
                    <a:pt x="5422" y="10905"/>
                  </a:lnTo>
                  <a:lnTo>
                    <a:pt x="5390" y="10925"/>
                  </a:lnTo>
                  <a:lnTo>
                    <a:pt x="5357" y="10947"/>
                  </a:lnTo>
                  <a:lnTo>
                    <a:pt x="5323" y="10966"/>
                  </a:lnTo>
                  <a:lnTo>
                    <a:pt x="5288" y="10985"/>
                  </a:lnTo>
                  <a:lnTo>
                    <a:pt x="5253" y="11004"/>
                  </a:lnTo>
                  <a:lnTo>
                    <a:pt x="5218" y="11022"/>
                  </a:lnTo>
                  <a:lnTo>
                    <a:pt x="5182" y="11039"/>
                  </a:lnTo>
                  <a:lnTo>
                    <a:pt x="5145" y="11056"/>
                  </a:lnTo>
                  <a:lnTo>
                    <a:pt x="5108" y="11072"/>
                  </a:lnTo>
                  <a:lnTo>
                    <a:pt x="5069" y="11087"/>
                  </a:lnTo>
                  <a:lnTo>
                    <a:pt x="5031" y="11102"/>
                  </a:lnTo>
                  <a:lnTo>
                    <a:pt x="4992" y="11117"/>
                  </a:lnTo>
                  <a:lnTo>
                    <a:pt x="4952" y="11130"/>
                  </a:lnTo>
                  <a:lnTo>
                    <a:pt x="4911" y="11143"/>
                  </a:lnTo>
                  <a:lnTo>
                    <a:pt x="4871" y="11155"/>
                  </a:lnTo>
                  <a:lnTo>
                    <a:pt x="4828" y="11167"/>
                  </a:lnTo>
                  <a:lnTo>
                    <a:pt x="4787" y="11178"/>
                  </a:lnTo>
                  <a:lnTo>
                    <a:pt x="4743" y="11189"/>
                  </a:lnTo>
                  <a:lnTo>
                    <a:pt x="4701" y="11199"/>
                  </a:lnTo>
                  <a:lnTo>
                    <a:pt x="4656" y="11208"/>
                  </a:lnTo>
                  <a:lnTo>
                    <a:pt x="4612" y="11217"/>
                  </a:lnTo>
                  <a:lnTo>
                    <a:pt x="4567" y="11225"/>
                  </a:lnTo>
                  <a:lnTo>
                    <a:pt x="4567" y="16980"/>
                  </a:lnTo>
                  <a:lnTo>
                    <a:pt x="1510" y="16980"/>
                  </a:lnTo>
                  <a:lnTo>
                    <a:pt x="1510" y="11225"/>
                  </a:lnTo>
                  <a:lnTo>
                    <a:pt x="1424" y="11201"/>
                  </a:lnTo>
                  <a:lnTo>
                    <a:pt x="1340" y="11175"/>
                  </a:lnTo>
                  <a:lnTo>
                    <a:pt x="1298" y="11161"/>
                  </a:lnTo>
                  <a:lnTo>
                    <a:pt x="1258" y="11148"/>
                  </a:lnTo>
                  <a:lnTo>
                    <a:pt x="1218" y="11134"/>
                  </a:lnTo>
                  <a:lnTo>
                    <a:pt x="1178" y="11120"/>
                  </a:lnTo>
                  <a:lnTo>
                    <a:pt x="1139" y="11105"/>
                  </a:lnTo>
                  <a:lnTo>
                    <a:pt x="1101" y="11089"/>
                  </a:lnTo>
                  <a:lnTo>
                    <a:pt x="1064" y="11074"/>
                  </a:lnTo>
                  <a:lnTo>
                    <a:pt x="1026" y="11058"/>
                  </a:lnTo>
                  <a:lnTo>
                    <a:pt x="990" y="11042"/>
                  </a:lnTo>
                  <a:lnTo>
                    <a:pt x="954" y="11025"/>
                  </a:lnTo>
                  <a:lnTo>
                    <a:pt x="918" y="11009"/>
                  </a:lnTo>
                  <a:lnTo>
                    <a:pt x="884" y="10991"/>
                  </a:lnTo>
                  <a:lnTo>
                    <a:pt x="849" y="10974"/>
                  </a:lnTo>
                  <a:lnTo>
                    <a:pt x="816" y="10956"/>
                  </a:lnTo>
                  <a:lnTo>
                    <a:pt x="782" y="10938"/>
                  </a:lnTo>
                  <a:lnTo>
                    <a:pt x="750" y="10920"/>
                  </a:lnTo>
                  <a:lnTo>
                    <a:pt x="719" y="10901"/>
                  </a:lnTo>
                  <a:lnTo>
                    <a:pt x="687" y="10882"/>
                  </a:lnTo>
                  <a:lnTo>
                    <a:pt x="656" y="10862"/>
                  </a:lnTo>
                  <a:lnTo>
                    <a:pt x="626" y="10841"/>
                  </a:lnTo>
                  <a:lnTo>
                    <a:pt x="596" y="10821"/>
                  </a:lnTo>
                  <a:lnTo>
                    <a:pt x="567" y="10801"/>
                  </a:lnTo>
                  <a:lnTo>
                    <a:pt x="539" y="10780"/>
                  </a:lnTo>
                  <a:lnTo>
                    <a:pt x="510" y="10758"/>
                  </a:lnTo>
                  <a:lnTo>
                    <a:pt x="484" y="10736"/>
                  </a:lnTo>
                  <a:lnTo>
                    <a:pt x="456" y="10714"/>
                  </a:lnTo>
                  <a:lnTo>
                    <a:pt x="431" y="10691"/>
                  </a:lnTo>
                  <a:lnTo>
                    <a:pt x="405" y="10668"/>
                  </a:lnTo>
                  <a:lnTo>
                    <a:pt x="380" y="10646"/>
                  </a:lnTo>
                  <a:lnTo>
                    <a:pt x="355" y="10622"/>
                  </a:lnTo>
                  <a:lnTo>
                    <a:pt x="332" y="10599"/>
                  </a:lnTo>
                  <a:lnTo>
                    <a:pt x="310" y="10576"/>
                  </a:lnTo>
                  <a:lnTo>
                    <a:pt x="289" y="10551"/>
                  </a:lnTo>
                  <a:lnTo>
                    <a:pt x="267" y="10528"/>
                  </a:lnTo>
                  <a:lnTo>
                    <a:pt x="247" y="10503"/>
                  </a:lnTo>
                  <a:lnTo>
                    <a:pt x="228" y="10480"/>
                  </a:lnTo>
                  <a:lnTo>
                    <a:pt x="209" y="10455"/>
                  </a:lnTo>
                  <a:lnTo>
                    <a:pt x="191" y="10431"/>
                  </a:lnTo>
                  <a:lnTo>
                    <a:pt x="174" y="10407"/>
                  </a:lnTo>
                  <a:lnTo>
                    <a:pt x="158" y="10382"/>
                  </a:lnTo>
                  <a:lnTo>
                    <a:pt x="142" y="10357"/>
                  </a:lnTo>
                  <a:lnTo>
                    <a:pt x="128" y="10332"/>
                  </a:lnTo>
                  <a:lnTo>
                    <a:pt x="114" y="10307"/>
                  </a:lnTo>
                  <a:lnTo>
                    <a:pt x="101" y="10281"/>
                  </a:lnTo>
                  <a:lnTo>
                    <a:pt x="89" y="10256"/>
                  </a:lnTo>
                  <a:lnTo>
                    <a:pt x="77" y="10230"/>
                  </a:lnTo>
                  <a:lnTo>
                    <a:pt x="67" y="10205"/>
                  </a:lnTo>
                  <a:lnTo>
                    <a:pt x="57" y="10179"/>
                  </a:lnTo>
                  <a:lnTo>
                    <a:pt x="48" y="10153"/>
                  </a:lnTo>
                  <a:lnTo>
                    <a:pt x="39" y="10127"/>
                  </a:lnTo>
                  <a:lnTo>
                    <a:pt x="32" y="10100"/>
                  </a:lnTo>
                  <a:lnTo>
                    <a:pt x="25" y="10074"/>
                  </a:lnTo>
                  <a:lnTo>
                    <a:pt x="19" y="10047"/>
                  </a:lnTo>
                  <a:lnTo>
                    <a:pt x="14" y="10021"/>
                  </a:lnTo>
                  <a:lnTo>
                    <a:pt x="9" y="9994"/>
                  </a:lnTo>
                  <a:lnTo>
                    <a:pt x="6" y="9967"/>
                  </a:lnTo>
                  <a:lnTo>
                    <a:pt x="3" y="9940"/>
                  </a:lnTo>
                  <a:lnTo>
                    <a:pt x="1" y="9912"/>
                  </a:lnTo>
                  <a:lnTo>
                    <a:pt x="0" y="9885"/>
                  </a:lnTo>
                  <a:lnTo>
                    <a:pt x="0" y="9857"/>
                  </a:lnTo>
                  <a:lnTo>
                    <a:pt x="0" y="5509"/>
                  </a:lnTo>
                  <a:lnTo>
                    <a:pt x="1" y="5453"/>
                  </a:lnTo>
                  <a:lnTo>
                    <a:pt x="2" y="5398"/>
                  </a:lnTo>
                  <a:lnTo>
                    <a:pt x="5" y="5342"/>
                  </a:lnTo>
                  <a:lnTo>
                    <a:pt x="9" y="5288"/>
                  </a:lnTo>
                  <a:lnTo>
                    <a:pt x="15" y="5235"/>
                  </a:lnTo>
                  <a:lnTo>
                    <a:pt x="21" y="5182"/>
                  </a:lnTo>
                  <a:lnTo>
                    <a:pt x="28" y="5130"/>
                  </a:lnTo>
                  <a:lnTo>
                    <a:pt x="37" y="5079"/>
                  </a:lnTo>
                  <a:lnTo>
                    <a:pt x="47" y="5028"/>
                  </a:lnTo>
                  <a:lnTo>
                    <a:pt x="57" y="4978"/>
                  </a:lnTo>
                  <a:lnTo>
                    <a:pt x="70" y="4929"/>
                  </a:lnTo>
                  <a:lnTo>
                    <a:pt x="83" y="4880"/>
                  </a:lnTo>
                  <a:lnTo>
                    <a:pt x="97" y="4832"/>
                  </a:lnTo>
                  <a:lnTo>
                    <a:pt x="112" y="4785"/>
                  </a:lnTo>
                  <a:lnTo>
                    <a:pt x="129" y="4739"/>
                  </a:lnTo>
                  <a:lnTo>
                    <a:pt x="147" y="4693"/>
                  </a:lnTo>
                  <a:lnTo>
                    <a:pt x="166" y="4648"/>
                  </a:lnTo>
                  <a:lnTo>
                    <a:pt x="187" y="4604"/>
                  </a:lnTo>
                  <a:lnTo>
                    <a:pt x="208" y="4560"/>
                  </a:lnTo>
                  <a:lnTo>
                    <a:pt x="230" y="4518"/>
                  </a:lnTo>
                  <a:lnTo>
                    <a:pt x="255" y="4476"/>
                  </a:lnTo>
                  <a:lnTo>
                    <a:pt x="279" y="4435"/>
                  </a:lnTo>
                  <a:lnTo>
                    <a:pt x="306" y="4393"/>
                  </a:lnTo>
                  <a:lnTo>
                    <a:pt x="332" y="4354"/>
                  </a:lnTo>
                  <a:lnTo>
                    <a:pt x="361" y="4315"/>
                  </a:lnTo>
                  <a:lnTo>
                    <a:pt x="391" y="4275"/>
                  </a:lnTo>
                  <a:lnTo>
                    <a:pt x="421" y="4238"/>
                  </a:lnTo>
                  <a:lnTo>
                    <a:pt x="453" y="4201"/>
                  </a:lnTo>
                  <a:lnTo>
                    <a:pt x="486" y="4165"/>
                  </a:lnTo>
                  <a:lnTo>
                    <a:pt x="520" y="4129"/>
                  </a:lnTo>
                  <a:lnTo>
                    <a:pt x="556" y="4093"/>
                  </a:lnTo>
                  <a:lnTo>
                    <a:pt x="592" y="4059"/>
                  </a:lnTo>
                  <a:lnTo>
                    <a:pt x="629" y="4025"/>
                  </a:lnTo>
                  <a:lnTo>
                    <a:pt x="668" y="3994"/>
                  </a:lnTo>
                  <a:lnTo>
                    <a:pt x="707" y="3963"/>
                  </a:lnTo>
                  <a:lnTo>
                    <a:pt x="747" y="3933"/>
                  </a:lnTo>
                  <a:lnTo>
                    <a:pt x="789" y="3904"/>
                  </a:lnTo>
                  <a:lnTo>
                    <a:pt x="830" y="3876"/>
                  </a:lnTo>
                  <a:lnTo>
                    <a:pt x="873" y="3849"/>
                  </a:lnTo>
                  <a:lnTo>
                    <a:pt x="916" y="3823"/>
                  </a:lnTo>
                  <a:lnTo>
                    <a:pt x="961" y="3799"/>
                  </a:lnTo>
                  <a:lnTo>
                    <a:pt x="1005" y="3775"/>
                  </a:lnTo>
                  <a:lnTo>
                    <a:pt x="1052" y="3752"/>
                  </a:lnTo>
                  <a:lnTo>
                    <a:pt x="1099" y="3731"/>
                  </a:lnTo>
                  <a:lnTo>
                    <a:pt x="1146" y="3711"/>
                  </a:lnTo>
                  <a:lnTo>
                    <a:pt x="1194" y="3691"/>
                  </a:lnTo>
                  <a:lnTo>
                    <a:pt x="1244" y="3672"/>
                  </a:lnTo>
                  <a:lnTo>
                    <a:pt x="1294" y="3655"/>
                  </a:lnTo>
                  <a:lnTo>
                    <a:pt x="1345" y="3640"/>
                  </a:lnTo>
                  <a:lnTo>
                    <a:pt x="1397" y="3624"/>
                  </a:lnTo>
                  <a:lnTo>
                    <a:pt x="1450" y="3610"/>
                  </a:lnTo>
                  <a:lnTo>
                    <a:pt x="1503" y="3597"/>
                  </a:lnTo>
                  <a:lnTo>
                    <a:pt x="1558" y="3584"/>
                  </a:lnTo>
                  <a:lnTo>
                    <a:pt x="1614" y="3574"/>
                  </a:lnTo>
                  <a:lnTo>
                    <a:pt x="1670" y="3564"/>
                  </a:lnTo>
                  <a:lnTo>
                    <a:pt x="1726" y="3554"/>
                  </a:lnTo>
                  <a:lnTo>
                    <a:pt x="1785" y="3547"/>
                  </a:lnTo>
                  <a:lnTo>
                    <a:pt x="1843" y="3540"/>
                  </a:lnTo>
                  <a:lnTo>
                    <a:pt x="1902" y="3534"/>
                  </a:lnTo>
                  <a:lnTo>
                    <a:pt x="1963" y="3530"/>
                  </a:lnTo>
                  <a:lnTo>
                    <a:pt x="2024" y="3526"/>
                  </a:lnTo>
                  <a:lnTo>
                    <a:pt x="2086" y="3524"/>
                  </a:lnTo>
                  <a:lnTo>
                    <a:pt x="2149" y="3522"/>
                  </a:lnTo>
                  <a:lnTo>
                    <a:pt x="2212" y="3522"/>
                  </a:lnTo>
                  <a:lnTo>
                    <a:pt x="2218" y="3517"/>
                  </a:lnTo>
                  <a:lnTo>
                    <a:pt x="2224" y="3514"/>
                  </a:lnTo>
                  <a:lnTo>
                    <a:pt x="2230" y="3513"/>
                  </a:lnTo>
                  <a:lnTo>
                    <a:pt x="2237" y="3512"/>
                  </a:lnTo>
                  <a:lnTo>
                    <a:pt x="2243" y="3512"/>
                  </a:lnTo>
                  <a:lnTo>
                    <a:pt x="2251" y="3512"/>
                  </a:lnTo>
                  <a:lnTo>
                    <a:pt x="2261" y="3512"/>
                  </a:lnTo>
                  <a:lnTo>
                    <a:pt x="2274" y="3512"/>
                  </a:lnTo>
                  <a:lnTo>
                    <a:pt x="2312" y="3514"/>
                  </a:lnTo>
                  <a:lnTo>
                    <a:pt x="2353" y="3516"/>
                  </a:lnTo>
                  <a:lnTo>
                    <a:pt x="2393" y="3517"/>
                  </a:lnTo>
                  <a:lnTo>
                    <a:pt x="2435" y="3519"/>
                  </a:lnTo>
                  <a:lnTo>
                    <a:pt x="2479" y="3520"/>
                  </a:lnTo>
                  <a:lnTo>
                    <a:pt x="2522" y="3520"/>
                  </a:lnTo>
                  <a:lnTo>
                    <a:pt x="2568" y="3522"/>
                  </a:lnTo>
                  <a:lnTo>
                    <a:pt x="2615" y="3522"/>
                  </a:lnTo>
                  <a:lnTo>
                    <a:pt x="2616" y="3516"/>
                  </a:lnTo>
                  <a:lnTo>
                    <a:pt x="2617" y="3511"/>
                  </a:lnTo>
                  <a:lnTo>
                    <a:pt x="2620" y="3505"/>
                  </a:lnTo>
                  <a:lnTo>
                    <a:pt x="2623" y="3498"/>
                  </a:lnTo>
                  <a:lnTo>
                    <a:pt x="2634" y="3483"/>
                  </a:lnTo>
                  <a:lnTo>
                    <a:pt x="2649" y="3466"/>
                  </a:lnTo>
                  <a:lnTo>
                    <a:pt x="2663" y="3450"/>
                  </a:lnTo>
                  <a:lnTo>
                    <a:pt x="2674" y="3439"/>
                  </a:lnTo>
                  <a:lnTo>
                    <a:pt x="2678" y="3434"/>
                  </a:lnTo>
                  <a:lnTo>
                    <a:pt x="2683" y="3431"/>
                  </a:lnTo>
                  <a:lnTo>
                    <a:pt x="2686" y="3430"/>
                  </a:lnTo>
                  <a:lnTo>
                    <a:pt x="2688" y="3429"/>
                  </a:lnTo>
                  <a:lnTo>
                    <a:pt x="2651" y="3417"/>
                  </a:lnTo>
                  <a:lnTo>
                    <a:pt x="2614" y="3406"/>
                  </a:lnTo>
                  <a:lnTo>
                    <a:pt x="2578" y="3393"/>
                  </a:lnTo>
                  <a:lnTo>
                    <a:pt x="2542" y="3380"/>
                  </a:lnTo>
                  <a:lnTo>
                    <a:pt x="2506" y="3366"/>
                  </a:lnTo>
                  <a:lnTo>
                    <a:pt x="2471" y="3351"/>
                  </a:lnTo>
                  <a:lnTo>
                    <a:pt x="2436" y="3337"/>
                  </a:lnTo>
                  <a:lnTo>
                    <a:pt x="2402" y="3322"/>
                  </a:lnTo>
                  <a:lnTo>
                    <a:pt x="2368" y="3306"/>
                  </a:lnTo>
                  <a:lnTo>
                    <a:pt x="2336" y="3289"/>
                  </a:lnTo>
                  <a:lnTo>
                    <a:pt x="2303" y="3272"/>
                  </a:lnTo>
                  <a:lnTo>
                    <a:pt x="2271" y="3255"/>
                  </a:lnTo>
                  <a:lnTo>
                    <a:pt x="2239" y="3237"/>
                  </a:lnTo>
                  <a:lnTo>
                    <a:pt x="2208" y="3218"/>
                  </a:lnTo>
                  <a:lnTo>
                    <a:pt x="2177" y="3198"/>
                  </a:lnTo>
                  <a:lnTo>
                    <a:pt x="2147" y="3178"/>
                  </a:lnTo>
                  <a:lnTo>
                    <a:pt x="2117" y="3158"/>
                  </a:lnTo>
                  <a:lnTo>
                    <a:pt x="2087" y="3137"/>
                  </a:lnTo>
                  <a:lnTo>
                    <a:pt x="2058" y="3115"/>
                  </a:lnTo>
                  <a:lnTo>
                    <a:pt x="2030" y="3093"/>
                  </a:lnTo>
                  <a:lnTo>
                    <a:pt x="2002" y="3071"/>
                  </a:lnTo>
                  <a:lnTo>
                    <a:pt x="1975" y="3047"/>
                  </a:lnTo>
                  <a:lnTo>
                    <a:pt x="1948" y="3024"/>
                  </a:lnTo>
                  <a:lnTo>
                    <a:pt x="1921" y="3000"/>
                  </a:lnTo>
                  <a:lnTo>
                    <a:pt x="1895" y="2975"/>
                  </a:lnTo>
                  <a:lnTo>
                    <a:pt x="1869" y="2950"/>
                  </a:lnTo>
                  <a:lnTo>
                    <a:pt x="1844" y="2924"/>
                  </a:lnTo>
                  <a:lnTo>
                    <a:pt x="1820" y="2898"/>
                  </a:lnTo>
                  <a:lnTo>
                    <a:pt x="1795" y="2871"/>
                  </a:lnTo>
                  <a:lnTo>
                    <a:pt x="1771" y="2843"/>
                  </a:lnTo>
                  <a:lnTo>
                    <a:pt x="1747" y="2816"/>
                  </a:lnTo>
                  <a:lnTo>
                    <a:pt x="1725" y="2787"/>
                  </a:lnTo>
                  <a:lnTo>
                    <a:pt x="1703" y="2757"/>
                  </a:lnTo>
                  <a:lnTo>
                    <a:pt x="1682" y="2729"/>
                  </a:lnTo>
                  <a:lnTo>
                    <a:pt x="1660" y="2699"/>
                  </a:lnTo>
                  <a:lnTo>
                    <a:pt x="1640" y="2669"/>
                  </a:lnTo>
                  <a:lnTo>
                    <a:pt x="1621" y="2638"/>
                  </a:lnTo>
                  <a:lnTo>
                    <a:pt x="1603" y="2608"/>
                  </a:lnTo>
                  <a:lnTo>
                    <a:pt x="1585" y="2578"/>
                  </a:lnTo>
                  <a:lnTo>
                    <a:pt x="1568" y="2547"/>
                  </a:lnTo>
                  <a:lnTo>
                    <a:pt x="1551" y="2516"/>
                  </a:lnTo>
                  <a:lnTo>
                    <a:pt x="1535" y="2484"/>
                  </a:lnTo>
                  <a:lnTo>
                    <a:pt x="1520" y="2452"/>
                  </a:lnTo>
                  <a:lnTo>
                    <a:pt x="1506" y="2420"/>
                  </a:lnTo>
                  <a:lnTo>
                    <a:pt x="1493" y="2388"/>
                  </a:lnTo>
                  <a:lnTo>
                    <a:pt x="1479" y="2356"/>
                  </a:lnTo>
                  <a:lnTo>
                    <a:pt x="1467" y="2324"/>
                  </a:lnTo>
                  <a:lnTo>
                    <a:pt x="1455" y="2291"/>
                  </a:lnTo>
                  <a:lnTo>
                    <a:pt x="1445" y="2258"/>
                  </a:lnTo>
                  <a:lnTo>
                    <a:pt x="1434" y="2225"/>
                  </a:lnTo>
                  <a:lnTo>
                    <a:pt x="1425" y="2191"/>
                  </a:lnTo>
                  <a:lnTo>
                    <a:pt x="1416" y="2157"/>
                  </a:lnTo>
                  <a:lnTo>
                    <a:pt x="1408" y="2123"/>
                  </a:lnTo>
                  <a:lnTo>
                    <a:pt x="1400" y="2089"/>
                  </a:lnTo>
                  <a:lnTo>
                    <a:pt x="1394" y="2054"/>
                  </a:lnTo>
                  <a:lnTo>
                    <a:pt x="1389" y="2018"/>
                  </a:lnTo>
                  <a:lnTo>
                    <a:pt x="1383" y="1983"/>
                  </a:lnTo>
                  <a:lnTo>
                    <a:pt x="1378" y="1948"/>
                  </a:lnTo>
                  <a:lnTo>
                    <a:pt x="1375" y="1912"/>
                  </a:lnTo>
                  <a:lnTo>
                    <a:pt x="1372" y="1876"/>
                  </a:lnTo>
                  <a:lnTo>
                    <a:pt x="1368" y="1840"/>
                  </a:lnTo>
                  <a:lnTo>
                    <a:pt x="1367" y="1804"/>
                  </a:lnTo>
                  <a:lnTo>
                    <a:pt x="1366" y="1767"/>
                  </a:lnTo>
                  <a:lnTo>
                    <a:pt x="1365" y="1729"/>
                  </a:lnTo>
                  <a:lnTo>
                    <a:pt x="1366" y="1686"/>
                  </a:lnTo>
                  <a:lnTo>
                    <a:pt x="1367" y="1641"/>
                  </a:lnTo>
                  <a:lnTo>
                    <a:pt x="1370" y="1598"/>
                  </a:lnTo>
                  <a:lnTo>
                    <a:pt x="1374" y="1555"/>
                  </a:lnTo>
                  <a:lnTo>
                    <a:pt x="1378" y="1511"/>
                  </a:lnTo>
                  <a:lnTo>
                    <a:pt x="1383" y="1469"/>
                  </a:lnTo>
                  <a:lnTo>
                    <a:pt x="1390" y="1427"/>
                  </a:lnTo>
                  <a:lnTo>
                    <a:pt x="1397" y="1386"/>
                  </a:lnTo>
                  <a:lnTo>
                    <a:pt x="1405" y="1345"/>
                  </a:lnTo>
                  <a:lnTo>
                    <a:pt x="1415" y="1304"/>
                  </a:lnTo>
                  <a:lnTo>
                    <a:pt x="1426" y="1264"/>
                  </a:lnTo>
                  <a:lnTo>
                    <a:pt x="1437" y="1223"/>
                  </a:lnTo>
                  <a:lnTo>
                    <a:pt x="1449" y="1184"/>
                  </a:lnTo>
                  <a:lnTo>
                    <a:pt x="1463" y="1145"/>
                  </a:lnTo>
                  <a:lnTo>
                    <a:pt x="1477" y="1106"/>
                  </a:lnTo>
                  <a:lnTo>
                    <a:pt x="1493" y="1068"/>
                  </a:lnTo>
                  <a:lnTo>
                    <a:pt x="1508" y="1030"/>
                  </a:lnTo>
                  <a:lnTo>
                    <a:pt x="1527" y="993"/>
                  </a:lnTo>
                  <a:lnTo>
                    <a:pt x="1545" y="955"/>
                  </a:lnTo>
                  <a:lnTo>
                    <a:pt x="1564" y="919"/>
                  </a:lnTo>
                  <a:lnTo>
                    <a:pt x="1585" y="883"/>
                  </a:lnTo>
                  <a:lnTo>
                    <a:pt x="1606" y="847"/>
                  </a:lnTo>
                  <a:lnTo>
                    <a:pt x="1628" y="811"/>
                  </a:lnTo>
                  <a:lnTo>
                    <a:pt x="1652" y="776"/>
                  </a:lnTo>
                  <a:lnTo>
                    <a:pt x="1676" y="742"/>
                  </a:lnTo>
                  <a:lnTo>
                    <a:pt x="1702" y="708"/>
                  </a:lnTo>
                  <a:lnTo>
                    <a:pt x="1728" y="674"/>
                  </a:lnTo>
                  <a:lnTo>
                    <a:pt x="1756" y="640"/>
                  </a:lnTo>
                  <a:lnTo>
                    <a:pt x="1783" y="607"/>
                  </a:lnTo>
                  <a:lnTo>
                    <a:pt x="1813" y="574"/>
                  </a:lnTo>
                  <a:lnTo>
                    <a:pt x="1844" y="542"/>
                  </a:lnTo>
                  <a:lnTo>
                    <a:pt x="1875" y="510"/>
                  </a:lnTo>
                  <a:lnTo>
                    <a:pt x="1907" y="478"/>
                  </a:lnTo>
                  <a:lnTo>
                    <a:pt x="1940" y="448"/>
                  </a:lnTo>
                  <a:lnTo>
                    <a:pt x="1971" y="419"/>
                  </a:lnTo>
                  <a:lnTo>
                    <a:pt x="2005" y="390"/>
                  </a:lnTo>
                  <a:lnTo>
                    <a:pt x="2038" y="362"/>
                  </a:lnTo>
                  <a:lnTo>
                    <a:pt x="2072" y="336"/>
                  </a:lnTo>
                  <a:lnTo>
                    <a:pt x="2106" y="311"/>
                  </a:lnTo>
                  <a:lnTo>
                    <a:pt x="2141" y="287"/>
                  </a:lnTo>
                  <a:lnTo>
                    <a:pt x="2176" y="263"/>
                  </a:lnTo>
                  <a:lnTo>
                    <a:pt x="2211" y="240"/>
                  </a:lnTo>
                  <a:lnTo>
                    <a:pt x="2247" y="219"/>
                  </a:lnTo>
                  <a:lnTo>
                    <a:pt x="2284" y="199"/>
                  </a:lnTo>
                  <a:lnTo>
                    <a:pt x="2320" y="179"/>
                  </a:lnTo>
                  <a:lnTo>
                    <a:pt x="2357" y="160"/>
                  </a:lnTo>
                  <a:lnTo>
                    <a:pt x="2395" y="143"/>
                  </a:lnTo>
                  <a:lnTo>
                    <a:pt x="2432" y="127"/>
                  </a:lnTo>
                  <a:lnTo>
                    <a:pt x="2470" y="111"/>
                  </a:lnTo>
                  <a:lnTo>
                    <a:pt x="2510" y="98"/>
                  </a:lnTo>
                  <a:lnTo>
                    <a:pt x="2549" y="84"/>
                  </a:lnTo>
                  <a:lnTo>
                    <a:pt x="2588" y="71"/>
                  </a:lnTo>
                  <a:lnTo>
                    <a:pt x="2628" y="60"/>
                  </a:lnTo>
                  <a:lnTo>
                    <a:pt x="2668" y="50"/>
                  </a:lnTo>
                  <a:lnTo>
                    <a:pt x="2709" y="40"/>
                  </a:lnTo>
                  <a:lnTo>
                    <a:pt x="2750" y="32"/>
                  </a:lnTo>
                  <a:lnTo>
                    <a:pt x="2791" y="24"/>
                  </a:lnTo>
                  <a:lnTo>
                    <a:pt x="2833" y="18"/>
                  </a:lnTo>
                  <a:lnTo>
                    <a:pt x="2876" y="13"/>
                  </a:lnTo>
                  <a:lnTo>
                    <a:pt x="2918" y="7"/>
                  </a:lnTo>
                  <a:lnTo>
                    <a:pt x="2962" y="4"/>
                  </a:lnTo>
                  <a:lnTo>
                    <a:pt x="3005" y="2"/>
                  </a:lnTo>
                  <a:lnTo>
                    <a:pt x="3049" y="1"/>
                  </a:lnTo>
                  <a:lnTo>
                    <a:pt x="3094" y="0"/>
                  </a:lnTo>
                  <a:lnTo>
                    <a:pt x="3138" y="1"/>
                  </a:lnTo>
                  <a:lnTo>
                    <a:pt x="3183" y="2"/>
                  </a:lnTo>
                  <a:lnTo>
                    <a:pt x="3226" y="4"/>
                  </a:lnTo>
                  <a:lnTo>
                    <a:pt x="3270" y="7"/>
                  </a:lnTo>
                  <a:lnTo>
                    <a:pt x="3312" y="13"/>
                  </a:lnTo>
                  <a:lnTo>
                    <a:pt x="3356" y="18"/>
                  </a:lnTo>
                  <a:lnTo>
                    <a:pt x="3397" y="24"/>
                  </a:lnTo>
                  <a:lnTo>
                    <a:pt x="3440" y="32"/>
                  </a:lnTo>
                  <a:lnTo>
                    <a:pt x="3481" y="40"/>
                  </a:lnTo>
                  <a:lnTo>
                    <a:pt x="3521" y="50"/>
                  </a:lnTo>
                  <a:lnTo>
                    <a:pt x="3563" y="60"/>
                  </a:lnTo>
                  <a:lnTo>
                    <a:pt x="3602" y="71"/>
                  </a:lnTo>
                  <a:lnTo>
                    <a:pt x="3643" y="84"/>
                  </a:lnTo>
                  <a:lnTo>
                    <a:pt x="3682" y="98"/>
                  </a:lnTo>
                  <a:lnTo>
                    <a:pt x="3721" y="111"/>
                  </a:lnTo>
                  <a:lnTo>
                    <a:pt x="3759" y="127"/>
                  </a:lnTo>
                  <a:lnTo>
                    <a:pt x="3798" y="143"/>
                  </a:lnTo>
                  <a:lnTo>
                    <a:pt x="3835" y="160"/>
                  </a:lnTo>
                  <a:lnTo>
                    <a:pt x="3873" y="179"/>
                  </a:lnTo>
                  <a:lnTo>
                    <a:pt x="3909" y="199"/>
                  </a:lnTo>
                  <a:lnTo>
                    <a:pt x="3946" y="219"/>
                  </a:lnTo>
                  <a:lnTo>
                    <a:pt x="3982" y="240"/>
                  </a:lnTo>
                  <a:lnTo>
                    <a:pt x="4017" y="263"/>
                  </a:lnTo>
                  <a:lnTo>
                    <a:pt x="4053" y="287"/>
                  </a:lnTo>
                  <a:lnTo>
                    <a:pt x="4088" y="311"/>
                  </a:lnTo>
                  <a:lnTo>
                    <a:pt x="4122" y="336"/>
                  </a:lnTo>
                  <a:lnTo>
                    <a:pt x="4156" y="362"/>
                  </a:lnTo>
                  <a:lnTo>
                    <a:pt x="4190" y="390"/>
                  </a:lnTo>
                  <a:lnTo>
                    <a:pt x="4223" y="419"/>
                  </a:lnTo>
                  <a:lnTo>
                    <a:pt x="4256" y="448"/>
                  </a:lnTo>
                  <a:lnTo>
                    <a:pt x="4289" y="478"/>
                  </a:lnTo>
                  <a:lnTo>
                    <a:pt x="4321" y="510"/>
                  </a:lnTo>
                  <a:lnTo>
                    <a:pt x="4353" y="542"/>
                  </a:lnTo>
                  <a:lnTo>
                    <a:pt x="4383" y="574"/>
                  </a:lnTo>
                  <a:lnTo>
                    <a:pt x="4412" y="607"/>
                  </a:lnTo>
                  <a:lnTo>
                    <a:pt x="4440" y="640"/>
                  </a:lnTo>
                  <a:lnTo>
                    <a:pt x="4467" y="674"/>
                  </a:lnTo>
                  <a:lnTo>
                    <a:pt x="4493" y="708"/>
                  </a:lnTo>
                  <a:lnTo>
                    <a:pt x="4518" y="742"/>
                  </a:lnTo>
                  <a:lnTo>
                    <a:pt x="4543" y="776"/>
                  </a:lnTo>
                  <a:lnTo>
                    <a:pt x="4566" y="811"/>
                  </a:lnTo>
                  <a:lnTo>
                    <a:pt x="4588" y="847"/>
                  </a:lnTo>
                  <a:lnTo>
                    <a:pt x="4610" y="883"/>
                  </a:lnTo>
                  <a:lnTo>
                    <a:pt x="4630" y="919"/>
                  </a:lnTo>
                  <a:lnTo>
                    <a:pt x="4649" y="955"/>
                  </a:lnTo>
                  <a:lnTo>
                    <a:pt x="4667" y="993"/>
                  </a:lnTo>
                  <a:lnTo>
                    <a:pt x="4685" y="1030"/>
                  </a:lnTo>
                  <a:lnTo>
                    <a:pt x="4701" y="1068"/>
                  </a:lnTo>
                  <a:lnTo>
                    <a:pt x="4716" y="1106"/>
                  </a:lnTo>
                  <a:lnTo>
                    <a:pt x="4731" y="1145"/>
                  </a:lnTo>
                  <a:lnTo>
                    <a:pt x="4745" y="1184"/>
                  </a:lnTo>
                  <a:lnTo>
                    <a:pt x="4756" y="1223"/>
                  </a:lnTo>
                  <a:lnTo>
                    <a:pt x="4768" y="1264"/>
                  </a:lnTo>
                  <a:lnTo>
                    <a:pt x="4779" y="1304"/>
                  </a:lnTo>
                  <a:lnTo>
                    <a:pt x="4788" y="1345"/>
                  </a:lnTo>
                  <a:lnTo>
                    <a:pt x="4797" y="1386"/>
                  </a:lnTo>
                  <a:lnTo>
                    <a:pt x="4803" y="1427"/>
                  </a:lnTo>
                  <a:lnTo>
                    <a:pt x="4810" y="1469"/>
                  </a:lnTo>
                  <a:lnTo>
                    <a:pt x="4816" y="1511"/>
                  </a:lnTo>
                  <a:lnTo>
                    <a:pt x="4820" y="1555"/>
                  </a:lnTo>
                  <a:lnTo>
                    <a:pt x="4823" y="1598"/>
                  </a:lnTo>
                  <a:lnTo>
                    <a:pt x="4825" y="1641"/>
                  </a:lnTo>
                  <a:lnTo>
                    <a:pt x="4827" y="1686"/>
                  </a:lnTo>
                  <a:lnTo>
                    <a:pt x="4827" y="1729"/>
                  </a:lnTo>
                  <a:lnTo>
                    <a:pt x="4827" y="1768"/>
                  </a:lnTo>
                  <a:lnTo>
                    <a:pt x="4826" y="1806"/>
                  </a:lnTo>
                  <a:lnTo>
                    <a:pt x="4824" y="1843"/>
                  </a:lnTo>
                  <a:lnTo>
                    <a:pt x="4822" y="1880"/>
                  </a:lnTo>
                  <a:lnTo>
                    <a:pt x="4818" y="1917"/>
                  </a:lnTo>
                  <a:lnTo>
                    <a:pt x="4814" y="1954"/>
                  </a:lnTo>
                  <a:lnTo>
                    <a:pt x="4808" y="1990"/>
                  </a:lnTo>
                  <a:lnTo>
                    <a:pt x="4803" y="2027"/>
                  </a:lnTo>
                  <a:lnTo>
                    <a:pt x="4797" y="2062"/>
                  </a:lnTo>
                  <a:lnTo>
                    <a:pt x="4789" y="2098"/>
                  </a:lnTo>
                  <a:lnTo>
                    <a:pt x="4781" y="2134"/>
                  </a:lnTo>
                  <a:lnTo>
                    <a:pt x="4772" y="2169"/>
                  </a:lnTo>
                  <a:lnTo>
                    <a:pt x="4763" y="2204"/>
                  </a:lnTo>
                  <a:lnTo>
                    <a:pt x="4752" y="2240"/>
                  </a:lnTo>
                  <a:lnTo>
                    <a:pt x="4740" y="2274"/>
                  </a:lnTo>
                  <a:lnTo>
                    <a:pt x="4729" y="2308"/>
                  </a:lnTo>
                  <a:lnTo>
                    <a:pt x="4716" y="2342"/>
                  </a:lnTo>
                  <a:lnTo>
                    <a:pt x="4702" y="2376"/>
                  </a:lnTo>
                  <a:lnTo>
                    <a:pt x="4688" y="2410"/>
                  </a:lnTo>
                  <a:lnTo>
                    <a:pt x="4673" y="2443"/>
                  </a:lnTo>
                  <a:lnTo>
                    <a:pt x="4657" y="2476"/>
                  </a:lnTo>
                  <a:lnTo>
                    <a:pt x="4641" y="2508"/>
                  </a:lnTo>
                  <a:lnTo>
                    <a:pt x="4624" y="2541"/>
                  </a:lnTo>
                  <a:lnTo>
                    <a:pt x="4605" y="2573"/>
                  </a:lnTo>
                  <a:lnTo>
                    <a:pt x="4586" y="2606"/>
                  </a:lnTo>
                  <a:lnTo>
                    <a:pt x="4566" y="2638"/>
                  </a:lnTo>
                  <a:lnTo>
                    <a:pt x="4546" y="2669"/>
                  </a:lnTo>
                  <a:lnTo>
                    <a:pt x="4525" y="2701"/>
                  </a:lnTo>
                  <a:lnTo>
                    <a:pt x="4502" y="2732"/>
                  </a:lnTo>
                  <a:lnTo>
                    <a:pt x="4480" y="2763"/>
                  </a:lnTo>
                  <a:lnTo>
                    <a:pt x="4456" y="2793"/>
                  </a:lnTo>
                  <a:lnTo>
                    <a:pt x="4431" y="2824"/>
                  </a:lnTo>
                  <a:lnTo>
                    <a:pt x="4407" y="2853"/>
                  </a:lnTo>
                  <a:lnTo>
                    <a:pt x="4381" y="2883"/>
                  </a:lnTo>
                  <a:lnTo>
                    <a:pt x="4356" y="2910"/>
                  </a:lnTo>
                  <a:lnTo>
                    <a:pt x="4329" y="2938"/>
                  </a:lnTo>
                  <a:lnTo>
                    <a:pt x="4303" y="2965"/>
                  </a:lnTo>
                  <a:lnTo>
                    <a:pt x="4276" y="2991"/>
                  </a:lnTo>
                  <a:lnTo>
                    <a:pt x="4249" y="3017"/>
                  </a:lnTo>
                  <a:lnTo>
                    <a:pt x="4220" y="3041"/>
                  </a:lnTo>
                  <a:lnTo>
                    <a:pt x="4192" y="3066"/>
                  </a:lnTo>
                  <a:lnTo>
                    <a:pt x="4164" y="3089"/>
                  </a:lnTo>
                  <a:lnTo>
                    <a:pt x="4134" y="3112"/>
                  </a:lnTo>
                  <a:lnTo>
                    <a:pt x="4105" y="3134"/>
                  </a:lnTo>
                  <a:lnTo>
                    <a:pt x="4075" y="3155"/>
                  </a:lnTo>
                  <a:lnTo>
                    <a:pt x="4045" y="3176"/>
                  </a:lnTo>
                  <a:lnTo>
                    <a:pt x="4014" y="3196"/>
                  </a:lnTo>
                  <a:lnTo>
                    <a:pt x="3982" y="3215"/>
                  </a:lnTo>
                  <a:lnTo>
                    <a:pt x="3950" y="3233"/>
                  </a:lnTo>
                  <a:lnTo>
                    <a:pt x="3919" y="3252"/>
                  </a:lnTo>
                  <a:lnTo>
                    <a:pt x="3887" y="3269"/>
                  </a:lnTo>
                  <a:lnTo>
                    <a:pt x="3854" y="3286"/>
                  </a:lnTo>
                  <a:lnTo>
                    <a:pt x="3820" y="3301"/>
                  </a:lnTo>
                  <a:lnTo>
                    <a:pt x="3786" y="3316"/>
                  </a:lnTo>
                  <a:lnTo>
                    <a:pt x="3752" y="3331"/>
                  </a:lnTo>
                  <a:lnTo>
                    <a:pt x="3718" y="3344"/>
                  </a:lnTo>
                  <a:lnTo>
                    <a:pt x="3683" y="3358"/>
                  </a:lnTo>
                  <a:lnTo>
                    <a:pt x="3647" y="3370"/>
                  </a:lnTo>
                  <a:lnTo>
                    <a:pt x="3611" y="3381"/>
                  </a:lnTo>
                  <a:lnTo>
                    <a:pt x="3575" y="3393"/>
                  </a:lnTo>
                  <a:lnTo>
                    <a:pt x="3538" y="3402"/>
                  </a:lnTo>
                  <a:lnTo>
                    <a:pt x="3500" y="3412"/>
                  </a:lnTo>
                  <a:lnTo>
                    <a:pt x="3463" y="3421"/>
                  </a:lnTo>
                  <a:lnTo>
                    <a:pt x="3425" y="3429"/>
                  </a:lnTo>
                  <a:lnTo>
                    <a:pt x="3438" y="3443"/>
                  </a:lnTo>
                  <a:lnTo>
                    <a:pt x="3449" y="3456"/>
                  </a:lnTo>
                  <a:lnTo>
                    <a:pt x="3459" y="3468"/>
                  </a:lnTo>
                  <a:lnTo>
                    <a:pt x="3466" y="3480"/>
                  </a:lnTo>
                  <a:lnTo>
                    <a:pt x="3473" y="3491"/>
                  </a:lnTo>
                  <a:lnTo>
                    <a:pt x="3477" y="3501"/>
                  </a:lnTo>
                  <a:lnTo>
                    <a:pt x="3479" y="3512"/>
                  </a:lnTo>
                  <a:lnTo>
                    <a:pt x="3480" y="35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lt1"/>
                </a:solidFill>
                <a:cs typeface="+mn-ea"/>
                <a:sym typeface="+mn-lt"/>
              </a:endParaRPr>
            </a:p>
          </p:txBody>
        </p:sp>
        <p:sp>
          <p:nvSpPr>
            <p:cNvPr id="10" name="任意多边形 20"/>
            <p:cNvSpPr/>
            <p:nvPr/>
          </p:nvSpPr>
          <p:spPr bwMode="auto">
            <a:xfrm>
              <a:off x="4768906" y="2591512"/>
              <a:ext cx="538462" cy="1270618"/>
            </a:xfrm>
            <a:custGeom>
              <a:avLst/>
              <a:gdLst>
                <a:gd name="connsiteX0" fmla="*/ 271408 w 538462"/>
                <a:gd name="connsiteY0" fmla="*/ 0 h 1270618"/>
                <a:gd name="connsiteX1" fmla="*/ 274828 w 538462"/>
                <a:gd name="connsiteY1" fmla="*/ 75 h 1270618"/>
                <a:gd name="connsiteX2" fmla="*/ 278326 w 538462"/>
                <a:gd name="connsiteY2" fmla="*/ 150 h 1270618"/>
                <a:gd name="connsiteX3" fmla="*/ 281668 w 538462"/>
                <a:gd name="connsiteY3" fmla="*/ 299 h 1270618"/>
                <a:gd name="connsiteX4" fmla="*/ 285088 w 538462"/>
                <a:gd name="connsiteY4" fmla="*/ 524 h 1270618"/>
                <a:gd name="connsiteX5" fmla="*/ 288353 w 538462"/>
                <a:gd name="connsiteY5" fmla="*/ 973 h 1270618"/>
                <a:gd name="connsiteX6" fmla="*/ 291773 w 538462"/>
                <a:gd name="connsiteY6" fmla="*/ 1347 h 1270618"/>
                <a:gd name="connsiteX7" fmla="*/ 294960 w 538462"/>
                <a:gd name="connsiteY7" fmla="*/ 1796 h 1270618"/>
                <a:gd name="connsiteX8" fmla="*/ 298302 w 538462"/>
                <a:gd name="connsiteY8" fmla="*/ 2395 h 1270618"/>
                <a:gd name="connsiteX9" fmla="*/ 301489 w 538462"/>
                <a:gd name="connsiteY9" fmla="*/ 2993 h 1270618"/>
                <a:gd name="connsiteX10" fmla="*/ 304598 w 538462"/>
                <a:gd name="connsiteY10" fmla="*/ 3742 h 1270618"/>
                <a:gd name="connsiteX11" fmla="*/ 307863 w 538462"/>
                <a:gd name="connsiteY11" fmla="*/ 4490 h 1270618"/>
                <a:gd name="connsiteX12" fmla="*/ 310894 w 538462"/>
                <a:gd name="connsiteY12" fmla="*/ 5313 h 1270618"/>
                <a:gd name="connsiteX13" fmla="*/ 314081 w 538462"/>
                <a:gd name="connsiteY13" fmla="*/ 6286 h 1270618"/>
                <a:gd name="connsiteX14" fmla="*/ 317112 w 538462"/>
                <a:gd name="connsiteY14" fmla="*/ 7333 h 1270618"/>
                <a:gd name="connsiteX15" fmla="*/ 320144 w 538462"/>
                <a:gd name="connsiteY15" fmla="*/ 8306 h 1270618"/>
                <a:gd name="connsiteX16" fmla="*/ 323097 w 538462"/>
                <a:gd name="connsiteY16" fmla="*/ 9504 h 1270618"/>
                <a:gd name="connsiteX17" fmla="*/ 326129 w 538462"/>
                <a:gd name="connsiteY17" fmla="*/ 10701 h 1270618"/>
                <a:gd name="connsiteX18" fmla="*/ 329005 w 538462"/>
                <a:gd name="connsiteY18" fmla="*/ 11973 h 1270618"/>
                <a:gd name="connsiteX19" fmla="*/ 331958 w 538462"/>
                <a:gd name="connsiteY19" fmla="*/ 13395 h 1270618"/>
                <a:gd name="connsiteX20" fmla="*/ 334757 w 538462"/>
                <a:gd name="connsiteY20" fmla="*/ 14891 h 1270618"/>
                <a:gd name="connsiteX21" fmla="*/ 337633 w 538462"/>
                <a:gd name="connsiteY21" fmla="*/ 16388 h 1270618"/>
                <a:gd name="connsiteX22" fmla="*/ 340431 w 538462"/>
                <a:gd name="connsiteY22" fmla="*/ 17959 h 1270618"/>
                <a:gd name="connsiteX23" fmla="*/ 343151 w 538462"/>
                <a:gd name="connsiteY23" fmla="*/ 19680 h 1270618"/>
                <a:gd name="connsiteX24" fmla="*/ 345949 w 538462"/>
                <a:gd name="connsiteY24" fmla="*/ 21476 h 1270618"/>
                <a:gd name="connsiteX25" fmla="*/ 348670 w 538462"/>
                <a:gd name="connsiteY25" fmla="*/ 23272 h 1270618"/>
                <a:gd name="connsiteX26" fmla="*/ 351313 w 538462"/>
                <a:gd name="connsiteY26" fmla="*/ 25143 h 1270618"/>
                <a:gd name="connsiteX27" fmla="*/ 353955 w 538462"/>
                <a:gd name="connsiteY27" fmla="*/ 27089 h 1270618"/>
                <a:gd name="connsiteX28" fmla="*/ 356598 w 538462"/>
                <a:gd name="connsiteY28" fmla="*/ 29184 h 1270618"/>
                <a:gd name="connsiteX29" fmla="*/ 359163 w 538462"/>
                <a:gd name="connsiteY29" fmla="*/ 31354 h 1270618"/>
                <a:gd name="connsiteX30" fmla="*/ 361728 w 538462"/>
                <a:gd name="connsiteY30" fmla="*/ 33524 h 1270618"/>
                <a:gd name="connsiteX31" fmla="*/ 364293 w 538462"/>
                <a:gd name="connsiteY31" fmla="*/ 35769 h 1270618"/>
                <a:gd name="connsiteX32" fmla="*/ 366781 w 538462"/>
                <a:gd name="connsiteY32" fmla="*/ 38164 h 1270618"/>
                <a:gd name="connsiteX33" fmla="*/ 369268 w 538462"/>
                <a:gd name="connsiteY33" fmla="*/ 40558 h 1270618"/>
                <a:gd name="connsiteX34" fmla="*/ 371600 w 538462"/>
                <a:gd name="connsiteY34" fmla="*/ 42953 h 1270618"/>
                <a:gd name="connsiteX35" fmla="*/ 373854 w 538462"/>
                <a:gd name="connsiteY35" fmla="*/ 45422 h 1270618"/>
                <a:gd name="connsiteX36" fmla="*/ 376030 w 538462"/>
                <a:gd name="connsiteY36" fmla="*/ 47892 h 1270618"/>
                <a:gd name="connsiteX37" fmla="*/ 378129 w 538462"/>
                <a:gd name="connsiteY37" fmla="*/ 50436 h 1270618"/>
                <a:gd name="connsiteX38" fmla="*/ 380150 w 538462"/>
                <a:gd name="connsiteY38" fmla="*/ 52980 h 1270618"/>
                <a:gd name="connsiteX39" fmla="*/ 382093 w 538462"/>
                <a:gd name="connsiteY39" fmla="*/ 55524 h 1270618"/>
                <a:gd name="connsiteX40" fmla="*/ 384036 w 538462"/>
                <a:gd name="connsiteY40" fmla="*/ 58068 h 1270618"/>
                <a:gd name="connsiteX41" fmla="*/ 385824 w 538462"/>
                <a:gd name="connsiteY41" fmla="*/ 60687 h 1270618"/>
                <a:gd name="connsiteX42" fmla="*/ 387534 w 538462"/>
                <a:gd name="connsiteY42" fmla="*/ 63381 h 1270618"/>
                <a:gd name="connsiteX43" fmla="*/ 389244 w 538462"/>
                <a:gd name="connsiteY43" fmla="*/ 66075 h 1270618"/>
                <a:gd name="connsiteX44" fmla="*/ 390799 w 538462"/>
                <a:gd name="connsiteY44" fmla="*/ 68769 h 1270618"/>
                <a:gd name="connsiteX45" fmla="*/ 392275 w 538462"/>
                <a:gd name="connsiteY45" fmla="*/ 71463 h 1270618"/>
                <a:gd name="connsiteX46" fmla="*/ 393674 w 538462"/>
                <a:gd name="connsiteY46" fmla="*/ 74307 h 1270618"/>
                <a:gd name="connsiteX47" fmla="*/ 395074 w 538462"/>
                <a:gd name="connsiteY47" fmla="*/ 77075 h 1270618"/>
                <a:gd name="connsiteX48" fmla="*/ 396317 w 538462"/>
                <a:gd name="connsiteY48" fmla="*/ 79919 h 1270618"/>
                <a:gd name="connsiteX49" fmla="*/ 397483 w 538462"/>
                <a:gd name="connsiteY49" fmla="*/ 82762 h 1270618"/>
                <a:gd name="connsiteX50" fmla="*/ 398649 w 538462"/>
                <a:gd name="connsiteY50" fmla="*/ 85681 h 1270618"/>
                <a:gd name="connsiteX51" fmla="*/ 399737 w 538462"/>
                <a:gd name="connsiteY51" fmla="*/ 88599 h 1270618"/>
                <a:gd name="connsiteX52" fmla="*/ 400592 w 538462"/>
                <a:gd name="connsiteY52" fmla="*/ 91518 h 1270618"/>
                <a:gd name="connsiteX53" fmla="*/ 401525 w 538462"/>
                <a:gd name="connsiteY53" fmla="*/ 94586 h 1270618"/>
                <a:gd name="connsiteX54" fmla="*/ 402380 w 538462"/>
                <a:gd name="connsiteY54" fmla="*/ 97579 h 1270618"/>
                <a:gd name="connsiteX55" fmla="*/ 403080 w 538462"/>
                <a:gd name="connsiteY55" fmla="*/ 100647 h 1270618"/>
                <a:gd name="connsiteX56" fmla="*/ 403779 w 538462"/>
                <a:gd name="connsiteY56" fmla="*/ 103715 h 1270618"/>
                <a:gd name="connsiteX57" fmla="*/ 404246 w 538462"/>
                <a:gd name="connsiteY57" fmla="*/ 106783 h 1270618"/>
                <a:gd name="connsiteX58" fmla="*/ 404790 w 538462"/>
                <a:gd name="connsiteY58" fmla="*/ 109926 h 1270618"/>
                <a:gd name="connsiteX59" fmla="*/ 405256 w 538462"/>
                <a:gd name="connsiteY59" fmla="*/ 113069 h 1270618"/>
                <a:gd name="connsiteX60" fmla="*/ 405567 w 538462"/>
                <a:gd name="connsiteY60" fmla="*/ 116361 h 1270618"/>
                <a:gd name="connsiteX61" fmla="*/ 405800 w 538462"/>
                <a:gd name="connsiteY61" fmla="*/ 119579 h 1270618"/>
                <a:gd name="connsiteX62" fmla="*/ 405956 w 538462"/>
                <a:gd name="connsiteY62" fmla="*/ 122797 h 1270618"/>
                <a:gd name="connsiteX63" fmla="*/ 406111 w 538462"/>
                <a:gd name="connsiteY63" fmla="*/ 126164 h 1270618"/>
                <a:gd name="connsiteX64" fmla="*/ 406111 w 538462"/>
                <a:gd name="connsiteY64" fmla="*/ 129382 h 1270618"/>
                <a:gd name="connsiteX65" fmla="*/ 406111 w 538462"/>
                <a:gd name="connsiteY65" fmla="*/ 132300 h 1270618"/>
                <a:gd name="connsiteX66" fmla="*/ 406033 w 538462"/>
                <a:gd name="connsiteY66" fmla="*/ 135144 h 1270618"/>
                <a:gd name="connsiteX67" fmla="*/ 405878 w 538462"/>
                <a:gd name="connsiteY67" fmla="*/ 137912 h 1270618"/>
                <a:gd name="connsiteX68" fmla="*/ 405722 w 538462"/>
                <a:gd name="connsiteY68" fmla="*/ 140681 h 1270618"/>
                <a:gd name="connsiteX69" fmla="*/ 405411 w 538462"/>
                <a:gd name="connsiteY69" fmla="*/ 143450 h 1270618"/>
                <a:gd name="connsiteX70" fmla="*/ 405101 w 538462"/>
                <a:gd name="connsiteY70" fmla="*/ 146218 h 1270618"/>
                <a:gd name="connsiteX71" fmla="*/ 404634 w 538462"/>
                <a:gd name="connsiteY71" fmla="*/ 148912 h 1270618"/>
                <a:gd name="connsiteX72" fmla="*/ 404246 w 538462"/>
                <a:gd name="connsiteY72" fmla="*/ 151681 h 1270618"/>
                <a:gd name="connsiteX73" fmla="*/ 403779 w 538462"/>
                <a:gd name="connsiteY73" fmla="*/ 154300 h 1270618"/>
                <a:gd name="connsiteX74" fmla="*/ 403157 w 538462"/>
                <a:gd name="connsiteY74" fmla="*/ 156994 h 1270618"/>
                <a:gd name="connsiteX75" fmla="*/ 402536 w 538462"/>
                <a:gd name="connsiteY75" fmla="*/ 159688 h 1270618"/>
                <a:gd name="connsiteX76" fmla="*/ 401836 w 538462"/>
                <a:gd name="connsiteY76" fmla="*/ 162307 h 1270618"/>
                <a:gd name="connsiteX77" fmla="*/ 401136 w 538462"/>
                <a:gd name="connsiteY77" fmla="*/ 164926 h 1270618"/>
                <a:gd name="connsiteX78" fmla="*/ 400281 w 538462"/>
                <a:gd name="connsiteY78" fmla="*/ 167620 h 1270618"/>
                <a:gd name="connsiteX79" fmla="*/ 399349 w 538462"/>
                <a:gd name="connsiteY79" fmla="*/ 170164 h 1270618"/>
                <a:gd name="connsiteX80" fmla="*/ 398494 w 538462"/>
                <a:gd name="connsiteY80" fmla="*/ 172708 h 1270618"/>
                <a:gd name="connsiteX81" fmla="*/ 397483 w 538462"/>
                <a:gd name="connsiteY81" fmla="*/ 175253 h 1270618"/>
                <a:gd name="connsiteX82" fmla="*/ 396395 w 538462"/>
                <a:gd name="connsiteY82" fmla="*/ 177797 h 1270618"/>
                <a:gd name="connsiteX83" fmla="*/ 395307 w 538462"/>
                <a:gd name="connsiteY83" fmla="*/ 180341 h 1270618"/>
                <a:gd name="connsiteX84" fmla="*/ 394141 w 538462"/>
                <a:gd name="connsiteY84" fmla="*/ 182810 h 1270618"/>
                <a:gd name="connsiteX85" fmla="*/ 392897 w 538462"/>
                <a:gd name="connsiteY85" fmla="*/ 185280 h 1270618"/>
                <a:gd name="connsiteX86" fmla="*/ 391654 w 538462"/>
                <a:gd name="connsiteY86" fmla="*/ 187674 h 1270618"/>
                <a:gd name="connsiteX87" fmla="*/ 390332 w 538462"/>
                <a:gd name="connsiteY87" fmla="*/ 190144 h 1270618"/>
                <a:gd name="connsiteX88" fmla="*/ 388855 w 538462"/>
                <a:gd name="connsiteY88" fmla="*/ 192538 h 1270618"/>
                <a:gd name="connsiteX89" fmla="*/ 387379 w 538462"/>
                <a:gd name="connsiteY89" fmla="*/ 195008 h 1270618"/>
                <a:gd name="connsiteX90" fmla="*/ 385824 w 538462"/>
                <a:gd name="connsiteY90" fmla="*/ 197402 h 1270618"/>
                <a:gd name="connsiteX91" fmla="*/ 384269 w 538462"/>
                <a:gd name="connsiteY91" fmla="*/ 199722 h 1270618"/>
                <a:gd name="connsiteX92" fmla="*/ 382637 w 538462"/>
                <a:gd name="connsiteY92" fmla="*/ 202117 h 1270618"/>
                <a:gd name="connsiteX93" fmla="*/ 380849 w 538462"/>
                <a:gd name="connsiteY93" fmla="*/ 204436 h 1270618"/>
                <a:gd name="connsiteX94" fmla="*/ 379139 w 538462"/>
                <a:gd name="connsiteY94" fmla="*/ 206756 h 1270618"/>
                <a:gd name="connsiteX95" fmla="*/ 377274 w 538462"/>
                <a:gd name="connsiteY95" fmla="*/ 209001 h 1270618"/>
                <a:gd name="connsiteX96" fmla="*/ 375331 w 538462"/>
                <a:gd name="connsiteY96" fmla="*/ 211321 h 1270618"/>
                <a:gd name="connsiteX97" fmla="*/ 373465 w 538462"/>
                <a:gd name="connsiteY97" fmla="*/ 213491 h 1270618"/>
                <a:gd name="connsiteX98" fmla="*/ 371444 w 538462"/>
                <a:gd name="connsiteY98" fmla="*/ 215736 h 1270618"/>
                <a:gd name="connsiteX99" fmla="*/ 369501 w 538462"/>
                <a:gd name="connsiteY99" fmla="*/ 217756 h 1270618"/>
                <a:gd name="connsiteX100" fmla="*/ 367402 w 538462"/>
                <a:gd name="connsiteY100" fmla="*/ 219851 h 1270618"/>
                <a:gd name="connsiteX101" fmla="*/ 365381 w 538462"/>
                <a:gd name="connsiteY101" fmla="*/ 221872 h 1270618"/>
                <a:gd name="connsiteX102" fmla="*/ 363283 w 538462"/>
                <a:gd name="connsiteY102" fmla="*/ 223817 h 1270618"/>
                <a:gd name="connsiteX103" fmla="*/ 361184 w 538462"/>
                <a:gd name="connsiteY103" fmla="*/ 225763 h 1270618"/>
                <a:gd name="connsiteX104" fmla="*/ 358930 w 538462"/>
                <a:gd name="connsiteY104" fmla="*/ 227559 h 1270618"/>
                <a:gd name="connsiteX105" fmla="*/ 356754 w 538462"/>
                <a:gd name="connsiteY105" fmla="*/ 229430 h 1270618"/>
                <a:gd name="connsiteX106" fmla="*/ 354577 w 538462"/>
                <a:gd name="connsiteY106" fmla="*/ 231151 h 1270618"/>
                <a:gd name="connsiteX107" fmla="*/ 352245 w 538462"/>
                <a:gd name="connsiteY107" fmla="*/ 232872 h 1270618"/>
                <a:gd name="connsiteX108" fmla="*/ 349991 w 538462"/>
                <a:gd name="connsiteY108" fmla="*/ 234518 h 1270618"/>
                <a:gd name="connsiteX109" fmla="*/ 347659 w 538462"/>
                <a:gd name="connsiteY109" fmla="*/ 236090 h 1270618"/>
                <a:gd name="connsiteX110" fmla="*/ 345328 w 538462"/>
                <a:gd name="connsiteY110" fmla="*/ 237661 h 1270618"/>
                <a:gd name="connsiteX111" fmla="*/ 342918 w 538462"/>
                <a:gd name="connsiteY111" fmla="*/ 239158 h 1270618"/>
                <a:gd name="connsiteX112" fmla="*/ 340431 w 538462"/>
                <a:gd name="connsiteY112" fmla="*/ 240579 h 1270618"/>
                <a:gd name="connsiteX113" fmla="*/ 337943 w 538462"/>
                <a:gd name="connsiteY113" fmla="*/ 241926 h 1270618"/>
                <a:gd name="connsiteX114" fmla="*/ 335534 w 538462"/>
                <a:gd name="connsiteY114" fmla="*/ 243348 h 1270618"/>
                <a:gd name="connsiteX115" fmla="*/ 333047 w 538462"/>
                <a:gd name="connsiteY115" fmla="*/ 244620 h 1270618"/>
                <a:gd name="connsiteX116" fmla="*/ 330482 w 538462"/>
                <a:gd name="connsiteY116" fmla="*/ 245892 h 1270618"/>
                <a:gd name="connsiteX117" fmla="*/ 327839 w 538462"/>
                <a:gd name="connsiteY117" fmla="*/ 247015 h 1270618"/>
                <a:gd name="connsiteX118" fmla="*/ 325196 w 538462"/>
                <a:gd name="connsiteY118" fmla="*/ 248137 h 1270618"/>
                <a:gd name="connsiteX119" fmla="*/ 322553 w 538462"/>
                <a:gd name="connsiteY119" fmla="*/ 249260 h 1270618"/>
                <a:gd name="connsiteX120" fmla="*/ 319910 w 538462"/>
                <a:gd name="connsiteY120" fmla="*/ 250233 h 1270618"/>
                <a:gd name="connsiteX121" fmla="*/ 317190 w 538462"/>
                <a:gd name="connsiteY121" fmla="*/ 251280 h 1270618"/>
                <a:gd name="connsiteX122" fmla="*/ 314392 w 538462"/>
                <a:gd name="connsiteY122" fmla="*/ 252178 h 1270618"/>
                <a:gd name="connsiteX123" fmla="*/ 311594 w 538462"/>
                <a:gd name="connsiteY123" fmla="*/ 253001 h 1270618"/>
                <a:gd name="connsiteX124" fmla="*/ 308795 w 538462"/>
                <a:gd name="connsiteY124" fmla="*/ 253899 h 1270618"/>
                <a:gd name="connsiteX125" fmla="*/ 305919 w 538462"/>
                <a:gd name="connsiteY125" fmla="*/ 254573 h 1270618"/>
                <a:gd name="connsiteX126" fmla="*/ 302966 w 538462"/>
                <a:gd name="connsiteY126" fmla="*/ 255321 h 1270618"/>
                <a:gd name="connsiteX127" fmla="*/ 300090 w 538462"/>
                <a:gd name="connsiteY127" fmla="*/ 255994 h 1270618"/>
                <a:gd name="connsiteX128" fmla="*/ 297136 w 538462"/>
                <a:gd name="connsiteY128" fmla="*/ 256593 h 1270618"/>
                <a:gd name="connsiteX129" fmla="*/ 298147 w 538462"/>
                <a:gd name="connsiteY129" fmla="*/ 257641 h 1270618"/>
                <a:gd name="connsiteX130" fmla="*/ 299002 w 538462"/>
                <a:gd name="connsiteY130" fmla="*/ 258614 h 1270618"/>
                <a:gd name="connsiteX131" fmla="*/ 299779 w 538462"/>
                <a:gd name="connsiteY131" fmla="*/ 259512 h 1270618"/>
                <a:gd name="connsiteX132" fmla="*/ 300323 w 538462"/>
                <a:gd name="connsiteY132" fmla="*/ 260409 h 1270618"/>
                <a:gd name="connsiteX133" fmla="*/ 300867 w 538462"/>
                <a:gd name="connsiteY133" fmla="*/ 261233 h 1270618"/>
                <a:gd name="connsiteX134" fmla="*/ 301178 w 538462"/>
                <a:gd name="connsiteY134" fmla="*/ 261981 h 1270618"/>
                <a:gd name="connsiteX135" fmla="*/ 301333 w 538462"/>
                <a:gd name="connsiteY135" fmla="*/ 262804 h 1270618"/>
                <a:gd name="connsiteX136" fmla="*/ 301411 w 538462"/>
                <a:gd name="connsiteY136" fmla="*/ 263552 h 1270618"/>
                <a:gd name="connsiteX137" fmla="*/ 361573 w 538462"/>
                <a:gd name="connsiteY137" fmla="*/ 263552 h 1270618"/>
                <a:gd name="connsiteX138" fmla="*/ 364993 w 538462"/>
                <a:gd name="connsiteY138" fmla="*/ 263552 h 1270618"/>
                <a:gd name="connsiteX139" fmla="*/ 368413 w 538462"/>
                <a:gd name="connsiteY139" fmla="*/ 263702 h 1270618"/>
                <a:gd name="connsiteX140" fmla="*/ 371833 w 538462"/>
                <a:gd name="connsiteY140" fmla="*/ 263927 h 1270618"/>
                <a:gd name="connsiteX141" fmla="*/ 375175 w 538462"/>
                <a:gd name="connsiteY141" fmla="*/ 264226 h 1270618"/>
                <a:gd name="connsiteX142" fmla="*/ 378595 w 538462"/>
                <a:gd name="connsiteY142" fmla="*/ 264600 h 1270618"/>
                <a:gd name="connsiteX143" fmla="*/ 381860 w 538462"/>
                <a:gd name="connsiteY143" fmla="*/ 265124 h 1270618"/>
                <a:gd name="connsiteX144" fmla="*/ 385202 w 538462"/>
                <a:gd name="connsiteY144" fmla="*/ 265722 h 1270618"/>
                <a:gd name="connsiteX145" fmla="*/ 388544 w 538462"/>
                <a:gd name="connsiteY145" fmla="*/ 266396 h 1270618"/>
                <a:gd name="connsiteX146" fmla="*/ 391809 w 538462"/>
                <a:gd name="connsiteY146" fmla="*/ 267144 h 1270618"/>
                <a:gd name="connsiteX147" fmla="*/ 395074 w 538462"/>
                <a:gd name="connsiteY147" fmla="*/ 268042 h 1270618"/>
                <a:gd name="connsiteX148" fmla="*/ 398338 w 538462"/>
                <a:gd name="connsiteY148" fmla="*/ 269015 h 1270618"/>
                <a:gd name="connsiteX149" fmla="*/ 401603 w 538462"/>
                <a:gd name="connsiteY149" fmla="*/ 270063 h 1270618"/>
                <a:gd name="connsiteX150" fmla="*/ 404712 w 538462"/>
                <a:gd name="connsiteY150" fmla="*/ 271185 h 1270618"/>
                <a:gd name="connsiteX151" fmla="*/ 407976 w 538462"/>
                <a:gd name="connsiteY151" fmla="*/ 272382 h 1270618"/>
                <a:gd name="connsiteX152" fmla="*/ 411163 w 538462"/>
                <a:gd name="connsiteY152" fmla="*/ 273729 h 1270618"/>
                <a:gd name="connsiteX153" fmla="*/ 414272 w 538462"/>
                <a:gd name="connsiteY153" fmla="*/ 275076 h 1270618"/>
                <a:gd name="connsiteX154" fmla="*/ 417459 w 538462"/>
                <a:gd name="connsiteY154" fmla="*/ 276573 h 1270618"/>
                <a:gd name="connsiteX155" fmla="*/ 420568 w 538462"/>
                <a:gd name="connsiteY155" fmla="*/ 278144 h 1270618"/>
                <a:gd name="connsiteX156" fmla="*/ 423600 w 538462"/>
                <a:gd name="connsiteY156" fmla="*/ 279791 h 1270618"/>
                <a:gd name="connsiteX157" fmla="*/ 426787 w 538462"/>
                <a:gd name="connsiteY157" fmla="*/ 281586 h 1270618"/>
                <a:gd name="connsiteX158" fmla="*/ 429818 w 538462"/>
                <a:gd name="connsiteY158" fmla="*/ 283457 h 1270618"/>
                <a:gd name="connsiteX159" fmla="*/ 432849 w 538462"/>
                <a:gd name="connsiteY159" fmla="*/ 285403 h 1270618"/>
                <a:gd name="connsiteX160" fmla="*/ 435881 w 538462"/>
                <a:gd name="connsiteY160" fmla="*/ 287498 h 1270618"/>
                <a:gd name="connsiteX161" fmla="*/ 438912 w 538462"/>
                <a:gd name="connsiteY161" fmla="*/ 289593 h 1270618"/>
                <a:gd name="connsiteX162" fmla="*/ 441866 w 538462"/>
                <a:gd name="connsiteY162" fmla="*/ 291838 h 1270618"/>
                <a:gd name="connsiteX163" fmla="*/ 444820 w 538462"/>
                <a:gd name="connsiteY163" fmla="*/ 294158 h 1270618"/>
                <a:gd name="connsiteX164" fmla="*/ 447851 w 538462"/>
                <a:gd name="connsiteY164" fmla="*/ 296553 h 1270618"/>
                <a:gd name="connsiteX165" fmla="*/ 450727 w 538462"/>
                <a:gd name="connsiteY165" fmla="*/ 299097 h 1270618"/>
                <a:gd name="connsiteX166" fmla="*/ 453603 w 538462"/>
                <a:gd name="connsiteY166" fmla="*/ 301641 h 1270618"/>
                <a:gd name="connsiteX167" fmla="*/ 456479 w 538462"/>
                <a:gd name="connsiteY167" fmla="*/ 304335 h 1270618"/>
                <a:gd name="connsiteX168" fmla="*/ 459355 w 538462"/>
                <a:gd name="connsiteY168" fmla="*/ 307104 h 1270618"/>
                <a:gd name="connsiteX169" fmla="*/ 462231 w 538462"/>
                <a:gd name="connsiteY169" fmla="*/ 309947 h 1270618"/>
                <a:gd name="connsiteX170" fmla="*/ 464951 w 538462"/>
                <a:gd name="connsiteY170" fmla="*/ 312866 h 1270618"/>
                <a:gd name="connsiteX171" fmla="*/ 467672 w 538462"/>
                <a:gd name="connsiteY171" fmla="*/ 315784 h 1270618"/>
                <a:gd name="connsiteX172" fmla="*/ 470237 w 538462"/>
                <a:gd name="connsiteY172" fmla="*/ 318777 h 1270618"/>
                <a:gd name="connsiteX173" fmla="*/ 472802 w 538462"/>
                <a:gd name="connsiteY173" fmla="*/ 321770 h 1270618"/>
                <a:gd name="connsiteX174" fmla="*/ 475211 w 538462"/>
                <a:gd name="connsiteY174" fmla="*/ 324689 h 1270618"/>
                <a:gd name="connsiteX175" fmla="*/ 477621 w 538462"/>
                <a:gd name="connsiteY175" fmla="*/ 327682 h 1270618"/>
                <a:gd name="connsiteX176" fmla="*/ 479797 w 538462"/>
                <a:gd name="connsiteY176" fmla="*/ 330750 h 1270618"/>
                <a:gd name="connsiteX177" fmla="*/ 481974 w 538462"/>
                <a:gd name="connsiteY177" fmla="*/ 333743 h 1270618"/>
                <a:gd name="connsiteX178" fmla="*/ 484072 w 538462"/>
                <a:gd name="connsiteY178" fmla="*/ 336886 h 1270618"/>
                <a:gd name="connsiteX179" fmla="*/ 486016 w 538462"/>
                <a:gd name="connsiteY179" fmla="*/ 339954 h 1270618"/>
                <a:gd name="connsiteX180" fmla="*/ 487959 w 538462"/>
                <a:gd name="connsiteY180" fmla="*/ 343097 h 1270618"/>
                <a:gd name="connsiteX181" fmla="*/ 489824 w 538462"/>
                <a:gd name="connsiteY181" fmla="*/ 346165 h 1270618"/>
                <a:gd name="connsiteX182" fmla="*/ 491457 w 538462"/>
                <a:gd name="connsiteY182" fmla="*/ 349233 h 1270618"/>
                <a:gd name="connsiteX183" fmla="*/ 493089 w 538462"/>
                <a:gd name="connsiteY183" fmla="*/ 352451 h 1270618"/>
                <a:gd name="connsiteX184" fmla="*/ 494721 w 538462"/>
                <a:gd name="connsiteY184" fmla="*/ 355594 h 1270618"/>
                <a:gd name="connsiteX185" fmla="*/ 496198 w 538462"/>
                <a:gd name="connsiteY185" fmla="*/ 358811 h 1270618"/>
                <a:gd name="connsiteX186" fmla="*/ 497597 w 538462"/>
                <a:gd name="connsiteY186" fmla="*/ 362029 h 1270618"/>
                <a:gd name="connsiteX187" fmla="*/ 498841 w 538462"/>
                <a:gd name="connsiteY187" fmla="*/ 365172 h 1270618"/>
                <a:gd name="connsiteX188" fmla="*/ 500084 w 538462"/>
                <a:gd name="connsiteY188" fmla="*/ 368464 h 1270618"/>
                <a:gd name="connsiteX189" fmla="*/ 501095 w 538462"/>
                <a:gd name="connsiteY189" fmla="*/ 371682 h 1270618"/>
                <a:gd name="connsiteX190" fmla="*/ 502183 w 538462"/>
                <a:gd name="connsiteY190" fmla="*/ 374975 h 1270618"/>
                <a:gd name="connsiteX191" fmla="*/ 503116 w 538462"/>
                <a:gd name="connsiteY191" fmla="*/ 378267 h 1270618"/>
                <a:gd name="connsiteX192" fmla="*/ 503893 w 538462"/>
                <a:gd name="connsiteY192" fmla="*/ 381635 h 1270618"/>
                <a:gd name="connsiteX193" fmla="*/ 504670 w 538462"/>
                <a:gd name="connsiteY193" fmla="*/ 384927 h 1270618"/>
                <a:gd name="connsiteX194" fmla="*/ 505370 w 538462"/>
                <a:gd name="connsiteY194" fmla="*/ 388294 h 1270618"/>
                <a:gd name="connsiteX195" fmla="*/ 505914 w 538462"/>
                <a:gd name="connsiteY195" fmla="*/ 391662 h 1270618"/>
                <a:gd name="connsiteX196" fmla="*/ 506380 w 538462"/>
                <a:gd name="connsiteY196" fmla="*/ 395104 h 1270618"/>
                <a:gd name="connsiteX197" fmla="*/ 506847 w 538462"/>
                <a:gd name="connsiteY197" fmla="*/ 398397 h 1270618"/>
                <a:gd name="connsiteX198" fmla="*/ 507158 w 538462"/>
                <a:gd name="connsiteY198" fmla="*/ 401839 h 1270618"/>
                <a:gd name="connsiteX199" fmla="*/ 507391 w 538462"/>
                <a:gd name="connsiteY199" fmla="*/ 405356 h 1270618"/>
                <a:gd name="connsiteX200" fmla="*/ 507469 w 538462"/>
                <a:gd name="connsiteY200" fmla="*/ 408798 h 1270618"/>
                <a:gd name="connsiteX201" fmla="*/ 507546 w 538462"/>
                <a:gd name="connsiteY201" fmla="*/ 412240 h 1270618"/>
                <a:gd name="connsiteX202" fmla="*/ 507546 w 538462"/>
                <a:gd name="connsiteY202" fmla="*/ 718745 h 1270618"/>
                <a:gd name="connsiteX203" fmla="*/ 507546 w 538462"/>
                <a:gd name="connsiteY203" fmla="*/ 721588 h 1270618"/>
                <a:gd name="connsiteX204" fmla="*/ 507391 w 538462"/>
                <a:gd name="connsiteY204" fmla="*/ 724507 h 1270618"/>
                <a:gd name="connsiteX205" fmla="*/ 507313 w 538462"/>
                <a:gd name="connsiteY205" fmla="*/ 727276 h 1270618"/>
                <a:gd name="connsiteX206" fmla="*/ 507080 w 538462"/>
                <a:gd name="connsiteY206" fmla="*/ 730044 h 1270618"/>
                <a:gd name="connsiteX207" fmla="*/ 506769 w 538462"/>
                <a:gd name="connsiteY207" fmla="*/ 732813 h 1270618"/>
                <a:gd name="connsiteX208" fmla="*/ 506380 w 538462"/>
                <a:gd name="connsiteY208" fmla="*/ 735507 h 1270618"/>
                <a:gd name="connsiteX209" fmla="*/ 505992 w 538462"/>
                <a:gd name="connsiteY209" fmla="*/ 738276 h 1270618"/>
                <a:gd name="connsiteX210" fmla="*/ 505603 w 538462"/>
                <a:gd name="connsiteY210" fmla="*/ 740895 h 1270618"/>
                <a:gd name="connsiteX211" fmla="*/ 504981 w 538462"/>
                <a:gd name="connsiteY211" fmla="*/ 743589 h 1270618"/>
                <a:gd name="connsiteX212" fmla="*/ 504437 w 538462"/>
                <a:gd name="connsiteY212" fmla="*/ 746208 h 1270618"/>
                <a:gd name="connsiteX213" fmla="*/ 503738 w 538462"/>
                <a:gd name="connsiteY213" fmla="*/ 748827 h 1270618"/>
                <a:gd name="connsiteX214" fmla="*/ 503038 w 538462"/>
                <a:gd name="connsiteY214" fmla="*/ 751371 h 1270618"/>
                <a:gd name="connsiteX215" fmla="*/ 502183 w 538462"/>
                <a:gd name="connsiteY215" fmla="*/ 753915 h 1270618"/>
                <a:gd name="connsiteX216" fmla="*/ 501406 w 538462"/>
                <a:gd name="connsiteY216" fmla="*/ 756459 h 1270618"/>
                <a:gd name="connsiteX217" fmla="*/ 500473 w 538462"/>
                <a:gd name="connsiteY217" fmla="*/ 758929 h 1270618"/>
                <a:gd name="connsiteX218" fmla="*/ 499463 w 538462"/>
                <a:gd name="connsiteY218" fmla="*/ 761398 h 1270618"/>
                <a:gd name="connsiteX219" fmla="*/ 498374 w 538462"/>
                <a:gd name="connsiteY219" fmla="*/ 763868 h 1270618"/>
                <a:gd name="connsiteX220" fmla="*/ 497364 w 538462"/>
                <a:gd name="connsiteY220" fmla="*/ 766337 h 1270618"/>
                <a:gd name="connsiteX221" fmla="*/ 496198 w 538462"/>
                <a:gd name="connsiteY221" fmla="*/ 768732 h 1270618"/>
                <a:gd name="connsiteX222" fmla="*/ 494954 w 538462"/>
                <a:gd name="connsiteY222" fmla="*/ 771126 h 1270618"/>
                <a:gd name="connsiteX223" fmla="*/ 493633 w 538462"/>
                <a:gd name="connsiteY223" fmla="*/ 773371 h 1270618"/>
                <a:gd name="connsiteX224" fmla="*/ 492234 w 538462"/>
                <a:gd name="connsiteY224" fmla="*/ 775691 h 1270618"/>
                <a:gd name="connsiteX225" fmla="*/ 490835 w 538462"/>
                <a:gd name="connsiteY225" fmla="*/ 778010 h 1270618"/>
                <a:gd name="connsiteX226" fmla="*/ 489358 w 538462"/>
                <a:gd name="connsiteY226" fmla="*/ 780330 h 1270618"/>
                <a:gd name="connsiteX227" fmla="*/ 487726 w 538462"/>
                <a:gd name="connsiteY227" fmla="*/ 782575 h 1270618"/>
                <a:gd name="connsiteX228" fmla="*/ 486171 w 538462"/>
                <a:gd name="connsiteY228" fmla="*/ 784745 h 1270618"/>
                <a:gd name="connsiteX229" fmla="*/ 484461 w 538462"/>
                <a:gd name="connsiteY229" fmla="*/ 786990 h 1270618"/>
                <a:gd name="connsiteX230" fmla="*/ 482751 w 538462"/>
                <a:gd name="connsiteY230" fmla="*/ 789160 h 1270618"/>
                <a:gd name="connsiteX231" fmla="*/ 480885 w 538462"/>
                <a:gd name="connsiteY231" fmla="*/ 791330 h 1270618"/>
                <a:gd name="connsiteX232" fmla="*/ 479098 w 538462"/>
                <a:gd name="connsiteY232" fmla="*/ 793426 h 1270618"/>
                <a:gd name="connsiteX233" fmla="*/ 477077 w 538462"/>
                <a:gd name="connsiteY233" fmla="*/ 795596 h 1270618"/>
                <a:gd name="connsiteX234" fmla="*/ 475134 w 538462"/>
                <a:gd name="connsiteY234" fmla="*/ 797691 h 1270618"/>
                <a:gd name="connsiteX235" fmla="*/ 473035 w 538462"/>
                <a:gd name="connsiteY235" fmla="*/ 799711 h 1270618"/>
                <a:gd name="connsiteX236" fmla="*/ 470936 w 538462"/>
                <a:gd name="connsiteY236" fmla="*/ 801732 h 1270618"/>
                <a:gd name="connsiteX237" fmla="*/ 468760 w 538462"/>
                <a:gd name="connsiteY237" fmla="*/ 803602 h 1270618"/>
                <a:gd name="connsiteX238" fmla="*/ 466661 w 538462"/>
                <a:gd name="connsiteY238" fmla="*/ 805548 h 1270618"/>
                <a:gd name="connsiteX239" fmla="*/ 464329 w 538462"/>
                <a:gd name="connsiteY239" fmla="*/ 807419 h 1270618"/>
                <a:gd name="connsiteX240" fmla="*/ 462887 w 538462"/>
                <a:gd name="connsiteY240" fmla="*/ 808530 h 1270618"/>
                <a:gd name="connsiteX241" fmla="*/ 538462 w 538462"/>
                <a:gd name="connsiteY241" fmla="*/ 992082 h 1270618"/>
                <a:gd name="connsiteX242" fmla="*/ 385902 w 538462"/>
                <a:gd name="connsiteY242" fmla="*/ 992082 h 1270618"/>
                <a:gd name="connsiteX243" fmla="*/ 385902 w 538462"/>
                <a:gd name="connsiteY243" fmla="*/ 1270618 h 1270618"/>
                <a:gd name="connsiteX244" fmla="*/ 148287 w 538462"/>
                <a:gd name="connsiteY244" fmla="*/ 1270618 h 1270618"/>
                <a:gd name="connsiteX245" fmla="*/ 148287 w 538462"/>
                <a:gd name="connsiteY245" fmla="*/ 992082 h 1270618"/>
                <a:gd name="connsiteX246" fmla="*/ 0 w 538462"/>
                <a:gd name="connsiteY246" fmla="*/ 992082 h 1270618"/>
                <a:gd name="connsiteX247" fmla="*/ 75543 w 538462"/>
                <a:gd name="connsiteY247" fmla="*/ 808610 h 1270618"/>
                <a:gd name="connsiteX248" fmla="*/ 74989 w 538462"/>
                <a:gd name="connsiteY248" fmla="*/ 808242 h 1270618"/>
                <a:gd name="connsiteX249" fmla="*/ 72813 w 538462"/>
                <a:gd name="connsiteY249" fmla="*/ 806670 h 1270618"/>
                <a:gd name="connsiteX250" fmla="*/ 70559 w 538462"/>
                <a:gd name="connsiteY250" fmla="*/ 805024 h 1270618"/>
                <a:gd name="connsiteX251" fmla="*/ 68538 w 538462"/>
                <a:gd name="connsiteY251" fmla="*/ 803378 h 1270618"/>
                <a:gd name="connsiteX252" fmla="*/ 66361 w 538462"/>
                <a:gd name="connsiteY252" fmla="*/ 801732 h 1270618"/>
                <a:gd name="connsiteX253" fmla="*/ 64418 w 538462"/>
                <a:gd name="connsiteY253" fmla="*/ 800011 h 1270618"/>
                <a:gd name="connsiteX254" fmla="*/ 62397 w 538462"/>
                <a:gd name="connsiteY254" fmla="*/ 798289 h 1270618"/>
                <a:gd name="connsiteX255" fmla="*/ 60454 w 538462"/>
                <a:gd name="connsiteY255" fmla="*/ 796643 h 1270618"/>
                <a:gd name="connsiteX256" fmla="*/ 58511 w 538462"/>
                <a:gd name="connsiteY256" fmla="*/ 794847 h 1270618"/>
                <a:gd name="connsiteX257" fmla="*/ 56723 w 538462"/>
                <a:gd name="connsiteY257" fmla="*/ 793126 h 1270618"/>
                <a:gd name="connsiteX258" fmla="*/ 55013 w 538462"/>
                <a:gd name="connsiteY258" fmla="*/ 791405 h 1270618"/>
                <a:gd name="connsiteX259" fmla="*/ 53381 w 538462"/>
                <a:gd name="connsiteY259" fmla="*/ 789534 h 1270618"/>
                <a:gd name="connsiteX260" fmla="*/ 51671 w 538462"/>
                <a:gd name="connsiteY260" fmla="*/ 787813 h 1270618"/>
                <a:gd name="connsiteX261" fmla="*/ 50116 w 538462"/>
                <a:gd name="connsiteY261" fmla="*/ 785942 h 1270618"/>
                <a:gd name="connsiteX262" fmla="*/ 48639 w 538462"/>
                <a:gd name="connsiteY262" fmla="*/ 784221 h 1270618"/>
                <a:gd name="connsiteX263" fmla="*/ 47162 w 538462"/>
                <a:gd name="connsiteY263" fmla="*/ 782351 h 1270618"/>
                <a:gd name="connsiteX264" fmla="*/ 45763 w 538462"/>
                <a:gd name="connsiteY264" fmla="*/ 780555 h 1270618"/>
                <a:gd name="connsiteX265" fmla="*/ 44442 w 538462"/>
                <a:gd name="connsiteY265" fmla="*/ 778759 h 1270618"/>
                <a:gd name="connsiteX266" fmla="*/ 43198 w 538462"/>
                <a:gd name="connsiteY266" fmla="*/ 776888 h 1270618"/>
                <a:gd name="connsiteX267" fmla="*/ 41955 w 538462"/>
                <a:gd name="connsiteY267" fmla="*/ 775017 h 1270618"/>
                <a:gd name="connsiteX268" fmla="*/ 40866 w 538462"/>
                <a:gd name="connsiteY268" fmla="*/ 773147 h 1270618"/>
                <a:gd name="connsiteX269" fmla="*/ 39778 w 538462"/>
                <a:gd name="connsiteY269" fmla="*/ 771276 h 1270618"/>
                <a:gd name="connsiteX270" fmla="*/ 38768 w 538462"/>
                <a:gd name="connsiteY270" fmla="*/ 769330 h 1270618"/>
                <a:gd name="connsiteX271" fmla="*/ 37835 w 538462"/>
                <a:gd name="connsiteY271" fmla="*/ 767459 h 1270618"/>
                <a:gd name="connsiteX272" fmla="*/ 36902 w 538462"/>
                <a:gd name="connsiteY272" fmla="*/ 765514 h 1270618"/>
                <a:gd name="connsiteX273" fmla="*/ 36125 w 538462"/>
                <a:gd name="connsiteY273" fmla="*/ 763643 h 1270618"/>
                <a:gd name="connsiteX274" fmla="*/ 35348 w 538462"/>
                <a:gd name="connsiteY274" fmla="*/ 761697 h 1270618"/>
                <a:gd name="connsiteX275" fmla="*/ 34648 w 538462"/>
                <a:gd name="connsiteY275" fmla="*/ 759752 h 1270618"/>
                <a:gd name="connsiteX276" fmla="*/ 33949 w 538462"/>
                <a:gd name="connsiteY276" fmla="*/ 757806 h 1270618"/>
                <a:gd name="connsiteX277" fmla="*/ 33405 w 538462"/>
                <a:gd name="connsiteY277" fmla="*/ 755786 h 1270618"/>
                <a:gd name="connsiteX278" fmla="*/ 32860 w 538462"/>
                <a:gd name="connsiteY278" fmla="*/ 753840 h 1270618"/>
                <a:gd name="connsiteX279" fmla="*/ 32394 w 538462"/>
                <a:gd name="connsiteY279" fmla="*/ 751820 h 1270618"/>
                <a:gd name="connsiteX280" fmla="*/ 32005 w 538462"/>
                <a:gd name="connsiteY280" fmla="*/ 749874 h 1270618"/>
                <a:gd name="connsiteX281" fmla="*/ 31617 w 538462"/>
                <a:gd name="connsiteY281" fmla="*/ 747854 h 1270618"/>
                <a:gd name="connsiteX282" fmla="*/ 31384 w 538462"/>
                <a:gd name="connsiteY282" fmla="*/ 745833 h 1270618"/>
                <a:gd name="connsiteX283" fmla="*/ 31150 w 538462"/>
                <a:gd name="connsiteY283" fmla="*/ 743813 h 1270618"/>
                <a:gd name="connsiteX284" fmla="*/ 30995 w 538462"/>
                <a:gd name="connsiteY284" fmla="*/ 741718 h 1270618"/>
                <a:gd name="connsiteX285" fmla="*/ 30917 w 538462"/>
                <a:gd name="connsiteY285" fmla="*/ 739697 h 1270618"/>
                <a:gd name="connsiteX286" fmla="*/ 30917 w 538462"/>
                <a:gd name="connsiteY286" fmla="*/ 737602 h 1270618"/>
                <a:gd name="connsiteX287" fmla="*/ 30917 w 538462"/>
                <a:gd name="connsiteY287" fmla="*/ 412240 h 1270618"/>
                <a:gd name="connsiteX288" fmla="*/ 30995 w 538462"/>
                <a:gd name="connsiteY288" fmla="*/ 408050 h 1270618"/>
                <a:gd name="connsiteX289" fmla="*/ 31073 w 538462"/>
                <a:gd name="connsiteY289" fmla="*/ 403934 h 1270618"/>
                <a:gd name="connsiteX290" fmla="*/ 31306 w 538462"/>
                <a:gd name="connsiteY290" fmla="*/ 399743 h 1270618"/>
                <a:gd name="connsiteX291" fmla="*/ 31617 w 538462"/>
                <a:gd name="connsiteY291" fmla="*/ 395703 h 1270618"/>
                <a:gd name="connsiteX292" fmla="*/ 32083 w 538462"/>
                <a:gd name="connsiteY292" fmla="*/ 391737 h 1270618"/>
                <a:gd name="connsiteX293" fmla="*/ 32550 w 538462"/>
                <a:gd name="connsiteY293" fmla="*/ 387771 h 1270618"/>
                <a:gd name="connsiteX294" fmla="*/ 33094 w 538462"/>
                <a:gd name="connsiteY294" fmla="*/ 383879 h 1270618"/>
                <a:gd name="connsiteX295" fmla="*/ 33793 w 538462"/>
                <a:gd name="connsiteY295" fmla="*/ 380063 h 1270618"/>
                <a:gd name="connsiteX296" fmla="*/ 34570 w 538462"/>
                <a:gd name="connsiteY296" fmla="*/ 376247 h 1270618"/>
                <a:gd name="connsiteX297" fmla="*/ 35348 w 538462"/>
                <a:gd name="connsiteY297" fmla="*/ 372505 h 1270618"/>
                <a:gd name="connsiteX298" fmla="*/ 36358 w 538462"/>
                <a:gd name="connsiteY298" fmla="*/ 368839 h 1270618"/>
                <a:gd name="connsiteX299" fmla="*/ 37369 w 538462"/>
                <a:gd name="connsiteY299" fmla="*/ 365172 h 1270618"/>
                <a:gd name="connsiteX300" fmla="*/ 38457 w 538462"/>
                <a:gd name="connsiteY300" fmla="*/ 361580 h 1270618"/>
                <a:gd name="connsiteX301" fmla="*/ 39623 w 538462"/>
                <a:gd name="connsiteY301" fmla="*/ 358063 h 1270618"/>
                <a:gd name="connsiteX302" fmla="*/ 40944 w 538462"/>
                <a:gd name="connsiteY302" fmla="*/ 354621 h 1270618"/>
                <a:gd name="connsiteX303" fmla="*/ 42343 w 538462"/>
                <a:gd name="connsiteY303" fmla="*/ 351179 h 1270618"/>
                <a:gd name="connsiteX304" fmla="*/ 43820 w 538462"/>
                <a:gd name="connsiteY304" fmla="*/ 347811 h 1270618"/>
                <a:gd name="connsiteX305" fmla="*/ 45452 w 538462"/>
                <a:gd name="connsiteY305" fmla="*/ 344519 h 1270618"/>
                <a:gd name="connsiteX306" fmla="*/ 47085 w 538462"/>
                <a:gd name="connsiteY306" fmla="*/ 341226 h 1270618"/>
                <a:gd name="connsiteX307" fmla="*/ 48795 w 538462"/>
                <a:gd name="connsiteY307" fmla="*/ 338083 h 1270618"/>
                <a:gd name="connsiteX308" fmla="*/ 50738 w 538462"/>
                <a:gd name="connsiteY308" fmla="*/ 334940 h 1270618"/>
                <a:gd name="connsiteX309" fmla="*/ 52603 w 538462"/>
                <a:gd name="connsiteY309" fmla="*/ 331872 h 1270618"/>
                <a:gd name="connsiteX310" fmla="*/ 54702 w 538462"/>
                <a:gd name="connsiteY310" fmla="*/ 328730 h 1270618"/>
                <a:gd name="connsiteX311" fmla="*/ 56723 w 538462"/>
                <a:gd name="connsiteY311" fmla="*/ 325811 h 1270618"/>
                <a:gd name="connsiteX312" fmla="*/ 58977 w 538462"/>
                <a:gd name="connsiteY312" fmla="*/ 322893 h 1270618"/>
                <a:gd name="connsiteX313" fmla="*/ 61309 w 538462"/>
                <a:gd name="connsiteY313" fmla="*/ 319900 h 1270618"/>
                <a:gd name="connsiteX314" fmla="*/ 63641 w 538462"/>
                <a:gd name="connsiteY314" fmla="*/ 317131 h 1270618"/>
                <a:gd name="connsiteX315" fmla="*/ 66128 w 538462"/>
                <a:gd name="connsiteY315" fmla="*/ 314362 h 1270618"/>
                <a:gd name="connsiteX316" fmla="*/ 68693 w 538462"/>
                <a:gd name="connsiteY316" fmla="*/ 311668 h 1270618"/>
                <a:gd name="connsiteX317" fmla="*/ 71336 w 538462"/>
                <a:gd name="connsiteY317" fmla="*/ 308974 h 1270618"/>
                <a:gd name="connsiteX318" fmla="*/ 74134 w 538462"/>
                <a:gd name="connsiteY318" fmla="*/ 306280 h 1270618"/>
                <a:gd name="connsiteX319" fmla="*/ 76932 w 538462"/>
                <a:gd name="connsiteY319" fmla="*/ 303736 h 1270618"/>
                <a:gd name="connsiteX320" fmla="*/ 79808 w 538462"/>
                <a:gd name="connsiteY320" fmla="*/ 301192 h 1270618"/>
                <a:gd name="connsiteX321" fmla="*/ 82840 w 538462"/>
                <a:gd name="connsiteY321" fmla="*/ 298872 h 1270618"/>
                <a:gd name="connsiteX322" fmla="*/ 85871 w 538462"/>
                <a:gd name="connsiteY322" fmla="*/ 296553 h 1270618"/>
                <a:gd name="connsiteX323" fmla="*/ 88980 w 538462"/>
                <a:gd name="connsiteY323" fmla="*/ 294308 h 1270618"/>
                <a:gd name="connsiteX324" fmla="*/ 92245 w 538462"/>
                <a:gd name="connsiteY324" fmla="*/ 292138 h 1270618"/>
                <a:gd name="connsiteX325" fmla="*/ 95432 w 538462"/>
                <a:gd name="connsiteY325" fmla="*/ 290042 h 1270618"/>
                <a:gd name="connsiteX326" fmla="*/ 98774 w 538462"/>
                <a:gd name="connsiteY326" fmla="*/ 288022 h 1270618"/>
                <a:gd name="connsiteX327" fmla="*/ 102116 w 538462"/>
                <a:gd name="connsiteY327" fmla="*/ 286076 h 1270618"/>
                <a:gd name="connsiteX328" fmla="*/ 105614 w 538462"/>
                <a:gd name="connsiteY328" fmla="*/ 284280 h 1270618"/>
                <a:gd name="connsiteX329" fmla="*/ 109034 w 538462"/>
                <a:gd name="connsiteY329" fmla="*/ 282484 h 1270618"/>
                <a:gd name="connsiteX330" fmla="*/ 112687 w 538462"/>
                <a:gd name="connsiteY330" fmla="*/ 280763 h 1270618"/>
                <a:gd name="connsiteX331" fmla="*/ 116340 w 538462"/>
                <a:gd name="connsiteY331" fmla="*/ 279192 h 1270618"/>
                <a:gd name="connsiteX332" fmla="*/ 119994 w 538462"/>
                <a:gd name="connsiteY332" fmla="*/ 277695 h 1270618"/>
                <a:gd name="connsiteX333" fmla="*/ 123725 w 538462"/>
                <a:gd name="connsiteY333" fmla="*/ 276199 h 1270618"/>
                <a:gd name="connsiteX334" fmla="*/ 127611 w 538462"/>
                <a:gd name="connsiteY334" fmla="*/ 274777 h 1270618"/>
                <a:gd name="connsiteX335" fmla="*/ 131497 w 538462"/>
                <a:gd name="connsiteY335" fmla="*/ 273505 h 1270618"/>
                <a:gd name="connsiteX336" fmla="*/ 135462 w 538462"/>
                <a:gd name="connsiteY336" fmla="*/ 272382 h 1270618"/>
                <a:gd name="connsiteX337" fmla="*/ 139503 w 538462"/>
                <a:gd name="connsiteY337" fmla="*/ 271185 h 1270618"/>
                <a:gd name="connsiteX338" fmla="*/ 143623 w 538462"/>
                <a:gd name="connsiteY338" fmla="*/ 270137 h 1270618"/>
                <a:gd name="connsiteX339" fmla="*/ 147743 w 538462"/>
                <a:gd name="connsiteY339" fmla="*/ 269165 h 1270618"/>
                <a:gd name="connsiteX340" fmla="*/ 152018 w 538462"/>
                <a:gd name="connsiteY340" fmla="*/ 268192 h 1270618"/>
                <a:gd name="connsiteX341" fmla="*/ 156370 w 538462"/>
                <a:gd name="connsiteY341" fmla="*/ 267444 h 1270618"/>
                <a:gd name="connsiteX342" fmla="*/ 160723 w 538462"/>
                <a:gd name="connsiteY342" fmla="*/ 266695 h 1270618"/>
                <a:gd name="connsiteX343" fmla="*/ 165076 w 538462"/>
                <a:gd name="connsiteY343" fmla="*/ 265947 h 1270618"/>
                <a:gd name="connsiteX344" fmla="*/ 169662 w 538462"/>
                <a:gd name="connsiteY344" fmla="*/ 265423 h 1270618"/>
                <a:gd name="connsiteX345" fmla="*/ 174170 w 538462"/>
                <a:gd name="connsiteY345" fmla="*/ 264899 h 1270618"/>
                <a:gd name="connsiteX346" fmla="*/ 178756 w 538462"/>
                <a:gd name="connsiteY346" fmla="*/ 264450 h 1270618"/>
                <a:gd name="connsiteX347" fmla="*/ 183498 w 538462"/>
                <a:gd name="connsiteY347" fmla="*/ 264151 h 1270618"/>
                <a:gd name="connsiteX348" fmla="*/ 188239 w 538462"/>
                <a:gd name="connsiteY348" fmla="*/ 263852 h 1270618"/>
                <a:gd name="connsiteX349" fmla="*/ 193058 w 538462"/>
                <a:gd name="connsiteY349" fmla="*/ 263702 h 1270618"/>
                <a:gd name="connsiteX350" fmla="*/ 197955 w 538462"/>
                <a:gd name="connsiteY350" fmla="*/ 263552 h 1270618"/>
                <a:gd name="connsiteX351" fmla="*/ 202852 w 538462"/>
                <a:gd name="connsiteY351" fmla="*/ 263552 h 1270618"/>
                <a:gd name="connsiteX352" fmla="*/ 203318 w 538462"/>
                <a:gd name="connsiteY352" fmla="*/ 263178 h 1270618"/>
                <a:gd name="connsiteX353" fmla="*/ 203785 w 538462"/>
                <a:gd name="connsiteY353" fmla="*/ 262954 h 1270618"/>
                <a:gd name="connsiteX354" fmla="*/ 204251 w 538462"/>
                <a:gd name="connsiteY354" fmla="*/ 262879 h 1270618"/>
                <a:gd name="connsiteX355" fmla="*/ 204795 w 538462"/>
                <a:gd name="connsiteY355" fmla="*/ 262804 h 1270618"/>
                <a:gd name="connsiteX356" fmla="*/ 205261 w 538462"/>
                <a:gd name="connsiteY356" fmla="*/ 262804 h 1270618"/>
                <a:gd name="connsiteX357" fmla="*/ 205883 w 538462"/>
                <a:gd name="connsiteY357" fmla="*/ 262804 h 1270618"/>
                <a:gd name="connsiteX358" fmla="*/ 206661 w 538462"/>
                <a:gd name="connsiteY358" fmla="*/ 262804 h 1270618"/>
                <a:gd name="connsiteX359" fmla="*/ 207671 w 538462"/>
                <a:gd name="connsiteY359" fmla="*/ 262804 h 1270618"/>
                <a:gd name="connsiteX360" fmla="*/ 210625 w 538462"/>
                <a:gd name="connsiteY360" fmla="*/ 262954 h 1270618"/>
                <a:gd name="connsiteX361" fmla="*/ 213812 w 538462"/>
                <a:gd name="connsiteY361" fmla="*/ 263103 h 1270618"/>
                <a:gd name="connsiteX362" fmla="*/ 216921 w 538462"/>
                <a:gd name="connsiteY362" fmla="*/ 263178 h 1270618"/>
                <a:gd name="connsiteX363" fmla="*/ 220185 w 538462"/>
                <a:gd name="connsiteY363" fmla="*/ 263328 h 1270618"/>
                <a:gd name="connsiteX364" fmla="*/ 223605 w 538462"/>
                <a:gd name="connsiteY364" fmla="*/ 263403 h 1270618"/>
                <a:gd name="connsiteX365" fmla="*/ 226948 w 538462"/>
                <a:gd name="connsiteY365" fmla="*/ 263403 h 1270618"/>
                <a:gd name="connsiteX366" fmla="*/ 230523 w 538462"/>
                <a:gd name="connsiteY366" fmla="*/ 263552 h 1270618"/>
                <a:gd name="connsiteX367" fmla="*/ 234176 w 538462"/>
                <a:gd name="connsiteY367" fmla="*/ 263552 h 1270618"/>
                <a:gd name="connsiteX368" fmla="*/ 234254 w 538462"/>
                <a:gd name="connsiteY368" fmla="*/ 263103 h 1270618"/>
                <a:gd name="connsiteX369" fmla="*/ 234332 w 538462"/>
                <a:gd name="connsiteY369" fmla="*/ 262729 h 1270618"/>
                <a:gd name="connsiteX370" fmla="*/ 234565 w 538462"/>
                <a:gd name="connsiteY370" fmla="*/ 262280 h 1270618"/>
                <a:gd name="connsiteX371" fmla="*/ 234798 w 538462"/>
                <a:gd name="connsiteY371" fmla="*/ 261756 h 1270618"/>
                <a:gd name="connsiteX372" fmla="*/ 235653 w 538462"/>
                <a:gd name="connsiteY372" fmla="*/ 260634 h 1270618"/>
                <a:gd name="connsiteX373" fmla="*/ 236819 w 538462"/>
                <a:gd name="connsiteY373" fmla="*/ 259362 h 1270618"/>
                <a:gd name="connsiteX374" fmla="*/ 237907 w 538462"/>
                <a:gd name="connsiteY374" fmla="*/ 258165 h 1270618"/>
                <a:gd name="connsiteX375" fmla="*/ 238762 w 538462"/>
                <a:gd name="connsiteY375" fmla="*/ 257341 h 1270618"/>
                <a:gd name="connsiteX376" fmla="*/ 239073 w 538462"/>
                <a:gd name="connsiteY376" fmla="*/ 256967 h 1270618"/>
                <a:gd name="connsiteX377" fmla="*/ 239462 w 538462"/>
                <a:gd name="connsiteY377" fmla="*/ 256743 h 1270618"/>
                <a:gd name="connsiteX378" fmla="*/ 239695 w 538462"/>
                <a:gd name="connsiteY378" fmla="*/ 256668 h 1270618"/>
                <a:gd name="connsiteX379" fmla="*/ 239851 w 538462"/>
                <a:gd name="connsiteY379" fmla="*/ 256593 h 1270618"/>
                <a:gd name="connsiteX380" fmla="*/ 236975 w 538462"/>
                <a:gd name="connsiteY380" fmla="*/ 255695 h 1270618"/>
                <a:gd name="connsiteX381" fmla="*/ 234099 w 538462"/>
                <a:gd name="connsiteY381" fmla="*/ 254872 h 1270618"/>
                <a:gd name="connsiteX382" fmla="*/ 231300 w 538462"/>
                <a:gd name="connsiteY382" fmla="*/ 253899 h 1270618"/>
                <a:gd name="connsiteX383" fmla="*/ 228502 w 538462"/>
                <a:gd name="connsiteY383" fmla="*/ 252926 h 1270618"/>
                <a:gd name="connsiteX384" fmla="*/ 225704 w 538462"/>
                <a:gd name="connsiteY384" fmla="*/ 251879 h 1270618"/>
                <a:gd name="connsiteX385" fmla="*/ 222983 w 538462"/>
                <a:gd name="connsiteY385" fmla="*/ 250756 h 1270618"/>
                <a:gd name="connsiteX386" fmla="*/ 220263 w 538462"/>
                <a:gd name="connsiteY386" fmla="*/ 249709 h 1270618"/>
                <a:gd name="connsiteX387" fmla="*/ 217620 w 538462"/>
                <a:gd name="connsiteY387" fmla="*/ 248586 h 1270618"/>
                <a:gd name="connsiteX388" fmla="*/ 214977 w 538462"/>
                <a:gd name="connsiteY388" fmla="*/ 247389 h 1270618"/>
                <a:gd name="connsiteX389" fmla="*/ 212490 w 538462"/>
                <a:gd name="connsiteY389" fmla="*/ 246117 h 1270618"/>
                <a:gd name="connsiteX390" fmla="*/ 209925 w 538462"/>
                <a:gd name="connsiteY390" fmla="*/ 244845 h 1270618"/>
                <a:gd name="connsiteX391" fmla="*/ 207438 w 538462"/>
                <a:gd name="connsiteY391" fmla="*/ 243573 h 1270618"/>
                <a:gd name="connsiteX392" fmla="*/ 204951 w 538462"/>
                <a:gd name="connsiteY392" fmla="*/ 242226 h 1270618"/>
                <a:gd name="connsiteX393" fmla="*/ 202541 w 538462"/>
                <a:gd name="connsiteY393" fmla="*/ 240804 h 1270618"/>
                <a:gd name="connsiteX394" fmla="*/ 200131 w 538462"/>
                <a:gd name="connsiteY394" fmla="*/ 239307 h 1270618"/>
                <a:gd name="connsiteX395" fmla="*/ 197800 w 538462"/>
                <a:gd name="connsiteY395" fmla="*/ 237811 h 1270618"/>
                <a:gd name="connsiteX396" fmla="*/ 195468 w 538462"/>
                <a:gd name="connsiteY396" fmla="*/ 236314 h 1270618"/>
                <a:gd name="connsiteX397" fmla="*/ 193136 w 538462"/>
                <a:gd name="connsiteY397" fmla="*/ 234743 h 1270618"/>
                <a:gd name="connsiteX398" fmla="*/ 190882 w 538462"/>
                <a:gd name="connsiteY398" fmla="*/ 233096 h 1270618"/>
                <a:gd name="connsiteX399" fmla="*/ 188705 w 538462"/>
                <a:gd name="connsiteY399" fmla="*/ 231450 h 1270618"/>
                <a:gd name="connsiteX400" fmla="*/ 186529 w 538462"/>
                <a:gd name="connsiteY400" fmla="*/ 229804 h 1270618"/>
                <a:gd name="connsiteX401" fmla="*/ 184430 w 538462"/>
                <a:gd name="connsiteY401" fmla="*/ 228008 h 1270618"/>
                <a:gd name="connsiteX402" fmla="*/ 182332 w 538462"/>
                <a:gd name="connsiteY402" fmla="*/ 226287 h 1270618"/>
                <a:gd name="connsiteX403" fmla="*/ 180233 w 538462"/>
                <a:gd name="connsiteY403" fmla="*/ 224491 h 1270618"/>
                <a:gd name="connsiteX404" fmla="*/ 178212 w 538462"/>
                <a:gd name="connsiteY404" fmla="*/ 222620 h 1270618"/>
                <a:gd name="connsiteX405" fmla="*/ 176191 w 538462"/>
                <a:gd name="connsiteY405" fmla="*/ 220749 h 1270618"/>
                <a:gd name="connsiteX406" fmla="*/ 174248 w 538462"/>
                <a:gd name="connsiteY406" fmla="*/ 218804 h 1270618"/>
                <a:gd name="connsiteX407" fmla="*/ 172382 w 538462"/>
                <a:gd name="connsiteY407" fmla="*/ 216858 h 1270618"/>
                <a:gd name="connsiteX408" fmla="*/ 170439 w 538462"/>
                <a:gd name="connsiteY408" fmla="*/ 214838 h 1270618"/>
                <a:gd name="connsiteX409" fmla="*/ 168574 w 538462"/>
                <a:gd name="connsiteY409" fmla="*/ 212743 h 1270618"/>
                <a:gd name="connsiteX410" fmla="*/ 166708 w 538462"/>
                <a:gd name="connsiteY410" fmla="*/ 210722 h 1270618"/>
                <a:gd name="connsiteX411" fmla="*/ 164998 w 538462"/>
                <a:gd name="connsiteY411" fmla="*/ 208552 h 1270618"/>
                <a:gd name="connsiteX412" fmla="*/ 163288 w 538462"/>
                <a:gd name="connsiteY412" fmla="*/ 206307 h 1270618"/>
                <a:gd name="connsiteX413" fmla="*/ 161656 w 538462"/>
                <a:gd name="connsiteY413" fmla="*/ 204212 h 1270618"/>
                <a:gd name="connsiteX414" fmla="*/ 159946 w 538462"/>
                <a:gd name="connsiteY414" fmla="*/ 201967 h 1270618"/>
                <a:gd name="connsiteX415" fmla="*/ 158391 w 538462"/>
                <a:gd name="connsiteY415" fmla="*/ 199722 h 1270618"/>
                <a:gd name="connsiteX416" fmla="*/ 156915 w 538462"/>
                <a:gd name="connsiteY416" fmla="*/ 197402 h 1270618"/>
                <a:gd name="connsiteX417" fmla="*/ 155515 w 538462"/>
                <a:gd name="connsiteY417" fmla="*/ 195157 h 1270618"/>
                <a:gd name="connsiteX418" fmla="*/ 154116 w 538462"/>
                <a:gd name="connsiteY418" fmla="*/ 192913 h 1270618"/>
                <a:gd name="connsiteX419" fmla="*/ 152795 w 538462"/>
                <a:gd name="connsiteY419" fmla="*/ 190593 h 1270618"/>
                <a:gd name="connsiteX420" fmla="*/ 151474 w 538462"/>
                <a:gd name="connsiteY420" fmla="*/ 188273 h 1270618"/>
                <a:gd name="connsiteX421" fmla="*/ 150230 w 538462"/>
                <a:gd name="connsiteY421" fmla="*/ 185879 h 1270618"/>
                <a:gd name="connsiteX422" fmla="*/ 149064 w 538462"/>
                <a:gd name="connsiteY422" fmla="*/ 183484 h 1270618"/>
                <a:gd name="connsiteX423" fmla="*/ 147976 w 538462"/>
                <a:gd name="connsiteY423" fmla="*/ 181089 h 1270618"/>
                <a:gd name="connsiteX424" fmla="*/ 146965 w 538462"/>
                <a:gd name="connsiteY424" fmla="*/ 178695 h 1270618"/>
                <a:gd name="connsiteX425" fmla="*/ 145877 w 538462"/>
                <a:gd name="connsiteY425" fmla="*/ 176300 h 1270618"/>
                <a:gd name="connsiteX426" fmla="*/ 144944 w 538462"/>
                <a:gd name="connsiteY426" fmla="*/ 173906 h 1270618"/>
                <a:gd name="connsiteX427" fmla="*/ 144012 w 538462"/>
                <a:gd name="connsiteY427" fmla="*/ 171436 h 1270618"/>
                <a:gd name="connsiteX428" fmla="*/ 143234 w 538462"/>
                <a:gd name="connsiteY428" fmla="*/ 168967 h 1270618"/>
                <a:gd name="connsiteX429" fmla="*/ 142379 w 538462"/>
                <a:gd name="connsiteY429" fmla="*/ 166497 h 1270618"/>
                <a:gd name="connsiteX430" fmla="*/ 141680 w 538462"/>
                <a:gd name="connsiteY430" fmla="*/ 163953 h 1270618"/>
                <a:gd name="connsiteX431" fmla="*/ 140980 w 538462"/>
                <a:gd name="connsiteY431" fmla="*/ 161409 h 1270618"/>
                <a:gd name="connsiteX432" fmla="*/ 140358 w 538462"/>
                <a:gd name="connsiteY432" fmla="*/ 158865 h 1270618"/>
                <a:gd name="connsiteX433" fmla="*/ 139737 w 538462"/>
                <a:gd name="connsiteY433" fmla="*/ 156321 h 1270618"/>
                <a:gd name="connsiteX434" fmla="*/ 139270 w 538462"/>
                <a:gd name="connsiteY434" fmla="*/ 153702 h 1270618"/>
                <a:gd name="connsiteX435" fmla="*/ 138882 w 538462"/>
                <a:gd name="connsiteY435" fmla="*/ 151008 h 1270618"/>
                <a:gd name="connsiteX436" fmla="*/ 138415 w 538462"/>
                <a:gd name="connsiteY436" fmla="*/ 148389 h 1270618"/>
                <a:gd name="connsiteX437" fmla="*/ 138027 w 538462"/>
                <a:gd name="connsiteY437" fmla="*/ 145770 h 1270618"/>
                <a:gd name="connsiteX438" fmla="*/ 137793 w 538462"/>
                <a:gd name="connsiteY438" fmla="*/ 143076 h 1270618"/>
                <a:gd name="connsiteX439" fmla="*/ 137560 w 538462"/>
                <a:gd name="connsiteY439" fmla="*/ 140382 h 1270618"/>
                <a:gd name="connsiteX440" fmla="*/ 137249 w 538462"/>
                <a:gd name="connsiteY440" fmla="*/ 137688 h 1270618"/>
                <a:gd name="connsiteX441" fmla="*/ 137172 w 538462"/>
                <a:gd name="connsiteY441" fmla="*/ 134994 h 1270618"/>
                <a:gd name="connsiteX442" fmla="*/ 137094 w 538462"/>
                <a:gd name="connsiteY442" fmla="*/ 132225 h 1270618"/>
                <a:gd name="connsiteX443" fmla="*/ 137016 w 538462"/>
                <a:gd name="connsiteY443" fmla="*/ 129382 h 1270618"/>
                <a:gd name="connsiteX444" fmla="*/ 137094 w 538462"/>
                <a:gd name="connsiteY444" fmla="*/ 126164 h 1270618"/>
                <a:gd name="connsiteX445" fmla="*/ 137172 w 538462"/>
                <a:gd name="connsiteY445" fmla="*/ 122797 h 1270618"/>
                <a:gd name="connsiteX446" fmla="*/ 137405 w 538462"/>
                <a:gd name="connsiteY446" fmla="*/ 119579 h 1270618"/>
                <a:gd name="connsiteX447" fmla="*/ 137716 w 538462"/>
                <a:gd name="connsiteY447" fmla="*/ 116361 h 1270618"/>
                <a:gd name="connsiteX448" fmla="*/ 138027 w 538462"/>
                <a:gd name="connsiteY448" fmla="*/ 113069 h 1270618"/>
                <a:gd name="connsiteX449" fmla="*/ 138415 w 538462"/>
                <a:gd name="connsiteY449" fmla="*/ 109926 h 1270618"/>
                <a:gd name="connsiteX450" fmla="*/ 138959 w 538462"/>
                <a:gd name="connsiteY450" fmla="*/ 106783 h 1270618"/>
                <a:gd name="connsiteX451" fmla="*/ 139503 w 538462"/>
                <a:gd name="connsiteY451" fmla="*/ 103715 h 1270618"/>
                <a:gd name="connsiteX452" fmla="*/ 140125 w 538462"/>
                <a:gd name="connsiteY452" fmla="*/ 100647 h 1270618"/>
                <a:gd name="connsiteX453" fmla="*/ 140903 w 538462"/>
                <a:gd name="connsiteY453" fmla="*/ 97579 h 1270618"/>
                <a:gd name="connsiteX454" fmla="*/ 141758 w 538462"/>
                <a:gd name="connsiteY454" fmla="*/ 94586 h 1270618"/>
                <a:gd name="connsiteX455" fmla="*/ 142613 w 538462"/>
                <a:gd name="connsiteY455" fmla="*/ 91518 h 1270618"/>
                <a:gd name="connsiteX456" fmla="*/ 143545 w 538462"/>
                <a:gd name="connsiteY456" fmla="*/ 88599 h 1270618"/>
                <a:gd name="connsiteX457" fmla="*/ 144634 w 538462"/>
                <a:gd name="connsiteY457" fmla="*/ 85681 h 1270618"/>
                <a:gd name="connsiteX458" fmla="*/ 145722 w 538462"/>
                <a:gd name="connsiteY458" fmla="*/ 82762 h 1270618"/>
                <a:gd name="connsiteX459" fmla="*/ 146965 w 538462"/>
                <a:gd name="connsiteY459" fmla="*/ 79919 h 1270618"/>
                <a:gd name="connsiteX460" fmla="*/ 148131 w 538462"/>
                <a:gd name="connsiteY460" fmla="*/ 77075 h 1270618"/>
                <a:gd name="connsiteX461" fmla="*/ 149608 w 538462"/>
                <a:gd name="connsiteY461" fmla="*/ 74307 h 1270618"/>
                <a:gd name="connsiteX462" fmla="*/ 151007 w 538462"/>
                <a:gd name="connsiteY462" fmla="*/ 71463 h 1270618"/>
                <a:gd name="connsiteX463" fmla="*/ 152484 w 538462"/>
                <a:gd name="connsiteY463" fmla="*/ 68769 h 1270618"/>
                <a:gd name="connsiteX464" fmla="*/ 154116 w 538462"/>
                <a:gd name="connsiteY464" fmla="*/ 66075 h 1270618"/>
                <a:gd name="connsiteX465" fmla="*/ 155749 w 538462"/>
                <a:gd name="connsiteY465" fmla="*/ 63381 h 1270618"/>
                <a:gd name="connsiteX466" fmla="*/ 157459 w 538462"/>
                <a:gd name="connsiteY466" fmla="*/ 60687 h 1270618"/>
                <a:gd name="connsiteX467" fmla="*/ 159324 w 538462"/>
                <a:gd name="connsiteY467" fmla="*/ 58068 h 1270618"/>
                <a:gd name="connsiteX468" fmla="*/ 161190 w 538462"/>
                <a:gd name="connsiteY468" fmla="*/ 55524 h 1270618"/>
                <a:gd name="connsiteX469" fmla="*/ 163211 w 538462"/>
                <a:gd name="connsiteY469" fmla="*/ 52980 h 1270618"/>
                <a:gd name="connsiteX470" fmla="*/ 165231 w 538462"/>
                <a:gd name="connsiteY470" fmla="*/ 50436 h 1270618"/>
                <a:gd name="connsiteX471" fmla="*/ 167408 w 538462"/>
                <a:gd name="connsiteY471" fmla="*/ 47892 h 1270618"/>
                <a:gd name="connsiteX472" fmla="*/ 169507 w 538462"/>
                <a:gd name="connsiteY472" fmla="*/ 45422 h 1270618"/>
                <a:gd name="connsiteX473" fmla="*/ 171838 w 538462"/>
                <a:gd name="connsiteY473" fmla="*/ 42953 h 1270618"/>
                <a:gd name="connsiteX474" fmla="*/ 174248 w 538462"/>
                <a:gd name="connsiteY474" fmla="*/ 40558 h 1270618"/>
                <a:gd name="connsiteX475" fmla="*/ 176658 w 538462"/>
                <a:gd name="connsiteY475" fmla="*/ 38164 h 1270618"/>
                <a:gd name="connsiteX476" fmla="*/ 179145 w 538462"/>
                <a:gd name="connsiteY476" fmla="*/ 35769 h 1270618"/>
                <a:gd name="connsiteX477" fmla="*/ 181710 w 538462"/>
                <a:gd name="connsiteY477" fmla="*/ 33524 h 1270618"/>
                <a:gd name="connsiteX478" fmla="*/ 184119 w 538462"/>
                <a:gd name="connsiteY478" fmla="*/ 31354 h 1270618"/>
                <a:gd name="connsiteX479" fmla="*/ 186762 w 538462"/>
                <a:gd name="connsiteY479" fmla="*/ 29184 h 1270618"/>
                <a:gd name="connsiteX480" fmla="*/ 189327 w 538462"/>
                <a:gd name="connsiteY480" fmla="*/ 27089 h 1270618"/>
                <a:gd name="connsiteX481" fmla="*/ 191970 w 538462"/>
                <a:gd name="connsiteY481" fmla="*/ 25143 h 1270618"/>
                <a:gd name="connsiteX482" fmla="*/ 194613 w 538462"/>
                <a:gd name="connsiteY482" fmla="*/ 23272 h 1270618"/>
                <a:gd name="connsiteX483" fmla="*/ 197333 w 538462"/>
                <a:gd name="connsiteY483" fmla="*/ 21476 h 1270618"/>
                <a:gd name="connsiteX484" fmla="*/ 200054 w 538462"/>
                <a:gd name="connsiteY484" fmla="*/ 19680 h 1270618"/>
                <a:gd name="connsiteX485" fmla="*/ 202774 w 538462"/>
                <a:gd name="connsiteY485" fmla="*/ 17959 h 1270618"/>
                <a:gd name="connsiteX486" fmla="*/ 205572 w 538462"/>
                <a:gd name="connsiteY486" fmla="*/ 16388 h 1270618"/>
                <a:gd name="connsiteX487" fmla="*/ 208448 w 538462"/>
                <a:gd name="connsiteY487" fmla="*/ 14891 h 1270618"/>
                <a:gd name="connsiteX488" fmla="*/ 211247 w 538462"/>
                <a:gd name="connsiteY488" fmla="*/ 13395 h 1270618"/>
                <a:gd name="connsiteX489" fmla="*/ 214122 w 538462"/>
                <a:gd name="connsiteY489" fmla="*/ 11973 h 1270618"/>
                <a:gd name="connsiteX490" fmla="*/ 217076 w 538462"/>
                <a:gd name="connsiteY490" fmla="*/ 10701 h 1270618"/>
                <a:gd name="connsiteX491" fmla="*/ 219952 w 538462"/>
                <a:gd name="connsiteY491" fmla="*/ 9504 h 1270618"/>
                <a:gd name="connsiteX492" fmla="*/ 222906 w 538462"/>
                <a:gd name="connsiteY492" fmla="*/ 8306 h 1270618"/>
                <a:gd name="connsiteX493" fmla="*/ 226015 w 538462"/>
                <a:gd name="connsiteY493" fmla="*/ 7333 h 1270618"/>
                <a:gd name="connsiteX494" fmla="*/ 229046 w 538462"/>
                <a:gd name="connsiteY494" fmla="*/ 6286 h 1270618"/>
                <a:gd name="connsiteX495" fmla="*/ 232078 w 538462"/>
                <a:gd name="connsiteY495" fmla="*/ 5313 h 1270618"/>
                <a:gd name="connsiteX496" fmla="*/ 235187 w 538462"/>
                <a:gd name="connsiteY496" fmla="*/ 4490 h 1270618"/>
                <a:gd name="connsiteX497" fmla="*/ 238296 w 538462"/>
                <a:gd name="connsiteY497" fmla="*/ 3742 h 1270618"/>
                <a:gd name="connsiteX498" fmla="*/ 241483 w 538462"/>
                <a:gd name="connsiteY498" fmla="*/ 2993 h 1270618"/>
                <a:gd name="connsiteX499" fmla="*/ 244670 w 538462"/>
                <a:gd name="connsiteY499" fmla="*/ 2395 h 1270618"/>
                <a:gd name="connsiteX500" fmla="*/ 247857 w 538462"/>
                <a:gd name="connsiteY500" fmla="*/ 1796 h 1270618"/>
                <a:gd name="connsiteX501" fmla="*/ 251121 w 538462"/>
                <a:gd name="connsiteY501" fmla="*/ 1347 h 1270618"/>
                <a:gd name="connsiteX502" fmla="*/ 254463 w 538462"/>
                <a:gd name="connsiteY502" fmla="*/ 973 h 1270618"/>
                <a:gd name="connsiteX503" fmla="*/ 257728 w 538462"/>
                <a:gd name="connsiteY503" fmla="*/ 524 h 1270618"/>
                <a:gd name="connsiteX504" fmla="*/ 261148 w 538462"/>
                <a:gd name="connsiteY504" fmla="*/ 299 h 1270618"/>
                <a:gd name="connsiteX505" fmla="*/ 264490 w 538462"/>
                <a:gd name="connsiteY505" fmla="*/ 150 h 1270618"/>
                <a:gd name="connsiteX506" fmla="*/ 267910 w 538462"/>
                <a:gd name="connsiteY506" fmla="*/ 75 h 127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Lst>
              <a:rect l="l" t="t" r="r" b="b"/>
              <a:pathLst>
                <a:path w="538462" h="1270618">
                  <a:moveTo>
                    <a:pt x="271408" y="0"/>
                  </a:moveTo>
                  <a:lnTo>
                    <a:pt x="274828" y="75"/>
                  </a:lnTo>
                  <a:lnTo>
                    <a:pt x="278326" y="150"/>
                  </a:lnTo>
                  <a:lnTo>
                    <a:pt x="281668" y="299"/>
                  </a:lnTo>
                  <a:lnTo>
                    <a:pt x="285088" y="524"/>
                  </a:lnTo>
                  <a:lnTo>
                    <a:pt x="288353" y="973"/>
                  </a:lnTo>
                  <a:lnTo>
                    <a:pt x="291773" y="1347"/>
                  </a:lnTo>
                  <a:lnTo>
                    <a:pt x="294960" y="1796"/>
                  </a:lnTo>
                  <a:lnTo>
                    <a:pt x="298302" y="2395"/>
                  </a:lnTo>
                  <a:lnTo>
                    <a:pt x="301489" y="2993"/>
                  </a:lnTo>
                  <a:lnTo>
                    <a:pt x="304598" y="3742"/>
                  </a:lnTo>
                  <a:lnTo>
                    <a:pt x="307863" y="4490"/>
                  </a:lnTo>
                  <a:lnTo>
                    <a:pt x="310894" y="5313"/>
                  </a:lnTo>
                  <a:lnTo>
                    <a:pt x="314081" y="6286"/>
                  </a:lnTo>
                  <a:lnTo>
                    <a:pt x="317112" y="7333"/>
                  </a:lnTo>
                  <a:lnTo>
                    <a:pt x="320144" y="8306"/>
                  </a:lnTo>
                  <a:lnTo>
                    <a:pt x="323097" y="9504"/>
                  </a:lnTo>
                  <a:lnTo>
                    <a:pt x="326129" y="10701"/>
                  </a:lnTo>
                  <a:lnTo>
                    <a:pt x="329005" y="11973"/>
                  </a:lnTo>
                  <a:lnTo>
                    <a:pt x="331958" y="13395"/>
                  </a:lnTo>
                  <a:lnTo>
                    <a:pt x="334757" y="14891"/>
                  </a:lnTo>
                  <a:lnTo>
                    <a:pt x="337633" y="16388"/>
                  </a:lnTo>
                  <a:lnTo>
                    <a:pt x="340431" y="17959"/>
                  </a:lnTo>
                  <a:lnTo>
                    <a:pt x="343151" y="19680"/>
                  </a:lnTo>
                  <a:lnTo>
                    <a:pt x="345949" y="21476"/>
                  </a:lnTo>
                  <a:lnTo>
                    <a:pt x="348670" y="23272"/>
                  </a:lnTo>
                  <a:lnTo>
                    <a:pt x="351313" y="25143"/>
                  </a:lnTo>
                  <a:lnTo>
                    <a:pt x="353955" y="27089"/>
                  </a:lnTo>
                  <a:lnTo>
                    <a:pt x="356598" y="29184"/>
                  </a:lnTo>
                  <a:lnTo>
                    <a:pt x="359163" y="31354"/>
                  </a:lnTo>
                  <a:lnTo>
                    <a:pt x="361728" y="33524"/>
                  </a:lnTo>
                  <a:lnTo>
                    <a:pt x="364293" y="35769"/>
                  </a:lnTo>
                  <a:lnTo>
                    <a:pt x="366781" y="38164"/>
                  </a:lnTo>
                  <a:lnTo>
                    <a:pt x="369268" y="40558"/>
                  </a:lnTo>
                  <a:lnTo>
                    <a:pt x="371600" y="42953"/>
                  </a:lnTo>
                  <a:lnTo>
                    <a:pt x="373854" y="45422"/>
                  </a:lnTo>
                  <a:lnTo>
                    <a:pt x="376030" y="47892"/>
                  </a:lnTo>
                  <a:lnTo>
                    <a:pt x="378129" y="50436"/>
                  </a:lnTo>
                  <a:lnTo>
                    <a:pt x="380150" y="52980"/>
                  </a:lnTo>
                  <a:lnTo>
                    <a:pt x="382093" y="55524"/>
                  </a:lnTo>
                  <a:lnTo>
                    <a:pt x="384036" y="58068"/>
                  </a:lnTo>
                  <a:lnTo>
                    <a:pt x="385824" y="60687"/>
                  </a:lnTo>
                  <a:lnTo>
                    <a:pt x="387534" y="63381"/>
                  </a:lnTo>
                  <a:lnTo>
                    <a:pt x="389244" y="66075"/>
                  </a:lnTo>
                  <a:lnTo>
                    <a:pt x="390799" y="68769"/>
                  </a:lnTo>
                  <a:lnTo>
                    <a:pt x="392275" y="71463"/>
                  </a:lnTo>
                  <a:lnTo>
                    <a:pt x="393674" y="74307"/>
                  </a:lnTo>
                  <a:lnTo>
                    <a:pt x="395074" y="77075"/>
                  </a:lnTo>
                  <a:lnTo>
                    <a:pt x="396317" y="79919"/>
                  </a:lnTo>
                  <a:lnTo>
                    <a:pt x="397483" y="82762"/>
                  </a:lnTo>
                  <a:lnTo>
                    <a:pt x="398649" y="85681"/>
                  </a:lnTo>
                  <a:lnTo>
                    <a:pt x="399737" y="88599"/>
                  </a:lnTo>
                  <a:lnTo>
                    <a:pt x="400592" y="91518"/>
                  </a:lnTo>
                  <a:lnTo>
                    <a:pt x="401525" y="94586"/>
                  </a:lnTo>
                  <a:lnTo>
                    <a:pt x="402380" y="97579"/>
                  </a:lnTo>
                  <a:lnTo>
                    <a:pt x="403080" y="100647"/>
                  </a:lnTo>
                  <a:lnTo>
                    <a:pt x="403779" y="103715"/>
                  </a:lnTo>
                  <a:lnTo>
                    <a:pt x="404246" y="106783"/>
                  </a:lnTo>
                  <a:lnTo>
                    <a:pt x="404790" y="109926"/>
                  </a:lnTo>
                  <a:lnTo>
                    <a:pt x="405256" y="113069"/>
                  </a:lnTo>
                  <a:lnTo>
                    <a:pt x="405567" y="116361"/>
                  </a:lnTo>
                  <a:lnTo>
                    <a:pt x="405800" y="119579"/>
                  </a:lnTo>
                  <a:lnTo>
                    <a:pt x="405956" y="122797"/>
                  </a:lnTo>
                  <a:lnTo>
                    <a:pt x="406111" y="126164"/>
                  </a:lnTo>
                  <a:lnTo>
                    <a:pt x="406111" y="129382"/>
                  </a:lnTo>
                  <a:lnTo>
                    <a:pt x="406111" y="132300"/>
                  </a:lnTo>
                  <a:lnTo>
                    <a:pt x="406033" y="135144"/>
                  </a:lnTo>
                  <a:lnTo>
                    <a:pt x="405878" y="137912"/>
                  </a:lnTo>
                  <a:lnTo>
                    <a:pt x="405722" y="140681"/>
                  </a:lnTo>
                  <a:lnTo>
                    <a:pt x="405411" y="143450"/>
                  </a:lnTo>
                  <a:lnTo>
                    <a:pt x="405101" y="146218"/>
                  </a:lnTo>
                  <a:lnTo>
                    <a:pt x="404634" y="148912"/>
                  </a:lnTo>
                  <a:lnTo>
                    <a:pt x="404246" y="151681"/>
                  </a:lnTo>
                  <a:lnTo>
                    <a:pt x="403779" y="154300"/>
                  </a:lnTo>
                  <a:lnTo>
                    <a:pt x="403157" y="156994"/>
                  </a:lnTo>
                  <a:lnTo>
                    <a:pt x="402536" y="159688"/>
                  </a:lnTo>
                  <a:lnTo>
                    <a:pt x="401836" y="162307"/>
                  </a:lnTo>
                  <a:lnTo>
                    <a:pt x="401136" y="164926"/>
                  </a:lnTo>
                  <a:lnTo>
                    <a:pt x="400281" y="167620"/>
                  </a:lnTo>
                  <a:lnTo>
                    <a:pt x="399349" y="170164"/>
                  </a:lnTo>
                  <a:lnTo>
                    <a:pt x="398494" y="172708"/>
                  </a:lnTo>
                  <a:lnTo>
                    <a:pt x="397483" y="175253"/>
                  </a:lnTo>
                  <a:lnTo>
                    <a:pt x="396395" y="177797"/>
                  </a:lnTo>
                  <a:lnTo>
                    <a:pt x="395307" y="180341"/>
                  </a:lnTo>
                  <a:lnTo>
                    <a:pt x="394141" y="182810"/>
                  </a:lnTo>
                  <a:lnTo>
                    <a:pt x="392897" y="185280"/>
                  </a:lnTo>
                  <a:lnTo>
                    <a:pt x="391654" y="187674"/>
                  </a:lnTo>
                  <a:lnTo>
                    <a:pt x="390332" y="190144"/>
                  </a:lnTo>
                  <a:lnTo>
                    <a:pt x="388855" y="192538"/>
                  </a:lnTo>
                  <a:lnTo>
                    <a:pt x="387379" y="195008"/>
                  </a:lnTo>
                  <a:lnTo>
                    <a:pt x="385824" y="197402"/>
                  </a:lnTo>
                  <a:lnTo>
                    <a:pt x="384269" y="199722"/>
                  </a:lnTo>
                  <a:lnTo>
                    <a:pt x="382637" y="202117"/>
                  </a:lnTo>
                  <a:lnTo>
                    <a:pt x="380849" y="204436"/>
                  </a:lnTo>
                  <a:lnTo>
                    <a:pt x="379139" y="206756"/>
                  </a:lnTo>
                  <a:lnTo>
                    <a:pt x="377274" y="209001"/>
                  </a:lnTo>
                  <a:lnTo>
                    <a:pt x="375331" y="211321"/>
                  </a:lnTo>
                  <a:lnTo>
                    <a:pt x="373465" y="213491"/>
                  </a:lnTo>
                  <a:lnTo>
                    <a:pt x="371444" y="215736"/>
                  </a:lnTo>
                  <a:lnTo>
                    <a:pt x="369501" y="217756"/>
                  </a:lnTo>
                  <a:lnTo>
                    <a:pt x="367402" y="219851"/>
                  </a:lnTo>
                  <a:lnTo>
                    <a:pt x="365381" y="221872"/>
                  </a:lnTo>
                  <a:lnTo>
                    <a:pt x="363283" y="223817"/>
                  </a:lnTo>
                  <a:lnTo>
                    <a:pt x="361184" y="225763"/>
                  </a:lnTo>
                  <a:lnTo>
                    <a:pt x="358930" y="227559"/>
                  </a:lnTo>
                  <a:lnTo>
                    <a:pt x="356754" y="229430"/>
                  </a:lnTo>
                  <a:lnTo>
                    <a:pt x="354577" y="231151"/>
                  </a:lnTo>
                  <a:lnTo>
                    <a:pt x="352245" y="232872"/>
                  </a:lnTo>
                  <a:lnTo>
                    <a:pt x="349991" y="234518"/>
                  </a:lnTo>
                  <a:lnTo>
                    <a:pt x="347659" y="236090"/>
                  </a:lnTo>
                  <a:lnTo>
                    <a:pt x="345328" y="237661"/>
                  </a:lnTo>
                  <a:lnTo>
                    <a:pt x="342918" y="239158"/>
                  </a:lnTo>
                  <a:lnTo>
                    <a:pt x="340431" y="240579"/>
                  </a:lnTo>
                  <a:lnTo>
                    <a:pt x="337943" y="241926"/>
                  </a:lnTo>
                  <a:lnTo>
                    <a:pt x="335534" y="243348"/>
                  </a:lnTo>
                  <a:lnTo>
                    <a:pt x="333047" y="244620"/>
                  </a:lnTo>
                  <a:lnTo>
                    <a:pt x="330482" y="245892"/>
                  </a:lnTo>
                  <a:lnTo>
                    <a:pt x="327839" y="247015"/>
                  </a:lnTo>
                  <a:lnTo>
                    <a:pt x="325196" y="248137"/>
                  </a:lnTo>
                  <a:lnTo>
                    <a:pt x="322553" y="249260"/>
                  </a:lnTo>
                  <a:lnTo>
                    <a:pt x="319910" y="250233"/>
                  </a:lnTo>
                  <a:lnTo>
                    <a:pt x="317190" y="251280"/>
                  </a:lnTo>
                  <a:lnTo>
                    <a:pt x="314392" y="252178"/>
                  </a:lnTo>
                  <a:lnTo>
                    <a:pt x="311594" y="253001"/>
                  </a:lnTo>
                  <a:lnTo>
                    <a:pt x="308795" y="253899"/>
                  </a:lnTo>
                  <a:lnTo>
                    <a:pt x="305919" y="254573"/>
                  </a:lnTo>
                  <a:lnTo>
                    <a:pt x="302966" y="255321"/>
                  </a:lnTo>
                  <a:lnTo>
                    <a:pt x="300090" y="255994"/>
                  </a:lnTo>
                  <a:lnTo>
                    <a:pt x="297136" y="256593"/>
                  </a:lnTo>
                  <a:lnTo>
                    <a:pt x="298147" y="257641"/>
                  </a:lnTo>
                  <a:lnTo>
                    <a:pt x="299002" y="258614"/>
                  </a:lnTo>
                  <a:lnTo>
                    <a:pt x="299779" y="259512"/>
                  </a:lnTo>
                  <a:lnTo>
                    <a:pt x="300323" y="260409"/>
                  </a:lnTo>
                  <a:lnTo>
                    <a:pt x="300867" y="261233"/>
                  </a:lnTo>
                  <a:lnTo>
                    <a:pt x="301178" y="261981"/>
                  </a:lnTo>
                  <a:lnTo>
                    <a:pt x="301333" y="262804"/>
                  </a:lnTo>
                  <a:lnTo>
                    <a:pt x="301411" y="263552"/>
                  </a:lnTo>
                  <a:lnTo>
                    <a:pt x="361573" y="263552"/>
                  </a:lnTo>
                  <a:lnTo>
                    <a:pt x="364993" y="263552"/>
                  </a:lnTo>
                  <a:lnTo>
                    <a:pt x="368413" y="263702"/>
                  </a:lnTo>
                  <a:lnTo>
                    <a:pt x="371833" y="263927"/>
                  </a:lnTo>
                  <a:lnTo>
                    <a:pt x="375175" y="264226"/>
                  </a:lnTo>
                  <a:lnTo>
                    <a:pt x="378595" y="264600"/>
                  </a:lnTo>
                  <a:lnTo>
                    <a:pt x="381860" y="265124"/>
                  </a:lnTo>
                  <a:lnTo>
                    <a:pt x="385202" y="265722"/>
                  </a:lnTo>
                  <a:lnTo>
                    <a:pt x="388544" y="266396"/>
                  </a:lnTo>
                  <a:lnTo>
                    <a:pt x="391809" y="267144"/>
                  </a:lnTo>
                  <a:lnTo>
                    <a:pt x="395074" y="268042"/>
                  </a:lnTo>
                  <a:lnTo>
                    <a:pt x="398338" y="269015"/>
                  </a:lnTo>
                  <a:lnTo>
                    <a:pt x="401603" y="270063"/>
                  </a:lnTo>
                  <a:lnTo>
                    <a:pt x="404712" y="271185"/>
                  </a:lnTo>
                  <a:lnTo>
                    <a:pt x="407976" y="272382"/>
                  </a:lnTo>
                  <a:lnTo>
                    <a:pt x="411163" y="273729"/>
                  </a:lnTo>
                  <a:lnTo>
                    <a:pt x="414272" y="275076"/>
                  </a:lnTo>
                  <a:lnTo>
                    <a:pt x="417459" y="276573"/>
                  </a:lnTo>
                  <a:lnTo>
                    <a:pt x="420568" y="278144"/>
                  </a:lnTo>
                  <a:lnTo>
                    <a:pt x="423600" y="279791"/>
                  </a:lnTo>
                  <a:lnTo>
                    <a:pt x="426787" y="281586"/>
                  </a:lnTo>
                  <a:lnTo>
                    <a:pt x="429818" y="283457"/>
                  </a:lnTo>
                  <a:lnTo>
                    <a:pt x="432849" y="285403"/>
                  </a:lnTo>
                  <a:lnTo>
                    <a:pt x="435881" y="287498"/>
                  </a:lnTo>
                  <a:lnTo>
                    <a:pt x="438912" y="289593"/>
                  </a:lnTo>
                  <a:lnTo>
                    <a:pt x="441866" y="291838"/>
                  </a:lnTo>
                  <a:lnTo>
                    <a:pt x="444820" y="294158"/>
                  </a:lnTo>
                  <a:lnTo>
                    <a:pt x="447851" y="296553"/>
                  </a:lnTo>
                  <a:lnTo>
                    <a:pt x="450727" y="299097"/>
                  </a:lnTo>
                  <a:lnTo>
                    <a:pt x="453603" y="301641"/>
                  </a:lnTo>
                  <a:lnTo>
                    <a:pt x="456479" y="304335"/>
                  </a:lnTo>
                  <a:lnTo>
                    <a:pt x="459355" y="307104"/>
                  </a:lnTo>
                  <a:lnTo>
                    <a:pt x="462231" y="309947"/>
                  </a:lnTo>
                  <a:lnTo>
                    <a:pt x="464951" y="312866"/>
                  </a:lnTo>
                  <a:lnTo>
                    <a:pt x="467672" y="315784"/>
                  </a:lnTo>
                  <a:lnTo>
                    <a:pt x="470237" y="318777"/>
                  </a:lnTo>
                  <a:lnTo>
                    <a:pt x="472802" y="321770"/>
                  </a:lnTo>
                  <a:lnTo>
                    <a:pt x="475211" y="324689"/>
                  </a:lnTo>
                  <a:lnTo>
                    <a:pt x="477621" y="327682"/>
                  </a:lnTo>
                  <a:lnTo>
                    <a:pt x="479797" y="330750"/>
                  </a:lnTo>
                  <a:lnTo>
                    <a:pt x="481974" y="333743"/>
                  </a:lnTo>
                  <a:lnTo>
                    <a:pt x="484072" y="336886"/>
                  </a:lnTo>
                  <a:lnTo>
                    <a:pt x="486016" y="339954"/>
                  </a:lnTo>
                  <a:lnTo>
                    <a:pt x="487959" y="343097"/>
                  </a:lnTo>
                  <a:lnTo>
                    <a:pt x="489824" y="346165"/>
                  </a:lnTo>
                  <a:lnTo>
                    <a:pt x="491457" y="349233"/>
                  </a:lnTo>
                  <a:lnTo>
                    <a:pt x="493089" y="352451"/>
                  </a:lnTo>
                  <a:lnTo>
                    <a:pt x="494721" y="355594"/>
                  </a:lnTo>
                  <a:lnTo>
                    <a:pt x="496198" y="358811"/>
                  </a:lnTo>
                  <a:lnTo>
                    <a:pt x="497597" y="362029"/>
                  </a:lnTo>
                  <a:lnTo>
                    <a:pt x="498841" y="365172"/>
                  </a:lnTo>
                  <a:lnTo>
                    <a:pt x="500084" y="368464"/>
                  </a:lnTo>
                  <a:lnTo>
                    <a:pt x="501095" y="371682"/>
                  </a:lnTo>
                  <a:lnTo>
                    <a:pt x="502183" y="374975"/>
                  </a:lnTo>
                  <a:lnTo>
                    <a:pt x="503116" y="378267"/>
                  </a:lnTo>
                  <a:lnTo>
                    <a:pt x="503893" y="381635"/>
                  </a:lnTo>
                  <a:lnTo>
                    <a:pt x="504670" y="384927"/>
                  </a:lnTo>
                  <a:lnTo>
                    <a:pt x="505370" y="388294"/>
                  </a:lnTo>
                  <a:lnTo>
                    <a:pt x="505914" y="391662"/>
                  </a:lnTo>
                  <a:lnTo>
                    <a:pt x="506380" y="395104"/>
                  </a:lnTo>
                  <a:lnTo>
                    <a:pt x="506847" y="398397"/>
                  </a:lnTo>
                  <a:lnTo>
                    <a:pt x="507158" y="401839"/>
                  </a:lnTo>
                  <a:lnTo>
                    <a:pt x="507391" y="405356"/>
                  </a:lnTo>
                  <a:lnTo>
                    <a:pt x="507469" y="408798"/>
                  </a:lnTo>
                  <a:lnTo>
                    <a:pt x="507546" y="412240"/>
                  </a:lnTo>
                  <a:lnTo>
                    <a:pt x="507546" y="718745"/>
                  </a:lnTo>
                  <a:lnTo>
                    <a:pt x="507546" y="721588"/>
                  </a:lnTo>
                  <a:lnTo>
                    <a:pt x="507391" y="724507"/>
                  </a:lnTo>
                  <a:lnTo>
                    <a:pt x="507313" y="727276"/>
                  </a:lnTo>
                  <a:lnTo>
                    <a:pt x="507080" y="730044"/>
                  </a:lnTo>
                  <a:lnTo>
                    <a:pt x="506769" y="732813"/>
                  </a:lnTo>
                  <a:lnTo>
                    <a:pt x="506380" y="735507"/>
                  </a:lnTo>
                  <a:lnTo>
                    <a:pt x="505992" y="738276"/>
                  </a:lnTo>
                  <a:lnTo>
                    <a:pt x="505603" y="740895"/>
                  </a:lnTo>
                  <a:lnTo>
                    <a:pt x="504981" y="743589"/>
                  </a:lnTo>
                  <a:lnTo>
                    <a:pt x="504437" y="746208"/>
                  </a:lnTo>
                  <a:lnTo>
                    <a:pt x="503738" y="748827"/>
                  </a:lnTo>
                  <a:lnTo>
                    <a:pt x="503038" y="751371"/>
                  </a:lnTo>
                  <a:lnTo>
                    <a:pt x="502183" y="753915"/>
                  </a:lnTo>
                  <a:lnTo>
                    <a:pt x="501406" y="756459"/>
                  </a:lnTo>
                  <a:lnTo>
                    <a:pt x="500473" y="758929"/>
                  </a:lnTo>
                  <a:lnTo>
                    <a:pt x="499463" y="761398"/>
                  </a:lnTo>
                  <a:lnTo>
                    <a:pt x="498374" y="763868"/>
                  </a:lnTo>
                  <a:lnTo>
                    <a:pt x="497364" y="766337"/>
                  </a:lnTo>
                  <a:lnTo>
                    <a:pt x="496198" y="768732"/>
                  </a:lnTo>
                  <a:lnTo>
                    <a:pt x="494954" y="771126"/>
                  </a:lnTo>
                  <a:lnTo>
                    <a:pt x="493633" y="773371"/>
                  </a:lnTo>
                  <a:lnTo>
                    <a:pt x="492234" y="775691"/>
                  </a:lnTo>
                  <a:lnTo>
                    <a:pt x="490835" y="778010"/>
                  </a:lnTo>
                  <a:lnTo>
                    <a:pt x="489358" y="780330"/>
                  </a:lnTo>
                  <a:lnTo>
                    <a:pt x="487726" y="782575"/>
                  </a:lnTo>
                  <a:lnTo>
                    <a:pt x="486171" y="784745"/>
                  </a:lnTo>
                  <a:lnTo>
                    <a:pt x="484461" y="786990"/>
                  </a:lnTo>
                  <a:lnTo>
                    <a:pt x="482751" y="789160"/>
                  </a:lnTo>
                  <a:lnTo>
                    <a:pt x="480885" y="791330"/>
                  </a:lnTo>
                  <a:lnTo>
                    <a:pt x="479098" y="793426"/>
                  </a:lnTo>
                  <a:lnTo>
                    <a:pt x="477077" y="795596"/>
                  </a:lnTo>
                  <a:lnTo>
                    <a:pt x="475134" y="797691"/>
                  </a:lnTo>
                  <a:lnTo>
                    <a:pt x="473035" y="799711"/>
                  </a:lnTo>
                  <a:lnTo>
                    <a:pt x="470936" y="801732"/>
                  </a:lnTo>
                  <a:lnTo>
                    <a:pt x="468760" y="803602"/>
                  </a:lnTo>
                  <a:lnTo>
                    <a:pt x="466661" y="805548"/>
                  </a:lnTo>
                  <a:lnTo>
                    <a:pt x="464329" y="807419"/>
                  </a:lnTo>
                  <a:lnTo>
                    <a:pt x="462887" y="808530"/>
                  </a:lnTo>
                  <a:lnTo>
                    <a:pt x="538462" y="992082"/>
                  </a:lnTo>
                  <a:lnTo>
                    <a:pt x="385902" y="992082"/>
                  </a:lnTo>
                  <a:lnTo>
                    <a:pt x="385902" y="1270618"/>
                  </a:lnTo>
                  <a:lnTo>
                    <a:pt x="148287" y="1270618"/>
                  </a:lnTo>
                  <a:lnTo>
                    <a:pt x="148287" y="992082"/>
                  </a:lnTo>
                  <a:lnTo>
                    <a:pt x="0" y="992082"/>
                  </a:lnTo>
                  <a:lnTo>
                    <a:pt x="75543" y="808610"/>
                  </a:lnTo>
                  <a:lnTo>
                    <a:pt x="74989" y="808242"/>
                  </a:lnTo>
                  <a:lnTo>
                    <a:pt x="72813" y="806670"/>
                  </a:lnTo>
                  <a:lnTo>
                    <a:pt x="70559" y="805024"/>
                  </a:lnTo>
                  <a:lnTo>
                    <a:pt x="68538" y="803378"/>
                  </a:lnTo>
                  <a:lnTo>
                    <a:pt x="66361" y="801732"/>
                  </a:lnTo>
                  <a:lnTo>
                    <a:pt x="64418" y="800011"/>
                  </a:lnTo>
                  <a:lnTo>
                    <a:pt x="62397" y="798289"/>
                  </a:lnTo>
                  <a:lnTo>
                    <a:pt x="60454" y="796643"/>
                  </a:lnTo>
                  <a:lnTo>
                    <a:pt x="58511" y="794847"/>
                  </a:lnTo>
                  <a:lnTo>
                    <a:pt x="56723" y="793126"/>
                  </a:lnTo>
                  <a:lnTo>
                    <a:pt x="55013" y="791405"/>
                  </a:lnTo>
                  <a:lnTo>
                    <a:pt x="53381" y="789534"/>
                  </a:lnTo>
                  <a:lnTo>
                    <a:pt x="51671" y="787813"/>
                  </a:lnTo>
                  <a:lnTo>
                    <a:pt x="50116" y="785942"/>
                  </a:lnTo>
                  <a:lnTo>
                    <a:pt x="48639" y="784221"/>
                  </a:lnTo>
                  <a:lnTo>
                    <a:pt x="47162" y="782351"/>
                  </a:lnTo>
                  <a:lnTo>
                    <a:pt x="45763" y="780555"/>
                  </a:lnTo>
                  <a:lnTo>
                    <a:pt x="44442" y="778759"/>
                  </a:lnTo>
                  <a:lnTo>
                    <a:pt x="43198" y="776888"/>
                  </a:lnTo>
                  <a:lnTo>
                    <a:pt x="41955" y="775017"/>
                  </a:lnTo>
                  <a:lnTo>
                    <a:pt x="40866" y="773147"/>
                  </a:lnTo>
                  <a:lnTo>
                    <a:pt x="39778" y="771276"/>
                  </a:lnTo>
                  <a:lnTo>
                    <a:pt x="38768" y="769330"/>
                  </a:lnTo>
                  <a:lnTo>
                    <a:pt x="37835" y="767459"/>
                  </a:lnTo>
                  <a:lnTo>
                    <a:pt x="36902" y="765514"/>
                  </a:lnTo>
                  <a:lnTo>
                    <a:pt x="36125" y="763643"/>
                  </a:lnTo>
                  <a:lnTo>
                    <a:pt x="35348" y="761697"/>
                  </a:lnTo>
                  <a:lnTo>
                    <a:pt x="34648" y="759752"/>
                  </a:lnTo>
                  <a:lnTo>
                    <a:pt x="33949" y="757806"/>
                  </a:lnTo>
                  <a:lnTo>
                    <a:pt x="33405" y="755786"/>
                  </a:lnTo>
                  <a:lnTo>
                    <a:pt x="32860" y="753840"/>
                  </a:lnTo>
                  <a:lnTo>
                    <a:pt x="32394" y="751820"/>
                  </a:lnTo>
                  <a:lnTo>
                    <a:pt x="32005" y="749874"/>
                  </a:lnTo>
                  <a:lnTo>
                    <a:pt x="31617" y="747854"/>
                  </a:lnTo>
                  <a:lnTo>
                    <a:pt x="31384" y="745833"/>
                  </a:lnTo>
                  <a:lnTo>
                    <a:pt x="31150" y="743813"/>
                  </a:lnTo>
                  <a:lnTo>
                    <a:pt x="30995" y="741718"/>
                  </a:lnTo>
                  <a:lnTo>
                    <a:pt x="30917" y="739697"/>
                  </a:lnTo>
                  <a:lnTo>
                    <a:pt x="30917" y="737602"/>
                  </a:lnTo>
                  <a:lnTo>
                    <a:pt x="30917" y="412240"/>
                  </a:lnTo>
                  <a:lnTo>
                    <a:pt x="30995" y="408050"/>
                  </a:lnTo>
                  <a:lnTo>
                    <a:pt x="31073" y="403934"/>
                  </a:lnTo>
                  <a:lnTo>
                    <a:pt x="31306" y="399743"/>
                  </a:lnTo>
                  <a:lnTo>
                    <a:pt x="31617" y="395703"/>
                  </a:lnTo>
                  <a:lnTo>
                    <a:pt x="32083" y="391737"/>
                  </a:lnTo>
                  <a:lnTo>
                    <a:pt x="32550" y="387771"/>
                  </a:lnTo>
                  <a:lnTo>
                    <a:pt x="33094" y="383879"/>
                  </a:lnTo>
                  <a:lnTo>
                    <a:pt x="33793" y="380063"/>
                  </a:lnTo>
                  <a:lnTo>
                    <a:pt x="34570" y="376247"/>
                  </a:lnTo>
                  <a:lnTo>
                    <a:pt x="35348" y="372505"/>
                  </a:lnTo>
                  <a:lnTo>
                    <a:pt x="36358" y="368839"/>
                  </a:lnTo>
                  <a:lnTo>
                    <a:pt x="37369" y="365172"/>
                  </a:lnTo>
                  <a:lnTo>
                    <a:pt x="38457" y="361580"/>
                  </a:lnTo>
                  <a:lnTo>
                    <a:pt x="39623" y="358063"/>
                  </a:lnTo>
                  <a:lnTo>
                    <a:pt x="40944" y="354621"/>
                  </a:lnTo>
                  <a:lnTo>
                    <a:pt x="42343" y="351179"/>
                  </a:lnTo>
                  <a:lnTo>
                    <a:pt x="43820" y="347811"/>
                  </a:lnTo>
                  <a:lnTo>
                    <a:pt x="45452" y="344519"/>
                  </a:lnTo>
                  <a:lnTo>
                    <a:pt x="47085" y="341226"/>
                  </a:lnTo>
                  <a:lnTo>
                    <a:pt x="48795" y="338083"/>
                  </a:lnTo>
                  <a:lnTo>
                    <a:pt x="50738" y="334940"/>
                  </a:lnTo>
                  <a:lnTo>
                    <a:pt x="52603" y="331872"/>
                  </a:lnTo>
                  <a:lnTo>
                    <a:pt x="54702" y="328730"/>
                  </a:lnTo>
                  <a:lnTo>
                    <a:pt x="56723" y="325811"/>
                  </a:lnTo>
                  <a:lnTo>
                    <a:pt x="58977" y="322893"/>
                  </a:lnTo>
                  <a:lnTo>
                    <a:pt x="61309" y="319900"/>
                  </a:lnTo>
                  <a:lnTo>
                    <a:pt x="63641" y="317131"/>
                  </a:lnTo>
                  <a:lnTo>
                    <a:pt x="66128" y="314362"/>
                  </a:lnTo>
                  <a:lnTo>
                    <a:pt x="68693" y="311668"/>
                  </a:lnTo>
                  <a:lnTo>
                    <a:pt x="71336" y="308974"/>
                  </a:lnTo>
                  <a:lnTo>
                    <a:pt x="74134" y="306280"/>
                  </a:lnTo>
                  <a:lnTo>
                    <a:pt x="76932" y="303736"/>
                  </a:lnTo>
                  <a:lnTo>
                    <a:pt x="79808" y="301192"/>
                  </a:lnTo>
                  <a:lnTo>
                    <a:pt x="82840" y="298872"/>
                  </a:lnTo>
                  <a:lnTo>
                    <a:pt x="85871" y="296553"/>
                  </a:lnTo>
                  <a:lnTo>
                    <a:pt x="88980" y="294308"/>
                  </a:lnTo>
                  <a:lnTo>
                    <a:pt x="92245" y="292138"/>
                  </a:lnTo>
                  <a:lnTo>
                    <a:pt x="95432" y="290042"/>
                  </a:lnTo>
                  <a:lnTo>
                    <a:pt x="98774" y="288022"/>
                  </a:lnTo>
                  <a:lnTo>
                    <a:pt x="102116" y="286076"/>
                  </a:lnTo>
                  <a:lnTo>
                    <a:pt x="105614" y="284280"/>
                  </a:lnTo>
                  <a:lnTo>
                    <a:pt x="109034" y="282484"/>
                  </a:lnTo>
                  <a:lnTo>
                    <a:pt x="112687" y="280763"/>
                  </a:lnTo>
                  <a:lnTo>
                    <a:pt x="116340" y="279192"/>
                  </a:lnTo>
                  <a:lnTo>
                    <a:pt x="119994" y="277695"/>
                  </a:lnTo>
                  <a:lnTo>
                    <a:pt x="123725" y="276199"/>
                  </a:lnTo>
                  <a:lnTo>
                    <a:pt x="127611" y="274777"/>
                  </a:lnTo>
                  <a:lnTo>
                    <a:pt x="131497" y="273505"/>
                  </a:lnTo>
                  <a:lnTo>
                    <a:pt x="135462" y="272382"/>
                  </a:lnTo>
                  <a:lnTo>
                    <a:pt x="139503" y="271185"/>
                  </a:lnTo>
                  <a:lnTo>
                    <a:pt x="143623" y="270137"/>
                  </a:lnTo>
                  <a:lnTo>
                    <a:pt x="147743" y="269165"/>
                  </a:lnTo>
                  <a:lnTo>
                    <a:pt x="152018" y="268192"/>
                  </a:lnTo>
                  <a:lnTo>
                    <a:pt x="156370" y="267444"/>
                  </a:lnTo>
                  <a:lnTo>
                    <a:pt x="160723" y="266695"/>
                  </a:lnTo>
                  <a:lnTo>
                    <a:pt x="165076" y="265947"/>
                  </a:lnTo>
                  <a:lnTo>
                    <a:pt x="169662" y="265423"/>
                  </a:lnTo>
                  <a:lnTo>
                    <a:pt x="174170" y="264899"/>
                  </a:lnTo>
                  <a:lnTo>
                    <a:pt x="178756" y="264450"/>
                  </a:lnTo>
                  <a:lnTo>
                    <a:pt x="183498" y="264151"/>
                  </a:lnTo>
                  <a:lnTo>
                    <a:pt x="188239" y="263852"/>
                  </a:lnTo>
                  <a:lnTo>
                    <a:pt x="193058" y="263702"/>
                  </a:lnTo>
                  <a:lnTo>
                    <a:pt x="197955" y="263552"/>
                  </a:lnTo>
                  <a:lnTo>
                    <a:pt x="202852" y="263552"/>
                  </a:lnTo>
                  <a:lnTo>
                    <a:pt x="203318" y="263178"/>
                  </a:lnTo>
                  <a:lnTo>
                    <a:pt x="203785" y="262954"/>
                  </a:lnTo>
                  <a:lnTo>
                    <a:pt x="204251" y="262879"/>
                  </a:lnTo>
                  <a:lnTo>
                    <a:pt x="204795" y="262804"/>
                  </a:lnTo>
                  <a:lnTo>
                    <a:pt x="205261" y="262804"/>
                  </a:lnTo>
                  <a:lnTo>
                    <a:pt x="205883" y="262804"/>
                  </a:lnTo>
                  <a:lnTo>
                    <a:pt x="206661" y="262804"/>
                  </a:lnTo>
                  <a:lnTo>
                    <a:pt x="207671" y="262804"/>
                  </a:lnTo>
                  <a:lnTo>
                    <a:pt x="210625" y="262954"/>
                  </a:lnTo>
                  <a:lnTo>
                    <a:pt x="213812" y="263103"/>
                  </a:lnTo>
                  <a:lnTo>
                    <a:pt x="216921" y="263178"/>
                  </a:lnTo>
                  <a:lnTo>
                    <a:pt x="220185" y="263328"/>
                  </a:lnTo>
                  <a:lnTo>
                    <a:pt x="223605" y="263403"/>
                  </a:lnTo>
                  <a:lnTo>
                    <a:pt x="226948" y="263403"/>
                  </a:lnTo>
                  <a:lnTo>
                    <a:pt x="230523" y="263552"/>
                  </a:lnTo>
                  <a:lnTo>
                    <a:pt x="234176" y="263552"/>
                  </a:lnTo>
                  <a:lnTo>
                    <a:pt x="234254" y="263103"/>
                  </a:lnTo>
                  <a:lnTo>
                    <a:pt x="234332" y="262729"/>
                  </a:lnTo>
                  <a:lnTo>
                    <a:pt x="234565" y="262280"/>
                  </a:lnTo>
                  <a:lnTo>
                    <a:pt x="234798" y="261756"/>
                  </a:lnTo>
                  <a:lnTo>
                    <a:pt x="235653" y="260634"/>
                  </a:lnTo>
                  <a:lnTo>
                    <a:pt x="236819" y="259362"/>
                  </a:lnTo>
                  <a:lnTo>
                    <a:pt x="237907" y="258165"/>
                  </a:lnTo>
                  <a:lnTo>
                    <a:pt x="238762" y="257341"/>
                  </a:lnTo>
                  <a:lnTo>
                    <a:pt x="239073" y="256967"/>
                  </a:lnTo>
                  <a:lnTo>
                    <a:pt x="239462" y="256743"/>
                  </a:lnTo>
                  <a:lnTo>
                    <a:pt x="239695" y="256668"/>
                  </a:lnTo>
                  <a:lnTo>
                    <a:pt x="239851" y="256593"/>
                  </a:lnTo>
                  <a:lnTo>
                    <a:pt x="236975" y="255695"/>
                  </a:lnTo>
                  <a:lnTo>
                    <a:pt x="234099" y="254872"/>
                  </a:lnTo>
                  <a:lnTo>
                    <a:pt x="231300" y="253899"/>
                  </a:lnTo>
                  <a:lnTo>
                    <a:pt x="228502" y="252926"/>
                  </a:lnTo>
                  <a:lnTo>
                    <a:pt x="225704" y="251879"/>
                  </a:lnTo>
                  <a:lnTo>
                    <a:pt x="222983" y="250756"/>
                  </a:lnTo>
                  <a:lnTo>
                    <a:pt x="220263" y="249709"/>
                  </a:lnTo>
                  <a:lnTo>
                    <a:pt x="217620" y="248586"/>
                  </a:lnTo>
                  <a:lnTo>
                    <a:pt x="214977" y="247389"/>
                  </a:lnTo>
                  <a:lnTo>
                    <a:pt x="212490" y="246117"/>
                  </a:lnTo>
                  <a:lnTo>
                    <a:pt x="209925" y="244845"/>
                  </a:lnTo>
                  <a:lnTo>
                    <a:pt x="207438" y="243573"/>
                  </a:lnTo>
                  <a:lnTo>
                    <a:pt x="204951" y="242226"/>
                  </a:lnTo>
                  <a:lnTo>
                    <a:pt x="202541" y="240804"/>
                  </a:lnTo>
                  <a:lnTo>
                    <a:pt x="200131" y="239307"/>
                  </a:lnTo>
                  <a:lnTo>
                    <a:pt x="197800" y="237811"/>
                  </a:lnTo>
                  <a:lnTo>
                    <a:pt x="195468" y="236314"/>
                  </a:lnTo>
                  <a:lnTo>
                    <a:pt x="193136" y="234743"/>
                  </a:lnTo>
                  <a:lnTo>
                    <a:pt x="190882" y="233096"/>
                  </a:lnTo>
                  <a:lnTo>
                    <a:pt x="188705" y="231450"/>
                  </a:lnTo>
                  <a:lnTo>
                    <a:pt x="186529" y="229804"/>
                  </a:lnTo>
                  <a:lnTo>
                    <a:pt x="184430" y="228008"/>
                  </a:lnTo>
                  <a:lnTo>
                    <a:pt x="182332" y="226287"/>
                  </a:lnTo>
                  <a:lnTo>
                    <a:pt x="180233" y="224491"/>
                  </a:lnTo>
                  <a:lnTo>
                    <a:pt x="178212" y="222620"/>
                  </a:lnTo>
                  <a:lnTo>
                    <a:pt x="176191" y="220749"/>
                  </a:lnTo>
                  <a:lnTo>
                    <a:pt x="174248" y="218804"/>
                  </a:lnTo>
                  <a:lnTo>
                    <a:pt x="172382" y="216858"/>
                  </a:lnTo>
                  <a:lnTo>
                    <a:pt x="170439" y="214838"/>
                  </a:lnTo>
                  <a:lnTo>
                    <a:pt x="168574" y="212743"/>
                  </a:lnTo>
                  <a:lnTo>
                    <a:pt x="166708" y="210722"/>
                  </a:lnTo>
                  <a:lnTo>
                    <a:pt x="164998" y="208552"/>
                  </a:lnTo>
                  <a:lnTo>
                    <a:pt x="163288" y="206307"/>
                  </a:lnTo>
                  <a:lnTo>
                    <a:pt x="161656" y="204212"/>
                  </a:lnTo>
                  <a:lnTo>
                    <a:pt x="159946" y="201967"/>
                  </a:lnTo>
                  <a:lnTo>
                    <a:pt x="158391" y="199722"/>
                  </a:lnTo>
                  <a:lnTo>
                    <a:pt x="156915" y="197402"/>
                  </a:lnTo>
                  <a:lnTo>
                    <a:pt x="155515" y="195157"/>
                  </a:lnTo>
                  <a:lnTo>
                    <a:pt x="154116" y="192913"/>
                  </a:lnTo>
                  <a:lnTo>
                    <a:pt x="152795" y="190593"/>
                  </a:lnTo>
                  <a:lnTo>
                    <a:pt x="151474" y="188273"/>
                  </a:lnTo>
                  <a:lnTo>
                    <a:pt x="150230" y="185879"/>
                  </a:lnTo>
                  <a:lnTo>
                    <a:pt x="149064" y="183484"/>
                  </a:lnTo>
                  <a:lnTo>
                    <a:pt x="147976" y="181089"/>
                  </a:lnTo>
                  <a:lnTo>
                    <a:pt x="146965" y="178695"/>
                  </a:lnTo>
                  <a:lnTo>
                    <a:pt x="145877" y="176300"/>
                  </a:lnTo>
                  <a:lnTo>
                    <a:pt x="144944" y="173906"/>
                  </a:lnTo>
                  <a:lnTo>
                    <a:pt x="144012" y="171436"/>
                  </a:lnTo>
                  <a:lnTo>
                    <a:pt x="143234" y="168967"/>
                  </a:lnTo>
                  <a:lnTo>
                    <a:pt x="142379" y="166497"/>
                  </a:lnTo>
                  <a:lnTo>
                    <a:pt x="141680" y="163953"/>
                  </a:lnTo>
                  <a:lnTo>
                    <a:pt x="140980" y="161409"/>
                  </a:lnTo>
                  <a:lnTo>
                    <a:pt x="140358" y="158865"/>
                  </a:lnTo>
                  <a:lnTo>
                    <a:pt x="139737" y="156321"/>
                  </a:lnTo>
                  <a:lnTo>
                    <a:pt x="139270" y="153702"/>
                  </a:lnTo>
                  <a:lnTo>
                    <a:pt x="138882" y="151008"/>
                  </a:lnTo>
                  <a:lnTo>
                    <a:pt x="138415" y="148389"/>
                  </a:lnTo>
                  <a:lnTo>
                    <a:pt x="138027" y="145770"/>
                  </a:lnTo>
                  <a:lnTo>
                    <a:pt x="137793" y="143076"/>
                  </a:lnTo>
                  <a:lnTo>
                    <a:pt x="137560" y="140382"/>
                  </a:lnTo>
                  <a:lnTo>
                    <a:pt x="137249" y="137688"/>
                  </a:lnTo>
                  <a:lnTo>
                    <a:pt x="137172" y="134994"/>
                  </a:lnTo>
                  <a:lnTo>
                    <a:pt x="137094" y="132225"/>
                  </a:lnTo>
                  <a:lnTo>
                    <a:pt x="137016" y="129382"/>
                  </a:lnTo>
                  <a:lnTo>
                    <a:pt x="137094" y="126164"/>
                  </a:lnTo>
                  <a:lnTo>
                    <a:pt x="137172" y="122797"/>
                  </a:lnTo>
                  <a:lnTo>
                    <a:pt x="137405" y="119579"/>
                  </a:lnTo>
                  <a:lnTo>
                    <a:pt x="137716" y="116361"/>
                  </a:lnTo>
                  <a:lnTo>
                    <a:pt x="138027" y="113069"/>
                  </a:lnTo>
                  <a:lnTo>
                    <a:pt x="138415" y="109926"/>
                  </a:lnTo>
                  <a:lnTo>
                    <a:pt x="138959" y="106783"/>
                  </a:lnTo>
                  <a:lnTo>
                    <a:pt x="139503" y="103715"/>
                  </a:lnTo>
                  <a:lnTo>
                    <a:pt x="140125" y="100647"/>
                  </a:lnTo>
                  <a:lnTo>
                    <a:pt x="140903" y="97579"/>
                  </a:lnTo>
                  <a:lnTo>
                    <a:pt x="141758" y="94586"/>
                  </a:lnTo>
                  <a:lnTo>
                    <a:pt x="142613" y="91518"/>
                  </a:lnTo>
                  <a:lnTo>
                    <a:pt x="143545" y="88599"/>
                  </a:lnTo>
                  <a:lnTo>
                    <a:pt x="144634" y="85681"/>
                  </a:lnTo>
                  <a:lnTo>
                    <a:pt x="145722" y="82762"/>
                  </a:lnTo>
                  <a:lnTo>
                    <a:pt x="146965" y="79919"/>
                  </a:lnTo>
                  <a:lnTo>
                    <a:pt x="148131" y="77075"/>
                  </a:lnTo>
                  <a:lnTo>
                    <a:pt x="149608" y="74307"/>
                  </a:lnTo>
                  <a:lnTo>
                    <a:pt x="151007" y="71463"/>
                  </a:lnTo>
                  <a:lnTo>
                    <a:pt x="152484" y="68769"/>
                  </a:lnTo>
                  <a:lnTo>
                    <a:pt x="154116" y="66075"/>
                  </a:lnTo>
                  <a:lnTo>
                    <a:pt x="155749" y="63381"/>
                  </a:lnTo>
                  <a:lnTo>
                    <a:pt x="157459" y="60687"/>
                  </a:lnTo>
                  <a:lnTo>
                    <a:pt x="159324" y="58068"/>
                  </a:lnTo>
                  <a:lnTo>
                    <a:pt x="161190" y="55524"/>
                  </a:lnTo>
                  <a:lnTo>
                    <a:pt x="163211" y="52980"/>
                  </a:lnTo>
                  <a:lnTo>
                    <a:pt x="165231" y="50436"/>
                  </a:lnTo>
                  <a:lnTo>
                    <a:pt x="167408" y="47892"/>
                  </a:lnTo>
                  <a:lnTo>
                    <a:pt x="169507" y="45422"/>
                  </a:lnTo>
                  <a:lnTo>
                    <a:pt x="171838" y="42953"/>
                  </a:lnTo>
                  <a:lnTo>
                    <a:pt x="174248" y="40558"/>
                  </a:lnTo>
                  <a:lnTo>
                    <a:pt x="176658" y="38164"/>
                  </a:lnTo>
                  <a:lnTo>
                    <a:pt x="179145" y="35769"/>
                  </a:lnTo>
                  <a:lnTo>
                    <a:pt x="181710" y="33524"/>
                  </a:lnTo>
                  <a:lnTo>
                    <a:pt x="184119" y="31354"/>
                  </a:lnTo>
                  <a:lnTo>
                    <a:pt x="186762" y="29184"/>
                  </a:lnTo>
                  <a:lnTo>
                    <a:pt x="189327" y="27089"/>
                  </a:lnTo>
                  <a:lnTo>
                    <a:pt x="191970" y="25143"/>
                  </a:lnTo>
                  <a:lnTo>
                    <a:pt x="194613" y="23272"/>
                  </a:lnTo>
                  <a:lnTo>
                    <a:pt x="197333" y="21476"/>
                  </a:lnTo>
                  <a:lnTo>
                    <a:pt x="200054" y="19680"/>
                  </a:lnTo>
                  <a:lnTo>
                    <a:pt x="202774" y="17959"/>
                  </a:lnTo>
                  <a:lnTo>
                    <a:pt x="205572" y="16388"/>
                  </a:lnTo>
                  <a:lnTo>
                    <a:pt x="208448" y="14891"/>
                  </a:lnTo>
                  <a:lnTo>
                    <a:pt x="211247" y="13395"/>
                  </a:lnTo>
                  <a:lnTo>
                    <a:pt x="214122" y="11973"/>
                  </a:lnTo>
                  <a:lnTo>
                    <a:pt x="217076" y="10701"/>
                  </a:lnTo>
                  <a:lnTo>
                    <a:pt x="219952" y="9504"/>
                  </a:lnTo>
                  <a:lnTo>
                    <a:pt x="222906" y="8306"/>
                  </a:lnTo>
                  <a:lnTo>
                    <a:pt x="226015" y="7333"/>
                  </a:lnTo>
                  <a:lnTo>
                    <a:pt x="229046" y="6286"/>
                  </a:lnTo>
                  <a:lnTo>
                    <a:pt x="232078" y="5313"/>
                  </a:lnTo>
                  <a:lnTo>
                    <a:pt x="235187" y="4490"/>
                  </a:lnTo>
                  <a:lnTo>
                    <a:pt x="238296" y="3742"/>
                  </a:lnTo>
                  <a:lnTo>
                    <a:pt x="241483" y="2993"/>
                  </a:lnTo>
                  <a:lnTo>
                    <a:pt x="244670" y="2395"/>
                  </a:lnTo>
                  <a:lnTo>
                    <a:pt x="247857" y="1796"/>
                  </a:lnTo>
                  <a:lnTo>
                    <a:pt x="251121" y="1347"/>
                  </a:lnTo>
                  <a:lnTo>
                    <a:pt x="254463" y="973"/>
                  </a:lnTo>
                  <a:lnTo>
                    <a:pt x="257728" y="524"/>
                  </a:lnTo>
                  <a:lnTo>
                    <a:pt x="261148" y="299"/>
                  </a:lnTo>
                  <a:lnTo>
                    <a:pt x="264490" y="150"/>
                  </a:lnTo>
                  <a:lnTo>
                    <a:pt x="267910" y="7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100">
                <a:solidFill>
                  <a:schemeClr val="lt1"/>
                </a:solidFill>
                <a:cs typeface="+mn-ea"/>
                <a:sym typeface="+mn-lt"/>
              </a:endParaRPr>
            </a:p>
          </p:txBody>
        </p:sp>
        <p:sp>
          <p:nvSpPr>
            <p:cNvPr id="13" name="文本框 6"/>
            <p:cNvSpPr txBox="1">
              <a:spLocks noChangeArrowheads="1"/>
            </p:cNvSpPr>
            <p:nvPr/>
          </p:nvSpPr>
          <p:spPr bwMode="auto">
            <a:xfrm>
              <a:off x="819748" y="5117295"/>
              <a:ext cx="2678112" cy="663922"/>
            </a:xfrm>
            <a:prstGeom prst="rect">
              <a:avLst/>
            </a:prstGeom>
            <a:grpFill/>
            <a:ln>
              <a:noFill/>
            </a:ln>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800" dirty="0">
                  <a:solidFill>
                    <a:schemeClr val="bg1"/>
                  </a:solidFill>
                  <a:latin typeface="+mn-lt"/>
                  <a:ea typeface="+mn-ea"/>
                  <a:cs typeface="+mn-ea"/>
                  <a:sym typeface="+mn-lt"/>
                </a:rPr>
                <a:t>加入标题</a:t>
              </a:r>
              <a:endParaRPr lang="zh-CN" altLang="en-US" sz="2800" dirty="0">
                <a:solidFill>
                  <a:schemeClr val="bg1"/>
                </a:solidFill>
                <a:latin typeface="+mn-lt"/>
                <a:ea typeface="+mn-ea"/>
                <a:cs typeface="+mn-ea"/>
                <a:sym typeface="+mn-lt"/>
              </a:endParaRPr>
            </a:p>
          </p:txBody>
        </p:sp>
        <p:sp>
          <p:nvSpPr>
            <p:cNvPr id="14" name="文本框 54"/>
            <p:cNvSpPr txBox="1">
              <a:spLocks noChangeArrowheads="1"/>
            </p:cNvSpPr>
            <p:nvPr/>
          </p:nvSpPr>
          <p:spPr bwMode="auto">
            <a:xfrm>
              <a:off x="3699473" y="5114122"/>
              <a:ext cx="2678112" cy="663923"/>
            </a:xfrm>
            <a:prstGeom prst="rect">
              <a:avLst/>
            </a:prstGeom>
            <a:grpFill/>
            <a:ln>
              <a:noFill/>
            </a:ln>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800" dirty="0">
                  <a:solidFill>
                    <a:schemeClr val="bg1"/>
                  </a:solidFill>
                  <a:latin typeface="+mn-lt"/>
                  <a:ea typeface="+mn-ea"/>
                  <a:cs typeface="+mn-ea"/>
                  <a:sym typeface="+mn-lt"/>
                </a:rPr>
                <a:t>加入标题</a:t>
              </a:r>
              <a:endParaRPr lang="zh-CN" altLang="en-US" sz="2800" dirty="0">
                <a:solidFill>
                  <a:schemeClr val="bg1"/>
                </a:solidFill>
                <a:latin typeface="+mn-lt"/>
                <a:ea typeface="+mn-ea"/>
                <a:cs typeface="+mn-ea"/>
                <a:sym typeface="+mn-lt"/>
              </a:endParaRPr>
            </a:p>
          </p:txBody>
        </p:sp>
      </p:grpSp>
      <p:grpSp>
        <p:nvGrpSpPr>
          <p:cNvPr id="15" name="组合 14"/>
          <p:cNvGrpSpPr/>
          <p:nvPr/>
        </p:nvGrpSpPr>
        <p:grpSpPr>
          <a:xfrm>
            <a:off x="6324244" y="2535081"/>
            <a:ext cx="4597610" cy="174940"/>
            <a:chOff x="4906190" y="1416527"/>
            <a:chExt cx="3933010" cy="166280"/>
          </a:xfrm>
          <a:solidFill>
            <a:srgbClr val="5C9FBA"/>
          </a:solidFill>
        </p:grpSpPr>
        <p:sp>
          <p:nvSpPr>
            <p:cNvPr id="16" name="矩形 15"/>
            <p:cNvSpPr/>
            <p:nvPr/>
          </p:nvSpPr>
          <p:spPr>
            <a:xfrm>
              <a:off x="4906190" y="1416527"/>
              <a:ext cx="166280" cy="166280"/>
            </a:xfrm>
            <a:prstGeom prst="rect">
              <a:avLst/>
            </a:prstGeom>
            <a:grpFill/>
            <a:ln>
              <a:solidFill>
                <a:srgbClr val="5C9FB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b="0">
                <a:solidFill>
                  <a:srgbClr val="FFB850"/>
                </a:solidFill>
                <a:cs typeface="+mn-ea"/>
                <a:sym typeface="+mn-lt"/>
              </a:endParaRPr>
            </a:p>
          </p:txBody>
        </p:sp>
        <p:cxnSp>
          <p:nvCxnSpPr>
            <p:cNvPr id="17" name="直接连接符 16"/>
            <p:cNvCxnSpPr>
              <a:stCxn id="16" idx="3"/>
            </p:cNvCxnSpPr>
            <p:nvPr/>
          </p:nvCxnSpPr>
          <p:spPr>
            <a:xfrm>
              <a:off x="5072470" y="1499667"/>
              <a:ext cx="3766730" cy="0"/>
            </a:xfrm>
            <a:prstGeom prst="line">
              <a:avLst/>
            </a:prstGeom>
            <a:grpFill/>
            <a:ln>
              <a:solidFill>
                <a:srgbClr val="5C9FBA"/>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18" name="组合 17"/>
          <p:cNvGrpSpPr/>
          <p:nvPr/>
        </p:nvGrpSpPr>
        <p:grpSpPr>
          <a:xfrm>
            <a:off x="6324244" y="3680876"/>
            <a:ext cx="4597610" cy="174940"/>
            <a:chOff x="4906190" y="2727732"/>
            <a:chExt cx="3933010" cy="166280"/>
          </a:xfrm>
          <a:solidFill>
            <a:srgbClr val="5C9FBA"/>
          </a:solidFill>
        </p:grpSpPr>
        <p:sp>
          <p:nvSpPr>
            <p:cNvPr id="19" name="矩形 18"/>
            <p:cNvSpPr/>
            <p:nvPr/>
          </p:nvSpPr>
          <p:spPr>
            <a:xfrm>
              <a:off x="4906190" y="2727732"/>
              <a:ext cx="166280" cy="166280"/>
            </a:xfrm>
            <a:prstGeom prst="rect">
              <a:avLst/>
            </a:prstGeom>
            <a:grpFill/>
            <a:ln>
              <a:solidFill>
                <a:srgbClr val="5C9FB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b="0">
                <a:cs typeface="+mn-ea"/>
                <a:sym typeface="+mn-lt"/>
              </a:endParaRPr>
            </a:p>
          </p:txBody>
        </p:sp>
        <p:cxnSp>
          <p:nvCxnSpPr>
            <p:cNvPr id="20" name="直接连接符 19"/>
            <p:cNvCxnSpPr>
              <a:stCxn id="19" idx="3"/>
            </p:cNvCxnSpPr>
            <p:nvPr/>
          </p:nvCxnSpPr>
          <p:spPr>
            <a:xfrm>
              <a:off x="5072470" y="2810872"/>
              <a:ext cx="3766730" cy="0"/>
            </a:xfrm>
            <a:prstGeom prst="line">
              <a:avLst/>
            </a:prstGeom>
            <a:grpFill/>
            <a:ln>
              <a:solidFill>
                <a:srgbClr val="5C9FBA"/>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21" name="组合 20"/>
          <p:cNvGrpSpPr/>
          <p:nvPr/>
        </p:nvGrpSpPr>
        <p:grpSpPr>
          <a:xfrm>
            <a:off x="6324244" y="4709576"/>
            <a:ext cx="4597610" cy="174940"/>
            <a:chOff x="4906190" y="3870732"/>
            <a:chExt cx="3933010" cy="166280"/>
          </a:xfrm>
          <a:solidFill>
            <a:srgbClr val="5C9FBA"/>
          </a:solidFill>
        </p:grpSpPr>
        <p:sp>
          <p:nvSpPr>
            <p:cNvPr id="22" name="矩形 21"/>
            <p:cNvSpPr/>
            <p:nvPr/>
          </p:nvSpPr>
          <p:spPr>
            <a:xfrm>
              <a:off x="4906190" y="3870732"/>
              <a:ext cx="166280" cy="166280"/>
            </a:xfrm>
            <a:prstGeom prst="rect">
              <a:avLst/>
            </a:prstGeom>
            <a:grpFill/>
            <a:ln>
              <a:solidFill>
                <a:srgbClr val="5C9FB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b="0">
                <a:cs typeface="+mn-ea"/>
                <a:sym typeface="+mn-lt"/>
              </a:endParaRPr>
            </a:p>
          </p:txBody>
        </p:sp>
        <p:cxnSp>
          <p:nvCxnSpPr>
            <p:cNvPr id="23" name="直接连接符 22"/>
            <p:cNvCxnSpPr/>
            <p:nvPr/>
          </p:nvCxnSpPr>
          <p:spPr>
            <a:xfrm>
              <a:off x="5072470" y="3941172"/>
              <a:ext cx="3766730" cy="0"/>
            </a:xfrm>
            <a:prstGeom prst="line">
              <a:avLst/>
            </a:prstGeom>
            <a:grpFill/>
            <a:ln>
              <a:solidFill>
                <a:srgbClr val="5C9FBA"/>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24" name="TextBox 83"/>
          <p:cNvSpPr txBox="1"/>
          <p:nvPr/>
        </p:nvSpPr>
        <p:spPr>
          <a:xfrm>
            <a:off x="6324244" y="2723912"/>
            <a:ext cx="4597610" cy="549061"/>
          </a:xfrm>
          <a:prstGeom prst="rect">
            <a:avLst/>
          </a:prstGeom>
          <a:noFill/>
        </p:spPr>
        <p:txBody>
          <a:bodyPr wrap="square" rtlCol="0">
            <a:spAutoFit/>
          </a:bodyPr>
          <a:lstStyle/>
          <a:p>
            <a:pPr algn="just">
              <a:lnSpc>
                <a:spcPct val="130000"/>
              </a:lnSpc>
            </a:pPr>
            <a:r>
              <a:rPr lang="zh-CN" altLang="en-US" sz="1200" b="0" dirty="0">
                <a:solidFill>
                  <a:schemeClr val="bg1">
                    <a:lumMod val="50000"/>
                  </a:schemeClr>
                </a:solidFill>
                <a:cs typeface="+mn-ea"/>
                <a:sym typeface="+mn-lt"/>
              </a:rPr>
              <a:t>您的内容打在这里，或者通过复制您的文本后，在此框中选择粘贴，并选择只保留文字。</a:t>
            </a:r>
            <a:endParaRPr lang="en-US" altLang="zh-CN" sz="1200" b="0" dirty="0">
              <a:solidFill>
                <a:schemeClr val="bg1">
                  <a:lumMod val="50000"/>
                </a:schemeClr>
              </a:solidFill>
              <a:cs typeface="+mn-ea"/>
              <a:sym typeface="+mn-lt"/>
            </a:endParaRPr>
          </a:p>
        </p:txBody>
      </p:sp>
      <p:sp>
        <p:nvSpPr>
          <p:cNvPr id="25" name="TextBox 84"/>
          <p:cNvSpPr txBox="1"/>
          <p:nvPr/>
        </p:nvSpPr>
        <p:spPr>
          <a:xfrm>
            <a:off x="6324244" y="3864073"/>
            <a:ext cx="4597610" cy="549061"/>
          </a:xfrm>
          <a:prstGeom prst="rect">
            <a:avLst/>
          </a:prstGeom>
          <a:noFill/>
        </p:spPr>
        <p:txBody>
          <a:bodyPr wrap="square" rtlCol="0">
            <a:spAutoFit/>
          </a:bodyPr>
          <a:lstStyle/>
          <a:p>
            <a:pPr algn="just">
              <a:lnSpc>
                <a:spcPct val="130000"/>
              </a:lnSpc>
            </a:pPr>
            <a:r>
              <a:rPr lang="zh-CN" altLang="en-US" sz="1200" b="0" dirty="0">
                <a:solidFill>
                  <a:schemeClr val="bg1">
                    <a:lumMod val="50000"/>
                  </a:schemeClr>
                </a:solidFill>
                <a:cs typeface="+mn-ea"/>
                <a:sym typeface="+mn-lt"/>
              </a:rPr>
              <a:t>您的内容打在这里，或者通过复制您的文本后，在此框中选择粘贴，并选择只保留文字。</a:t>
            </a:r>
            <a:endParaRPr lang="en-US" altLang="zh-CN" sz="1200" b="0" dirty="0">
              <a:solidFill>
                <a:schemeClr val="bg1">
                  <a:lumMod val="50000"/>
                </a:schemeClr>
              </a:solidFill>
              <a:cs typeface="+mn-ea"/>
              <a:sym typeface="+mn-lt"/>
            </a:endParaRPr>
          </a:p>
        </p:txBody>
      </p:sp>
      <p:sp>
        <p:nvSpPr>
          <p:cNvPr id="26" name="TextBox 85"/>
          <p:cNvSpPr txBox="1"/>
          <p:nvPr/>
        </p:nvSpPr>
        <p:spPr>
          <a:xfrm>
            <a:off x="6324244" y="4926455"/>
            <a:ext cx="4597610" cy="549061"/>
          </a:xfrm>
          <a:prstGeom prst="rect">
            <a:avLst/>
          </a:prstGeom>
          <a:noFill/>
        </p:spPr>
        <p:txBody>
          <a:bodyPr wrap="square" rtlCol="0">
            <a:spAutoFit/>
          </a:bodyPr>
          <a:lstStyle/>
          <a:p>
            <a:pPr algn="just">
              <a:lnSpc>
                <a:spcPct val="130000"/>
              </a:lnSpc>
            </a:pPr>
            <a:r>
              <a:rPr lang="zh-CN" altLang="en-US" sz="1200" b="0" dirty="0">
                <a:solidFill>
                  <a:schemeClr val="bg1">
                    <a:lumMod val="50000"/>
                  </a:schemeClr>
                </a:solidFill>
                <a:cs typeface="+mn-ea"/>
                <a:sym typeface="+mn-lt"/>
              </a:rPr>
              <a:t>您的内容打在这里，或者通过复制您的文本后，在此框中选择粘贴，并选择只保留文字。</a:t>
            </a:r>
            <a:endParaRPr lang="en-US" altLang="zh-CN" sz="1200" b="0" dirty="0">
              <a:solidFill>
                <a:schemeClr val="bg1">
                  <a:lumMod val="5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childTnLst>
                          </p:cTn>
                        </p:par>
                        <p:par>
                          <p:cTn id="18" fill="hold">
                            <p:stCondLst>
                              <p:cond delay="2000"/>
                            </p:stCondLst>
                            <p:childTnLst>
                              <p:par>
                                <p:cTn id="19" presetID="16" presetClass="entr" presetSubtype="21"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barn(inVertical)">
                                      <p:cBhvr>
                                        <p:cTn id="21" dur="500"/>
                                        <p:tgtEl>
                                          <p:spTgt spid="24"/>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3000"/>
                            </p:stCondLst>
                            <p:childTnLst>
                              <p:par>
                                <p:cTn id="27" presetID="16" presetClass="entr" presetSubtype="21" fill="hold" grpId="0"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barn(inVertical)">
                                      <p:cBhvr>
                                        <p:cTn id="29" dur="500"/>
                                        <p:tgtEl>
                                          <p:spTgt spid="25"/>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ipe(left)">
                                      <p:cBhvr>
                                        <p:cTn id="33" dur="500"/>
                                        <p:tgtEl>
                                          <p:spTgt spid="21"/>
                                        </p:tgtEl>
                                      </p:cBhvr>
                                    </p:animEffect>
                                  </p:childTnLst>
                                </p:cTn>
                              </p:par>
                            </p:childTnLst>
                          </p:cTn>
                        </p:par>
                        <p:par>
                          <p:cTn id="34" fill="hold">
                            <p:stCondLst>
                              <p:cond delay="4000"/>
                            </p:stCondLst>
                            <p:childTnLst>
                              <p:par>
                                <p:cTn id="35" presetID="16" presetClass="entr" presetSubtype="21"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barn(inVertical)">
                                      <p:cBhvr>
                                        <p:cTn id="3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0" y="172636"/>
            <a:ext cx="12190413" cy="780767"/>
            <a:chOff x="0" y="595546"/>
            <a:chExt cx="12190413" cy="780767"/>
          </a:xfrm>
        </p:grpSpPr>
        <p:sp>
          <p:nvSpPr>
            <p:cNvPr id="11" name="矩形 10"/>
            <p:cNvSpPr/>
            <p:nvPr/>
          </p:nvSpPr>
          <p:spPr>
            <a:xfrm flipV="1">
              <a:off x="0" y="1330594"/>
              <a:ext cx="12190413" cy="45719"/>
            </a:xfrm>
            <a:prstGeom prst="rect">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8"/>
            <p:cNvSpPr txBox="1">
              <a:spLocks noChangeArrowheads="1"/>
            </p:cNvSpPr>
            <p:nvPr/>
          </p:nvSpPr>
          <p:spPr bwMode="auto">
            <a:xfrm>
              <a:off x="4467544" y="595546"/>
              <a:ext cx="32553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a:solidFill>
                    <a:srgbClr val="5C9FBA"/>
                  </a:solidFill>
                  <a:cs typeface="+mn-ea"/>
                  <a:sym typeface="+mn-lt"/>
                </a:rPr>
                <a:t>教学完成情况</a:t>
              </a:r>
              <a:endParaRPr lang="zh-CN" altLang="en-US" sz="3600" dirty="0">
                <a:solidFill>
                  <a:srgbClr val="5C9FBA"/>
                </a:solidFill>
                <a:cs typeface="+mn-ea"/>
                <a:sym typeface="+mn-lt"/>
              </a:endParaRPr>
            </a:p>
          </p:txBody>
        </p:sp>
      </p:grpSp>
      <p:cxnSp>
        <p:nvCxnSpPr>
          <p:cNvPr id="5" name="直接连接符 4"/>
          <p:cNvCxnSpPr/>
          <p:nvPr/>
        </p:nvCxnSpPr>
        <p:spPr>
          <a:xfrm>
            <a:off x="6706624" y="3115135"/>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7043622" y="2018999"/>
            <a:ext cx="1210570" cy="400101"/>
          </a:xfrm>
          <a:prstGeom prst="rect">
            <a:avLst/>
          </a:prstGeom>
        </p:spPr>
        <p:txBody>
          <a:bodyPr wrap="none" lIns="91431" tIns="45716" rIns="91431" bIns="45716">
            <a:spAutoFit/>
          </a:bodyPr>
          <a:lstStyle/>
          <a:p>
            <a:r>
              <a:rPr lang="zh-CN" altLang="en-US" sz="2000" b="1" dirty="0">
                <a:solidFill>
                  <a:schemeClr val="bg1">
                    <a:lumMod val="50000"/>
                  </a:schemeClr>
                </a:solidFill>
                <a:cs typeface="+mn-ea"/>
                <a:sym typeface="+mn-lt"/>
              </a:rPr>
              <a:t>添加标题</a:t>
            </a:r>
            <a:endParaRPr lang="en-US" altLang="zh-CN" sz="2000" b="1" dirty="0">
              <a:solidFill>
                <a:schemeClr val="bg1">
                  <a:lumMod val="50000"/>
                </a:schemeClr>
              </a:solidFill>
              <a:cs typeface="+mn-ea"/>
              <a:sym typeface="+mn-lt"/>
            </a:endParaRPr>
          </a:p>
        </p:txBody>
      </p:sp>
      <p:sp>
        <p:nvSpPr>
          <p:cNvPr id="7" name="矩形 47"/>
          <p:cNvSpPr>
            <a:spLocks noChangeArrowheads="1"/>
          </p:cNvSpPr>
          <p:nvPr/>
        </p:nvSpPr>
        <p:spPr bwMode="auto">
          <a:xfrm>
            <a:off x="7030660" y="2433737"/>
            <a:ext cx="3312368" cy="53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nSpc>
                <a:spcPct val="120000"/>
              </a:lnSpc>
              <a:spcBef>
                <a:spcPct val="0"/>
              </a:spcBef>
              <a:buNone/>
            </a:pPr>
            <a:r>
              <a:rPr lang="zh-CN" altLang="en-US" sz="1200" dirty="0">
                <a:solidFill>
                  <a:schemeClr val="bg1">
                    <a:lumMod val="50000"/>
                  </a:schemeClr>
                </a:solidFill>
                <a:latin typeface="+mn-lt"/>
                <a:ea typeface="+mn-ea"/>
                <a:cs typeface="+mn-ea"/>
                <a:sym typeface="+mn-lt"/>
              </a:rPr>
              <a:t>在此录入上述图表的综合描述说明，在此录入上述图表的综合描述说明。</a:t>
            </a:r>
            <a:endParaRPr lang="zh-CN" altLang="en-US" sz="1200" dirty="0">
              <a:solidFill>
                <a:schemeClr val="bg1">
                  <a:lumMod val="50000"/>
                </a:schemeClr>
              </a:solidFill>
              <a:latin typeface="+mn-lt"/>
              <a:ea typeface="+mn-ea"/>
              <a:cs typeface="+mn-ea"/>
              <a:sym typeface="+mn-lt"/>
            </a:endParaRPr>
          </a:p>
        </p:txBody>
      </p:sp>
      <p:cxnSp>
        <p:nvCxnSpPr>
          <p:cNvPr id="9" name="直接连接符 8"/>
          <p:cNvCxnSpPr/>
          <p:nvPr/>
        </p:nvCxnSpPr>
        <p:spPr>
          <a:xfrm>
            <a:off x="6706624" y="4483287"/>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7043622" y="3387151"/>
            <a:ext cx="1210570" cy="400101"/>
          </a:xfrm>
          <a:prstGeom prst="rect">
            <a:avLst/>
          </a:prstGeom>
        </p:spPr>
        <p:txBody>
          <a:bodyPr wrap="none" lIns="91431" tIns="45716" rIns="91431" bIns="45716">
            <a:spAutoFit/>
          </a:bodyPr>
          <a:lstStyle/>
          <a:p>
            <a:r>
              <a:rPr lang="zh-CN" altLang="en-US" sz="2000" b="1" dirty="0">
                <a:solidFill>
                  <a:schemeClr val="bg1">
                    <a:lumMod val="50000"/>
                  </a:schemeClr>
                </a:solidFill>
                <a:cs typeface="+mn-ea"/>
                <a:sym typeface="+mn-lt"/>
              </a:rPr>
              <a:t>添加标题</a:t>
            </a:r>
            <a:endParaRPr lang="en-US" altLang="zh-CN" sz="2000" b="1" dirty="0">
              <a:solidFill>
                <a:schemeClr val="bg1">
                  <a:lumMod val="50000"/>
                </a:schemeClr>
              </a:solidFill>
              <a:cs typeface="+mn-ea"/>
              <a:sym typeface="+mn-lt"/>
            </a:endParaRPr>
          </a:p>
        </p:txBody>
      </p:sp>
      <p:sp>
        <p:nvSpPr>
          <p:cNvPr id="13" name="矩形 47"/>
          <p:cNvSpPr>
            <a:spLocks noChangeArrowheads="1"/>
          </p:cNvSpPr>
          <p:nvPr/>
        </p:nvSpPr>
        <p:spPr bwMode="auto">
          <a:xfrm>
            <a:off x="7030660" y="3801889"/>
            <a:ext cx="3312368" cy="53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nSpc>
                <a:spcPct val="120000"/>
              </a:lnSpc>
              <a:spcBef>
                <a:spcPct val="0"/>
              </a:spcBef>
              <a:buNone/>
            </a:pPr>
            <a:r>
              <a:rPr lang="zh-CN" altLang="en-US" sz="1200" dirty="0">
                <a:solidFill>
                  <a:schemeClr val="bg1">
                    <a:lumMod val="50000"/>
                  </a:schemeClr>
                </a:solidFill>
                <a:latin typeface="+mn-lt"/>
                <a:ea typeface="+mn-ea"/>
                <a:cs typeface="+mn-ea"/>
                <a:sym typeface="+mn-lt"/>
              </a:rPr>
              <a:t>在此录入上述图表的综合描述说明，在此录入上述图表的综合描述说明。</a:t>
            </a:r>
            <a:endParaRPr lang="zh-CN" altLang="en-US" sz="1200" dirty="0">
              <a:solidFill>
                <a:schemeClr val="bg1">
                  <a:lumMod val="50000"/>
                </a:schemeClr>
              </a:solidFill>
              <a:latin typeface="+mn-lt"/>
              <a:ea typeface="+mn-ea"/>
              <a:cs typeface="+mn-ea"/>
              <a:sym typeface="+mn-lt"/>
            </a:endParaRPr>
          </a:p>
        </p:txBody>
      </p:sp>
      <p:cxnSp>
        <p:nvCxnSpPr>
          <p:cNvPr id="14" name="直接连接符 13"/>
          <p:cNvCxnSpPr/>
          <p:nvPr/>
        </p:nvCxnSpPr>
        <p:spPr>
          <a:xfrm>
            <a:off x="6706624" y="5923447"/>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7043622" y="4827311"/>
            <a:ext cx="1210570" cy="400101"/>
          </a:xfrm>
          <a:prstGeom prst="rect">
            <a:avLst/>
          </a:prstGeom>
        </p:spPr>
        <p:txBody>
          <a:bodyPr wrap="none" lIns="91431" tIns="45716" rIns="91431" bIns="45716">
            <a:spAutoFit/>
          </a:bodyPr>
          <a:lstStyle/>
          <a:p>
            <a:r>
              <a:rPr lang="zh-CN" altLang="en-US" sz="2000" b="1" dirty="0">
                <a:solidFill>
                  <a:schemeClr val="bg1">
                    <a:lumMod val="50000"/>
                  </a:schemeClr>
                </a:solidFill>
                <a:cs typeface="+mn-ea"/>
                <a:sym typeface="+mn-lt"/>
              </a:rPr>
              <a:t>添加标题</a:t>
            </a:r>
            <a:endParaRPr lang="en-US" altLang="zh-CN" sz="2000" b="1" dirty="0">
              <a:solidFill>
                <a:schemeClr val="bg1">
                  <a:lumMod val="50000"/>
                </a:schemeClr>
              </a:solidFill>
              <a:cs typeface="+mn-ea"/>
              <a:sym typeface="+mn-lt"/>
            </a:endParaRPr>
          </a:p>
        </p:txBody>
      </p:sp>
      <p:sp>
        <p:nvSpPr>
          <p:cNvPr id="16" name="矩形 47"/>
          <p:cNvSpPr>
            <a:spLocks noChangeArrowheads="1"/>
          </p:cNvSpPr>
          <p:nvPr/>
        </p:nvSpPr>
        <p:spPr bwMode="auto">
          <a:xfrm>
            <a:off x="7030660" y="5242049"/>
            <a:ext cx="3312368" cy="53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nSpc>
                <a:spcPct val="120000"/>
              </a:lnSpc>
              <a:spcBef>
                <a:spcPct val="0"/>
              </a:spcBef>
              <a:buNone/>
            </a:pPr>
            <a:r>
              <a:rPr lang="zh-CN" altLang="en-US" sz="1200" dirty="0">
                <a:solidFill>
                  <a:schemeClr val="bg1">
                    <a:lumMod val="50000"/>
                  </a:schemeClr>
                </a:solidFill>
                <a:latin typeface="+mn-lt"/>
                <a:ea typeface="+mn-ea"/>
                <a:cs typeface="+mn-ea"/>
                <a:sym typeface="+mn-lt"/>
              </a:rPr>
              <a:t>在此录入上述图表的综合描述说明，在此录入上述图表的综合描述说明。</a:t>
            </a:r>
            <a:endParaRPr lang="zh-CN" altLang="en-US" sz="1200" dirty="0">
              <a:solidFill>
                <a:schemeClr val="bg1">
                  <a:lumMod val="50000"/>
                </a:schemeClr>
              </a:solidFill>
              <a:latin typeface="+mn-lt"/>
              <a:ea typeface="+mn-ea"/>
              <a:cs typeface="+mn-ea"/>
              <a:sym typeface="+mn-lt"/>
            </a:endParaRPr>
          </a:p>
        </p:txBody>
      </p:sp>
      <p:sp>
        <p:nvSpPr>
          <p:cNvPr id="17" name="Freeform 5"/>
          <p:cNvSpPr/>
          <p:nvPr/>
        </p:nvSpPr>
        <p:spPr bwMode="auto">
          <a:xfrm rot="1855731">
            <a:off x="6031056" y="2119093"/>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5C9FBA"/>
          </a:solidFill>
          <a:ln w="12700" cap="flat">
            <a:noFill/>
            <a:prstDash val="solid"/>
            <a:miter lim="800000"/>
          </a:ln>
          <a:effectLst/>
        </p:spPr>
        <p:txBody>
          <a:bodyPr vert="horz" wrap="square" lIns="91440" tIns="45720" rIns="91440" bIns="45720" numCol="1" anchor="t" anchorCtr="0" compatLnSpc="1"/>
          <a:lstStyle/>
          <a:p>
            <a:endParaRPr lang="zh-CN" altLang="en-US" sz="1600">
              <a:cs typeface="+mn-ea"/>
              <a:sym typeface="+mn-lt"/>
            </a:endParaRPr>
          </a:p>
        </p:txBody>
      </p:sp>
      <p:sp>
        <p:nvSpPr>
          <p:cNvPr id="18" name="TextBox 159"/>
          <p:cNvSpPr txBox="1"/>
          <p:nvPr/>
        </p:nvSpPr>
        <p:spPr>
          <a:xfrm>
            <a:off x="6290141" y="2190273"/>
            <a:ext cx="377796" cy="646331"/>
          </a:xfrm>
          <a:prstGeom prst="rect">
            <a:avLst/>
          </a:prstGeom>
          <a:noFill/>
        </p:spPr>
        <p:txBody>
          <a:bodyPr wrap="square" rtlCol="0">
            <a:spAutoFit/>
          </a:bodyPr>
          <a:lstStyle/>
          <a:p>
            <a:r>
              <a:rPr lang="en-US" altLang="zh-CN" sz="3600" b="1" dirty="0">
                <a:solidFill>
                  <a:schemeClr val="bg1"/>
                </a:solidFill>
                <a:cs typeface="+mn-ea"/>
                <a:sym typeface="+mn-lt"/>
              </a:rPr>
              <a:t>1</a:t>
            </a:r>
            <a:endParaRPr lang="zh-CN" altLang="en-US" sz="3600" b="1" dirty="0">
              <a:solidFill>
                <a:schemeClr val="bg1"/>
              </a:solidFill>
              <a:cs typeface="+mn-ea"/>
              <a:sym typeface="+mn-lt"/>
            </a:endParaRPr>
          </a:p>
        </p:txBody>
      </p:sp>
      <p:sp>
        <p:nvSpPr>
          <p:cNvPr id="19" name="Freeform 5"/>
          <p:cNvSpPr/>
          <p:nvPr/>
        </p:nvSpPr>
        <p:spPr bwMode="auto">
          <a:xfrm rot="1855731">
            <a:off x="6010987" y="3440658"/>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5C9FBA"/>
          </a:solidFill>
          <a:ln w="12700" cap="flat">
            <a:noFill/>
            <a:prstDash val="solid"/>
            <a:miter lim="800000"/>
          </a:ln>
          <a:effectLst/>
        </p:spPr>
        <p:txBody>
          <a:bodyPr vert="horz" wrap="square" lIns="91440" tIns="45720" rIns="91440" bIns="45720" numCol="1" anchor="t" anchorCtr="0" compatLnSpc="1"/>
          <a:lstStyle/>
          <a:p>
            <a:endParaRPr lang="zh-CN" altLang="en-US" sz="1600">
              <a:cs typeface="+mn-ea"/>
              <a:sym typeface="+mn-lt"/>
            </a:endParaRPr>
          </a:p>
        </p:txBody>
      </p:sp>
      <p:sp>
        <p:nvSpPr>
          <p:cNvPr id="20" name="TextBox 161"/>
          <p:cNvSpPr txBox="1"/>
          <p:nvPr/>
        </p:nvSpPr>
        <p:spPr>
          <a:xfrm>
            <a:off x="6270072" y="3511838"/>
            <a:ext cx="377796" cy="646331"/>
          </a:xfrm>
          <a:prstGeom prst="rect">
            <a:avLst/>
          </a:prstGeom>
          <a:noFill/>
        </p:spPr>
        <p:txBody>
          <a:bodyPr wrap="square" rtlCol="0">
            <a:spAutoFit/>
          </a:bodyPr>
          <a:lstStyle/>
          <a:p>
            <a:r>
              <a:rPr lang="en-US" altLang="zh-CN" sz="3600" b="1" dirty="0">
                <a:solidFill>
                  <a:schemeClr val="bg1"/>
                </a:solidFill>
                <a:cs typeface="+mn-ea"/>
                <a:sym typeface="+mn-lt"/>
              </a:rPr>
              <a:t>2</a:t>
            </a:r>
            <a:endParaRPr lang="zh-CN" altLang="en-US" sz="3600" b="1" dirty="0">
              <a:solidFill>
                <a:schemeClr val="bg1"/>
              </a:solidFill>
              <a:cs typeface="+mn-ea"/>
              <a:sym typeface="+mn-lt"/>
            </a:endParaRPr>
          </a:p>
        </p:txBody>
      </p:sp>
      <p:sp>
        <p:nvSpPr>
          <p:cNvPr id="21" name="Freeform 5"/>
          <p:cNvSpPr/>
          <p:nvPr/>
        </p:nvSpPr>
        <p:spPr bwMode="auto">
          <a:xfrm rot="1855731">
            <a:off x="6003618" y="4872919"/>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5C9FBA"/>
          </a:solidFill>
          <a:ln w="12700" cap="flat">
            <a:noFill/>
            <a:prstDash val="solid"/>
            <a:miter lim="800000"/>
          </a:ln>
          <a:effectLst/>
        </p:spPr>
        <p:txBody>
          <a:bodyPr vert="horz" wrap="square" lIns="91440" tIns="45720" rIns="91440" bIns="45720" numCol="1" anchor="t" anchorCtr="0" compatLnSpc="1"/>
          <a:lstStyle/>
          <a:p>
            <a:endParaRPr lang="zh-CN" altLang="en-US" sz="1600">
              <a:cs typeface="+mn-ea"/>
              <a:sym typeface="+mn-lt"/>
            </a:endParaRPr>
          </a:p>
        </p:txBody>
      </p:sp>
      <p:sp>
        <p:nvSpPr>
          <p:cNvPr id="22" name="TextBox 163"/>
          <p:cNvSpPr txBox="1"/>
          <p:nvPr/>
        </p:nvSpPr>
        <p:spPr>
          <a:xfrm>
            <a:off x="6262703" y="4944099"/>
            <a:ext cx="377796" cy="646331"/>
          </a:xfrm>
          <a:prstGeom prst="rect">
            <a:avLst/>
          </a:prstGeom>
          <a:noFill/>
        </p:spPr>
        <p:txBody>
          <a:bodyPr wrap="square" rtlCol="0">
            <a:spAutoFit/>
          </a:bodyPr>
          <a:lstStyle/>
          <a:p>
            <a:r>
              <a:rPr lang="en-US" altLang="zh-CN" sz="3600" b="1" dirty="0">
                <a:solidFill>
                  <a:schemeClr val="bg1"/>
                </a:solidFill>
                <a:cs typeface="+mn-ea"/>
                <a:sym typeface="+mn-lt"/>
              </a:rPr>
              <a:t>3</a:t>
            </a:r>
            <a:endParaRPr lang="zh-CN" altLang="en-US" sz="3600" b="1" dirty="0">
              <a:solidFill>
                <a:schemeClr val="bg1"/>
              </a:solidFill>
              <a:cs typeface="+mn-ea"/>
              <a:sym typeface="+mn-lt"/>
            </a:endParaRPr>
          </a:p>
        </p:txBody>
      </p:sp>
      <p:grpSp>
        <p:nvGrpSpPr>
          <p:cNvPr id="23" name="组合 22"/>
          <p:cNvGrpSpPr/>
          <p:nvPr/>
        </p:nvGrpSpPr>
        <p:grpSpPr>
          <a:xfrm>
            <a:off x="2402058" y="1751587"/>
            <a:ext cx="2736504" cy="4188000"/>
            <a:chOff x="7709409" y="2230168"/>
            <a:chExt cx="2522469" cy="4006494"/>
          </a:xfrm>
          <a:solidFill>
            <a:srgbClr val="5C9FBA"/>
          </a:solidFill>
        </p:grpSpPr>
        <p:sp>
          <p:nvSpPr>
            <p:cNvPr id="24" name="Freeform 5"/>
            <p:cNvSpPr/>
            <p:nvPr/>
          </p:nvSpPr>
          <p:spPr bwMode="auto">
            <a:xfrm>
              <a:off x="7709409" y="3277843"/>
              <a:ext cx="506412" cy="1024650"/>
            </a:xfrm>
            <a:custGeom>
              <a:avLst/>
              <a:gdLst>
                <a:gd name="T0" fmla="*/ 8 w 112"/>
                <a:gd name="T1" fmla="*/ 0 h 226"/>
                <a:gd name="T2" fmla="*/ 15 w 112"/>
                <a:gd name="T3" fmla="*/ 126 h 226"/>
                <a:gd name="T4" fmla="*/ 61 w 112"/>
                <a:gd name="T5" fmla="*/ 226 h 226"/>
                <a:gd name="T6" fmla="*/ 112 w 112"/>
                <a:gd name="T7" fmla="*/ 226 h 226"/>
                <a:gd name="T8" fmla="*/ 71 w 112"/>
                <a:gd name="T9" fmla="*/ 145 h 226"/>
                <a:gd name="T10" fmla="*/ 56 w 112"/>
                <a:gd name="T11" fmla="*/ 0 h 226"/>
                <a:gd name="T12" fmla="*/ 8 w 112"/>
                <a:gd name="T13" fmla="*/ 0 h 226"/>
              </a:gdLst>
              <a:ahLst/>
              <a:cxnLst>
                <a:cxn ang="0">
                  <a:pos x="T0" y="T1"/>
                </a:cxn>
                <a:cxn ang="0">
                  <a:pos x="T2" y="T3"/>
                </a:cxn>
                <a:cxn ang="0">
                  <a:pos x="T4" y="T5"/>
                </a:cxn>
                <a:cxn ang="0">
                  <a:pos x="T6" y="T7"/>
                </a:cxn>
                <a:cxn ang="0">
                  <a:pos x="T8" y="T9"/>
                </a:cxn>
                <a:cxn ang="0">
                  <a:pos x="T10" y="T11"/>
                </a:cxn>
                <a:cxn ang="0">
                  <a:pos x="T12" y="T13"/>
                </a:cxn>
              </a:cxnLst>
              <a:rect l="0" t="0" r="r" b="b"/>
              <a:pathLst>
                <a:path w="112" h="226">
                  <a:moveTo>
                    <a:pt x="8" y="0"/>
                  </a:moveTo>
                  <a:cubicBezTo>
                    <a:pt x="0" y="51"/>
                    <a:pt x="8" y="96"/>
                    <a:pt x="15" y="126"/>
                  </a:cubicBezTo>
                  <a:cubicBezTo>
                    <a:pt x="22" y="153"/>
                    <a:pt x="41" y="191"/>
                    <a:pt x="61" y="226"/>
                  </a:cubicBezTo>
                  <a:cubicBezTo>
                    <a:pt x="112" y="226"/>
                    <a:pt x="112" y="226"/>
                    <a:pt x="112" y="226"/>
                  </a:cubicBezTo>
                  <a:cubicBezTo>
                    <a:pt x="99" y="203"/>
                    <a:pt x="84" y="176"/>
                    <a:pt x="71" y="145"/>
                  </a:cubicBezTo>
                  <a:cubicBezTo>
                    <a:pt x="56" y="107"/>
                    <a:pt x="47" y="54"/>
                    <a:pt x="56" y="0"/>
                  </a:cubicBezTo>
                  <a:lnTo>
                    <a:pt x="8" y="0"/>
                  </a:lnTo>
                  <a:close/>
                </a:path>
              </a:pathLst>
            </a:custGeom>
            <a:grpFill/>
            <a:ln>
              <a:noFill/>
            </a:ln>
          </p:spPr>
          <p:txBody>
            <a:bodyPr vert="horz" wrap="square" lIns="91440" tIns="45720" rIns="91440" bIns="45720" numCol="1" anchor="t" anchorCtr="0" compatLnSpc="1"/>
            <a:lstStyle/>
            <a:p>
              <a:endParaRPr lang="zh-CN" altLang="en-US" sz="2800">
                <a:solidFill>
                  <a:schemeClr val="bg1">
                    <a:lumMod val="50000"/>
                  </a:schemeClr>
                </a:solidFill>
                <a:cs typeface="+mn-ea"/>
                <a:sym typeface="+mn-lt"/>
              </a:endParaRPr>
            </a:p>
          </p:txBody>
        </p:sp>
        <p:sp>
          <p:nvSpPr>
            <p:cNvPr id="25" name="Freeform 6"/>
            <p:cNvSpPr/>
            <p:nvPr/>
          </p:nvSpPr>
          <p:spPr bwMode="auto">
            <a:xfrm>
              <a:off x="7745856" y="2230168"/>
              <a:ext cx="1218075" cy="1034244"/>
            </a:xfrm>
            <a:custGeom>
              <a:avLst/>
              <a:gdLst>
                <a:gd name="T0" fmla="*/ 48 w 269"/>
                <a:gd name="T1" fmla="*/ 228 h 228"/>
                <a:gd name="T2" fmla="*/ 91 w 269"/>
                <a:gd name="T3" fmla="*/ 130 h 228"/>
                <a:gd name="T4" fmla="*/ 269 w 269"/>
                <a:gd name="T5" fmla="*/ 46 h 228"/>
                <a:gd name="T6" fmla="*/ 269 w 269"/>
                <a:gd name="T7" fmla="*/ 0 h 228"/>
                <a:gd name="T8" fmla="*/ 50 w 269"/>
                <a:gd name="T9" fmla="*/ 110 h 228"/>
                <a:gd name="T10" fmla="*/ 0 w 269"/>
                <a:gd name="T11" fmla="*/ 228 h 228"/>
                <a:gd name="T12" fmla="*/ 48 w 269"/>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269" h="228">
                  <a:moveTo>
                    <a:pt x="48" y="228"/>
                  </a:moveTo>
                  <a:cubicBezTo>
                    <a:pt x="54" y="194"/>
                    <a:pt x="67" y="160"/>
                    <a:pt x="91" y="130"/>
                  </a:cubicBezTo>
                  <a:cubicBezTo>
                    <a:pt x="153" y="50"/>
                    <a:pt x="246" y="46"/>
                    <a:pt x="269" y="46"/>
                  </a:cubicBezTo>
                  <a:cubicBezTo>
                    <a:pt x="269" y="0"/>
                    <a:pt x="269" y="0"/>
                    <a:pt x="269" y="0"/>
                  </a:cubicBezTo>
                  <a:cubicBezTo>
                    <a:pt x="226" y="0"/>
                    <a:pt x="123" y="10"/>
                    <a:pt x="50" y="110"/>
                  </a:cubicBezTo>
                  <a:cubicBezTo>
                    <a:pt x="21" y="150"/>
                    <a:pt x="6" y="190"/>
                    <a:pt x="0" y="228"/>
                  </a:cubicBezTo>
                  <a:lnTo>
                    <a:pt x="48" y="228"/>
                  </a:lnTo>
                  <a:close/>
                </a:path>
              </a:pathLst>
            </a:custGeom>
            <a:grpFill/>
            <a:ln>
              <a:noFill/>
            </a:ln>
          </p:spPr>
          <p:txBody>
            <a:bodyPr vert="horz" wrap="square" lIns="91440" tIns="45720" rIns="91440" bIns="45720" numCol="1" anchor="t" anchorCtr="0" compatLnSpc="1"/>
            <a:lstStyle/>
            <a:p>
              <a:endParaRPr lang="zh-CN" altLang="en-US" sz="2800">
                <a:solidFill>
                  <a:schemeClr val="bg1">
                    <a:lumMod val="50000"/>
                  </a:schemeClr>
                </a:solidFill>
                <a:cs typeface="+mn-ea"/>
                <a:sym typeface="+mn-lt"/>
              </a:endParaRPr>
            </a:p>
          </p:txBody>
        </p:sp>
        <p:sp>
          <p:nvSpPr>
            <p:cNvPr id="26" name="Freeform 7"/>
            <p:cNvSpPr/>
            <p:nvPr/>
          </p:nvSpPr>
          <p:spPr bwMode="auto">
            <a:xfrm>
              <a:off x="7993305" y="4315925"/>
              <a:ext cx="970623" cy="1028488"/>
            </a:xfrm>
            <a:custGeom>
              <a:avLst/>
              <a:gdLst>
                <a:gd name="T0" fmla="*/ 108 w 214"/>
                <a:gd name="T1" fmla="*/ 146 h 227"/>
                <a:gd name="T2" fmla="*/ 82 w 214"/>
                <a:gd name="T3" fmla="*/ 51 h 227"/>
                <a:gd name="T4" fmla="*/ 51 w 214"/>
                <a:gd name="T5" fmla="*/ 0 h 227"/>
                <a:gd name="T6" fmla="*/ 0 w 214"/>
                <a:gd name="T7" fmla="*/ 0 h 227"/>
                <a:gd name="T8" fmla="*/ 47 w 214"/>
                <a:gd name="T9" fmla="*/ 82 h 227"/>
                <a:gd name="T10" fmla="*/ 65 w 214"/>
                <a:gd name="T11" fmla="*/ 158 h 227"/>
                <a:gd name="T12" fmla="*/ 85 w 214"/>
                <a:gd name="T13" fmla="*/ 205 h 227"/>
                <a:gd name="T14" fmla="*/ 109 w 214"/>
                <a:gd name="T15" fmla="*/ 227 h 227"/>
                <a:gd name="T16" fmla="*/ 214 w 214"/>
                <a:gd name="T17" fmla="*/ 227 h 227"/>
                <a:gd name="T18" fmla="*/ 214 w 214"/>
                <a:gd name="T19" fmla="*/ 184 h 227"/>
                <a:gd name="T20" fmla="*/ 126 w 214"/>
                <a:gd name="T21" fmla="*/ 184 h 227"/>
                <a:gd name="T22" fmla="*/ 108 w 214"/>
                <a:gd name="T23" fmla="*/ 146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4" h="227">
                  <a:moveTo>
                    <a:pt x="108" y="146"/>
                  </a:moveTo>
                  <a:cubicBezTo>
                    <a:pt x="108" y="127"/>
                    <a:pt x="98" y="80"/>
                    <a:pt x="82" y="51"/>
                  </a:cubicBezTo>
                  <a:cubicBezTo>
                    <a:pt x="74" y="37"/>
                    <a:pt x="63" y="20"/>
                    <a:pt x="51" y="0"/>
                  </a:cubicBezTo>
                  <a:cubicBezTo>
                    <a:pt x="0" y="0"/>
                    <a:pt x="0" y="0"/>
                    <a:pt x="0" y="0"/>
                  </a:cubicBezTo>
                  <a:cubicBezTo>
                    <a:pt x="20" y="36"/>
                    <a:pt x="40" y="68"/>
                    <a:pt x="47" y="82"/>
                  </a:cubicBezTo>
                  <a:cubicBezTo>
                    <a:pt x="59" y="107"/>
                    <a:pt x="65" y="146"/>
                    <a:pt x="65" y="158"/>
                  </a:cubicBezTo>
                  <a:cubicBezTo>
                    <a:pt x="66" y="171"/>
                    <a:pt x="72" y="190"/>
                    <a:pt x="85" y="205"/>
                  </a:cubicBezTo>
                  <a:cubicBezTo>
                    <a:pt x="99" y="220"/>
                    <a:pt x="109" y="227"/>
                    <a:pt x="109" y="227"/>
                  </a:cubicBezTo>
                  <a:cubicBezTo>
                    <a:pt x="214" y="227"/>
                    <a:pt x="214" y="227"/>
                    <a:pt x="214" y="227"/>
                  </a:cubicBezTo>
                  <a:cubicBezTo>
                    <a:pt x="214" y="184"/>
                    <a:pt x="214" y="184"/>
                    <a:pt x="214" y="184"/>
                  </a:cubicBezTo>
                  <a:cubicBezTo>
                    <a:pt x="126" y="184"/>
                    <a:pt x="126" y="184"/>
                    <a:pt x="126" y="184"/>
                  </a:cubicBezTo>
                  <a:cubicBezTo>
                    <a:pt x="123" y="183"/>
                    <a:pt x="108" y="174"/>
                    <a:pt x="108" y="146"/>
                  </a:cubicBezTo>
                  <a:close/>
                </a:path>
              </a:pathLst>
            </a:custGeom>
            <a:grpFill/>
            <a:ln>
              <a:noFill/>
            </a:ln>
          </p:spPr>
          <p:txBody>
            <a:bodyPr vert="horz" wrap="square" lIns="91440" tIns="45720" rIns="91440" bIns="45720" numCol="1" anchor="t" anchorCtr="0" compatLnSpc="1"/>
            <a:lstStyle/>
            <a:p>
              <a:endParaRPr lang="zh-CN" altLang="en-US" sz="2800">
                <a:solidFill>
                  <a:schemeClr val="bg1">
                    <a:lumMod val="50000"/>
                  </a:schemeClr>
                </a:solidFill>
                <a:cs typeface="+mn-ea"/>
                <a:sym typeface="+mn-lt"/>
              </a:endParaRPr>
            </a:p>
          </p:txBody>
        </p:sp>
        <p:sp>
          <p:nvSpPr>
            <p:cNvPr id="27" name="Freeform 8"/>
            <p:cNvSpPr/>
            <p:nvPr/>
          </p:nvSpPr>
          <p:spPr bwMode="auto">
            <a:xfrm>
              <a:off x="9725466" y="3277843"/>
              <a:ext cx="506412" cy="1024650"/>
            </a:xfrm>
            <a:custGeom>
              <a:avLst/>
              <a:gdLst>
                <a:gd name="T0" fmla="*/ 104 w 112"/>
                <a:gd name="T1" fmla="*/ 0 h 226"/>
                <a:gd name="T2" fmla="*/ 97 w 112"/>
                <a:gd name="T3" fmla="*/ 126 h 226"/>
                <a:gd name="T4" fmla="*/ 51 w 112"/>
                <a:gd name="T5" fmla="*/ 226 h 226"/>
                <a:gd name="T6" fmla="*/ 0 w 112"/>
                <a:gd name="T7" fmla="*/ 226 h 226"/>
                <a:gd name="T8" fmla="*/ 41 w 112"/>
                <a:gd name="T9" fmla="*/ 145 h 226"/>
                <a:gd name="T10" fmla="*/ 57 w 112"/>
                <a:gd name="T11" fmla="*/ 0 h 226"/>
                <a:gd name="T12" fmla="*/ 104 w 112"/>
                <a:gd name="T13" fmla="*/ 0 h 226"/>
              </a:gdLst>
              <a:ahLst/>
              <a:cxnLst>
                <a:cxn ang="0">
                  <a:pos x="T0" y="T1"/>
                </a:cxn>
                <a:cxn ang="0">
                  <a:pos x="T2" y="T3"/>
                </a:cxn>
                <a:cxn ang="0">
                  <a:pos x="T4" y="T5"/>
                </a:cxn>
                <a:cxn ang="0">
                  <a:pos x="T6" y="T7"/>
                </a:cxn>
                <a:cxn ang="0">
                  <a:pos x="T8" y="T9"/>
                </a:cxn>
                <a:cxn ang="0">
                  <a:pos x="T10" y="T11"/>
                </a:cxn>
                <a:cxn ang="0">
                  <a:pos x="T12" y="T13"/>
                </a:cxn>
              </a:cxnLst>
              <a:rect l="0" t="0" r="r" b="b"/>
              <a:pathLst>
                <a:path w="112" h="226">
                  <a:moveTo>
                    <a:pt x="104" y="0"/>
                  </a:moveTo>
                  <a:cubicBezTo>
                    <a:pt x="112" y="51"/>
                    <a:pt x="104" y="96"/>
                    <a:pt x="97" y="126"/>
                  </a:cubicBezTo>
                  <a:cubicBezTo>
                    <a:pt x="90" y="153"/>
                    <a:pt x="71" y="191"/>
                    <a:pt x="51" y="226"/>
                  </a:cubicBezTo>
                  <a:cubicBezTo>
                    <a:pt x="0" y="226"/>
                    <a:pt x="0" y="226"/>
                    <a:pt x="0" y="226"/>
                  </a:cubicBezTo>
                  <a:cubicBezTo>
                    <a:pt x="14" y="203"/>
                    <a:pt x="28" y="176"/>
                    <a:pt x="41" y="145"/>
                  </a:cubicBezTo>
                  <a:cubicBezTo>
                    <a:pt x="56" y="107"/>
                    <a:pt x="65" y="54"/>
                    <a:pt x="57" y="0"/>
                  </a:cubicBezTo>
                  <a:lnTo>
                    <a:pt x="104" y="0"/>
                  </a:lnTo>
                  <a:close/>
                </a:path>
              </a:pathLst>
            </a:custGeom>
            <a:grpFill/>
            <a:ln>
              <a:noFill/>
            </a:ln>
          </p:spPr>
          <p:txBody>
            <a:bodyPr vert="horz" wrap="square" lIns="91440" tIns="45720" rIns="91440" bIns="45720" numCol="1" anchor="t" anchorCtr="0" compatLnSpc="1"/>
            <a:lstStyle/>
            <a:p>
              <a:endParaRPr lang="zh-CN" altLang="en-US" sz="2800">
                <a:solidFill>
                  <a:schemeClr val="bg1">
                    <a:lumMod val="50000"/>
                  </a:schemeClr>
                </a:solidFill>
                <a:cs typeface="+mn-ea"/>
                <a:sym typeface="+mn-lt"/>
              </a:endParaRPr>
            </a:p>
          </p:txBody>
        </p:sp>
        <p:sp>
          <p:nvSpPr>
            <p:cNvPr id="28" name="Freeform 9"/>
            <p:cNvSpPr/>
            <p:nvPr/>
          </p:nvSpPr>
          <p:spPr bwMode="auto">
            <a:xfrm>
              <a:off x="8977358" y="2230168"/>
              <a:ext cx="1218075" cy="1034244"/>
            </a:xfrm>
            <a:custGeom>
              <a:avLst/>
              <a:gdLst>
                <a:gd name="T0" fmla="*/ 221 w 269"/>
                <a:gd name="T1" fmla="*/ 228 h 228"/>
                <a:gd name="T2" fmla="*/ 178 w 269"/>
                <a:gd name="T3" fmla="*/ 130 h 228"/>
                <a:gd name="T4" fmla="*/ 0 w 269"/>
                <a:gd name="T5" fmla="*/ 46 h 228"/>
                <a:gd name="T6" fmla="*/ 0 w 269"/>
                <a:gd name="T7" fmla="*/ 0 h 228"/>
                <a:gd name="T8" fmla="*/ 219 w 269"/>
                <a:gd name="T9" fmla="*/ 110 h 228"/>
                <a:gd name="T10" fmla="*/ 269 w 269"/>
                <a:gd name="T11" fmla="*/ 228 h 228"/>
                <a:gd name="T12" fmla="*/ 221 w 269"/>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269" h="228">
                  <a:moveTo>
                    <a:pt x="221" y="228"/>
                  </a:moveTo>
                  <a:cubicBezTo>
                    <a:pt x="215" y="194"/>
                    <a:pt x="202" y="160"/>
                    <a:pt x="178" y="130"/>
                  </a:cubicBezTo>
                  <a:cubicBezTo>
                    <a:pt x="116" y="50"/>
                    <a:pt x="23" y="46"/>
                    <a:pt x="0" y="46"/>
                  </a:cubicBezTo>
                  <a:cubicBezTo>
                    <a:pt x="0" y="0"/>
                    <a:pt x="0" y="0"/>
                    <a:pt x="0" y="0"/>
                  </a:cubicBezTo>
                  <a:cubicBezTo>
                    <a:pt x="43" y="0"/>
                    <a:pt x="147" y="10"/>
                    <a:pt x="219" y="110"/>
                  </a:cubicBezTo>
                  <a:cubicBezTo>
                    <a:pt x="248" y="150"/>
                    <a:pt x="263" y="190"/>
                    <a:pt x="269" y="228"/>
                  </a:cubicBezTo>
                  <a:lnTo>
                    <a:pt x="221" y="228"/>
                  </a:lnTo>
                  <a:close/>
                </a:path>
              </a:pathLst>
            </a:custGeom>
            <a:grpFill/>
            <a:ln>
              <a:noFill/>
            </a:ln>
          </p:spPr>
          <p:txBody>
            <a:bodyPr vert="horz" wrap="square" lIns="91440" tIns="45720" rIns="91440" bIns="45720" numCol="1" anchor="t" anchorCtr="0" compatLnSpc="1"/>
            <a:lstStyle/>
            <a:p>
              <a:endParaRPr lang="zh-CN" altLang="en-US" sz="2800">
                <a:solidFill>
                  <a:schemeClr val="bg1">
                    <a:lumMod val="50000"/>
                  </a:schemeClr>
                </a:solidFill>
                <a:cs typeface="+mn-ea"/>
                <a:sym typeface="+mn-lt"/>
              </a:endParaRPr>
            </a:p>
          </p:txBody>
        </p:sp>
        <p:sp>
          <p:nvSpPr>
            <p:cNvPr id="29" name="Freeform 10"/>
            <p:cNvSpPr/>
            <p:nvPr/>
          </p:nvSpPr>
          <p:spPr bwMode="auto">
            <a:xfrm>
              <a:off x="8977356" y="4315925"/>
              <a:ext cx="974460" cy="1028488"/>
            </a:xfrm>
            <a:custGeom>
              <a:avLst/>
              <a:gdLst>
                <a:gd name="T0" fmla="*/ 106 w 215"/>
                <a:gd name="T1" fmla="*/ 146 h 227"/>
                <a:gd name="T2" fmla="*/ 132 w 215"/>
                <a:gd name="T3" fmla="*/ 51 h 227"/>
                <a:gd name="T4" fmla="*/ 163 w 215"/>
                <a:gd name="T5" fmla="*/ 0 h 227"/>
                <a:gd name="T6" fmla="*/ 215 w 215"/>
                <a:gd name="T7" fmla="*/ 0 h 227"/>
                <a:gd name="T8" fmla="*/ 167 w 215"/>
                <a:gd name="T9" fmla="*/ 82 h 227"/>
                <a:gd name="T10" fmla="*/ 149 w 215"/>
                <a:gd name="T11" fmla="*/ 158 h 227"/>
                <a:gd name="T12" fmla="*/ 129 w 215"/>
                <a:gd name="T13" fmla="*/ 205 h 227"/>
                <a:gd name="T14" fmla="*/ 106 w 215"/>
                <a:gd name="T15" fmla="*/ 227 h 227"/>
                <a:gd name="T16" fmla="*/ 0 w 215"/>
                <a:gd name="T17" fmla="*/ 227 h 227"/>
                <a:gd name="T18" fmla="*/ 0 w 215"/>
                <a:gd name="T19" fmla="*/ 184 h 227"/>
                <a:gd name="T20" fmla="*/ 88 w 215"/>
                <a:gd name="T21" fmla="*/ 184 h 227"/>
                <a:gd name="T22" fmla="*/ 106 w 215"/>
                <a:gd name="T23" fmla="*/ 146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5" h="227">
                  <a:moveTo>
                    <a:pt x="106" y="146"/>
                  </a:moveTo>
                  <a:cubicBezTo>
                    <a:pt x="106" y="127"/>
                    <a:pt x="116" y="80"/>
                    <a:pt x="132" y="51"/>
                  </a:cubicBezTo>
                  <a:cubicBezTo>
                    <a:pt x="140" y="37"/>
                    <a:pt x="151" y="20"/>
                    <a:pt x="163" y="0"/>
                  </a:cubicBezTo>
                  <a:cubicBezTo>
                    <a:pt x="215" y="0"/>
                    <a:pt x="215" y="0"/>
                    <a:pt x="215" y="0"/>
                  </a:cubicBezTo>
                  <a:cubicBezTo>
                    <a:pt x="194" y="36"/>
                    <a:pt x="174" y="68"/>
                    <a:pt x="167" y="82"/>
                  </a:cubicBezTo>
                  <a:cubicBezTo>
                    <a:pt x="155" y="107"/>
                    <a:pt x="149" y="146"/>
                    <a:pt x="149" y="158"/>
                  </a:cubicBezTo>
                  <a:cubicBezTo>
                    <a:pt x="149" y="171"/>
                    <a:pt x="143" y="190"/>
                    <a:pt x="129" y="205"/>
                  </a:cubicBezTo>
                  <a:cubicBezTo>
                    <a:pt x="115" y="220"/>
                    <a:pt x="106" y="227"/>
                    <a:pt x="106" y="227"/>
                  </a:cubicBezTo>
                  <a:cubicBezTo>
                    <a:pt x="0" y="227"/>
                    <a:pt x="0" y="227"/>
                    <a:pt x="0" y="227"/>
                  </a:cubicBezTo>
                  <a:cubicBezTo>
                    <a:pt x="0" y="184"/>
                    <a:pt x="0" y="184"/>
                    <a:pt x="0" y="184"/>
                  </a:cubicBezTo>
                  <a:cubicBezTo>
                    <a:pt x="88" y="184"/>
                    <a:pt x="88" y="184"/>
                    <a:pt x="88" y="184"/>
                  </a:cubicBezTo>
                  <a:cubicBezTo>
                    <a:pt x="91" y="183"/>
                    <a:pt x="106" y="174"/>
                    <a:pt x="106" y="146"/>
                  </a:cubicBezTo>
                  <a:close/>
                </a:path>
              </a:pathLst>
            </a:custGeom>
            <a:grpFill/>
            <a:ln>
              <a:noFill/>
            </a:ln>
          </p:spPr>
          <p:txBody>
            <a:bodyPr vert="horz" wrap="square" lIns="91440" tIns="45720" rIns="91440" bIns="45720" numCol="1" anchor="t" anchorCtr="0" compatLnSpc="1"/>
            <a:lstStyle/>
            <a:p>
              <a:endParaRPr lang="zh-CN" altLang="en-US" sz="2800">
                <a:solidFill>
                  <a:schemeClr val="bg1">
                    <a:lumMod val="50000"/>
                  </a:schemeClr>
                </a:solidFill>
                <a:cs typeface="+mn-ea"/>
                <a:sym typeface="+mn-lt"/>
              </a:endParaRPr>
            </a:p>
          </p:txBody>
        </p:sp>
        <p:sp>
          <p:nvSpPr>
            <p:cNvPr id="30" name="Rectangle 11"/>
            <p:cNvSpPr>
              <a:spLocks noChangeArrowheads="1"/>
            </p:cNvSpPr>
            <p:nvPr/>
          </p:nvSpPr>
          <p:spPr bwMode="auto">
            <a:xfrm>
              <a:off x="8275285" y="3485075"/>
              <a:ext cx="230187" cy="59484"/>
            </a:xfrm>
            <a:prstGeom prst="rect">
              <a:avLst/>
            </a:prstGeom>
            <a:grpFill/>
            <a:ln>
              <a:noFill/>
            </a:ln>
          </p:spPr>
          <p:txBody>
            <a:bodyPr vert="horz" wrap="square" lIns="91440" tIns="45720" rIns="91440" bIns="45720" numCol="1" anchor="t" anchorCtr="0" compatLnSpc="1"/>
            <a:lstStyle/>
            <a:p>
              <a:endParaRPr lang="zh-CN" altLang="en-US" sz="2800">
                <a:solidFill>
                  <a:schemeClr val="bg1">
                    <a:lumMod val="50000"/>
                  </a:schemeClr>
                </a:solidFill>
                <a:cs typeface="+mn-ea"/>
                <a:sym typeface="+mn-lt"/>
              </a:endParaRPr>
            </a:p>
          </p:txBody>
        </p:sp>
        <p:sp>
          <p:nvSpPr>
            <p:cNvPr id="31" name="Rectangle 12"/>
            <p:cNvSpPr>
              <a:spLocks noChangeArrowheads="1"/>
            </p:cNvSpPr>
            <p:nvPr/>
          </p:nvSpPr>
          <p:spPr bwMode="auto">
            <a:xfrm>
              <a:off x="8505473" y="3485075"/>
              <a:ext cx="232106" cy="59484"/>
            </a:xfrm>
            <a:prstGeom prst="rect">
              <a:avLst/>
            </a:prstGeom>
            <a:grpFill/>
            <a:ln>
              <a:noFill/>
            </a:ln>
          </p:spPr>
          <p:txBody>
            <a:bodyPr vert="horz" wrap="square" lIns="91440" tIns="45720" rIns="91440" bIns="45720" numCol="1" anchor="t" anchorCtr="0" compatLnSpc="1"/>
            <a:lstStyle/>
            <a:p>
              <a:endParaRPr lang="zh-CN" altLang="en-US" sz="2800">
                <a:solidFill>
                  <a:schemeClr val="bg1">
                    <a:lumMod val="50000"/>
                  </a:schemeClr>
                </a:solidFill>
                <a:cs typeface="+mn-ea"/>
                <a:sym typeface="+mn-lt"/>
              </a:endParaRPr>
            </a:p>
          </p:txBody>
        </p:sp>
        <p:sp>
          <p:nvSpPr>
            <p:cNvPr id="32" name="Rectangle 13"/>
            <p:cNvSpPr>
              <a:spLocks noChangeArrowheads="1"/>
            </p:cNvSpPr>
            <p:nvPr/>
          </p:nvSpPr>
          <p:spPr bwMode="auto">
            <a:xfrm>
              <a:off x="8737578" y="3485075"/>
              <a:ext cx="235943" cy="59484"/>
            </a:xfrm>
            <a:prstGeom prst="rect">
              <a:avLst/>
            </a:prstGeom>
            <a:grpFill/>
            <a:ln>
              <a:noFill/>
            </a:ln>
          </p:spPr>
          <p:txBody>
            <a:bodyPr vert="horz" wrap="square" lIns="91440" tIns="45720" rIns="91440" bIns="45720" numCol="1" anchor="t" anchorCtr="0" compatLnSpc="1"/>
            <a:lstStyle/>
            <a:p>
              <a:endParaRPr lang="zh-CN" altLang="en-US" sz="2800">
                <a:solidFill>
                  <a:schemeClr val="bg1">
                    <a:lumMod val="50000"/>
                  </a:schemeClr>
                </a:solidFill>
                <a:cs typeface="+mn-ea"/>
                <a:sym typeface="+mn-lt"/>
              </a:endParaRPr>
            </a:p>
          </p:txBody>
        </p:sp>
        <p:sp>
          <p:nvSpPr>
            <p:cNvPr id="33" name="Rectangle 14"/>
            <p:cNvSpPr>
              <a:spLocks noChangeArrowheads="1"/>
            </p:cNvSpPr>
            <p:nvPr/>
          </p:nvSpPr>
          <p:spPr bwMode="auto">
            <a:xfrm>
              <a:off x="8973520" y="3485075"/>
              <a:ext cx="230187" cy="59484"/>
            </a:xfrm>
            <a:prstGeom prst="rect">
              <a:avLst/>
            </a:prstGeom>
            <a:grpFill/>
            <a:ln>
              <a:noFill/>
            </a:ln>
          </p:spPr>
          <p:txBody>
            <a:bodyPr vert="horz" wrap="square" lIns="91440" tIns="45720" rIns="91440" bIns="45720" numCol="1" anchor="t" anchorCtr="0" compatLnSpc="1"/>
            <a:lstStyle/>
            <a:p>
              <a:endParaRPr lang="zh-CN" altLang="en-US" sz="2800">
                <a:solidFill>
                  <a:schemeClr val="bg1">
                    <a:lumMod val="50000"/>
                  </a:schemeClr>
                </a:solidFill>
                <a:cs typeface="+mn-ea"/>
                <a:sym typeface="+mn-lt"/>
              </a:endParaRPr>
            </a:p>
          </p:txBody>
        </p:sp>
        <p:sp>
          <p:nvSpPr>
            <p:cNvPr id="34" name="Rectangle 15"/>
            <p:cNvSpPr>
              <a:spLocks noChangeArrowheads="1"/>
            </p:cNvSpPr>
            <p:nvPr/>
          </p:nvSpPr>
          <p:spPr bwMode="auto">
            <a:xfrm>
              <a:off x="9203706" y="3485075"/>
              <a:ext cx="232106" cy="59484"/>
            </a:xfrm>
            <a:prstGeom prst="rect">
              <a:avLst/>
            </a:prstGeom>
            <a:grpFill/>
            <a:ln>
              <a:noFill/>
            </a:ln>
          </p:spPr>
          <p:txBody>
            <a:bodyPr vert="horz" wrap="square" lIns="91440" tIns="45720" rIns="91440" bIns="45720" numCol="1" anchor="t" anchorCtr="0" compatLnSpc="1"/>
            <a:lstStyle/>
            <a:p>
              <a:endParaRPr lang="zh-CN" altLang="en-US" sz="2800">
                <a:solidFill>
                  <a:schemeClr val="bg1">
                    <a:lumMod val="50000"/>
                  </a:schemeClr>
                </a:solidFill>
                <a:cs typeface="+mn-ea"/>
                <a:sym typeface="+mn-lt"/>
              </a:endParaRPr>
            </a:p>
          </p:txBody>
        </p:sp>
        <p:sp>
          <p:nvSpPr>
            <p:cNvPr id="35" name="Rectangle 16"/>
            <p:cNvSpPr>
              <a:spLocks noChangeArrowheads="1"/>
            </p:cNvSpPr>
            <p:nvPr/>
          </p:nvSpPr>
          <p:spPr bwMode="auto">
            <a:xfrm>
              <a:off x="9435812" y="3485075"/>
              <a:ext cx="234023" cy="59484"/>
            </a:xfrm>
            <a:prstGeom prst="rect">
              <a:avLst/>
            </a:prstGeom>
            <a:grpFill/>
            <a:ln>
              <a:noFill/>
            </a:ln>
          </p:spPr>
          <p:txBody>
            <a:bodyPr vert="horz" wrap="square" lIns="91440" tIns="45720" rIns="91440" bIns="45720" numCol="1" anchor="t" anchorCtr="0" compatLnSpc="1"/>
            <a:lstStyle/>
            <a:p>
              <a:endParaRPr lang="zh-CN" altLang="en-US" sz="2800">
                <a:solidFill>
                  <a:schemeClr val="bg1">
                    <a:lumMod val="50000"/>
                  </a:schemeClr>
                </a:solidFill>
                <a:cs typeface="+mn-ea"/>
                <a:sym typeface="+mn-lt"/>
              </a:endParaRPr>
            </a:p>
          </p:txBody>
        </p:sp>
        <p:sp>
          <p:nvSpPr>
            <p:cNvPr id="36" name="Freeform 17"/>
            <p:cNvSpPr/>
            <p:nvPr/>
          </p:nvSpPr>
          <p:spPr bwMode="auto">
            <a:xfrm>
              <a:off x="8424908" y="5461460"/>
              <a:ext cx="1091472" cy="90184"/>
            </a:xfrm>
            <a:custGeom>
              <a:avLst/>
              <a:gdLst>
                <a:gd name="T0" fmla="*/ 231 w 241"/>
                <a:gd name="T1" fmla="*/ 0 h 20"/>
                <a:gd name="T2" fmla="*/ 10 w 241"/>
                <a:gd name="T3" fmla="*/ 0 h 20"/>
                <a:gd name="T4" fmla="*/ 0 w 241"/>
                <a:gd name="T5" fmla="*/ 10 h 20"/>
                <a:gd name="T6" fmla="*/ 10 w 241"/>
                <a:gd name="T7" fmla="*/ 20 h 20"/>
                <a:gd name="T8" fmla="*/ 231 w 241"/>
                <a:gd name="T9" fmla="*/ 20 h 20"/>
                <a:gd name="T10" fmla="*/ 241 w 241"/>
                <a:gd name="T11" fmla="*/ 10 h 20"/>
                <a:gd name="T12" fmla="*/ 231 w 24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41" h="20">
                  <a:moveTo>
                    <a:pt x="231" y="0"/>
                  </a:moveTo>
                  <a:cubicBezTo>
                    <a:pt x="10" y="0"/>
                    <a:pt x="10" y="0"/>
                    <a:pt x="10" y="0"/>
                  </a:cubicBezTo>
                  <a:cubicBezTo>
                    <a:pt x="4" y="0"/>
                    <a:pt x="0" y="4"/>
                    <a:pt x="0" y="10"/>
                  </a:cubicBezTo>
                  <a:cubicBezTo>
                    <a:pt x="0" y="15"/>
                    <a:pt x="4" y="20"/>
                    <a:pt x="10" y="20"/>
                  </a:cubicBezTo>
                  <a:cubicBezTo>
                    <a:pt x="231" y="20"/>
                    <a:pt x="231" y="20"/>
                    <a:pt x="231" y="20"/>
                  </a:cubicBezTo>
                  <a:cubicBezTo>
                    <a:pt x="237" y="20"/>
                    <a:pt x="241" y="15"/>
                    <a:pt x="241" y="10"/>
                  </a:cubicBezTo>
                  <a:cubicBezTo>
                    <a:pt x="241" y="4"/>
                    <a:pt x="237" y="0"/>
                    <a:pt x="231" y="0"/>
                  </a:cubicBezTo>
                  <a:close/>
                </a:path>
              </a:pathLst>
            </a:custGeom>
            <a:grpFill/>
            <a:ln>
              <a:noFill/>
            </a:ln>
          </p:spPr>
          <p:txBody>
            <a:bodyPr vert="horz" wrap="square" lIns="91440" tIns="45720" rIns="91440" bIns="45720" numCol="1" anchor="t" anchorCtr="0" compatLnSpc="1"/>
            <a:lstStyle/>
            <a:p>
              <a:endParaRPr lang="zh-CN" altLang="en-US" sz="2800">
                <a:solidFill>
                  <a:schemeClr val="bg1">
                    <a:lumMod val="50000"/>
                  </a:schemeClr>
                </a:solidFill>
                <a:cs typeface="+mn-ea"/>
                <a:sym typeface="+mn-lt"/>
              </a:endParaRPr>
            </a:p>
          </p:txBody>
        </p:sp>
        <p:sp>
          <p:nvSpPr>
            <p:cNvPr id="37" name="Freeform 18"/>
            <p:cNvSpPr/>
            <p:nvPr/>
          </p:nvSpPr>
          <p:spPr bwMode="auto">
            <a:xfrm>
              <a:off x="8424908" y="5611127"/>
              <a:ext cx="1091472" cy="90184"/>
            </a:xfrm>
            <a:custGeom>
              <a:avLst/>
              <a:gdLst>
                <a:gd name="T0" fmla="*/ 231 w 241"/>
                <a:gd name="T1" fmla="*/ 0 h 20"/>
                <a:gd name="T2" fmla="*/ 10 w 241"/>
                <a:gd name="T3" fmla="*/ 0 h 20"/>
                <a:gd name="T4" fmla="*/ 0 w 241"/>
                <a:gd name="T5" fmla="*/ 10 h 20"/>
                <a:gd name="T6" fmla="*/ 10 w 241"/>
                <a:gd name="T7" fmla="*/ 20 h 20"/>
                <a:gd name="T8" fmla="*/ 231 w 241"/>
                <a:gd name="T9" fmla="*/ 20 h 20"/>
                <a:gd name="T10" fmla="*/ 241 w 241"/>
                <a:gd name="T11" fmla="*/ 10 h 20"/>
                <a:gd name="T12" fmla="*/ 231 w 24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41" h="20">
                  <a:moveTo>
                    <a:pt x="231" y="0"/>
                  </a:moveTo>
                  <a:cubicBezTo>
                    <a:pt x="10" y="0"/>
                    <a:pt x="10" y="0"/>
                    <a:pt x="10" y="0"/>
                  </a:cubicBezTo>
                  <a:cubicBezTo>
                    <a:pt x="4" y="0"/>
                    <a:pt x="0" y="5"/>
                    <a:pt x="0" y="10"/>
                  </a:cubicBezTo>
                  <a:cubicBezTo>
                    <a:pt x="0" y="16"/>
                    <a:pt x="4" y="20"/>
                    <a:pt x="10" y="20"/>
                  </a:cubicBezTo>
                  <a:cubicBezTo>
                    <a:pt x="231" y="20"/>
                    <a:pt x="231" y="20"/>
                    <a:pt x="231" y="20"/>
                  </a:cubicBezTo>
                  <a:cubicBezTo>
                    <a:pt x="237" y="20"/>
                    <a:pt x="241" y="16"/>
                    <a:pt x="241" y="10"/>
                  </a:cubicBezTo>
                  <a:cubicBezTo>
                    <a:pt x="241" y="5"/>
                    <a:pt x="237" y="0"/>
                    <a:pt x="231" y="0"/>
                  </a:cubicBezTo>
                  <a:close/>
                </a:path>
              </a:pathLst>
            </a:custGeom>
            <a:grpFill/>
            <a:ln>
              <a:noFill/>
            </a:ln>
          </p:spPr>
          <p:txBody>
            <a:bodyPr vert="horz" wrap="square" lIns="91440" tIns="45720" rIns="91440" bIns="45720" numCol="1" anchor="t" anchorCtr="0" compatLnSpc="1"/>
            <a:lstStyle/>
            <a:p>
              <a:endParaRPr lang="zh-CN" altLang="en-US" sz="2800">
                <a:solidFill>
                  <a:schemeClr val="bg1">
                    <a:lumMod val="50000"/>
                  </a:schemeClr>
                </a:solidFill>
                <a:cs typeface="+mn-ea"/>
                <a:sym typeface="+mn-lt"/>
              </a:endParaRPr>
            </a:p>
          </p:txBody>
        </p:sp>
        <p:sp>
          <p:nvSpPr>
            <p:cNvPr id="38" name="Freeform 19"/>
            <p:cNvSpPr/>
            <p:nvPr/>
          </p:nvSpPr>
          <p:spPr bwMode="auto">
            <a:xfrm>
              <a:off x="8424908" y="5764633"/>
              <a:ext cx="1091472" cy="92103"/>
            </a:xfrm>
            <a:custGeom>
              <a:avLst/>
              <a:gdLst>
                <a:gd name="T0" fmla="*/ 231 w 241"/>
                <a:gd name="T1" fmla="*/ 0 h 20"/>
                <a:gd name="T2" fmla="*/ 10 w 241"/>
                <a:gd name="T3" fmla="*/ 0 h 20"/>
                <a:gd name="T4" fmla="*/ 0 w 241"/>
                <a:gd name="T5" fmla="*/ 10 h 20"/>
                <a:gd name="T6" fmla="*/ 10 w 241"/>
                <a:gd name="T7" fmla="*/ 20 h 20"/>
                <a:gd name="T8" fmla="*/ 231 w 241"/>
                <a:gd name="T9" fmla="*/ 20 h 20"/>
                <a:gd name="T10" fmla="*/ 241 w 241"/>
                <a:gd name="T11" fmla="*/ 10 h 20"/>
                <a:gd name="T12" fmla="*/ 231 w 24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41" h="20">
                  <a:moveTo>
                    <a:pt x="231" y="0"/>
                  </a:moveTo>
                  <a:cubicBezTo>
                    <a:pt x="10" y="0"/>
                    <a:pt x="10" y="0"/>
                    <a:pt x="10" y="0"/>
                  </a:cubicBezTo>
                  <a:cubicBezTo>
                    <a:pt x="4" y="0"/>
                    <a:pt x="0" y="4"/>
                    <a:pt x="0" y="10"/>
                  </a:cubicBezTo>
                  <a:cubicBezTo>
                    <a:pt x="0" y="15"/>
                    <a:pt x="4" y="20"/>
                    <a:pt x="10" y="20"/>
                  </a:cubicBezTo>
                  <a:cubicBezTo>
                    <a:pt x="231" y="20"/>
                    <a:pt x="231" y="20"/>
                    <a:pt x="231" y="20"/>
                  </a:cubicBezTo>
                  <a:cubicBezTo>
                    <a:pt x="237" y="20"/>
                    <a:pt x="241" y="15"/>
                    <a:pt x="241" y="10"/>
                  </a:cubicBezTo>
                  <a:cubicBezTo>
                    <a:pt x="241" y="4"/>
                    <a:pt x="237" y="0"/>
                    <a:pt x="231" y="0"/>
                  </a:cubicBezTo>
                  <a:close/>
                </a:path>
              </a:pathLst>
            </a:custGeom>
            <a:grpFill/>
            <a:ln>
              <a:noFill/>
            </a:ln>
          </p:spPr>
          <p:txBody>
            <a:bodyPr vert="horz" wrap="square" lIns="91440" tIns="45720" rIns="91440" bIns="45720" numCol="1" anchor="t" anchorCtr="0" compatLnSpc="1"/>
            <a:lstStyle/>
            <a:p>
              <a:endParaRPr lang="zh-CN" altLang="en-US" sz="2800">
                <a:solidFill>
                  <a:schemeClr val="bg1">
                    <a:lumMod val="50000"/>
                  </a:schemeClr>
                </a:solidFill>
                <a:cs typeface="+mn-ea"/>
                <a:sym typeface="+mn-lt"/>
              </a:endParaRPr>
            </a:p>
          </p:txBody>
        </p:sp>
        <p:sp>
          <p:nvSpPr>
            <p:cNvPr id="39" name="Freeform 20"/>
            <p:cNvSpPr/>
            <p:nvPr/>
          </p:nvSpPr>
          <p:spPr bwMode="auto">
            <a:xfrm>
              <a:off x="8424908" y="5914301"/>
              <a:ext cx="1091472" cy="322361"/>
            </a:xfrm>
            <a:custGeom>
              <a:avLst/>
              <a:gdLst>
                <a:gd name="T0" fmla="*/ 231 w 241"/>
                <a:gd name="T1" fmla="*/ 0 h 71"/>
                <a:gd name="T2" fmla="*/ 10 w 241"/>
                <a:gd name="T3" fmla="*/ 0 h 71"/>
                <a:gd name="T4" fmla="*/ 0 w 241"/>
                <a:gd name="T5" fmla="*/ 10 h 71"/>
                <a:gd name="T6" fmla="*/ 10 w 241"/>
                <a:gd name="T7" fmla="*/ 20 h 71"/>
                <a:gd name="T8" fmla="*/ 53 w 241"/>
                <a:gd name="T9" fmla="*/ 61 h 71"/>
                <a:gd name="T10" fmla="*/ 63 w 241"/>
                <a:gd name="T11" fmla="*/ 71 h 71"/>
                <a:gd name="T12" fmla="*/ 178 w 241"/>
                <a:gd name="T13" fmla="*/ 71 h 71"/>
                <a:gd name="T14" fmla="*/ 189 w 241"/>
                <a:gd name="T15" fmla="*/ 61 h 71"/>
                <a:gd name="T16" fmla="*/ 231 w 241"/>
                <a:gd name="T17" fmla="*/ 20 h 71"/>
                <a:gd name="T18" fmla="*/ 241 w 241"/>
                <a:gd name="T19" fmla="*/ 10 h 71"/>
                <a:gd name="T20" fmla="*/ 231 w 241"/>
                <a:gd name="T2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1" h="71">
                  <a:moveTo>
                    <a:pt x="231" y="0"/>
                  </a:moveTo>
                  <a:cubicBezTo>
                    <a:pt x="10" y="0"/>
                    <a:pt x="10" y="0"/>
                    <a:pt x="10" y="0"/>
                  </a:cubicBezTo>
                  <a:cubicBezTo>
                    <a:pt x="4" y="0"/>
                    <a:pt x="0" y="5"/>
                    <a:pt x="0" y="10"/>
                  </a:cubicBezTo>
                  <a:cubicBezTo>
                    <a:pt x="0" y="16"/>
                    <a:pt x="4" y="20"/>
                    <a:pt x="10" y="20"/>
                  </a:cubicBezTo>
                  <a:cubicBezTo>
                    <a:pt x="53" y="61"/>
                    <a:pt x="53" y="61"/>
                    <a:pt x="53" y="61"/>
                  </a:cubicBezTo>
                  <a:cubicBezTo>
                    <a:pt x="53" y="67"/>
                    <a:pt x="57" y="71"/>
                    <a:pt x="63" y="71"/>
                  </a:cubicBezTo>
                  <a:cubicBezTo>
                    <a:pt x="178" y="71"/>
                    <a:pt x="178" y="71"/>
                    <a:pt x="178" y="71"/>
                  </a:cubicBezTo>
                  <a:cubicBezTo>
                    <a:pt x="184" y="71"/>
                    <a:pt x="189" y="67"/>
                    <a:pt x="189" y="61"/>
                  </a:cubicBezTo>
                  <a:cubicBezTo>
                    <a:pt x="231" y="20"/>
                    <a:pt x="231" y="20"/>
                    <a:pt x="231" y="20"/>
                  </a:cubicBezTo>
                  <a:cubicBezTo>
                    <a:pt x="237" y="20"/>
                    <a:pt x="241" y="16"/>
                    <a:pt x="241" y="10"/>
                  </a:cubicBezTo>
                  <a:cubicBezTo>
                    <a:pt x="241" y="5"/>
                    <a:pt x="237" y="0"/>
                    <a:pt x="231" y="0"/>
                  </a:cubicBezTo>
                  <a:close/>
                </a:path>
              </a:pathLst>
            </a:custGeom>
            <a:grpFill/>
            <a:ln>
              <a:noFill/>
            </a:ln>
          </p:spPr>
          <p:txBody>
            <a:bodyPr vert="horz" wrap="square" lIns="91440" tIns="45720" rIns="91440" bIns="45720" numCol="1" anchor="t" anchorCtr="0" compatLnSpc="1"/>
            <a:lstStyle/>
            <a:p>
              <a:endParaRPr lang="zh-CN" altLang="en-US" sz="2800">
                <a:solidFill>
                  <a:schemeClr val="bg1">
                    <a:lumMod val="50000"/>
                  </a:schemeClr>
                </a:solidFill>
                <a:cs typeface="+mn-ea"/>
                <a:sym typeface="+mn-lt"/>
              </a:endParaRPr>
            </a:p>
          </p:txBody>
        </p:sp>
        <p:sp>
          <p:nvSpPr>
            <p:cNvPr id="40" name="Rectangle 24"/>
            <p:cNvSpPr>
              <a:spLocks noChangeArrowheads="1"/>
            </p:cNvSpPr>
            <p:nvPr/>
          </p:nvSpPr>
          <p:spPr bwMode="auto">
            <a:xfrm>
              <a:off x="8097521" y="3017418"/>
              <a:ext cx="1759668" cy="29106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dirty="0">
                  <a:solidFill>
                    <a:schemeClr val="bg1">
                      <a:lumMod val="50000"/>
                    </a:schemeClr>
                  </a:solidFill>
                  <a:cs typeface="+mn-ea"/>
                  <a:sym typeface="+mn-lt"/>
                </a:rPr>
                <a:t>加入标题描述</a:t>
              </a:r>
              <a:endParaRPr lang="zh-CN" altLang="en-US" dirty="0">
                <a:solidFill>
                  <a:schemeClr val="bg1">
                    <a:lumMod val="50000"/>
                  </a:schemeClr>
                </a:solidFill>
                <a:cs typeface="+mn-ea"/>
                <a:sym typeface="+mn-lt"/>
              </a:endParaRPr>
            </a:p>
          </p:txBody>
        </p:sp>
        <p:sp>
          <p:nvSpPr>
            <p:cNvPr id="41" name="矩形 40"/>
            <p:cNvSpPr/>
            <p:nvPr/>
          </p:nvSpPr>
          <p:spPr>
            <a:xfrm>
              <a:off x="8097521" y="3608427"/>
              <a:ext cx="1759668" cy="397491"/>
            </a:xfrm>
            <a:prstGeom prst="rect">
              <a:avLst/>
            </a:prstGeom>
            <a:noFill/>
          </p:spPr>
          <p:txBody>
            <a:bodyPr wrap="square">
              <a:spAutoFit/>
            </a:bodyPr>
            <a:lstStyle/>
            <a:p>
              <a:r>
                <a:rPr sz="1050" dirty="0" err="1">
                  <a:solidFill>
                    <a:schemeClr val="bg1">
                      <a:lumMod val="50000"/>
                    </a:schemeClr>
                  </a:solidFill>
                  <a:cs typeface="+mn-ea"/>
                  <a:sym typeface="+mn-lt"/>
                </a:rPr>
                <a:t>点击此处更换文本</a:t>
              </a:r>
              <a:r>
                <a:rPr lang="zh-CN" altLang="en-US" sz="1050" dirty="0">
                  <a:solidFill>
                    <a:schemeClr val="bg1">
                      <a:lumMod val="50000"/>
                    </a:schemeClr>
                  </a:solidFill>
                  <a:cs typeface="+mn-ea"/>
                  <a:sym typeface="+mn-lt"/>
                </a:rPr>
                <a:t>点击此处更换文本</a:t>
              </a:r>
              <a:endParaRPr sz="1050" dirty="0">
                <a:solidFill>
                  <a:schemeClr val="bg1">
                    <a:lumMod val="50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1000"/>
                                        <p:tgtEl>
                                          <p:spTgt spid="18"/>
                                        </p:tgtEl>
                                      </p:cBhvr>
                                    </p:animEffect>
                                    <p:anim calcmode="lin" valueType="num">
                                      <p:cBhvr>
                                        <p:cTn id="16" dur="1000" fill="hold"/>
                                        <p:tgtEl>
                                          <p:spTgt spid="18"/>
                                        </p:tgtEl>
                                        <p:attrNameLst>
                                          <p:attrName>ppt_x</p:attrName>
                                        </p:attrNameLst>
                                      </p:cBhvr>
                                      <p:tavLst>
                                        <p:tav tm="0">
                                          <p:val>
                                            <p:strVal val="#ppt_x"/>
                                          </p:val>
                                        </p:tav>
                                        <p:tav tm="100000">
                                          <p:val>
                                            <p:strVal val="#ppt_x"/>
                                          </p:val>
                                        </p:tav>
                                      </p:tavLst>
                                    </p:anim>
                                    <p:anim calcmode="lin" valueType="num">
                                      <p:cBhvr>
                                        <p:cTn id="17" dur="1000" fill="hold"/>
                                        <p:tgtEl>
                                          <p:spTgt spid="18"/>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1000" fill="hold"/>
                                        <p:tgtEl>
                                          <p:spTgt spid="20"/>
                                        </p:tgtEl>
                                        <p:attrNameLst>
                                          <p:attrName>ppt_y</p:attrName>
                                        </p:attrNameLst>
                                      </p:cBhvr>
                                      <p:tavLst>
                                        <p:tav tm="0">
                                          <p:val>
                                            <p:strVal val="#ppt_y+.1"/>
                                          </p:val>
                                        </p:tav>
                                        <p:tav tm="100000">
                                          <p:val>
                                            <p:strVal val="#ppt_y"/>
                                          </p:val>
                                        </p:tav>
                                      </p:tavLst>
                                    </p:anim>
                                  </p:childTnLst>
                                </p:cTn>
                              </p:par>
                            </p:childTnLst>
                          </p:cTn>
                        </p:par>
                        <p:par>
                          <p:cTn id="38" fill="hold">
                            <p:stCondLst>
                              <p:cond delay="4000"/>
                            </p:stCondLst>
                            <p:childTnLst>
                              <p:par>
                                <p:cTn id="39" presetID="22" presetClass="entr" presetSubtype="8"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left)">
                                      <p:cBhvr>
                                        <p:cTn id="41" dur="500"/>
                                        <p:tgtEl>
                                          <p:spTgt spid="9"/>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left)">
                                      <p:cBhvr>
                                        <p:cTn id="45" dur="500"/>
                                        <p:tgtEl>
                                          <p:spTgt spid="10"/>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wipe(left)">
                                      <p:cBhvr>
                                        <p:cTn id="48" dur="500"/>
                                        <p:tgtEl>
                                          <p:spTgt spid="13"/>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500"/>
                                        <p:tgtEl>
                                          <p:spTgt spid="21"/>
                                        </p:tgtEl>
                                      </p:cBhvr>
                                    </p:animEffect>
                                  </p:childTnLst>
                                </p:cTn>
                              </p:par>
                            </p:childTnLst>
                          </p:cTn>
                        </p:par>
                        <p:par>
                          <p:cTn id="52" fill="hold">
                            <p:stCondLst>
                              <p:cond delay="5000"/>
                            </p:stCondLst>
                            <p:childTnLst>
                              <p:par>
                                <p:cTn id="53" presetID="42" presetClass="entr" presetSubtype="0"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1000"/>
                                        <p:tgtEl>
                                          <p:spTgt spid="22"/>
                                        </p:tgtEl>
                                      </p:cBhvr>
                                    </p:animEffect>
                                    <p:anim calcmode="lin" valueType="num">
                                      <p:cBhvr>
                                        <p:cTn id="56" dur="1000" fill="hold"/>
                                        <p:tgtEl>
                                          <p:spTgt spid="22"/>
                                        </p:tgtEl>
                                        <p:attrNameLst>
                                          <p:attrName>ppt_x</p:attrName>
                                        </p:attrNameLst>
                                      </p:cBhvr>
                                      <p:tavLst>
                                        <p:tav tm="0">
                                          <p:val>
                                            <p:strVal val="#ppt_x"/>
                                          </p:val>
                                        </p:tav>
                                        <p:tav tm="100000">
                                          <p:val>
                                            <p:strVal val="#ppt_x"/>
                                          </p:val>
                                        </p:tav>
                                      </p:tavLst>
                                    </p:anim>
                                    <p:anim calcmode="lin" valueType="num">
                                      <p:cBhvr>
                                        <p:cTn id="57" dur="1000" fill="hold"/>
                                        <p:tgtEl>
                                          <p:spTgt spid="22"/>
                                        </p:tgtEl>
                                        <p:attrNameLst>
                                          <p:attrName>ppt_y</p:attrName>
                                        </p:attrNameLst>
                                      </p:cBhvr>
                                      <p:tavLst>
                                        <p:tav tm="0">
                                          <p:val>
                                            <p:strVal val="#ppt_y+.1"/>
                                          </p:val>
                                        </p:tav>
                                        <p:tav tm="100000">
                                          <p:val>
                                            <p:strVal val="#ppt_y"/>
                                          </p:val>
                                        </p:tav>
                                      </p:tavLst>
                                    </p:anim>
                                  </p:childTnLst>
                                </p:cTn>
                              </p:par>
                            </p:childTnLst>
                          </p:cTn>
                        </p:par>
                        <p:par>
                          <p:cTn id="58" fill="hold">
                            <p:stCondLst>
                              <p:cond delay="6000"/>
                            </p:stCondLst>
                            <p:childTnLst>
                              <p:par>
                                <p:cTn id="59" presetID="22" presetClass="entr" presetSubtype="8" fill="hold"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wipe(left)">
                                      <p:cBhvr>
                                        <p:cTn id="61" dur="500"/>
                                        <p:tgtEl>
                                          <p:spTgt spid="14"/>
                                        </p:tgtEl>
                                      </p:cBhvr>
                                    </p:animEffect>
                                  </p:childTnLst>
                                </p:cTn>
                              </p:par>
                            </p:childTnLst>
                          </p:cTn>
                        </p:par>
                        <p:par>
                          <p:cTn id="62" fill="hold">
                            <p:stCondLst>
                              <p:cond delay="6500"/>
                            </p:stCondLst>
                            <p:childTnLst>
                              <p:par>
                                <p:cTn id="63" presetID="22" presetClass="entr" presetSubtype="8"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wipe(left)">
                                      <p:cBhvr>
                                        <p:cTn id="65" dur="500"/>
                                        <p:tgtEl>
                                          <p:spTgt spid="15"/>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wipe(left)">
                                      <p:cBhvr>
                                        <p:cTn id="68" dur="500"/>
                                        <p:tgtEl>
                                          <p:spTgt spid="16"/>
                                        </p:tgtEl>
                                      </p:cBhvr>
                                    </p:animEffect>
                                  </p:childTnLst>
                                </p:cTn>
                              </p:par>
                            </p:childTnLst>
                          </p:cTn>
                        </p:par>
                        <p:par>
                          <p:cTn id="69" fill="hold">
                            <p:stCondLst>
                              <p:cond delay="7000"/>
                            </p:stCondLst>
                            <p:childTnLst>
                              <p:par>
                                <p:cTn id="70" presetID="42" presetClass="entr" presetSubtype="0" fill="hold" nodeType="after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250"/>
                                        <p:tgtEl>
                                          <p:spTgt spid="23"/>
                                        </p:tgtEl>
                                      </p:cBhvr>
                                    </p:animEffect>
                                    <p:anim calcmode="lin" valueType="num">
                                      <p:cBhvr>
                                        <p:cTn id="73" dur="250" fill="hold"/>
                                        <p:tgtEl>
                                          <p:spTgt spid="23"/>
                                        </p:tgtEl>
                                        <p:attrNameLst>
                                          <p:attrName>ppt_x</p:attrName>
                                        </p:attrNameLst>
                                      </p:cBhvr>
                                      <p:tavLst>
                                        <p:tav tm="0">
                                          <p:val>
                                            <p:strVal val="#ppt_x"/>
                                          </p:val>
                                        </p:tav>
                                        <p:tav tm="100000">
                                          <p:val>
                                            <p:strVal val="#ppt_x"/>
                                          </p:val>
                                        </p:tav>
                                      </p:tavLst>
                                    </p:anim>
                                    <p:anim calcmode="lin" valueType="num">
                                      <p:cBhvr>
                                        <p:cTn id="74" dur="25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0" grpId="0"/>
      <p:bldP spid="13" grpId="0"/>
      <p:bldP spid="15" grpId="0"/>
      <p:bldP spid="16" grpId="0"/>
      <p:bldP spid="17" grpId="0" animBg="1"/>
      <p:bldP spid="18" grpId="0"/>
      <p:bldP spid="19" grpId="0" animBg="1"/>
      <p:bldP spid="20" grpId="0"/>
      <p:bldP spid="21" grpId="0" animBg="1"/>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0" y="172636"/>
            <a:ext cx="12190413" cy="780767"/>
            <a:chOff x="0" y="595546"/>
            <a:chExt cx="12190413" cy="780767"/>
          </a:xfrm>
        </p:grpSpPr>
        <p:sp>
          <p:nvSpPr>
            <p:cNvPr id="11" name="矩形 10"/>
            <p:cNvSpPr/>
            <p:nvPr/>
          </p:nvSpPr>
          <p:spPr>
            <a:xfrm flipV="1">
              <a:off x="0" y="1330594"/>
              <a:ext cx="12190413" cy="45719"/>
            </a:xfrm>
            <a:prstGeom prst="rect">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8"/>
            <p:cNvSpPr txBox="1">
              <a:spLocks noChangeArrowheads="1"/>
            </p:cNvSpPr>
            <p:nvPr/>
          </p:nvSpPr>
          <p:spPr bwMode="auto">
            <a:xfrm>
              <a:off x="4467544" y="595546"/>
              <a:ext cx="32553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a:solidFill>
                    <a:srgbClr val="5C9FBA"/>
                  </a:solidFill>
                  <a:cs typeface="+mn-ea"/>
                  <a:sym typeface="+mn-lt"/>
                </a:rPr>
                <a:t>教学完成情况</a:t>
              </a:r>
              <a:endParaRPr lang="zh-CN" altLang="en-US" sz="3600" dirty="0">
                <a:solidFill>
                  <a:srgbClr val="5C9FBA"/>
                </a:solidFill>
                <a:cs typeface="+mn-ea"/>
                <a:sym typeface="+mn-lt"/>
              </a:endParaRPr>
            </a:p>
          </p:txBody>
        </p:sp>
      </p:grpSp>
      <p:grpSp>
        <p:nvGrpSpPr>
          <p:cNvPr id="5" name="组合 4"/>
          <p:cNvGrpSpPr/>
          <p:nvPr/>
        </p:nvGrpSpPr>
        <p:grpSpPr>
          <a:xfrm>
            <a:off x="5702576" y="2502670"/>
            <a:ext cx="5419974" cy="2803509"/>
            <a:chOff x="1144581" y="2749502"/>
            <a:chExt cx="6286265" cy="2239681"/>
          </a:xfrm>
        </p:grpSpPr>
        <p:grpSp>
          <p:nvGrpSpPr>
            <p:cNvPr id="6" name="组合 5"/>
            <p:cNvGrpSpPr/>
            <p:nvPr/>
          </p:nvGrpSpPr>
          <p:grpSpPr>
            <a:xfrm>
              <a:off x="1144581" y="2793973"/>
              <a:ext cx="3039838" cy="856010"/>
              <a:chOff x="4047817" y="1272381"/>
              <a:chExt cx="2252375" cy="634262"/>
            </a:xfrm>
          </p:grpSpPr>
          <p:sp>
            <p:nvSpPr>
              <p:cNvPr id="19" name="Rounded Rectangle 72"/>
              <p:cNvSpPr/>
              <p:nvPr/>
            </p:nvSpPr>
            <p:spPr>
              <a:xfrm>
                <a:off x="4064000" y="1272381"/>
                <a:ext cx="2092176" cy="296863"/>
              </a:xfrm>
              <a:prstGeom prst="roundRect">
                <a:avLst>
                  <a:gd name="adj" fmla="val 21110"/>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dirty="0">
                    <a:solidFill>
                      <a:srgbClr val="FFFFFF"/>
                    </a:solidFill>
                    <a:cs typeface="+mn-ea"/>
                    <a:sym typeface="+mn-lt"/>
                  </a:rPr>
                  <a:t>单击输入标题内容</a:t>
                </a:r>
                <a:endParaRPr lang="en-US" dirty="0">
                  <a:solidFill>
                    <a:srgbClr val="FFFFFF"/>
                  </a:solidFill>
                  <a:cs typeface="+mn-ea"/>
                  <a:sym typeface="+mn-lt"/>
                </a:endParaRPr>
              </a:p>
            </p:txBody>
          </p:sp>
          <p:sp>
            <p:nvSpPr>
              <p:cNvPr id="20" name="文本框 8"/>
              <p:cNvSpPr txBox="1"/>
              <p:nvPr/>
            </p:nvSpPr>
            <p:spPr>
              <a:xfrm>
                <a:off x="4047817" y="1647031"/>
                <a:ext cx="2252375" cy="259612"/>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bg1">
                        <a:lumMod val="50000"/>
                      </a:schemeClr>
                    </a:solidFill>
                    <a:cs typeface="+mn-ea"/>
                    <a:sym typeface="+mn-lt"/>
                  </a:rPr>
                  <a:t>请在此处输入您的文本，或者复制您的文本粘贴到此处</a:t>
                </a:r>
                <a:endParaRPr lang="en-US" altLang="zh-CN" sz="1200" dirty="0">
                  <a:solidFill>
                    <a:schemeClr val="bg1">
                      <a:lumMod val="50000"/>
                    </a:schemeClr>
                  </a:solidFill>
                  <a:cs typeface="+mn-ea"/>
                  <a:sym typeface="+mn-lt"/>
                </a:endParaRPr>
              </a:p>
            </p:txBody>
          </p:sp>
        </p:grpSp>
        <p:grpSp>
          <p:nvGrpSpPr>
            <p:cNvPr id="7" name="组合 6"/>
            <p:cNvGrpSpPr/>
            <p:nvPr/>
          </p:nvGrpSpPr>
          <p:grpSpPr>
            <a:xfrm>
              <a:off x="4368773" y="2749502"/>
              <a:ext cx="3039838" cy="856010"/>
              <a:chOff x="6436790" y="1239430"/>
              <a:chExt cx="2252375" cy="634262"/>
            </a:xfrm>
          </p:grpSpPr>
          <p:sp>
            <p:nvSpPr>
              <p:cNvPr id="17" name="Rounded Rectangle 72"/>
              <p:cNvSpPr/>
              <p:nvPr/>
            </p:nvSpPr>
            <p:spPr>
              <a:xfrm>
                <a:off x="6452973" y="1239430"/>
                <a:ext cx="2092176" cy="296863"/>
              </a:xfrm>
              <a:prstGeom prst="roundRect">
                <a:avLst>
                  <a:gd name="adj" fmla="val 21110"/>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dirty="0">
                    <a:solidFill>
                      <a:srgbClr val="FFFFFF"/>
                    </a:solidFill>
                    <a:cs typeface="+mn-ea"/>
                    <a:sym typeface="+mn-lt"/>
                  </a:rPr>
                  <a:t>单击输入标题内容</a:t>
                </a:r>
                <a:endParaRPr lang="en-US" dirty="0">
                  <a:solidFill>
                    <a:srgbClr val="FFFFFF"/>
                  </a:solidFill>
                  <a:cs typeface="+mn-ea"/>
                  <a:sym typeface="+mn-lt"/>
                </a:endParaRPr>
              </a:p>
            </p:txBody>
          </p:sp>
          <p:sp>
            <p:nvSpPr>
              <p:cNvPr id="18" name="文本框 8"/>
              <p:cNvSpPr txBox="1"/>
              <p:nvPr/>
            </p:nvSpPr>
            <p:spPr>
              <a:xfrm>
                <a:off x="6436790" y="1614080"/>
                <a:ext cx="2252375" cy="259612"/>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bg1">
                        <a:lumMod val="50000"/>
                      </a:schemeClr>
                    </a:solidFill>
                    <a:cs typeface="+mn-ea"/>
                    <a:sym typeface="+mn-lt"/>
                  </a:rPr>
                  <a:t>请在此处输入您的文本，或者复制您的文本粘贴到此处</a:t>
                </a:r>
                <a:endParaRPr lang="en-US" altLang="zh-CN" sz="1200" dirty="0">
                  <a:solidFill>
                    <a:schemeClr val="bg1">
                      <a:lumMod val="50000"/>
                    </a:schemeClr>
                  </a:solidFill>
                  <a:cs typeface="+mn-ea"/>
                  <a:sym typeface="+mn-lt"/>
                </a:endParaRPr>
              </a:p>
            </p:txBody>
          </p:sp>
        </p:grpSp>
        <p:grpSp>
          <p:nvGrpSpPr>
            <p:cNvPr id="9" name="组合 8"/>
            <p:cNvGrpSpPr/>
            <p:nvPr/>
          </p:nvGrpSpPr>
          <p:grpSpPr>
            <a:xfrm>
              <a:off x="1166815" y="4133191"/>
              <a:ext cx="3039838" cy="855992"/>
              <a:chOff x="4064292" y="2264668"/>
              <a:chExt cx="2252375" cy="634246"/>
            </a:xfrm>
          </p:grpSpPr>
          <p:sp>
            <p:nvSpPr>
              <p:cNvPr id="15" name="Rounded Rectangle 72"/>
              <p:cNvSpPr/>
              <p:nvPr/>
            </p:nvSpPr>
            <p:spPr>
              <a:xfrm>
                <a:off x="4080475" y="2264668"/>
                <a:ext cx="2092176" cy="296863"/>
              </a:xfrm>
              <a:prstGeom prst="roundRect">
                <a:avLst>
                  <a:gd name="adj" fmla="val 21110"/>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dirty="0">
                    <a:solidFill>
                      <a:srgbClr val="FFFFFF"/>
                    </a:solidFill>
                    <a:cs typeface="+mn-ea"/>
                    <a:sym typeface="+mn-lt"/>
                  </a:rPr>
                  <a:t>单击输入标题内容</a:t>
                </a:r>
                <a:endParaRPr lang="en-US" dirty="0">
                  <a:solidFill>
                    <a:srgbClr val="FFFFFF"/>
                  </a:solidFill>
                  <a:cs typeface="+mn-ea"/>
                  <a:sym typeface="+mn-lt"/>
                </a:endParaRPr>
              </a:p>
            </p:txBody>
          </p:sp>
          <p:sp>
            <p:nvSpPr>
              <p:cNvPr id="16" name="文本框 8"/>
              <p:cNvSpPr txBox="1"/>
              <p:nvPr/>
            </p:nvSpPr>
            <p:spPr>
              <a:xfrm>
                <a:off x="4064292" y="2639303"/>
                <a:ext cx="2252375" cy="259611"/>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bg1">
                        <a:lumMod val="50000"/>
                      </a:schemeClr>
                    </a:solidFill>
                    <a:cs typeface="+mn-ea"/>
                    <a:sym typeface="+mn-lt"/>
                  </a:rPr>
                  <a:t>请在此处输入您的文本，或者复制您的文本粘贴到此处</a:t>
                </a:r>
                <a:endParaRPr lang="en-US" altLang="zh-CN" sz="1200" dirty="0">
                  <a:solidFill>
                    <a:schemeClr val="bg1">
                      <a:lumMod val="50000"/>
                    </a:schemeClr>
                  </a:solidFill>
                  <a:cs typeface="+mn-ea"/>
                  <a:sym typeface="+mn-lt"/>
                </a:endParaRPr>
              </a:p>
            </p:txBody>
          </p:sp>
        </p:grpSp>
        <p:grpSp>
          <p:nvGrpSpPr>
            <p:cNvPr id="10" name="组合 9"/>
            <p:cNvGrpSpPr/>
            <p:nvPr/>
          </p:nvGrpSpPr>
          <p:grpSpPr>
            <a:xfrm>
              <a:off x="4391008" y="4088693"/>
              <a:ext cx="3039838" cy="856012"/>
              <a:chOff x="6453265" y="2231708"/>
              <a:chExt cx="2252375" cy="634264"/>
            </a:xfrm>
          </p:grpSpPr>
          <p:sp>
            <p:nvSpPr>
              <p:cNvPr id="13" name="Rounded Rectangle 72"/>
              <p:cNvSpPr/>
              <p:nvPr/>
            </p:nvSpPr>
            <p:spPr>
              <a:xfrm>
                <a:off x="6469448" y="2231708"/>
                <a:ext cx="2092176" cy="296863"/>
              </a:xfrm>
              <a:prstGeom prst="roundRect">
                <a:avLst>
                  <a:gd name="adj" fmla="val 21110"/>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dirty="0">
                    <a:solidFill>
                      <a:srgbClr val="FFFFFF"/>
                    </a:solidFill>
                    <a:cs typeface="+mn-ea"/>
                    <a:sym typeface="+mn-lt"/>
                  </a:rPr>
                  <a:t>单击输入标题内容</a:t>
                </a:r>
                <a:endParaRPr lang="en-US" dirty="0">
                  <a:solidFill>
                    <a:srgbClr val="FFFFFF"/>
                  </a:solidFill>
                  <a:cs typeface="+mn-ea"/>
                  <a:sym typeface="+mn-lt"/>
                </a:endParaRPr>
              </a:p>
            </p:txBody>
          </p:sp>
          <p:sp>
            <p:nvSpPr>
              <p:cNvPr id="14" name="文本框 13"/>
              <p:cNvSpPr txBox="1"/>
              <p:nvPr/>
            </p:nvSpPr>
            <p:spPr>
              <a:xfrm>
                <a:off x="6453265" y="2606360"/>
                <a:ext cx="2252375" cy="259612"/>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bg1">
                        <a:lumMod val="50000"/>
                      </a:schemeClr>
                    </a:solidFill>
                    <a:cs typeface="+mn-ea"/>
                    <a:sym typeface="+mn-lt"/>
                  </a:rPr>
                  <a:t>请在此处输入您的文本，或者复制您的文本粘贴到此处</a:t>
                </a:r>
                <a:endParaRPr lang="en-US" altLang="zh-CN" sz="1200" dirty="0">
                  <a:solidFill>
                    <a:schemeClr val="bg1">
                      <a:lumMod val="50000"/>
                    </a:schemeClr>
                  </a:solidFill>
                  <a:cs typeface="+mn-ea"/>
                  <a:sym typeface="+mn-lt"/>
                </a:endParaRPr>
              </a:p>
            </p:txBody>
          </p:sp>
        </p:grpSp>
      </p:grpSp>
      <p:grpSp>
        <p:nvGrpSpPr>
          <p:cNvPr id="21" name="组合 20"/>
          <p:cNvGrpSpPr/>
          <p:nvPr/>
        </p:nvGrpSpPr>
        <p:grpSpPr>
          <a:xfrm>
            <a:off x="1097893" y="1952622"/>
            <a:ext cx="3899353" cy="3888318"/>
            <a:chOff x="7585530" y="2833205"/>
            <a:chExt cx="2962275" cy="2953892"/>
          </a:xfrm>
          <a:effectLst/>
        </p:grpSpPr>
        <p:grpSp>
          <p:nvGrpSpPr>
            <p:cNvPr id="22" name="组合 21"/>
            <p:cNvGrpSpPr/>
            <p:nvPr/>
          </p:nvGrpSpPr>
          <p:grpSpPr>
            <a:xfrm>
              <a:off x="7602298" y="4322727"/>
              <a:ext cx="1447602" cy="1444809"/>
              <a:chOff x="4626869" y="3934495"/>
              <a:chExt cx="1447602" cy="1444809"/>
            </a:xfrm>
            <a:solidFill>
              <a:srgbClr val="E45537"/>
            </a:solidFill>
          </p:grpSpPr>
          <p:sp>
            <p:nvSpPr>
              <p:cNvPr id="41" name="Freeform 8"/>
              <p:cNvSpPr/>
              <p:nvPr/>
            </p:nvSpPr>
            <p:spPr bwMode="auto">
              <a:xfrm>
                <a:off x="4626869" y="3934495"/>
                <a:ext cx="1447602" cy="1444809"/>
              </a:xfrm>
              <a:custGeom>
                <a:avLst/>
                <a:gdLst>
                  <a:gd name="T0" fmla="*/ 267 w 274"/>
                  <a:gd name="T1" fmla="*/ 196 h 274"/>
                  <a:gd name="T2" fmla="*/ 201 w 274"/>
                  <a:gd name="T3" fmla="*/ 132 h 274"/>
                  <a:gd name="T4" fmla="*/ 268 w 274"/>
                  <a:gd name="T5" fmla="*/ 68 h 274"/>
                  <a:gd name="T6" fmla="*/ 274 w 274"/>
                  <a:gd name="T7" fmla="*/ 67 h 274"/>
                  <a:gd name="T8" fmla="*/ 274 w 274"/>
                  <a:gd name="T9" fmla="*/ 53 h 274"/>
                  <a:gd name="T10" fmla="*/ 268 w 274"/>
                  <a:gd name="T11" fmla="*/ 51 h 274"/>
                  <a:gd name="T12" fmla="*/ 216 w 274"/>
                  <a:gd name="T13" fmla="*/ 3 h 274"/>
                  <a:gd name="T14" fmla="*/ 218 w 274"/>
                  <a:gd name="T15" fmla="*/ 1 h 274"/>
                  <a:gd name="T16" fmla="*/ 207 w 274"/>
                  <a:gd name="T17" fmla="*/ 0 h 274"/>
                  <a:gd name="T18" fmla="*/ 205 w 274"/>
                  <a:gd name="T19" fmla="*/ 8 h 274"/>
                  <a:gd name="T20" fmla="*/ 145 w 274"/>
                  <a:gd name="T21" fmla="*/ 65 h 274"/>
                  <a:gd name="T22" fmla="*/ 80 w 274"/>
                  <a:gd name="T23" fmla="*/ 0 h 274"/>
                  <a:gd name="T24" fmla="*/ 72 w 274"/>
                  <a:gd name="T25" fmla="*/ 0 h 274"/>
                  <a:gd name="T26" fmla="*/ 73 w 274"/>
                  <a:gd name="T27" fmla="*/ 0 h 274"/>
                  <a:gd name="T28" fmla="*/ 10 w 274"/>
                  <a:gd name="T29" fmla="*/ 59 h 274"/>
                  <a:gd name="T30" fmla="*/ 10 w 274"/>
                  <a:gd name="T31" fmla="*/ 83 h 274"/>
                  <a:gd name="T32" fmla="*/ 191 w 274"/>
                  <a:gd name="T33" fmla="*/ 264 h 274"/>
                  <a:gd name="T34" fmla="*/ 217 w 274"/>
                  <a:gd name="T35" fmla="*/ 264 h 274"/>
                  <a:gd name="T36" fmla="*/ 265 w 274"/>
                  <a:gd name="T37" fmla="*/ 216 h 274"/>
                  <a:gd name="T38" fmla="*/ 273 w 274"/>
                  <a:gd name="T39" fmla="*/ 210 h 274"/>
                  <a:gd name="T40" fmla="*/ 273 w 274"/>
                  <a:gd name="T41" fmla="*/ 198 h 274"/>
                  <a:gd name="T42" fmla="*/ 267 w 274"/>
                  <a:gd name="T43" fmla="*/ 196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4" h="274">
                    <a:moveTo>
                      <a:pt x="267" y="196"/>
                    </a:moveTo>
                    <a:cubicBezTo>
                      <a:pt x="246" y="176"/>
                      <a:pt x="225" y="156"/>
                      <a:pt x="201" y="132"/>
                    </a:cubicBezTo>
                    <a:cubicBezTo>
                      <a:pt x="225" y="109"/>
                      <a:pt x="246" y="88"/>
                      <a:pt x="268" y="68"/>
                    </a:cubicBezTo>
                    <a:cubicBezTo>
                      <a:pt x="269" y="67"/>
                      <a:pt x="272" y="67"/>
                      <a:pt x="274" y="67"/>
                    </a:cubicBezTo>
                    <a:cubicBezTo>
                      <a:pt x="274" y="53"/>
                      <a:pt x="274" y="53"/>
                      <a:pt x="274" y="53"/>
                    </a:cubicBezTo>
                    <a:cubicBezTo>
                      <a:pt x="271" y="53"/>
                      <a:pt x="269" y="52"/>
                      <a:pt x="268" y="51"/>
                    </a:cubicBezTo>
                    <a:cubicBezTo>
                      <a:pt x="250" y="36"/>
                      <a:pt x="233" y="20"/>
                      <a:pt x="216" y="3"/>
                    </a:cubicBezTo>
                    <a:cubicBezTo>
                      <a:pt x="217" y="2"/>
                      <a:pt x="218" y="1"/>
                      <a:pt x="218" y="1"/>
                    </a:cubicBezTo>
                    <a:cubicBezTo>
                      <a:pt x="207" y="0"/>
                      <a:pt x="207" y="0"/>
                      <a:pt x="207" y="0"/>
                    </a:cubicBezTo>
                    <a:cubicBezTo>
                      <a:pt x="207" y="3"/>
                      <a:pt x="206" y="6"/>
                      <a:pt x="205" y="8"/>
                    </a:cubicBezTo>
                    <a:cubicBezTo>
                      <a:pt x="185" y="28"/>
                      <a:pt x="164" y="47"/>
                      <a:pt x="145" y="65"/>
                    </a:cubicBezTo>
                    <a:cubicBezTo>
                      <a:pt x="124" y="44"/>
                      <a:pt x="102" y="22"/>
                      <a:pt x="80" y="0"/>
                    </a:cubicBezTo>
                    <a:cubicBezTo>
                      <a:pt x="72" y="0"/>
                      <a:pt x="72" y="0"/>
                      <a:pt x="72" y="0"/>
                    </a:cubicBezTo>
                    <a:cubicBezTo>
                      <a:pt x="73" y="0"/>
                      <a:pt x="73" y="0"/>
                      <a:pt x="73" y="0"/>
                    </a:cubicBezTo>
                    <a:cubicBezTo>
                      <a:pt x="50" y="22"/>
                      <a:pt x="30" y="41"/>
                      <a:pt x="10" y="59"/>
                    </a:cubicBezTo>
                    <a:cubicBezTo>
                      <a:pt x="0" y="67"/>
                      <a:pt x="0" y="74"/>
                      <a:pt x="10" y="83"/>
                    </a:cubicBezTo>
                    <a:cubicBezTo>
                      <a:pt x="70" y="143"/>
                      <a:pt x="131" y="204"/>
                      <a:pt x="191" y="264"/>
                    </a:cubicBezTo>
                    <a:cubicBezTo>
                      <a:pt x="201" y="274"/>
                      <a:pt x="207" y="274"/>
                      <a:pt x="217" y="264"/>
                    </a:cubicBezTo>
                    <a:cubicBezTo>
                      <a:pt x="232" y="247"/>
                      <a:pt x="249" y="232"/>
                      <a:pt x="265" y="216"/>
                    </a:cubicBezTo>
                    <a:cubicBezTo>
                      <a:pt x="268" y="212"/>
                      <a:pt x="270" y="210"/>
                      <a:pt x="273" y="210"/>
                    </a:cubicBezTo>
                    <a:cubicBezTo>
                      <a:pt x="273" y="198"/>
                      <a:pt x="273" y="198"/>
                      <a:pt x="273" y="198"/>
                    </a:cubicBezTo>
                    <a:cubicBezTo>
                      <a:pt x="271" y="198"/>
                      <a:pt x="269" y="197"/>
                      <a:pt x="267" y="196"/>
                    </a:cubicBezTo>
                    <a:close/>
                  </a:path>
                </a:pathLst>
              </a:custGeom>
              <a:solidFill>
                <a:srgbClr val="5C9FBA"/>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42" name="Freeform 157"/>
              <p:cNvSpPr>
                <a:spLocks noChangeAspect="1" noEditPoints="1"/>
              </p:cNvSpPr>
              <p:nvPr/>
            </p:nvSpPr>
            <p:spPr bwMode="auto">
              <a:xfrm>
                <a:off x="5257391" y="4424630"/>
                <a:ext cx="270757" cy="298723"/>
              </a:xfrm>
              <a:custGeom>
                <a:avLst/>
                <a:gdLst>
                  <a:gd name="T0" fmla="*/ 25 w 99"/>
                  <a:gd name="T1" fmla="*/ 58 h 109"/>
                  <a:gd name="T2" fmla="*/ 15 w 99"/>
                  <a:gd name="T3" fmla="*/ 61 h 109"/>
                  <a:gd name="T4" fmla="*/ 51 w 99"/>
                  <a:gd name="T5" fmla="*/ 55 h 109"/>
                  <a:gd name="T6" fmla="*/ 63 w 99"/>
                  <a:gd name="T7" fmla="*/ 46 h 109"/>
                  <a:gd name="T8" fmla="*/ 56 w 99"/>
                  <a:gd name="T9" fmla="*/ 59 h 109"/>
                  <a:gd name="T10" fmla="*/ 51 w 99"/>
                  <a:gd name="T11" fmla="*/ 67 h 109"/>
                  <a:gd name="T12" fmla="*/ 46 w 99"/>
                  <a:gd name="T13" fmla="*/ 57 h 109"/>
                  <a:gd name="T14" fmla="*/ 38 w 99"/>
                  <a:gd name="T15" fmla="*/ 37 h 109"/>
                  <a:gd name="T16" fmla="*/ 51 w 99"/>
                  <a:gd name="T17" fmla="*/ 55 h 109"/>
                  <a:gd name="T18" fmla="*/ 42 w 99"/>
                  <a:gd name="T19" fmla="*/ 33 h 109"/>
                  <a:gd name="T20" fmla="*/ 42 w 99"/>
                  <a:gd name="T21" fmla="*/ 0 h 109"/>
                  <a:gd name="T22" fmla="*/ 15 w 99"/>
                  <a:gd name="T23" fmla="*/ 25 h 109"/>
                  <a:gd name="T24" fmla="*/ 15 w 99"/>
                  <a:gd name="T25" fmla="*/ 94 h 109"/>
                  <a:gd name="T26" fmla="*/ 84 w 99"/>
                  <a:gd name="T27" fmla="*/ 94 h 109"/>
                  <a:gd name="T28" fmla="*/ 97 w 99"/>
                  <a:gd name="T29" fmla="*/ 73 h 109"/>
                  <a:gd name="T30" fmla="*/ 85 w 99"/>
                  <a:gd name="T31" fmla="*/ 71 h 109"/>
                  <a:gd name="T32" fmla="*/ 49 w 99"/>
                  <a:gd name="T33" fmla="*/ 97 h 109"/>
                  <a:gd name="T34" fmla="*/ 12 w 99"/>
                  <a:gd name="T35" fmla="*/ 60 h 109"/>
                  <a:gd name="T36" fmla="*/ 42 w 99"/>
                  <a:gd name="T37" fmla="*/ 22 h 109"/>
                  <a:gd name="T38" fmla="*/ 85 w 99"/>
                  <a:gd name="T39" fmla="*/ 47 h 109"/>
                  <a:gd name="T40" fmla="*/ 95 w 99"/>
                  <a:gd name="T41" fmla="*/ 41 h 109"/>
                  <a:gd name="T42" fmla="*/ 98 w 99"/>
                  <a:gd name="T43" fmla="*/ 53 h 109"/>
                  <a:gd name="T44" fmla="*/ 87 w 99"/>
                  <a:gd name="T45" fmla="*/ 56 h 109"/>
                  <a:gd name="T46" fmla="*/ 87 w 99"/>
                  <a:gd name="T47" fmla="*/ 67 h 109"/>
                  <a:gd name="T48" fmla="*/ 87 w 99"/>
                  <a:gd name="T49" fmla="*/ 59 h 109"/>
                  <a:gd name="T50" fmla="*/ 99 w 99"/>
                  <a:gd name="T51" fmla="*/ 57 h 109"/>
                  <a:gd name="T52" fmla="*/ 99 w 99"/>
                  <a:gd name="T53" fmla="*/ 60 h 109"/>
                  <a:gd name="T54" fmla="*/ 97 w 99"/>
                  <a:gd name="T55" fmla="*/ 71 h 109"/>
                  <a:gd name="T56" fmla="*/ 87 w 99"/>
                  <a:gd name="T57" fmla="*/ 67 h 109"/>
                  <a:gd name="T58" fmla="*/ 80 w 99"/>
                  <a:gd name="T59" fmla="*/ 37 h 109"/>
                  <a:gd name="T60" fmla="*/ 88 w 99"/>
                  <a:gd name="T61" fmla="*/ 28 h 109"/>
                  <a:gd name="T62" fmla="*/ 94 w 99"/>
                  <a:gd name="T63" fmla="*/ 38 h 109"/>
                  <a:gd name="T64" fmla="*/ 84 w 99"/>
                  <a:gd name="T65" fmla="*/ 44 h 109"/>
                  <a:gd name="T66" fmla="*/ 77 w 99"/>
                  <a:gd name="T67" fmla="*/ 34 h 109"/>
                  <a:gd name="T68" fmla="*/ 71 w 99"/>
                  <a:gd name="T69" fmla="*/ 28 h 109"/>
                  <a:gd name="T70" fmla="*/ 76 w 99"/>
                  <a:gd name="T71" fmla="*/ 18 h 109"/>
                  <a:gd name="T72" fmla="*/ 84 w 99"/>
                  <a:gd name="T73" fmla="*/ 25 h 109"/>
                  <a:gd name="T74" fmla="*/ 86 w 99"/>
                  <a:gd name="T75" fmla="*/ 27 h 109"/>
                  <a:gd name="T76" fmla="*/ 50 w 99"/>
                  <a:gd name="T77" fmla="*/ 93 h 109"/>
                  <a:gd name="T78" fmla="*/ 53 w 99"/>
                  <a:gd name="T79" fmla="*/ 83 h 109"/>
                  <a:gd name="T80" fmla="*/ 50 w 99"/>
                  <a:gd name="T81" fmla="*/ 93 h 109"/>
                  <a:gd name="T82" fmla="*/ 67 w 99"/>
                  <a:gd name="T83" fmla="*/ 76 h 109"/>
                  <a:gd name="T84" fmla="*/ 77 w 99"/>
                  <a:gd name="T85" fmla="*/ 81 h 109"/>
                  <a:gd name="T86" fmla="*/ 25 w 99"/>
                  <a:gd name="T87" fmla="*/ 83 h 109"/>
                  <a:gd name="T88" fmla="*/ 34 w 99"/>
                  <a:gd name="T89" fmla="*/ 78 h 109"/>
                  <a:gd name="T90" fmla="*/ 25 w 99"/>
                  <a:gd name="T91" fmla="*/ 83 h 109"/>
                  <a:gd name="T92" fmla="*/ 33 w 99"/>
                  <a:gd name="T93" fmla="*/ 40 h 109"/>
                  <a:gd name="T94" fmla="*/ 23 w 99"/>
                  <a:gd name="T95" fmla="*/ 36 h 109"/>
                  <a:gd name="T96" fmla="*/ 75 w 99"/>
                  <a:gd name="T97" fmla="*/ 34 h 109"/>
                  <a:gd name="T98" fmla="*/ 66 w 99"/>
                  <a:gd name="T99" fmla="*/ 39 h 109"/>
                  <a:gd name="T100" fmla="*/ 75 w 99"/>
                  <a:gd name="T101" fmla="*/ 34 h 109"/>
                  <a:gd name="T102" fmla="*/ 75 w 99"/>
                  <a:gd name="T103" fmla="*/ 59 h 109"/>
                  <a:gd name="T104" fmla="*/ 85 w 99"/>
                  <a:gd name="T105"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9" h="109">
                    <a:moveTo>
                      <a:pt x="15" y="58"/>
                    </a:moveTo>
                    <a:cubicBezTo>
                      <a:pt x="25" y="58"/>
                      <a:pt x="25" y="58"/>
                      <a:pt x="25" y="58"/>
                    </a:cubicBezTo>
                    <a:cubicBezTo>
                      <a:pt x="25" y="61"/>
                      <a:pt x="25" y="61"/>
                      <a:pt x="25" y="61"/>
                    </a:cubicBezTo>
                    <a:cubicBezTo>
                      <a:pt x="15" y="61"/>
                      <a:pt x="15" y="61"/>
                      <a:pt x="15" y="61"/>
                    </a:cubicBezTo>
                    <a:cubicBezTo>
                      <a:pt x="15" y="58"/>
                      <a:pt x="15" y="58"/>
                      <a:pt x="15" y="58"/>
                    </a:cubicBezTo>
                    <a:close/>
                    <a:moveTo>
                      <a:pt x="51" y="55"/>
                    </a:moveTo>
                    <a:cubicBezTo>
                      <a:pt x="52" y="55"/>
                      <a:pt x="52" y="55"/>
                      <a:pt x="53" y="55"/>
                    </a:cubicBezTo>
                    <a:cubicBezTo>
                      <a:pt x="56" y="52"/>
                      <a:pt x="60" y="48"/>
                      <a:pt x="63" y="46"/>
                    </a:cubicBezTo>
                    <a:cubicBezTo>
                      <a:pt x="64" y="46"/>
                      <a:pt x="65" y="47"/>
                      <a:pt x="66" y="48"/>
                    </a:cubicBezTo>
                    <a:cubicBezTo>
                      <a:pt x="63" y="53"/>
                      <a:pt x="60" y="56"/>
                      <a:pt x="56" y="59"/>
                    </a:cubicBezTo>
                    <a:cubicBezTo>
                      <a:pt x="57" y="60"/>
                      <a:pt x="57" y="60"/>
                      <a:pt x="57" y="61"/>
                    </a:cubicBezTo>
                    <a:cubicBezTo>
                      <a:pt x="57" y="64"/>
                      <a:pt x="54" y="67"/>
                      <a:pt x="51" y="67"/>
                    </a:cubicBezTo>
                    <a:cubicBezTo>
                      <a:pt x="47" y="67"/>
                      <a:pt x="45" y="64"/>
                      <a:pt x="45" y="61"/>
                    </a:cubicBezTo>
                    <a:cubicBezTo>
                      <a:pt x="45" y="59"/>
                      <a:pt x="45" y="58"/>
                      <a:pt x="46" y="57"/>
                    </a:cubicBezTo>
                    <a:cubicBezTo>
                      <a:pt x="41" y="51"/>
                      <a:pt x="38" y="45"/>
                      <a:pt x="35" y="38"/>
                    </a:cubicBezTo>
                    <a:cubicBezTo>
                      <a:pt x="36" y="38"/>
                      <a:pt x="37" y="37"/>
                      <a:pt x="38" y="37"/>
                    </a:cubicBezTo>
                    <a:cubicBezTo>
                      <a:pt x="42" y="42"/>
                      <a:pt x="46" y="49"/>
                      <a:pt x="49" y="55"/>
                    </a:cubicBezTo>
                    <a:cubicBezTo>
                      <a:pt x="49" y="55"/>
                      <a:pt x="50" y="55"/>
                      <a:pt x="51" y="55"/>
                    </a:cubicBezTo>
                    <a:close/>
                    <a:moveTo>
                      <a:pt x="42" y="22"/>
                    </a:moveTo>
                    <a:cubicBezTo>
                      <a:pt x="42" y="33"/>
                      <a:pt x="42" y="33"/>
                      <a:pt x="42" y="33"/>
                    </a:cubicBezTo>
                    <a:cubicBezTo>
                      <a:pt x="70" y="17"/>
                      <a:pt x="70" y="17"/>
                      <a:pt x="70" y="17"/>
                    </a:cubicBezTo>
                    <a:cubicBezTo>
                      <a:pt x="42" y="0"/>
                      <a:pt x="42" y="0"/>
                      <a:pt x="42" y="0"/>
                    </a:cubicBezTo>
                    <a:cubicBezTo>
                      <a:pt x="42" y="11"/>
                      <a:pt x="42" y="11"/>
                      <a:pt x="42" y="11"/>
                    </a:cubicBezTo>
                    <a:cubicBezTo>
                      <a:pt x="32" y="12"/>
                      <a:pt x="22" y="17"/>
                      <a:pt x="15" y="25"/>
                    </a:cubicBezTo>
                    <a:cubicBezTo>
                      <a:pt x="5" y="34"/>
                      <a:pt x="0" y="46"/>
                      <a:pt x="0" y="60"/>
                    </a:cubicBezTo>
                    <a:cubicBezTo>
                      <a:pt x="0" y="73"/>
                      <a:pt x="5" y="85"/>
                      <a:pt x="15" y="94"/>
                    </a:cubicBezTo>
                    <a:cubicBezTo>
                      <a:pt x="24" y="104"/>
                      <a:pt x="36" y="109"/>
                      <a:pt x="49" y="109"/>
                    </a:cubicBezTo>
                    <a:cubicBezTo>
                      <a:pt x="63" y="109"/>
                      <a:pt x="75" y="104"/>
                      <a:pt x="84" y="94"/>
                    </a:cubicBezTo>
                    <a:cubicBezTo>
                      <a:pt x="90" y="89"/>
                      <a:pt x="94" y="82"/>
                      <a:pt x="96" y="75"/>
                    </a:cubicBezTo>
                    <a:cubicBezTo>
                      <a:pt x="97" y="73"/>
                      <a:pt x="97" y="73"/>
                      <a:pt x="97" y="73"/>
                    </a:cubicBezTo>
                    <a:cubicBezTo>
                      <a:pt x="86" y="70"/>
                      <a:pt x="86" y="70"/>
                      <a:pt x="86" y="70"/>
                    </a:cubicBezTo>
                    <a:cubicBezTo>
                      <a:pt x="85" y="71"/>
                      <a:pt x="85" y="71"/>
                      <a:pt x="85" y="71"/>
                    </a:cubicBezTo>
                    <a:cubicBezTo>
                      <a:pt x="84" y="77"/>
                      <a:pt x="80" y="82"/>
                      <a:pt x="76" y="86"/>
                    </a:cubicBezTo>
                    <a:cubicBezTo>
                      <a:pt x="69" y="93"/>
                      <a:pt x="60" y="97"/>
                      <a:pt x="49" y="97"/>
                    </a:cubicBezTo>
                    <a:cubicBezTo>
                      <a:pt x="39" y="97"/>
                      <a:pt x="30" y="93"/>
                      <a:pt x="23" y="86"/>
                    </a:cubicBezTo>
                    <a:cubicBezTo>
                      <a:pt x="16" y="79"/>
                      <a:pt x="12" y="70"/>
                      <a:pt x="12" y="60"/>
                    </a:cubicBezTo>
                    <a:cubicBezTo>
                      <a:pt x="12" y="50"/>
                      <a:pt x="16" y="40"/>
                      <a:pt x="23" y="33"/>
                    </a:cubicBezTo>
                    <a:cubicBezTo>
                      <a:pt x="28" y="28"/>
                      <a:pt x="35" y="24"/>
                      <a:pt x="42" y="22"/>
                    </a:cubicBezTo>
                    <a:close/>
                    <a:moveTo>
                      <a:pt x="87" y="54"/>
                    </a:moveTo>
                    <a:cubicBezTo>
                      <a:pt x="87" y="52"/>
                      <a:pt x="86" y="49"/>
                      <a:pt x="85" y="47"/>
                    </a:cubicBezTo>
                    <a:cubicBezTo>
                      <a:pt x="84" y="45"/>
                      <a:pt x="84" y="45"/>
                      <a:pt x="84" y="45"/>
                    </a:cubicBezTo>
                    <a:cubicBezTo>
                      <a:pt x="95" y="41"/>
                      <a:pt x="95" y="41"/>
                      <a:pt x="95" y="41"/>
                    </a:cubicBezTo>
                    <a:cubicBezTo>
                      <a:pt x="96" y="43"/>
                      <a:pt x="96" y="43"/>
                      <a:pt x="96" y="43"/>
                    </a:cubicBezTo>
                    <a:cubicBezTo>
                      <a:pt x="97" y="46"/>
                      <a:pt x="98" y="50"/>
                      <a:pt x="98" y="53"/>
                    </a:cubicBezTo>
                    <a:cubicBezTo>
                      <a:pt x="99" y="55"/>
                      <a:pt x="99" y="55"/>
                      <a:pt x="99" y="55"/>
                    </a:cubicBezTo>
                    <a:cubicBezTo>
                      <a:pt x="87" y="56"/>
                      <a:pt x="87" y="56"/>
                      <a:pt x="87" y="56"/>
                    </a:cubicBezTo>
                    <a:cubicBezTo>
                      <a:pt x="87" y="54"/>
                      <a:pt x="87" y="54"/>
                      <a:pt x="87" y="54"/>
                    </a:cubicBezTo>
                    <a:close/>
                    <a:moveTo>
                      <a:pt x="87" y="67"/>
                    </a:moveTo>
                    <a:cubicBezTo>
                      <a:pt x="87" y="64"/>
                      <a:pt x="87" y="62"/>
                      <a:pt x="87" y="60"/>
                    </a:cubicBezTo>
                    <a:cubicBezTo>
                      <a:pt x="87" y="59"/>
                      <a:pt x="87" y="59"/>
                      <a:pt x="87" y="59"/>
                    </a:cubicBezTo>
                    <a:cubicBezTo>
                      <a:pt x="87" y="57"/>
                      <a:pt x="87" y="57"/>
                      <a:pt x="87" y="57"/>
                    </a:cubicBezTo>
                    <a:cubicBezTo>
                      <a:pt x="99" y="57"/>
                      <a:pt x="99" y="57"/>
                      <a:pt x="99" y="57"/>
                    </a:cubicBezTo>
                    <a:cubicBezTo>
                      <a:pt x="99" y="59"/>
                      <a:pt x="99" y="59"/>
                      <a:pt x="99" y="59"/>
                    </a:cubicBezTo>
                    <a:cubicBezTo>
                      <a:pt x="99" y="59"/>
                      <a:pt x="99" y="59"/>
                      <a:pt x="99" y="60"/>
                    </a:cubicBezTo>
                    <a:cubicBezTo>
                      <a:pt x="99" y="63"/>
                      <a:pt x="99" y="66"/>
                      <a:pt x="98" y="69"/>
                    </a:cubicBezTo>
                    <a:cubicBezTo>
                      <a:pt x="97" y="71"/>
                      <a:pt x="97" y="71"/>
                      <a:pt x="97" y="71"/>
                    </a:cubicBezTo>
                    <a:cubicBezTo>
                      <a:pt x="86" y="68"/>
                      <a:pt x="86" y="68"/>
                      <a:pt x="86" y="68"/>
                    </a:cubicBezTo>
                    <a:cubicBezTo>
                      <a:pt x="87" y="67"/>
                      <a:pt x="87" y="67"/>
                      <a:pt x="87" y="67"/>
                    </a:cubicBezTo>
                    <a:close/>
                    <a:moveTo>
                      <a:pt x="83" y="42"/>
                    </a:moveTo>
                    <a:cubicBezTo>
                      <a:pt x="82" y="40"/>
                      <a:pt x="81" y="38"/>
                      <a:pt x="80" y="37"/>
                    </a:cubicBezTo>
                    <a:cubicBezTo>
                      <a:pt x="78" y="35"/>
                      <a:pt x="78" y="35"/>
                      <a:pt x="78" y="35"/>
                    </a:cubicBezTo>
                    <a:cubicBezTo>
                      <a:pt x="88" y="28"/>
                      <a:pt x="88" y="28"/>
                      <a:pt x="88" y="28"/>
                    </a:cubicBezTo>
                    <a:cubicBezTo>
                      <a:pt x="89" y="30"/>
                      <a:pt x="89" y="30"/>
                      <a:pt x="89" y="30"/>
                    </a:cubicBezTo>
                    <a:cubicBezTo>
                      <a:pt x="91" y="32"/>
                      <a:pt x="92" y="35"/>
                      <a:pt x="94" y="38"/>
                    </a:cubicBezTo>
                    <a:cubicBezTo>
                      <a:pt x="95" y="40"/>
                      <a:pt x="95" y="40"/>
                      <a:pt x="95" y="40"/>
                    </a:cubicBezTo>
                    <a:cubicBezTo>
                      <a:pt x="84" y="44"/>
                      <a:pt x="84" y="44"/>
                      <a:pt x="84" y="44"/>
                    </a:cubicBezTo>
                    <a:cubicBezTo>
                      <a:pt x="83" y="42"/>
                      <a:pt x="83" y="42"/>
                      <a:pt x="83" y="42"/>
                    </a:cubicBezTo>
                    <a:close/>
                    <a:moveTo>
                      <a:pt x="77" y="34"/>
                    </a:moveTo>
                    <a:cubicBezTo>
                      <a:pt x="76" y="33"/>
                      <a:pt x="76" y="33"/>
                      <a:pt x="76" y="33"/>
                    </a:cubicBezTo>
                    <a:cubicBezTo>
                      <a:pt x="75" y="31"/>
                      <a:pt x="73" y="30"/>
                      <a:pt x="71" y="28"/>
                    </a:cubicBezTo>
                    <a:cubicBezTo>
                      <a:pt x="69" y="27"/>
                      <a:pt x="69" y="27"/>
                      <a:pt x="69" y="27"/>
                    </a:cubicBezTo>
                    <a:cubicBezTo>
                      <a:pt x="76" y="18"/>
                      <a:pt x="76" y="18"/>
                      <a:pt x="76" y="18"/>
                    </a:cubicBezTo>
                    <a:cubicBezTo>
                      <a:pt x="78" y="19"/>
                      <a:pt x="78" y="19"/>
                      <a:pt x="78" y="19"/>
                    </a:cubicBezTo>
                    <a:cubicBezTo>
                      <a:pt x="80" y="21"/>
                      <a:pt x="82" y="23"/>
                      <a:pt x="84" y="25"/>
                    </a:cubicBezTo>
                    <a:cubicBezTo>
                      <a:pt x="85" y="25"/>
                      <a:pt x="85" y="25"/>
                      <a:pt x="85" y="25"/>
                    </a:cubicBezTo>
                    <a:cubicBezTo>
                      <a:pt x="86" y="27"/>
                      <a:pt x="86" y="27"/>
                      <a:pt x="86" y="27"/>
                    </a:cubicBezTo>
                    <a:cubicBezTo>
                      <a:pt x="77" y="34"/>
                      <a:pt x="77" y="34"/>
                      <a:pt x="77" y="34"/>
                    </a:cubicBezTo>
                    <a:close/>
                    <a:moveTo>
                      <a:pt x="50" y="93"/>
                    </a:moveTo>
                    <a:cubicBezTo>
                      <a:pt x="50" y="83"/>
                      <a:pt x="50" y="83"/>
                      <a:pt x="50" y="83"/>
                    </a:cubicBezTo>
                    <a:cubicBezTo>
                      <a:pt x="53" y="83"/>
                      <a:pt x="53" y="83"/>
                      <a:pt x="53" y="83"/>
                    </a:cubicBezTo>
                    <a:cubicBezTo>
                      <a:pt x="53" y="93"/>
                      <a:pt x="53" y="93"/>
                      <a:pt x="53" y="93"/>
                    </a:cubicBezTo>
                    <a:cubicBezTo>
                      <a:pt x="50" y="93"/>
                      <a:pt x="50" y="93"/>
                      <a:pt x="50" y="93"/>
                    </a:cubicBezTo>
                    <a:close/>
                    <a:moveTo>
                      <a:pt x="74" y="83"/>
                    </a:moveTo>
                    <a:cubicBezTo>
                      <a:pt x="67" y="76"/>
                      <a:pt x="67" y="76"/>
                      <a:pt x="67" y="76"/>
                    </a:cubicBezTo>
                    <a:cubicBezTo>
                      <a:pt x="70" y="74"/>
                      <a:pt x="70" y="74"/>
                      <a:pt x="70" y="74"/>
                    </a:cubicBezTo>
                    <a:cubicBezTo>
                      <a:pt x="77" y="81"/>
                      <a:pt x="77" y="81"/>
                      <a:pt x="77" y="81"/>
                    </a:cubicBezTo>
                    <a:cubicBezTo>
                      <a:pt x="74" y="83"/>
                      <a:pt x="74" y="83"/>
                      <a:pt x="74" y="83"/>
                    </a:cubicBezTo>
                    <a:close/>
                    <a:moveTo>
                      <a:pt x="25" y="83"/>
                    </a:moveTo>
                    <a:cubicBezTo>
                      <a:pt x="32" y="76"/>
                      <a:pt x="32" y="76"/>
                      <a:pt x="32" y="76"/>
                    </a:cubicBezTo>
                    <a:cubicBezTo>
                      <a:pt x="34" y="78"/>
                      <a:pt x="34" y="78"/>
                      <a:pt x="34" y="78"/>
                    </a:cubicBezTo>
                    <a:cubicBezTo>
                      <a:pt x="27" y="85"/>
                      <a:pt x="27" y="85"/>
                      <a:pt x="27" y="85"/>
                    </a:cubicBezTo>
                    <a:cubicBezTo>
                      <a:pt x="25" y="83"/>
                      <a:pt x="25" y="83"/>
                      <a:pt x="25" y="83"/>
                    </a:cubicBezTo>
                    <a:close/>
                    <a:moveTo>
                      <a:pt x="26" y="33"/>
                    </a:moveTo>
                    <a:cubicBezTo>
                      <a:pt x="33" y="40"/>
                      <a:pt x="33" y="40"/>
                      <a:pt x="33" y="40"/>
                    </a:cubicBezTo>
                    <a:cubicBezTo>
                      <a:pt x="30" y="43"/>
                      <a:pt x="30" y="43"/>
                      <a:pt x="30" y="43"/>
                    </a:cubicBezTo>
                    <a:cubicBezTo>
                      <a:pt x="23" y="36"/>
                      <a:pt x="23" y="36"/>
                      <a:pt x="23" y="36"/>
                    </a:cubicBezTo>
                    <a:cubicBezTo>
                      <a:pt x="26" y="33"/>
                      <a:pt x="26" y="33"/>
                      <a:pt x="26" y="33"/>
                    </a:cubicBezTo>
                    <a:close/>
                    <a:moveTo>
                      <a:pt x="75" y="34"/>
                    </a:moveTo>
                    <a:cubicBezTo>
                      <a:pt x="73" y="32"/>
                      <a:pt x="73" y="32"/>
                      <a:pt x="73" y="32"/>
                    </a:cubicBezTo>
                    <a:cubicBezTo>
                      <a:pt x="66" y="39"/>
                      <a:pt x="66" y="39"/>
                      <a:pt x="66" y="39"/>
                    </a:cubicBezTo>
                    <a:cubicBezTo>
                      <a:pt x="68" y="41"/>
                      <a:pt x="68" y="41"/>
                      <a:pt x="68" y="41"/>
                    </a:cubicBezTo>
                    <a:cubicBezTo>
                      <a:pt x="75" y="34"/>
                      <a:pt x="75" y="34"/>
                      <a:pt x="75" y="34"/>
                    </a:cubicBezTo>
                    <a:close/>
                    <a:moveTo>
                      <a:pt x="85" y="59"/>
                    </a:moveTo>
                    <a:cubicBezTo>
                      <a:pt x="75" y="59"/>
                      <a:pt x="75" y="59"/>
                      <a:pt x="75" y="59"/>
                    </a:cubicBezTo>
                    <a:cubicBezTo>
                      <a:pt x="75" y="56"/>
                      <a:pt x="75" y="56"/>
                      <a:pt x="75" y="56"/>
                    </a:cubicBezTo>
                    <a:cubicBezTo>
                      <a:pt x="85" y="56"/>
                      <a:pt x="85" y="56"/>
                      <a:pt x="85" y="56"/>
                    </a:cubicBezTo>
                    <a:lnTo>
                      <a:pt x="85" y="59"/>
                    </a:ln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grpSp>
        <p:grpSp>
          <p:nvGrpSpPr>
            <p:cNvPr id="23" name="组合 22"/>
            <p:cNvGrpSpPr/>
            <p:nvPr/>
          </p:nvGrpSpPr>
          <p:grpSpPr>
            <a:xfrm>
              <a:off x="9044311" y="4328316"/>
              <a:ext cx="1503494" cy="1458781"/>
              <a:chOff x="6068882" y="3940084"/>
              <a:chExt cx="1503494" cy="1458781"/>
            </a:xfrm>
            <a:solidFill>
              <a:srgbClr val="439564"/>
            </a:solidFill>
          </p:grpSpPr>
          <p:sp>
            <p:nvSpPr>
              <p:cNvPr id="36" name="Freeform 7"/>
              <p:cNvSpPr/>
              <p:nvPr/>
            </p:nvSpPr>
            <p:spPr bwMode="auto">
              <a:xfrm>
                <a:off x="6068882" y="3940084"/>
                <a:ext cx="1503494" cy="1458781"/>
              </a:xfrm>
              <a:custGeom>
                <a:avLst/>
                <a:gdLst>
                  <a:gd name="T0" fmla="*/ 201 w 285"/>
                  <a:gd name="T1" fmla="*/ 1 h 277"/>
                  <a:gd name="T2" fmla="*/ 131 w 285"/>
                  <a:gd name="T3" fmla="*/ 66 h 277"/>
                  <a:gd name="T4" fmla="*/ 73 w 285"/>
                  <a:gd name="T5" fmla="*/ 6 h 277"/>
                  <a:gd name="T6" fmla="*/ 71 w 285"/>
                  <a:gd name="T7" fmla="*/ 0 h 277"/>
                  <a:gd name="T8" fmla="*/ 54 w 285"/>
                  <a:gd name="T9" fmla="*/ 0 h 277"/>
                  <a:gd name="T10" fmla="*/ 59 w 285"/>
                  <a:gd name="T11" fmla="*/ 5 h 277"/>
                  <a:gd name="T12" fmla="*/ 11 w 285"/>
                  <a:gd name="T13" fmla="*/ 49 h 277"/>
                  <a:gd name="T14" fmla="*/ 1 w 285"/>
                  <a:gd name="T15" fmla="*/ 52 h 277"/>
                  <a:gd name="T16" fmla="*/ 1 w 285"/>
                  <a:gd name="T17" fmla="*/ 66 h 277"/>
                  <a:gd name="T18" fmla="*/ 10 w 285"/>
                  <a:gd name="T19" fmla="*/ 68 h 277"/>
                  <a:gd name="T20" fmla="*/ 77 w 285"/>
                  <a:gd name="T21" fmla="*/ 130 h 277"/>
                  <a:gd name="T22" fmla="*/ 9 w 285"/>
                  <a:gd name="T23" fmla="*/ 195 h 277"/>
                  <a:gd name="T24" fmla="*/ 0 w 285"/>
                  <a:gd name="T25" fmla="*/ 197 h 277"/>
                  <a:gd name="T26" fmla="*/ 0 w 285"/>
                  <a:gd name="T27" fmla="*/ 209 h 277"/>
                  <a:gd name="T28" fmla="*/ 13 w 285"/>
                  <a:gd name="T29" fmla="*/ 214 h 277"/>
                  <a:gd name="T30" fmla="*/ 55 w 285"/>
                  <a:gd name="T31" fmla="*/ 257 h 277"/>
                  <a:gd name="T32" fmla="*/ 96 w 285"/>
                  <a:gd name="T33" fmla="*/ 257 h 277"/>
                  <a:gd name="T34" fmla="*/ 221 w 285"/>
                  <a:gd name="T35" fmla="*/ 133 h 277"/>
                  <a:gd name="T36" fmla="*/ 285 w 285"/>
                  <a:gd name="T37" fmla="*/ 75 h 277"/>
                  <a:gd name="T38" fmla="*/ 213 w 285"/>
                  <a:gd name="T39" fmla="*/ 1 h 277"/>
                  <a:gd name="T40" fmla="*/ 201 w 285"/>
                  <a:gd name="T41" fmla="*/ 1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5" h="277">
                    <a:moveTo>
                      <a:pt x="201" y="1"/>
                    </a:moveTo>
                    <a:cubicBezTo>
                      <a:pt x="179" y="22"/>
                      <a:pt x="156" y="43"/>
                      <a:pt x="131" y="66"/>
                    </a:cubicBezTo>
                    <a:cubicBezTo>
                      <a:pt x="113" y="48"/>
                      <a:pt x="93" y="28"/>
                      <a:pt x="73" y="6"/>
                    </a:cubicBezTo>
                    <a:cubicBezTo>
                      <a:pt x="72" y="5"/>
                      <a:pt x="71" y="3"/>
                      <a:pt x="71" y="0"/>
                    </a:cubicBezTo>
                    <a:cubicBezTo>
                      <a:pt x="54" y="0"/>
                      <a:pt x="54" y="0"/>
                      <a:pt x="54" y="0"/>
                    </a:cubicBezTo>
                    <a:cubicBezTo>
                      <a:pt x="56" y="2"/>
                      <a:pt x="58" y="3"/>
                      <a:pt x="59" y="5"/>
                    </a:cubicBezTo>
                    <a:cubicBezTo>
                      <a:pt x="45" y="19"/>
                      <a:pt x="29" y="35"/>
                      <a:pt x="11" y="49"/>
                    </a:cubicBezTo>
                    <a:cubicBezTo>
                      <a:pt x="9" y="51"/>
                      <a:pt x="5" y="52"/>
                      <a:pt x="1" y="52"/>
                    </a:cubicBezTo>
                    <a:cubicBezTo>
                      <a:pt x="1" y="66"/>
                      <a:pt x="1" y="66"/>
                      <a:pt x="1" y="66"/>
                    </a:cubicBezTo>
                    <a:cubicBezTo>
                      <a:pt x="4" y="65"/>
                      <a:pt x="9" y="66"/>
                      <a:pt x="10" y="68"/>
                    </a:cubicBezTo>
                    <a:cubicBezTo>
                      <a:pt x="32" y="87"/>
                      <a:pt x="53" y="108"/>
                      <a:pt x="77" y="130"/>
                    </a:cubicBezTo>
                    <a:cubicBezTo>
                      <a:pt x="52" y="154"/>
                      <a:pt x="31" y="175"/>
                      <a:pt x="9" y="195"/>
                    </a:cubicBezTo>
                    <a:cubicBezTo>
                      <a:pt x="8" y="197"/>
                      <a:pt x="4" y="197"/>
                      <a:pt x="0" y="197"/>
                    </a:cubicBezTo>
                    <a:cubicBezTo>
                      <a:pt x="0" y="209"/>
                      <a:pt x="0" y="209"/>
                      <a:pt x="0" y="209"/>
                    </a:cubicBezTo>
                    <a:cubicBezTo>
                      <a:pt x="4" y="208"/>
                      <a:pt x="8" y="209"/>
                      <a:pt x="13" y="214"/>
                    </a:cubicBezTo>
                    <a:cubicBezTo>
                      <a:pt x="27" y="229"/>
                      <a:pt x="41" y="243"/>
                      <a:pt x="55" y="257"/>
                    </a:cubicBezTo>
                    <a:cubicBezTo>
                      <a:pt x="76" y="277"/>
                      <a:pt x="76" y="277"/>
                      <a:pt x="96" y="257"/>
                    </a:cubicBezTo>
                    <a:cubicBezTo>
                      <a:pt x="138" y="216"/>
                      <a:pt x="179" y="174"/>
                      <a:pt x="221" y="133"/>
                    </a:cubicBezTo>
                    <a:cubicBezTo>
                      <a:pt x="241" y="113"/>
                      <a:pt x="263" y="95"/>
                      <a:pt x="285" y="75"/>
                    </a:cubicBezTo>
                    <a:cubicBezTo>
                      <a:pt x="258" y="48"/>
                      <a:pt x="236" y="25"/>
                      <a:pt x="213" y="1"/>
                    </a:cubicBezTo>
                    <a:lnTo>
                      <a:pt x="201" y="1"/>
                    </a:lnTo>
                    <a:close/>
                  </a:path>
                </a:pathLst>
              </a:custGeom>
              <a:solidFill>
                <a:srgbClr val="5C9FBA"/>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nvGrpSpPr>
              <p:cNvPr id="37" name="组合 36"/>
              <p:cNvGrpSpPr>
                <a:grpSpLocks noChangeAspect="1"/>
              </p:cNvGrpSpPr>
              <p:nvPr/>
            </p:nvGrpSpPr>
            <p:grpSpPr>
              <a:xfrm>
                <a:off x="6630845" y="4443976"/>
                <a:ext cx="240570" cy="324277"/>
                <a:chOff x="3722033" y="3714538"/>
                <a:chExt cx="500321" cy="674410"/>
              </a:xfrm>
              <a:grpFill/>
            </p:grpSpPr>
            <p:sp>
              <p:nvSpPr>
                <p:cNvPr id="38" name="Freeform 27"/>
                <p:cNvSpPr>
                  <a:spLocks noEditPoints="1"/>
                </p:cNvSpPr>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solidFill>
                  <a:schemeClr val="bg1"/>
                </a:solidFill>
                <a:ln w="9525">
                  <a:noFill/>
                  <a:round/>
                </a:ln>
              </p:spPr>
              <p:txBody>
                <a:bodyPr vert="horz" wrap="square" lIns="91440" tIns="45720" rIns="91440" bIns="45720" numCol="1" anchor="t" anchorCtr="0" compatLnSpc="1"/>
                <a:lstStyle/>
                <a:p>
                  <a:endParaRPr lang="zh-CN" altLang="en-US">
                    <a:cs typeface="+mn-ea"/>
                    <a:sym typeface="+mn-lt"/>
                  </a:endParaRPr>
                </a:p>
              </p:txBody>
            </p:sp>
            <p:sp>
              <p:nvSpPr>
                <p:cNvPr id="39" name="Freeform 28"/>
                <p:cNvSpPr>
                  <a:spLocks noEditPoints="1"/>
                </p:cNvSpPr>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solidFill>
                  <a:schemeClr val="bg1"/>
                </a:solidFill>
                <a:ln w="9525">
                  <a:noFill/>
                  <a:round/>
                </a:ln>
              </p:spPr>
              <p:txBody>
                <a:bodyPr vert="horz" wrap="square" lIns="91440" tIns="45720" rIns="91440" bIns="45720" numCol="1" anchor="t" anchorCtr="0" compatLnSpc="1"/>
                <a:lstStyle/>
                <a:p>
                  <a:endParaRPr lang="zh-CN" altLang="en-US">
                    <a:cs typeface="+mn-ea"/>
                    <a:sym typeface="+mn-lt"/>
                  </a:endParaRPr>
                </a:p>
              </p:txBody>
            </p:sp>
            <p:sp>
              <p:nvSpPr>
                <p:cNvPr id="40" name="Freeform 29"/>
                <p:cNvSpPr>
                  <a:spLocks noEditPoints="1"/>
                </p:cNvSpPr>
                <p:nvPr/>
              </p:nvSpPr>
              <p:spPr bwMode="auto">
                <a:xfrm>
                  <a:off x="3829192" y="3821697"/>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solidFill>
                  <a:schemeClr val="bg1"/>
                </a:solidFill>
                <a:ln w="9525">
                  <a:noFill/>
                  <a:round/>
                </a:ln>
              </p:spPr>
              <p:txBody>
                <a:bodyPr vert="horz" wrap="square" lIns="91440" tIns="45720" rIns="91440" bIns="45720" numCol="1" anchor="t" anchorCtr="0" compatLnSpc="1"/>
                <a:lstStyle/>
                <a:p>
                  <a:endParaRPr lang="zh-CN" altLang="en-US">
                    <a:cs typeface="+mn-ea"/>
                    <a:sym typeface="+mn-lt"/>
                  </a:endParaRPr>
                </a:p>
              </p:txBody>
            </p:sp>
          </p:grpSp>
        </p:grpSp>
        <p:grpSp>
          <p:nvGrpSpPr>
            <p:cNvPr id="24" name="组合 23"/>
            <p:cNvGrpSpPr/>
            <p:nvPr/>
          </p:nvGrpSpPr>
          <p:grpSpPr>
            <a:xfrm>
              <a:off x="9049899" y="2833205"/>
              <a:ext cx="1455320" cy="1500701"/>
              <a:chOff x="6074470" y="2444973"/>
              <a:chExt cx="1455320" cy="1500701"/>
            </a:xfrm>
            <a:solidFill>
              <a:srgbClr val="E45537"/>
            </a:solidFill>
          </p:grpSpPr>
          <p:sp>
            <p:nvSpPr>
              <p:cNvPr id="32" name="任意多边形 25"/>
              <p:cNvSpPr/>
              <p:nvPr/>
            </p:nvSpPr>
            <p:spPr bwMode="auto">
              <a:xfrm>
                <a:off x="6074470" y="2444973"/>
                <a:ext cx="1455320" cy="1500701"/>
              </a:xfrm>
              <a:custGeom>
                <a:avLst/>
                <a:gdLst>
                  <a:gd name="connsiteX0" fmla="*/ 363617 w 1455320"/>
                  <a:gd name="connsiteY0" fmla="*/ 0 h 1500701"/>
                  <a:gd name="connsiteX1" fmla="*/ 474284 w 1455320"/>
                  <a:gd name="connsiteY1" fmla="*/ 94781 h 1500701"/>
                  <a:gd name="connsiteX2" fmla="*/ 1407041 w 1455320"/>
                  <a:gd name="connsiteY2" fmla="*/ 1026796 h 1500701"/>
                  <a:gd name="connsiteX3" fmla="*/ 1412310 w 1455320"/>
                  <a:gd name="connsiteY3" fmla="*/ 1179499 h 1500701"/>
                  <a:gd name="connsiteX4" fmla="*/ 1090852 w 1455320"/>
                  <a:gd name="connsiteY4" fmla="*/ 1474373 h 1500701"/>
                  <a:gd name="connsiteX5" fmla="*/ 1117201 w 1455320"/>
                  <a:gd name="connsiteY5" fmla="*/ 1500701 h 1500701"/>
                  <a:gd name="connsiteX6" fmla="*/ 1053963 w 1455320"/>
                  <a:gd name="connsiteY6" fmla="*/ 1500701 h 1500701"/>
                  <a:gd name="connsiteX7" fmla="*/ 1064503 w 1455320"/>
                  <a:gd name="connsiteY7" fmla="*/ 1490170 h 1500701"/>
                  <a:gd name="connsiteX8" fmla="*/ 695616 w 1455320"/>
                  <a:gd name="connsiteY8" fmla="*/ 1116311 h 1500701"/>
                  <a:gd name="connsiteX9" fmla="*/ 384697 w 1455320"/>
                  <a:gd name="connsiteY9" fmla="*/ 1442779 h 1500701"/>
                  <a:gd name="connsiteX10" fmla="*/ 368887 w 1455320"/>
                  <a:gd name="connsiteY10" fmla="*/ 1495436 h 1500701"/>
                  <a:gd name="connsiteX11" fmla="*/ 279300 w 1455320"/>
                  <a:gd name="connsiteY11" fmla="*/ 1495436 h 1500701"/>
                  <a:gd name="connsiteX12" fmla="*/ 0 w 1455320"/>
                  <a:gd name="connsiteY12" fmla="*/ 1211092 h 1500701"/>
                  <a:gd name="connsiteX13" fmla="*/ 5270 w 1455320"/>
                  <a:gd name="connsiteY13" fmla="*/ 1163702 h 1500701"/>
                  <a:gd name="connsiteX14" fmla="*/ 10540 w 1455320"/>
                  <a:gd name="connsiteY14" fmla="*/ 1168967 h 1500701"/>
                  <a:gd name="connsiteX15" fmla="*/ 326729 w 1455320"/>
                  <a:gd name="connsiteY15" fmla="*/ 837233 h 1500701"/>
                  <a:gd name="connsiteX16" fmla="*/ 326729 w 1455320"/>
                  <a:gd name="connsiteY16" fmla="*/ 731921 h 1500701"/>
                  <a:gd name="connsiteX17" fmla="*/ 57968 w 1455320"/>
                  <a:gd name="connsiteY17" fmla="*/ 468640 h 1500701"/>
                  <a:gd name="connsiteX18" fmla="*/ 5270 w 1455320"/>
                  <a:gd name="connsiteY18" fmla="*/ 458109 h 1500701"/>
                  <a:gd name="connsiteX19" fmla="*/ 5270 w 1455320"/>
                  <a:gd name="connsiteY19" fmla="*/ 405453 h 1500701"/>
                  <a:gd name="connsiteX20" fmla="*/ 363617 w 1455320"/>
                  <a:gd name="connsiteY20" fmla="*/ 0 h 150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55320" h="1500701">
                    <a:moveTo>
                      <a:pt x="363617" y="0"/>
                    </a:moveTo>
                    <a:cubicBezTo>
                      <a:pt x="421585" y="47391"/>
                      <a:pt x="447934" y="68453"/>
                      <a:pt x="474284" y="94781"/>
                    </a:cubicBezTo>
                    <a:cubicBezTo>
                      <a:pt x="785203" y="405453"/>
                      <a:pt x="1096122" y="716124"/>
                      <a:pt x="1407041" y="1026796"/>
                    </a:cubicBezTo>
                    <a:cubicBezTo>
                      <a:pt x="1465009" y="1079452"/>
                      <a:pt x="1475548" y="1121577"/>
                      <a:pt x="1412310" y="1179499"/>
                    </a:cubicBezTo>
                    <a:cubicBezTo>
                      <a:pt x="1306914" y="1269014"/>
                      <a:pt x="1206788" y="1369061"/>
                      <a:pt x="1090852" y="1474373"/>
                    </a:cubicBezTo>
                    <a:cubicBezTo>
                      <a:pt x="1101391" y="1484904"/>
                      <a:pt x="1106661" y="1490170"/>
                      <a:pt x="1117201" y="1500701"/>
                    </a:cubicBezTo>
                    <a:cubicBezTo>
                      <a:pt x="1117201" y="1500701"/>
                      <a:pt x="1117201" y="1500701"/>
                      <a:pt x="1053963" y="1500701"/>
                    </a:cubicBezTo>
                    <a:cubicBezTo>
                      <a:pt x="1059233" y="1495436"/>
                      <a:pt x="1059233" y="1495436"/>
                      <a:pt x="1064503" y="1490170"/>
                    </a:cubicBezTo>
                    <a:cubicBezTo>
                      <a:pt x="943297" y="1374326"/>
                      <a:pt x="827361" y="1253217"/>
                      <a:pt x="695616" y="1116311"/>
                    </a:cubicBezTo>
                    <a:cubicBezTo>
                      <a:pt x="584950" y="1226889"/>
                      <a:pt x="484823" y="1332201"/>
                      <a:pt x="384697" y="1442779"/>
                    </a:cubicBezTo>
                    <a:cubicBezTo>
                      <a:pt x="374157" y="1453311"/>
                      <a:pt x="368887" y="1474373"/>
                      <a:pt x="368887" y="1495436"/>
                    </a:cubicBezTo>
                    <a:cubicBezTo>
                      <a:pt x="368887" y="1495436"/>
                      <a:pt x="368887" y="1495436"/>
                      <a:pt x="279300" y="1495436"/>
                    </a:cubicBezTo>
                    <a:cubicBezTo>
                      <a:pt x="179174" y="1390123"/>
                      <a:pt x="89587" y="1300608"/>
                      <a:pt x="0" y="1211092"/>
                    </a:cubicBezTo>
                    <a:cubicBezTo>
                      <a:pt x="0" y="1211092"/>
                      <a:pt x="0" y="1211092"/>
                      <a:pt x="5270" y="1163702"/>
                    </a:cubicBezTo>
                    <a:cubicBezTo>
                      <a:pt x="5270" y="1163702"/>
                      <a:pt x="5270" y="1168967"/>
                      <a:pt x="10540" y="1168967"/>
                    </a:cubicBezTo>
                    <a:cubicBezTo>
                      <a:pt x="126476" y="1042592"/>
                      <a:pt x="226602" y="937280"/>
                      <a:pt x="326729" y="837233"/>
                    </a:cubicBezTo>
                    <a:cubicBezTo>
                      <a:pt x="368887" y="800374"/>
                      <a:pt x="363617" y="768780"/>
                      <a:pt x="326729" y="731921"/>
                    </a:cubicBezTo>
                    <a:cubicBezTo>
                      <a:pt x="237142" y="647671"/>
                      <a:pt x="147555" y="552890"/>
                      <a:pt x="57968" y="468640"/>
                    </a:cubicBezTo>
                    <a:cubicBezTo>
                      <a:pt x="47429" y="458109"/>
                      <a:pt x="26349" y="458109"/>
                      <a:pt x="5270" y="458109"/>
                    </a:cubicBezTo>
                    <a:cubicBezTo>
                      <a:pt x="5270" y="458109"/>
                      <a:pt x="5270" y="458109"/>
                      <a:pt x="5270" y="405453"/>
                    </a:cubicBezTo>
                    <a:cubicBezTo>
                      <a:pt x="137015" y="258015"/>
                      <a:pt x="247682" y="131641"/>
                      <a:pt x="363617" y="0"/>
                    </a:cubicBezTo>
                    <a:close/>
                  </a:path>
                </a:pathLst>
              </a:custGeom>
              <a:solidFill>
                <a:srgbClr val="5C9FBA"/>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lt1"/>
                  </a:solidFill>
                  <a:cs typeface="+mn-ea"/>
                  <a:sym typeface="+mn-lt"/>
                </a:endParaRPr>
              </a:p>
            </p:txBody>
          </p:sp>
          <p:grpSp>
            <p:nvGrpSpPr>
              <p:cNvPr id="33" name="组合 32"/>
              <p:cNvGrpSpPr>
                <a:grpSpLocks noChangeAspect="1"/>
              </p:cNvGrpSpPr>
              <p:nvPr/>
            </p:nvGrpSpPr>
            <p:grpSpPr>
              <a:xfrm>
                <a:off x="6594687" y="3110690"/>
                <a:ext cx="312886" cy="266228"/>
                <a:chOff x="7909299" y="3772690"/>
                <a:chExt cx="667095" cy="567616"/>
              </a:xfrm>
              <a:grpFill/>
            </p:grpSpPr>
            <p:sp>
              <p:nvSpPr>
                <p:cNvPr id="34" name="Freeform 16"/>
                <p:cNvSpPr>
                  <a:spLocks noEditPoints="1"/>
                </p:cNvSpPr>
                <p:nvPr/>
              </p:nvSpPr>
              <p:spPr bwMode="auto">
                <a:xfrm>
                  <a:off x="7909299" y="3772690"/>
                  <a:ext cx="623207" cy="567616"/>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solidFill>
                  <a:schemeClr val="bg1"/>
                </a:solidFill>
                <a:ln w="9525">
                  <a:noFill/>
                  <a:round/>
                </a:ln>
              </p:spPr>
              <p:txBody>
                <a:bodyPr vert="horz" wrap="square" lIns="91440" tIns="45720" rIns="91440" bIns="45720" numCol="1" anchor="t" anchorCtr="0" compatLnSpc="1"/>
                <a:lstStyle/>
                <a:p>
                  <a:endParaRPr lang="zh-CN" altLang="en-US">
                    <a:cs typeface="+mn-ea"/>
                    <a:sym typeface="+mn-lt"/>
                  </a:endParaRPr>
                </a:p>
              </p:txBody>
            </p:sp>
            <p:sp>
              <p:nvSpPr>
                <p:cNvPr id="35" name="Freeform 17"/>
                <p:cNvSpPr>
                  <a:spLocks noEditPoints="1"/>
                </p:cNvSpPr>
                <p:nvPr/>
              </p:nvSpPr>
              <p:spPr bwMode="auto">
                <a:xfrm>
                  <a:off x="7980982" y="3772690"/>
                  <a:ext cx="595412" cy="551158"/>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solidFill>
                  <a:schemeClr val="bg1"/>
                </a:solidFill>
                <a:ln w="9525">
                  <a:noFill/>
                  <a:round/>
                </a:ln>
              </p:spPr>
              <p:txBody>
                <a:bodyPr vert="horz" wrap="square" lIns="91440" tIns="45720" rIns="91440" bIns="45720" numCol="1" anchor="t" anchorCtr="0" compatLnSpc="1"/>
                <a:lstStyle/>
                <a:p>
                  <a:endParaRPr lang="zh-CN" altLang="en-US">
                    <a:cs typeface="+mn-ea"/>
                    <a:sym typeface="+mn-lt"/>
                  </a:endParaRPr>
                </a:p>
              </p:txBody>
            </p:sp>
          </p:grpSp>
        </p:grpSp>
        <p:grpSp>
          <p:nvGrpSpPr>
            <p:cNvPr id="25" name="组合 24"/>
            <p:cNvGrpSpPr/>
            <p:nvPr/>
          </p:nvGrpSpPr>
          <p:grpSpPr>
            <a:xfrm>
              <a:off x="7585530" y="2852768"/>
              <a:ext cx="1467165" cy="1475548"/>
              <a:chOff x="4610101" y="2464536"/>
              <a:chExt cx="1467165" cy="1475548"/>
            </a:xfrm>
            <a:solidFill>
              <a:srgbClr val="439564"/>
            </a:solidFill>
          </p:grpSpPr>
          <p:sp>
            <p:nvSpPr>
              <p:cNvPr id="26" name="Freeform 5"/>
              <p:cNvSpPr/>
              <p:nvPr/>
            </p:nvSpPr>
            <p:spPr bwMode="auto">
              <a:xfrm>
                <a:off x="4610101" y="2464536"/>
                <a:ext cx="1467165" cy="1475548"/>
              </a:xfrm>
              <a:custGeom>
                <a:avLst/>
                <a:gdLst>
                  <a:gd name="T0" fmla="*/ 82 w 278"/>
                  <a:gd name="T1" fmla="*/ 278 h 280"/>
                  <a:gd name="T2" fmla="*/ 149 w 278"/>
                  <a:gd name="T3" fmla="*/ 209 h 280"/>
                  <a:gd name="T4" fmla="*/ 209 w 278"/>
                  <a:gd name="T5" fmla="*/ 272 h 280"/>
                  <a:gd name="T6" fmla="*/ 210 w 278"/>
                  <a:gd name="T7" fmla="*/ 279 h 280"/>
                  <a:gd name="T8" fmla="*/ 221 w 278"/>
                  <a:gd name="T9" fmla="*/ 280 h 280"/>
                  <a:gd name="T10" fmla="*/ 276 w 278"/>
                  <a:gd name="T11" fmla="*/ 224 h 280"/>
                  <a:gd name="T12" fmla="*/ 277 w 278"/>
                  <a:gd name="T13" fmla="*/ 226 h 280"/>
                  <a:gd name="T14" fmla="*/ 278 w 278"/>
                  <a:gd name="T15" fmla="*/ 217 h 280"/>
                  <a:gd name="T16" fmla="*/ 217 w 278"/>
                  <a:gd name="T17" fmla="*/ 153 h 280"/>
                  <a:gd name="T18" fmla="*/ 218 w 278"/>
                  <a:gd name="T19" fmla="*/ 137 h 280"/>
                  <a:gd name="T20" fmla="*/ 270 w 278"/>
                  <a:gd name="T21" fmla="*/ 85 h 280"/>
                  <a:gd name="T22" fmla="*/ 278 w 278"/>
                  <a:gd name="T23" fmla="*/ 83 h 280"/>
                  <a:gd name="T24" fmla="*/ 278 w 278"/>
                  <a:gd name="T25" fmla="*/ 73 h 280"/>
                  <a:gd name="T26" fmla="*/ 276 w 278"/>
                  <a:gd name="T27" fmla="*/ 76 h 280"/>
                  <a:gd name="T28" fmla="*/ 211 w 278"/>
                  <a:gd name="T29" fmla="*/ 0 h 280"/>
                  <a:gd name="T30" fmla="*/ 202 w 278"/>
                  <a:gd name="T31" fmla="*/ 3 h 280"/>
                  <a:gd name="T32" fmla="*/ 8 w 278"/>
                  <a:gd name="T33" fmla="*/ 196 h 280"/>
                  <a:gd name="T34" fmla="*/ 10 w 278"/>
                  <a:gd name="T35" fmla="*/ 216 h 280"/>
                  <a:gd name="T36" fmla="*/ 75 w 278"/>
                  <a:gd name="T37" fmla="*/ 279 h 280"/>
                  <a:gd name="T38" fmla="*/ 83 w 278"/>
                  <a:gd name="T39" fmla="*/ 279 h 280"/>
                  <a:gd name="T40" fmla="*/ 82 w 278"/>
                  <a:gd name="T41" fmla="*/ 27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8" h="280">
                    <a:moveTo>
                      <a:pt x="82" y="278"/>
                    </a:moveTo>
                    <a:cubicBezTo>
                      <a:pt x="102" y="257"/>
                      <a:pt x="124" y="235"/>
                      <a:pt x="149" y="209"/>
                    </a:cubicBezTo>
                    <a:cubicBezTo>
                      <a:pt x="169" y="229"/>
                      <a:pt x="189" y="250"/>
                      <a:pt x="209" y="272"/>
                    </a:cubicBezTo>
                    <a:cubicBezTo>
                      <a:pt x="210" y="273"/>
                      <a:pt x="211" y="276"/>
                      <a:pt x="210" y="279"/>
                    </a:cubicBezTo>
                    <a:cubicBezTo>
                      <a:pt x="221" y="280"/>
                      <a:pt x="221" y="280"/>
                      <a:pt x="221" y="280"/>
                    </a:cubicBezTo>
                    <a:cubicBezTo>
                      <a:pt x="242" y="259"/>
                      <a:pt x="260" y="241"/>
                      <a:pt x="276" y="224"/>
                    </a:cubicBezTo>
                    <a:cubicBezTo>
                      <a:pt x="277" y="225"/>
                      <a:pt x="277" y="225"/>
                      <a:pt x="277" y="226"/>
                    </a:cubicBezTo>
                    <a:cubicBezTo>
                      <a:pt x="278" y="217"/>
                      <a:pt x="278" y="217"/>
                      <a:pt x="278" y="217"/>
                    </a:cubicBezTo>
                    <a:cubicBezTo>
                      <a:pt x="255" y="194"/>
                      <a:pt x="236" y="174"/>
                      <a:pt x="217" y="153"/>
                    </a:cubicBezTo>
                    <a:cubicBezTo>
                      <a:pt x="214" y="150"/>
                      <a:pt x="215" y="140"/>
                      <a:pt x="218" y="137"/>
                    </a:cubicBezTo>
                    <a:cubicBezTo>
                      <a:pt x="234" y="119"/>
                      <a:pt x="252" y="101"/>
                      <a:pt x="270" y="85"/>
                    </a:cubicBezTo>
                    <a:cubicBezTo>
                      <a:pt x="272" y="83"/>
                      <a:pt x="275" y="83"/>
                      <a:pt x="278" y="83"/>
                    </a:cubicBezTo>
                    <a:cubicBezTo>
                      <a:pt x="278" y="73"/>
                      <a:pt x="278" y="73"/>
                      <a:pt x="278" y="73"/>
                    </a:cubicBezTo>
                    <a:cubicBezTo>
                      <a:pt x="277" y="74"/>
                      <a:pt x="277" y="75"/>
                      <a:pt x="276" y="76"/>
                    </a:cubicBezTo>
                    <a:cubicBezTo>
                      <a:pt x="252" y="48"/>
                      <a:pt x="231" y="23"/>
                      <a:pt x="211" y="0"/>
                    </a:cubicBezTo>
                    <a:cubicBezTo>
                      <a:pt x="205" y="2"/>
                      <a:pt x="203" y="3"/>
                      <a:pt x="202" y="3"/>
                    </a:cubicBezTo>
                    <a:cubicBezTo>
                      <a:pt x="138" y="68"/>
                      <a:pt x="73" y="132"/>
                      <a:pt x="8" y="196"/>
                    </a:cubicBezTo>
                    <a:cubicBezTo>
                      <a:pt x="0" y="204"/>
                      <a:pt x="3" y="210"/>
                      <a:pt x="10" y="216"/>
                    </a:cubicBezTo>
                    <a:cubicBezTo>
                      <a:pt x="30" y="235"/>
                      <a:pt x="50" y="255"/>
                      <a:pt x="75" y="279"/>
                    </a:cubicBezTo>
                    <a:cubicBezTo>
                      <a:pt x="83" y="279"/>
                      <a:pt x="83" y="279"/>
                      <a:pt x="83" y="279"/>
                    </a:cubicBezTo>
                    <a:cubicBezTo>
                      <a:pt x="82" y="278"/>
                      <a:pt x="82" y="278"/>
                      <a:pt x="82" y="278"/>
                    </a:cubicBezTo>
                    <a:close/>
                  </a:path>
                </a:pathLst>
              </a:custGeom>
              <a:solidFill>
                <a:srgbClr val="5C9FBA"/>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cs typeface="+mn-ea"/>
                  <a:sym typeface="+mn-lt"/>
                </a:endParaRPr>
              </a:p>
            </p:txBody>
          </p:sp>
          <p:grpSp>
            <p:nvGrpSpPr>
              <p:cNvPr id="27" name="组合 26"/>
              <p:cNvGrpSpPr/>
              <p:nvPr/>
            </p:nvGrpSpPr>
            <p:grpSpPr>
              <a:xfrm>
                <a:off x="5321157" y="3076175"/>
                <a:ext cx="295624" cy="295912"/>
                <a:chOff x="5240338" y="2657475"/>
                <a:chExt cx="1630363" cy="1631951"/>
              </a:xfrm>
              <a:grpFill/>
            </p:grpSpPr>
            <p:sp>
              <p:nvSpPr>
                <p:cNvPr id="28" name="Freeform 5"/>
                <p:cNvSpPr/>
                <p:nvPr/>
              </p:nvSpPr>
              <p:spPr bwMode="auto">
                <a:xfrm>
                  <a:off x="5240338" y="2735263"/>
                  <a:ext cx="1552575" cy="1554163"/>
                </a:xfrm>
                <a:custGeom>
                  <a:avLst/>
                  <a:gdLst>
                    <a:gd name="T0" fmla="*/ 391 w 517"/>
                    <a:gd name="T1" fmla="*/ 73 h 519"/>
                    <a:gd name="T2" fmla="*/ 346 w 517"/>
                    <a:gd name="T3" fmla="*/ 101 h 519"/>
                    <a:gd name="T4" fmla="*/ 325 w 517"/>
                    <a:gd name="T5" fmla="*/ 98 h 519"/>
                    <a:gd name="T6" fmla="*/ 122 w 517"/>
                    <a:gd name="T7" fmla="*/ 151 h 519"/>
                    <a:gd name="T8" fmla="*/ 125 w 517"/>
                    <a:gd name="T9" fmla="*/ 369 h 519"/>
                    <a:gd name="T10" fmla="*/ 332 w 517"/>
                    <a:gd name="T11" fmla="*/ 416 h 519"/>
                    <a:gd name="T12" fmla="*/ 421 w 517"/>
                    <a:gd name="T13" fmla="*/ 197 h 519"/>
                    <a:gd name="T14" fmla="*/ 425 w 517"/>
                    <a:gd name="T15" fmla="*/ 155 h 519"/>
                    <a:gd name="T16" fmla="*/ 443 w 517"/>
                    <a:gd name="T17" fmla="*/ 127 h 519"/>
                    <a:gd name="T18" fmla="*/ 444 w 517"/>
                    <a:gd name="T19" fmla="*/ 398 h 519"/>
                    <a:gd name="T20" fmla="*/ 113 w 517"/>
                    <a:gd name="T21" fmla="*/ 438 h 519"/>
                    <a:gd name="T22" fmla="*/ 88 w 517"/>
                    <a:gd name="T23" fmla="*/ 101 h 519"/>
                    <a:gd name="T24" fmla="*/ 391 w 517"/>
                    <a:gd name="T25" fmla="*/ 73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7" h="519">
                      <a:moveTo>
                        <a:pt x="391" y="73"/>
                      </a:moveTo>
                      <a:cubicBezTo>
                        <a:pt x="376" y="83"/>
                        <a:pt x="361" y="93"/>
                        <a:pt x="346" y="101"/>
                      </a:cubicBezTo>
                      <a:cubicBezTo>
                        <a:pt x="340" y="103"/>
                        <a:pt x="331" y="100"/>
                        <a:pt x="325" y="98"/>
                      </a:cubicBezTo>
                      <a:cubicBezTo>
                        <a:pt x="252" y="68"/>
                        <a:pt x="166" y="91"/>
                        <a:pt x="122" y="151"/>
                      </a:cubicBezTo>
                      <a:cubicBezTo>
                        <a:pt x="72" y="219"/>
                        <a:pt x="73" y="305"/>
                        <a:pt x="125" y="369"/>
                      </a:cubicBezTo>
                      <a:cubicBezTo>
                        <a:pt x="174" y="429"/>
                        <a:pt x="261" y="449"/>
                        <a:pt x="332" y="416"/>
                      </a:cubicBezTo>
                      <a:cubicBezTo>
                        <a:pt x="413" y="379"/>
                        <a:pt x="454" y="279"/>
                        <a:pt x="421" y="197"/>
                      </a:cubicBezTo>
                      <a:cubicBezTo>
                        <a:pt x="414" y="181"/>
                        <a:pt x="415" y="169"/>
                        <a:pt x="425" y="155"/>
                      </a:cubicBezTo>
                      <a:cubicBezTo>
                        <a:pt x="432" y="146"/>
                        <a:pt x="437" y="136"/>
                        <a:pt x="443" y="127"/>
                      </a:cubicBezTo>
                      <a:cubicBezTo>
                        <a:pt x="491" y="165"/>
                        <a:pt x="517" y="302"/>
                        <a:pt x="444" y="398"/>
                      </a:cubicBezTo>
                      <a:cubicBezTo>
                        <a:pt x="366" y="501"/>
                        <a:pt x="209" y="519"/>
                        <a:pt x="113" y="438"/>
                      </a:cubicBezTo>
                      <a:cubicBezTo>
                        <a:pt x="0" y="343"/>
                        <a:pt x="9" y="187"/>
                        <a:pt x="88" y="101"/>
                      </a:cubicBezTo>
                      <a:cubicBezTo>
                        <a:pt x="181" y="0"/>
                        <a:pt x="336" y="17"/>
                        <a:pt x="391" y="73"/>
                      </a:cubicBezTo>
                      <a:close/>
                    </a:path>
                  </a:pathLst>
                </a:custGeom>
                <a:solidFill>
                  <a:schemeClr val="bg1"/>
                </a:solidFill>
                <a:ln w="9525">
                  <a:noFill/>
                  <a:round/>
                </a:ln>
              </p:spPr>
              <p:txBody>
                <a:bodyPr vert="horz" wrap="square" lIns="91440" tIns="45720" rIns="91440" bIns="45720" numCol="1" anchor="t" anchorCtr="0" compatLnSpc="1"/>
                <a:lstStyle/>
                <a:p>
                  <a:endParaRPr lang="zh-CN" altLang="en-US">
                    <a:cs typeface="+mn-ea"/>
                    <a:sym typeface="+mn-lt"/>
                  </a:endParaRPr>
                </a:p>
              </p:txBody>
            </p:sp>
            <p:sp>
              <p:nvSpPr>
                <p:cNvPr id="29" name="Freeform 6"/>
                <p:cNvSpPr/>
                <p:nvPr/>
              </p:nvSpPr>
              <p:spPr bwMode="auto">
                <a:xfrm>
                  <a:off x="5618163" y="3103563"/>
                  <a:ext cx="793750" cy="793750"/>
                </a:xfrm>
                <a:custGeom>
                  <a:avLst/>
                  <a:gdLst>
                    <a:gd name="T0" fmla="*/ 132 w 264"/>
                    <a:gd name="T1" fmla="*/ 265 h 265"/>
                    <a:gd name="T2" fmla="*/ 3 w 264"/>
                    <a:gd name="T3" fmla="*/ 128 h 265"/>
                    <a:gd name="T4" fmla="*/ 141 w 264"/>
                    <a:gd name="T5" fmla="*/ 5 h 265"/>
                    <a:gd name="T6" fmla="*/ 161 w 264"/>
                    <a:gd name="T7" fmla="*/ 8 h 265"/>
                    <a:gd name="T8" fmla="*/ 168 w 264"/>
                    <a:gd name="T9" fmla="*/ 27 h 265"/>
                    <a:gd name="T10" fmla="*/ 156 w 264"/>
                    <a:gd name="T11" fmla="*/ 50 h 265"/>
                    <a:gd name="T12" fmla="*/ 135 w 264"/>
                    <a:gd name="T13" fmla="*/ 63 h 265"/>
                    <a:gd name="T14" fmla="*/ 60 w 264"/>
                    <a:gd name="T15" fmla="*/ 131 h 265"/>
                    <a:gd name="T16" fmla="*/ 124 w 264"/>
                    <a:gd name="T17" fmla="*/ 207 h 265"/>
                    <a:gd name="T18" fmla="*/ 205 w 264"/>
                    <a:gd name="T19" fmla="*/ 136 h 265"/>
                    <a:gd name="T20" fmla="*/ 224 w 264"/>
                    <a:gd name="T21" fmla="*/ 110 h 265"/>
                    <a:gd name="T22" fmla="*/ 226 w 264"/>
                    <a:gd name="T23" fmla="*/ 109 h 265"/>
                    <a:gd name="T24" fmla="*/ 254 w 264"/>
                    <a:gd name="T25" fmla="*/ 97 h 265"/>
                    <a:gd name="T26" fmla="*/ 263 w 264"/>
                    <a:gd name="T27" fmla="*/ 135 h 265"/>
                    <a:gd name="T28" fmla="*/ 132 w 264"/>
                    <a:gd name="T29"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4" h="265">
                      <a:moveTo>
                        <a:pt x="132" y="265"/>
                      </a:moveTo>
                      <a:cubicBezTo>
                        <a:pt x="57" y="265"/>
                        <a:pt x="0" y="205"/>
                        <a:pt x="3" y="128"/>
                      </a:cubicBezTo>
                      <a:cubicBezTo>
                        <a:pt x="5" y="58"/>
                        <a:pt x="70" y="0"/>
                        <a:pt x="141" y="5"/>
                      </a:cubicBezTo>
                      <a:cubicBezTo>
                        <a:pt x="148" y="6"/>
                        <a:pt x="155" y="7"/>
                        <a:pt x="161" y="8"/>
                      </a:cubicBezTo>
                      <a:cubicBezTo>
                        <a:pt x="173" y="11"/>
                        <a:pt x="175" y="17"/>
                        <a:pt x="168" y="27"/>
                      </a:cubicBezTo>
                      <a:cubicBezTo>
                        <a:pt x="164" y="34"/>
                        <a:pt x="159" y="42"/>
                        <a:pt x="156" y="50"/>
                      </a:cubicBezTo>
                      <a:cubicBezTo>
                        <a:pt x="152" y="60"/>
                        <a:pt x="147" y="63"/>
                        <a:pt x="135" y="63"/>
                      </a:cubicBezTo>
                      <a:cubicBezTo>
                        <a:pt x="94" y="63"/>
                        <a:pt x="63" y="92"/>
                        <a:pt x="60" y="131"/>
                      </a:cubicBezTo>
                      <a:cubicBezTo>
                        <a:pt x="57" y="167"/>
                        <a:pt x="85" y="200"/>
                        <a:pt x="124" y="207"/>
                      </a:cubicBezTo>
                      <a:cubicBezTo>
                        <a:pt x="164" y="214"/>
                        <a:pt x="204" y="180"/>
                        <a:pt x="205" y="136"/>
                      </a:cubicBezTo>
                      <a:cubicBezTo>
                        <a:pt x="205" y="120"/>
                        <a:pt x="209" y="113"/>
                        <a:pt x="224" y="110"/>
                      </a:cubicBezTo>
                      <a:cubicBezTo>
                        <a:pt x="225" y="110"/>
                        <a:pt x="225" y="109"/>
                        <a:pt x="226" y="109"/>
                      </a:cubicBezTo>
                      <a:cubicBezTo>
                        <a:pt x="235" y="105"/>
                        <a:pt x="244" y="101"/>
                        <a:pt x="254" y="97"/>
                      </a:cubicBezTo>
                      <a:cubicBezTo>
                        <a:pt x="257" y="109"/>
                        <a:pt x="263" y="122"/>
                        <a:pt x="263" y="135"/>
                      </a:cubicBezTo>
                      <a:cubicBezTo>
                        <a:pt x="264" y="207"/>
                        <a:pt x="205" y="265"/>
                        <a:pt x="132" y="265"/>
                      </a:cubicBezTo>
                      <a:close/>
                    </a:path>
                  </a:pathLst>
                </a:custGeom>
                <a:solidFill>
                  <a:schemeClr val="bg1"/>
                </a:solidFill>
                <a:ln w="9525">
                  <a:noFill/>
                  <a:round/>
                </a:ln>
              </p:spPr>
              <p:txBody>
                <a:bodyPr vert="horz" wrap="square" lIns="91440" tIns="45720" rIns="91440" bIns="45720" numCol="1" anchor="t" anchorCtr="0" compatLnSpc="1"/>
                <a:lstStyle/>
                <a:p>
                  <a:endParaRPr lang="zh-CN" altLang="en-US">
                    <a:cs typeface="+mn-ea"/>
                    <a:sym typeface="+mn-lt"/>
                  </a:endParaRPr>
                </a:p>
              </p:txBody>
            </p:sp>
            <p:sp>
              <p:nvSpPr>
                <p:cNvPr id="30" name="Freeform 7"/>
                <p:cNvSpPr/>
                <p:nvPr/>
              </p:nvSpPr>
              <p:spPr bwMode="auto">
                <a:xfrm>
                  <a:off x="6018213" y="2657475"/>
                  <a:ext cx="852488" cy="850900"/>
                </a:xfrm>
                <a:custGeom>
                  <a:avLst/>
                  <a:gdLst>
                    <a:gd name="T0" fmla="*/ 0 w 284"/>
                    <a:gd name="T1" fmla="*/ 280 h 284"/>
                    <a:gd name="T2" fmla="*/ 10 w 284"/>
                    <a:gd name="T3" fmla="*/ 266 h 284"/>
                    <a:gd name="T4" fmla="*/ 31 w 284"/>
                    <a:gd name="T5" fmla="*/ 214 h 284"/>
                    <a:gd name="T6" fmla="*/ 68 w 284"/>
                    <a:gd name="T7" fmla="*/ 156 h 284"/>
                    <a:gd name="T8" fmla="*/ 165 w 284"/>
                    <a:gd name="T9" fmla="*/ 97 h 284"/>
                    <a:gd name="T10" fmla="*/ 186 w 284"/>
                    <a:gd name="T11" fmla="*/ 62 h 284"/>
                    <a:gd name="T12" fmla="*/ 186 w 284"/>
                    <a:gd name="T13" fmla="*/ 41 h 284"/>
                    <a:gd name="T14" fmla="*/ 216 w 284"/>
                    <a:gd name="T15" fmla="*/ 2 h 284"/>
                    <a:gd name="T16" fmla="*/ 249 w 284"/>
                    <a:gd name="T17" fmla="*/ 34 h 284"/>
                    <a:gd name="T18" fmla="*/ 282 w 284"/>
                    <a:gd name="T19" fmla="*/ 68 h 284"/>
                    <a:gd name="T20" fmla="*/ 243 w 284"/>
                    <a:gd name="T21" fmla="*/ 97 h 284"/>
                    <a:gd name="T22" fmla="*/ 175 w 284"/>
                    <a:gd name="T23" fmla="*/ 142 h 284"/>
                    <a:gd name="T24" fmla="*/ 102 w 284"/>
                    <a:gd name="T25" fmla="*/ 240 h 284"/>
                    <a:gd name="T26" fmla="*/ 69 w 284"/>
                    <a:gd name="T27" fmla="*/ 253 h 284"/>
                    <a:gd name="T28" fmla="*/ 19 w 284"/>
                    <a:gd name="T29" fmla="*/ 273 h 284"/>
                    <a:gd name="T30" fmla="*/ 4 w 284"/>
                    <a:gd name="T31" fmla="*/ 284 h 284"/>
                    <a:gd name="T32" fmla="*/ 0 w 284"/>
                    <a:gd name="T33" fmla="*/ 28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280"/>
                      </a:moveTo>
                      <a:cubicBezTo>
                        <a:pt x="4" y="275"/>
                        <a:pt x="6" y="270"/>
                        <a:pt x="10" y="266"/>
                      </a:cubicBezTo>
                      <a:cubicBezTo>
                        <a:pt x="23" y="251"/>
                        <a:pt x="31" y="236"/>
                        <a:pt x="31" y="214"/>
                      </a:cubicBezTo>
                      <a:cubicBezTo>
                        <a:pt x="31" y="189"/>
                        <a:pt x="48" y="169"/>
                        <a:pt x="68" y="156"/>
                      </a:cubicBezTo>
                      <a:cubicBezTo>
                        <a:pt x="100" y="134"/>
                        <a:pt x="132" y="115"/>
                        <a:pt x="165" y="97"/>
                      </a:cubicBezTo>
                      <a:cubicBezTo>
                        <a:pt x="180" y="89"/>
                        <a:pt x="188" y="79"/>
                        <a:pt x="186" y="62"/>
                      </a:cubicBezTo>
                      <a:cubicBezTo>
                        <a:pt x="185" y="55"/>
                        <a:pt x="185" y="48"/>
                        <a:pt x="186" y="41"/>
                      </a:cubicBezTo>
                      <a:cubicBezTo>
                        <a:pt x="187" y="17"/>
                        <a:pt x="198" y="4"/>
                        <a:pt x="216" y="2"/>
                      </a:cubicBezTo>
                      <a:cubicBezTo>
                        <a:pt x="234" y="0"/>
                        <a:pt x="243" y="9"/>
                        <a:pt x="249" y="34"/>
                      </a:cubicBezTo>
                      <a:cubicBezTo>
                        <a:pt x="274" y="40"/>
                        <a:pt x="284" y="50"/>
                        <a:pt x="282" y="68"/>
                      </a:cubicBezTo>
                      <a:cubicBezTo>
                        <a:pt x="280" y="86"/>
                        <a:pt x="266" y="100"/>
                        <a:pt x="243" y="97"/>
                      </a:cubicBezTo>
                      <a:cubicBezTo>
                        <a:pt x="205" y="92"/>
                        <a:pt x="189" y="111"/>
                        <a:pt x="175" y="142"/>
                      </a:cubicBezTo>
                      <a:cubicBezTo>
                        <a:pt x="159" y="181"/>
                        <a:pt x="137" y="215"/>
                        <a:pt x="102" y="240"/>
                      </a:cubicBezTo>
                      <a:cubicBezTo>
                        <a:pt x="92" y="246"/>
                        <a:pt x="80" y="253"/>
                        <a:pt x="69" y="253"/>
                      </a:cubicBezTo>
                      <a:cubicBezTo>
                        <a:pt x="49" y="252"/>
                        <a:pt x="33" y="259"/>
                        <a:pt x="19" y="273"/>
                      </a:cubicBezTo>
                      <a:cubicBezTo>
                        <a:pt x="15" y="277"/>
                        <a:pt x="9" y="280"/>
                        <a:pt x="4" y="284"/>
                      </a:cubicBezTo>
                      <a:cubicBezTo>
                        <a:pt x="3" y="283"/>
                        <a:pt x="1" y="281"/>
                        <a:pt x="0" y="280"/>
                      </a:cubicBezTo>
                      <a:close/>
                    </a:path>
                  </a:pathLst>
                </a:custGeom>
                <a:solidFill>
                  <a:schemeClr val="bg1"/>
                </a:solidFill>
                <a:ln w="9525">
                  <a:noFill/>
                  <a:round/>
                </a:ln>
              </p:spPr>
              <p:txBody>
                <a:bodyPr vert="horz" wrap="square" lIns="91440" tIns="45720" rIns="91440" bIns="45720" numCol="1" anchor="t" anchorCtr="0" compatLnSpc="1"/>
                <a:lstStyle/>
                <a:p>
                  <a:endParaRPr lang="zh-CN" altLang="en-US">
                    <a:cs typeface="+mn-ea"/>
                    <a:sym typeface="+mn-lt"/>
                  </a:endParaRPr>
                </a:p>
              </p:txBody>
            </p:sp>
            <p:sp>
              <p:nvSpPr>
                <p:cNvPr id="31" name="Freeform 8"/>
                <p:cNvSpPr/>
                <p:nvPr/>
              </p:nvSpPr>
              <p:spPr bwMode="auto">
                <a:xfrm>
                  <a:off x="5907088" y="3403600"/>
                  <a:ext cx="222250" cy="219075"/>
                </a:xfrm>
                <a:custGeom>
                  <a:avLst/>
                  <a:gdLst>
                    <a:gd name="T0" fmla="*/ 39 w 74"/>
                    <a:gd name="T1" fmla="*/ 3 h 73"/>
                    <a:gd name="T2" fmla="*/ 30 w 74"/>
                    <a:gd name="T3" fmla="*/ 43 h 73"/>
                    <a:gd name="T4" fmla="*/ 69 w 74"/>
                    <a:gd name="T5" fmla="*/ 35 h 73"/>
                    <a:gd name="T6" fmla="*/ 58 w 74"/>
                    <a:gd name="T7" fmla="*/ 62 h 73"/>
                    <a:gd name="T8" fmla="*/ 15 w 74"/>
                    <a:gd name="T9" fmla="*/ 63 h 73"/>
                    <a:gd name="T10" fmla="*/ 6 w 74"/>
                    <a:gd name="T11" fmla="*/ 21 h 73"/>
                    <a:gd name="T12" fmla="*/ 39 w 74"/>
                    <a:gd name="T13" fmla="*/ 3 h 73"/>
                  </a:gdLst>
                  <a:ahLst/>
                  <a:cxnLst>
                    <a:cxn ang="0">
                      <a:pos x="T0" y="T1"/>
                    </a:cxn>
                    <a:cxn ang="0">
                      <a:pos x="T2" y="T3"/>
                    </a:cxn>
                    <a:cxn ang="0">
                      <a:pos x="T4" y="T5"/>
                    </a:cxn>
                    <a:cxn ang="0">
                      <a:pos x="T6" y="T7"/>
                    </a:cxn>
                    <a:cxn ang="0">
                      <a:pos x="T8" y="T9"/>
                    </a:cxn>
                    <a:cxn ang="0">
                      <a:pos x="T10" y="T11"/>
                    </a:cxn>
                    <a:cxn ang="0">
                      <a:pos x="T12" y="T13"/>
                    </a:cxn>
                  </a:cxnLst>
                  <a:rect l="0" t="0" r="r" b="b"/>
                  <a:pathLst>
                    <a:path w="74" h="73">
                      <a:moveTo>
                        <a:pt x="39" y="3"/>
                      </a:moveTo>
                      <a:cubicBezTo>
                        <a:pt x="40" y="19"/>
                        <a:pt x="14" y="29"/>
                        <a:pt x="30" y="43"/>
                      </a:cubicBezTo>
                      <a:cubicBezTo>
                        <a:pt x="37" y="48"/>
                        <a:pt x="54" y="38"/>
                        <a:pt x="69" y="35"/>
                      </a:cubicBezTo>
                      <a:cubicBezTo>
                        <a:pt x="74" y="46"/>
                        <a:pt x="68" y="56"/>
                        <a:pt x="58" y="62"/>
                      </a:cubicBezTo>
                      <a:cubicBezTo>
                        <a:pt x="44" y="72"/>
                        <a:pt x="29" y="73"/>
                        <a:pt x="15" y="63"/>
                      </a:cubicBezTo>
                      <a:cubicBezTo>
                        <a:pt x="1" y="52"/>
                        <a:pt x="0" y="36"/>
                        <a:pt x="6" y="21"/>
                      </a:cubicBezTo>
                      <a:cubicBezTo>
                        <a:pt x="11" y="7"/>
                        <a:pt x="22" y="0"/>
                        <a:pt x="39" y="3"/>
                      </a:cubicBezTo>
                      <a:close/>
                    </a:path>
                  </a:pathLst>
                </a:custGeom>
                <a:grpFill/>
                <a:ln w="9525">
                  <a:noFill/>
                  <a:round/>
                </a:ln>
              </p:spPr>
              <p:txBody>
                <a:bodyPr vert="horz" wrap="square" lIns="91440" tIns="45720" rIns="91440" bIns="45720" numCol="1" anchor="t" anchorCtr="0" compatLnSpc="1"/>
                <a:lstStyle/>
                <a:p>
                  <a:endParaRPr lang="zh-CN" altLang="en-US">
                    <a:cs typeface="+mn-ea"/>
                    <a:sym typeface="+mn-lt"/>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 presetClass="entr" presetSubtype="2"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500" fill="hold"/>
                                        <p:tgtEl>
                                          <p:spTgt spid="21"/>
                                        </p:tgtEl>
                                        <p:attrNameLst>
                                          <p:attrName>ppt_x</p:attrName>
                                        </p:attrNameLst>
                                      </p:cBhvr>
                                      <p:tavLst>
                                        <p:tav tm="0">
                                          <p:val>
                                            <p:strVal val="1+#ppt_w/2"/>
                                          </p:val>
                                        </p:tav>
                                        <p:tav tm="100000">
                                          <p:val>
                                            <p:strVal val="#ppt_x"/>
                                          </p:val>
                                        </p:tav>
                                      </p:tavLst>
                                    </p:anim>
                                    <p:anim calcmode="lin" valueType="num">
                                      <p:cBhvr additive="base">
                                        <p:cTn id="18"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12" name="矩形 11"/>
          <p:cNvSpPr/>
          <p:nvPr/>
        </p:nvSpPr>
        <p:spPr>
          <a:xfrm>
            <a:off x="354012" y="342900"/>
            <a:ext cx="11482388" cy="6173786"/>
          </a:xfrm>
          <a:prstGeom prst="rect">
            <a:avLst/>
          </a:prstGeom>
          <a:noFill/>
          <a:ln>
            <a:solidFill>
              <a:srgbClr val="5C9F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3" name="组合 12"/>
          <p:cNvGrpSpPr/>
          <p:nvPr/>
        </p:nvGrpSpPr>
        <p:grpSpPr>
          <a:xfrm>
            <a:off x="3802816" y="1319960"/>
            <a:ext cx="1298961" cy="3296399"/>
            <a:chOff x="3692144" y="1760830"/>
            <a:chExt cx="1298961" cy="3296399"/>
          </a:xfrm>
        </p:grpSpPr>
        <p:sp>
          <p:nvSpPr>
            <p:cNvPr id="18" name="矩形 17"/>
            <p:cNvSpPr/>
            <p:nvPr/>
          </p:nvSpPr>
          <p:spPr>
            <a:xfrm rot="5400000">
              <a:off x="2698006" y="2754968"/>
              <a:ext cx="3287238" cy="1298961"/>
            </a:xfrm>
            <a:prstGeom prst="rect">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FB6BA"/>
                </a:solidFill>
                <a:cs typeface="+mn-ea"/>
                <a:sym typeface="+mn-lt"/>
              </a:endParaRPr>
            </a:p>
          </p:txBody>
        </p:sp>
        <p:sp>
          <p:nvSpPr>
            <p:cNvPr id="15" name="文本框 283"/>
            <p:cNvSpPr txBox="1"/>
            <p:nvPr/>
          </p:nvSpPr>
          <p:spPr>
            <a:xfrm>
              <a:off x="3845785" y="1769993"/>
              <a:ext cx="984885" cy="3287236"/>
            </a:xfrm>
            <a:prstGeom prst="rect">
              <a:avLst/>
            </a:prstGeom>
            <a:noFill/>
          </p:spPr>
          <p:txBody>
            <a:bodyPr vert="eaVert" wrap="square" rtlCol="0">
              <a:spAutoFit/>
            </a:bodyPr>
            <a:lstStyle/>
            <a:p>
              <a:pPr algn="ctr"/>
              <a:r>
                <a:rPr lang="zh-CN" altLang="en-US" sz="3600" spc="600" dirty="0">
                  <a:solidFill>
                    <a:schemeClr val="bg1"/>
                  </a:solidFill>
                  <a:cs typeface="+mn-ea"/>
                  <a:sym typeface="+mn-lt"/>
                </a:rPr>
                <a:t>第三章</a:t>
              </a:r>
              <a:endParaRPr lang="en-US" altLang="zh-CN" sz="3600" spc="600" dirty="0">
                <a:solidFill>
                  <a:schemeClr val="bg1"/>
                </a:solidFill>
                <a:cs typeface="+mn-ea"/>
                <a:sym typeface="+mn-lt"/>
              </a:endParaRPr>
            </a:p>
            <a:p>
              <a:pPr algn="ctr"/>
              <a:r>
                <a:rPr lang="en-US" altLang="zh-CN" sz="1600" spc="300" dirty="0">
                  <a:solidFill>
                    <a:schemeClr val="bg1"/>
                  </a:solidFill>
                  <a:cs typeface="+mn-ea"/>
                  <a:sym typeface="+mn-lt"/>
                </a:rPr>
                <a:t>DIRECTORY</a:t>
              </a:r>
              <a:endParaRPr lang="zh-CN" altLang="en-US" sz="2400" spc="300" dirty="0">
                <a:solidFill>
                  <a:schemeClr val="bg1"/>
                </a:solidFill>
                <a:cs typeface="+mn-ea"/>
                <a:sym typeface="+mn-lt"/>
              </a:endParaRPr>
            </a:p>
          </p:txBody>
        </p:sp>
      </p:grpSp>
      <p:grpSp>
        <p:nvGrpSpPr>
          <p:cNvPr id="19" name="组合 18"/>
          <p:cNvGrpSpPr/>
          <p:nvPr/>
        </p:nvGrpSpPr>
        <p:grpSpPr>
          <a:xfrm>
            <a:off x="5368000" y="2266853"/>
            <a:ext cx="3570208" cy="1148703"/>
            <a:chOff x="5324345" y="2570171"/>
            <a:chExt cx="3570208" cy="1148703"/>
          </a:xfrm>
        </p:grpSpPr>
        <p:sp>
          <p:nvSpPr>
            <p:cNvPr id="20" name="矩形 19"/>
            <p:cNvSpPr/>
            <p:nvPr/>
          </p:nvSpPr>
          <p:spPr>
            <a:xfrm>
              <a:off x="5324345" y="2570171"/>
              <a:ext cx="3570208" cy="769441"/>
            </a:xfrm>
            <a:prstGeom prst="rect">
              <a:avLst/>
            </a:prstGeom>
          </p:spPr>
          <p:txBody>
            <a:bodyPr wrap="none">
              <a:spAutoFit/>
            </a:bodyPr>
            <a:lstStyle/>
            <a:p>
              <a:r>
                <a:rPr kumimoji="1" lang="zh-CN" altLang="en-US" sz="4400" dirty="0">
                  <a:solidFill>
                    <a:srgbClr val="5C9FBA"/>
                  </a:solidFill>
                  <a:cs typeface="+mn-ea"/>
                  <a:sym typeface="+mn-lt"/>
                </a:rPr>
                <a:t>教学成果展示</a:t>
              </a:r>
              <a:endParaRPr kumimoji="1" lang="zh-CN" altLang="en-US" sz="4400" dirty="0">
                <a:solidFill>
                  <a:srgbClr val="5C9FBA"/>
                </a:solidFill>
                <a:cs typeface="+mn-ea"/>
                <a:sym typeface="+mn-lt"/>
              </a:endParaRPr>
            </a:p>
          </p:txBody>
        </p:sp>
        <p:sp>
          <p:nvSpPr>
            <p:cNvPr id="21" name="矩形 20"/>
            <p:cNvSpPr/>
            <p:nvPr/>
          </p:nvSpPr>
          <p:spPr>
            <a:xfrm>
              <a:off x="5360731" y="3306453"/>
              <a:ext cx="3456785" cy="412421"/>
            </a:xfrm>
            <a:prstGeom prst="rect">
              <a:avLst/>
            </a:prstGeom>
          </p:spPr>
          <p:txBody>
            <a:bodyPr wrap="square">
              <a:spAutoFit/>
            </a:bodyPr>
            <a:lstStyle/>
            <a:p>
              <a:pPr>
                <a:lnSpc>
                  <a:spcPct val="130000"/>
                </a:lnSpc>
              </a:pPr>
              <a:r>
                <a:rPr lang="zh-CN" altLang="en-US" sz="800" dirty="0">
                  <a:solidFill>
                    <a:schemeClr val="bg1">
                      <a:lumMod val="50000"/>
                    </a:schemeClr>
                  </a:solidFill>
                  <a:cs typeface="+mn-ea"/>
                  <a:sym typeface="+mn-lt"/>
                </a:rPr>
                <a:t>点击此处添加文本内容，如关键词、部分简单介绍等。点击此处添加文本内容如关键词、部分简单介绍等。点击此处添加文本内容，如关键词、部</a:t>
              </a:r>
              <a:endParaRPr lang="en-US" altLang="zh-CN" sz="800" dirty="0">
                <a:solidFill>
                  <a:schemeClr val="bg1">
                    <a:lumMod val="50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750" fill="hold"/>
                                        <p:tgtEl>
                                          <p:spTgt spid="12"/>
                                        </p:tgtEl>
                                        <p:attrNameLst>
                                          <p:attrName>ppt_w</p:attrName>
                                        </p:attrNameLst>
                                      </p:cBhvr>
                                      <p:tavLst>
                                        <p:tav tm="0">
                                          <p:val>
                                            <p:fltVal val="0"/>
                                          </p:val>
                                        </p:tav>
                                        <p:tav tm="100000">
                                          <p:val>
                                            <p:strVal val="#ppt_w"/>
                                          </p:val>
                                        </p:tav>
                                      </p:tavLst>
                                    </p:anim>
                                    <p:anim calcmode="lin" valueType="num">
                                      <p:cBhvr>
                                        <p:cTn id="12" dur="750" fill="hold"/>
                                        <p:tgtEl>
                                          <p:spTgt spid="12"/>
                                        </p:tgtEl>
                                        <p:attrNameLst>
                                          <p:attrName>ppt_h</p:attrName>
                                        </p:attrNameLst>
                                      </p:cBhvr>
                                      <p:tavLst>
                                        <p:tav tm="0">
                                          <p:val>
                                            <p:fltVal val="0"/>
                                          </p:val>
                                        </p:tav>
                                        <p:tav tm="100000">
                                          <p:val>
                                            <p:strVal val="#ppt_h"/>
                                          </p:val>
                                        </p:tav>
                                      </p:tavLst>
                                    </p:anim>
                                    <p:animEffect transition="in" filter="fade">
                                      <p:cBhvr>
                                        <p:cTn id="13" dur="750"/>
                                        <p:tgtEl>
                                          <p:spTgt spid="12"/>
                                        </p:tgtEl>
                                      </p:cBhvr>
                                    </p:animEffect>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0" y="172636"/>
            <a:ext cx="12190413" cy="780767"/>
            <a:chOff x="0" y="595546"/>
            <a:chExt cx="12190413" cy="780767"/>
          </a:xfrm>
        </p:grpSpPr>
        <p:sp>
          <p:nvSpPr>
            <p:cNvPr id="11" name="矩形 10"/>
            <p:cNvSpPr/>
            <p:nvPr/>
          </p:nvSpPr>
          <p:spPr>
            <a:xfrm flipV="1">
              <a:off x="0" y="1330594"/>
              <a:ext cx="12190413" cy="45719"/>
            </a:xfrm>
            <a:prstGeom prst="rect">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8"/>
            <p:cNvSpPr txBox="1">
              <a:spLocks noChangeArrowheads="1"/>
            </p:cNvSpPr>
            <p:nvPr/>
          </p:nvSpPr>
          <p:spPr bwMode="auto">
            <a:xfrm>
              <a:off x="4467544" y="595546"/>
              <a:ext cx="32553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dirty="0">
                  <a:solidFill>
                    <a:srgbClr val="5C9FBA"/>
                  </a:solidFill>
                  <a:cs typeface="+mn-ea"/>
                  <a:sym typeface="+mn-lt"/>
                </a:rPr>
                <a:t>教学成果展示</a:t>
              </a:r>
              <a:endParaRPr lang="zh-CN" altLang="en-US" sz="3600" dirty="0">
                <a:solidFill>
                  <a:srgbClr val="5C9FBA"/>
                </a:solidFill>
                <a:cs typeface="+mn-ea"/>
                <a:sym typeface="+mn-lt"/>
              </a:endParaRPr>
            </a:p>
          </p:txBody>
        </p:sp>
      </p:grpSp>
      <p:sp>
        <p:nvSpPr>
          <p:cNvPr id="5" name="圆角矩形 7"/>
          <p:cNvSpPr/>
          <p:nvPr/>
        </p:nvSpPr>
        <p:spPr>
          <a:xfrm>
            <a:off x="6465476" y="5073450"/>
            <a:ext cx="4377097" cy="798880"/>
          </a:xfrm>
          <a:prstGeom prst="roundRect">
            <a:avLst>
              <a:gd name="adj" fmla="val 0"/>
            </a:avLst>
          </a:prstGeom>
          <a:solidFill>
            <a:srgbClr val="5C9FBA"/>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6" name="TextBox 13"/>
          <p:cNvSpPr txBox="1"/>
          <p:nvPr/>
        </p:nvSpPr>
        <p:spPr>
          <a:xfrm>
            <a:off x="7499310" y="5288224"/>
            <a:ext cx="2309427" cy="369332"/>
          </a:xfrm>
          <a:prstGeom prst="rect">
            <a:avLst/>
          </a:prstGeom>
          <a:noFill/>
        </p:spPr>
        <p:txBody>
          <a:bodyPr wrap="square" rtlCol="0">
            <a:spAutoFit/>
          </a:bodyPr>
          <a:lstStyle/>
          <a:p>
            <a:pPr algn="ctr"/>
            <a:r>
              <a:rPr lang="zh-CN" altLang="en-US" b="1" dirty="0">
                <a:solidFill>
                  <a:schemeClr val="bg1"/>
                </a:solidFill>
                <a:cs typeface="+mn-ea"/>
                <a:sym typeface="+mn-lt"/>
              </a:rPr>
              <a:t>单击此处添加标题</a:t>
            </a:r>
            <a:endParaRPr lang="zh-CN" altLang="en-US" b="1" dirty="0">
              <a:solidFill>
                <a:schemeClr val="bg1"/>
              </a:solidFill>
              <a:cs typeface="+mn-ea"/>
              <a:sym typeface="+mn-lt"/>
            </a:endParaRPr>
          </a:p>
        </p:txBody>
      </p:sp>
      <p:sp>
        <p:nvSpPr>
          <p:cNvPr id="7" name="圆角矩形 7"/>
          <p:cNvSpPr/>
          <p:nvPr/>
        </p:nvSpPr>
        <p:spPr>
          <a:xfrm>
            <a:off x="6465476" y="1963592"/>
            <a:ext cx="4377097" cy="3075435"/>
          </a:xfrm>
          <a:prstGeom prst="roundRect">
            <a:avLst>
              <a:gd name="adj" fmla="val 0"/>
            </a:avLst>
          </a:prstGeom>
          <a:blipFill dpi="0" rotWithShape="1">
            <a:blip r:embed="rId1"/>
            <a:srcRect/>
            <a:stretch>
              <a:fillRect/>
            </a:stretch>
          </a:blipFill>
          <a:ln w="3175">
            <a:noFill/>
          </a:ln>
        </p:spPr>
        <p:style>
          <a:lnRef idx="2">
            <a:schemeClr val="accent1">
              <a:shade val="50000"/>
            </a:schemeClr>
          </a:lnRef>
          <a:fillRef idx="1">
            <a:schemeClr val="accent1"/>
          </a:fillRef>
          <a:effectRef idx="0">
            <a:schemeClr val="accent1"/>
          </a:effectRef>
          <a:fontRef idx="minor">
            <a:schemeClr val="lt1"/>
          </a:fontRef>
        </p:style>
        <p:txBody>
          <a:bodyPr lIns="133384" tIns="66693" rIns="133384" bIns="66693" rtlCol="0" anchor="ctr"/>
          <a:lstStyle/>
          <a:p>
            <a:pPr algn="ctr"/>
            <a:endParaRPr lang="zh-CN" altLang="en-US">
              <a:cs typeface="+mn-ea"/>
              <a:sym typeface="+mn-lt"/>
            </a:endParaRPr>
          </a:p>
        </p:txBody>
      </p:sp>
      <p:grpSp>
        <p:nvGrpSpPr>
          <p:cNvPr id="9" name="Group 2"/>
          <p:cNvGrpSpPr/>
          <p:nvPr/>
        </p:nvGrpSpPr>
        <p:grpSpPr>
          <a:xfrm>
            <a:off x="1551836" y="2127382"/>
            <a:ext cx="4816510" cy="915574"/>
            <a:chOff x="2430338" y="4371057"/>
            <a:chExt cx="8166263" cy="1552332"/>
          </a:xfrm>
        </p:grpSpPr>
        <p:sp>
          <p:nvSpPr>
            <p:cNvPr id="10" name="TextBox 6"/>
            <p:cNvSpPr txBox="1"/>
            <p:nvPr/>
          </p:nvSpPr>
          <p:spPr>
            <a:xfrm>
              <a:off x="2430338" y="4927510"/>
              <a:ext cx="8166263" cy="995879"/>
            </a:xfrm>
            <a:prstGeom prst="rect">
              <a:avLst/>
            </a:prstGeom>
            <a:noFill/>
          </p:spPr>
          <p:txBody>
            <a:bodyPr wrap="square" lIns="219419" tIns="109710" rIns="219419" bIns="109710" rtlCol="0">
              <a:spAutoFit/>
            </a:bodyPr>
            <a:lstStyle/>
            <a:p>
              <a:r>
                <a:rPr sz="1200" dirty="0" err="1">
                  <a:solidFill>
                    <a:schemeClr val="bg1">
                      <a:lumMod val="50000"/>
                    </a:schemeClr>
                  </a:solidFill>
                  <a:cs typeface="+mn-ea"/>
                  <a:sym typeface="+mn-lt"/>
                </a:rPr>
                <a:t>点击此处更换文本</a:t>
              </a:r>
              <a:r>
                <a:rPr lang="zh-CN" altLang="en-US" sz="1200" dirty="0">
                  <a:solidFill>
                    <a:schemeClr val="bg1">
                      <a:lumMod val="50000"/>
                    </a:schemeClr>
                  </a:solidFill>
                  <a:cs typeface="+mn-ea"/>
                  <a:sym typeface="+mn-lt"/>
                </a:rPr>
                <a:t>点击此处更换文本</a:t>
              </a:r>
              <a:r>
                <a:rPr sz="1200" dirty="0" err="1">
                  <a:solidFill>
                    <a:schemeClr val="bg1">
                      <a:lumMod val="50000"/>
                    </a:schemeClr>
                  </a:solidFill>
                  <a:cs typeface="+mn-ea"/>
                  <a:sym typeface="+mn-lt"/>
                </a:rPr>
                <a:t>点击此处更换文本</a:t>
              </a:r>
              <a:r>
                <a:rPr lang="zh-CN" altLang="en-US" sz="1200" dirty="0">
                  <a:solidFill>
                    <a:schemeClr val="bg1">
                      <a:lumMod val="50000"/>
                    </a:schemeClr>
                  </a:solidFill>
                  <a:cs typeface="+mn-ea"/>
                  <a:sym typeface="+mn-lt"/>
                </a:rPr>
                <a:t>点击此处更换文本</a:t>
              </a:r>
              <a:endParaRPr sz="1200" dirty="0">
                <a:solidFill>
                  <a:schemeClr val="bg1">
                    <a:lumMod val="50000"/>
                  </a:schemeClr>
                </a:solidFill>
                <a:cs typeface="+mn-ea"/>
                <a:sym typeface="+mn-lt"/>
              </a:endParaRPr>
            </a:p>
          </p:txBody>
        </p:sp>
        <p:sp>
          <p:nvSpPr>
            <p:cNvPr id="13" name="TextBox 8"/>
            <p:cNvSpPr txBox="1"/>
            <p:nvPr/>
          </p:nvSpPr>
          <p:spPr>
            <a:xfrm>
              <a:off x="2452235" y="4371057"/>
              <a:ext cx="1843661" cy="678313"/>
            </a:xfrm>
            <a:prstGeom prst="rect">
              <a:avLst/>
            </a:prstGeom>
            <a:noFill/>
          </p:spPr>
          <p:txBody>
            <a:bodyPr wrap="none" lIns="182843" tIns="91422" rIns="182843" bIns="91422" rtlCol="0">
              <a:spAutoFit/>
            </a:bodyPr>
            <a:lstStyle/>
            <a:p>
              <a:r>
                <a:rPr lang="zh-CN" altLang="en-US" sz="1400" b="1" dirty="0">
                  <a:solidFill>
                    <a:schemeClr val="bg1">
                      <a:lumMod val="50000"/>
                    </a:schemeClr>
                  </a:solidFill>
                  <a:cs typeface="+mn-ea"/>
                  <a:sym typeface="+mn-lt"/>
                </a:rPr>
                <a:t>加入标题</a:t>
              </a:r>
              <a:endParaRPr lang="id-ID" sz="1400" b="1" dirty="0">
                <a:solidFill>
                  <a:schemeClr val="bg1">
                    <a:lumMod val="50000"/>
                  </a:schemeClr>
                </a:solidFill>
                <a:cs typeface="+mn-ea"/>
                <a:sym typeface="+mn-lt"/>
              </a:endParaRPr>
            </a:p>
          </p:txBody>
        </p:sp>
      </p:grpSp>
      <p:grpSp>
        <p:nvGrpSpPr>
          <p:cNvPr id="14" name="Group 3"/>
          <p:cNvGrpSpPr/>
          <p:nvPr/>
        </p:nvGrpSpPr>
        <p:grpSpPr>
          <a:xfrm>
            <a:off x="1570646" y="3092310"/>
            <a:ext cx="5098784" cy="915574"/>
            <a:chOff x="2462230" y="6007067"/>
            <a:chExt cx="8644851" cy="1552332"/>
          </a:xfrm>
        </p:grpSpPr>
        <p:sp>
          <p:nvSpPr>
            <p:cNvPr id="15" name="TextBox 10"/>
            <p:cNvSpPr txBox="1"/>
            <p:nvPr/>
          </p:nvSpPr>
          <p:spPr>
            <a:xfrm>
              <a:off x="2462230" y="6563520"/>
              <a:ext cx="8644851" cy="995879"/>
            </a:xfrm>
            <a:prstGeom prst="rect">
              <a:avLst/>
            </a:prstGeom>
            <a:noFill/>
          </p:spPr>
          <p:txBody>
            <a:bodyPr wrap="square" lIns="219419" tIns="109710" rIns="219419" bIns="109710" rtlCol="0">
              <a:spAutoFit/>
            </a:bodyPr>
            <a:lstStyle/>
            <a:p>
              <a:r>
                <a:rPr sz="1200" dirty="0" err="1">
                  <a:solidFill>
                    <a:schemeClr val="bg1">
                      <a:lumMod val="50000"/>
                    </a:schemeClr>
                  </a:solidFill>
                  <a:cs typeface="+mn-ea"/>
                  <a:sym typeface="+mn-lt"/>
                </a:rPr>
                <a:t>点击此处更换文本</a:t>
              </a:r>
              <a:r>
                <a:rPr lang="zh-CN" altLang="en-US" sz="1200" dirty="0">
                  <a:solidFill>
                    <a:schemeClr val="bg1">
                      <a:lumMod val="50000"/>
                    </a:schemeClr>
                  </a:solidFill>
                  <a:cs typeface="+mn-ea"/>
                  <a:sym typeface="+mn-lt"/>
                </a:rPr>
                <a:t>点击此处更换文本</a:t>
              </a:r>
              <a:r>
                <a:rPr sz="1200" dirty="0" err="1">
                  <a:solidFill>
                    <a:schemeClr val="bg1">
                      <a:lumMod val="50000"/>
                    </a:schemeClr>
                  </a:solidFill>
                  <a:cs typeface="+mn-ea"/>
                  <a:sym typeface="+mn-lt"/>
                </a:rPr>
                <a:t>点击此处更换文本</a:t>
              </a:r>
              <a:r>
                <a:rPr lang="zh-CN" altLang="en-US" sz="1200" dirty="0">
                  <a:solidFill>
                    <a:schemeClr val="bg1">
                      <a:lumMod val="50000"/>
                    </a:schemeClr>
                  </a:solidFill>
                  <a:cs typeface="+mn-ea"/>
                  <a:sym typeface="+mn-lt"/>
                </a:rPr>
                <a:t>点击此处更换文本</a:t>
              </a:r>
              <a:endParaRPr sz="1200" dirty="0">
                <a:solidFill>
                  <a:schemeClr val="bg1">
                    <a:lumMod val="50000"/>
                  </a:schemeClr>
                </a:solidFill>
                <a:cs typeface="+mn-ea"/>
                <a:sym typeface="+mn-lt"/>
              </a:endParaRPr>
            </a:p>
          </p:txBody>
        </p:sp>
        <p:sp>
          <p:nvSpPr>
            <p:cNvPr id="16" name="TextBox 15"/>
            <p:cNvSpPr txBox="1"/>
            <p:nvPr/>
          </p:nvSpPr>
          <p:spPr>
            <a:xfrm>
              <a:off x="2484125" y="6007067"/>
              <a:ext cx="1843661" cy="678313"/>
            </a:xfrm>
            <a:prstGeom prst="rect">
              <a:avLst/>
            </a:prstGeom>
            <a:noFill/>
          </p:spPr>
          <p:txBody>
            <a:bodyPr wrap="none" lIns="182843" tIns="91422" rIns="182843" bIns="91422" rtlCol="0">
              <a:spAutoFit/>
            </a:bodyPr>
            <a:lstStyle/>
            <a:p>
              <a:r>
                <a:rPr lang="zh-CN" altLang="en-US" sz="1400" b="1" dirty="0">
                  <a:solidFill>
                    <a:schemeClr val="bg1">
                      <a:lumMod val="50000"/>
                    </a:schemeClr>
                  </a:solidFill>
                  <a:cs typeface="+mn-ea"/>
                  <a:sym typeface="+mn-lt"/>
                </a:rPr>
                <a:t>加入标题</a:t>
              </a:r>
              <a:endParaRPr lang="id-ID" altLang="zh-CN" sz="1400" b="1" dirty="0">
                <a:solidFill>
                  <a:schemeClr val="bg1">
                    <a:lumMod val="50000"/>
                  </a:schemeClr>
                </a:solidFill>
                <a:cs typeface="+mn-ea"/>
                <a:sym typeface="+mn-lt"/>
              </a:endParaRPr>
            </a:p>
          </p:txBody>
        </p:sp>
      </p:grpSp>
      <p:grpSp>
        <p:nvGrpSpPr>
          <p:cNvPr id="17" name="Group 4"/>
          <p:cNvGrpSpPr/>
          <p:nvPr/>
        </p:nvGrpSpPr>
        <p:grpSpPr>
          <a:xfrm>
            <a:off x="1557730" y="4028489"/>
            <a:ext cx="5022490" cy="915575"/>
            <a:chOff x="2440332" y="7594332"/>
            <a:chExt cx="8515496" cy="1552334"/>
          </a:xfrm>
        </p:grpSpPr>
        <p:sp>
          <p:nvSpPr>
            <p:cNvPr id="18" name="TextBox 17"/>
            <p:cNvSpPr txBox="1"/>
            <p:nvPr/>
          </p:nvSpPr>
          <p:spPr>
            <a:xfrm>
              <a:off x="2440332" y="8150787"/>
              <a:ext cx="8515496" cy="995879"/>
            </a:xfrm>
            <a:prstGeom prst="rect">
              <a:avLst/>
            </a:prstGeom>
            <a:noFill/>
          </p:spPr>
          <p:txBody>
            <a:bodyPr wrap="square" lIns="219419" tIns="109710" rIns="219419" bIns="109710" rtlCol="0">
              <a:spAutoFit/>
            </a:bodyPr>
            <a:lstStyle/>
            <a:p>
              <a:r>
                <a:rPr sz="1200" dirty="0" err="1">
                  <a:solidFill>
                    <a:schemeClr val="bg1">
                      <a:lumMod val="50000"/>
                    </a:schemeClr>
                  </a:solidFill>
                  <a:cs typeface="+mn-ea"/>
                  <a:sym typeface="+mn-lt"/>
                </a:rPr>
                <a:t>点击此处更换文本</a:t>
              </a:r>
              <a:r>
                <a:rPr lang="zh-CN" altLang="en-US" sz="1200" dirty="0">
                  <a:solidFill>
                    <a:schemeClr val="bg1">
                      <a:lumMod val="50000"/>
                    </a:schemeClr>
                  </a:solidFill>
                  <a:cs typeface="+mn-ea"/>
                  <a:sym typeface="+mn-lt"/>
                </a:rPr>
                <a:t>点击此处更换文本</a:t>
              </a:r>
              <a:r>
                <a:rPr sz="1200" dirty="0" err="1">
                  <a:solidFill>
                    <a:schemeClr val="bg1">
                      <a:lumMod val="50000"/>
                    </a:schemeClr>
                  </a:solidFill>
                  <a:cs typeface="+mn-ea"/>
                  <a:sym typeface="+mn-lt"/>
                </a:rPr>
                <a:t>点击此处更换文本</a:t>
              </a:r>
              <a:r>
                <a:rPr lang="zh-CN" altLang="en-US" sz="1200" dirty="0">
                  <a:solidFill>
                    <a:schemeClr val="bg1">
                      <a:lumMod val="50000"/>
                    </a:schemeClr>
                  </a:solidFill>
                  <a:cs typeface="+mn-ea"/>
                  <a:sym typeface="+mn-lt"/>
                </a:rPr>
                <a:t>点击此处更换文本</a:t>
              </a:r>
              <a:endParaRPr sz="1200" dirty="0">
                <a:solidFill>
                  <a:schemeClr val="bg1">
                    <a:lumMod val="50000"/>
                  </a:schemeClr>
                </a:solidFill>
                <a:cs typeface="+mn-ea"/>
                <a:sym typeface="+mn-lt"/>
              </a:endParaRPr>
            </a:p>
          </p:txBody>
        </p:sp>
        <p:sp>
          <p:nvSpPr>
            <p:cNvPr id="19" name="TextBox 19"/>
            <p:cNvSpPr txBox="1"/>
            <p:nvPr/>
          </p:nvSpPr>
          <p:spPr>
            <a:xfrm>
              <a:off x="2462227" y="7594332"/>
              <a:ext cx="1843661" cy="678314"/>
            </a:xfrm>
            <a:prstGeom prst="rect">
              <a:avLst/>
            </a:prstGeom>
            <a:noFill/>
          </p:spPr>
          <p:txBody>
            <a:bodyPr wrap="none" lIns="182843" tIns="91422" rIns="182843" bIns="91422" rtlCol="0">
              <a:spAutoFit/>
            </a:bodyPr>
            <a:lstStyle/>
            <a:p>
              <a:r>
                <a:rPr lang="zh-CN" altLang="en-US" sz="1400" b="1" dirty="0">
                  <a:solidFill>
                    <a:schemeClr val="bg1">
                      <a:lumMod val="50000"/>
                    </a:schemeClr>
                  </a:solidFill>
                  <a:cs typeface="+mn-ea"/>
                  <a:sym typeface="+mn-lt"/>
                </a:rPr>
                <a:t>加入标题</a:t>
              </a:r>
              <a:endParaRPr lang="id-ID" altLang="zh-CN" sz="1400" b="1" dirty="0">
                <a:solidFill>
                  <a:schemeClr val="bg1">
                    <a:lumMod val="50000"/>
                  </a:schemeClr>
                </a:solidFill>
                <a:cs typeface="+mn-ea"/>
                <a:sym typeface="+mn-lt"/>
              </a:endParaRPr>
            </a:p>
          </p:txBody>
        </p:sp>
      </p:grpSp>
      <p:grpSp>
        <p:nvGrpSpPr>
          <p:cNvPr id="20" name="Group 5"/>
          <p:cNvGrpSpPr/>
          <p:nvPr/>
        </p:nvGrpSpPr>
        <p:grpSpPr>
          <a:xfrm>
            <a:off x="1576538" y="4993414"/>
            <a:ext cx="5092892" cy="915574"/>
            <a:chOff x="2472220" y="9230342"/>
            <a:chExt cx="8634861" cy="1552332"/>
          </a:xfrm>
        </p:grpSpPr>
        <p:sp>
          <p:nvSpPr>
            <p:cNvPr id="21" name="TextBox 21"/>
            <p:cNvSpPr txBox="1"/>
            <p:nvPr/>
          </p:nvSpPr>
          <p:spPr>
            <a:xfrm>
              <a:off x="2472220" y="9786795"/>
              <a:ext cx="8634861" cy="995879"/>
            </a:xfrm>
            <a:prstGeom prst="rect">
              <a:avLst/>
            </a:prstGeom>
            <a:noFill/>
          </p:spPr>
          <p:txBody>
            <a:bodyPr wrap="square" lIns="219419" tIns="109710" rIns="219419" bIns="109710" rtlCol="0">
              <a:spAutoFit/>
            </a:bodyPr>
            <a:lstStyle/>
            <a:p>
              <a:r>
                <a:rPr sz="1200" dirty="0" err="1">
                  <a:solidFill>
                    <a:schemeClr val="bg1">
                      <a:lumMod val="50000"/>
                    </a:schemeClr>
                  </a:solidFill>
                  <a:cs typeface="+mn-ea"/>
                  <a:sym typeface="+mn-lt"/>
                </a:rPr>
                <a:t>点击此处更换文本</a:t>
              </a:r>
              <a:r>
                <a:rPr lang="zh-CN" altLang="en-US" sz="1200" dirty="0">
                  <a:solidFill>
                    <a:schemeClr val="bg1">
                      <a:lumMod val="50000"/>
                    </a:schemeClr>
                  </a:solidFill>
                  <a:cs typeface="+mn-ea"/>
                  <a:sym typeface="+mn-lt"/>
                </a:rPr>
                <a:t>点击此处更换文本</a:t>
              </a:r>
              <a:r>
                <a:rPr sz="1200" dirty="0" err="1">
                  <a:solidFill>
                    <a:schemeClr val="bg1">
                      <a:lumMod val="50000"/>
                    </a:schemeClr>
                  </a:solidFill>
                  <a:cs typeface="+mn-ea"/>
                  <a:sym typeface="+mn-lt"/>
                </a:rPr>
                <a:t>点击此处更换文本</a:t>
              </a:r>
              <a:r>
                <a:rPr lang="zh-CN" altLang="en-US" sz="1200" dirty="0">
                  <a:solidFill>
                    <a:schemeClr val="bg1">
                      <a:lumMod val="50000"/>
                    </a:schemeClr>
                  </a:solidFill>
                  <a:cs typeface="+mn-ea"/>
                  <a:sym typeface="+mn-lt"/>
                </a:rPr>
                <a:t>点击此处更换文本</a:t>
              </a:r>
              <a:endParaRPr sz="1200" dirty="0">
                <a:solidFill>
                  <a:schemeClr val="bg1">
                    <a:lumMod val="50000"/>
                  </a:schemeClr>
                </a:solidFill>
                <a:cs typeface="+mn-ea"/>
                <a:sym typeface="+mn-lt"/>
              </a:endParaRPr>
            </a:p>
          </p:txBody>
        </p:sp>
        <p:sp>
          <p:nvSpPr>
            <p:cNvPr id="22" name="TextBox 23"/>
            <p:cNvSpPr txBox="1"/>
            <p:nvPr/>
          </p:nvSpPr>
          <p:spPr>
            <a:xfrm>
              <a:off x="2494117" y="9230342"/>
              <a:ext cx="1843661" cy="678313"/>
            </a:xfrm>
            <a:prstGeom prst="rect">
              <a:avLst/>
            </a:prstGeom>
            <a:noFill/>
          </p:spPr>
          <p:txBody>
            <a:bodyPr wrap="none" lIns="182843" tIns="91422" rIns="182843" bIns="91422" rtlCol="0">
              <a:spAutoFit/>
            </a:bodyPr>
            <a:lstStyle/>
            <a:p>
              <a:r>
                <a:rPr lang="zh-CN" altLang="en-US" sz="1400" b="1" dirty="0">
                  <a:solidFill>
                    <a:schemeClr val="bg1">
                      <a:lumMod val="50000"/>
                    </a:schemeClr>
                  </a:solidFill>
                  <a:cs typeface="+mn-ea"/>
                  <a:sym typeface="+mn-lt"/>
                </a:rPr>
                <a:t>加入标题</a:t>
              </a:r>
              <a:endParaRPr lang="id-ID" altLang="zh-CN" sz="1400" b="1" dirty="0">
                <a:solidFill>
                  <a:schemeClr val="bg1">
                    <a:lumMod val="50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anim calcmode="lin" valueType="num">
                                      <p:cBhvr>
                                        <p:cTn id="12" dur="500" fill="hold"/>
                                        <p:tgtEl>
                                          <p:spTgt spid="7"/>
                                        </p:tgtEl>
                                        <p:attrNameLst>
                                          <p:attrName>ppt_x</p:attrName>
                                        </p:attrNameLst>
                                      </p:cBhvr>
                                      <p:tavLst>
                                        <p:tav tm="0">
                                          <p:val>
                                            <p:strVal val="#ppt_x"/>
                                          </p:val>
                                        </p:tav>
                                        <p:tav tm="100000">
                                          <p:val>
                                            <p:strVal val="#ppt_x"/>
                                          </p:val>
                                        </p:tav>
                                      </p:tavLst>
                                    </p:anim>
                                    <p:anim calcmode="lin" valueType="num">
                                      <p:cBhvr>
                                        <p:cTn id="13" dur="5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nodePh="1">
                                  <p:stCondLst>
                                    <p:cond delay="0"/>
                                  </p:stCondLst>
                                  <p:endCondLst>
                                    <p:cond evt="begin" delay="0">
                                      <p:tn val="15"/>
                                    </p:cond>
                                  </p:end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anim calcmode="lin" valueType="num">
                                      <p:cBhvr>
                                        <p:cTn id="18" dur="500" fill="hold"/>
                                        <p:tgtEl>
                                          <p:spTgt spid="5"/>
                                        </p:tgtEl>
                                        <p:attrNameLst>
                                          <p:attrName>ppt_x</p:attrName>
                                        </p:attrNameLst>
                                      </p:cBhvr>
                                      <p:tavLst>
                                        <p:tav tm="0">
                                          <p:val>
                                            <p:strVal val="#ppt_x"/>
                                          </p:val>
                                        </p:tav>
                                        <p:tav tm="100000">
                                          <p:val>
                                            <p:strVal val="#ppt_x"/>
                                          </p:val>
                                        </p:tav>
                                      </p:tavLst>
                                    </p:anim>
                                    <p:anim calcmode="lin" valueType="num">
                                      <p:cBhvr>
                                        <p:cTn id="19" dur="500" fill="hold"/>
                                        <p:tgtEl>
                                          <p:spTgt spid="5"/>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anim calcmode="lin" valueType="num">
                                      <p:cBhvr>
                                        <p:cTn id="24" dur="500" fill="hold"/>
                                        <p:tgtEl>
                                          <p:spTgt spid="6"/>
                                        </p:tgtEl>
                                        <p:attrNameLst>
                                          <p:attrName>ppt_x</p:attrName>
                                        </p:attrNameLst>
                                      </p:cBhvr>
                                      <p:tavLst>
                                        <p:tav tm="0">
                                          <p:val>
                                            <p:strVal val="#ppt_x"/>
                                          </p:val>
                                        </p:tav>
                                        <p:tav tm="100000">
                                          <p:val>
                                            <p:strVal val="#ppt_x"/>
                                          </p:val>
                                        </p:tav>
                                      </p:tavLst>
                                    </p:anim>
                                    <p:anim calcmode="lin" valueType="num">
                                      <p:cBhvr>
                                        <p:cTn id="25" dur="500" fill="hold"/>
                                        <p:tgtEl>
                                          <p:spTgt spid="6"/>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250"/>
                                        <p:tgtEl>
                                          <p:spTgt spid="9"/>
                                        </p:tgtEl>
                                      </p:cBhvr>
                                    </p:animEffect>
                                    <p:anim calcmode="lin" valueType="num">
                                      <p:cBhvr>
                                        <p:cTn id="30" dur="250" fill="hold"/>
                                        <p:tgtEl>
                                          <p:spTgt spid="9"/>
                                        </p:tgtEl>
                                        <p:attrNameLst>
                                          <p:attrName>ppt_x</p:attrName>
                                        </p:attrNameLst>
                                      </p:cBhvr>
                                      <p:tavLst>
                                        <p:tav tm="0">
                                          <p:val>
                                            <p:strVal val="#ppt_x"/>
                                          </p:val>
                                        </p:tav>
                                        <p:tav tm="100000">
                                          <p:val>
                                            <p:strVal val="#ppt_x"/>
                                          </p:val>
                                        </p:tav>
                                      </p:tavLst>
                                    </p:anim>
                                    <p:anim calcmode="lin" valueType="num">
                                      <p:cBhvr>
                                        <p:cTn id="31" dur="25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42" presetClass="entr" presetSubtype="0"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250"/>
                                        <p:tgtEl>
                                          <p:spTgt spid="14"/>
                                        </p:tgtEl>
                                      </p:cBhvr>
                                    </p:animEffect>
                                    <p:anim calcmode="lin" valueType="num">
                                      <p:cBhvr>
                                        <p:cTn id="36" dur="250" fill="hold"/>
                                        <p:tgtEl>
                                          <p:spTgt spid="14"/>
                                        </p:tgtEl>
                                        <p:attrNameLst>
                                          <p:attrName>ppt_x</p:attrName>
                                        </p:attrNameLst>
                                      </p:cBhvr>
                                      <p:tavLst>
                                        <p:tav tm="0">
                                          <p:val>
                                            <p:strVal val="#ppt_x"/>
                                          </p:val>
                                        </p:tav>
                                        <p:tav tm="100000">
                                          <p:val>
                                            <p:strVal val="#ppt_x"/>
                                          </p:val>
                                        </p:tav>
                                      </p:tavLst>
                                    </p:anim>
                                    <p:anim calcmode="lin" valueType="num">
                                      <p:cBhvr>
                                        <p:cTn id="37" dur="250" fill="hold"/>
                                        <p:tgtEl>
                                          <p:spTgt spid="14"/>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42" presetClass="entr" presetSubtype="0" fill="hold"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250"/>
                                        <p:tgtEl>
                                          <p:spTgt spid="17"/>
                                        </p:tgtEl>
                                      </p:cBhvr>
                                    </p:animEffect>
                                    <p:anim calcmode="lin" valueType="num">
                                      <p:cBhvr>
                                        <p:cTn id="42" dur="250" fill="hold"/>
                                        <p:tgtEl>
                                          <p:spTgt spid="17"/>
                                        </p:tgtEl>
                                        <p:attrNameLst>
                                          <p:attrName>ppt_x</p:attrName>
                                        </p:attrNameLst>
                                      </p:cBhvr>
                                      <p:tavLst>
                                        <p:tav tm="0">
                                          <p:val>
                                            <p:strVal val="#ppt_x"/>
                                          </p:val>
                                        </p:tav>
                                        <p:tav tm="100000">
                                          <p:val>
                                            <p:strVal val="#ppt_x"/>
                                          </p:val>
                                        </p:tav>
                                      </p:tavLst>
                                    </p:anim>
                                    <p:anim calcmode="lin" valueType="num">
                                      <p:cBhvr>
                                        <p:cTn id="43" dur="250" fill="hold"/>
                                        <p:tgtEl>
                                          <p:spTgt spid="17"/>
                                        </p:tgtEl>
                                        <p:attrNameLst>
                                          <p:attrName>ppt_y</p:attrName>
                                        </p:attrNameLst>
                                      </p:cBhvr>
                                      <p:tavLst>
                                        <p:tav tm="0">
                                          <p:val>
                                            <p:strVal val="#ppt_y+.1"/>
                                          </p:val>
                                        </p:tav>
                                        <p:tav tm="100000">
                                          <p:val>
                                            <p:strVal val="#ppt_y"/>
                                          </p:val>
                                        </p:tav>
                                      </p:tavLst>
                                    </p:anim>
                                  </p:childTnLst>
                                </p:cTn>
                              </p:par>
                            </p:childTnLst>
                          </p:cTn>
                        </p:par>
                        <p:par>
                          <p:cTn id="44" fill="hold">
                            <p:stCondLst>
                              <p:cond delay="3500"/>
                            </p:stCondLst>
                            <p:childTnLst>
                              <p:par>
                                <p:cTn id="45" presetID="42" presetClass="entr" presetSubtype="0"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250"/>
                                        <p:tgtEl>
                                          <p:spTgt spid="20"/>
                                        </p:tgtEl>
                                      </p:cBhvr>
                                    </p:animEffect>
                                    <p:anim calcmode="lin" valueType="num">
                                      <p:cBhvr>
                                        <p:cTn id="48" dur="250" fill="hold"/>
                                        <p:tgtEl>
                                          <p:spTgt spid="20"/>
                                        </p:tgtEl>
                                        <p:attrNameLst>
                                          <p:attrName>ppt_x</p:attrName>
                                        </p:attrNameLst>
                                      </p:cBhvr>
                                      <p:tavLst>
                                        <p:tav tm="0">
                                          <p:val>
                                            <p:strVal val="#ppt_x"/>
                                          </p:val>
                                        </p:tav>
                                        <p:tav tm="100000">
                                          <p:val>
                                            <p:strVal val="#ppt_x"/>
                                          </p:val>
                                        </p:tav>
                                      </p:tavLst>
                                    </p:anim>
                                    <p:anim calcmode="lin" valueType="num">
                                      <p:cBhvr>
                                        <p:cTn id="49" dur="25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0" y="172636"/>
            <a:ext cx="12190413" cy="780767"/>
            <a:chOff x="0" y="595546"/>
            <a:chExt cx="12190413" cy="780767"/>
          </a:xfrm>
        </p:grpSpPr>
        <p:sp>
          <p:nvSpPr>
            <p:cNvPr id="11" name="矩形 10"/>
            <p:cNvSpPr/>
            <p:nvPr/>
          </p:nvSpPr>
          <p:spPr>
            <a:xfrm flipV="1">
              <a:off x="0" y="1330594"/>
              <a:ext cx="12190413" cy="45719"/>
            </a:xfrm>
            <a:prstGeom prst="rect">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8"/>
            <p:cNvSpPr txBox="1">
              <a:spLocks noChangeArrowheads="1"/>
            </p:cNvSpPr>
            <p:nvPr/>
          </p:nvSpPr>
          <p:spPr bwMode="auto">
            <a:xfrm>
              <a:off x="4467544" y="595546"/>
              <a:ext cx="32553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dirty="0">
                  <a:solidFill>
                    <a:srgbClr val="5C9FBA"/>
                  </a:solidFill>
                  <a:cs typeface="+mn-ea"/>
                  <a:sym typeface="+mn-lt"/>
                </a:rPr>
                <a:t>教学成果展示</a:t>
              </a:r>
              <a:endParaRPr lang="zh-CN" altLang="en-US" sz="3600" dirty="0">
                <a:solidFill>
                  <a:srgbClr val="5C9FBA"/>
                </a:solidFill>
                <a:cs typeface="+mn-ea"/>
                <a:sym typeface="+mn-lt"/>
              </a:endParaRPr>
            </a:p>
          </p:txBody>
        </p:sp>
      </p:grpSp>
      <p:grpSp>
        <p:nvGrpSpPr>
          <p:cNvPr id="5" name="组合 4"/>
          <p:cNvGrpSpPr/>
          <p:nvPr/>
        </p:nvGrpSpPr>
        <p:grpSpPr>
          <a:xfrm>
            <a:off x="6940582" y="2309752"/>
            <a:ext cx="4239846" cy="3337292"/>
            <a:chOff x="7239890" y="2537081"/>
            <a:chExt cx="4207610" cy="3311920"/>
          </a:xfrm>
          <a:solidFill>
            <a:srgbClr val="5C9FBA"/>
          </a:solidFill>
        </p:grpSpPr>
        <p:cxnSp>
          <p:nvCxnSpPr>
            <p:cNvPr id="6" name="Straight Connector 34"/>
            <p:cNvCxnSpPr/>
            <p:nvPr/>
          </p:nvCxnSpPr>
          <p:spPr>
            <a:xfrm>
              <a:off x="7454318" y="3766804"/>
              <a:ext cx="2887253" cy="1"/>
            </a:xfrm>
            <a:prstGeom prst="line">
              <a:avLst/>
            </a:prstGeom>
            <a:grpFill/>
            <a:ln w="254000">
              <a:solidFill>
                <a:srgbClr val="5C9FBA"/>
              </a:solidFill>
            </a:ln>
          </p:spPr>
          <p:style>
            <a:lnRef idx="1">
              <a:schemeClr val="accent1"/>
            </a:lnRef>
            <a:fillRef idx="0">
              <a:schemeClr val="accent1"/>
            </a:fillRef>
            <a:effectRef idx="0">
              <a:schemeClr val="accent1"/>
            </a:effectRef>
            <a:fontRef idx="minor">
              <a:schemeClr val="tx1"/>
            </a:fontRef>
          </p:style>
        </p:cxnSp>
        <p:cxnSp>
          <p:nvCxnSpPr>
            <p:cNvPr id="7" name="Straight Connector 36"/>
            <p:cNvCxnSpPr/>
            <p:nvPr/>
          </p:nvCxnSpPr>
          <p:spPr>
            <a:xfrm>
              <a:off x="7621374" y="4643091"/>
              <a:ext cx="3450619" cy="1"/>
            </a:xfrm>
            <a:prstGeom prst="line">
              <a:avLst/>
            </a:prstGeom>
            <a:grpFill/>
            <a:ln w="254000">
              <a:solidFill>
                <a:srgbClr val="5C9FBA"/>
              </a:solidFill>
            </a:ln>
          </p:spPr>
          <p:style>
            <a:lnRef idx="1">
              <a:schemeClr val="accent1"/>
            </a:lnRef>
            <a:fillRef idx="0">
              <a:schemeClr val="accent1"/>
            </a:fillRef>
            <a:effectRef idx="0">
              <a:schemeClr val="accent1"/>
            </a:effectRef>
            <a:fontRef idx="minor">
              <a:schemeClr val="tx1"/>
            </a:fontRef>
          </p:style>
        </p:cxnSp>
        <p:cxnSp>
          <p:nvCxnSpPr>
            <p:cNvPr id="9" name="Straight Connector 10"/>
            <p:cNvCxnSpPr/>
            <p:nvPr/>
          </p:nvCxnSpPr>
          <p:spPr>
            <a:xfrm>
              <a:off x="7785618" y="2889282"/>
              <a:ext cx="3661882" cy="1"/>
            </a:xfrm>
            <a:prstGeom prst="line">
              <a:avLst/>
            </a:prstGeom>
            <a:grpFill/>
            <a:ln w="254000">
              <a:solidFill>
                <a:srgbClr val="5C9FBA"/>
              </a:solidFill>
            </a:ln>
          </p:spPr>
          <p:style>
            <a:lnRef idx="1">
              <a:schemeClr val="accent1"/>
            </a:lnRef>
            <a:fillRef idx="0">
              <a:schemeClr val="accent1"/>
            </a:fillRef>
            <a:effectRef idx="0">
              <a:schemeClr val="accent1"/>
            </a:effectRef>
            <a:fontRef idx="minor">
              <a:schemeClr val="tx1"/>
            </a:fontRef>
          </p:style>
        </p:cxnSp>
        <p:sp>
          <p:nvSpPr>
            <p:cNvPr id="10" name="Rounded Rectangle 17"/>
            <p:cNvSpPr/>
            <p:nvPr/>
          </p:nvSpPr>
          <p:spPr>
            <a:xfrm>
              <a:off x="7239890" y="2537081"/>
              <a:ext cx="705492" cy="681824"/>
            </a:xfrm>
            <a:prstGeom prst="roundRect">
              <a:avLst/>
            </a:prstGeom>
            <a:grpFill/>
            <a:ln>
              <a:solidFill>
                <a:srgbClr val="5C9F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cs typeface="+mn-ea"/>
                  <a:sym typeface="+mn-lt"/>
                </a:rPr>
                <a:t>100%</a:t>
              </a:r>
              <a:endParaRPr lang="en-US" sz="1400" dirty="0">
                <a:cs typeface="+mn-ea"/>
                <a:sym typeface="+mn-lt"/>
              </a:endParaRPr>
            </a:p>
          </p:txBody>
        </p:sp>
        <p:sp>
          <p:nvSpPr>
            <p:cNvPr id="13" name="Rounded Rectangle 18"/>
            <p:cNvSpPr/>
            <p:nvPr/>
          </p:nvSpPr>
          <p:spPr>
            <a:xfrm>
              <a:off x="7239890" y="3414603"/>
              <a:ext cx="705492" cy="681824"/>
            </a:xfrm>
            <a:prstGeom prst="roundRect">
              <a:avLst/>
            </a:prstGeom>
            <a:grpFill/>
            <a:ln>
              <a:solidFill>
                <a:srgbClr val="5C9F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cs typeface="+mn-ea"/>
                  <a:sym typeface="+mn-lt"/>
                </a:rPr>
                <a:t>80%</a:t>
              </a:r>
              <a:endParaRPr lang="en-US" sz="1400" dirty="0">
                <a:cs typeface="+mn-ea"/>
                <a:sym typeface="+mn-lt"/>
              </a:endParaRPr>
            </a:p>
          </p:txBody>
        </p:sp>
        <p:sp>
          <p:nvSpPr>
            <p:cNvPr id="14" name="Rounded Rectangle 19"/>
            <p:cNvSpPr/>
            <p:nvPr/>
          </p:nvSpPr>
          <p:spPr>
            <a:xfrm>
              <a:off x="7239890" y="4290890"/>
              <a:ext cx="705492" cy="681824"/>
            </a:xfrm>
            <a:prstGeom prst="roundRect">
              <a:avLst/>
            </a:prstGeom>
            <a:grpFill/>
            <a:ln>
              <a:solidFill>
                <a:srgbClr val="5C9F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cs typeface="+mn-ea"/>
                  <a:sym typeface="+mn-lt"/>
                </a:rPr>
                <a:t>75%</a:t>
              </a:r>
              <a:endParaRPr lang="en-US" sz="1400" dirty="0">
                <a:cs typeface="+mn-ea"/>
                <a:sym typeface="+mn-lt"/>
              </a:endParaRPr>
            </a:p>
          </p:txBody>
        </p:sp>
        <p:cxnSp>
          <p:nvCxnSpPr>
            <p:cNvPr id="15" name="Straight Connector 36"/>
            <p:cNvCxnSpPr/>
            <p:nvPr/>
          </p:nvCxnSpPr>
          <p:spPr>
            <a:xfrm>
              <a:off x="7621374" y="5519378"/>
              <a:ext cx="3450619" cy="1"/>
            </a:xfrm>
            <a:prstGeom prst="line">
              <a:avLst/>
            </a:prstGeom>
            <a:grpFill/>
            <a:ln w="254000">
              <a:solidFill>
                <a:srgbClr val="5C9FBA"/>
              </a:solidFill>
            </a:ln>
          </p:spPr>
          <p:style>
            <a:lnRef idx="1">
              <a:schemeClr val="accent1"/>
            </a:lnRef>
            <a:fillRef idx="0">
              <a:schemeClr val="accent1"/>
            </a:fillRef>
            <a:effectRef idx="0">
              <a:schemeClr val="accent1"/>
            </a:effectRef>
            <a:fontRef idx="minor">
              <a:schemeClr val="tx1"/>
            </a:fontRef>
          </p:style>
        </p:cxnSp>
        <p:sp>
          <p:nvSpPr>
            <p:cNvPr id="16" name="Rounded Rectangle 19"/>
            <p:cNvSpPr/>
            <p:nvPr/>
          </p:nvSpPr>
          <p:spPr>
            <a:xfrm>
              <a:off x="7239890" y="5167177"/>
              <a:ext cx="705492" cy="681824"/>
            </a:xfrm>
            <a:prstGeom prst="roundRect">
              <a:avLst/>
            </a:prstGeom>
            <a:grpFill/>
            <a:ln>
              <a:solidFill>
                <a:srgbClr val="5C9F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cs typeface="+mn-ea"/>
                  <a:sym typeface="+mn-lt"/>
                </a:rPr>
                <a:t>75%</a:t>
              </a:r>
              <a:endParaRPr lang="en-US" sz="1400" dirty="0">
                <a:cs typeface="+mn-ea"/>
                <a:sym typeface="+mn-lt"/>
              </a:endParaRPr>
            </a:p>
          </p:txBody>
        </p:sp>
      </p:grpSp>
      <p:sp>
        <p:nvSpPr>
          <p:cNvPr id="17" name="文本框 29"/>
          <p:cNvSpPr txBox="1"/>
          <p:nvPr/>
        </p:nvSpPr>
        <p:spPr>
          <a:xfrm>
            <a:off x="1323594" y="2633235"/>
            <a:ext cx="4109061" cy="523220"/>
          </a:xfrm>
          <a:prstGeom prst="rect">
            <a:avLst/>
          </a:prstGeom>
          <a:noFill/>
        </p:spPr>
        <p:txBody>
          <a:bodyPr wrap="square" rtlCol="0">
            <a:spAutoFit/>
          </a:bodyPr>
          <a:lstStyle/>
          <a:p>
            <a:r>
              <a:rPr lang="zh-CN" altLang="en-US" sz="2800" b="1" dirty="0">
                <a:solidFill>
                  <a:srgbClr val="5C9FBA"/>
                </a:solidFill>
                <a:cs typeface="+mn-ea"/>
                <a:sym typeface="+mn-lt"/>
              </a:rPr>
              <a:t>加入你的标题描述</a:t>
            </a:r>
            <a:endParaRPr lang="en-US" altLang="zh-CN" sz="2800" b="1" dirty="0">
              <a:solidFill>
                <a:srgbClr val="5C9FBA"/>
              </a:solidFill>
              <a:cs typeface="+mn-ea"/>
              <a:sym typeface="+mn-lt"/>
            </a:endParaRPr>
          </a:p>
        </p:txBody>
      </p:sp>
      <p:sp>
        <p:nvSpPr>
          <p:cNvPr id="18" name="文本框 30"/>
          <p:cNvSpPr txBox="1"/>
          <p:nvPr/>
        </p:nvSpPr>
        <p:spPr>
          <a:xfrm>
            <a:off x="1323594" y="3361200"/>
            <a:ext cx="4800032" cy="1169551"/>
          </a:xfrm>
          <a:prstGeom prst="rect">
            <a:avLst/>
          </a:prstGeom>
          <a:noFill/>
          <a:effectLst/>
        </p:spPr>
        <p:txBody>
          <a:bodyPr wrap="square" rtlCol="0">
            <a:spAutoFit/>
          </a:bodyPr>
          <a:lstStyle/>
          <a:p>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endParaRPr sz="1400" dirty="0">
              <a:solidFill>
                <a:schemeClr val="bg1">
                  <a:lumMod val="5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250"/>
                                        <p:tgtEl>
                                          <p:spTgt spid="17"/>
                                        </p:tgtEl>
                                      </p:cBhvr>
                                    </p:animEffect>
                                    <p:anim calcmode="lin" valueType="num">
                                      <p:cBhvr>
                                        <p:cTn id="18" dur="250" fill="hold"/>
                                        <p:tgtEl>
                                          <p:spTgt spid="17"/>
                                        </p:tgtEl>
                                        <p:attrNameLst>
                                          <p:attrName>ppt_x</p:attrName>
                                        </p:attrNameLst>
                                      </p:cBhvr>
                                      <p:tavLst>
                                        <p:tav tm="0">
                                          <p:val>
                                            <p:strVal val="#ppt_x"/>
                                          </p:val>
                                        </p:tav>
                                        <p:tav tm="100000">
                                          <p:val>
                                            <p:strVal val="#ppt_x"/>
                                          </p:val>
                                        </p:tav>
                                      </p:tavLst>
                                    </p:anim>
                                    <p:anim calcmode="lin" valueType="num">
                                      <p:cBhvr>
                                        <p:cTn id="19" dur="250" fill="hold"/>
                                        <p:tgtEl>
                                          <p:spTgt spid="17"/>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250"/>
                                        <p:tgtEl>
                                          <p:spTgt spid="18"/>
                                        </p:tgtEl>
                                      </p:cBhvr>
                                    </p:animEffect>
                                    <p:anim calcmode="lin" valueType="num">
                                      <p:cBhvr>
                                        <p:cTn id="24" dur="250" fill="hold"/>
                                        <p:tgtEl>
                                          <p:spTgt spid="18"/>
                                        </p:tgtEl>
                                        <p:attrNameLst>
                                          <p:attrName>ppt_x</p:attrName>
                                        </p:attrNameLst>
                                      </p:cBhvr>
                                      <p:tavLst>
                                        <p:tav tm="0">
                                          <p:val>
                                            <p:strVal val="#ppt_x"/>
                                          </p:val>
                                        </p:tav>
                                        <p:tav tm="100000">
                                          <p:val>
                                            <p:strVal val="#ppt_x"/>
                                          </p:val>
                                        </p:tav>
                                      </p:tavLst>
                                    </p:anim>
                                    <p:anim calcmode="lin" valueType="num">
                                      <p:cBhvr>
                                        <p:cTn id="25" dur="25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0" y="172636"/>
            <a:ext cx="12190413" cy="780767"/>
            <a:chOff x="0" y="595546"/>
            <a:chExt cx="12190413" cy="780767"/>
          </a:xfrm>
        </p:grpSpPr>
        <p:sp>
          <p:nvSpPr>
            <p:cNvPr id="11" name="矩形 10"/>
            <p:cNvSpPr/>
            <p:nvPr/>
          </p:nvSpPr>
          <p:spPr>
            <a:xfrm flipV="1">
              <a:off x="0" y="1330594"/>
              <a:ext cx="12190413" cy="45719"/>
            </a:xfrm>
            <a:prstGeom prst="rect">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8"/>
            <p:cNvSpPr txBox="1">
              <a:spLocks noChangeArrowheads="1"/>
            </p:cNvSpPr>
            <p:nvPr/>
          </p:nvSpPr>
          <p:spPr bwMode="auto">
            <a:xfrm>
              <a:off x="4467544" y="595546"/>
              <a:ext cx="32553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dirty="0">
                  <a:solidFill>
                    <a:srgbClr val="5C9FBA"/>
                  </a:solidFill>
                  <a:cs typeface="+mn-ea"/>
                  <a:sym typeface="+mn-lt"/>
                </a:rPr>
                <a:t>教学成果展示</a:t>
              </a:r>
              <a:endParaRPr lang="zh-CN" altLang="en-US" sz="3600" dirty="0">
                <a:solidFill>
                  <a:srgbClr val="5C9FBA"/>
                </a:solidFill>
                <a:cs typeface="+mn-ea"/>
                <a:sym typeface="+mn-lt"/>
              </a:endParaRPr>
            </a:p>
          </p:txBody>
        </p:sp>
      </p:grpSp>
      <p:sp>
        <p:nvSpPr>
          <p:cNvPr id="5" name="圆角矩形 20"/>
          <p:cNvSpPr/>
          <p:nvPr/>
        </p:nvSpPr>
        <p:spPr>
          <a:xfrm>
            <a:off x="502130" y="1983744"/>
            <a:ext cx="11239146" cy="1861226"/>
          </a:xfrm>
          <a:prstGeom prst="roundRect">
            <a:avLst>
              <a:gd name="adj" fmla="val 0"/>
            </a:avLst>
          </a:prstGeom>
          <a:noFill/>
          <a:ln w="3175">
            <a:solidFill>
              <a:srgbClr val="5C9FBA"/>
            </a:solidFill>
          </a:ln>
        </p:spPr>
        <p:style>
          <a:lnRef idx="2">
            <a:schemeClr val="accent1">
              <a:shade val="50000"/>
            </a:schemeClr>
          </a:lnRef>
          <a:fillRef idx="1">
            <a:schemeClr val="accent1"/>
          </a:fillRef>
          <a:effectRef idx="0">
            <a:schemeClr val="accent1"/>
          </a:effectRef>
          <a:fontRef idx="minor">
            <a:schemeClr val="lt1"/>
          </a:fontRef>
        </p:style>
        <p:txBody>
          <a:bodyPr lIns="133411" tIns="66706" rIns="133411" bIns="66706" rtlCol="0" anchor="ctr"/>
          <a:lstStyle/>
          <a:p>
            <a:pPr algn="ctr"/>
            <a:endParaRPr lang="zh-CN" altLang="en-US">
              <a:cs typeface="+mn-ea"/>
              <a:sym typeface="+mn-lt"/>
            </a:endParaRPr>
          </a:p>
        </p:txBody>
      </p:sp>
      <p:sp>
        <p:nvSpPr>
          <p:cNvPr id="6" name="TextBox 21"/>
          <p:cNvSpPr txBox="1"/>
          <p:nvPr/>
        </p:nvSpPr>
        <p:spPr>
          <a:xfrm>
            <a:off x="957262" y="2424559"/>
            <a:ext cx="10328882" cy="553998"/>
          </a:xfrm>
          <a:prstGeom prst="rect">
            <a:avLst/>
          </a:prstGeom>
          <a:noFill/>
        </p:spPr>
        <p:txBody>
          <a:bodyPr wrap="square" lIns="0" tIns="0" rIns="0" bIns="0" rtlCol="0">
            <a:spAutoFit/>
          </a:bodyPr>
          <a:lstStyle/>
          <a:p>
            <a:pPr algn="ctr"/>
            <a:r>
              <a:rPr dirty="0" err="1">
                <a:solidFill>
                  <a:schemeClr val="bg1">
                    <a:lumMod val="50000"/>
                  </a:schemeClr>
                </a:solidFill>
                <a:cs typeface="+mn-ea"/>
                <a:sym typeface="+mn-lt"/>
              </a:rPr>
              <a:t>点击此处更换文本</a:t>
            </a:r>
            <a:r>
              <a:rPr lang="zh-CN" altLang="en-US" dirty="0">
                <a:solidFill>
                  <a:schemeClr val="bg1">
                    <a:lumMod val="50000"/>
                  </a:schemeClr>
                </a:solidFill>
                <a:cs typeface="+mn-ea"/>
                <a:sym typeface="+mn-lt"/>
              </a:rPr>
              <a:t>点击此处更换文本</a:t>
            </a:r>
            <a:r>
              <a:rPr dirty="0" err="1">
                <a:solidFill>
                  <a:schemeClr val="bg1">
                    <a:lumMod val="50000"/>
                  </a:schemeClr>
                </a:solidFill>
                <a:cs typeface="+mn-ea"/>
                <a:sym typeface="+mn-lt"/>
              </a:rPr>
              <a:t>点击此处更换文本</a:t>
            </a:r>
            <a:r>
              <a:rPr lang="zh-CN" altLang="en-US" dirty="0">
                <a:solidFill>
                  <a:schemeClr val="bg1">
                    <a:lumMod val="50000"/>
                  </a:schemeClr>
                </a:solidFill>
                <a:cs typeface="+mn-ea"/>
                <a:sym typeface="+mn-lt"/>
              </a:rPr>
              <a:t>点击此处更换文本</a:t>
            </a:r>
            <a:r>
              <a:rPr dirty="0" err="1">
                <a:solidFill>
                  <a:schemeClr val="bg1">
                    <a:lumMod val="50000"/>
                  </a:schemeClr>
                </a:solidFill>
                <a:cs typeface="+mn-ea"/>
                <a:sym typeface="+mn-lt"/>
              </a:rPr>
              <a:t>点击此处更换文本</a:t>
            </a:r>
            <a:r>
              <a:rPr lang="zh-CN" altLang="en-US" dirty="0">
                <a:solidFill>
                  <a:schemeClr val="bg1">
                    <a:lumMod val="50000"/>
                  </a:schemeClr>
                </a:solidFill>
                <a:cs typeface="+mn-ea"/>
                <a:sym typeface="+mn-lt"/>
              </a:rPr>
              <a:t>点击此处更换文本</a:t>
            </a:r>
            <a:r>
              <a:rPr dirty="0" err="1">
                <a:solidFill>
                  <a:schemeClr val="bg1">
                    <a:lumMod val="50000"/>
                  </a:schemeClr>
                </a:solidFill>
                <a:cs typeface="+mn-ea"/>
                <a:sym typeface="+mn-lt"/>
              </a:rPr>
              <a:t>点击此处更换文本</a:t>
            </a:r>
            <a:r>
              <a:rPr lang="zh-CN" altLang="en-US" dirty="0">
                <a:solidFill>
                  <a:schemeClr val="bg1">
                    <a:lumMod val="50000"/>
                  </a:schemeClr>
                </a:solidFill>
                <a:cs typeface="+mn-ea"/>
                <a:sym typeface="+mn-lt"/>
              </a:rPr>
              <a:t>点击此处更换文本</a:t>
            </a:r>
            <a:endParaRPr dirty="0">
              <a:solidFill>
                <a:schemeClr val="bg1">
                  <a:lumMod val="50000"/>
                </a:schemeClr>
              </a:solidFill>
              <a:cs typeface="+mn-ea"/>
              <a:sym typeface="+mn-lt"/>
            </a:endParaRPr>
          </a:p>
        </p:txBody>
      </p:sp>
      <p:sp>
        <p:nvSpPr>
          <p:cNvPr id="7" name="Freeform 5"/>
          <p:cNvSpPr/>
          <p:nvPr/>
        </p:nvSpPr>
        <p:spPr bwMode="auto">
          <a:xfrm>
            <a:off x="3682749" y="4099766"/>
            <a:ext cx="2246073" cy="176514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5C9FBA"/>
          </a:solidFill>
          <a:ln w="9525" cap="flat">
            <a:noFill/>
            <a:prstDash val="solid"/>
            <a:miter lim="800000"/>
          </a:ln>
          <a:effectLst/>
          <a:scene3d>
            <a:camera prst="orthographicFront">
              <a:rot lat="0" lon="0" rev="0"/>
            </a:camera>
            <a:lightRig rig="balanced" dir="t">
              <a:rot lat="0" lon="0" rev="8700000"/>
            </a:lightRig>
          </a:scene3d>
          <a:sp3d/>
        </p:spPr>
        <p:txBody>
          <a:bodyPr vert="horz" wrap="square" lIns="133411" tIns="66706" rIns="133411" bIns="66706" numCol="1" anchor="t" anchorCtr="0" compatLnSpc="1"/>
          <a:lstStyle/>
          <a:p>
            <a:endParaRPr lang="zh-CN" altLang="en-US">
              <a:solidFill>
                <a:schemeClr val="bg1"/>
              </a:solidFill>
              <a:cs typeface="+mn-ea"/>
              <a:sym typeface="+mn-lt"/>
            </a:endParaRPr>
          </a:p>
        </p:txBody>
      </p:sp>
      <p:sp>
        <p:nvSpPr>
          <p:cNvPr id="9" name="TextBox 23"/>
          <p:cNvSpPr txBox="1"/>
          <p:nvPr/>
        </p:nvSpPr>
        <p:spPr>
          <a:xfrm>
            <a:off x="4039186" y="4609358"/>
            <a:ext cx="1482659" cy="800219"/>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charset="-122"/>
                <a:ea typeface="微软雅黑" panose="020B0503020204020204" charset="-122"/>
              </a:defRPr>
            </a:lvl1pPr>
          </a:lstStyle>
          <a:p>
            <a:pPr algn="ctr"/>
            <a:r>
              <a:rPr lang="zh-CN" altLang="en-US" sz="2600" b="1" dirty="0">
                <a:latin typeface="+mn-lt"/>
                <a:ea typeface="+mn-ea"/>
                <a:cs typeface="+mn-ea"/>
                <a:sym typeface="+mn-lt"/>
              </a:rPr>
              <a:t>添加</a:t>
            </a:r>
            <a:endParaRPr lang="en-US" altLang="zh-CN" sz="2600" b="1" dirty="0">
              <a:latin typeface="+mn-lt"/>
              <a:ea typeface="+mn-ea"/>
              <a:cs typeface="+mn-ea"/>
              <a:sym typeface="+mn-lt"/>
            </a:endParaRPr>
          </a:p>
          <a:p>
            <a:pPr algn="ctr"/>
            <a:r>
              <a:rPr lang="zh-CN" altLang="en-US" sz="2600" b="1" dirty="0">
                <a:latin typeface="+mn-lt"/>
                <a:ea typeface="+mn-ea"/>
                <a:cs typeface="+mn-ea"/>
                <a:sym typeface="+mn-lt"/>
              </a:rPr>
              <a:t>关键字</a:t>
            </a:r>
            <a:endParaRPr lang="zh-CN" altLang="en-US" sz="2600" b="1" dirty="0">
              <a:latin typeface="+mn-lt"/>
              <a:ea typeface="+mn-ea"/>
              <a:cs typeface="+mn-ea"/>
              <a:sym typeface="+mn-lt"/>
            </a:endParaRPr>
          </a:p>
        </p:txBody>
      </p:sp>
      <p:sp>
        <p:nvSpPr>
          <p:cNvPr id="10" name="Freeform 5"/>
          <p:cNvSpPr/>
          <p:nvPr/>
        </p:nvSpPr>
        <p:spPr bwMode="auto">
          <a:xfrm>
            <a:off x="1243793" y="4099766"/>
            <a:ext cx="2246073" cy="176514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5C9FBA"/>
          </a:solidFill>
          <a:ln w="9525" cap="flat">
            <a:noFill/>
            <a:prstDash val="solid"/>
            <a:miter lim="800000"/>
          </a:ln>
          <a:effectLst/>
          <a:scene3d>
            <a:camera prst="orthographicFront">
              <a:rot lat="0" lon="0" rev="0"/>
            </a:camera>
            <a:lightRig rig="balanced" dir="t">
              <a:rot lat="0" lon="0" rev="8700000"/>
            </a:lightRig>
          </a:scene3d>
          <a:sp3d/>
        </p:spPr>
        <p:txBody>
          <a:bodyPr vert="horz" wrap="square" lIns="133411" tIns="66706" rIns="133411" bIns="66706" numCol="1" anchor="t" anchorCtr="0" compatLnSpc="1"/>
          <a:lstStyle/>
          <a:p>
            <a:endParaRPr lang="zh-CN" altLang="en-US">
              <a:solidFill>
                <a:schemeClr val="bg1"/>
              </a:solidFill>
              <a:cs typeface="+mn-ea"/>
              <a:sym typeface="+mn-lt"/>
            </a:endParaRPr>
          </a:p>
        </p:txBody>
      </p:sp>
      <p:sp>
        <p:nvSpPr>
          <p:cNvPr id="13" name="Freeform 5"/>
          <p:cNvSpPr/>
          <p:nvPr/>
        </p:nvSpPr>
        <p:spPr bwMode="auto">
          <a:xfrm>
            <a:off x="6121703" y="4099766"/>
            <a:ext cx="2246073" cy="176514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5C9FBA"/>
          </a:solidFill>
          <a:ln w="9525" cap="flat">
            <a:noFill/>
            <a:prstDash val="solid"/>
            <a:miter lim="800000"/>
          </a:ln>
          <a:effectLst/>
          <a:scene3d>
            <a:camera prst="orthographicFront">
              <a:rot lat="0" lon="0" rev="0"/>
            </a:camera>
            <a:lightRig rig="balanced" dir="t">
              <a:rot lat="0" lon="0" rev="8700000"/>
            </a:lightRig>
          </a:scene3d>
          <a:sp3d/>
        </p:spPr>
        <p:txBody>
          <a:bodyPr vert="horz" wrap="square" lIns="133411" tIns="66706" rIns="133411" bIns="66706" numCol="1" anchor="t" anchorCtr="0" compatLnSpc="1"/>
          <a:lstStyle/>
          <a:p>
            <a:endParaRPr lang="zh-CN" altLang="en-US">
              <a:solidFill>
                <a:schemeClr val="bg1"/>
              </a:solidFill>
              <a:cs typeface="+mn-ea"/>
              <a:sym typeface="+mn-lt"/>
            </a:endParaRPr>
          </a:p>
        </p:txBody>
      </p:sp>
      <p:sp>
        <p:nvSpPr>
          <p:cNvPr id="14" name="Freeform 5"/>
          <p:cNvSpPr/>
          <p:nvPr/>
        </p:nvSpPr>
        <p:spPr bwMode="auto">
          <a:xfrm>
            <a:off x="8560658" y="4099766"/>
            <a:ext cx="2246073" cy="176514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5C9FBA"/>
          </a:solidFill>
          <a:ln w="9525" cap="flat">
            <a:noFill/>
            <a:prstDash val="solid"/>
            <a:miter lim="800000"/>
          </a:ln>
          <a:effectLst/>
          <a:scene3d>
            <a:camera prst="orthographicFront">
              <a:rot lat="0" lon="0" rev="0"/>
            </a:camera>
            <a:lightRig rig="balanced" dir="t">
              <a:rot lat="0" lon="0" rev="8700000"/>
            </a:lightRig>
          </a:scene3d>
          <a:sp3d/>
        </p:spPr>
        <p:txBody>
          <a:bodyPr vert="horz" wrap="square" lIns="133411" tIns="66706" rIns="133411" bIns="66706" numCol="1" anchor="t" anchorCtr="0" compatLnSpc="1"/>
          <a:lstStyle/>
          <a:p>
            <a:endParaRPr lang="zh-CN" altLang="en-US">
              <a:solidFill>
                <a:schemeClr val="bg1"/>
              </a:solidFill>
              <a:cs typeface="+mn-ea"/>
              <a:sym typeface="+mn-lt"/>
            </a:endParaRPr>
          </a:p>
        </p:txBody>
      </p:sp>
      <p:sp>
        <p:nvSpPr>
          <p:cNvPr id="15" name="TextBox 27"/>
          <p:cNvSpPr txBox="1"/>
          <p:nvPr/>
        </p:nvSpPr>
        <p:spPr>
          <a:xfrm>
            <a:off x="1625501" y="4609358"/>
            <a:ext cx="1482659" cy="800219"/>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charset="-122"/>
                <a:ea typeface="微软雅黑" panose="020B0503020204020204" charset="-122"/>
              </a:defRPr>
            </a:lvl1pPr>
          </a:lstStyle>
          <a:p>
            <a:pPr algn="ctr"/>
            <a:r>
              <a:rPr lang="zh-CN" altLang="en-US" sz="2600" b="1" dirty="0">
                <a:latin typeface="+mn-lt"/>
                <a:ea typeface="+mn-ea"/>
                <a:cs typeface="+mn-ea"/>
                <a:sym typeface="+mn-lt"/>
              </a:rPr>
              <a:t>添加</a:t>
            </a:r>
            <a:endParaRPr lang="en-US" altLang="zh-CN" sz="2600" b="1" dirty="0">
              <a:latin typeface="+mn-lt"/>
              <a:ea typeface="+mn-ea"/>
              <a:cs typeface="+mn-ea"/>
              <a:sym typeface="+mn-lt"/>
            </a:endParaRPr>
          </a:p>
          <a:p>
            <a:pPr algn="ctr"/>
            <a:r>
              <a:rPr lang="zh-CN" altLang="en-US" sz="2600" b="1" dirty="0">
                <a:latin typeface="+mn-lt"/>
                <a:ea typeface="+mn-ea"/>
                <a:cs typeface="+mn-ea"/>
                <a:sym typeface="+mn-lt"/>
              </a:rPr>
              <a:t>关键字</a:t>
            </a:r>
            <a:endParaRPr lang="zh-CN" altLang="en-US" sz="2600" b="1" dirty="0">
              <a:latin typeface="+mn-lt"/>
              <a:ea typeface="+mn-ea"/>
              <a:cs typeface="+mn-ea"/>
              <a:sym typeface="+mn-lt"/>
            </a:endParaRPr>
          </a:p>
        </p:txBody>
      </p:sp>
      <p:sp>
        <p:nvSpPr>
          <p:cNvPr id="16" name="TextBox 28"/>
          <p:cNvSpPr txBox="1"/>
          <p:nvPr/>
        </p:nvSpPr>
        <p:spPr>
          <a:xfrm>
            <a:off x="6503411" y="4609358"/>
            <a:ext cx="1482659" cy="800219"/>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charset="-122"/>
                <a:ea typeface="微软雅黑" panose="020B0503020204020204" charset="-122"/>
              </a:defRPr>
            </a:lvl1pPr>
          </a:lstStyle>
          <a:p>
            <a:pPr algn="ctr"/>
            <a:r>
              <a:rPr lang="zh-CN" altLang="en-US" sz="2600" b="1" dirty="0">
                <a:latin typeface="+mn-lt"/>
                <a:ea typeface="+mn-ea"/>
                <a:cs typeface="+mn-ea"/>
                <a:sym typeface="+mn-lt"/>
              </a:rPr>
              <a:t>添加</a:t>
            </a:r>
            <a:endParaRPr lang="en-US" altLang="zh-CN" sz="2600" b="1" dirty="0">
              <a:latin typeface="+mn-lt"/>
              <a:ea typeface="+mn-ea"/>
              <a:cs typeface="+mn-ea"/>
              <a:sym typeface="+mn-lt"/>
            </a:endParaRPr>
          </a:p>
          <a:p>
            <a:pPr algn="ctr"/>
            <a:r>
              <a:rPr lang="zh-CN" altLang="en-US" sz="2600" b="1" dirty="0">
                <a:latin typeface="+mn-lt"/>
                <a:ea typeface="+mn-ea"/>
                <a:cs typeface="+mn-ea"/>
                <a:sym typeface="+mn-lt"/>
              </a:rPr>
              <a:t>关键字</a:t>
            </a:r>
            <a:endParaRPr lang="zh-CN" altLang="en-US" sz="2600" b="1" dirty="0">
              <a:latin typeface="+mn-lt"/>
              <a:ea typeface="+mn-ea"/>
              <a:cs typeface="+mn-ea"/>
              <a:sym typeface="+mn-lt"/>
            </a:endParaRPr>
          </a:p>
        </p:txBody>
      </p:sp>
      <p:sp>
        <p:nvSpPr>
          <p:cNvPr id="17" name="TextBox 29"/>
          <p:cNvSpPr txBox="1"/>
          <p:nvPr/>
        </p:nvSpPr>
        <p:spPr>
          <a:xfrm>
            <a:off x="8942366" y="4609358"/>
            <a:ext cx="1482659" cy="800219"/>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charset="-122"/>
                <a:ea typeface="微软雅黑" panose="020B0503020204020204" charset="-122"/>
              </a:defRPr>
            </a:lvl1pPr>
          </a:lstStyle>
          <a:p>
            <a:pPr algn="ctr"/>
            <a:r>
              <a:rPr lang="zh-CN" altLang="en-US" sz="2600" b="1" dirty="0">
                <a:latin typeface="+mn-lt"/>
                <a:ea typeface="+mn-ea"/>
                <a:cs typeface="+mn-ea"/>
                <a:sym typeface="+mn-lt"/>
              </a:rPr>
              <a:t>添加</a:t>
            </a:r>
            <a:endParaRPr lang="en-US" altLang="zh-CN" sz="2600" b="1" dirty="0">
              <a:latin typeface="+mn-lt"/>
              <a:ea typeface="+mn-ea"/>
              <a:cs typeface="+mn-ea"/>
              <a:sym typeface="+mn-lt"/>
            </a:endParaRPr>
          </a:p>
          <a:p>
            <a:pPr algn="ctr"/>
            <a:r>
              <a:rPr lang="zh-CN" altLang="en-US" sz="2600" b="1" dirty="0">
                <a:latin typeface="+mn-lt"/>
                <a:ea typeface="+mn-ea"/>
                <a:cs typeface="+mn-ea"/>
                <a:sym typeface="+mn-lt"/>
              </a:rPr>
              <a:t>关键字</a:t>
            </a:r>
            <a:endParaRPr lang="zh-CN" altLang="en-US" sz="2600" b="1"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grpId="0" nodeType="withEffect">
                                  <p:stCondLst>
                                    <p:cond delay="30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10" presetClass="entr" presetSubtype="0" fill="hold" grpId="0" nodeType="withEffect">
                                  <p:stCondLst>
                                    <p:cond delay="30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60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10" presetClass="entr" presetSubtype="0" fill="hold" grpId="0" nodeType="withEffect">
                                  <p:stCondLst>
                                    <p:cond delay="60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childTnLst>
                                </p:cTn>
                              </p:par>
                              <p:par>
                                <p:cTn id="35" presetID="10" presetClass="entr" presetSubtype="0" fill="hold" grpId="0" nodeType="withEffect">
                                  <p:stCondLst>
                                    <p:cond delay="90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10" presetClass="entr" presetSubtype="0" fill="hold" grpId="0" nodeType="withEffect">
                                  <p:stCondLst>
                                    <p:cond delay="90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9" grpId="0"/>
      <p:bldP spid="10" grpId="0" animBg="1"/>
      <p:bldP spid="13" grpId="0" animBg="1"/>
      <p:bldP spid="14" grpId="0" animBg="1"/>
      <p:bldP spid="15" grpId="0"/>
      <p:bldP spid="16" grpId="0"/>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0" y="172636"/>
            <a:ext cx="12190413" cy="780767"/>
            <a:chOff x="0" y="595546"/>
            <a:chExt cx="12190413" cy="780767"/>
          </a:xfrm>
        </p:grpSpPr>
        <p:sp>
          <p:nvSpPr>
            <p:cNvPr id="11" name="矩形 10"/>
            <p:cNvSpPr/>
            <p:nvPr/>
          </p:nvSpPr>
          <p:spPr>
            <a:xfrm flipV="1">
              <a:off x="0" y="1330594"/>
              <a:ext cx="12190413" cy="45719"/>
            </a:xfrm>
            <a:prstGeom prst="rect">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8"/>
            <p:cNvSpPr txBox="1">
              <a:spLocks noChangeArrowheads="1"/>
            </p:cNvSpPr>
            <p:nvPr/>
          </p:nvSpPr>
          <p:spPr bwMode="auto">
            <a:xfrm>
              <a:off x="4467544" y="595546"/>
              <a:ext cx="32553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dirty="0">
                  <a:solidFill>
                    <a:srgbClr val="5C9FBA"/>
                  </a:solidFill>
                  <a:cs typeface="+mn-ea"/>
                  <a:sym typeface="+mn-lt"/>
                </a:rPr>
                <a:t>教学成果展示</a:t>
              </a:r>
              <a:endParaRPr lang="zh-CN" altLang="en-US" sz="3600" dirty="0">
                <a:solidFill>
                  <a:srgbClr val="5C9FBA"/>
                </a:solidFill>
                <a:cs typeface="+mn-ea"/>
                <a:sym typeface="+mn-lt"/>
              </a:endParaRPr>
            </a:p>
          </p:txBody>
        </p:sp>
      </p:grpSp>
      <p:grpSp>
        <p:nvGrpSpPr>
          <p:cNvPr id="5" name="组合 4"/>
          <p:cNvGrpSpPr/>
          <p:nvPr/>
        </p:nvGrpSpPr>
        <p:grpSpPr>
          <a:xfrm>
            <a:off x="1581477" y="1976706"/>
            <a:ext cx="4523125" cy="1796324"/>
            <a:chOff x="549712" y="699542"/>
            <a:chExt cx="3888432" cy="1584176"/>
          </a:xfrm>
        </p:grpSpPr>
        <p:sp>
          <p:nvSpPr>
            <p:cNvPr id="6" name="圆角矩形 5"/>
            <p:cNvSpPr/>
            <p:nvPr/>
          </p:nvSpPr>
          <p:spPr>
            <a:xfrm>
              <a:off x="549712" y="699542"/>
              <a:ext cx="3888432" cy="1584176"/>
            </a:xfrm>
            <a:prstGeom prst="roundRect">
              <a:avLst>
                <a:gd name="adj" fmla="val 833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7" name="Rectangle 13" descr="FD1DDF730CE4456e89755B07FE1653D0# #Rectangle 13"/>
            <p:cNvSpPr>
              <a:spLocks noChangeArrowheads="1"/>
            </p:cNvSpPr>
            <p:nvPr/>
          </p:nvSpPr>
          <p:spPr bwMode="auto">
            <a:xfrm>
              <a:off x="1876107" y="1085519"/>
              <a:ext cx="1460088" cy="325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None/>
                <a:defRPr/>
              </a:pPr>
              <a:r>
                <a:rPr lang="zh-CN" altLang="en-US" sz="1800" dirty="0">
                  <a:solidFill>
                    <a:schemeClr val="bg1">
                      <a:lumMod val="50000"/>
                    </a:schemeClr>
                  </a:solidFill>
                  <a:latin typeface="+mn-lt"/>
                  <a:ea typeface="+mn-ea"/>
                  <a:cs typeface="+mn-ea"/>
                  <a:sym typeface="+mn-lt"/>
                </a:rPr>
                <a:t>添加标题</a:t>
              </a:r>
              <a:endParaRPr lang="en-US" altLang="zh-CN" sz="1800" dirty="0">
                <a:solidFill>
                  <a:schemeClr val="bg1">
                    <a:lumMod val="50000"/>
                  </a:schemeClr>
                </a:solidFill>
                <a:latin typeface="+mn-lt"/>
                <a:ea typeface="+mn-ea"/>
                <a:cs typeface="+mn-ea"/>
                <a:sym typeface="+mn-lt"/>
              </a:endParaRPr>
            </a:p>
          </p:txBody>
        </p:sp>
        <p:sp>
          <p:nvSpPr>
            <p:cNvPr id="9" name="Rectangle 13" descr="FD1DDF730CE4456e89755B07FE1653D0# #Rectangle 13"/>
            <p:cNvSpPr>
              <a:spLocks noChangeArrowheads="1"/>
            </p:cNvSpPr>
            <p:nvPr/>
          </p:nvSpPr>
          <p:spPr bwMode="auto">
            <a:xfrm>
              <a:off x="1876105" y="1353231"/>
              <a:ext cx="2391677" cy="569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None/>
                <a:defRPr/>
              </a:pPr>
              <a:r>
                <a:rPr lang="zh-CN" altLang="en-US" sz="1200" dirty="0">
                  <a:solidFill>
                    <a:schemeClr val="bg1">
                      <a:lumMod val="50000"/>
                    </a:schemeClr>
                  </a:solidFill>
                  <a:latin typeface="+mn-lt"/>
                  <a:ea typeface="+mn-ea"/>
                  <a:cs typeface="+mn-ea"/>
                  <a:sym typeface="+mn-lt"/>
                </a:rPr>
                <a:t>此处添加计划扼要说明，添加简短说明文字。此处添加明年计划的扼要说明，添加简短说明文字。</a:t>
              </a:r>
              <a:endParaRPr lang="en-US" altLang="zh-CN" sz="1200" dirty="0">
                <a:solidFill>
                  <a:schemeClr val="bg1">
                    <a:lumMod val="50000"/>
                  </a:schemeClr>
                </a:solidFill>
                <a:latin typeface="+mn-lt"/>
                <a:ea typeface="+mn-ea"/>
                <a:cs typeface="+mn-ea"/>
                <a:sym typeface="+mn-lt"/>
              </a:endParaRPr>
            </a:p>
          </p:txBody>
        </p:sp>
        <p:sp>
          <p:nvSpPr>
            <p:cNvPr id="10" name="椭圆 9"/>
            <p:cNvSpPr/>
            <p:nvPr/>
          </p:nvSpPr>
          <p:spPr>
            <a:xfrm>
              <a:off x="683568" y="1056220"/>
              <a:ext cx="870820" cy="870820"/>
            </a:xfrm>
            <a:prstGeom prst="ellipse">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grpSp>
          <p:nvGrpSpPr>
            <p:cNvPr id="13" name="组合 12"/>
            <p:cNvGrpSpPr/>
            <p:nvPr/>
          </p:nvGrpSpPr>
          <p:grpSpPr>
            <a:xfrm>
              <a:off x="757979" y="1061904"/>
              <a:ext cx="710488" cy="814283"/>
              <a:chOff x="1648515" y="990614"/>
              <a:chExt cx="710488" cy="814283"/>
            </a:xfrm>
          </p:grpSpPr>
          <p:sp>
            <p:nvSpPr>
              <p:cNvPr id="14" name="TextBox 14"/>
              <p:cNvSpPr txBox="1"/>
              <p:nvPr/>
            </p:nvSpPr>
            <p:spPr>
              <a:xfrm>
                <a:off x="1648515" y="1159969"/>
                <a:ext cx="370424" cy="443332"/>
              </a:xfrm>
              <a:prstGeom prst="rect">
                <a:avLst/>
              </a:prstGeom>
              <a:noFill/>
            </p:spPr>
            <p:txBody>
              <a:bodyPr vert="eaVert" wrap="none" rtlCol="0">
                <a:spAutoFit/>
              </a:bodyPr>
              <a:lstStyle/>
              <a:p>
                <a:pPr algn="ctr"/>
                <a:r>
                  <a:rPr lang="zh-CN" altLang="en-US" sz="1600" dirty="0">
                    <a:solidFill>
                      <a:schemeClr val="bg1"/>
                    </a:solidFill>
                    <a:cs typeface="+mn-ea"/>
                    <a:sym typeface="+mn-lt"/>
                  </a:rPr>
                  <a:t>计划</a:t>
                </a:r>
                <a:endParaRPr lang="zh-CN" altLang="en-US" sz="1600" dirty="0">
                  <a:solidFill>
                    <a:schemeClr val="bg1"/>
                  </a:solidFill>
                  <a:cs typeface="+mn-ea"/>
                  <a:sym typeface="+mn-lt"/>
                </a:endParaRPr>
              </a:p>
            </p:txBody>
          </p:sp>
          <p:sp>
            <p:nvSpPr>
              <p:cNvPr id="15" name="矩形 14"/>
              <p:cNvSpPr/>
              <p:nvPr/>
            </p:nvSpPr>
            <p:spPr>
              <a:xfrm>
                <a:off x="1838483" y="990614"/>
                <a:ext cx="520520" cy="814283"/>
              </a:xfrm>
              <a:prstGeom prst="rect">
                <a:avLst/>
              </a:prstGeom>
            </p:spPr>
            <p:txBody>
              <a:bodyPr wrap="none">
                <a:spAutoFit/>
              </a:bodyPr>
              <a:lstStyle/>
              <a:p>
                <a:pPr>
                  <a:spcBef>
                    <a:spcPct val="0"/>
                  </a:spcBef>
                  <a:defRPr/>
                </a:pPr>
                <a:r>
                  <a:rPr lang="en-US" altLang="zh-CN" sz="5400" dirty="0">
                    <a:solidFill>
                      <a:schemeClr val="bg1"/>
                    </a:solidFill>
                    <a:cs typeface="+mn-ea"/>
                    <a:sym typeface="+mn-lt"/>
                  </a:rPr>
                  <a:t>1</a:t>
                </a:r>
                <a:endParaRPr lang="en-US" altLang="zh-CN" sz="5400" dirty="0">
                  <a:solidFill>
                    <a:schemeClr val="bg1"/>
                  </a:solidFill>
                  <a:cs typeface="+mn-ea"/>
                  <a:sym typeface="+mn-lt"/>
                </a:endParaRPr>
              </a:p>
            </p:txBody>
          </p:sp>
        </p:grpSp>
      </p:grpSp>
      <p:grpSp>
        <p:nvGrpSpPr>
          <p:cNvPr id="16" name="组合 15"/>
          <p:cNvGrpSpPr/>
          <p:nvPr/>
        </p:nvGrpSpPr>
        <p:grpSpPr>
          <a:xfrm>
            <a:off x="1581477" y="3969038"/>
            <a:ext cx="4523125" cy="1796324"/>
            <a:chOff x="549712" y="2859782"/>
            <a:chExt cx="3888432" cy="1584176"/>
          </a:xfrm>
        </p:grpSpPr>
        <p:sp>
          <p:nvSpPr>
            <p:cNvPr id="17" name="圆角矩形 14"/>
            <p:cNvSpPr/>
            <p:nvPr/>
          </p:nvSpPr>
          <p:spPr>
            <a:xfrm>
              <a:off x="549712" y="2859782"/>
              <a:ext cx="3888432" cy="1584176"/>
            </a:xfrm>
            <a:prstGeom prst="roundRect">
              <a:avLst>
                <a:gd name="adj" fmla="val 8636"/>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18" name="Rectangle 13" descr="FD1DDF730CE4456e89755B07FE1653D0# #Rectangle 13"/>
            <p:cNvSpPr>
              <a:spLocks noChangeArrowheads="1"/>
            </p:cNvSpPr>
            <p:nvPr/>
          </p:nvSpPr>
          <p:spPr bwMode="auto">
            <a:xfrm>
              <a:off x="1876107" y="3245759"/>
              <a:ext cx="1460088" cy="325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None/>
                <a:defRPr/>
              </a:pPr>
              <a:r>
                <a:rPr lang="zh-CN" altLang="en-US" sz="1800" dirty="0">
                  <a:solidFill>
                    <a:schemeClr val="bg1">
                      <a:lumMod val="50000"/>
                    </a:schemeClr>
                  </a:solidFill>
                  <a:latin typeface="+mn-lt"/>
                  <a:ea typeface="+mn-ea"/>
                  <a:cs typeface="+mn-ea"/>
                  <a:sym typeface="+mn-lt"/>
                </a:rPr>
                <a:t>添加标题</a:t>
              </a:r>
              <a:endParaRPr lang="en-US" altLang="zh-CN" sz="1800" dirty="0">
                <a:solidFill>
                  <a:schemeClr val="bg1">
                    <a:lumMod val="50000"/>
                  </a:schemeClr>
                </a:solidFill>
                <a:latin typeface="+mn-lt"/>
                <a:ea typeface="+mn-ea"/>
                <a:cs typeface="+mn-ea"/>
                <a:sym typeface="+mn-lt"/>
              </a:endParaRPr>
            </a:p>
          </p:txBody>
        </p:sp>
        <p:sp>
          <p:nvSpPr>
            <p:cNvPr id="19" name="Rectangle 13" descr="FD1DDF730CE4456e89755B07FE1653D0# #Rectangle 13"/>
            <p:cNvSpPr>
              <a:spLocks noChangeArrowheads="1"/>
            </p:cNvSpPr>
            <p:nvPr/>
          </p:nvSpPr>
          <p:spPr bwMode="auto">
            <a:xfrm>
              <a:off x="1876105" y="3513471"/>
              <a:ext cx="2391677" cy="569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None/>
                <a:defRPr/>
              </a:pPr>
              <a:r>
                <a:rPr lang="zh-CN" altLang="en-US" sz="1200" dirty="0">
                  <a:solidFill>
                    <a:schemeClr val="bg1">
                      <a:lumMod val="50000"/>
                    </a:schemeClr>
                  </a:solidFill>
                  <a:latin typeface="+mn-lt"/>
                  <a:ea typeface="+mn-ea"/>
                  <a:cs typeface="+mn-ea"/>
                  <a:sym typeface="+mn-lt"/>
                </a:rPr>
                <a:t>此处添加计划扼要说明，添加简短说明文字。此处添加明年计划的扼要说明，添加简短说明文字。</a:t>
              </a:r>
              <a:endParaRPr lang="en-US" altLang="zh-CN" sz="1200" dirty="0">
                <a:solidFill>
                  <a:schemeClr val="bg1">
                    <a:lumMod val="50000"/>
                  </a:schemeClr>
                </a:solidFill>
                <a:latin typeface="+mn-lt"/>
                <a:ea typeface="+mn-ea"/>
                <a:cs typeface="+mn-ea"/>
                <a:sym typeface="+mn-lt"/>
              </a:endParaRPr>
            </a:p>
          </p:txBody>
        </p:sp>
        <p:sp>
          <p:nvSpPr>
            <p:cNvPr id="20" name="椭圆 19"/>
            <p:cNvSpPr/>
            <p:nvPr/>
          </p:nvSpPr>
          <p:spPr>
            <a:xfrm>
              <a:off x="683568" y="3216460"/>
              <a:ext cx="870820" cy="870820"/>
            </a:xfrm>
            <a:prstGeom prst="ellipse">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grpSp>
          <p:nvGrpSpPr>
            <p:cNvPr id="21" name="组合 20"/>
            <p:cNvGrpSpPr/>
            <p:nvPr/>
          </p:nvGrpSpPr>
          <p:grpSpPr>
            <a:xfrm>
              <a:off x="739066" y="3222144"/>
              <a:ext cx="729401" cy="814283"/>
              <a:chOff x="1629602" y="990614"/>
              <a:chExt cx="729401" cy="814283"/>
            </a:xfrm>
          </p:grpSpPr>
          <p:sp>
            <p:nvSpPr>
              <p:cNvPr id="22" name="TextBox 25"/>
              <p:cNvSpPr txBox="1"/>
              <p:nvPr/>
            </p:nvSpPr>
            <p:spPr>
              <a:xfrm>
                <a:off x="1629602" y="1159969"/>
                <a:ext cx="370424" cy="443332"/>
              </a:xfrm>
              <a:prstGeom prst="rect">
                <a:avLst/>
              </a:prstGeom>
              <a:noFill/>
            </p:spPr>
            <p:txBody>
              <a:bodyPr vert="eaVert" wrap="none" rtlCol="0">
                <a:spAutoFit/>
              </a:bodyPr>
              <a:lstStyle/>
              <a:p>
                <a:pPr algn="ctr"/>
                <a:r>
                  <a:rPr lang="zh-CN" altLang="en-US" sz="1600" dirty="0">
                    <a:solidFill>
                      <a:schemeClr val="bg1"/>
                    </a:solidFill>
                    <a:cs typeface="+mn-ea"/>
                    <a:sym typeface="+mn-lt"/>
                  </a:rPr>
                  <a:t>计划</a:t>
                </a:r>
                <a:endParaRPr lang="zh-CN" altLang="en-US" sz="1600" dirty="0">
                  <a:solidFill>
                    <a:schemeClr val="bg1"/>
                  </a:solidFill>
                  <a:cs typeface="+mn-ea"/>
                  <a:sym typeface="+mn-lt"/>
                </a:endParaRPr>
              </a:p>
            </p:txBody>
          </p:sp>
          <p:sp>
            <p:nvSpPr>
              <p:cNvPr id="23" name="矩形 22"/>
              <p:cNvSpPr/>
              <p:nvPr/>
            </p:nvSpPr>
            <p:spPr>
              <a:xfrm>
                <a:off x="1838483" y="990614"/>
                <a:ext cx="520520" cy="814283"/>
              </a:xfrm>
              <a:prstGeom prst="rect">
                <a:avLst/>
              </a:prstGeom>
            </p:spPr>
            <p:txBody>
              <a:bodyPr wrap="none">
                <a:spAutoFit/>
              </a:bodyPr>
              <a:lstStyle/>
              <a:p>
                <a:pPr>
                  <a:spcBef>
                    <a:spcPct val="0"/>
                  </a:spcBef>
                  <a:defRPr/>
                </a:pPr>
                <a:r>
                  <a:rPr lang="en-US" altLang="zh-CN" sz="5400" dirty="0">
                    <a:solidFill>
                      <a:schemeClr val="bg1"/>
                    </a:solidFill>
                    <a:cs typeface="+mn-ea"/>
                    <a:sym typeface="+mn-lt"/>
                  </a:rPr>
                  <a:t>3</a:t>
                </a:r>
                <a:endParaRPr lang="en-US" altLang="zh-CN" sz="5400" dirty="0">
                  <a:solidFill>
                    <a:schemeClr val="bg1"/>
                  </a:solidFill>
                  <a:cs typeface="+mn-ea"/>
                  <a:sym typeface="+mn-lt"/>
                </a:endParaRPr>
              </a:p>
            </p:txBody>
          </p:sp>
        </p:grpSp>
      </p:grpSp>
      <p:grpSp>
        <p:nvGrpSpPr>
          <p:cNvPr id="24" name="组合 23"/>
          <p:cNvGrpSpPr/>
          <p:nvPr/>
        </p:nvGrpSpPr>
        <p:grpSpPr>
          <a:xfrm>
            <a:off x="6355887" y="1976706"/>
            <a:ext cx="4523125" cy="1796324"/>
            <a:chOff x="4654168" y="699542"/>
            <a:chExt cx="3888432" cy="1584176"/>
          </a:xfrm>
        </p:grpSpPr>
        <p:sp>
          <p:nvSpPr>
            <p:cNvPr id="25" name="圆角矩形 23"/>
            <p:cNvSpPr/>
            <p:nvPr/>
          </p:nvSpPr>
          <p:spPr>
            <a:xfrm>
              <a:off x="4654168" y="699542"/>
              <a:ext cx="3888432" cy="1584176"/>
            </a:xfrm>
            <a:prstGeom prst="roundRect">
              <a:avLst>
                <a:gd name="adj" fmla="val 9138"/>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26" name="Rectangle 13" descr="FD1DDF730CE4456e89755B07FE1653D0# #Rectangle 13"/>
            <p:cNvSpPr>
              <a:spLocks noChangeArrowheads="1"/>
            </p:cNvSpPr>
            <p:nvPr/>
          </p:nvSpPr>
          <p:spPr bwMode="auto">
            <a:xfrm>
              <a:off x="5980563" y="1085519"/>
              <a:ext cx="1460088" cy="325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None/>
                <a:defRPr/>
              </a:pPr>
              <a:r>
                <a:rPr lang="zh-CN" altLang="en-US" sz="1800" dirty="0">
                  <a:solidFill>
                    <a:schemeClr val="bg1">
                      <a:lumMod val="50000"/>
                    </a:schemeClr>
                  </a:solidFill>
                  <a:latin typeface="+mn-lt"/>
                  <a:ea typeface="+mn-ea"/>
                  <a:cs typeface="+mn-ea"/>
                  <a:sym typeface="+mn-lt"/>
                </a:rPr>
                <a:t>添加标题</a:t>
              </a:r>
              <a:endParaRPr lang="en-US" altLang="zh-CN" sz="1800" dirty="0">
                <a:solidFill>
                  <a:schemeClr val="bg1">
                    <a:lumMod val="50000"/>
                  </a:schemeClr>
                </a:solidFill>
                <a:latin typeface="+mn-lt"/>
                <a:ea typeface="+mn-ea"/>
                <a:cs typeface="+mn-ea"/>
                <a:sym typeface="+mn-lt"/>
              </a:endParaRPr>
            </a:p>
          </p:txBody>
        </p:sp>
        <p:sp>
          <p:nvSpPr>
            <p:cNvPr id="27" name="Rectangle 13" descr="FD1DDF730CE4456e89755B07FE1653D0# #Rectangle 13"/>
            <p:cNvSpPr>
              <a:spLocks noChangeArrowheads="1"/>
            </p:cNvSpPr>
            <p:nvPr/>
          </p:nvSpPr>
          <p:spPr bwMode="auto">
            <a:xfrm>
              <a:off x="5980561" y="1353231"/>
              <a:ext cx="2391677" cy="569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None/>
                <a:defRPr/>
              </a:pPr>
              <a:r>
                <a:rPr lang="zh-CN" altLang="en-US" sz="1200" dirty="0">
                  <a:solidFill>
                    <a:schemeClr val="bg1">
                      <a:lumMod val="50000"/>
                    </a:schemeClr>
                  </a:solidFill>
                  <a:latin typeface="+mn-lt"/>
                  <a:ea typeface="+mn-ea"/>
                  <a:cs typeface="+mn-ea"/>
                  <a:sym typeface="+mn-lt"/>
                </a:rPr>
                <a:t>此处添加计划扼要说明，添加简短说明文字。此处添加明年计划的扼要说明，添加简短说明文字。</a:t>
              </a:r>
              <a:endParaRPr lang="en-US" altLang="zh-CN" sz="1200" dirty="0">
                <a:solidFill>
                  <a:schemeClr val="bg1">
                    <a:lumMod val="50000"/>
                  </a:schemeClr>
                </a:solidFill>
                <a:latin typeface="+mn-lt"/>
                <a:ea typeface="+mn-ea"/>
                <a:cs typeface="+mn-ea"/>
                <a:sym typeface="+mn-lt"/>
              </a:endParaRPr>
            </a:p>
          </p:txBody>
        </p:sp>
        <p:sp>
          <p:nvSpPr>
            <p:cNvPr id="28" name="椭圆 27"/>
            <p:cNvSpPr/>
            <p:nvPr/>
          </p:nvSpPr>
          <p:spPr>
            <a:xfrm>
              <a:off x="4788024" y="1056220"/>
              <a:ext cx="870820" cy="870820"/>
            </a:xfrm>
            <a:prstGeom prst="ellipse">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grpSp>
          <p:nvGrpSpPr>
            <p:cNvPr id="29" name="组合 28"/>
            <p:cNvGrpSpPr/>
            <p:nvPr/>
          </p:nvGrpSpPr>
          <p:grpSpPr>
            <a:xfrm>
              <a:off x="4831294" y="1061904"/>
              <a:ext cx="741629" cy="814283"/>
              <a:chOff x="1617374" y="990614"/>
              <a:chExt cx="741629" cy="814283"/>
            </a:xfrm>
          </p:grpSpPr>
          <p:sp>
            <p:nvSpPr>
              <p:cNvPr id="30" name="TextBox 34"/>
              <p:cNvSpPr txBox="1"/>
              <p:nvPr/>
            </p:nvSpPr>
            <p:spPr>
              <a:xfrm>
                <a:off x="1617374" y="1159969"/>
                <a:ext cx="370424" cy="443332"/>
              </a:xfrm>
              <a:prstGeom prst="rect">
                <a:avLst/>
              </a:prstGeom>
              <a:noFill/>
            </p:spPr>
            <p:txBody>
              <a:bodyPr vert="eaVert" wrap="none" rtlCol="0">
                <a:spAutoFit/>
              </a:bodyPr>
              <a:lstStyle/>
              <a:p>
                <a:pPr algn="ctr"/>
                <a:r>
                  <a:rPr lang="zh-CN" altLang="en-US" sz="1600" dirty="0">
                    <a:solidFill>
                      <a:schemeClr val="bg1"/>
                    </a:solidFill>
                    <a:cs typeface="+mn-ea"/>
                    <a:sym typeface="+mn-lt"/>
                  </a:rPr>
                  <a:t>计划</a:t>
                </a:r>
                <a:endParaRPr lang="zh-CN" altLang="en-US" sz="1600" dirty="0">
                  <a:solidFill>
                    <a:schemeClr val="bg1"/>
                  </a:solidFill>
                  <a:cs typeface="+mn-ea"/>
                  <a:sym typeface="+mn-lt"/>
                </a:endParaRPr>
              </a:p>
            </p:txBody>
          </p:sp>
          <p:sp>
            <p:nvSpPr>
              <p:cNvPr id="31" name="矩形 30"/>
              <p:cNvSpPr/>
              <p:nvPr/>
            </p:nvSpPr>
            <p:spPr>
              <a:xfrm>
                <a:off x="1838483" y="990614"/>
                <a:ext cx="520520" cy="814283"/>
              </a:xfrm>
              <a:prstGeom prst="rect">
                <a:avLst/>
              </a:prstGeom>
            </p:spPr>
            <p:txBody>
              <a:bodyPr wrap="none">
                <a:spAutoFit/>
              </a:bodyPr>
              <a:lstStyle/>
              <a:p>
                <a:pPr>
                  <a:spcBef>
                    <a:spcPct val="0"/>
                  </a:spcBef>
                  <a:defRPr/>
                </a:pPr>
                <a:r>
                  <a:rPr lang="en-US" altLang="zh-CN" sz="5400" dirty="0">
                    <a:solidFill>
                      <a:schemeClr val="bg1"/>
                    </a:solidFill>
                    <a:cs typeface="+mn-ea"/>
                    <a:sym typeface="+mn-lt"/>
                  </a:rPr>
                  <a:t>2</a:t>
                </a:r>
                <a:endParaRPr lang="en-US" altLang="zh-CN" sz="5400" dirty="0">
                  <a:solidFill>
                    <a:schemeClr val="bg1"/>
                  </a:solidFill>
                  <a:cs typeface="+mn-ea"/>
                  <a:sym typeface="+mn-lt"/>
                </a:endParaRPr>
              </a:p>
            </p:txBody>
          </p:sp>
        </p:grpSp>
      </p:grpSp>
      <p:grpSp>
        <p:nvGrpSpPr>
          <p:cNvPr id="32" name="组合 31"/>
          <p:cNvGrpSpPr/>
          <p:nvPr/>
        </p:nvGrpSpPr>
        <p:grpSpPr>
          <a:xfrm>
            <a:off x="6355887" y="3969038"/>
            <a:ext cx="4523125" cy="1796324"/>
            <a:chOff x="4654168" y="2859782"/>
            <a:chExt cx="3888432" cy="1584176"/>
          </a:xfrm>
        </p:grpSpPr>
        <p:sp>
          <p:nvSpPr>
            <p:cNvPr id="33" name="圆角矩形 33"/>
            <p:cNvSpPr/>
            <p:nvPr/>
          </p:nvSpPr>
          <p:spPr>
            <a:xfrm>
              <a:off x="4654168" y="2859782"/>
              <a:ext cx="3888432" cy="1584176"/>
            </a:xfrm>
            <a:prstGeom prst="roundRect">
              <a:avLst>
                <a:gd name="adj" fmla="val 9138"/>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34" name="Rectangle 13" descr="FD1DDF730CE4456e89755B07FE1653D0# #Rectangle 13"/>
            <p:cNvSpPr>
              <a:spLocks noChangeArrowheads="1"/>
            </p:cNvSpPr>
            <p:nvPr/>
          </p:nvSpPr>
          <p:spPr bwMode="auto">
            <a:xfrm>
              <a:off x="5980563" y="3245759"/>
              <a:ext cx="1460088" cy="325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None/>
                <a:defRPr/>
              </a:pPr>
              <a:r>
                <a:rPr lang="zh-CN" altLang="en-US" sz="1800" dirty="0">
                  <a:solidFill>
                    <a:schemeClr val="bg1">
                      <a:lumMod val="50000"/>
                    </a:schemeClr>
                  </a:solidFill>
                  <a:latin typeface="+mn-lt"/>
                  <a:ea typeface="+mn-ea"/>
                  <a:cs typeface="+mn-ea"/>
                  <a:sym typeface="+mn-lt"/>
                </a:rPr>
                <a:t>添加标题</a:t>
              </a:r>
              <a:endParaRPr lang="en-US" altLang="zh-CN" sz="1800" dirty="0">
                <a:solidFill>
                  <a:schemeClr val="bg1">
                    <a:lumMod val="50000"/>
                  </a:schemeClr>
                </a:solidFill>
                <a:latin typeface="+mn-lt"/>
                <a:ea typeface="+mn-ea"/>
                <a:cs typeface="+mn-ea"/>
                <a:sym typeface="+mn-lt"/>
              </a:endParaRPr>
            </a:p>
          </p:txBody>
        </p:sp>
        <p:sp>
          <p:nvSpPr>
            <p:cNvPr id="35" name="Rectangle 13" descr="FD1DDF730CE4456e89755B07FE1653D0# #Rectangle 13"/>
            <p:cNvSpPr>
              <a:spLocks noChangeArrowheads="1"/>
            </p:cNvSpPr>
            <p:nvPr/>
          </p:nvSpPr>
          <p:spPr bwMode="auto">
            <a:xfrm>
              <a:off x="5980561" y="3513471"/>
              <a:ext cx="2391677" cy="569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None/>
                <a:defRPr/>
              </a:pPr>
              <a:r>
                <a:rPr lang="zh-CN" altLang="en-US" sz="1200" dirty="0">
                  <a:solidFill>
                    <a:schemeClr val="bg1">
                      <a:lumMod val="50000"/>
                    </a:schemeClr>
                  </a:solidFill>
                  <a:latin typeface="+mn-lt"/>
                  <a:ea typeface="+mn-ea"/>
                  <a:cs typeface="+mn-ea"/>
                  <a:sym typeface="+mn-lt"/>
                </a:rPr>
                <a:t>此处添加计划扼要说明，添加简短说明文字。此处添加明年计划的扼要说明，添加简短说明文字。</a:t>
              </a:r>
              <a:endParaRPr lang="en-US" altLang="zh-CN" sz="1200" dirty="0">
                <a:solidFill>
                  <a:schemeClr val="bg1">
                    <a:lumMod val="50000"/>
                  </a:schemeClr>
                </a:solidFill>
                <a:latin typeface="+mn-lt"/>
                <a:ea typeface="+mn-ea"/>
                <a:cs typeface="+mn-ea"/>
                <a:sym typeface="+mn-lt"/>
              </a:endParaRPr>
            </a:p>
          </p:txBody>
        </p:sp>
        <p:sp>
          <p:nvSpPr>
            <p:cNvPr id="36" name="椭圆 35"/>
            <p:cNvSpPr/>
            <p:nvPr/>
          </p:nvSpPr>
          <p:spPr>
            <a:xfrm>
              <a:off x="4788024" y="3216460"/>
              <a:ext cx="870820" cy="870820"/>
            </a:xfrm>
            <a:prstGeom prst="ellipse">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grpSp>
          <p:nvGrpSpPr>
            <p:cNvPr id="37" name="组合 36"/>
            <p:cNvGrpSpPr/>
            <p:nvPr/>
          </p:nvGrpSpPr>
          <p:grpSpPr>
            <a:xfrm>
              <a:off x="4843522" y="3222144"/>
              <a:ext cx="729401" cy="814283"/>
              <a:chOff x="1629602" y="990614"/>
              <a:chExt cx="729401" cy="814283"/>
            </a:xfrm>
          </p:grpSpPr>
          <p:sp>
            <p:nvSpPr>
              <p:cNvPr id="38" name="TextBox 43"/>
              <p:cNvSpPr txBox="1"/>
              <p:nvPr/>
            </p:nvSpPr>
            <p:spPr>
              <a:xfrm>
                <a:off x="1629602" y="1159969"/>
                <a:ext cx="370424" cy="443332"/>
              </a:xfrm>
              <a:prstGeom prst="rect">
                <a:avLst/>
              </a:prstGeom>
              <a:noFill/>
            </p:spPr>
            <p:txBody>
              <a:bodyPr vert="eaVert" wrap="none" rtlCol="0">
                <a:spAutoFit/>
              </a:bodyPr>
              <a:lstStyle/>
              <a:p>
                <a:pPr algn="ctr"/>
                <a:r>
                  <a:rPr lang="zh-CN" altLang="en-US" sz="1600" dirty="0">
                    <a:solidFill>
                      <a:schemeClr val="bg1"/>
                    </a:solidFill>
                    <a:cs typeface="+mn-ea"/>
                    <a:sym typeface="+mn-lt"/>
                  </a:rPr>
                  <a:t>计划</a:t>
                </a:r>
                <a:endParaRPr lang="zh-CN" altLang="en-US" sz="1600" dirty="0">
                  <a:solidFill>
                    <a:schemeClr val="bg1"/>
                  </a:solidFill>
                  <a:cs typeface="+mn-ea"/>
                  <a:sym typeface="+mn-lt"/>
                </a:endParaRPr>
              </a:p>
            </p:txBody>
          </p:sp>
          <p:sp>
            <p:nvSpPr>
              <p:cNvPr id="39" name="矩形 38"/>
              <p:cNvSpPr/>
              <p:nvPr/>
            </p:nvSpPr>
            <p:spPr>
              <a:xfrm>
                <a:off x="1838483" y="990614"/>
                <a:ext cx="520520" cy="814283"/>
              </a:xfrm>
              <a:prstGeom prst="rect">
                <a:avLst/>
              </a:prstGeom>
            </p:spPr>
            <p:txBody>
              <a:bodyPr wrap="none">
                <a:spAutoFit/>
              </a:bodyPr>
              <a:lstStyle/>
              <a:p>
                <a:pPr>
                  <a:spcBef>
                    <a:spcPct val="0"/>
                  </a:spcBef>
                  <a:defRPr/>
                </a:pPr>
                <a:r>
                  <a:rPr lang="en-US" altLang="zh-CN" sz="5400" dirty="0">
                    <a:solidFill>
                      <a:schemeClr val="bg1"/>
                    </a:solidFill>
                    <a:cs typeface="+mn-ea"/>
                    <a:sym typeface="+mn-lt"/>
                  </a:rPr>
                  <a:t>4</a:t>
                </a:r>
                <a:endParaRPr lang="en-US" altLang="zh-CN" sz="5400" dirty="0">
                  <a:solidFill>
                    <a:schemeClr val="bg1"/>
                  </a:solidFill>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anim calcmode="lin" valueType="num">
                                      <p:cBhvr>
                                        <p:cTn id="12" dur="500" fill="hold"/>
                                        <p:tgtEl>
                                          <p:spTgt spid="5"/>
                                        </p:tgtEl>
                                        <p:attrNameLst>
                                          <p:attrName>ppt_x</p:attrName>
                                        </p:attrNameLst>
                                      </p:cBhvr>
                                      <p:tavLst>
                                        <p:tav tm="0">
                                          <p:val>
                                            <p:strVal val="#ppt_x"/>
                                          </p:val>
                                        </p:tav>
                                        <p:tav tm="100000">
                                          <p:val>
                                            <p:strVal val="#ppt_x"/>
                                          </p:val>
                                        </p:tav>
                                      </p:tavLst>
                                    </p:anim>
                                    <p:anim calcmode="lin" valueType="num">
                                      <p:cBhvr>
                                        <p:cTn id="13" dur="5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anim calcmode="lin" valueType="num">
                                      <p:cBhvr>
                                        <p:cTn id="18" dur="500" fill="hold"/>
                                        <p:tgtEl>
                                          <p:spTgt spid="16"/>
                                        </p:tgtEl>
                                        <p:attrNameLst>
                                          <p:attrName>ppt_x</p:attrName>
                                        </p:attrNameLst>
                                      </p:cBhvr>
                                      <p:tavLst>
                                        <p:tav tm="0">
                                          <p:val>
                                            <p:strVal val="#ppt_x"/>
                                          </p:val>
                                        </p:tav>
                                        <p:tav tm="100000">
                                          <p:val>
                                            <p:strVal val="#ppt_x"/>
                                          </p:val>
                                        </p:tav>
                                      </p:tavLst>
                                    </p:anim>
                                    <p:anim calcmode="lin" valueType="num">
                                      <p:cBhvr>
                                        <p:cTn id="19" dur="500" fill="hold"/>
                                        <p:tgtEl>
                                          <p:spTgt spid="16"/>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anim calcmode="lin" valueType="num">
                                      <p:cBhvr>
                                        <p:cTn id="24" dur="500" fill="hold"/>
                                        <p:tgtEl>
                                          <p:spTgt spid="24"/>
                                        </p:tgtEl>
                                        <p:attrNameLst>
                                          <p:attrName>ppt_x</p:attrName>
                                        </p:attrNameLst>
                                      </p:cBhvr>
                                      <p:tavLst>
                                        <p:tav tm="0">
                                          <p:val>
                                            <p:strVal val="#ppt_x"/>
                                          </p:val>
                                        </p:tav>
                                        <p:tav tm="100000">
                                          <p:val>
                                            <p:strVal val="#ppt_x"/>
                                          </p:val>
                                        </p:tav>
                                      </p:tavLst>
                                    </p:anim>
                                    <p:anim calcmode="lin" valueType="num">
                                      <p:cBhvr>
                                        <p:cTn id="25" dur="500" fill="hold"/>
                                        <p:tgtEl>
                                          <p:spTgt spid="24"/>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500"/>
                                        <p:tgtEl>
                                          <p:spTgt spid="32"/>
                                        </p:tgtEl>
                                      </p:cBhvr>
                                    </p:animEffect>
                                    <p:anim calcmode="lin" valueType="num">
                                      <p:cBhvr>
                                        <p:cTn id="30" dur="500" fill="hold"/>
                                        <p:tgtEl>
                                          <p:spTgt spid="32"/>
                                        </p:tgtEl>
                                        <p:attrNameLst>
                                          <p:attrName>ppt_x</p:attrName>
                                        </p:attrNameLst>
                                      </p:cBhvr>
                                      <p:tavLst>
                                        <p:tav tm="0">
                                          <p:val>
                                            <p:strVal val="#ppt_x"/>
                                          </p:val>
                                        </p:tav>
                                        <p:tav tm="100000">
                                          <p:val>
                                            <p:strVal val="#ppt_x"/>
                                          </p:val>
                                        </p:tav>
                                      </p:tavLst>
                                    </p:anim>
                                    <p:anim calcmode="lin" valueType="num">
                                      <p:cBhvr>
                                        <p:cTn id="31" dur="5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12" name="矩形 11"/>
          <p:cNvSpPr/>
          <p:nvPr/>
        </p:nvSpPr>
        <p:spPr>
          <a:xfrm>
            <a:off x="354012" y="342900"/>
            <a:ext cx="11482388" cy="6173786"/>
          </a:xfrm>
          <a:prstGeom prst="rect">
            <a:avLst/>
          </a:prstGeom>
          <a:noFill/>
          <a:ln>
            <a:solidFill>
              <a:srgbClr val="5C9F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3" name="组合 12"/>
          <p:cNvGrpSpPr/>
          <p:nvPr/>
        </p:nvGrpSpPr>
        <p:grpSpPr>
          <a:xfrm>
            <a:off x="3802816" y="1319960"/>
            <a:ext cx="1298961" cy="3296399"/>
            <a:chOff x="3692144" y="1760830"/>
            <a:chExt cx="1298961" cy="3296399"/>
          </a:xfrm>
        </p:grpSpPr>
        <p:sp>
          <p:nvSpPr>
            <p:cNvPr id="18" name="矩形 17"/>
            <p:cNvSpPr/>
            <p:nvPr/>
          </p:nvSpPr>
          <p:spPr>
            <a:xfrm rot="5400000">
              <a:off x="2698006" y="2754968"/>
              <a:ext cx="3287238" cy="1298961"/>
            </a:xfrm>
            <a:prstGeom prst="rect">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FB6BA"/>
                </a:solidFill>
                <a:cs typeface="+mn-ea"/>
                <a:sym typeface="+mn-lt"/>
              </a:endParaRPr>
            </a:p>
          </p:txBody>
        </p:sp>
        <p:sp>
          <p:nvSpPr>
            <p:cNvPr id="15" name="文本框 283"/>
            <p:cNvSpPr txBox="1"/>
            <p:nvPr/>
          </p:nvSpPr>
          <p:spPr>
            <a:xfrm>
              <a:off x="3845785" y="1769993"/>
              <a:ext cx="984885" cy="3287236"/>
            </a:xfrm>
            <a:prstGeom prst="rect">
              <a:avLst/>
            </a:prstGeom>
            <a:noFill/>
          </p:spPr>
          <p:txBody>
            <a:bodyPr vert="eaVert" wrap="square" rtlCol="0">
              <a:spAutoFit/>
            </a:bodyPr>
            <a:lstStyle/>
            <a:p>
              <a:pPr algn="ctr"/>
              <a:r>
                <a:rPr lang="zh-CN" altLang="en-US" sz="3600" spc="600" dirty="0">
                  <a:solidFill>
                    <a:schemeClr val="bg1"/>
                  </a:solidFill>
                  <a:cs typeface="+mn-ea"/>
                  <a:sym typeface="+mn-lt"/>
                </a:rPr>
                <a:t>第四章</a:t>
              </a:r>
              <a:endParaRPr lang="en-US" altLang="zh-CN" sz="3600" spc="600" dirty="0">
                <a:solidFill>
                  <a:schemeClr val="bg1"/>
                </a:solidFill>
                <a:cs typeface="+mn-ea"/>
                <a:sym typeface="+mn-lt"/>
              </a:endParaRPr>
            </a:p>
            <a:p>
              <a:pPr algn="ctr"/>
              <a:r>
                <a:rPr lang="en-US" altLang="zh-CN" sz="1600" spc="300" dirty="0">
                  <a:solidFill>
                    <a:schemeClr val="bg1"/>
                  </a:solidFill>
                  <a:cs typeface="+mn-ea"/>
                  <a:sym typeface="+mn-lt"/>
                </a:rPr>
                <a:t>DIRECTORY</a:t>
              </a:r>
              <a:endParaRPr lang="zh-CN" altLang="en-US" sz="2400" spc="300" dirty="0">
                <a:solidFill>
                  <a:schemeClr val="bg1"/>
                </a:solidFill>
                <a:cs typeface="+mn-ea"/>
                <a:sym typeface="+mn-lt"/>
              </a:endParaRPr>
            </a:p>
          </p:txBody>
        </p:sp>
      </p:grpSp>
      <p:grpSp>
        <p:nvGrpSpPr>
          <p:cNvPr id="19" name="组合 18"/>
          <p:cNvGrpSpPr/>
          <p:nvPr/>
        </p:nvGrpSpPr>
        <p:grpSpPr>
          <a:xfrm>
            <a:off x="5368000" y="2266853"/>
            <a:ext cx="3570208" cy="1148703"/>
            <a:chOff x="5324345" y="2570171"/>
            <a:chExt cx="3570208" cy="1148703"/>
          </a:xfrm>
        </p:grpSpPr>
        <p:sp>
          <p:nvSpPr>
            <p:cNvPr id="20" name="矩形 19"/>
            <p:cNvSpPr/>
            <p:nvPr/>
          </p:nvSpPr>
          <p:spPr>
            <a:xfrm>
              <a:off x="5324345" y="2570171"/>
              <a:ext cx="3570208" cy="769441"/>
            </a:xfrm>
            <a:prstGeom prst="rect">
              <a:avLst/>
            </a:prstGeom>
          </p:spPr>
          <p:txBody>
            <a:bodyPr wrap="none">
              <a:spAutoFit/>
            </a:bodyPr>
            <a:lstStyle/>
            <a:p>
              <a:r>
                <a:rPr kumimoji="1" lang="zh-CN" altLang="en-US" sz="4400" dirty="0">
                  <a:solidFill>
                    <a:srgbClr val="5C9FBA"/>
                  </a:solidFill>
                  <a:cs typeface="+mn-ea"/>
                  <a:sym typeface="+mn-lt"/>
                </a:rPr>
                <a:t>教学工作总结</a:t>
              </a:r>
              <a:endParaRPr kumimoji="1" lang="zh-CN" altLang="en-US" sz="4400" dirty="0">
                <a:solidFill>
                  <a:srgbClr val="5C9FBA"/>
                </a:solidFill>
                <a:cs typeface="+mn-ea"/>
                <a:sym typeface="+mn-lt"/>
              </a:endParaRPr>
            </a:p>
          </p:txBody>
        </p:sp>
        <p:sp>
          <p:nvSpPr>
            <p:cNvPr id="21" name="矩形 20"/>
            <p:cNvSpPr/>
            <p:nvPr/>
          </p:nvSpPr>
          <p:spPr>
            <a:xfrm>
              <a:off x="5360731" y="3306453"/>
              <a:ext cx="3456785" cy="412421"/>
            </a:xfrm>
            <a:prstGeom prst="rect">
              <a:avLst/>
            </a:prstGeom>
          </p:spPr>
          <p:txBody>
            <a:bodyPr wrap="square">
              <a:spAutoFit/>
            </a:bodyPr>
            <a:lstStyle/>
            <a:p>
              <a:pPr>
                <a:lnSpc>
                  <a:spcPct val="130000"/>
                </a:lnSpc>
              </a:pPr>
              <a:r>
                <a:rPr lang="zh-CN" altLang="en-US" sz="800" dirty="0">
                  <a:solidFill>
                    <a:schemeClr val="bg1">
                      <a:lumMod val="50000"/>
                    </a:schemeClr>
                  </a:solidFill>
                  <a:cs typeface="+mn-ea"/>
                  <a:sym typeface="+mn-lt"/>
                </a:rPr>
                <a:t>点击此处添加文本内容，如关键词、部分简单介绍等。点击此处添加文本内容如关键词、部分简单介绍等。点击此处添加文本内容，如关键词、部</a:t>
              </a:r>
              <a:endParaRPr lang="en-US" altLang="zh-CN" sz="800" dirty="0">
                <a:solidFill>
                  <a:schemeClr val="bg1">
                    <a:lumMod val="50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750" fill="hold"/>
                                        <p:tgtEl>
                                          <p:spTgt spid="12"/>
                                        </p:tgtEl>
                                        <p:attrNameLst>
                                          <p:attrName>ppt_w</p:attrName>
                                        </p:attrNameLst>
                                      </p:cBhvr>
                                      <p:tavLst>
                                        <p:tav tm="0">
                                          <p:val>
                                            <p:fltVal val="0"/>
                                          </p:val>
                                        </p:tav>
                                        <p:tav tm="100000">
                                          <p:val>
                                            <p:strVal val="#ppt_w"/>
                                          </p:val>
                                        </p:tav>
                                      </p:tavLst>
                                    </p:anim>
                                    <p:anim calcmode="lin" valueType="num">
                                      <p:cBhvr>
                                        <p:cTn id="12" dur="750" fill="hold"/>
                                        <p:tgtEl>
                                          <p:spTgt spid="12"/>
                                        </p:tgtEl>
                                        <p:attrNameLst>
                                          <p:attrName>ppt_h</p:attrName>
                                        </p:attrNameLst>
                                      </p:cBhvr>
                                      <p:tavLst>
                                        <p:tav tm="0">
                                          <p:val>
                                            <p:fltVal val="0"/>
                                          </p:val>
                                        </p:tav>
                                        <p:tav tm="100000">
                                          <p:val>
                                            <p:strVal val="#ppt_h"/>
                                          </p:val>
                                        </p:tav>
                                      </p:tavLst>
                                    </p:anim>
                                    <p:animEffect transition="in" filter="fade">
                                      <p:cBhvr>
                                        <p:cTn id="13" dur="750"/>
                                        <p:tgtEl>
                                          <p:spTgt spid="12"/>
                                        </p:tgtEl>
                                      </p:cBhvr>
                                    </p:animEffect>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35" name="矩形 34"/>
          <p:cNvSpPr/>
          <p:nvPr/>
        </p:nvSpPr>
        <p:spPr>
          <a:xfrm>
            <a:off x="354012" y="342900"/>
            <a:ext cx="11482388" cy="6173786"/>
          </a:xfrm>
          <a:prstGeom prst="rect">
            <a:avLst/>
          </a:prstGeom>
          <a:noFill/>
          <a:ln>
            <a:solidFill>
              <a:srgbClr val="5C9F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6" name="组合 35"/>
          <p:cNvGrpSpPr/>
          <p:nvPr/>
        </p:nvGrpSpPr>
        <p:grpSpPr>
          <a:xfrm>
            <a:off x="5578546" y="1209284"/>
            <a:ext cx="2942600" cy="3350380"/>
            <a:chOff x="5886154" y="1733765"/>
            <a:chExt cx="2942600" cy="3350380"/>
          </a:xfrm>
        </p:grpSpPr>
        <p:sp>
          <p:nvSpPr>
            <p:cNvPr id="37" name="Rectangle 39"/>
            <p:cNvSpPr>
              <a:spLocks noChangeArrowheads="1"/>
            </p:cNvSpPr>
            <p:nvPr/>
          </p:nvSpPr>
          <p:spPr bwMode="auto">
            <a:xfrm>
              <a:off x="6805896" y="1765035"/>
              <a:ext cx="19847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sz="2400" dirty="0">
                  <a:solidFill>
                    <a:srgbClr val="5C9FBA"/>
                  </a:solidFill>
                  <a:cs typeface="+mn-ea"/>
                  <a:sym typeface="+mn-lt"/>
                </a:rPr>
                <a:t>教学工作回顾</a:t>
              </a:r>
              <a:endParaRPr lang="en-US" altLang="zh-CN" sz="2400" dirty="0">
                <a:solidFill>
                  <a:srgbClr val="5C9FBA"/>
                </a:solidFill>
                <a:cs typeface="+mn-ea"/>
                <a:sym typeface="+mn-lt"/>
              </a:endParaRPr>
            </a:p>
          </p:txBody>
        </p:sp>
        <p:sp>
          <p:nvSpPr>
            <p:cNvPr id="38" name="Rectangle 39"/>
            <p:cNvSpPr>
              <a:spLocks noChangeArrowheads="1"/>
            </p:cNvSpPr>
            <p:nvPr/>
          </p:nvSpPr>
          <p:spPr bwMode="auto">
            <a:xfrm>
              <a:off x="6843996" y="2157442"/>
              <a:ext cx="1984758"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en-US" altLang="zh-CN" sz="1050" dirty="0">
                  <a:solidFill>
                    <a:schemeClr val="bg1">
                      <a:lumMod val="50000"/>
                    </a:schemeClr>
                  </a:solidFill>
                  <a:cs typeface="+mn-ea"/>
                  <a:sym typeface="+mn-lt"/>
                </a:rPr>
                <a:t>write your great  title here</a:t>
              </a:r>
              <a:endParaRPr lang="en-US" altLang="zh-CN" sz="1050" dirty="0">
                <a:solidFill>
                  <a:schemeClr val="bg1">
                    <a:lumMod val="50000"/>
                  </a:schemeClr>
                </a:solidFill>
                <a:cs typeface="+mn-ea"/>
                <a:sym typeface="+mn-lt"/>
              </a:endParaRPr>
            </a:p>
          </p:txBody>
        </p:sp>
        <p:sp>
          <p:nvSpPr>
            <p:cNvPr id="39" name="椭圆 38"/>
            <p:cNvSpPr/>
            <p:nvPr/>
          </p:nvSpPr>
          <p:spPr>
            <a:xfrm>
              <a:off x="5886154" y="1733765"/>
              <a:ext cx="667046" cy="667046"/>
            </a:xfrm>
            <a:prstGeom prst="ellipse">
              <a:avLst/>
            </a:prstGeom>
            <a:noFill/>
            <a:ln w="6350">
              <a:solidFill>
                <a:srgbClr val="5C9F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FBCE4"/>
                </a:solidFill>
                <a:cs typeface="+mn-ea"/>
                <a:sym typeface="+mn-lt"/>
              </a:endParaRPr>
            </a:p>
          </p:txBody>
        </p:sp>
        <p:sp>
          <p:nvSpPr>
            <p:cNvPr id="40" name="椭圆 39"/>
            <p:cNvSpPr/>
            <p:nvPr/>
          </p:nvSpPr>
          <p:spPr>
            <a:xfrm>
              <a:off x="5981404" y="1829015"/>
              <a:ext cx="476546" cy="476546"/>
            </a:xfrm>
            <a:prstGeom prst="ellipse">
              <a:avLst/>
            </a:prstGeom>
            <a:solidFill>
              <a:srgbClr val="5C9FBA"/>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bg1"/>
                  </a:solidFill>
                  <a:cs typeface="+mn-ea"/>
                  <a:sym typeface="+mn-lt"/>
                </a:rPr>
                <a:t>1</a:t>
              </a:r>
              <a:endParaRPr lang="zh-CN" altLang="en-US" sz="2000" dirty="0">
                <a:solidFill>
                  <a:schemeClr val="bg1"/>
                </a:solidFill>
                <a:cs typeface="+mn-ea"/>
                <a:sym typeface="+mn-lt"/>
              </a:endParaRPr>
            </a:p>
          </p:txBody>
        </p:sp>
        <p:sp>
          <p:nvSpPr>
            <p:cNvPr id="41" name="Rectangle 39"/>
            <p:cNvSpPr>
              <a:spLocks noChangeArrowheads="1"/>
            </p:cNvSpPr>
            <p:nvPr/>
          </p:nvSpPr>
          <p:spPr bwMode="auto">
            <a:xfrm>
              <a:off x="6805896" y="2658846"/>
              <a:ext cx="19847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sz="2400" dirty="0">
                  <a:solidFill>
                    <a:srgbClr val="5C9FBA"/>
                  </a:solidFill>
                  <a:cs typeface="+mn-ea"/>
                  <a:sym typeface="+mn-lt"/>
                </a:rPr>
                <a:t>教学完成情况</a:t>
              </a:r>
              <a:endParaRPr lang="en-US" altLang="zh-CN" sz="2400" dirty="0">
                <a:solidFill>
                  <a:srgbClr val="5C9FBA"/>
                </a:solidFill>
                <a:cs typeface="+mn-ea"/>
                <a:sym typeface="+mn-lt"/>
              </a:endParaRPr>
            </a:p>
          </p:txBody>
        </p:sp>
        <p:sp>
          <p:nvSpPr>
            <p:cNvPr id="42" name="Rectangle 39"/>
            <p:cNvSpPr>
              <a:spLocks noChangeArrowheads="1"/>
            </p:cNvSpPr>
            <p:nvPr/>
          </p:nvSpPr>
          <p:spPr bwMode="auto">
            <a:xfrm>
              <a:off x="6843996" y="3051252"/>
              <a:ext cx="1984758"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en-US" altLang="zh-CN" sz="1050" dirty="0">
                  <a:solidFill>
                    <a:schemeClr val="bg1">
                      <a:lumMod val="50000"/>
                    </a:schemeClr>
                  </a:solidFill>
                  <a:cs typeface="+mn-ea"/>
                  <a:sym typeface="+mn-lt"/>
                </a:rPr>
                <a:t>write your great  title here</a:t>
              </a:r>
              <a:endParaRPr lang="en-US" altLang="zh-CN" sz="1050" dirty="0">
                <a:solidFill>
                  <a:schemeClr val="bg1">
                    <a:lumMod val="50000"/>
                  </a:schemeClr>
                </a:solidFill>
                <a:cs typeface="+mn-ea"/>
                <a:sym typeface="+mn-lt"/>
              </a:endParaRPr>
            </a:p>
          </p:txBody>
        </p:sp>
        <p:sp>
          <p:nvSpPr>
            <p:cNvPr id="43" name="椭圆 42"/>
            <p:cNvSpPr/>
            <p:nvPr/>
          </p:nvSpPr>
          <p:spPr>
            <a:xfrm>
              <a:off x="5886154" y="2627575"/>
              <a:ext cx="667046" cy="667046"/>
            </a:xfrm>
            <a:prstGeom prst="ellipse">
              <a:avLst/>
            </a:prstGeom>
            <a:noFill/>
            <a:ln w="6350">
              <a:solidFill>
                <a:srgbClr val="5C9F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FBCE4"/>
                </a:solidFill>
                <a:cs typeface="+mn-ea"/>
                <a:sym typeface="+mn-lt"/>
              </a:endParaRPr>
            </a:p>
          </p:txBody>
        </p:sp>
        <p:sp>
          <p:nvSpPr>
            <p:cNvPr id="44" name="椭圆 43"/>
            <p:cNvSpPr/>
            <p:nvPr/>
          </p:nvSpPr>
          <p:spPr>
            <a:xfrm>
              <a:off x="5981404" y="2722825"/>
              <a:ext cx="476546" cy="476546"/>
            </a:xfrm>
            <a:prstGeom prst="ellipse">
              <a:avLst/>
            </a:prstGeom>
            <a:solidFill>
              <a:srgbClr val="5C9FBA"/>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bg1"/>
                  </a:solidFill>
                  <a:cs typeface="+mn-ea"/>
                  <a:sym typeface="+mn-lt"/>
                </a:rPr>
                <a:t>2</a:t>
              </a:r>
              <a:endParaRPr lang="zh-CN" altLang="en-US" sz="2000" dirty="0">
                <a:solidFill>
                  <a:schemeClr val="bg1"/>
                </a:solidFill>
                <a:cs typeface="+mn-ea"/>
                <a:sym typeface="+mn-lt"/>
              </a:endParaRPr>
            </a:p>
          </p:txBody>
        </p:sp>
        <p:sp>
          <p:nvSpPr>
            <p:cNvPr id="45" name="Rectangle 39"/>
            <p:cNvSpPr>
              <a:spLocks noChangeArrowheads="1"/>
            </p:cNvSpPr>
            <p:nvPr/>
          </p:nvSpPr>
          <p:spPr bwMode="auto">
            <a:xfrm>
              <a:off x="6805896" y="3554558"/>
              <a:ext cx="19847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sz="2400" dirty="0">
                  <a:solidFill>
                    <a:srgbClr val="5C9FBA"/>
                  </a:solidFill>
                  <a:cs typeface="+mn-ea"/>
                  <a:sym typeface="+mn-lt"/>
                </a:rPr>
                <a:t>教学成果展示</a:t>
              </a:r>
              <a:endParaRPr lang="en-US" altLang="zh-CN" sz="2400" dirty="0">
                <a:solidFill>
                  <a:srgbClr val="5C9FBA"/>
                </a:solidFill>
                <a:cs typeface="+mn-ea"/>
                <a:sym typeface="+mn-lt"/>
              </a:endParaRPr>
            </a:p>
          </p:txBody>
        </p:sp>
        <p:sp>
          <p:nvSpPr>
            <p:cNvPr id="46" name="Rectangle 39"/>
            <p:cNvSpPr>
              <a:spLocks noChangeArrowheads="1"/>
            </p:cNvSpPr>
            <p:nvPr/>
          </p:nvSpPr>
          <p:spPr bwMode="auto">
            <a:xfrm>
              <a:off x="6843996" y="3946965"/>
              <a:ext cx="1984758"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en-US" altLang="zh-CN" sz="1050" dirty="0">
                  <a:solidFill>
                    <a:schemeClr val="bg1">
                      <a:lumMod val="50000"/>
                    </a:schemeClr>
                  </a:solidFill>
                  <a:cs typeface="+mn-ea"/>
                  <a:sym typeface="+mn-lt"/>
                </a:rPr>
                <a:t>write your great  title here</a:t>
              </a:r>
              <a:endParaRPr lang="en-US" altLang="zh-CN" sz="1050" dirty="0">
                <a:solidFill>
                  <a:schemeClr val="bg1">
                    <a:lumMod val="50000"/>
                  </a:schemeClr>
                </a:solidFill>
                <a:cs typeface="+mn-ea"/>
                <a:sym typeface="+mn-lt"/>
              </a:endParaRPr>
            </a:p>
          </p:txBody>
        </p:sp>
        <p:sp>
          <p:nvSpPr>
            <p:cNvPr id="47" name="椭圆 46"/>
            <p:cNvSpPr/>
            <p:nvPr/>
          </p:nvSpPr>
          <p:spPr>
            <a:xfrm>
              <a:off x="5886154" y="3523288"/>
              <a:ext cx="667046" cy="667046"/>
            </a:xfrm>
            <a:prstGeom prst="ellipse">
              <a:avLst/>
            </a:prstGeom>
            <a:noFill/>
            <a:ln w="6350">
              <a:solidFill>
                <a:srgbClr val="5C9F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FBCE4"/>
                </a:solidFill>
                <a:cs typeface="+mn-ea"/>
                <a:sym typeface="+mn-lt"/>
              </a:endParaRPr>
            </a:p>
          </p:txBody>
        </p:sp>
        <p:sp>
          <p:nvSpPr>
            <p:cNvPr id="48" name="椭圆 47"/>
            <p:cNvSpPr/>
            <p:nvPr/>
          </p:nvSpPr>
          <p:spPr>
            <a:xfrm>
              <a:off x="5981404" y="3618538"/>
              <a:ext cx="476546" cy="476546"/>
            </a:xfrm>
            <a:prstGeom prst="ellipse">
              <a:avLst/>
            </a:prstGeom>
            <a:solidFill>
              <a:srgbClr val="5C9FBA"/>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bg1"/>
                  </a:solidFill>
                  <a:cs typeface="+mn-ea"/>
                  <a:sym typeface="+mn-lt"/>
                </a:rPr>
                <a:t>3</a:t>
              </a:r>
              <a:endParaRPr lang="zh-CN" altLang="en-US" sz="2000" dirty="0">
                <a:solidFill>
                  <a:schemeClr val="bg1"/>
                </a:solidFill>
                <a:cs typeface="+mn-ea"/>
                <a:sym typeface="+mn-lt"/>
              </a:endParaRPr>
            </a:p>
          </p:txBody>
        </p:sp>
        <p:sp>
          <p:nvSpPr>
            <p:cNvPr id="49" name="Rectangle 39"/>
            <p:cNvSpPr>
              <a:spLocks noChangeArrowheads="1"/>
            </p:cNvSpPr>
            <p:nvPr/>
          </p:nvSpPr>
          <p:spPr bwMode="auto">
            <a:xfrm>
              <a:off x="6805896" y="4448369"/>
              <a:ext cx="19847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sz="2400" dirty="0">
                  <a:solidFill>
                    <a:srgbClr val="5C9FBA"/>
                  </a:solidFill>
                  <a:cs typeface="+mn-ea"/>
                  <a:sym typeface="+mn-lt"/>
                </a:rPr>
                <a:t>教学工作总结</a:t>
              </a:r>
              <a:endParaRPr lang="en-US" altLang="zh-CN" sz="2400" dirty="0">
                <a:solidFill>
                  <a:srgbClr val="5C9FBA"/>
                </a:solidFill>
                <a:cs typeface="+mn-ea"/>
                <a:sym typeface="+mn-lt"/>
              </a:endParaRPr>
            </a:p>
          </p:txBody>
        </p:sp>
        <p:sp>
          <p:nvSpPr>
            <p:cNvPr id="50" name="Rectangle 39"/>
            <p:cNvSpPr>
              <a:spLocks noChangeArrowheads="1"/>
            </p:cNvSpPr>
            <p:nvPr/>
          </p:nvSpPr>
          <p:spPr bwMode="auto">
            <a:xfrm>
              <a:off x="6843996" y="4840776"/>
              <a:ext cx="1984758"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en-US" altLang="zh-CN" sz="1050" dirty="0">
                  <a:solidFill>
                    <a:schemeClr val="bg1">
                      <a:lumMod val="50000"/>
                    </a:schemeClr>
                  </a:solidFill>
                  <a:cs typeface="+mn-ea"/>
                  <a:sym typeface="+mn-lt"/>
                </a:rPr>
                <a:t>write your great  title here</a:t>
              </a:r>
              <a:endParaRPr lang="en-US" altLang="zh-CN" sz="1050" dirty="0">
                <a:solidFill>
                  <a:schemeClr val="bg1">
                    <a:lumMod val="50000"/>
                  </a:schemeClr>
                </a:solidFill>
                <a:cs typeface="+mn-ea"/>
                <a:sym typeface="+mn-lt"/>
              </a:endParaRPr>
            </a:p>
          </p:txBody>
        </p:sp>
        <p:sp>
          <p:nvSpPr>
            <p:cNvPr id="51" name="椭圆 50"/>
            <p:cNvSpPr/>
            <p:nvPr/>
          </p:nvSpPr>
          <p:spPr>
            <a:xfrm>
              <a:off x="5886154" y="4417099"/>
              <a:ext cx="667046" cy="667046"/>
            </a:xfrm>
            <a:prstGeom prst="ellipse">
              <a:avLst/>
            </a:prstGeom>
            <a:noFill/>
            <a:ln w="6350">
              <a:solidFill>
                <a:srgbClr val="5C9F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FBCE4"/>
                </a:solidFill>
                <a:cs typeface="+mn-ea"/>
                <a:sym typeface="+mn-lt"/>
              </a:endParaRPr>
            </a:p>
          </p:txBody>
        </p:sp>
        <p:sp>
          <p:nvSpPr>
            <p:cNvPr id="52" name="椭圆 51"/>
            <p:cNvSpPr/>
            <p:nvPr/>
          </p:nvSpPr>
          <p:spPr>
            <a:xfrm>
              <a:off x="5981404" y="4512349"/>
              <a:ext cx="476546" cy="476546"/>
            </a:xfrm>
            <a:prstGeom prst="ellipse">
              <a:avLst/>
            </a:prstGeom>
            <a:solidFill>
              <a:srgbClr val="5C9FBA"/>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bg1"/>
                  </a:solidFill>
                  <a:cs typeface="+mn-ea"/>
                  <a:sym typeface="+mn-lt"/>
                </a:rPr>
                <a:t>4</a:t>
              </a:r>
              <a:endParaRPr lang="zh-CN" altLang="en-US" sz="2000" dirty="0">
                <a:solidFill>
                  <a:schemeClr val="bg1"/>
                </a:solidFill>
                <a:cs typeface="+mn-ea"/>
                <a:sym typeface="+mn-lt"/>
              </a:endParaRPr>
            </a:p>
          </p:txBody>
        </p:sp>
      </p:grpSp>
      <p:grpSp>
        <p:nvGrpSpPr>
          <p:cNvPr id="53" name="组合 52"/>
          <p:cNvGrpSpPr/>
          <p:nvPr/>
        </p:nvGrpSpPr>
        <p:grpSpPr>
          <a:xfrm>
            <a:off x="3947960" y="1209284"/>
            <a:ext cx="1298961" cy="3350380"/>
            <a:chOff x="3692144" y="1760830"/>
            <a:chExt cx="1298961" cy="3296399"/>
          </a:xfrm>
        </p:grpSpPr>
        <p:sp>
          <p:nvSpPr>
            <p:cNvPr id="54" name="矩形 53"/>
            <p:cNvSpPr/>
            <p:nvPr/>
          </p:nvSpPr>
          <p:spPr>
            <a:xfrm rot="5400000">
              <a:off x="2698006" y="2754968"/>
              <a:ext cx="3287238" cy="1298961"/>
            </a:xfrm>
            <a:prstGeom prst="rect">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FB6BA"/>
                </a:solidFill>
                <a:cs typeface="+mn-ea"/>
                <a:sym typeface="+mn-lt"/>
              </a:endParaRPr>
            </a:p>
          </p:txBody>
        </p:sp>
        <p:sp>
          <p:nvSpPr>
            <p:cNvPr id="55" name="文本框 283"/>
            <p:cNvSpPr txBox="1"/>
            <p:nvPr/>
          </p:nvSpPr>
          <p:spPr>
            <a:xfrm>
              <a:off x="3822330" y="1769993"/>
              <a:ext cx="1046440" cy="3287236"/>
            </a:xfrm>
            <a:prstGeom prst="rect">
              <a:avLst/>
            </a:prstGeom>
            <a:noFill/>
          </p:spPr>
          <p:txBody>
            <a:bodyPr vert="eaVert" wrap="square" rtlCol="0">
              <a:spAutoFit/>
            </a:bodyPr>
            <a:lstStyle/>
            <a:p>
              <a:pPr algn="ctr"/>
              <a:r>
                <a:rPr lang="zh-CN" altLang="en-US" sz="4000" spc="600" dirty="0">
                  <a:solidFill>
                    <a:schemeClr val="bg1"/>
                  </a:solidFill>
                  <a:cs typeface="+mn-ea"/>
                  <a:sym typeface="+mn-lt"/>
                </a:rPr>
                <a:t>目录</a:t>
              </a:r>
              <a:r>
                <a:rPr lang="en-US" altLang="zh-CN" sz="4000" spc="600" dirty="0">
                  <a:solidFill>
                    <a:schemeClr val="bg1"/>
                  </a:solidFill>
                  <a:cs typeface="+mn-ea"/>
                  <a:sym typeface="+mn-lt"/>
                </a:rPr>
                <a:t>/</a:t>
              </a:r>
              <a:endParaRPr lang="en-US" altLang="zh-CN" sz="4000" spc="600" dirty="0">
                <a:solidFill>
                  <a:schemeClr val="bg1"/>
                </a:solidFill>
                <a:cs typeface="+mn-ea"/>
                <a:sym typeface="+mn-lt"/>
              </a:endParaRPr>
            </a:p>
            <a:p>
              <a:pPr algn="ctr"/>
              <a:r>
                <a:rPr lang="en-US" altLang="zh-CN" sz="1600" spc="300" dirty="0">
                  <a:solidFill>
                    <a:schemeClr val="bg1"/>
                  </a:solidFill>
                  <a:cs typeface="+mn-ea"/>
                  <a:sym typeface="+mn-lt"/>
                </a:rPr>
                <a:t>DIRECTORY</a:t>
              </a:r>
              <a:endParaRPr lang="zh-CN" altLang="en-US" sz="2400" spc="300"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arn(inVertical)">
                                          <p:cBhvr>
                                            <p:cTn id="7" dur="750"/>
                                            <p:tgtEl>
                                              <p:spTgt spid="34"/>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p:cTn id="11" dur="750" fill="hold"/>
                                            <p:tgtEl>
                                              <p:spTgt spid="35"/>
                                            </p:tgtEl>
                                            <p:attrNameLst>
                                              <p:attrName>ppt_w</p:attrName>
                                            </p:attrNameLst>
                                          </p:cBhvr>
                                          <p:tavLst>
                                            <p:tav tm="0">
                                              <p:val>
                                                <p:fltVal val="0"/>
                                              </p:val>
                                            </p:tav>
                                            <p:tav tm="100000">
                                              <p:val>
                                                <p:strVal val="#ppt_w"/>
                                              </p:val>
                                            </p:tav>
                                          </p:tavLst>
                                        </p:anim>
                                        <p:anim calcmode="lin" valueType="num">
                                          <p:cBhvr>
                                            <p:cTn id="12" dur="750" fill="hold"/>
                                            <p:tgtEl>
                                              <p:spTgt spid="35"/>
                                            </p:tgtEl>
                                            <p:attrNameLst>
                                              <p:attrName>ppt_h</p:attrName>
                                            </p:attrNameLst>
                                          </p:cBhvr>
                                          <p:tavLst>
                                            <p:tav tm="0">
                                              <p:val>
                                                <p:fltVal val="0"/>
                                              </p:val>
                                            </p:tav>
                                            <p:tav tm="100000">
                                              <p:val>
                                                <p:strVal val="#ppt_h"/>
                                              </p:val>
                                            </p:tav>
                                          </p:tavLst>
                                        </p:anim>
                                        <p:animEffect transition="in" filter="fade">
                                          <p:cBhvr>
                                            <p:cTn id="13" dur="750"/>
                                            <p:tgtEl>
                                              <p:spTgt spid="35"/>
                                            </p:tgtEl>
                                          </p:cBhvr>
                                        </p:animEffect>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fade">
                                          <p:cBhvr>
                                            <p:cTn id="17" dur="1000"/>
                                            <p:tgtEl>
                                              <p:spTgt spid="53"/>
                                            </p:tgtEl>
                                          </p:cBhvr>
                                        </p:animEffect>
                                        <p:anim calcmode="lin" valueType="num">
                                          <p:cBhvr>
                                            <p:cTn id="18" dur="1000" fill="hold"/>
                                            <p:tgtEl>
                                              <p:spTgt spid="53"/>
                                            </p:tgtEl>
                                            <p:attrNameLst>
                                              <p:attrName>ppt_x</p:attrName>
                                            </p:attrNameLst>
                                          </p:cBhvr>
                                          <p:tavLst>
                                            <p:tav tm="0">
                                              <p:val>
                                                <p:strVal val="#ppt_x"/>
                                              </p:val>
                                            </p:tav>
                                            <p:tav tm="100000">
                                              <p:val>
                                                <p:strVal val="#ppt_x"/>
                                              </p:val>
                                            </p:tav>
                                          </p:tavLst>
                                        </p:anim>
                                        <p:anim calcmode="lin" valueType="num">
                                          <p:cBhvr>
                                            <p:cTn id="19" dur="1000" fill="hold"/>
                                            <p:tgtEl>
                                              <p:spTgt spid="53"/>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2" presetClass="entr" presetSubtype="8" fill="hold" nodeType="afterEffect" p14:presetBounceEnd="58000">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14:bounceEnd="58000">
                                          <p:cBhvr additive="base">
                                            <p:cTn id="23" dur="1000" fill="hold"/>
                                            <p:tgtEl>
                                              <p:spTgt spid="36"/>
                                            </p:tgtEl>
                                            <p:attrNameLst>
                                              <p:attrName>ppt_x</p:attrName>
                                            </p:attrNameLst>
                                          </p:cBhvr>
                                          <p:tavLst>
                                            <p:tav tm="0">
                                              <p:val>
                                                <p:strVal val="0-#ppt_w/2"/>
                                              </p:val>
                                            </p:tav>
                                            <p:tav tm="100000">
                                              <p:val>
                                                <p:strVal val="#ppt_x"/>
                                              </p:val>
                                            </p:tav>
                                          </p:tavLst>
                                        </p:anim>
                                        <p:anim calcmode="lin" valueType="num" p14:bounceEnd="58000">
                                          <p:cBhvr additive="base">
                                            <p:cTn id="24" dur="1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arn(inVertical)">
                                          <p:cBhvr>
                                            <p:cTn id="7" dur="750"/>
                                            <p:tgtEl>
                                              <p:spTgt spid="34"/>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p:cTn id="11" dur="750" fill="hold"/>
                                            <p:tgtEl>
                                              <p:spTgt spid="35"/>
                                            </p:tgtEl>
                                            <p:attrNameLst>
                                              <p:attrName>ppt_w</p:attrName>
                                            </p:attrNameLst>
                                          </p:cBhvr>
                                          <p:tavLst>
                                            <p:tav tm="0">
                                              <p:val>
                                                <p:fltVal val="0"/>
                                              </p:val>
                                            </p:tav>
                                            <p:tav tm="100000">
                                              <p:val>
                                                <p:strVal val="#ppt_w"/>
                                              </p:val>
                                            </p:tav>
                                          </p:tavLst>
                                        </p:anim>
                                        <p:anim calcmode="lin" valueType="num">
                                          <p:cBhvr>
                                            <p:cTn id="12" dur="750" fill="hold"/>
                                            <p:tgtEl>
                                              <p:spTgt spid="35"/>
                                            </p:tgtEl>
                                            <p:attrNameLst>
                                              <p:attrName>ppt_h</p:attrName>
                                            </p:attrNameLst>
                                          </p:cBhvr>
                                          <p:tavLst>
                                            <p:tav tm="0">
                                              <p:val>
                                                <p:fltVal val="0"/>
                                              </p:val>
                                            </p:tav>
                                            <p:tav tm="100000">
                                              <p:val>
                                                <p:strVal val="#ppt_h"/>
                                              </p:val>
                                            </p:tav>
                                          </p:tavLst>
                                        </p:anim>
                                        <p:animEffect transition="in" filter="fade">
                                          <p:cBhvr>
                                            <p:cTn id="13" dur="750"/>
                                            <p:tgtEl>
                                              <p:spTgt spid="35"/>
                                            </p:tgtEl>
                                          </p:cBhvr>
                                        </p:animEffect>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fade">
                                          <p:cBhvr>
                                            <p:cTn id="17" dur="1000"/>
                                            <p:tgtEl>
                                              <p:spTgt spid="53"/>
                                            </p:tgtEl>
                                          </p:cBhvr>
                                        </p:animEffect>
                                        <p:anim calcmode="lin" valueType="num">
                                          <p:cBhvr>
                                            <p:cTn id="18" dur="1000" fill="hold"/>
                                            <p:tgtEl>
                                              <p:spTgt spid="53"/>
                                            </p:tgtEl>
                                            <p:attrNameLst>
                                              <p:attrName>ppt_x</p:attrName>
                                            </p:attrNameLst>
                                          </p:cBhvr>
                                          <p:tavLst>
                                            <p:tav tm="0">
                                              <p:val>
                                                <p:strVal val="#ppt_x"/>
                                              </p:val>
                                            </p:tav>
                                            <p:tav tm="100000">
                                              <p:val>
                                                <p:strVal val="#ppt_x"/>
                                              </p:val>
                                            </p:tav>
                                          </p:tavLst>
                                        </p:anim>
                                        <p:anim calcmode="lin" valueType="num">
                                          <p:cBhvr>
                                            <p:cTn id="19" dur="1000" fill="hold"/>
                                            <p:tgtEl>
                                              <p:spTgt spid="53"/>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2" presetClass="entr" presetSubtype="8"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additive="base">
                                            <p:cTn id="23" dur="1000" fill="hold"/>
                                            <p:tgtEl>
                                              <p:spTgt spid="36"/>
                                            </p:tgtEl>
                                            <p:attrNameLst>
                                              <p:attrName>ppt_x</p:attrName>
                                            </p:attrNameLst>
                                          </p:cBhvr>
                                          <p:tavLst>
                                            <p:tav tm="0">
                                              <p:val>
                                                <p:strVal val="0-#ppt_w/2"/>
                                              </p:val>
                                            </p:tav>
                                            <p:tav tm="100000">
                                              <p:val>
                                                <p:strVal val="#ppt_x"/>
                                              </p:val>
                                            </p:tav>
                                          </p:tavLst>
                                        </p:anim>
                                        <p:anim calcmode="lin" valueType="num">
                                          <p:cBhvr additive="base">
                                            <p:cTn id="24" dur="1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0" y="172636"/>
            <a:ext cx="12190413" cy="780767"/>
            <a:chOff x="0" y="595546"/>
            <a:chExt cx="12190413" cy="780767"/>
          </a:xfrm>
        </p:grpSpPr>
        <p:sp>
          <p:nvSpPr>
            <p:cNvPr id="11" name="矩形 10"/>
            <p:cNvSpPr/>
            <p:nvPr/>
          </p:nvSpPr>
          <p:spPr>
            <a:xfrm flipV="1">
              <a:off x="0" y="1330594"/>
              <a:ext cx="12190413" cy="45719"/>
            </a:xfrm>
            <a:prstGeom prst="rect">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8"/>
            <p:cNvSpPr txBox="1">
              <a:spLocks noChangeArrowheads="1"/>
            </p:cNvSpPr>
            <p:nvPr/>
          </p:nvSpPr>
          <p:spPr bwMode="auto">
            <a:xfrm>
              <a:off x="4467544" y="595546"/>
              <a:ext cx="32553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dirty="0">
                  <a:solidFill>
                    <a:srgbClr val="5C9FBA"/>
                  </a:solidFill>
                  <a:cs typeface="+mn-ea"/>
                  <a:sym typeface="+mn-lt"/>
                </a:rPr>
                <a:t>教学工作总结</a:t>
              </a:r>
              <a:endParaRPr lang="zh-CN" altLang="en-US" sz="3600" dirty="0">
                <a:solidFill>
                  <a:srgbClr val="5C9FBA"/>
                </a:solidFill>
                <a:cs typeface="+mn-ea"/>
                <a:sym typeface="+mn-lt"/>
              </a:endParaRPr>
            </a:p>
          </p:txBody>
        </p:sp>
      </p:grpSp>
      <p:grpSp>
        <p:nvGrpSpPr>
          <p:cNvPr id="5" name="组合 14"/>
          <p:cNvGrpSpPr/>
          <p:nvPr/>
        </p:nvGrpSpPr>
        <p:grpSpPr bwMode="auto">
          <a:xfrm>
            <a:off x="1063546" y="2079300"/>
            <a:ext cx="4337584" cy="1173352"/>
            <a:chOff x="0" y="0"/>
            <a:chExt cx="3154730" cy="852034"/>
          </a:xfrm>
        </p:grpSpPr>
        <p:sp>
          <p:nvSpPr>
            <p:cNvPr id="6" name="矩形 15"/>
            <p:cNvSpPr>
              <a:spLocks noChangeArrowheads="1"/>
            </p:cNvSpPr>
            <p:nvPr/>
          </p:nvSpPr>
          <p:spPr bwMode="auto">
            <a:xfrm>
              <a:off x="95245" y="72172"/>
              <a:ext cx="358757" cy="229911"/>
            </a:xfrm>
            <a:prstGeom prst="rect">
              <a:avLst/>
            </a:prstGeom>
            <a:solidFill>
              <a:srgbClr val="5C9FBA"/>
            </a:solidFill>
            <a:ln>
              <a:noFill/>
            </a:ln>
            <a:extLst>
              <a:ext uri="{91240B29-F687-4F45-9708-019B960494DF}">
                <a14:hiddenLine xmlns:a14="http://schemas.microsoft.com/office/drawing/2010/main" w="25400">
                  <a:solidFill>
                    <a:srgbClr val="000000"/>
                  </a:solidFill>
                  <a:bevel/>
                </a14:hiddenLine>
              </a:ext>
            </a:extLst>
          </p:spPr>
          <p:txBody>
            <a:bodyPr anchor="ctr"/>
            <a:lstStyle/>
            <a:p>
              <a:pPr algn="ctr"/>
              <a:endParaRPr lang="zh-CN" altLang="zh-CN" dirty="0">
                <a:solidFill>
                  <a:schemeClr val="bg1">
                    <a:lumMod val="50000"/>
                  </a:schemeClr>
                </a:solidFill>
                <a:cs typeface="+mn-ea"/>
                <a:sym typeface="+mn-lt"/>
              </a:endParaRPr>
            </a:p>
          </p:txBody>
        </p:sp>
        <p:sp>
          <p:nvSpPr>
            <p:cNvPr id="7" name="TextBox 16"/>
            <p:cNvSpPr>
              <a:spLocks noChangeArrowheads="1"/>
            </p:cNvSpPr>
            <p:nvPr/>
          </p:nvSpPr>
          <p:spPr bwMode="auto">
            <a:xfrm>
              <a:off x="0" y="343308"/>
              <a:ext cx="3154730" cy="508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a:solidFill>
                    <a:schemeClr val="bg1">
                      <a:lumMod val="50000"/>
                    </a:schemeClr>
                  </a:solidFill>
                  <a:cs typeface="+mn-ea"/>
                  <a:sym typeface="+mn-lt"/>
                </a:rPr>
                <a:t>这里输入简单的文字概述这里输入简单文字概述简单的文字概述这里输入简单的文字概述这里输入简单</a:t>
              </a:r>
              <a:endParaRPr lang="zh-CN" altLang="en-US" sz="1400" dirty="0">
                <a:solidFill>
                  <a:schemeClr val="bg1">
                    <a:lumMod val="50000"/>
                  </a:schemeClr>
                </a:solidFill>
                <a:cs typeface="+mn-ea"/>
                <a:sym typeface="+mn-lt"/>
              </a:endParaRPr>
            </a:p>
          </p:txBody>
        </p:sp>
        <p:sp>
          <p:nvSpPr>
            <p:cNvPr id="9" name="矩形 17"/>
            <p:cNvSpPr>
              <a:spLocks noChangeArrowheads="1"/>
            </p:cNvSpPr>
            <p:nvPr/>
          </p:nvSpPr>
          <p:spPr bwMode="auto">
            <a:xfrm>
              <a:off x="558773" y="0"/>
              <a:ext cx="2020788" cy="26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dirty="0">
                  <a:solidFill>
                    <a:schemeClr val="bg1">
                      <a:lumMod val="50000"/>
                    </a:schemeClr>
                  </a:solidFill>
                  <a:cs typeface="+mn-ea"/>
                  <a:sym typeface="+mn-lt"/>
                </a:rPr>
                <a:t>输入相关标题</a:t>
              </a:r>
              <a:endParaRPr lang="zh-CN" altLang="en-US" b="1" dirty="0">
                <a:solidFill>
                  <a:schemeClr val="bg1">
                    <a:lumMod val="50000"/>
                  </a:schemeClr>
                </a:solidFill>
                <a:cs typeface="+mn-ea"/>
                <a:sym typeface="+mn-lt"/>
              </a:endParaRPr>
            </a:p>
          </p:txBody>
        </p:sp>
      </p:grpSp>
      <p:grpSp>
        <p:nvGrpSpPr>
          <p:cNvPr id="10" name="组合 18"/>
          <p:cNvGrpSpPr/>
          <p:nvPr/>
        </p:nvGrpSpPr>
        <p:grpSpPr bwMode="auto">
          <a:xfrm>
            <a:off x="1063544" y="3439545"/>
            <a:ext cx="4439186" cy="1201787"/>
            <a:chOff x="0" y="0"/>
            <a:chExt cx="3228622" cy="874084"/>
          </a:xfrm>
        </p:grpSpPr>
        <p:sp>
          <p:nvSpPr>
            <p:cNvPr id="13" name="矩形 19"/>
            <p:cNvSpPr>
              <a:spLocks noChangeArrowheads="1"/>
            </p:cNvSpPr>
            <p:nvPr/>
          </p:nvSpPr>
          <p:spPr bwMode="auto">
            <a:xfrm>
              <a:off x="95245" y="92989"/>
              <a:ext cx="358757" cy="230264"/>
            </a:xfrm>
            <a:prstGeom prst="rect">
              <a:avLst/>
            </a:prstGeom>
            <a:solidFill>
              <a:srgbClr val="5C9FBA"/>
            </a:solidFill>
            <a:ln>
              <a:noFill/>
            </a:ln>
            <a:extLst>
              <a:ext uri="{91240B29-F687-4F45-9708-019B960494DF}">
                <a14:hiddenLine xmlns:a14="http://schemas.microsoft.com/office/drawing/2010/main" w="25400">
                  <a:solidFill>
                    <a:srgbClr val="000000"/>
                  </a:solidFill>
                  <a:bevel/>
                </a14:hiddenLine>
              </a:ext>
            </a:extLst>
          </p:spPr>
          <p:txBody>
            <a:bodyPr anchor="ctr"/>
            <a:lstStyle/>
            <a:p>
              <a:pPr algn="ctr"/>
              <a:endParaRPr lang="zh-CN" altLang="zh-CN" dirty="0">
                <a:solidFill>
                  <a:schemeClr val="bg1">
                    <a:lumMod val="50000"/>
                  </a:schemeClr>
                </a:solidFill>
                <a:cs typeface="+mn-ea"/>
                <a:sym typeface="+mn-lt"/>
              </a:endParaRPr>
            </a:p>
          </p:txBody>
        </p:sp>
        <p:sp>
          <p:nvSpPr>
            <p:cNvPr id="14" name="TextBox 20"/>
            <p:cNvSpPr>
              <a:spLocks noChangeArrowheads="1"/>
            </p:cNvSpPr>
            <p:nvPr/>
          </p:nvSpPr>
          <p:spPr bwMode="auto">
            <a:xfrm>
              <a:off x="0" y="364541"/>
              <a:ext cx="3228622" cy="509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a:solidFill>
                    <a:schemeClr val="bg1">
                      <a:lumMod val="50000"/>
                    </a:schemeClr>
                  </a:solidFill>
                  <a:cs typeface="+mn-ea"/>
                  <a:sym typeface="+mn-lt"/>
                </a:rPr>
                <a:t>这里输入简单的文字概述这里输入简单文字概述简单的文字概述这里输入简单的文字概述这里输入简单</a:t>
              </a:r>
              <a:endParaRPr lang="zh-CN" altLang="en-US" sz="1400" dirty="0">
                <a:solidFill>
                  <a:schemeClr val="bg1">
                    <a:lumMod val="50000"/>
                  </a:schemeClr>
                </a:solidFill>
                <a:cs typeface="+mn-ea"/>
                <a:sym typeface="+mn-lt"/>
              </a:endParaRPr>
            </a:p>
          </p:txBody>
        </p:sp>
        <p:sp>
          <p:nvSpPr>
            <p:cNvPr id="15" name="矩形 21"/>
            <p:cNvSpPr>
              <a:spLocks noChangeArrowheads="1"/>
            </p:cNvSpPr>
            <p:nvPr/>
          </p:nvSpPr>
          <p:spPr bwMode="auto">
            <a:xfrm>
              <a:off x="558772" y="0"/>
              <a:ext cx="2020787" cy="268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solidFill>
                    <a:schemeClr val="bg1">
                      <a:lumMod val="50000"/>
                    </a:schemeClr>
                  </a:solidFill>
                  <a:cs typeface="+mn-ea"/>
                  <a:sym typeface="+mn-lt"/>
                </a:rPr>
                <a:t>输入相关标题</a:t>
              </a:r>
              <a:endParaRPr lang="zh-CN" altLang="en-US" b="1">
                <a:solidFill>
                  <a:schemeClr val="bg1">
                    <a:lumMod val="50000"/>
                  </a:schemeClr>
                </a:solidFill>
                <a:cs typeface="+mn-ea"/>
                <a:sym typeface="+mn-lt"/>
              </a:endParaRPr>
            </a:p>
          </p:txBody>
        </p:sp>
      </p:grpSp>
      <p:grpSp>
        <p:nvGrpSpPr>
          <p:cNvPr id="16" name="组合 22"/>
          <p:cNvGrpSpPr/>
          <p:nvPr/>
        </p:nvGrpSpPr>
        <p:grpSpPr bwMode="auto">
          <a:xfrm>
            <a:off x="1063544" y="4848913"/>
            <a:ext cx="4439186" cy="1155577"/>
            <a:chOff x="0" y="0"/>
            <a:chExt cx="3228621" cy="840104"/>
          </a:xfrm>
        </p:grpSpPr>
        <p:sp>
          <p:nvSpPr>
            <p:cNvPr id="17" name="矩形 23"/>
            <p:cNvSpPr>
              <a:spLocks noChangeArrowheads="1"/>
            </p:cNvSpPr>
            <p:nvPr/>
          </p:nvSpPr>
          <p:spPr bwMode="auto">
            <a:xfrm>
              <a:off x="95245" y="59234"/>
              <a:ext cx="358757" cy="230264"/>
            </a:xfrm>
            <a:prstGeom prst="rect">
              <a:avLst/>
            </a:prstGeom>
            <a:solidFill>
              <a:srgbClr val="5C9FBA"/>
            </a:solidFill>
            <a:ln>
              <a:noFill/>
            </a:ln>
            <a:extLst>
              <a:ext uri="{91240B29-F687-4F45-9708-019B960494DF}">
                <a14:hiddenLine xmlns:a14="http://schemas.microsoft.com/office/drawing/2010/main" w="25400">
                  <a:solidFill>
                    <a:srgbClr val="000000"/>
                  </a:solidFill>
                  <a:bevel/>
                </a14:hiddenLine>
              </a:ext>
            </a:extLst>
          </p:spPr>
          <p:txBody>
            <a:bodyPr anchor="ctr"/>
            <a:lstStyle/>
            <a:p>
              <a:pPr algn="ctr"/>
              <a:endParaRPr lang="zh-CN" altLang="zh-CN" dirty="0">
                <a:solidFill>
                  <a:schemeClr val="bg1">
                    <a:lumMod val="50000"/>
                  </a:schemeClr>
                </a:solidFill>
                <a:cs typeface="+mn-ea"/>
                <a:sym typeface="+mn-lt"/>
              </a:endParaRPr>
            </a:p>
          </p:txBody>
        </p:sp>
        <p:sp>
          <p:nvSpPr>
            <p:cNvPr id="18" name="TextBox 24"/>
            <p:cNvSpPr>
              <a:spLocks noChangeArrowheads="1"/>
            </p:cNvSpPr>
            <p:nvPr/>
          </p:nvSpPr>
          <p:spPr bwMode="auto">
            <a:xfrm>
              <a:off x="0" y="330786"/>
              <a:ext cx="3228621" cy="509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a:solidFill>
                    <a:schemeClr val="bg1">
                      <a:lumMod val="50000"/>
                    </a:schemeClr>
                  </a:solidFill>
                  <a:cs typeface="+mn-ea"/>
                  <a:sym typeface="+mn-lt"/>
                </a:rPr>
                <a:t>这里输入简单的文字概述这里输入简单文字概述简单的文字概述这里输入简单的文字概述这里输入简单</a:t>
              </a:r>
              <a:endParaRPr lang="zh-CN" altLang="en-US" sz="1400" dirty="0">
                <a:solidFill>
                  <a:schemeClr val="bg1">
                    <a:lumMod val="50000"/>
                  </a:schemeClr>
                </a:solidFill>
                <a:cs typeface="+mn-ea"/>
                <a:sym typeface="+mn-lt"/>
              </a:endParaRPr>
            </a:p>
          </p:txBody>
        </p:sp>
        <p:sp>
          <p:nvSpPr>
            <p:cNvPr id="19" name="矩形 25"/>
            <p:cNvSpPr>
              <a:spLocks noChangeArrowheads="1"/>
            </p:cNvSpPr>
            <p:nvPr/>
          </p:nvSpPr>
          <p:spPr bwMode="auto">
            <a:xfrm>
              <a:off x="558772" y="0"/>
              <a:ext cx="2020787" cy="268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dirty="0">
                  <a:solidFill>
                    <a:schemeClr val="bg1">
                      <a:lumMod val="50000"/>
                    </a:schemeClr>
                  </a:solidFill>
                  <a:cs typeface="+mn-ea"/>
                  <a:sym typeface="+mn-lt"/>
                </a:rPr>
                <a:t>输入相关标题</a:t>
              </a:r>
              <a:endParaRPr lang="zh-CN" altLang="en-US" dirty="0">
                <a:solidFill>
                  <a:schemeClr val="bg1">
                    <a:lumMod val="50000"/>
                  </a:schemeClr>
                </a:solidFill>
                <a:cs typeface="+mn-ea"/>
                <a:sym typeface="+mn-lt"/>
              </a:endParaRPr>
            </a:p>
          </p:txBody>
        </p:sp>
      </p:grpSp>
      <p:grpSp>
        <p:nvGrpSpPr>
          <p:cNvPr id="20" name="组合 19"/>
          <p:cNvGrpSpPr/>
          <p:nvPr/>
        </p:nvGrpSpPr>
        <p:grpSpPr>
          <a:xfrm flipH="1">
            <a:off x="5727701" y="1920425"/>
            <a:ext cx="5362658" cy="4122153"/>
            <a:chOff x="4451635" y="2076182"/>
            <a:chExt cx="3370292" cy="4032241"/>
          </a:xfrm>
        </p:grpSpPr>
        <p:sp>
          <p:nvSpPr>
            <p:cNvPr id="21" name="矩形 20"/>
            <p:cNvSpPr/>
            <p:nvPr/>
          </p:nvSpPr>
          <p:spPr>
            <a:xfrm>
              <a:off x="4451635" y="2076182"/>
              <a:ext cx="3370291" cy="2479828"/>
            </a:xfrm>
            <a:prstGeom prst="rect">
              <a:avLst/>
            </a:prstGeom>
            <a:blipFill dpi="0" rotWithShape="1">
              <a:blip r:embed="rId1"/>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91438" tIns="45719" rIns="91438" bIns="45719" rtlCol="0" anchor="ctr"/>
            <a:lstStyle/>
            <a:p>
              <a:pPr algn="ctr"/>
              <a:endParaRPr kumimoji="1" lang="zh-CN" altLang="en-US" sz="1600" dirty="0">
                <a:solidFill>
                  <a:prstClr val="white"/>
                </a:solidFill>
                <a:cs typeface="+mn-ea"/>
                <a:sym typeface="+mn-lt"/>
              </a:endParaRPr>
            </a:p>
          </p:txBody>
        </p:sp>
        <p:sp>
          <p:nvSpPr>
            <p:cNvPr id="22" name="矩形 21"/>
            <p:cNvSpPr/>
            <p:nvPr/>
          </p:nvSpPr>
          <p:spPr>
            <a:xfrm>
              <a:off x="4451636" y="4686951"/>
              <a:ext cx="3370291" cy="1421472"/>
            </a:xfrm>
            <a:prstGeom prst="rect">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200" dirty="0">
                  <a:cs typeface="+mn-ea"/>
                  <a:sym typeface="+mn-lt"/>
                </a:rPr>
                <a:t>此处添加详细文本描述，建议与标题相关并符合整体语言风格，语言描述尽量简洁生动。尽量将每页幻灯片的字数控制在  </a:t>
              </a:r>
              <a:r>
                <a:rPr lang="en-US" altLang="zh-CN" sz="1200" dirty="0">
                  <a:cs typeface="+mn-ea"/>
                  <a:sym typeface="+mn-lt"/>
                </a:rPr>
                <a:t>200</a:t>
              </a:r>
              <a:r>
                <a:rPr lang="zh-CN" altLang="en-US" sz="1200" dirty="0">
                  <a:cs typeface="+mn-ea"/>
                  <a:sym typeface="+mn-lt"/>
                </a:rPr>
                <a:t>字以内</a:t>
              </a:r>
              <a:endParaRPr lang="zh-CN" altLang="en-US" sz="1200"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p:cBhvr>
                                        <p:cTn id="11" dur="750"/>
                                        <p:tgtEl>
                                          <p:spTgt spid="5"/>
                                        </p:tgtEl>
                                      </p:cBhvr>
                                    </p:animEffect>
                                    <p:anim calcmode="lin" valueType="num">
                                      <p:cBhvr>
                                        <p:cTn id="12" dur="750" fill="hold"/>
                                        <p:tgtEl>
                                          <p:spTgt spid="5"/>
                                        </p:tgtEl>
                                        <p:attrNameLst>
                                          <p:attrName>ppt_x</p:attrName>
                                        </p:attrNameLst>
                                      </p:cBhvr>
                                      <p:tavLst>
                                        <p:tav tm="0">
                                          <p:val>
                                            <p:strVal val="#ppt_x"/>
                                          </p:val>
                                        </p:tav>
                                        <p:tav tm="100000">
                                          <p:val>
                                            <p:strVal val="#ppt_x"/>
                                          </p:val>
                                        </p:tav>
                                      </p:tavLst>
                                    </p:anim>
                                    <p:anim calcmode="lin" valueType="num">
                                      <p:cBhvr>
                                        <p:cTn id="13" dur="75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p:cBhvr>
                                        <p:cTn id="17" dur="750"/>
                                        <p:tgtEl>
                                          <p:spTgt spid="10"/>
                                        </p:tgtEl>
                                      </p:cBhvr>
                                    </p:animEffect>
                                    <p:anim calcmode="lin" valueType="num">
                                      <p:cBhvr>
                                        <p:cTn id="18" dur="750" fill="hold"/>
                                        <p:tgtEl>
                                          <p:spTgt spid="10"/>
                                        </p:tgtEl>
                                        <p:attrNameLst>
                                          <p:attrName>ppt_x</p:attrName>
                                        </p:attrNameLst>
                                      </p:cBhvr>
                                      <p:tavLst>
                                        <p:tav tm="0">
                                          <p:val>
                                            <p:strVal val="#ppt_x"/>
                                          </p:val>
                                        </p:tav>
                                        <p:tav tm="100000">
                                          <p:val>
                                            <p:strVal val="#ppt_x"/>
                                          </p:val>
                                        </p:tav>
                                      </p:tavLst>
                                    </p:anim>
                                    <p:anim calcmode="lin" valueType="num">
                                      <p:cBhvr>
                                        <p:cTn id="19" dur="750" fill="hold"/>
                                        <p:tgtEl>
                                          <p:spTgt spid="10"/>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p:cBhvr>
                                        <p:cTn id="23" dur="750"/>
                                        <p:tgtEl>
                                          <p:spTgt spid="16"/>
                                        </p:tgtEl>
                                      </p:cBhvr>
                                    </p:animEffect>
                                    <p:anim calcmode="lin" valueType="num">
                                      <p:cBhvr>
                                        <p:cTn id="24" dur="750" fill="hold"/>
                                        <p:tgtEl>
                                          <p:spTgt spid="16"/>
                                        </p:tgtEl>
                                        <p:attrNameLst>
                                          <p:attrName>ppt_x</p:attrName>
                                        </p:attrNameLst>
                                      </p:cBhvr>
                                      <p:tavLst>
                                        <p:tav tm="0">
                                          <p:val>
                                            <p:strVal val="#ppt_x"/>
                                          </p:val>
                                        </p:tav>
                                        <p:tav tm="100000">
                                          <p:val>
                                            <p:strVal val="#ppt_x"/>
                                          </p:val>
                                        </p:tav>
                                      </p:tavLst>
                                    </p:anim>
                                    <p:anim calcmode="lin" valueType="num">
                                      <p:cBhvr>
                                        <p:cTn id="25" dur="750" fill="hold"/>
                                        <p:tgtEl>
                                          <p:spTgt spid="16"/>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1000"/>
                                        <p:tgtEl>
                                          <p:spTgt spid="20"/>
                                        </p:tgtEl>
                                      </p:cBhvr>
                                    </p:animEffect>
                                    <p:anim calcmode="lin" valueType="num">
                                      <p:cBhvr>
                                        <p:cTn id="30" dur="1000" fill="hold"/>
                                        <p:tgtEl>
                                          <p:spTgt spid="20"/>
                                        </p:tgtEl>
                                        <p:attrNameLst>
                                          <p:attrName>ppt_x</p:attrName>
                                        </p:attrNameLst>
                                      </p:cBhvr>
                                      <p:tavLst>
                                        <p:tav tm="0">
                                          <p:val>
                                            <p:strVal val="#ppt_x"/>
                                          </p:val>
                                        </p:tav>
                                        <p:tav tm="100000">
                                          <p:val>
                                            <p:strVal val="#ppt_x"/>
                                          </p:val>
                                        </p:tav>
                                      </p:tavLst>
                                    </p:anim>
                                    <p:anim calcmode="lin" valueType="num">
                                      <p:cBhvr>
                                        <p:cTn id="31"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0" y="172636"/>
            <a:ext cx="12190413" cy="780767"/>
            <a:chOff x="0" y="595546"/>
            <a:chExt cx="12190413" cy="780767"/>
          </a:xfrm>
        </p:grpSpPr>
        <p:sp>
          <p:nvSpPr>
            <p:cNvPr id="11" name="矩形 10"/>
            <p:cNvSpPr/>
            <p:nvPr/>
          </p:nvSpPr>
          <p:spPr>
            <a:xfrm flipV="1">
              <a:off x="0" y="1330594"/>
              <a:ext cx="12190413" cy="45719"/>
            </a:xfrm>
            <a:prstGeom prst="rect">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8"/>
            <p:cNvSpPr txBox="1">
              <a:spLocks noChangeArrowheads="1"/>
            </p:cNvSpPr>
            <p:nvPr/>
          </p:nvSpPr>
          <p:spPr bwMode="auto">
            <a:xfrm>
              <a:off x="4467544" y="595546"/>
              <a:ext cx="32553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dirty="0">
                  <a:solidFill>
                    <a:srgbClr val="5C9FBA"/>
                  </a:solidFill>
                  <a:cs typeface="+mn-ea"/>
                  <a:sym typeface="+mn-lt"/>
                </a:rPr>
                <a:t>教学工作总结</a:t>
              </a:r>
              <a:endParaRPr lang="zh-CN" altLang="en-US" sz="3600" dirty="0">
                <a:solidFill>
                  <a:srgbClr val="5C9FBA"/>
                </a:solidFill>
                <a:cs typeface="+mn-ea"/>
                <a:sym typeface="+mn-lt"/>
              </a:endParaRPr>
            </a:p>
          </p:txBody>
        </p:sp>
      </p:grpSp>
      <p:grpSp>
        <p:nvGrpSpPr>
          <p:cNvPr id="5" name="组合 4"/>
          <p:cNvGrpSpPr/>
          <p:nvPr/>
        </p:nvGrpSpPr>
        <p:grpSpPr>
          <a:xfrm>
            <a:off x="1611008" y="1894878"/>
            <a:ext cx="3948564" cy="4116680"/>
            <a:chOff x="1965261" y="1992702"/>
            <a:chExt cx="3963510" cy="4132263"/>
          </a:xfrm>
        </p:grpSpPr>
        <p:sp>
          <p:nvSpPr>
            <p:cNvPr id="6" name="AutoShape 7"/>
            <p:cNvSpPr>
              <a:spLocks noChangeArrowheads="1"/>
            </p:cNvSpPr>
            <p:nvPr/>
          </p:nvSpPr>
          <p:spPr bwMode="auto">
            <a:xfrm>
              <a:off x="4410325" y="4080265"/>
              <a:ext cx="1516860" cy="1323975"/>
            </a:xfrm>
            <a:prstGeom prst="hexagon">
              <a:avLst>
                <a:gd name="adj" fmla="val 28652"/>
                <a:gd name="vf" fmla="val 115470"/>
              </a:avLst>
            </a:prstGeom>
            <a:solidFill>
              <a:srgbClr val="5C9FBA"/>
            </a:solidFill>
            <a:ln>
              <a:noFill/>
            </a:ln>
          </p:spPr>
          <p:txBody>
            <a:bodyPr vert="horz" wrap="square" lIns="91440" tIns="45720" rIns="91440" bIns="45720" numCol="1" anchor="t" anchorCtr="0" compatLnSpc="1"/>
            <a:lstStyle/>
            <a:p>
              <a:pPr lvl="2"/>
              <a:r>
                <a:rPr lang="en-US" sz="1600" dirty="0">
                  <a:solidFill>
                    <a:schemeClr val="tx1">
                      <a:lumMod val="50000"/>
                      <a:lumOff val="50000"/>
                    </a:schemeClr>
                  </a:solidFill>
                  <a:cs typeface="+mn-ea"/>
                  <a:sym typeface="+mn-lt"/>
                </a:rPr>
                <a:t> </a:t>
              </a:r>
              <a:endParaRPr lang="zh-CN" altLang="en-US" sz="1600" dirty="0">
                <a:solidFill>
                  <a:schemeClr val="tx1">
                    <a:lumMod val="50000"/>
                    <a:lumOff val="50000"/>
                  </a:schemeClr>
                </a:solidFill>
                <a:cs typeface="+mn-ea"/>
                <a:sym typeface="+mn-lt"/>
              </a:endParaRPr>
            </a:p>
          </p:txBody>
        </p:sp>
        <p:grpSp>
          <p:nvGrpSpPr>
            <p:cNvPr id="7" name="组合 6"/>
            <p:cNvGrpSpPr/>
            <p:nvPr/>
          </p:nvGrpSpPr>
          <p:grpSpPr>
            <a:xfrm>
              <a:off x="3188587" y="1992702"/>
              <a:ext cx="1516860" cy="1323975"/>
              <a:chOff x="3044412" y="1849437"/>
              <a:chExt cx="1517650" cy="1323975"/>
            </a:xfrm>
          </p:grpSpPr>
          <p:sp>
            <p:nvSpPr>
              <p:cNvPr id="25" name="AutoShape 1"/>
              <p:cNvSpPr>
                <a:spLocks noChangeArrowheads="1"/>
              </p:cNvSpPr>
              <p:nvPr/>
            </p:nvSpPr>
            <p:spPr bwMode="auto">
              <a:xfrm>
                <a:off x="3044412" y="1849437"/>
                <a:ext cx="1517650" cy="1323975"/>
              </a:xfrm>
              <a:prstGeom prst="hexagon">
                <a:avLst>
                  <a:gd name="adj" fmla="val 28652"/>
                  <a:gd name="vf" fmla="val 115470"/>
                </a:avLst>
              </a:prstGeom>
              <a:noFill/>
              <a:ln w="25400" cap="flat" cmpd="sng">
                <a:solidFill>
                  <a:srgbClr val="5C9FBA"/>
                </a:solidFill>
                <a:bevel/>
              </a:ln>
              <a:extLst>
                <a:ext uri="{909E8E84-426E-40DD-AFC4-6F175D3DCCD1}">
                  <a14:hiddenFill xmlns:a14="http://schemas.microsoft.com/office/drawing/2010/main">
                    <a:solidFill>
                      <a:srgbClr val="FFFFFF"/>
                    </a:solidFill>
                  </a14:hiddenFill>
                </a:ext>
              </a:extLst>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zh-CN" altLang="zh-CN" sz="1400">
                  <a:solidFill>
                    <a:schemeClr val="tx1">
                      <a:lumMod val="50000"/>
                      <a:lumOff val="50000"/>
                    </a:schemeClr>
                  </a:solidFill>
                  <a:cs typeface="+mn-ea"/>
                  <a:sym typeface="+mn-lt"/>
                </a:endParaRPr>
              </a:p>
            </p:txBody>
          </p:sp>
          <p:sp>
            <p:nvSpPr>
              <p:cNvPr id="26" name="TextBox 147"/>
              <p:cNvSpPr>
                <a:spLocks noChangeArrowheads="1"/>
              </p:cNvSpPr>
              <p:nvPr/>
            </p:nvSpPr>
            <p:spPr bwMode="auto">
              <a:xfrm>
                <a:off x="3249199" y="2364463"/>
                <a:ext cx="1054100" cy="278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fontAlgn="ctr">
                  <a:buClr>
                    <a:srgbClr val="FF0000"/>
                  </a:buClr>
                  <a:buSzPct val="70000"/>
                </a:pPr>
                <a:r>
                  <a:rPr lang="zh-CN" altLang="en-US" sz="1200" dirty="0">
                    <a:solidFill>
                      <a:schemeClr val="tx1">
                        <a:lumMod val="50000"/>
                        <a:lumOff val="50000"/>
                      </a:schemeClr>
                    </a:solidFill>
                    <a:cs typeface="+mn-ea"/>
                    <a:sym typeface="+mn-lt"/>
                  </a:rPr>
                  <a:t>添加标题</a:t>
                </a:r>
                <a:endParaRPr lang="zh-CN" altLang="en-US" sz="1600" dirty="0">
                  <a:solidFill>
                    <a:schemeClr val="tx1">
                      <a:lumMod val="50000"/>
                      <a:lumOff val="50000"/>
                    </a:schemeClr>
                  </a:solidFill>
                  <a:cs typeface="+mn-ea"/>
                  <a:sym typeface="+mn-lt"/>
                </a:endParaRPr>
              </a:p>
            </p:txBody>
          </p:sp>
        </p:grpSp>
        <p:grpSp>
          <p:nvGrpSpPr>
            <p:cNvPr id="9" name="组合 8"/>
            <p:cNvGrpSpPr/>
            <p:nvPr/>
          </p:nvGrpSpPr>
          <p:grpSpPr>
            <a:xfrm>
              <a:off x="4411911" y="2676915"/>
              <a:ext cx="1516860" cy="1323975"/>
              <a:chOff x="4268374" y="2533650"/>
              <a:chExt cx="1517650" cy="1323975"/>
            </a:xfrm>
          </p:grpSpPr>
          <p:sp>
            <p:nvSpPr>
              <p:cNvPr id="23" name="AutoShape 4"/>
              <p:cNvSpPr>
                <a:spLocks noChangeArrowheads="1"/>
              </p:cNvSpPr>
              <p:nvPr/>
            </p:nvSpPr>
            <p:spPr bwMode="auto">
              <a:xfrm>
                <a:off x="4268374" y="2533650"/>
                <a:ext cx="1517650" cy="1323975"/>
              </a:xfrm>
              <a:prstGeom prst="hexagon">
                <a:avLst>
                  <a:gd name="adj" fmla="val 28652"/>
                  <a:gd name="vf" fmla="val 115470"/>
                </a:avLst>
              </a:prstGeom>
              <a:noFill/>
              <a:ln w="25400" cap="flat" cmpd="sng">
                <a:solidFill>
                  <a:srgbClr val="5C9FBA"/>
                </a:solidFill>
                <a:bevel/>
              </a:ln>
              <a:extLst>
                <a:ext uri="{909E8E84-426E-40DD-AFC4-6F175D3DCCD1}">
                  <a14:hiddenFill xmlns:a14="http://schemas.microsoft.com/office/drawing/2010/main">
                    <a:solidFill>
                      <a:srgbClr val="FFFFFF"/>
                    </a:solidFill>
                  </a14:hiddenFill>
                </a:ext>
              </a:extLst>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zh-CN" altLang="zh-CN" sz="1400">
                  <a:solidFill>
                    <a:schemeClr val="tx1">
                      <a:lumMod val="50000"/>
                      <a:lumOff val="50000"/>
                    </a:schemeClr>
                  </a:solidFill>
                  <a:cs typeface="+mn-ea"/>
                  <a:sym typeface="+mn-lt"/>
                </a:endParaRPr>
              </a:p>
            </p:txBody>
          </p:sp>
          <p:sp>
            <p:nvSpPr>
              <p:cNvPr id="24" name="TextBox 147"/>
              <p:cNvSpPr>
                <a:spLocks noChangeArrowheads="1"/>
              </p:cNvSpPr>
              <p:nvPr/>
            </p:nvSpPr>
            <p:spPr bwMode="auto">
              <a:xfrm>
                <a:off x="4463637" y="3007400"/>
                <a:ext cx="1054100" cy="278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fontAlgn="ctr">
                  <a:buClr>
                    <a:srgbClr val="FF0000"/>
                  </a:buClr>
                  <a:buSzPct val="70000"/>
                </a:pPr>
                <a:r>
                  <a:rPr lang="zh-CN" altLang="en-US" sz="1200" dirty="0">
                    <a:solidFill>
                      <a:schemeClr val="tx1">
                        <a:lumMod val="50000"/>
                        <a:lumOff val="50000"/>
                      </a:schemeClr>
                    </a:solidFill>
                    <a:cs typeface="+mn-ea"/>
                    <a:sym typeface="+mn-lt"/>
                  </a:rPr>
                  <a:t>添加标题</a:t>
                </a:r>
                <a:endParaRPr lang="zh-CN" altLang="en-US" sz="1600" dirty="0">
                  <a:solidFill>
                    <a:schemeClr val="tx1">
                      <a:lumMod val="50000"/>
                      <a:lumOff val="50000"/>
                    </a:schemeClr>
                  </a:solidFill>
                  <a:cs typeface="+mn-ea"/>
                  <a:sym typeface="+mn-lt"/>
                </a:endParaRPr>
              </a:p>
            </p:txBody>
          </p:sp>
        </p:grpSp>
        <p:grpSp>
          <p:nvGrpSpPr>
            <p:cNvPr id="10" name="组合 9"/>
            <p:cNvGrpSpPr/>
            <p:nvPr/>
          </p:nvGrpSpPr>
          <p:grpSpPr>
            <a:xfrm>
              <a:off x="1965261" y="2676915"/>
              <a:ext cx="1516860" cy="1323975"/>
              <a:chOff x="1820449" y="2533650"/>
              <a:chExt cx="1517650" cy="1323975"/>
            </a:xfrm>
          </p:grpSpPr>
          <p:sp>
            <p:nvSpPr>
              <p:cNvPr id="21" name="AutoShape 2"/>
              <p:cNvSpPr>
                <a:spLocks noChangeArrowheads="1"/>
              </p:cNvSpPr>
              <p:nvPr/>
            </p:nvSpPr>
            <p:spPr bwMode="auto">
              <a:xfrm>
                <a:off x="1820449" y="2533650"/>
                <a:ext cx="1517650" cy="1323975"/>
              </a:xfrm>
              <a:prstGeom prst="hexagon">
                <a:avLst>
                  <a:gd name="adj" fmla="val 28652"/>
                  <a:gd name="vf" fmla="val 115470"/>
                </a:avLst>
              </a:prstGeom>
              <a:noFill/>
              <a:ln w="25400" cap="flat" cmpd="sng">
                <a:solidFill>
                  <a:srgbClr val="5C9FBA"/>
                </a:solidFill>
                <a:bevel/>
              </a:ln>
              <a:extLst>
                <a:ext uri="{909E8E84-426E-40DD-AFC4-6F175D3DCCD1}">
                  <a14:hiddenFill xmlns:a14="http://schemas.microsoft.com/office/drawing/2010/main">
                    <a:solidFill>
                      <a:srgbClr val="FFFFFF"/>
                    </a:solidFill>
                  </a14:hiddenFill>
                </a:ext>
              </a:extLst>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zh-CN" altLang="zh-CN" sz="1400">
                  <a:solidFill>
                    <a:schemeClr val="tx1">
                      <a:lumMod val="50000"/>
                      <a:lumOff val="50000"/>
                    </a:schemeClr>
                  </a:solidFill>
                  <a:cs typeface="+mn-ea"/>
                  <a:sym typeface="+mn-lt"/>
                </a:endParaRPr>
              </a:p>
            </p:txBody>
          </p:sp>
          <p:sp>
            <p:nvSpPr>
              <p:cNvPr id="22" name="TextBox 147"/>
              <p:cNvSpPr>
                <a:spLocks noChangeArrowheads="1"/>
              </p:cNvSpPr>
              <p:nvPr/>
            </p:nvSpPr>
            <p:spPr bwMode="auto">
              <a:xfrm>
                <a:off x="2034762" y="3007400"/>
                <a:ext cx="1054100" cy="278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fontAlgn="ctr">
                  <a:buClr>
                    <a:srgbClr val="FF0000"/>
                  </a:buClr>
                  <a:buSzPct val="70000"/>
                </a:pPr>
                <a:r>
                  <a:rPr lang="zh-CN" altLang="en-US" sz="1200" dirty="0">
                    <a:solidFill>
                      <a:schemeClr val="tx1">
                        <a:lumMod val="50000"/>
                        <a:lumOff val="50000"/>
                      </a:schemeClr>
                    </a:solidFill>
                    <a:cs typeface="+mn-ea"/>
                    <a:sym typeface="+mn-lt"/>
                  </a:rPr>
                  <a:t>添加标题</a:t>
                </a:r>
                <a:endParaRPr lang="zh-CN" altLang="en-US" sz="1600" dirty="0">
                  <a:solidFill>
                    <a:schemeClr val="tx1">
                      <a:lumMod val="50000"/>
                      <a:lumOff val="50000"/>
                    </a:schemeClr>
                  </a:solidFill>
                  <a:cs typeface="+mn-ea"/>
                  <a:sym typeface="+mn-lt"/>
                </a:endParaRPr>
              </a:p>
            </p:txBody>
          </p:sp>
        </p:grpSp>
        <p:grpSp>
          <p:nvGrpSpPr>
            <p:cNvPr id="13" name="组合 12"/>
            <p:cNvGrpSpPr/>
            <p:nvPr/>
          </p:nvGrpSpPr>
          <p:grpSpPr>
            <a:xfrm>
              <a:off x="1965261" y="4080265"/>
              <a:ext cx="1516860" cy="1323975"/>
              <a:chOff x="1820449" y="3937000"/>
              <a:chExt cx="1517650" cy="1323975"/>
            </a:xfrm>
          </p:grpSpPr>
          <p:sp>
            <p:nvSpPr>
              <p:cNvPr id="19" name="AutoShape 3"/>
              <p:cNvSpPr>
                <a:spLocks noChangeArrowheads="1"/>
              </p:cNvSpPr>
              <p:nvPr/>
            </p:nvSpPr>
            <p:spPr bwMode="auto">
              <a:xfrm>
                <a:off x="1820449" y="3937000"/>
                <a:ext cx="1517650" cy="1323975"/>
              </a:xfrm>
              <a:prstGeom prst="hexagon">
                <a:avLst>
                  <a:gd name="adj" fmla="val 28652"/>
                  <a:gd name="vf" fmla="val 115470"/>
                </a:avLst>
              </a:prstGeom>
              <a:noFill/>
              <a:ln w="25400" cap="flat" cmpd="sng">
                <a:solidFill>
                  <a:srgbClr val="5C9FBA"/>
                </a:solidFill>
                <a:bevel/>
              </a:ln>
              <a:extLst>
                <a:ext uri="{909E8E84-426E-40DD-AFC4-6F175D3DCCD1}">
                  <a14:hiddenFill xmlns:a14="http://schemas.microsoft.com/office/drawing/2010/main">
                    <a:solidFill>
                      <a:srgbClr val="FFFFFF"/>
                    </a:solidFill>
                  </a14:hiddenFill>
                </a:ext>
              </a:extLst>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zh-CN" altLang="zh-CN" sz="1400">
                  <a:solidFill>
                    <a:schemeClr val="tx1">
                      <a:lumMod val="50000"/>
                      <a:lumOff val="50000"/>
                    </a:schemeClr>
                  </a:solidFill>
                  <a:cs typeface="+mn-ea"/>
                  <a:sym typeface="+mn-lt"/>
                </a:endParaRPr>
              </a:p>
            </p:txBody>
          </p:sp>
          <p:sp>
            <p:nvSpPr>
              <p:cNvPr id="20" name="TextBox 147"/>
              <p:cNvSpPr>
                <a:spLocks noChangeArrowheads="1"/>
              </p:cNvSpPr>
              <p:nvPr/>
            </p:nvSpPr>
            <p:spPr bwMode="auto">
              <a:xfrm>
                <a:off x="2034762" y="4436150"/>
                <a:ext cx="1054100" cy="278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fontAlgn="ctr">
                  <a:buClr>
                    <a:srgbClr val="FF0000"/>
                  </a:buClr>
                  <a:buSzPct val="70000"/>
                </a:pPr>
                <a:r>
                  <a:rPr lang="zh-CN" altLang="en-US" sz="1200" dirty="0">
                    <a:solidFill>
                      <a:schemeClr val="tx1">
                        <a:lumMod val="50000"/>
                        <a:lumOff val="50000"/>
                      </a:schemeClr>
                    </a:solidFill>
                    <a:cs typeface="+mn-ea"/>
                    <a:sym typeface="+mn-lt"/>
                  </a:rPr>
                  <a:t>添加标题</a:t>
                </a:r>
                <a:endParaRPr lang="zh-CN" altLang="en-US" sz="1600" dirty="0">
                  <a:solidFill>
                    <a:schemeClr val="tx1">
                      <a:lumMod val="50000"/>
                      <a:lumOff val="50000"/>
                    </a:schemeClr>
                  </a:solidFill>
                  <a:cs typeface="+mn-ea"/>
                  <a:sym typeface="+mn-lt"/>
                </a:endParaRPr>
              </a:p>
            </p:txBody>
          </p:sp>
        </p:grpSp>
        <p:grpSp>
          <p:nvGrpSpPr>
            <p:cNvPr id="14" name="组合 13"/>
            <p:cNvGrpSpPr/>
            <p:nvPr/>
          </p:nvGrpSpPr>
          <p:grpSpPr>
            <a:xfrm>
              <a:off x="3188587" y="4800990"/>
              <a:ext cx="1516860" cy="1323975"/>
              <a:chOff x="3044412" y="4657725"/>
              <a:chExt cx="1517650" cy="1323975"/>
            </a:xfrm>
          </p:grpSpPr>
          <p:sp>
            <p:nvSpPr>
              <p:cNvPr id="17" name="AutoShape 6"/>
              <p:cNvSpPr>
                <a:spLocks noChangeArrowheads="1"/>
              </p:cNvSpPr>
              <p:nvPr/>
            </p:nvSpPr>
            <p:spPr bwMode="auto">
              <a:xfrm>
                <a:off x="3044412" y="4657725"/>
                <a:ext cx="1517650" cy="1323975"/>
              </a:xfrm>
              <a:prstGeom prst="hexagon">
                <a:avLst>
                  <a:gd name="adj" fmla="val 28652"/>
                  <a:gd name="vf" fmla="val 115470"/>
                </a:avLst>
              </a:prstGeom>
              <a:noFill/>
              <a:ln w="25400" cap="flat" cmpd="sng">
                <a:solidFill>
                  <a:srgbClr val="5C9FBA"/>
                </a:solidFill>
                <a:bevel/>
              </a:ln>
              <a:extLst>
                <a:ext uri="{909E8E84-426E-40DD-AFC4-6F175D3DCCD1}">
                  <a14:hiddenFill xmlns:a14="http://schemas.microsoft.com/office/drawing/2010/main">
                    <a:solidFill>
                      <a:srgbClr val="FFFFFF"/>
                    </a:solidFill>
                  </a14:hiddenFill>
                </a:ext>
              </a:extLst>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zh-CN" altLang="zh-CN" sz="1400">
                  <a:solidFill>
                    <a:schemeClr val="tx1">
                      <a:lumMod val="50000"/>
                      <a:lumOff val="50000"/>
                    </a:schemeClr>
                  </a:solidFill>
                  <a:cs typeface="+mn-ea"/>
                  <a:sym typeface="+mn-lt"/>
                </a:endParaRPr>
              </a:p>
            </p:txBody>
          </p:sp>
          <p:sp>
            <p:nvSpPr>
              <p:cNvPr id="18" name="TextBox 147"/>
              <p:cNvSpPr>
                <a:spLocks noChangeArrowheads="1"/>
              </p:cNvSpPr>
              <p:nvPr/>
            </p:nvSpPr>
            <p:spPr bwMode="auto">
              <a:xfrm>
                <a:off x="3249199" y="5150525"/>
                <a:ext cx="1054100" cy="278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fontAlgn="ctr">
                  <a:buClr>
                    <a:srgbClr val="FF0000"/>
                  </a:buClr>
                  <a:buSzPct val="70000"/>
                </a:pPr>
                <a:r>
                  <a:rPr lang="zh-CN" altLang="en-US" sz="1200">
                    <a:solidFill>
                      <a:schemeClr val="tx1">
                        <a:lumMod val="50000"/>
                        <a:lumOff val="50000"/>
                      </a:schemeClr>
                    </a:solidFill>
                    <a:cs typeface="+mn-ea"/>
                    <a:sym typeface="+mn-lt"/>
                  </a:rPr>
                  <a:t>添加标题</a:t>
                </a:r>
                <a:endParaRPr lang="zh-CN" altLang="en-US" sz="1600">
                  <a:solidFill>
                    <a:schemeClr val="tx1">
                      <a:lumMod val="50000"/>
                      <a:lumOff val="50000"/>
                    </a:schemeClr>
                  </a:solidFill>
                  <a:cs typeface="+mn-ea"/>
                  <a:sym typeface="+mn-lt"/>
                </a:endParaRPr>
              </a:p>
            </p:txBody>
          </p:sp>
        </p:grpSp>
        <p:sp>
          <p:nvSpPr>
            <p:cNvPr id="15" name="AutoShape 5"/>
            <p:cNvSpPr>
              <a:spLocks noChangeArrowheads="1"/>
            </p:cNvSpPr>
            <p:nvPr/>
          </p:nvSpPr>
          <p:spPr bwMode="auto">
            <a:xfrm>
              <a:off x="3188587" y="3396052"/>
              <a:ext cx="1516860" cy="1323975"/>
            </a:xfrm>
            <a:prstGeom prst="hexagon">
              <a:avLst>
                <a:gd name="adj" fmla="val 28652"/>
                <a:gd name="vf" fmla="val 115470"/>
              </a:avLst>
            </a:prstGeom>
            <a:solidFill>
              <a:srgbClr val="5C9FBA"/>
            </a:solidFill>
            <a:ln w="3175" cap="flat" cmpd="sng">
              <a:noFill/>
              <a:bevel/>
            </a:ln>
          </p:spPr>
          <p:txBody>
            <a:bodyPr anchor="ctr"/>
            <a:lstStyle/>
            <a:p>
              <a:pPr algn="ctr"/>
              <a:endParaRPr lang="zh-CN" altLang="zh-CN" sz="1600" dirty="0">
                <a:solidFill>
                  <a:schemeClr val="tx1">
                    <a:lumMod val="50000"/>
                    <a:lumOff val="50000"/>
                  </a:schemeClr>
                </a:solidFill>
                <a:cs typeface="+mn-ea"/>
                <a:sym typeface="+mn-lt"/>
              </a:endParaRPr>
            </a:p>
          </p:txBody>
        </p:sp>
        <p:sp>
          <p:nvSpPr>
            <p:cNvPr id="16" name="TextBox 147"/>
            <p:cNvSpPr>
              <a:spLocks noChangeArrowheads="1"/>
            </p:cNvSpPr>
            <p:nvPr/>
          </p:nvSpPr>
          <p:spPr bwMode="auto">
            <a:xfrm>
              <a:off x="3410722" y="3730112"/>
              <a:ext cx="1053551" cy="646331"/>
            </a:xfrm>
            <a:prstGeom prst="rect">
              <a:avLst/>
            </a:prstGeom>
            <a:noFill/>
            <a:ln w="3175" cap="flat" cmpd="sng">
              <a:noFill/>
              <a:bevel/>
            </a:ln>
          </p:spPr>
          <p:txBody>
            <a:bodyPr anchor="ctr"/>
            <a:lstStyle/>
            <a:p>
              <a:pPr algn="ctr"/>
              <a:r>
                <a:rPr lang="zh-CN" altLang="en-US" sz="1600" dirty="0">
                  <a:solidFill>
                    <a:schemeClr val="bg1"/>
                  </a:solidFill>
                  <a:cs typeface="+mn-ea"/>
                  <a:sym typeface="+mn-lt"/>
                </a:rPr>
                <a:t>添加标题</a:t>
              </a:r>
              <a:endParaRPr lang="zh-CN" altLang="en-US" sz="1600" dirty="0">
                <a:solidFill>
                  <a:schemeClr val="bg1"/>
                </a:solidFill>
                <a:cs typeface="+mn-ea"/>
                <a:sym typeface="+mn-lt"/>
              </a:endParaRPr>
            </a:p>
          </p:txBody>
        </p:sp>
      </p:grpSp>
      <p:sp>
        <p:nvSpPr>
          <p:cNvPr id="27" name="椭圆 26"/>
          <p:cNvSpPr/>
          <p:nvPr/>
        </p:nvSpPr>
        <p:spPr>
          <a:xfrm>
            <a:off x="6290894" y="2354401"/>
            <a:ext cx="576622" cy="576785"/>
          </a:xfrm>
          <a:prstGeom prst="ellipse">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cs typeface="+mn-ea"/>
                <a:sym typeface="+mn-lt"/>
              </a:rPr>
              <a:t>1</a:t>
            </a:r>
            <a:endParaRPr lang="zh-CN" altLang="en-US" sz="1600" dirty="0">
              <a:cs typeface="+mn-ea"/>
              <a:sym typeface="+mn-lt"/>
            </a:endParaRPr>
          </a:p>
        </p:txBody>
      </p:sp>
      <p:cxnSp>
        <p:nvCxnSpPr>
          <p:cNvPr id="28" name="直接连接符 27"/>
          <p:cNvCxnSpPr/>
          <p:nvPr/>
        </p:nvCxnSpPr>
        <p:spPr>
          <a:xfrm>
            <a:off x="6855332" y="2621133"/>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9" name="标题 11"/>
          <p:cNvSpPr txBox="1"/>
          <p:nvPr/>
        </p:nvSpPr>
        <p:spPr>
          <a:xfrm>
            <a:off x="7884873" y="2400545"/>
            <a:ext cx="3293863"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mn-lt"/>
                <a:ea typeface="+mn-ea"/>
                <a:cs typeface="+mn-ea"/>
                <a:sym typeface="+mn-lt"/>
              </a:rPr>
              <a:t>请在此处输入详细的文字介绍信息和简介，表达图表的含义</a:t>
            </a:r>
            <a:r>
              <a:rPr lang="en-US" altLang="zh-CN" sz="1200" dirty="0">
                <a:solidFill>
                  <a:schemeClr val="bg1">
                    <a:lumMod val="50000"/>
                  </a:schemeClr>
                </a:solidFill>
                <a:latin typeface="+mn-lt"/>
                <a:ea typeface="+mn-ea"/>
                <a:cs typeface="+mn-ea"/>
                <a:sym typeface="+mn-lt"/>
              </a:rPr>
              <a:t>.</a:t>
            </a:r>
            <a:r>
              <a:rPr lang="zh-CN" altLang="en-US" sz="1200" dirty="0">
                <a:solidFill>
                  <a:schemeClr val="bg1">
                    <a:lumMod val="50000"/>
                  </a:schemeClr>
                </a:solidFill>
                <a:latin typeface="+mn-lt"/>
                <a:ea typeface="+mn-ea"/>
                <a:cs typeface="+mn-ea"/>
                <a:sym typeface="+mn-lt"/>
              </a:rPr>
              <a:t>表达图表的含义</a:t>
            </a:r>
            <a:r>
              <a:rPr lang="en-US" altLang="zh-CN" sz="1200" dirty="0">
                <a:solidFill>
                  <a:schemeClr val="bg1">
                    <a:lumMod val="50000"/>
                  </a:schemeClr>
                </a:solidFill>
                <a:latin typeface="+mn-lt"/>
                <a:ea typeface="+mn-ea"/>
                <a:cs typeface="+mn-ea"/>
                <a:sym typeface="+mn-lt"/>
              </a:rPr>
              <a:t>.</a:t>
            </a:r>
            <a:endParaRPr lang="zh-CN" altLang="en-US" sz="1200" dirty="0">
              <a:solidFill>
                <a:schemeClr val="bg1">
                  <a:lumMod val="50000"/>
                </a:schemeClr>
              </a:solidFill>
              <a:latin typeface="+mn-lt"/>
              <a:ea typeface="+mn-ea"/>
              <a:cs typeface="+mn-ea"/>
              <a:sym typeface="+mn-lt"/>
            </a:endParaRPr>
          </a:p>
          <a:p>
            <a:pPr algn="l"/>
            <a:endParaRPr lang="zh-CN" altLang="en-US" sz="1200" dirty="0">
              <a:solidFill>
                <a:schemeClr val="bg1">
                  <a:lumMod val="50000"/>
                </a:schemeClr>
              </a:solidFill>
              <a:latin typeface="+mn-lt"/>
              <a:ea typeface="+mn-ea"/>
              <a:cs typeface="+mn-ea"/>
              <a:sym typeface="+mn-lt"/>
            </a:endParaRPr>
          </a:p>
        </p:txBody>
      </p:sp>
      <p:sp>
        <p:nvSpPr>
          <p:cNvPr id="30" name="椭圆 29"/>
          <p:cNvSpPr/>
          <p:nvPr/>
        </p:nvSpPr>
        <p:spPr>
          <a:xfrm>
            <a:off x="6290895" y="3286353"/>
            <a:ext cx="576622" cy="576785"/>
          </a:xfrm>
          <a:prstGeom prst="ellipse">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cs typeface="+mn-ea"/>
                <a:sym typeface="+mn-lt"/>
              </a:rPr>
              <a:t>2</a:t>
            </a:r>
            <a:endParaRPr lang="zh-CN" altLang="en-US" sz="1600" dirty="0">
              <a:cs typeface="+mn-ea"/>
              <a:sym typeface="+mn-lt"/>
            </a:endParaRPr>
          </a:p>
        </p:txBody>
      </p:sp>
      <p:cxnSp>
        <p:nvCxnSpPr>
          <p:cNvPr id="31" name="直接连接符 30"/>
          <p:cNvCxnSpPr/>
          <p:nvPr/>
        </p:nvCxnSpPr>
        <p:spPr>
          <a:xfrm>
            <a:off x="6855333" y="3553085"/>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32" name="标题 11"/>
          <p:cNvSpPr txBox="1"/>
          <p:nvPr/>
        </p:nvSpPr>
        <p:spPr>
          <a:xfrm>
            <a:off x="7884874" y="3332497"/>
            <a:ext cx="3293863"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mn-lt"/>
                <a:ea typeface="+mn-ea"/>
                <a:cs typeface="+mn-ea"/>
                <a:sym typeface="+mn-lt"/>
              </a:rPr>
              <a:t>请在此处输入详细的文字介绍信息和简介，表达图表的含义</a:t>
            </a:r>
            <a:r>
              <a:rPr lang="en-US" altLang="zh-CN" sz="1200" dirty="0">
                <a:solidFill>
                  <a:schemeClr val="bg1">
                    <a:lumMod val="50000"/>
                  </a:schemeClr>
                </a:solidFill>
                <a:latin typeface="+mn-lt"/>
                <a:ea typeface="+mn-ea"/>
                <a:cs typeface="+mn-ea"/>
                <a:sym typeface="+mn-lt"/>
              </a:rPr>
              <a:t>.</a:t>
            </a:r>
            <a:r>
              <a:rPr lang="zh-CN" altLang="en-US" sz="1200" dirty="0">
                <a:solidFill>
                  <a:schemeClr val="bg1">
                    <a:lumMod val="50000"/>
                  </a:schemeClr>
                </a:solidFill>
                <a:latin typeface="+mn-lt"/>
                <a:ea typeface="+mn-ea"/>
                <a:cs typeface="+mn-ea"/>
                <a:sym typeface="+mn-lt"/>
              </a:rPr>
              <a:t>表达图表的含义</a:t>
            </a:r>
            <a:r>
              <a:rPr lang="en-US" altLang="zh-CN" sz="1200" dirty="0">
                <a:solidFill>
                  <a:schemeClr val="bg1">
                    <a:lumMod val="50000"/>
                  </a:schemeClr>
                </a:solidFill>
                <a:latin typeface="+mn-lt"/>
                <a:ea typeface="+mn-ea"/>
                <a:cs typeface="+mn-ea"/>
                <a:sym typeface="+mn-lt"/>
              </a:rPr>
              <a:t>.</a:t>
            </a:r>
            <a:endParaRPr lang="zh-CN" altLang="en-US" sz="1200" dirty="0">
              <a:solidFill>
                <a:schemeClr val="bg1">
                  <a:lumMod val="50000"/>
                </a:schemeClr>
              </a:solidFill>
              <a:latin typeface="+mn-lt"/>
              <a:ea typeface="+mn-ea"/>
              <a:cs typeface="+mn-ea"/>
              <a:sym typeface="+mn-lt"/>
            </a:endParaRPr>
          </a:p>
          <a:p>
            <a:pPr algn="l"/>
            <a:endParaRPr lang="zh-CN" altLang="en-US" sz="1200" dirty="0">
              <a:solidFill>
                <a:schemeClr val="bg1">
                  <a:lumMod val="50000"/>
                </a:schemeClr>
              </a:solidFill>
              <a:latin typeface="+mn-lt"/>
              <a:ea typeface="+mn-ea"/>
              <a:cs typeface="+mn-ea"/>
              <a:sym typeface="+mn-lt"/>
            </a:endParaRPr>
          </a:p>
        </p:txBody>
      </p:sp>
      <p:sp>
        <p:nvSpPr>
          <p:cNvPr id="33" name="椭圆 32"/>
          <p:cNvSpPr/>
          <p:nvPr/>
        </p:nvSpPr>
        <p:spPr>
          <a:xfrm>
            <a:off x="6290895" y="4201651"/>
            <a:ext cx="576622" cy="576785"/>
          </a:xfrm>
          <a:prstGeom prst="ellipse">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cs typeface="+mn-ea"/>
                <a:sym typeface="+mn-lt"/>
              </a:rPr>
              <a:t>3</a:t>
            </a:r>
            <a:endParaRPr lang="zh-CN" altLang="en-US" sz="1600" dirty="0">
              <a:cs typeface="+mn-ea"/>
              <a:sym typeface="+mn-lt"/>
            </a:endParaRPr>
          </a:p>
        </p:txBody>
      </p:sp>
      <p:cxnSp>
        <p:nvCxnSpPr>
          <p:cNvPr id="34" name="直接连接符 33"/>
          <p:cNvCxnSpPr/>
          <p:nvPr/>
        </p:nvCxnSpPr>
        <p:spPr>
          <a:xfrm>
            <a:off x="6855333" y="4468383"/>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35" name="标题 11"/>
          <p:cNvSpPr txBox="1"/>
          <p:nvPr/>
        </p:nvSpPr>
        <p:spPr>
          <a:xfrm>
            <a:off x="7884874" y="4247795"/>
            <a:ext cx="3293863"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mn-lt"/>
                <a:ea typeface="+mn-ea"/>
                <a:cs typeface="+mn-ea"/>
                <a:sym typeface="+mn-lt"/>
              </a:rPr>
              <a:t>请在此处输入详细的文字介绍信息和简介，表达图表的含义</a:t>
            </a:r>
            <a:r>
              <a:rPr lang="en-US" altLang="zh-CN" sz="1200" dirty="0">
                <a:solidFill>
                  <a:schemeClr val="bg1">
                    <a:lumMod val="50000"/>
                  </a:schemeClr>
                </a:solidFill>
                <a:latin typeface="+mn-lt"/>
                <a:ea typeface="+mn-ea"/>
                <a:cs typeface="+mn-ea"/>
                <a:sym typeface="+mn-lt"/>
              </a:rPr>
              <a:t>.</a:t>
            </a:r>
            <a:r>
              <a:rPr lang="zh-CN" altLang="en-US" sz="1200" dirty="0">
                <a:solidFill>
                  <a:schemeClr val="bg1">
                    <a:lumMod val="50000"/>
                  </a:schemeClr>
                </a:solidFill>
                <a:latin typeface="+mn-lt"/>
                <a:ea typeface="+mn-ea"/>
                <a:cs typeface="+mn-ea"/>
                <a:sym typeface="+mn-lt"/>
              </a:rPr>
              <a:t>表达图表的含义</a:t>
            </a:r>
            <a:r>
              <a:rPr lang="en-US" altLang="zh-CN" sz="1200" dirty="0">
                <a:solidFill>
                  <a:schemeClr val="bg1">
                    <a:lumMod val="50000"/>
                  </a:schemeClr>
                </a:solidFill>
                <a:latin typeface="+mn-lt"/>
                <a:ea typeface="+mn-ea"/>
                <a:cs typeface="+mn-ea"/>
                <a:sym typeface="+mn-lt"/>
              </a:rPr>
              <a:t>.</a:t>
            </a:r>
            <a:endParaRPr lang="zh-CN" altLang="en-US" sz="1200" dirty="0">
              <a:solidFill>
                <a:schemeClr val="bg1">
                  <a:lumMod val="50000"/>
                </a:schemeClr>
              </a:solidFill>
              <a:latin typeface="+mn-lt"/>
              <a:ea typeface="+mn-ea"/>
              <a:cs typeface="+mn-ea"/>
              <a:sym typeface="+mn-lt"/>
            </a:endParaRPr>
          </a:p>
          <a:p>
            <a:pPr algn="l"/>
            <a:endParaRPr lang="zh-CN" altLang="en-US" sz="1200" dirty="0">
              <a:solidFill>
                <a:schemeClr val="bg1">
                  <a:lumMod val="50000"/>
                </a:schemeClr>
              </a:solidFill>
              <a:latin typeface="+mn-lt"/>
              <a:ea typeface="+mn-ea"/>
              <a:cs typeface="+mn-ea"/>
              <a:sym typeface="+mn-lt"/>
            </a:endParaRPr>
          </a:p>
        </p:txBody>
      </p:sp>
      <p:sp>
        <p:nvSpPr>
          <p:cNvPr id="36" name="椭圆 35"/>
          <p:cNvSpPr/>
          <p:nvPr/>
        </p:nvSpPr>
        <p:spPr>
          <a:xfrm>
            <a:off x="6290896" y="5100149"/>
            <a:ext cx="576622" cy="576785"/>
          </a:xfrm>
          <a:prstGeom prst="ellipse">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cs typeface="+mn-ea"/>
                <a:sym typeface="+mn-lt"/>
              </a:rPr>
              <a:t>4</a:t>
            </a:r>
            <a:endParaRPr lang="zh-CN" altLang="en-US" sz="1600" dirty="0">
              <a:cs typeface="+mn-ea"/>
              <a:sym typeface="+mn-lt"/>
            </a:endParaRPr>
          </a:p>
        </p:txBody>
      </p:sp>
      <p:cxnSp>
        <p:nvCxnSpPr>
          <p:cNvPr id="37" name="直接连接符 36"/>
          <p:cNvCxnSpPr/>
          <p:nvPr/>
        </p:nvCxnSpPr>
        <p:spPr>
          <a:xfrm>
            <a:off x="6855334" y="5366881"/>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38" name="标题 11"/>
          <p:cNvSpPr txBox="1"/>
          <p:nvPr/>
        </p:nvSpPr>
        <p:spPr>
          <a:xfrm>
            <a:off x="7884875" y="5146293"/>
            <a:ext cx="3293863"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mn-lt"/>
                <a:ea typeface="+mn-ea"/>
                <a:cs typeface="+mn-ea"/>
                <a:sym typeface="+mn-lt"/>
              </a:rPr>
              <a:t>请在此处输入详细的文字介绍信息和简介，表达图表的含义</a:t>
            </a:r>
            <a:r>
              <a:rPr lang="en-US" altLang="zh-CN" sz="1200" dirty="0">
                <a:solidFill>
                  <a:schemeClr val="bg1">
                    <a:lumMod val="50000"/>
                  </a:schemeClr>
                </a:solidFill>
                <a:latin typeface="+mn-lt"/>
                <a:ea typeface="+mn-ea"/>
                <a:cs typeface="+mn-ea"/>
                <a:sym typeface="+mn-lt"/>
              </a:rPr>
              <a:t>.</a:t>
            </a:r>
            <a:r>
              <a:rPr lang="zh-CN" altLang="en-US" sz="1200" dirty="0">
                <a:solidFill>
                  <a:schemeClr val="bg1">
                    <a:lumMod val="50000"/>
                  </a:schemeClr>
                </a:solidFill>
                <a:latin typeface="+mn-lt"/>
                <a:ea typeface="+mn-ea"/>
                <a:cs typeface="+mn-ea"/>
                <a:sym typeface="+mn-lt"/>
              </a:rPr>
              <a:t>表达图表的含义</a:t>
            </a:r>
            <a:r>
              <a:rPr lang="en-US" altLang="zh-CN" sz="1200" dirty="0">
                <a:solidFill>
                  <a:schemeClr val="bg1">
                    <a:lumMod val="50000"/>
                  </a:schemeClr>
                </a:solidFill>
                <a:latin typeface="+mn-lt"/>
                <a:ea typeface="+mn-ea"/>
                <a:cs typeface="+mn-ea"/>
                <a:sym typeface="+mn-lt"/>
              </a:rPr>
              <a:t>.</a:t>
            </a:r>
            <a:endParaRPr lang="zh-CN" altLang="en-US" sz="1200" dirty="0">
              <a:solidFill>
                <a:schemeClr val="bg1">
                  <a:lumMod val="50000"/>
                </a:schemeClr>
              </a:solidFill>
              <a:latin typeface="+mn-lt"/>
              <a:ea typeface="+mn-ea"/>
              <a:cs typeface="+mn-ea"/>
              <a:sym typeface="+mn-lt"/>
            </a:endParaRPr>
          </a:p>
          <a:p>
            <a:pPr algn="l"/>
            <a:endParaRPr lang="zh-CN" altLang="en-US" sz="1200" dirty="0">
              <a:solidFill>
                <a:schemeClr val="bg1">
                  <a:lumMod val="50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250"/>
                                        <p:tgtEl>
                                          <p:spTgt spid="27"/>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wipe(left)">
                                      <p:cBhvr>
                                        <p:cTn id="20" dur="250"/>
                                        <p:tgtEl>
                                          <p:spTgt spid="28"/>
                                        </p:tgtEl>
                                      </p:cBhvr>
                                    </p:animEffect>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cBhvr>
                                        <p:cTn id="24" dur="250" fill="hold"/>
                                        <p:tgtEl>
                                          <p:spTgt spid="29"/>
                                        </p:tgtEl>
                                        <p:attrNameLst>
                                          <p:attrName>ppt_w</p:attrName>
                                        </p:attrNameLst>
                                      </p:cBhvr>
                                      <p:tavLst>
                                        <p:tav tm="0">
                                          <p:val>
                                            <p:fltVal val="0"/>
                                          </p:val>
                                        </p:tav>
                                        <p:tav tm="100000">
                                          <p:val>
                                            <p:strVal val="#ppt_w"/>
                                          </p:val>
                                        </p:tav>
                                      </p:tavLst>
                                    </p:anim>
                                    <p:anim calcmode="lin" valueType="num">
                                      <p:cBhvr>
                                        <p:cTn id="25" dur="250" fill="hold"/>
                                        <p:tgtEl>
                                          <p:spTgt spid="29"/>
                                        </p:tgtEl>
                                        <p:attrNameLst>
                                          <p:attrName>ppt_h</p:attrName>
                                        </p:attrNameLst>
                                      </p:cBhvr>
                                      <p:tavLst>
                                        <p:tav tm="0">
                                          <p:val>
                                            <p:fltVal val="0"/>
                                          </p:val>
                                        </p:tav>
                                        <p:tav tm="100000">
                                          <p:val>
                                            <p:strVal val="#ppt_h"/>
                                          </p:val>
                                        </p:tav>
                                      </p:tavLst>
                                    </p:anim>
                                    <p:animEffect transition="in" filter="fade">
                                      <p:cBhvr>
                                        <p:cTn id="26" dur="250"/>
                                        <p:tgtEl>
                                          <p:spTgt spid="29"/>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250"/>
                                        <p:tgtEl>
                                          <p:spTgt spid="30"/>
                                        </p:tgtEl>
                                      </p:cBhvr>
                                    </p:animEffect>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wipe(left)">
                                      <p:cBhvr>
                                        <p:cTn id="34" dur="250"/>
                                        <p:tgtEl>
                                          <p:spTgt spid="31"/>
                                        </p:tgtEl>
                                      </p:cBhvr>
                                    </p:animEffect>
                                  </p:childTnLst>
                                </p:cTn>
                              </p:par>
                            </p:childTnLst>
                          </p:cTn>
                        </p:par>
                        <p:par>
                          <p:cTn id="35" fill="hold">
                            <p:stCondLst>
                              <p:cond delay="3500"/>
                            </p:stCondLst>
                            <p:childTnLst>
                              <p:par>
                                <p:cTn id="36" presetID="53" presetClass="entr" presetSubtype="16" fill="hold" grpId="0" nodeType="after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p:cTn id="38" dur="250" fill="hold"/>
                                        <p:tgtEl>
                                          <p:spTgt spid="32"/>
                                        </p:tgtEl>
                                        <p:attrNameLst>
                                          <p:attrName>ppt_w</p:attrName>
                                        </p:attrNameLst>
                                      </p:cBhvr>
                                      <p:tavLst>
                                        <p:tav tm="0">
                                          <p:val>
                                            <p:fltVal val="0"/>
                                          </p:val>
                                        </p:tav>
                                        <p:tav tm="100000">
                                          <p:val>
                                            <p:strVal val="#ppt_w"/>
                                          </p:val>
                                        </p:tav>
                                      </p:tavLst>
                                    </p:anim>
                                    <p:anim calcmode="lin" valueType="num">
                                      <p:cBhvr>
                                        <p:cTn id="39" dur="250" fill="hold"/>
                                        <p:tgtEl>
                                          <p:spTgt spid="32"/>
                                        </p:tgtEl>
                                        <p:attrNameLst>
                                          <p:attrName>ppt_h</p:attrName>
                                        </p:attrNameLst>
                                      </p:cBhvr>
                                      <p:tavLst>
                                        <p:tav tm="0">
                                          <p:val>
                                            <p:fltVal val="0"/>
                                          </p:val>
                                        </p:tav>
                                        <p:tav tm="100000">
                                          <p:val>
                                            <p:strVal val="#ppt_h"/>
                                          </p:val>
                                        </p:tav>
                                      </p:tavLst>
                                    </p:anim>
                                    <p:animEffect transition="in" filter="fade">
                                      <p:cBhvr>
                                        <p:cTn id="40" dur="250"/>
                                        <p:tgtEl>
                                          <p:spTgt spid="32"/>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250"/>
                                        <p:tgtEl>
                                          <p:spTgt spid="33"/>
                                        </p:tgtEl>
                                      </p:cBhvr>
                                    </p:animEffect>
                                  </p:childTnLst>
                                </p:cTn>
                              </p:par>
                            </p:childTnLst>
                          </p:cTn>
                        </p:par>
                        <p:par>
                          <p:cTn id="45" fill="hold">
                            <p:stCondLst>
                              <p:cond delay="4500"/>
                            </p:stCondLst>
                            <p:childTnLst>
                              <p:par>
                                <p:cTn id="46" presetID="22" presetClass="entr" presetSubtype="8" fill="hold" nodeType="afterEffect">
                                  <p:stCondLst>
                                    <p:cond delay="0"/>
                                  </p:stCondLst>
                                  <p:childTnLst>
                                    <p:set>
                                      <p:cBhvr>
                                        <p:cTn id="47" dur="1" fill="hold">
                                          <p:stCondLst>
                                            <p:cond delay="0"/>
                                          </p:stCondLst>
                                        </p:cTn>
                                        <p:tgtEl>
                                          <p:spTgt spid="34"/>
                                        </p:tgtEl>
                                        <p:attrNameLst>
                                          <p:attrName>style.visibility</p:attrName>
                                        </p:attrNameLst>
                                      </p:cBhvr>
                                      <p:to>
                                        <p:strVal val="visible"/>
                                      </p:to>
                                    </p:set>
                                    <p:animEffect transition="in" filter="wipe(left)">
                                      <p:cBhvr>
                                        <p:cTn id="48" dur="250"/>
                                        <p:tgtEl>
                                          <p:spTgt spid="34"/>
                                        </p:tgtEl>
                                      </p:cBhvr>
                                    </p:animEffect>
                                  </p:childTnLst>
                                </p:cTn>
                              </p:par>
                            </p:childTnLst>
                          </p:cTn>
                        </p:par>
                        <p:par>
                          <p:cTn id="49" fill="hold">
                            <p:stCondLst>
                              <p:cond delay="5000"/>
                            </p:stCondLst>
                            <p:childTnLst>
                              <p:par>
                                <p:cTn id="50" presetID="53" presetClass="entr" presetSubtype="16" fill="hold" grpId="0" nodeType="afterEffect">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cBhvr>
                                        <p:cTn id="52" dur="250" fill="hold"/>
                                        <p:tgtEl>
                                          <p:spTgt spid="35"/>
                                        </p:tgtEl>
                                        <p:attrNameLst>
                                          <p:attrName>ppt_w</p:attrName>
                                        </p:attrNameLst>
                                      </p:cBhvr>
                                      <p:tavLst>
                                        <p:tav tm="0">
                                          <p:val>
                                            <p:fltVal val="0"/>
                                          </p:val>
                                        </p:tav>
                                        <p:tav tm="100000">
                                          <p:val>
                                            <p:strVal val="#ppt_w"/>
                                          </p:val>
                                        </p:tav>
                                      </p:tavLst>
                                    </p:anim>
                                    <p:anim calcmode="lin" valueType="num">
                                      <p:cBhvr>
                                        <p:cTn id="53" dur="250" fill="hold"/>
                                        <p:tgtEl>
                                          <p:spTgt spid="35"/>
                                        </p:tgtEl>
                                        <p:attrNameLst>
                                          <p:attrName>ppt_h</p:attrName>
                                        </p:attrNameLst>
                                      </p:cBhvr>
                                      <p:tavLst>
                                        <p:tav tm="0">
                                          <p:val>
                                            <p:fltVal val="0"/>
                                          </p:val>
                                        </p:tav>
                                        <p:tav tm="100000">
                                          <p:val>
                                            <p:strVal val="#ppt_h"/>
                                          </p:val>
                                        </p:tav>
                                      </p:tavLst>
                                    </p:anim>
                                    <p:animEffect transition="in" filter="fade">
                                      <p:cBhvr>
                                        <p:cTn id="54" dur="250"/>
                                        <p:tgtEl>
                                          <p:spTgt spid="35"/>
                                        </p:tgtEl>
                                      </p:cBhvr>
                                    </p:animEffect>
                                  </p:childTnLst>
                                </p:cTn>
                              </p:par>
                            </p:childTnLst>
                          </p:cTn>
                        </p:par>
                        <p:par>
                          <p:cTn id="55" fill="hold">
                            <p:stCondLst>
                              <p:cond delay="5500"/>
                            </p:stCondLst>
                            <p:childTnLst>
                              <p:par>
                                <p:cTn id="56" presetID="10" presetClass="entr" presetSubtype="0" fill="hold" grpId="0" nodeType="after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250"/>
                                        <p:tgtEl>
                                          <p:spTgt spid="36"/>
                                        </p:tgtEl>
                                      </p:cBhvr>
                                    </p:animEffect>
                                  </p:childTnLst>
                                </p:cTn>
                              </p:par>
                            </p:childTnLst>
                          </p:cTn>
                        </p:par>
                        <p:par>
                          <p:cTn id="59" fill="hold">
                            <p:stCondLst>
                              <p:cond delay="6000"/>
                            </p:stCondLst>
                            <p:childTnLst>
                              <p:par>
                                <p:cTn id="60" presetID="22" presetClass="entr" presetSubtype="8" fill="hold" nodeType="afterEffect">
                                  <p:stCondLst>
                                    <p:cond delay="0"/>
                                  </p:stCondLst>
                                  <p:childTnLst>
                                    <p:set>
                                      <p:cBhvr>
                                        <p:cTn id="61" dur="1" fill="hold">
                                          <p:stCondLst>
                                            <p:cond delay="0"/>
                                          </p:stCondLst>
                                        </p:cTn>
                                        <p:tgtEl>
                                          <p:spTgt spid="37"/>
                                        </p:tgtEl>
                                        <p:attrNameLst>
                                          <p:attrName>style.visibility</p:attrName>
                                        </p:attrNameLst>
                                      </p:cBhvr>
                                      <p:to>
                                        <p:strVal val="visible"/>
                                      </p:to>
                                    </p:set>
                                    <p:animEffect transition="in" filter="wipe(left)">
                                      <p:cBhvr>
                                        <p:cTn id="62" dur="250"/>
                                        <p:tgtEl>
                                          <p:spTgt spid="37"/>
                                        </p:tgtEl>
                                      </p:cBhvr>
                                    </p:animEffect>
                                  </p:childTnLst>
                                </p:cTn>
                              </p:par>
                            </p:childTnLst>
                          </p:cTn>
                        </p:par>
                        <p:par>
                          <p:cTn id="63" fill="hold">
                            <p:stCondLst>
                              <p:cond delay="6500"/>
                            </p:stCondLst>
                            <p:childTnLst>
                              <p:par>
                                <p:cTn id="64" presetID="53" presetClass="entr" presetSubtype="16" fill="hold" grpId="0" nodeType="afterEffect">
                                  <p:stCondLst>
                                    <p:cond delay="0"/>
                                  </p:stCondLst>
                                  <p:childTnLst>
                                    <p:set>
                                      <p:cBhvr>
                                        <p:cTn id="65" dur="1" fill="hold">
                                          <p:stCondLst>
                                            <p:cond delay="0"/>
                                          </p:stCondLst>
                                        </p:cTn>
                                        <p:tgtEl>
                                          <p:spTgt spid="38"/>
                                        </p:tgtEl>
                                        <p:attrNameLst>
                                          <p:attrName>style.visibility</p:attrName>
                                        </p:attrNameLst>
                                      </p:cBhvr>
                                      <p:to>
                                        <p:strVal val="visible"/>
                                      </p:to>
                                    </p:set>
                                    <p:anim calcmode="lin" valueType="num">
                                      <p:cBhvr>
                                        <p:cTn id="66" dur="250" fill="hold"/>
                                        <p:tgtEl>
                                          <p:spTgt spid="38"/>
                                        </p:tgtEl>
                                        <p:attrNameLst>
                                          <p:attrName>ppt_w</p:attrName>
                                        </p:attrNameLst>
                                      </p:cBhvr>
                                      <p:tavLst>
                                        <p:tav tm="0">
                                          <p:val>
                                            <p:fltVal val="0"/>
                                          </p:val>
                                        </p:tav>
                                        <p:tav tm="100000">
                                          <p:val>
                                            <p:strVal val="#ppt_w"/>
                                          </p:val>
                                        </p:tav>
                                      </p:tavLst>
                                    </p:anim>
                                    <p:anim calcmode="lin" valueType="num">
                                      <p:cBhvr>
                                        <p:cTn id="67" dur="250" fill="hold"/>
                                        <p:tgtEl>
                                          <p:spTgt spid="38"/>
                                        </p:tgtEl>
                                        <p:attrNameLst>
                                          <p:attrName>ppt_h</p:attrName>
                                        </p:attrNameLst>
                                      </p:cBhvr>
                                      <p:tavLst>
                                        <p:tav tm="0">
                                          <p:val>
                                            <p:fltVal val="0"/>
                                          </p:val>
                                        </p:tav>
                                        <p:tav tm="100000">
                                          <p:val>
                                            <p:strVal val="#ppt_h"/>
                                          </p:val>
                                        </p:tav>
                                      </p:tavLst>
                                    </p:anim>
                                    <p:animEffect transition="in" filter="fade">
                                      <p:cBhvr>
                                        <p:cTn id="68" dur="2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9" grpId="0"/>
      <p:bldP spid="30" grpId="0" animBg="1"/>
      <p:bldP spid="32" grpId="0"/>
      <p:bldP spid="33" grpId="0" animBg="1"/>
      <p:bldP spid="35" grpId="0"/>
      <p:bldP spid="36" grpId="0" animBg="1"/>
      <p:bldP spid="3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0" y="172636"/>
            <a:ext cx="12190413" cy="780767"/>
            <a:chOff x="0" y="595546"/>
            <a:chExt cx="12190413" cy="780767"/>
          </a:xfrm>
        </p:grpSpPr>
        <p:sp>
          <p:nvSpPr>
            <p:cNvPr id="11" name="矩形 10"/>
            <p:cNvSpPr/>
            <p:nvPr/>
          </p:nvSpPr>
          <p:spPr>
            <a:xfrm flipV="1">
              <a:off x="0" y="1330594"/>
              <a:ext cx="12190413" cy="45719"/>
            </a:xfrm>
            <a:prstGeom prst="rect">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8"/>
            <p:cNvSpPr txBox="1">
              <a:spLocks noChangeArrowheads="1"/>
            </p:cNvSpPr>
            <p:nvPr/>
          </p:nvSpPr>
          <p:spPr bwMode="auto">
            <a:xfrm>
              <a:off x="4467544" y="595546"/>
              <a:ext cx="32553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dirty="0">
                  <a:solidFill>
                    <a:srgbClr val="5C9FBA"/>
                  </a:solidFill>
                  <a:cs typeface="+mn-ea"/>
                  <a:sym typeface="+mn-lt"/>
                </a:rPr>
                <a:t>教学工作总结</a:t>
              </a:r>
              <a:endParaRPr lang="zh-CN" altLang="en-US" sz="3600" dirty="0">
                <a:solidFill>
                  <a:srgbClr val="5C9FBA"/>
                </a:solidFill>
                <a:cs typeface="+mn-ea"/>
                <a:sym typeface="+mn-lt"/>
              </a:endParaRPr>
            </a:p>
          </p:txBody>
        </p:sp>
      </p:grpSp>
      <p:sp>
        <p:nvSpPr>
          <p:cNvPr id="5" name="椭圆 4"/>
          <p:cNvSpPr/>
          <p:nvPr/>
        </p:nvSpPr>
        <p:spPr bwMode="auto">
          <a:xfrm>
            <a:off x="5076079" y="2811850"/>
            <a:ext cx="2021692" cy="2021692"/>
          </a:xfrm>
          <a:prstGeom prst="ellipse">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4000" dirty="0">
                <a:solidFill>
                  <a:schemeClr val="bg1"/>
                </a:solidFill>
                <a:cs typeface="+mn-ea"/>
                <a:sym typeface="+mn-lt"/>
              </a:rPr>
              <a:t>加入</a:t>
            </a:r>
            <a:endParaRPr lang="en-US" altLang="zh-CN" sz="4000" dirty="0">
              <a:solidFill>
                <a:schemeClr val="bg1"/>
              </a:solidFill>
              <a:cs typeface="+mn-ea"/>
              <a:sym typeface="+mn-lt"/>
            </a:endParaRPr>
          </a:p>
          <a:p>
            <a:pPr algn="ctr" eaLnBrk="1" fontAlgn="auto" hangingPunct="1">
              <a:spcBef>
                <a:spcPts val="0"/>
              </a:spcBef>
              <a:spcAft>
                <a:spcPts val="0"/>
              </a:spcAft>
              <a:defRPr/>
            </a:pPr>
            <a:r>
              <a:rPr lang="zh-CN" altLang="en-US" sz="4000" dirty="0">
                <a:solidFill>
                  <a:schemeClr val="bg1"/>
                </a:solidFill>
                <a:cs typeface="+mn-ea"/>
                <a:sym typeface="+mn-lt"/>
              </a:rPr>
              <a:t>标题</a:t>
            </a:r>
            <a:endParaRPr lang="zh-CN" altLang="en-US" sz="4000" dirty="0">
              <a:solidFill>
                <a:schemeClr val="bg1"/>
              </a:solidFill>
              <a:cs typeface="+mn-ea"/>
              <a:sym typeface="+mn-lt"/>
            </a:endParaRPr>
          </a:p>
        </p:txBody>
      </p:sp>
      <p:sp>
        <p:nvSpPr>
          <p:cNvPr id="6" name="等腰三角形 5"/>
          <p:cNvSpPr/>
          <p:nvPr/>
        </p:nvSpPr>
        <p:spPr>
          <a:xfrm rot="18670540">
            <a:off x="5137902" y="2739629"/>
            <a:ext cx="347058" cy="261136"/>
          </a:xfrm>
          <a:prstGeom prst="triangle">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chemeClr val="tx1">
                  <a:lumMod val="50000"/>
                  <a:lumOff val="50000"/>
                </a:schemeClr>
              </a:solidFill>
              <a:cs typeface="+mn-ea"/>
              <a:sym typeface="+mn-lt"/>
            </a:endParaRPr>
          </a:p>
        </p:txBody>
      </p:sp>
      <p:sp>
        <p:nvSpPr>
          <p:cNvPr id="7" name="等腰三角形 6"/>
          <p:cNvSpPr/>
          <p:nvPr/>
        </p:nvSpPr>
        <p:spPr>
          <a:xfrm rot="15591026">
            <a:off x="4711707" y="3873899"/>
            <a:ext cx="345372" cy="261134"/>
          </a:xfrm>
          <a:prstGeom prst="triangle">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chemeClr val="tx1">
                  <a:lumMod val="50000"/>
                  <a:lumOff val="50000"/>
                </a:schemeClr>
              </a:solidFill>
              <a:cs typeface="+mn-ea"/>
              <a:sym typeface="+mn-lt"/>
            </a:endParaRPr>
          </a:p>
        </p:txBody>
      </p:sp>
      <p:sp>
        <p:nvSpPr>
          <p:cNvPr id="9" name="等腰三角形 8"/>
          <p:cNvSpPr/>
          <p:nvPr/>
        </p:nvSpPr>
        <p:spPr>
          <a:xfrm rot="12358297">
            <a:off x="5300621" y="4775599"/>
            <a:ext cx="347056" cy="261134"/>
          </a:xfrm>
          <a:prstGeom prst="triangle">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chemeClr val="tx1">
                  <a:lumMod val="50000"/>
                  <a:lumOff val="50000"/>
                </a:schemeClr>
              </a:solidFill>
              <a:cs typeface="+mn-ea"/>
              <a:sym typeface="+mn-lt"/>
            </a:endParaRPr>
          </a:p>
        </p:txBody>
      </p:sp>
      <p:grpSp>
        <p:nvGrpSpPr>
          <p:cNvPr id="10" name="组合 9"/>
          <p:cNvGrpSpPr/>
          <p:nvPr/>
        </p:nvGrpSpPr>
        <p:grpSpPr>
          <a:xfrm flipH="1">
            <a:off x="6584624" y="2633521"/>
            <a:ext cx="928524" cy="2464722"/>
            <a:chOff x="6117417" y="2516359"/>
            <a:chExt cx="874930" cy="2322461"/>
          </a:xfrm>
          <a:solidFill>
            <a:srgbClr val="5C9FBA"/>
          </a:solidFill>
        </p:grpSpPr>
        <p:sp>
          <p:nvSpPr>
            <p:cNvPr id="13" name="等腰三角形 12"/>
            <p:cNvSpPr/>
            <p:nvPr/>
          </p:nvSpPr>
          <p:spPr>
            <a:xfrm rot="18670540">
              <a:off x="6504607" y="2556360"/>
              <a:ext cx="325968" cy="24596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chemeClr val="tx1">
                    <a:lumMod val="50000"/>
                    <a:lumOff val="50000"/>
                  </a:schemeClr>
                </a:solidFill>
                <a:cs typeface="+mn-ea"/>
                <a:sym typeface="+mn-lt"/>
              </a:endParaRPr>
            </a:p>
          </p:txBody>
        </p:sp>
        <p:sp>
          <p:nvSpPr>
            <p:cNvPr id="14" name="等腰三角形 13"/>
            <p:cNvSpPr/>
            <p:nvPr/>
          </p:nvSpPr>
          <p:spPr>
            <a:xfrm rot="15591026">
              <a:off x="6077416" y="3690965"/>
              <a:ext cx="325968" cy="24596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dirty="0">
                <a:solidFill>
                  <a:schemeClr val="tx1">
                    <a:lumMod val="50000"/>
                    <a:lumOff val="50000"/>
                  </a:schemeClr>
                </a:solidFill>
                <a:cs typeface="+mn-ea"/>
                <a:sym typeface="+mn-lt"/>
              </a:endParaRPr>
            </a:p>
          </p:txBody>
        </p:sp>
        <p:sp>
          <p:nvSpPr>
            <p:cNvPr id="15" name="等腰三角形 14"/>
            <p:cNvSpPr/>
            <p:nvPr/>
          </p:nvSpPr>
          <p:spPr>
            <a:xfrm rot="12358297">
              <a:off x="6666379" y="4592854"/>
              <a:ext cx="325968" cy="24596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chemeClr val="tx1">
                    <a:lumMod val="50000"/>
                    <a:lumOff val="50000"/>
                  </a:schemeClr>
                </a:solidFill>
                <a:cs typeface="+mn-ea"/>
                <a:sym typeface="+mn-lt"/>
              </a:endParaRPr>
            </a:p>
          </p:txBody>
        </p:sp>
      </p:grpSp>
      <p:sp>
        <p:nvSpPr>
          <p:cNvPr id="16" name="矩形 13"/>
          <p:cNvSpPr>
            <a:spLocks noChangeArrowheads="1"/>
          </p:cNvSpPr>
          <p:nvPr/>
        </p:nvSpPr>
        <p:spPr bwMode="auto">
          <a:xfrm>
            <a:off x="7007219" y="4850040"/>
            <a:ext cx="18097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chemeClr val="tx1">
                    <a:lumMod val="50000"/>
                    <a:lumOff val="50000"/>
                  </a:schemeClr>
                </a:solidFill>
                <a:cs typeface="+mn-ea"/>
                <a:sym typeface="+mn-lt"/>
              </a:rPr>
              <a:t>加入标题</a:t>
            </a:r>
            <a:endParaRPr lang="zh-CN" altLang="en-US" sz="1600" dirty="0">
              <a:solidFill>
                <a:schemeClr val="tx1">
                  <a:lumMod val="50000"/>
                  <a:lumOff val="50000"/>
                </a:schemeClr>
              </a:solidFill>
              <a:cs typeface="+mn-ea"/>
              <a:sym typeface="+mn-lt"/>
            </a:endParaRPr>
          </a:p>
        </p:txBody>
      </p:sp>
      <p:sp>
        <p:nvSpPr>
          <p:cNvPr id="17" name="矩形 14"/>
          <p:cNvSpPr>
            <a:spLocks noChangeArrowheads="1"/>
          </p:cNvSpPr>
          <p:nvPr/>
        </p:nvSpPr>
        <p:spPr bwMode="auto">
          <a:xfrm>
            <a:off x="7041227" y="5123090"/>
            <a:ext cx="3960586" cy="613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200" dirty="0">
                <a:solidFill>
                  <a:schemeClr val="bg1">
                    <a:lumMod val="50000"/>
                  </a:schemeClr>
                </a:solidFill>
                <a:cs typeface="+mn-ea"/>
                <a:sym typeface="+mn-lt"/>
              </a:rPr>
              <a:t>此处添加详细并符合整体语言风格，语言描述尽量简洁生动。</a:t>
            </a:r>
            <a:endParaRPr lang="zh-CN" altLang="en-US" sz="1200" dirty="0">
              <a:solidFill>
                <a:schemeClr val="bg1">
                  <a:lumMod val="50000"/>
                </a:schemeClr>
              </a:solidFill>
              <a:cs typeface="+mn-ea"/>
              <a:sym typeface="+mn-lt"/>
            </a:endParaRPr>
          </a:p>
        </p:txBody>
      </p:sp>
      <p:sp>
        <p:nvSpPr>
          <p:cNvPr id="18" name="矩形 15"/>
          <p:cNvSpPr>
            <a:spLocks noChangeArrowheads="1"/>
          </p:cNvSpPr>
          <p:nvPr/>
        </p:nvSpPr>
        <p:spPr bwMode="auto">
          <a:xfrm>
            <a:off x="7792322" y="3513487"/>
            <a:ext cx="18097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chemeClr val="tx1">
                    <a:lumMod val="50000"/>
                    <a:lumOff val="50000"/>
                  </a:schemeClr>
                </a:solidFill>
                <a:cs typeface="+mn-ea"/>
                <a:sym typeface="+mn-lt"/>
              </a:rPr>
              <a:t>加入标题</a:t>
            </a:r>
            <a:endParaRPr lang="zh-CN" altLang="en-US" sz="1600" dirty="0">
              <a:solidFill>
                <a:schemeClr val="tx1">
                  <a:lumMod val="50000"/>
                  <a:lumOff val="50000"/>
                </a:schemeClr>
              </a:solidFill>
              <a:cs typeface="+mn-ea"/>
              <a:sym typeface="+mn-lt"/>
            </a:endParaRPr>
          </a:p>
        </p:txBody>
      </p:sp>
      <p:sp>
        <p:nvSpPr>
          <p:cNvPr id="19" name="矩形 16"/>
          <p:cNvSpPr>
            <a:spLocks noChangeArrowheads="1"/>
          </p:cNvSpPr>
          <p:nvPr/>
        </p:nvSpPr>
        <p:spPr bwMode="auto">
          <a:xfrm>
            <a:off x="7811816" y="3757509"/>
            <a:ext cx="3960586" cy="613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200" dirty="0">
                <a:solidFill>
                  <a:schemeClr val="bg1">
                    <a:lumMod val="50000"/>
                  </a:schemeClr>
                </a:solidFill>
                <a:cs typeface="+mn-ea"/>
                <a:sym typeface="+mn-lt"/>
              </a:rPr>
              <a:t>此处添加详细并符合整体语言风格，语言描述尽量简洁生动。</a:t>
            </a:r>
            <a:endParaRPr lang="zh-CN" altLang="en-US" sz="1200" dirty="0">
              <a:solidFill>
                <a:schemeClr val="bg1">
                  <a:lumMod val="50000"/>
                </a:schemeClr>
              </a:solidFill>
              <a:cs typeface="+mn-ea"/>
              <a:sym typeface="+mn-lt"/>
            </a:endParaRPr>
          </a:p>
        </p:txBody>
      </p:sp>
      <p:sp>
        <p:nvSpPr>
          <p:cNvPr id="20" name="矩形 17"/>
          <p:cNvSpPr>
            <a:spLocks noChangeArrowheads="1"/>
          </p:cNvSpPr>
          <p:nvPr/>
        </p:nvSpPr>
        <p:spPr bwMode="auto">
          <a:xfrm>
            <a:off x="7297732" y="2286228"/>
            <a:ext cx="18097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chemeClr val="tx1">
                    <a:lumMod val="50000"/>
                    <a:lumOff val="50000"/>
                  </a:schemeClr>
                </a:solidFill>
                <a:cs typeface="+mn-ea"/>
                <a:sym typeface="+mn-lt"/>
              </a:rPr>
              <a:t>加入标题</a:t>
            </a:r>
            <a:endParaRPr lang="zh-CN" altLang="en-US" sz="1600" dirty="0">
              <a:solidFill>
                <a:schemeClr val="tx1">
                  <a:lumMod val="50000"/>
                  <a:lumOff val="50000"/>
                </a:schemeClr>
              </a:solidFill>
              <a:cs typeface="+mn-ea"/>
              <a:sym typeface="+mn-lt"/>
            </a:endParaRPr>
          </a:p>
        </p:txBody>
      </p:sp>
      <p:sp>
        <p:nvSpPr>
          <p:cNvPr id="21" name="矩形 18"/>
          <p:cNvSpPr>
            <a:spLocks noChangeArrowheads="1"/>
          </p:cNvSpPr>
          <p:nvPr/>
        </p:nvSpPr>
        <p:spPr bwMode="auto">
          <a:xfrm>
            <a:off x="7331740" y="2559278"/>
            <a:ext cx="3960586" cy="613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200" dirty="0">
                <a:solidFill>
                  <a:schemeClr val="bg1">
                    <a:lumMod val="50000"/>
                  </a:schemeClr>
                </a:solidFill>
                <a:cs typeface="+mn-ea"/>
                <a:sym typeface="+mn-lt"/>
              </a:rPr>
              <a:t>此处添加详细并符合整体语言风格，语言描述尽量简洁生动。</a:t>
            </a:r>
            <a:endParaRPr lang="zh-CN" altLang="en-US" sz="1200" dirty="0">
              <a:solidFill>
                <a:schemeClr val="bg1">
                  <a:lumMod val="50000"/>
                </a:schemeClr>
              </a:solidFill>
              <a:cs typeface="+mn-ea"/>
              <a:sym typeface="+mn-lt"/>
            </a:endParaRPr>
          </a:p>
        </p:txBody>
      </p:sp>
      <p:sp>
        <p:nvSpPr>
          <p:cNvPr id="22" name="矩形 19"/>
          <p:cNvSpPr>
            <a:spLocks noChangeArrowheads="1"/>
          </p:cNvSpPr>
          <p:nvPr/>
        </p:nvSpPr>
        <p:spPr bwMode="auto">
          <a:xfrm>
            <a:off x="3092675" y="2407470"/>
            <a:ext cx="181133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sz="1600" dirty="0">
                <a:solidFill>
                  <a:schemeClr val="tx1">
                    <a:lumMod val="50000"/>
                    <a:lumOff val="50000"/>
                  </a:schemeClr>
                </a:solidFill>
                <a:cs typeface="+mn-ea"/>
                <a:sym typeface="+mn-lt"/>
              </a:rPr>
              <a:t>加入标题</a:t>
            </a:r>
            <a:endParaRPr lang="zh-CN" altLang="en-US" sz="1600" dirty="0">
              <a:solidFill>
                <a:schemeClr val="tx1">
                  <a:lumMod val="50000"/>
                  <a:lumOff val="50000"/>
                </a:schemeClr>
              </a:solidFill>
              <a:cs typeface="+mn-ea"/>
              <a:sym typeface="+mn-lt"/>
            </a:endParaRPr>
          </a:p>
        </p:txBody>
      </p:sp>
      <p:sp>
        <p:nvSpPr>
          <p:cNvPr id="23" name="矩形 20"/>
          <p:cNvSpPr>
            <a:spLocks noChangeArrowheads="1"/>
          </p:cNvSpPr>
          <p:nvPr/>
        </p:nvSpPr>
        <p:spPr bwMode="auto">
          <a:xfrm>
            <a:off x="1345972" y="2690045"/>
            <a:ext cx="3797072" cy="613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200" dirty="0">
                <a:solidFill>
                  <a:schemeClr val="bg1">
                    <a:lumMod val="50000"/>
                  </a:schemeClr>
                </a:solidFill>
                <a:cs typeface="+mn-ea"/>
                <a:sym typeface="+mn-lt"/>
              </a:rPr>
              <a:t>此处添加详细并符合整体语言风格，语言描述尽量简洁生动。</a:t>
            </a:r>
            <a:endParaRPr lang="zh-CN" altLang="en-US" sz="1200" dirty="0">
              <a:solidFill>
                <a:schemeClr val="bg1">
                  <a:lumMod val="50000"/>
                </a:schemeClr>
              </a:solidFill>
              <a:cs typeface="+mn-ea"/>
              <a:sym typeface="+mn-lt"/>
            </a:endParaRPr>
          </a:p>
        </p:txBody>
      </p:sp>
      <p:sp>
        <p:nvSpPr>
          <p:cNvPr id="24" name="矩形 21"/>
          <p:cNvSpPr>
            <a:spLocks noChangeArrowheads="1"/>
          </p:cNvSpPr>
          <p:nvPr/>
        </p:nvSpPr>
        <p:spPr bwMode="auto">
          <a:xfrm>
            <a:off x="2544987" y="3645354"/>
            <a:ext cx="181133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600" dirty="0">
                <a:solidFill>
                  <a:schemeClr val="tx1">
                    <a:lumMod val="50000"/>
                    <a:lumOff val="50000"/>
                  </a:schemeClr>
                </a:solidFill>
                <a:cs typeface="+mn-ea"/>
                <a:sym typeface="+mn-lt"/>
              </a:rPr>
              <a:t>加入标题</a:t>
            </a:r>
            <a:endParaRPr lang="zh-CN" altLang="en-US" sz="1600" dirty="0">
              <a:solidFill>
                <a:schemeClr val="tx1">
                  <a:lumMod val="50000"/>
                  <a:lumOff val="50000"/>
                </a:schemeClr>
              </a:solidFill>
              <a:cs typeface="+mn-ea"/>
              <a:sym typeface="+mn-lt"/>
            </a:endParaRPr>
          </a:p>
        </p:txBody>
      </p:sp>
      <p:sp>
        <p:nvSpPr>
          <p:cNvPr id="25" name="矩形 22"/>
          <p:cNvSpPr>
            <a:spLocks noChangeArrowheads="1"/>
          </p:cNvSpPr>
          <p:nvPr/>
        </p:nvSpPr>
        <p:spPr bwMode="auto">
          <a:xfrm>
            <a:off x="798283" y="3927929"/>
            <a:ext cx="3797074" cy="613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200" dirty="0">
                <a:solidFill>
                  <a:schemeClr val="bg1">
                    <a:lumMod val="50000"/>
                  </a:schemeClr>
                </a:solidFill>
                <a:cs typeface="+mn-ea"/>
                <a:sym typeface="+mn-lt"/>
              </a:rPr>
              <a:t>此处添加详细并符合整体语言风格，语言描述尽量简洁生动。</a:t>
            </a:r>
            <a:endParaRPr lang="zh-CN" altLang="en-US" sz="1200" dirty="0">
              <a:solidFill>
                <a:schemeClr val="bg1">
                  <a:lumMod val="50000"/>
                </a:schemeClr>
              </a:solidFill>
              <a:cs typeface="+mn-ea"/>
              <a:sym typeface="+mn-lt"/>
            </a:endParaRPr>
          </a:p>
        </p:txBody>
      </p:sp>
      <p:sp>
        <p:nvSpPr>
          <p:cNvPr id="26" name="矩形 23"/>
          <p:cNvSpPr>
            <a:spLocks noChangeArrowheads="1"/>
          </p:cNvSpPr>
          <p:nvPr/>
        </p:nvSpPr>
        <p:spPr bwMode="auto">
          <a:xfrm>
            <a:off x="3222850" y="4894007"/>
            <a:ext cx="181133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600" dirty="0">
                <a:solidFill>
                  <a:schemeClr val="tx1">
                    <a:lumMod val="50000"/>
                    <a:lumOff val="50000"/>
                  </a:schemeClr>
                </a:solidFill>
                <a:cs typeface="+mn-ea"/>
                <a:sym typeface="+mn-lt"/>
              </a:rPr>
              <a:t>加入标题</a:t>
            </a:r>
            <a:endParaRPr lang="zh-CN" altLang="en-US" sz="1600" dirty="0">
              <a:solidFill>
                <a:schemeClr val="tx1">
                  <a:lumMod val="50000"/>
                  <a:lumOff val="50000"/>
                </a:schemeClr>
              </a:solidFill>
              <a:cs typeface="+mn-ea"/>
              <a:sym typeface="+mn-lt"/>
            </a:endParaRPr>
          </a:p>
        </p:txBody>
      </p:sp>
      <p:sp>
        <p:nvSpPr>
          <p:cNvPr id="27" name="矩形 24"/>
          <p:cNvSpPr>
            <a:spLocks noChangeArrowheads="1"/>
          </p:cNvSpPr>
          <p:nvPr/>
        </p:nvSpPr>
        <p:spPr bwMode="auto">
          <a:xfrm>
            <a:off x="1476147" y="5178170"/>
            <a:ext cx="3797072" cy="613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200" dirty="0">
                <a:solidFill>
                  <a:schemeClr val="bg1">
                    <a:lumMod val="50000"/>
                  </a:schemeClr>
                </a:solidFill>
                <a:cs typeface="+mn-ea"/>
                <a:sym typeface="+mn-lt"/>
              </a:rPr>
              <a:t>此处添加详细并符合整体语言风格，语言描述尽量简洁生动。</a:t>
            </a:r>
            <a:endParaRPr lang="zh-CN" altLang="en-US" sz="1200" dirty="0">
              <a:solidFill>
                <a:schemeClr val="bg1">
                  <a:lumMod val="5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1000"/>
                                        <p:tgtEl>
                                          <p:spTgt spid="10"/>
                                        </p:tgtEl>
                                      </p:cBhvr>
                                    </p:animEffect>
                                    <p:anim calcmode="lin" valueType="num">
                                      <p:cBhvr>
                                        <p:cTn id="32" dur="1000" fill="hold"/>
                                        <p:tgtEl>
                                          <p:spTgt spid="10"/>
                                        </p:tgtEl>
                                        <p:attrNameLst>
                                          <p:attrName>ppt_x</p:attrName>
                                        </p:attrNameLst>
                                      </p:cBhvr>
                                      <p:tavLst>
                                        <p:tav tm="0">
                                          <p:val>
                                            <p:strVal val="#ppt_x"/>
                                          </p:val>
                                        </p:tav>
                                        <p:tav tm="100000">
                                          <p:val>
                                            <p:strVal val="#ppt_x"/>
                                          </p:val>
                                        </p:tav>
                                      </p:tavLst>
                                    </p:anim>
                                    <p:anim calcmode="lin" valueType="num">
                                      <p:cBhvr>
                                        <p:cTn id="33" dur="1000" fill="hold"/>
                                        <p:tgtEl>
                                          <p:spTgt spid="10"/>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1000"/>
                                        <p:tgtEl>
                                          <p:spTgt spid="16"/>
                                        </p:tgtEl>
                                      </p:cBhvr>
                                    </p:animEffect>
                                    <p:anim calcmode="lin" valueType="num">
                                      <p:cBhvr>
                                        <p:cTn id="37" dur="1000" fill="hold"/>
                                        <p:tgtEl>
                                          <p:spTgt spid="16"/>
                                        </p:tgtEl>
                                        <p:attrNameLst>
                                          <p:attrName>ppt_x</p:attrName>
                                        </p:attrNameLst>
                                      </p:cBhvr>
                                      <p:tavLst>
                                        <p:tav tm="0">
                                          <p:val>
                                            <p:strVal val="#ppt_x"/>
                                          </p:val>
                                        </p:tav>
                                        <p:tav tm="100000">
                                          <p:val>
                                            <p:strVal val="#ppt_x"/>
                                          </p:val>
                                        </p:tav>
                                      </p:tavLst>
                                    </p:anim>
                                    <p:anim calcmode="lin" valueType="num">
                                      <p:cBhvr>
                                        <p:cTn id="38" dur="1000" fill="hold"/>
                                        <p:tgtEl>
                                          <p:spTgt spid="16"/>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1000"/>
                                        <p:tgtEl>
                                          <p:spTgt spid="17"/>
                                        </p:tgtEl>
                                      </p:cBhvr>
                                    </p:animEffect>
                                    <p:anim calcmode="lin" valueType="num">
                                      <p:cBhvr>
                                        <p:cTn id="42" dur="1000" fill="hold"/>
                                        <p:tgtEl>
                                          <p:spTgt spid="17"/>
                                        </p:tgtEl>
                                        <p:attrNameLst>
                                          <p:attrName>ppt_x</p:attrName>
                                        </p:attrNameLst>
                                      </p:cBhvr>
                                      <p:tavLst>
                                        <p:tav tm="0">
                                          <p:val>
                                            <p:strVal val="#ppt_x"/>
                                          </p:val>
                                        </p:tav>
                                        <p:tav tm="100000">
                                          <p:val>
                                            <p:strVal val="#ppt_x"/>
                                          </p:val>
                                        </p:tav>
                                      </p:tavLst>
                                    </p:anim>
                                    <p:anim calcmode="lin" valueType="num">
                                      <p:cBhvr>
                                        <p:cTn id="43" dur="1000" fill="hold"/>
                                        <p:tgtEl>
                                          <p:spTgt spid="17"/>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1000"/>
                                        <p:tgtEl>
                                          <p:spTgt spid="18"/>
                                        </p:tgtEl>
                                      </p:cBhvr>
                                    </p:animEffect>
                                    <p:anim calcmode="lin" valueType="num">
                                      <p:cBhvr>
                                        <p:cTn id="47" dur="1000" fill="hold"/>
                                        <p:tgtEl>
                                          <p:spTgt spid="18"/>
                                        </p:tgtEl>
                                        <p:attrNameLst>
                                          <p:attrName>ppt_x</p:attrName>
                                        </p:attrNameLst>
                                      </p:cBhvr>
                                      <p:tavLst>
                                        <p:tav tm="0">
                                          <p:val>
                                            <p:strVal val="#ppt_x"/>
                                          </p:val>
                                        </p:tav>
                                        <p:tav tm="100000">
                                          <p:val>
                                            <p:strVal val="#ppt_x"/>
                                          </p:val>
                                        </p:tav>
                                      </p:tavLst>
                                    </p:anim>
                                    <p:anim calcmode="lin" valueType="num">
                                      <p:cBhvr>
                                        <p:cTn id="48" dur="1000" fill="hold"/>
                                        <p:tgtEl>
                                          <p:spTgt spid="18"/>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1000"/>
                                        <p:tgtEl>
                                          <p:spTgt spid="19"/>
                                        </p:tgtEl>
                                      </p:cBhvr>
                                    </p:animEffect>
                                    <p:anim calcmode="lin" valueType="num">
                                      <p:cBhvr>
                                        <p:cTn id="52" dur="1000" fill="hold"/>
                                        <p:tgtEl>
                                          <p:spTgt spid="19"/>
                                        </p:tgtEl>
                                        <p:attrNameLst>
                                          <p:attrName>ppt_x</p:attrName>
                                        </p:attrNameLst>
                                      </p:cBhvr>
                                      <p:tavLst>
                                        <p:tav tm="0">
                                          <p:val>
                                            <p:strVal val="#ppt_x"/>
                                          </p:val>
                                        </p:tav>
                                        <p:tav tm="100000">
                                          <p:val>
                                            <p:strVal val="#ppt_x"/>
                                          </p:val>
                                        </p:tav>
                                      </p:tavLst>
                                    </p:anim>
                                    <p:anim calcmode="lin" valueType="num">
                                      <p:cBhvr>
                                        <p:cTn id="53" dur="1000" fill="hold"/>
                                        <p:tgtEl>
                                          <p:spTgt spid="19"/>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1000"/>
                                        <p:tgtEl>
                                          <p:spTgt spid="20"/>
                                        </p:tgtEl>
                                      </p:cBhvr>
                                    </p:animEffect>
                                    <p:anim calcmode="lin" valueType="num">
                                      <p:cBhvr>
                                        <p:cTn id="57" dur="1000" fill="hold"/>
                                        <p:tgtEl>
                                          <p:spTgt spid="20"/>
                                        </p:tgtEl>
                                        <p:attrNameLst>
                                          <p:attrName>ppt_x</p:attrName>
                                        </p:attrNameLst>
                                      </p:cBhvr>
                                      <p:tavLst>
                                        <p:tav tm="0">
                                          <p:val>
                                            <p:strVal val="#ppt_x"/>
                                          </p:val>
                                        </p:tav>
                                        <p:tav tm="100000">
                                          <p:val>
                                            <p:strVal val="#ppt_x"/>
                                          </p:val>
                                        </p:tav>
                                      </p:tavLst>
                                    </p:anim>
                                    <p:anim calcmode="lin" valueType="num">
                                      <p:cBhvr>
                                        <p:cTn id="58" dur="1000" fill="hold"/>
                                        <p:tgtEl>
                                          <p:spTgt spid="20"/>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1000"/>
                                        <p:tgtEl>
                                          <p:spTgt spid="21"/>
                                        </p:tgtEl>
                                      </p:cBhvr>
                                    </p:animEffect>
                                    <p:anim calcmode="lin" valueType="num">
                                      <p:cBhvr>
                                        <p:cTn id="62" dur="1000" fill="hold"/>
                                        <p:tgtEl>
                                          <p:spTgt spid="21"/>
                                        </p:tgtEl>
                                        <p:attrNameLst>
                                          <p:attrName>ppt_x</p:attrName>
                                        </p:attrNameLst>
                                      </p:cBhvr>
                                      <p:tavLst>
                                        <p:tav tm="0">
                                          <p:val>
                                            <p:strVal val="#ppt_x"/>
                                          </p:val>
                                        </p:tav>
                                        <p:tav tm="100000">
                                          <p:val>
                                            <p:strVal val="#ppt_x"/>
                                          </p:val>
                                        </p:tav>
                                      </p:tavLst>
                                    </p:anim>
                                    <p:anim calcmode="lin" valueType="num">
                                      <p:cBhvr>
                                        <p:cTn id="63" dur="1000" fill="hold"/>
                                        <p:tgtEl>
                                          <p:spTgt spid="21"/>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fade">
                                      <p:cBhvr>
                                        <p:cTn id="66" dur="1000"/>
                                        <p:tgtEl>
                                          <p:spTgt spid="22"/>
                                        </p:tgtEl>
                                      </p:cBhvr>
                                    </p:animEffect>
                                    <p:anim calcmode="lin" valueType="num">
                                      <p:cBhvr>
                                        <p:cTn id="67" dur="1000" fill="hold"/>
                                        <p:tgtEl>
                                          <p:spTgt spid="22"/>
                                        </p:tgtEl>
                                        <p:attrNameLst>
                                          <p:attrName>ppt_x</p:attrName>
                                        </p:attrNameLst>
                                      </p:cBhvr>
                                      <p:tavLst>
                                        <p:tav tm="0">
                                          <p:val>
                                            <p:strVal val="#ppt_x"/>
                                          </p:val>
                                        </p:tav>
                                        <p:tav tm="100000">
                                          <p:val>
                                            <p:strVal val="#ppt_x"/>
                                          </p:val>
                                        </p:tav>
                                      </p:tavLst>
                                    </p:anim>
                                    <p:anim calcmode="lin" valueType="num">
                                      <p:cBhvr>
                                        <p:cTn id="68" dur="1000" fill="hold"/>
                                        <p:tgtEl>
                                          <p:spTgt spid="22"/>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fade">
                                      <p:cBhvr>
                                        <p:cTn id="71" dur="1000"/>
                                        <p:tgtEl>
                                          <p:spTgt spid="23"/>
                                        </p:tgtEl>
                                      </p:cBhvr>
                                    </p:animEffect>
                                    <p:anim calcmode="lin" valueType="num">
                                      <p:cBhvr>
                                        <p:cTn id="72" dur="1000" fill="hold"/>
                                        <p:tgtEl>
                                          <p:spTgt spid="23"/>
                                        </p:tgtEl>
                                        <p:attrNameLst>
                                          <p:attrName>ppt_x</p:attrName>
                                        </p:attrNameLst>
                                      </p:cBhvr>
                                      <p:tavLst>
                                        <p:tav tm="0">
                                          <p:val>
                                            <p:strVal val="#ppt_x"/>
                                          </p:val>
                                        </p:tav>
                                        <p:tav tm="100000">
                                          <p:val>
                                            <p:strVal val="#ppt_x"/>
                                          </p:val>
                                        </p:tav>
                                      </p:tavLst>
                                    </p:anim>
                                    <p:anim calcmode="lin" valueType="num">
                                      <p:cBhvr>
                                        <p:cTn id="73" dur="1000" fill="hold"/>
                                        <p:tgtEl>
                                          <p:spTgt spid="23"/>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4"/>
                                        </p:tgtEl>
                                        <p:attrNameLst>
                                          <p:attrName>style.visibility</p:attrName>
                                        </p:attrNameLst>
                                      </p:cBhvr>
                                      <p:to>
                                        <p:strVal val="visible"/>
                                      </p:to>
                                    </p:set>
                                    <p:animEffect transition="in" filter="fade">
                                      <p:cBhvr>
                                        <p:cTn id="76" dur="1000"/>
                                        <p:tgtEl>
                                          <p:spTgt spid="24"/>
                                        </p:tgtEl>
                                      </p:cBhvr>
                                    </p:animEffect>
                                    <p:anim calcmode="lin" valueType="num">
                                      <p:cBhvr>
                                        <p:cTn id="77" dur="1000" fill="hold"/>
                                        <p:tgtEl>
                                          <p:spTgt spid="24"/>
                                        </p:tgtEl>
                                        <p:attrNameLst>
                                          <p:attrName>ppt_x</p:attrName>
                                        </p:attrNameLst>
                                      </p:cBhvr>
                                      <p:tavLst>
                                        <p:tav tm="0">
                                          <p:val>
                                            <p:strVal val="#ppt_x"/>
                                          </p:val>
                                        </p:tav>
                                        <p:tav tm="100000">
                                          <p:val>
                                            <p:strVal val="#ppt_x"/>
                                          </p:val>
                                        </p:tav>
                                      </p:tavLst>
                                    </p:anim>
                                    <p:anim calcmode="lin" valueType="num">
                                      <p:cBhvr>
                                        <p:cTn id="78" dur="1000" fill="hold"/>
                                        <p:tgtEl>
                                          <p:spTgt spid="24"/>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5"/>
                                        </p:tgtEl>
                                        <p:attrNameLst>
                                          <p:attrName>style.visibility</p:attrName>
                                        </p:attrNameLst>
                                      </p:cBhvr>
                                      <p:to>
                                        <p:strVal val="visible"/>
                                      </p:to>
                                    </p:set>
                                    <p:animEffect transition="in" filter="fade">
                                      <p:cBhvr>
                                        <p:cTn id="81" dur="1000"/>
                                        <p:tgtEl>
                                          <p:spTgt spid="25"/>
                                        </p:tgtEl>
                                      </p:cBhvr>
                                    </p:animEffect>
                                    <p:anim calcmode="lin" valueType="num">
                                      <p:cBhvr>
                                        <p:cTn id="82" dur="1000" fill="hold"/>
                                        <p:tgtEl>
                                          <p:spTgt spid="25"/>
                                        </p:tgtEl>
                                        <p:attrNameLst>
                                          <p:attrName>ppt_x</p:attrName>
                                        </p:attrNameLst>
                                      </p:cBhvr>
                                      <p:tavLst>
                                        <p:tav tm="0">
                                          <p:val>
                                            <p:strVal val="#ppt_x"/>
                                          </p:val>
                                        </p:tav>
                                        <p:tav tm="100000">
                                          <p:val>
                                            <p:strVal val="#ppt_x"/>
                                          </p:val>
                                        </p:tav>
                                      </p:tavLst>
                                    </p:anim>
                                    <p:anim calcmode="lin" valueType="num">
                                      <p:cBhvr>
                                        <p:cTn id="83" dur="1000" fill="hold"/>
                                        <p:tgtEl>
                                          <p:spTgt spid="25"/>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26"/>
                                        </p:tgtEl>
                                        <p:attrNameLst>
                                          <p:attrName>style.visibility</p:attrName>
                                        </p:attrNameLst>
                                      </p:cBhvr>
                                      <p:to>
                                        <p:strVal val="visible"/>
                                      </p:to>
                                    </p:set>
                                    <p:animEffect transition="in" filter="fade">
                                      <p:cBhvr>
                                        <p:cTn id="86" dur="1000"/>
                                        <p:tgtEl>
                                          <p:spTgt spid="26"/>
                                        </p:tgtEl>
                                      </p:cBhvr>
                                    </p:animEffect>
                                    <p:anim calcmode="lin" valueType="num">
                                      <p:cBhvr>
                                        <p:cTn id="87" dur="1000" fill="hold"/>
                                        <p:tgtEl>
                                          <p:spTgt spid="26"/>
                                        </p:tgtEl>
                                        <p:attrNameLst>
                                          <p:attrName>ppt_x</p:attrName>
                                        </p:attrNameLst>
                                      </p:cBhvr>
                                      <p:tavLst>
                                        <p:tav tm="0">
                                          <p:val>
                                            <p:strVal val="#ppt_x"/>
                                          </p:val>
                                        </p:tav>
                                        <p:tav tm="100000">
                                          <p:val>
                                            <p:strVal val="#ppt_x"/>
                                          </p:val>
                                        </p:tav>
                                      </p:tavLst>
                                    </p:anim>
                                    <p:anim calcmode="lin" valueType="num">
                                      <p:cBhvr>
                                        <p:cTn id="88" dur="1000" fill="hold"/>
                                        <p:tgtEl>
                                          <p:spTgt spid="26"/>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fade">
                                      <p:cBhvr>
                                        <p:cTn id="91" dur="1000"/>
                                        <p:tgtEl>
                                          <p:spTgt spid="27"/>
                                        </p:tgtEl>
                                      </p:cBhvr>
                                    </p:animEffect>
                                    <p:anim calcmode="lin" valueType="num">
                                      <p:cBhvr>
                                        <p:cTn id="92" dur="1000" fill="hold"/>
                                        <p:tgtEl>
                                          <p:spTgt spid="27"/>
                                        </p:tgtEl>
                                        <p:attrNameLst>
                                          <p:attrName>ppt_x</p:attrName>
                                        </p:attrNameLst>
                                      </p:cBhvr>
                                      <p:tavLst>
                                        <p:tav tm="0">
                                          <p:val>
                                            <p:strVal val="#ppt_x"/>
                                          </p:val>
                                        </p:tav>
                                        <p:tav tm="100000">
                                          <p:val>
                                            <p:strVal val="#ppt_x"/>
                                          </p:val>
                                        </p:tav>
                                      </p:tavLst>
                                    </p:anim>
                                    <p:anim calcmode="lin" valueType="num">
                                      <p:cBhvr>
                                        <p:cTn id="93"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6" grpId="0"/>
      <p:bldP spid="17" grpId="0"/>
      <p:bldP spid="18" grpId="0"/>
      <p:bldP spid="19" grpId="0"/>
      <p:bldP spid="20" grpId="0"/>
      <p:bldP spid="21" grpId="0"/>
      <p:bldP spid="22" grpId="0"/>
      <p:bldP spid="23" grpId="0"/>
      <p:bldP spid="24" grpId="0"/>
      <p:bldP spid="25" grpId="0"/>
      <p:bldP spid="26" grpId="0"/>
      <p:bldP spid="2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0" y="172636"/>
            <a:ext cx="12190413" cy="780767"/>
            <a:chOff x="0" y="595546"/>
            <a:chExt cx="12190413" cy="780767"/>
          </a:xfrm>
        </p:grpSpPr>
        <p:sp>
          <p:nvSpPr>
            <p:cNvPr id="11" name="矩形 10"/>
            <p:cNvSpPr/>
            <p:nvPr/>
          </p:nvSpPr>
          <p:spPr>
            <a:xfrm flipV="1">
              <a:off x="0" y="1330594"/>
              <a:ext cx="12190413" cy="45719"/>
            </a:xfrm>
            <a:prstGeom prst="rect">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8"/>
            <p:cNvSpPr txBox="1">
              <a:spLocks noChangeArrowheads="1"/>
            </p:cNvSpPr>
            <p:nvPr/>
          </p:nvSpPr>
          <p:spPr bwMode="auto">
            <a:xfrm>
              <a:off x="4467544" y="595546"/>
              <a:ext cx="32553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dirty="0">
                  <a:solidFill>
                    <a:srgbClr val="5C9FBA"/>
                  </a:solidFill>
                  <a:cs typeface="+mn-ea"/>
                  <a:sym typeface="+mn-lt"/>
                </a:rPr>
                <a:t>教学工作总结</a:t>
              </a:r>
              <a:endParaRPr lang="zh-CN" altLang="en-US" sz="3600" dirty="0">
                <a:solidFill>
                  <a:srgbClr val="5C9FBA"/>
                </a:solidFill>
                <a:cs typeface="+mn-ea"/>
                <a:sym typeface="+mn-lt"/>
              </a:endParaRPr>
            </a:p>
          </p:txBody>
        </p:sp>
      </p:grpSp>
      <p:grpSp>
        <p:nvGrpSpPr>
          <p:cNvPr id="5" name="组合 4"/>
          <p:cNvGrpSpPr/>
          <p:nvPr/>
        </p:nvGrpSpPr>
        <p:grpSpPr>
          <a:xfrm>
            <a:off x="5548117" y="2480041"/>
            <a:ext cx="5702756" cy="3297423"/>
            <a:chOff x="5295045" y="2241495"/>
            <a:chExt cx="6370437" cy="3683489"/>
          </a:xfrm>
        </p:grpSpPr>
        <p:cxnSp>
          <p:nvCxnSpPr>
            <p:cNvPr id="6" name="直接连接符 84"/>
            <p:cNvCxnSpPr/>
            <p:nvPr/>
          </p:nvCxnSpPr>
          <p:spPr>
            <a:xfrm flipH="1">
              <a:off x="5295045" y="3591013"/>
              <a:ext cx="6370437" cy="1"/>
            </a:xfrm>
            <a:prstGeom prst="line">
              <a:avLst/>
            </a:prstGeom>
            <a:ln w="25400">
              <a:solidFill>
                <a:schemeClr val="bg1">
                  <a:lumMod val="50000"/>
                </a:schemeClr>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7" name="直接连接符 85"/>
            <p:cNvCxnSpPr/>
            <p:nvPr/>
          </p:nvCxnSpPr>
          <p:spPr>
            <a:xfrm flipH="1">
              <a:off x="5295045" y="4937896"/>
              <a:ext cx="6370437" cy="1"/>
            </a:xfrm>
            <a:prstGeom prst="line">
              <a:avLst/>
            </a:prstGeom>
            <a:ln w="25400">
              <a:solidFill>
                <a:schemeClr val="bg1">
                  <a:lumMod val="50000"/>
                </a:schemeClr>
              </a:solidFill>
              <a:prstDash val="sysDot"/>
              <a:headEnd type="oval"/>
            </a:ln>
          </p:spPr>
          <p:style>
            <a:lnRef idx="1">
              <a:schemeClr val="accent1"/>
            </a:lnRef>
            <a:fillRef idx="0">
              <a:schemeClr val="accent1"/>
            </a:fillRef>
            <a:effectRef idx="0">
              <a:schemeClr val="accent1"/>
            </a:effectRef>
            <a:fontRef idx="minor">
              <a:schemeClr val="tx1"/>
            </a:fontRef>
          </p:style>
        </p:cxnSp>
        <p:sp>
          <p:nvSpPr>
            <p:cNvPr id="9" name="文本框 5"/>
            <p:cNvSpPr txBox="1"/>
            <p:nvPr/>
          </p:nvSpPr>
          <p:spPr>
            <a:xfrm>
              <a:off x="5554711" y="2241495"/>
              <a:ext cx="1445437" cy="790764"/>
            </a:xfrm>
            <a:prstGeom prst="rect">
              <a:avLst/>
            </a:prstGeom>
            <a:noFill/>
          </p:spPr>
          <p:txBody>
            <a:bodyPr wrap="none" lIns="91439" tIns="45719" rIns="91439" bIns="45719" rtlCol="0">
              <a:spAutoFit/>
            </a:bodyPr>
            <a:lstStyle/>
            <a:p>
              <a:pPr defTabSz="913765"/>
              <a:r>
                <a:rPr lang="en-US" altLang="zh-CN" sz="4000" b="1" dirty="0">
                  <a:solidFill>
                    <a:schemeClr val="bg1">
                      <a:lumMod val="50000"/>
                    </a:schemeClr>
                  </a:solidFill>
                  <a:cs typeface="+mn-ea"/>
                  <a:sym typeface="+mn-lt"/>
                </a:rPr>
                <a:t>46%</a:t>
              </a:r>
              <a:endParaRPr lang="zh-CN" altLang="en-US" sz="4000" b="1" dirty="0">
                <a:solidFill>
                  <a:schemeClr val="bg1">
                    <a:lumMod val="50000"/>
                  </a:schemeClr>
                </a:solidFill>
                <a:cs typeface="+mn-ea"/>
                <a:sym typeface="+mn-lt"/>
              </a:endParaRPr>
            </a:p>
          </p:txBody>
        </p:sp>
        <p:sp>
          <p:nvSpPr>
            <p:cNvPr id="10" name="矩形 9"/>
            <p:cNvSpPr/>
            <p:nvPr/>
          </p:nvSpPr>
          <p:spPr>
            <a:xfrm>
              <a:off x="6980101" y="2386752"/>
              <a:ext cx="4453572" cy="907660"/>
            </a:xfrm>
            <a:prstGeom prst="rect">
              <a:avLst/>
            </a:prstGeom>
          </p:spPr>
          <p:txBody>
            <a:bodyPr wrap="square" lIns="91439" tIns="45719" rIns="91439" bIns="45719">
              <a:spAutoFit/>
            </a:bodyPr>
            <a:lstStyle/>
            <a:p>
              <a:pPr lvl="0">
                <a:lnSpc>
                  <a:spcPct val="130000"/>
                </a:lnSpc>
              </a:pPr>
              <a:r>
                <a:rPr lang="zh-CN" altLang="en-US" sz="1200" dirty="0">
                  <a:solidFill>
                    <a:schemeClr val="bg1">
                      <a:lumMod val="50000"/>
                    </a:schemeClr>
                  </a:solidFill>
                  <a:cs typeface="+mn-ea"/>
                  <a:sym typeface="+mn-lt"/>
                </a:rPr>
                <a:t>标题数字等都可以通过点击和重新输入进行更改，顶部“开始”面板中可以对字体、字号、颜色、行距等进行修改。建议正文字号</a:t>
              </a:r>
              <a:r>
                <a:rPr lang="en-US" altLang="zh-CN" sz="1200" dirty="0">
                  <a:solidFill>
                    <a:schemeClr val="bg1">
                      <a:lumMod val="50000"/>
                    </a:schemeClr>
                  </a:solidFill>
                  <a:cs typeface="+mn-ea"/>
                  <a:sym typeface="+mn-lt"/>
                </a:rPr>
                <a:t>10</a:t>
              </a:r>
              <a:r>
                <a:rPr lang="zh-CN" altLang="en-US" sz="1200" dirty="0">
                  <a:solidFill>
                    <a:schemeClr val="bg1">
                      <a:lumMod val="50000"/>
                    </a:schemeClr>
                  </a:solidFill>
                  <a:cs typeface="+mn-ea"/>
                  <a:sym typeface="+mn-lt"/>
                </a:rPr>
                <a:t>，</a:t>
              </a:r>
              <a:r>
                <a:rPr lang="en-US" altLang="zh-CN" sz="1200" dirty="0">
                  <a:solidFill>
                    <a:schemeClr val="bg1">
                      <a:lumMod val="50000"/>
                    </a:schemeClr>
                  </a:solidFill>
                  <a:cs typeface="+mn-ea"/>
                  <a:sym typeface="+mn-lt"/>
                </a:rPr>
                <a:t>1.3</a:t>
              </a:r>
              <a:r>
                <a:rPr lang="zh-CN" altLang="en-US" sz="1200" dirty="0">
                  <a:solidFill>
                    <a:schemeClr val="bg1">
                      <a:lumMod val="50000"/>
                    </a:schemeClr>
                  </a:solidFill>
                  <a:cs typeface="+mn-ea"/>
                  <a:sym typeface="+mn-lt"/>
                </a:rPr>
                <a:t>倍行距。</a:t>
              </a:r>
              <a:endParaRPr lang="en-US" altLang="zh-CN" sz="1200" dirty="0">
                <a:solidFill>
                  <a:schemeClr val="bg1">
                    <a:lumMod val="50000"/>
                  </a:schemeClr>
                </a:solidFill>
                <a:cs typeface="+mn-ea"/>
                <a:sym typeface="+mn-lt"/>
              </a:endParaRPr>
            </a:p>
          </p:txBody>
        </p:sp>
        <p:sp>
          <p:nvSpPr>
            <p:cNvPr id="13" name="文本框 6"/>
            <p:cNvSpPr txBox="1"/>
            <p:nvPr/>
          </p:nvSpPr>
          <p:spPr>
            <a:xfrm>
              <a:off x="5554711" y="3690299"/>
              <a:ext cx="1445437" cy="790764"/>
            </a:xfrm>
            <a:prstGeom prst="rect">
              <a:avLst/>
            </a:prstGeom>
            <a:noFill/>
          </p:spPr>
          <p:txBody>
            <a:bodyPr wrap="none" lIns="91439" tIns="45719" rIns="91439" bIns="45719" rtlCol="0">
              <a:spAutoFit/>
            </a:bodyPr>
            <a:lstStyle/>
            <a:p>
              <a:pPr defTabSz="913765"/>
              <a:r>
                <a:rPr lang="en-US" altLang="zh-CN" sz="4000" b="1" dirty="0">
                  <a:solidFill>
                    <a:schemeClr val="bg1">
                      <a:lumMod val="50000"/>
                    </a:schemeClr>
                  </a:solidFill>
                  <a:cs typeface="+mn-ea"/>
                  <a:sym typeface="+mn-lt"/>
                </a:rPr>
                <a:t>56%</a:t>
              </a:r>
              <a:endParaRPr lang="zh-CN" altLang="en-US" sz="4000" b="1" dirty="0">
                <a:solidFill>
                  <a:schemeClr val="bg1">
                    <a:lumMod val="50000"/>
                  </a:schemeClr>
                </a:solidFill>
                <a:cs typeface="+mn-ea"/>
                <a:sym typeface="+mn-lt"/>
              </a:endParaRPr>
            </a:p>
          </p:txBody>
        </p:sp>
        <p:sp>
          <p:nvSpPr>
            <p:cNvPr id="14" name="矩形 13"/>
            <p:cNvSpPr/>
            <p:nvPr/>
          </p:nvSpPr>
          <p:spPr>
            <a:xfrm>
              <a:off x="6980101" y="3824939"/>
              <a:ext cx="4453572" cy="907660"/>
            </a:xfrm>
            <a:prstGeom prst="rect">
              <a:avLst/>
            </a:prstGeom>
          </p:spPr>
          <p:txBody>
            <a:bodyPr wrap="square" lIns="91439" tIns="45719" rIns="91439" bIns="45719">
              <a:spAutoFit/>
            </a:bodyPr>
            <a:lstStyle/>
            <a:p>
              <a:pPr defTabSz="913765">
                <a:lnSpc>
                  <a:spcPct val="130000"/>
                </a:lnSpc>
              </a:pPr>
              <a:r>
                <a:rPr lang="zh-CN" altLang="en-US" sz="1200" dirty="0">
                  <a:solidFill>
                    <a:schemeClr val="bg1">
                      <a:lumMod val="50000"/>
                    </a:schemeClr>
                  </a:solidFill>
                  <a:cs typeface="+mn-ea"/>
                  <a:sym typeface="+mn-lt"/>
                </a:rPr>
                <a:t>标题数字等都可以通过点击和重新输入进行更改，顶部“开始”面板中可以对字体、字号、颜色、行距等进行修改。建议正文字号</a:t>
              </a:r>
              <a:r>
                <a:rPr lang="en-US" altLang="zh-CN" sz="1200" dirty="0">
                  <a:solidFill>
                    <a:schemeClr val="bg1">
                      <a:lumMod val="50000"/>
                    </a:schemeClr>
                  </a:solidFill>
                  <a:cs typeface="+mn-ea"/>
                  <a:sym typeface="+mn-lt"/>
                </a:rPr>
                <a:t>10</a:t>
              </a:r>
              <a:r>
                <a:rPr lang="zh-CN" altLang="en-US" sz="1200" dirty="0">
                  <a:solidFill>
                    <a:schemeClr val="bg1">
                      <a:lumMod val="50000"/>
                    </a:schemeClr>
                  </a:solidFill>
                  <a:cs typeface="+mn-ea"/>
                  <a:sym typeface="+mn-lt"/>
                </a:rPr>
                <a:t>，</a:t>
              </a:r>
              <a:r>
                <a:rPr lang="en-US" altLang="zh-CN" sz="1200" dirty="0">
                  <a:solidFill>
                    <a:schemeClr val="bg1">
                      <a:lumMod val="50000"/>
                    </a:schemeClr>
                  </a:solidFill>
                  <a:cs typeface="+mn-ea"/>
                  <a:sym typeface="+mn-lt"/>
                </a:rPr>
                <a:t>1.3</a:t>
              </a:r>
              <a:r>
                <a:rPr lang="zh-CN" altLang="en-US" sz="1200" dirty="0">
                  <a:solidFill>
                    <a:schemeClr val="bg1">
                      <a:lumMod val="50000"/>
                    </a:schemeClr>
                  </a:solidFill>
                  <a:cs typeface="+mn-ea"/>
                  <a:sym typeface="+mn-lt"/>
                </a:rPr>
                <a:t>倍行距。</a:t>
              </a:r>
              <a:endParaRPr lang="zh-CN" altLang="en-US" dirty="0">
                <a:solidFill>
                  <a:schemeClr val="bg1">
                    <a:lumMod val="50000"/>
                  </a:schemeClr>
                </a:solidFill>
                <a:cs typeface="+mn-ea"/>
                <a:sym typeface="+mn-lt"/>
              </a:endParaRPr>
            </a:p>
          </p:txBody>
        </p:sp>
        <p:sp>
          <p:nvSpPr>
            <p:cNvPr id="15" name="文本框 7"/>
            <p:cNvSpPr txBox="1"/>
            <p:nvPr/>
          </p:nvSpPr>
          <p:spPr>
            <a:xfrm>
              <a:off x="5554711" y="4904871"/>
              <a:ext cx="1445437" cy="790764"/>
            </a:xfrm>
            <a:prstGeom prst="rect">
              <a:avLst/>
            </a:prstGeom>
            <a:noFill/>
          </p:spPr>
          <p:txBody>
            <a:bodyPr wrap="none" lIns="91439" tIns="45719" rIns="91439" bIns="45719" rtlCol="0">
              <a:spAutoFit/>
            </a:bodyPr>
            <a:lstStyle/>
            <a:p>
              <a:pPr defTabSz="913765"/>
              <a:r>
                <a:rPr lang="en-US" altLang="zh-CN" sz="4000" b="1" dirty="0">
                  <a:solidFill>
                    <a:schemeClr val="bg1">
                      <a:lumMod val="50000"/>
                    </a:schemeClr>
                  </a:solidFill>
                  <a:cs typeface="+mn-ea"/>
                  <a:sym typeface="+mn-lt"/>
                </a:rPr>
                <a:t>66%</a:t>
              </a:r>
              <a:endParaRPr lang="zh-CN" altLang="en-US" sz="4000" b="1" dirty="0">
                <a:solidFill>
                  <a:schemeClr val="bg1">
                    <a:lumMod val="50000"/>
                  </a:schemeClr>
                </a:solidFill>
                <a:cs typeface="+mn-ea"/>
                <a:sym typeface="+mn-lt"/>
              </a:endParaRPr>
            </a:p>
          </p:txBody>
        </p:sp>
        <p:sp>
          <p:nvSpPr>
            <p:cNvPr id="16" name="矩形 15"/>
            <p:cNvSpPr/>
            <p:nvPr/>
          </p:nvSpPr>
          <p:spPr>
            <a:xfrm>
              <a:off x="6980101" y="5017324"/>
              <a:ext cx="4453572" cy="907660"/>
            </a:xfrm>
            <a:prstGeom prst="rect">
              <a:avLst/>
            </a:prstGeom>
          </p:spPr>
          <p:txBody>
            <a:bodyPr wrap="square" lIns="91439" tIns="45719" rIns="91439" bIns="45719">
              <a:spAutoFit/>
            </a:bodyPr>
            <a:lstStyle/>
            <a:p>
              <a:pPr lvl="0">
                <a:lnSpc>
                  <a:spcPct val="130000"/>
                </a:lnSpc>
              </a:pPr>
              <a:r>
                <a:rPr lang="zh-CN" altLang="en-US" sz="1200" dirty="0">
                  <a:solidFill>
                    <a:schemeClr val="bg1">
                      <a:lumMod val="50000"/>
                    </a:schemeClr>
                  </a:solidFill>
                  <a:cs typeface="+mn-ea"/>
                  <a:sym typeface="+mn-lt"/>
                </a:rPr>
                <a:t>标题数字等都可以通过点击和重新输入进行更改，顶部“开始”面板中可以对字体、字号、颜色、行距等进行修改。建议正文字号</a:t>
              </a:r>
              <a:r>
                <a:rPr lang="en-US" altLang="zh-CN" sz="1200" dirty="0">
                  <a:solidFill>
                    <a:schemeClr val="bg1">
                      <a:lumMod val="50000"/>
                    </a:schemeClr>
                  </a:solidFill>
                  <a:cs typeface="+mn-ea"/>
                  <a:sym typeface="+mn-lt"/>
                </a:rPr>
                <a:t>10</a:t>
              </a:r>
              <a:r>
                <a:rPr lang="zh-CN" altLang="en-US" sz="1200" dirty="0">
                  <a:solidFill>
                    <a:schemeClr val="bg1">
                      <a:lumMod val="50000"/>
                    </a:schemeClr>
                  </a:solidFill>
                  <a:cs typeface="+mn-ea"/>
                  <a:sym typeface="+mn-lt"/>
                </a:rPr>
                <a:t>，</a:t>
              </a:r>
              <a:r>
                <a:rPr lang="en-US" altLang="zh-CN" sz="1200" dirty="0">
                  <a:solidFill>
                    <a:schemeClr val="bg1">
                      <a:lumMod val="50000"/>
                    </a:schemeClr>
                  </a:solidFill>
                  <a:cs typeface="+mn-ea"/>
                  <a:sym typeface="+mn-lt"/>
                </a:rPr>
                <a:t>1.3</a:t>
              </a:r>
              <a:r>
                <a:rPr lang="zh-CN" altLang="en-US" sz="1200" dirty="0">
                  <a:solidFill>
                    <a:schemeClr val="bg1">
                      <a:lumMod val="50000"/>
                    </a:schemeClr>
                  </a:solidFill>
                  <a:cs typeface="+mn-ea"/>
                  <a:sym typeface="+mn-lt"/>
                </a:rPr>
                <a:t>倍行距。</a:t>
              </a:r>
              <a:endParaRPr lang="en-US" altLang="zh-CN" sz="1200" dirty="0">
                <a:solidFill>
                  <a:schemeClr val="bg1">
                    <a:lumMod val="50000"/>
                  </a:schemeClr>
                </a:solidFill>
                <a:cs typeface="+mn-ea"/>
                <a:sym typeface="+mn-lt"/>
              </a:endParaRPr>
            </a:p>
          </p:txBody>
        </p:sp>
      </p:grpSp>
      <p:grpSp>
        <p:nvGrpSpPr>
          <p:cNvPr id="17" name="组合 16"/>
          <p:cNvGrpSpPr/>
          <p:nvPr/>
        </p:nvGrpSpPr>
        <p:grpSpPr>
          <a:xfrm>
            <a:off x="1214111" y="2104936"/>
            <a:ext cx="3928460" cy="3585178"/>
            <a:chOff x="1364342" y="1788885"/>
            <a:chExt cx="4529667" cy="4133851"/>
          </a:xfrm>
        </p:grpSpPr>
        <p:grpSp>
          <p:nvGrpSpPr>
            <p:cNvPr id="18" name="组合 17"/>
            <p:cNvGrpSpPr/>
            <p:nvPr/>
          </p:nvGrpSpPr>
          <p:grpSpPr>
            <a:xfrm>
              <a:off x="2598358" y="1788885"/>
              <a:ext cx="2044700" cy="1966384"/>
              <a:chOff x="2250016" y="1701800"/>
              <a:chExt cx="2044700" cy="1966384"/>
            </a:xfrm>
            <a:solidFill>
              <a:srgbClr val="00B0F0"/>
            </a:solidFill>
          </p:grpSpPr>
          <p:sp>
            <p:nvSpPr>
              <p:cNvPr id="36" name="Freeform 263"/>
              <p:cNvSpPr/>
              <p:nvPr/>
            </p:nvSpPr>
            <p:spPr bwMode="auto">
              <a:xfrm>
                <a:off x="2250016" y="1701800"/>
                <a:ext cx="2044700" cy="1966384"/>
              </a:xfrm>
              <a:custGeom>
                <a:avLst/>
                <a:gdLst/>
                <a:ahLst/>
                <a:cxnLst>
                  <a:cxn ang="0">
                    <a:pos x="10" y="124"/>
                  </a:cxn>
                  <a:cxn ang="0">
                    <a:pos x="119" y="124"/>
                  </a:cxn>
                  <a:cxn ang="0">
                    <a:pos x="126" y="113"/>
                  </a:cxn>
                  <a:cxn ang="0">
                    <a:pos x="70" y="6"/>
                  </a:cxn>
                  <a:cxn ang="0">
                    <a:pos x="59" y="6"/>
                  </a:cxn>
                  <a:cxn ang="0">
                    <a:pos x="3" y="113"/>
                  </a:cxn>
                  <a:cxn ang="0">
                    <a:pos x="10" y="124"/>
                  </a:cxn>
                </a:cxnLst>
                <a:rect l="0" t="0" r="r" b="b"/>
                <a:pathLst>
                  <a:path w="129" h="124">
                    <a:moveTo>
                      <a:pt x="10" y="124"/>
                    </a:moveTo>
                    <a:cubicBezTo>
                      <a:pt x="119" y="124"/>
                      <a:pt x="119" y="124"/>
                      <a:pt x="119" y="124"/>
                    </a:cubicBezTo>
                    <a:cubicBezTo>
                      <a:pt x="126" y="124"/>
                      <a:pt x="129" y="119"/>
                      <a:pt x="126" y="113"/>
                    </a:cubicBezTo>
                    <a:cubicBezTo>
                      <a:pt x="70" y="6"/>
                      <a:pt x="70" y="6"/>
                      <a:pt x="70" y="6"/>
                    </a:cubicBezTo>
                    <a:cubicBezTo>
                      <a:pt x="67" y="0"/>
                      <a:pt x="62" y="0"/>
                      <a:pt x="59" y="6"/>
                    </a:cubicBezTo>
                    <a:cubicBezTo>
                      <a:pt x="3" y="113"/>
                      <a:pt x="3" y="113"/>
                      <a:pt x="3" y="113"/>
                    </a:cubicBezTo>
                    <a:cubicBezTo>
                      <a:pt x="0" y="119"/>
                      <a:pt x="3" y="124"/>
                      <a:pt x="10" y="124"/>
                    </a:cubicBezTo>
                    <a:close/>
                  </a:path>
                </a:pathLst>
              </a:custGeom>
              <a:solidFill>
                <a:srgbClr val="5C9FBA"/>
              </a:solidFill>
              <a:ln w="9525">
                <a:noFill/>
                <a:round/>
              </a:ln>
            </p:spPr>
            <p:txBody>
              <a:bodyPr vert="horz" wrap="square" lIns="121920" tIns="60960" rIns="121920" bIns="60960" numCol="1" anchor="t" anchorCtr="0" compatLnSpc="1"/>
              <a:lstStyle/>
              <a:p>
                <a:endParaRPr lang="en-US" sz="2400" dirty="0">
                  <a:solidFill>
                    <a:prstClr val="black"/>
                  </a:solidFill>
                  <a:cs typeface="+mn-ea"/>
                  <a:sym typeface="+mn-lt"/>
                </a:endParaRPr>
              </a:p>
            </p:txBody>
          </p:sp>
          <p:grpSp>
            <p:nvGrpSpPr>
              <p:cNvPr id="37" name="Group 311"/>
              <p:cNvGrpSpPr/>
              <p:nvPr/>
            </p:nvGrpSpPr>
            <p:grpSpPr>
              <a:xfrm>
                <a:off x="2859316" y="2616200"/>
                <a:ext cx="819151" cy="548217"/>
                <a:chOff x="4992329" y="515938"/>
                <a:chExt cx="614363" cy="411163"/>
              </a:xfrm>
              <a:grpFill/>
            </p:grpSpPr>
            <p:sp>
              <p:nvSpPr>
                <p:cNvPr id="39" name="Freeform 59"/>
                <p:cNvSpPr/>
                <p:nvPr/>
              </p:nvSpPr>
              <p:spPr bwMode="auto">
                <a:xfrm>
                  <a:off x="4992329" y="515938"/>
                  <a:ext cx="436563" cy="346075"/>
                </a:xfrm>
                <a:custGeom>
                  <a:avLst/>
                  <a:gdLst/>
                  <a:ahLst/>
                  <a:cxnLst>
                    <a:cxn ang="0">
                      <a:pos x="87" y="0"/>
                    </a:cxn>
                    <a:cxn ang="0">
                      <a:pos x="0" y="67"/>
                    </a:cxn>
                    <a:cxn ang="0">
                      <a:pos x="31" y="118"/>
                    </a:cxn>
                    <a:cxn ang="0">
                      <a:pos x="9" y="138"/>
                    </a:cxn>
                    <a:cxn ang="0">
                      <a:pos x="48" y="127"/>
                    </a:cxn>
                    <a:cxn ang="0">
                      <a:pos x="87" y="134"/>
                    </a:cxn>
                    <a:cxn ang="0">
                      <a:pos x="174" y="67"/>
                    </a:cxn>
                    <a:cxn ang="0">
                      <a:pos x="87" y="0"/>
                    </a:cxn>
                  </a:cxnLst>
                  <a:rect l="0" t="0" r="r" b="b"/>
                  <a:pathLst>
                    <a:path w="174" h="138">
                      <a:moveTo>
                        <a:pt x="87" y="0"/>
                      </a:moveTo>
                      <a:cubicBezTo>
                        <a:pt x="39" y="0"/>
                        <a:pt x="0" y="30"/>
                        <a:pt x="0" y="67"/>
                      </a:cubicBezTo>
                      <a:cubicBezTo>
                        <a:pt x="0" y="88"/>
                        <a:pt x="12" y="106"/>
                        <a:pt x="31" y="118"/>
                      </a:cubicBezTo>
                      <a:cubicBezTo>
                        <a:pt x="21" y="133"/>
                        <a:pt x="9" y="138"/>
                        <a:pt x="9" y="138"/>
                      </a:cubicBezTo>
                      <a:cubicBezTo>
                        <a:pt x="25" y="135"/>
                        <a:pt x="38" y="131"/>
                        <a:pt x="48" y="127"/>
                      </a:cubicBezTo>
                      <a:cubicBezTo>
                        <a:pt x="59" y="132"/>
                        <a:pt x="73" y="134"/>
                        <a:pt x="87" y="134"/>
                      </a:cubicBezTo>
                      <a:cubicBezTo>
                        <a:pt x="135" y="134"/>
                        <a:pt x="174" y="104"/>
                        <a:pt x="174" y="67"/>
                      </a:cubicBezTo>
                      <a:cubicBezTo>
                        <a:pt x="174" y="30"/>
                        <a:pt x="135" y="0"/>
                        <a:pt x="87" y="0"/>
                      </a:cubicBezTo>
                      <a:close/>
                    </a:path>
                  </a:pathLst>
                </a:custGeom>
                <a:solidFill>
                  <a:schemeClr val="bg1"/>
                </a:solidFill>
                <a:ln w="9525">
                  <a:solidFill>
                    <a:schemeClr val="bg1"/>
                  </a:solidFill>
                  <a:round/>
                </a:ln>
              </p:spPr>
              <p:txBody>
                <a:bodyPr vert="horz" wrap="square" lIns="121920" tIns="60960" rIns="121920" bIns="60960" numCol="1" anchor="t" anchorCtr="0" compatLnSpc="1"/>
                <a:lstStyle/>
                <a:p>
                  <a:endParaRPr lang="en-US" sz="2400">
                    <a:solidFill>
                      <a:prstClr val="black"/>
                    </a:solidFill>
                    <a:cs typeface="+mn-ea"/>
                    <a:sym typeface="+mn-lt"/>
                  </a:endParaRPr>
                </a:p>
              </p:txBody>
            </p:sp>
            <p:sp>
              <p:nvSpPr>
                <p:cNvPr id="40" name="Freeform 60"/>
                <p:cNvSpPr/>
                <p:nvPr/>
              </p:nvSpPr>
              <p:spPr bwMode="auto">
                <a:xfrm>
                  <a:off x="5330467" y="700088"/>
                  <a:ext cx="276225" cy="227013"/>
                </a:xfrm>
                <a:custGeom>
                  <a:avLst/>
                  <a:gdLst/>
                  <a:ahLst/>
                  <a:cxnLst>
                    <a:cxn ang="0">
                      <a:pos x="89" y="78"/>
                    </a:cxn>
                    <a:cxn ang="0">
                      <a:pos x="110" y="44"/>
                    </a:cxn>
                    <a:cxn ang="0">
                      <a:pos x="53" y="0"/>
                    </a:cxn>
                    <a:cxn ang="0">
                      <a:pos x="50" y="0"/>
                    </a:cxn>
                    <a:cxn ang="0">
                      <a:pos x="0" y="62"/>
                    </a:cxn>
                    <a:cxn ang="0">
                      <a:pos x="53" y="88"/>
                    </a:cxn>
                    <a:cxn ang="0">
                      <a:pos x="78" y="84"/>
                    </a:cxn>
                    <a:cxn ang="0">
                      <a:pos x="104" y="91"/>
                    </a:cxn>
                    <a:cxn ang="0">
                      <a:pos x="89" y="78"/>
                    </a:cxn>
                  </a:cxnLst>
                  <a:rect l="0" t="0" r="r" b="b"/>
                  <a:pathLst>
                    <a:path w="110" h="91">
                      <a:moveTo>
                        <a:pt x="89" y="78"/>
                      </a:moveTo>
                      <a:cubicBezTo>
                        <a:pt x="102" y="70"/>
                        <a:pt x="110" y="58"/>
                        <a:pt x="110" y="44"/>
                      </a:cubicBezTo>
                      <a:cubicBezTo>
                        <a:pt x="110" y="20"/>
                        <a:pt x="84" y="0"/>
                        <a:pt x="53" y="0"/>
                      </a:cubicBezTo>
                      <a:cubicBezTo>
                        <a:pt x="52" y="0"/>
                        <a:pt x="51" y="0"/>
                        <a:pt x="50" y="0"/>
                      </a:cubicBezTo>
                      <a:cubicBezTo>
                        <a:pt x="47" y="27"/>
                        <a:pt x="28" y="49"/>
                        <a:pt x="0" y="62"/>
                      </a:cubicBezTo>
                      <a:cubicBezTo>
                        <a:pt x="9" y="77"/>
                        <a:pt x="29" y="88"/>
                        <a:pt x="53" y="88"/>
                      </a:cubicBezTo>
                      <a:cubicBezTo>
                        <a:pt x="62" y="88"/>
                        <a:pt x="71" y="87"/>
                        <a:pt x="78" y="84"/>
                      </a:cubicBezTo>
                      <a:cubicBezTo>
                        <a:pt x="85" y="86"/>
                        <a:pt x="93" y="89"/>
                        <a:pt x="104" y="91"/>
                      </a:cubicBezTo>
                      <a:cubicBezTo>
                        <a:pt x="104" y="91"/>
                        <a:pt x="96" y="87"/>
                        <a:pt x="89" y="78"/>
                      </a:cubicBezTo>
                      <a:close/>
                    </a:path>
                  </a:pathLst>
                </a:custGeom>
                <a:solidFill>
                  <a:schemeClr val="bg1"/>
                </a:solidFill>
                <a:ln w="9525">
                  <a:solidFill>
                    <a:schemeClr val="bg1"/>
                  </a:solidFill>
                  <a:round/>
                </a:ln>
              </p:spPr>
              <p:txBody>
                <a:bodyPr vert="horz" wrap="square" lIns="121920" tIns="60960" rIns="121920" bIns="60960" numCol="1" anchor="t" anchorCtr="0" compatLnSpc="1"/>
                <a:lstStyle/>
                <a:p>
                  <a:endParaRPr lang="en-US" sz="2400">
                    <a:solidFill>
                      <a:prstClr val="black"/>
                    </a:solidFill>
                    <a:cs typeface="+mn-ea"/>
                    <a:sym typeface="+mn-lt"/>
                  </a:endParaRPr>
                </a:p>
              </p:txBody>
            </p:sp>
          </p:grpSp>
          <p:sp>
            <p:nvSpPr>
              <p:cNvPr id="38" name="Content Placeholder 2"/>
              <p:cNvSpPr txBox="1"/>
              <p:nvPr/>
            </p:nvSpPr>
            <p:spPr>
              <a:xfrm>
                <a:off x="2351316" y="3225800"/>
                <a:ext cx="1828800" cy="406400"/>
              </a:xfrm>
              <a:prstGeom prst="rect">
                <a:avLst/>
              </a:prstGeom>
              <a:noFill/>
              <a:ln>
                <a:noFill/>
              </a:ln>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zh-CN" altLang="en-US" sz="1600" dirty="0">
                    <a:solidFill>
                      <a:prstClr val="white"/>
                    </a:solidFill>
                    <a:cs typeface="+mn-ea"/>
                    <a:sym typeface="+mn-lt"/>
                  </a:rPr>
                  <a:t>添加文本</a:t>
                </a:r>
                <a:endParaRPr lang="en-US" altLang="zh-CN" sz="1600" dirty="0">
                  <a:solidFill>
                    <a:prstClr val="white"/>
                  </a:solidFill>
                  <a:cs typeface="+mn-ea"/>
                  <a:sym typeface="+mn-lt"/>
                </a:endParaRPr>
              </a:p>
            </p:txBody>
          </p:sp>
        </p:grpSp>
        <p:grpSp>
          <p:nvGrpSpPr>
            <p:cNvPr id="19" name="组合 18"/>
            <p:cNvGrpSpPr/>
            <p:nvPr/>
          </p:nvGrpSpPr>
          <p:grpSpPr>
            <a:xfrm>
              <a:off x="2598358" y="3924603"/>
              <a:ext cx="2044700" cy="1981200"/>
              <a:chOff x="2250016" y="3837518"/>
              <a:chExt cx="2044700" cy="1981200"/>
            </a:xfrm>
            <a:solidFill>
              <a:srgbClr val="00B0F0"/>
            </a:solidFill>
          </p:grpSpPr>
          <p:sp>
            <p:nvSpPr>
              <p:cNvPr id="30" name="Freeform 266"/>
              <p:cNvSpPr/>
              <p:nvPr/>
            </p:nvSpPr>
            <p:spPr bwMode="auto">
              <a:xfrm>
                <a:off x="2250016" y="3837518"/>
                <a:ext cx="2044700" cy="1981200"/>
              </a:xfrm>
              <a:custGeom>
                <a:avLst/>
                <a:gdLst/>
                <a:ahLst/>
                <a:cxnLst>
                  <a:cxn ang="0">
                    <a:pos x="119" y="0"/>
                  </a:cxn>
                  <a:cxn ang="0">
                    <a:pos x="11" y="0"/>
                  </a:cxn>
                  <a:cxn ang="0">
                    <a:pos x="4" y="11"/>
                  </a:cxn>
                  <a:cxn ang="0">
                    <a:pos x="59" y="118"/>
                  </a:cxn>
                  <a:cxn ang="0">
                    <a:pos x="71" y="118"/>
                  </a:cxn>
                  <a:cxn ang="0">
                    <a:pos x="126" y="11"/>
                  </a:cxn>
                  <a:cxn ang="0">
                    <a:pos x="119" y="0"/>
                  </a:cxn>
                </a:cxnLst>
                <a:rect l="0" t="0" r="r" b="b"/>
                <a:pathLst>
                  <a:path w="129" h="125">
                    <a:moveTo>
                      <a:pt x="119" y="0"/>
                    </a:moveTo>
                    <a:cubicBezTo>
                      <a:pt x="11" y="0"/>
                      <a:pt x="11" y="0"/>
                      <a:pt x="11" y="0"/>
                    </a:cubicBezTo>
                    <a:cubicBezTo>
                      <a:pt x="4" y="0"/>
                      <a:pt x="0" y="5"/>
                      <a:pt x="4" y="11"/>
                    </a:cubicBezTo>
                    <a:cubicBezTo>
                      <a:pt x="59" y="118"/>
                      <a:pt x="59" y="118"/>
                      <a:pt x="59" y="118"/>
                    </a:cubicBezTo>
                    <a:cubicBezTo>
                      <a:pt x="62" y="125"/>
                      <a:pt x="67" y="125"/>
                      <a:pt x="71" y="118"/>
                    </a:cubicBezTo>
                    <a:cubicBezTo>
                      <a:pt x="126" y="11"/>
                      <a:pt x="126" y="11"/>
                      <a:pt x="126" y="11"/>
                    </a:cubicBezTo>
                    <a:cubicBezTo>
                      <a:pt x="129" y="5"/>
                      <a:pt x="126" y="0"/>
                      <a:pt x="119" y="0"/>
                    </a:cubicBezTo>
                    <a:close/>
                  </a:path>
                </a:pathLst>
              </a:custGeom>
              <a:solidFill>
                <a:srgbClr val="5C9FBA"/>
              </a:solidFill>
              <a:ln w="9525">
                <a:noFill/>
                <a:round/>
              </a:ln>
            </p:spPr>
            <p:txBody>
              <a:bodyPr vert="horz" wrap="square" lIns="121920" tIns="60960" rIns="121920" bIns="60960" numCol="1" anchor="t" anchorCtr="0" compatLnSpc="1"/>
              <a:lstStyle/>
              <a:p>
                <a:endParaRPr lang="en-US" sz="2400">
                  <a:solidFill>
                    <a:prstClr val="black"/>
                  </a:solidFill>
                  <a:cs typeface="+mn-ea"/>
                  <a:sym typeface="+mn-lt"/>
                </a:endParaRPr>
              </a:p>
            </p:txBody>
          </p:sp>
          <p:grpSp>
            <p:nvGrpSpPr>
              <p:cNvPr id="31" name="Group 315"/>
              <p:cNvGrpSpPr/>
              <p:nvPr/>
            </p:nvGrpSpPr>
            <p:grpSpPr>
              <a:xfrm>
                <a:off x="2946400" y="4445000"/>
                <a:ext cx="658284" cy="588433"/>
                <a:chOff x="6652854" y="2162175"/>
                <a:chExt cx="493713" cy="441325"/>
              </a:xfrm>
              <a:grpFill/>
            </p:grpSpPr>
            <p:sp>
              <p:nvSpPr>
                <p:cNvPr id="33" name="Freeform 44"/>
                <p:cNvSpPr>
                  <a:spLocks noEditPoints="1"/>
                </p:cNvSpPr>
                <p:nvPr/>
              </p:nvSpPr>
              <p:spPr bwMode="auto">
                <a:xfrm>
                  <a:off x="6652854" y="2279650"/>
                  <a:ext cx="285750" cy="285750"/>
                </a:xfrm>
                <a:custGeom>
                  <a:avLst/>
                  <a:gdLst/>
                  <a:ahLst/>
                  <a:cxnLst>
                    <a:cxn ang="0">
                      <a:pos x="107" y="67"/>
                    </a:cxn>
                    <a:cxn ang="0">
                      <a:pos x="114" y="59"/>
                    </a:cxn>
                    <a:cxn ang="0">
                      <a:pos x="114" y="54"/>
                    </a:cxn>
                    <a:cxn ang="0">
                      <a:pos x="107" y="47"/>
                    </a:cxn>
                    <a:cxn ang="0">
                      <a:pos x="106" y="47"/>
                    </a:cxn>
                    <a:cxn ang="0">
                      <a:pos x="97" y="42"/>
                    </a:cxn>
                    <a:cxn ang="0">
                      <a:pos x="99" y="29"/>
                    </a:cxn>
                    <a:cxn ang="0">
                      <a:pos x="99" y="29"/>
                    </a:cxn>
                    <a:cxn ang="0">
                      <a:pos x="99" y="18"/>
                    </a:cxn>
                    <a:cxn ang="0">
                      <a:pos x="96" y="15"/>
                    </a:cxn>
                    <a:cxn ang="0">
                      <a:pos x="85" y="15"/>
                    </a:cxn>
                    <a:cxn ang="0">
                      <a:pos x="85" y="15"/>
                    </a:cxn>
                    <a:cxn ang="0">
                      <a:pos x="75" y="18"/>
                    </a:cxn>
                    <a:cxn ang="0">
                      <a:pos x="67" y="8"/>
                    </a:cxn>
                    <a:cxn ang="0">
                      <a:pos x="67" y="7"/>
                    </a:cxn>
                    <a:cxn ang="0">
                      <a:pos x="60" y="0"/>
                    </a:cxn>
                    <a:cxn ang="0">
                      <a:pos x="55" y="0"/>
                    </a:cxn>
                    <a:cxn ang="0">
                      <a:pos x="47" y="7"/>
                    </a:cxn>
                    <a:cxn ang="0">
                      <a:pos x="47" y="8"/>
                    </a:cxn>
                    <a:cxn ang="0">
                      <a:pos x="43" y="17"/>
                    </a:cxn>
                    <a:cxn ang="0">
                      <a:pos x="29" y="15"/>
                    </a:cxn>
                    <a:cxn ang="0">
                      <a:pos x="29" y="15"/>
                    </a:cxn>
                    <a:cxn ang="0">
                      <a:pos x="18" y="15"/>
                    </a:cxn>
                    <a:cxn ang="0">
                      <a:pos x="15" y="18"/>
                    </a:cxn>
                    <a:cxn ang="0">
                      <a:pos x="15" y="29"/>
                    </a:cxn>
                    <a:cxn ang="0">
                      <a:pos x="15" y="29"/>
                    </a:cxn>
                    <a:cxn ang="0">
                      <a:pos x="19" y="38"/>
                    </a:cxn>
                    <a:cxn ang="0">
                      <a:pos x="8" y="47"/>
                    </a:cxn>
                    <a:cxn ang="0">
                      <a:pos x="8" y="47"/>
                    </a:cxn>
                    <a:cxn ang="0">
                      <a:pos x="0" y="54"/>
                    </a:cxn>
                    <a:cxn ang="0">
                      <a:pos x="0" y="59"/>
                    </a:cxn>
                    <a:cxn ang="0">
                      <a:pos x="8" y="67"/>
                    </a:cxn>
                    <a:cxn ang="0">
                      <a:pos x="8" y="67"/>
                    </a:cxn>
                    <a:cxn ang="0">
                      <a:pos x="17" y="71"/>
                    </a:cxn>
                    <a:cxn ang="0">
                      <a:pos x="15" y="85"/>
                    </a:cxn>
                    <a:cxn ang="0">
                      <a:pos x="15" y="85"/>
                    </a:cxn>
                    <a:cxn ang="0">
                      <a:pos x="15" y="95"/>
                    </a:cxn>
                    <a:cxn ang="0">
                      <a:pos x="18" y="99"/>
                    </a:cxn>
                    <a:cxn ang="0">
                      <a:pos x="29" y="99"/>
                    </a:cxn>
                    <a:cxn ang="0">
                      <a:pos x="29" y="99"/>
                    </a:cxn>
                    <a:cxn ang="0">
                      <a:pos x="39" y="95"/>
                    </a:cxn>
                    <a:cxn ang="0">
                      <a:pos x="47" y="106"/>
                    </a:cxn>
                    <a:cxn ang="0">
                      <a:pos x="47" y="106"/>
                    </a:cxn>
                    <a:cxn ang="0">
                      <a:pos x="55" y="114"/>
                    </a:cxn>
                    <a:cxn ang="0">
                      <a:pos x="60" y="114"/>
                    </a:cxn>
                    <a:cxn ang="0">
                      <a:pos x="67" y="106"/>
                    </a:cxn>
                    <a:cxn ang="0">
                      <a:pos x="67" y="106"/>
                    </a:cxn>
                    <a:cxn ang="0">
                      <a:pos x="71" y="97"/>
                    </a:cxn>
                    <a:cxn ang="0">
                      <a:pos x="85" y="99"/>
                    </a:cxn>
                    <a:cxn ang="0">
                      <a:pos x="85" y="99"/>
                    </a:cxn>
                    <a:cxn ang="0">
                      <a:pos x="96" y="99"/>
                    </a:cxn>
                    <a:cxn ang="0">
                      <a:pos x="99" y="95"/>
                    </a:cxn>
                    <a:cxn ang="0">
                      <a:pos x="99" y="85"/>
                    </a:cxn>
                    <a:cxn ang="0">
                      <a:pos x="99" y="85"/>
                    </a:cxn>
                    <a:cxn ang="0">
                      <a:pos x="96" y="75"/>
                    </a:cxn>
                    <a:cxn ang="0">
                      <a:pos x="106" y="67"/>
                    </a:cxn>
                    <a:cxn ang="0">
                      <a:pos x="107" y="67"/>
                    </a:cxn>
                    <a:cxn ang="0">
                      <a:pos x="57" y="85"/>
                    </a:cxn>
                    <a:cxn ang="0">
                      <a:pos x="29" y="57"/>
                    </a:cxn>
                    <a:cxn ang="0">
                      <a:pos x="57" y="28"/>
                    </a:cxn>
                    <a:cxn ang="0">
                      <a:pos x="86" y="57"/>
                    </a:cxn>
                    <a:cxn ang="0">
                      <a:pos x="57" y="85"/>
                    </a:cxn>
                  </a:cxnLst>
                  <a:rect l="0" t="0" r="r" b="b"/>
                  <a:pathLst>
                    <a:path w="114" h="114">
                      <a:moveTo>
                        <a:pt x="107" y="67"/>
                      </a:moveTo>
                      <a:cubicBezTo>
                        <a:pt x="111" y="67"/>
                        <a:pt x="114" y="63"/>
                        <a:pt x="114" y="59"/>
                      </a:cubicBezTo>
                      <a:cubicBezTo>
                        <a:pt x="114" y="54"/>
                        <a:pt x="114" y="54"/>
                        <a:pt x="114" y="54"/>
                      </a:cubicBezTo>
                      <a:cubicBezTo>
                        <a:pt x="114" y="50"/>
                        <a:pt x="111" y="47"/>
                        <a:pt x="107" y="47"/>
                      </a:cubicBezTo>
                      <a:cubicBezTo>
                        <a:pt x="106" y="47"/>
                        <a:pt x="106" y="47"/>
                        <a:pt x="106" y="47"/>
                      </a:cubicBezTo>
                      <a:cubicBezTo>
                        <a:pt x="102" y="47"/>
                        <a:pt x="98" y="45"/>
                        <a:pt x="97" y="42"/>
                      </a:cubicBezTo>
                      <a:cubicBezTo>
                        <a:pt x="97" y="40"/>
                        <a:pt x="96" y="32"/>
                        <a:pt x="99" y="29"/>
                      </a:cubicBezTo>
                      <a:cubicBezTo>
                        <a:pt x="99" y="29"/>
                        <a:pt x="99" y="29"/>
                        <a:pt x="99" y="29"/>
                      </a:cubicBezTo>
                      <a:cubicBezTo>
                        <a:pt x="102" y="26"/>
                        <a:pt x="102" y="21"/>
                        <a:pt x="99" y="18"/>
                      </a:cubicBezTo>
                      <a:cubicBezTo>
                        <a:pt x="96" y="15"/>
                        <a:pt x="96" y="15"/>
                        <a:pt x="96" y="15"/>
                      </a:cubicBezTo>
                      <a:cubicBezTo>
                        <a:pt x="93" y="12"/>
                        <a:pt x="88" y="12"/>
                        <a:pt x="85" y="15"/>
                      </a:cubicBezTo>
                      <a:cubicBezTo>
                        <a:pt x="85" y="15"/>
                        <a:pt x="85" y="15"/>
                        <a:pt x="85" y="15"/>
                      </a:cubicBezTo>
                      <a:cubicBezTo>
                        <a:pt x="82" y="18"/>
                        <a:pt x="78" y="19"/>
                        <a:pt x="75" y="18"/>
                      </a:cubicBezTo>
                      <a:cubicBezTo>
                        <a:pt x="73" y="17"/>
                        <a:pt x="67" y="12"/>
                        <a:pt x="67" y="8"/>
                      </a:cubicBezTo>
                      <a:cubicBezTo>
                        <a:pt x="67" y="7"/>
                        <a:pt x="67" y="7"/>
                        <a:pt x="67" y="7"/>
                      </a:cubicBezTo>
                      <a:cubicBezTo>
                        <a:pt x="67" y="3"/>
                        <a:pt x="64" y="0"/>
                        <a:pt x="60" y="0"/>
                      </a:cubicBezTo>
                      <a:cubicBezTo>
                        <a:pt x="55" y="0"/>
                        <a:pt x="55" y="0"/>
                        <a:pt x="55" y="0"/>
                      </a:cubicBezTo>
                      <a:cubicBezTo>
                        <a:pt x="51" y="0"/>
                        <a:pt x="47" y="3"/>
                        <a:pt x="47" y="7"/>
                      </a:cubicBezTo>
                      <a:cubicBezTo>
                        <a:pt x="47" y="8"/>
                        <a:pt x="47" y="8"/>
                        <a:pt x="47" y="8"/>
                      </a:cubicBezTo>
                      <a:cubicBezTo>
                        <a:pt x="47" y="12"/>
                        <a:pt x="45" y="16"/>
                        <a:pt x="43" y="17"/>
                      </a:cubicBezTo>
                      <a:cubicBezTo>
                        <a:pt x="40" y="17"/>
                        <a:pt x="32" y="18"/>
                        <a:pt x="29" y="15"/>
                      </a:cubicBezTo>
                      <a:cubicBezTo>
                        <a:pt x="29" y="15"/>
                        <a:pt x="29" y="15"/>
                        <a:pt x="29" y="15"/>
                      </a:cubicBezTo>
                      <a:cubicBezTo>
                        <a:pt x="26" y="12"/>
                        <a:pt x="21" y="12"/>
                        <a:pt x="18" y="15"/>
                      </a:cubicBezTo>
                      <a:cubicBezTo>
                        <a:pt x="15" y="18"/>
                        <a:pt x="15" y="18"/>
                        <a:pt x="15" y="18"/>
                      </a:cubicBezTo>
                      <a:cubicBezTo>
                        <a:pt x="12" y="21"/>
                        <a:pt x="12" y="26"/>
                        <a:pt x="15" y="29"/>
                      </a:cubicBezTo>
                      <a:cubicBezTo>
                        <a:pt x="15" y="29"/>
                        <a:pt x="15" y="29"/>
                        <a:pt x="15" y="29"/>
                      </a:cubicBezTo>
                      <a:cubicBezTo>
                        <a:pt x="18" y="32"/>
                        <a:pt x="20" y="36"/>
                        <a:pt x="19" y="38"/>
                      </a:cubicBezTo>
                      <a:cubicBezTo>
                        <a:pt x="17" y="41"/>
                        <a:pt x="12" y="47"/>
                        <a:pt x="8" y="47"/>
                      </a:cubicBezTo>
                      <a:cubicBezTo>
                        <a:pt x="8" y="47"/>
                        <a:pt x="8" y="47"/>
                        <a:pt x="8" y="47"/>
                      </a:cubicBezTo>
                      <a:cubicBezTo>
                        <a:pt x="3" y="47"/>
                        <a:pt x="0" y="50"/>
                        <a:pt x="0" y="54"/>
                      </a:cubicBezTo>
                      <a:cubicBezTo>
                        <a:pt x="0" y="59"/>
                        <a:pt x="0" y="59"/>
                        <a:pt x="0" y="59"/>
                      </a:cubicBezTo>
                      <a:cubicBezTo>
                        <a:pt x="0" y="63"/>
                        <a:pt x="3" y="67"/>
                        <a:pt x="8" y="67"/>
                      </a:cubicBezTo>
                      <a:cubicBezTo>
                        <a:pt x="8" y="67"/>
                        <a:pt x="8" y="67"/>
                        <a:pt x="8" y="67"/>
                      </a:cubicBezTo>
                      <a:cubicBezTo>
                        <a:pt x="12" y="67"/>
                        <a:pt x="16" y="69"/>
                        <a:pt x="17" y="71"/>
                      </a:cubicBezTo>
                      <a:cubicBezTo>
                        <a:pt x="18" y="73"/>
                        <a:pt x="18" y="82"/>
                        <a:pt x="15" y="85"/>
                      </a:cubicBezTo>
                      <a:cubicBezTo>
                        <a:pt x="15" y="85"/>
                        <a:pt x="15" y="85"/>
                        <a:pt x="15" y="85"/>
                      </a:cubicBezTo>
                      <a:cubicBezTo>
                        <a:pt x="12" y="88"/>
                        <a:pt x="12" y="93"/>
                        <a:pt x="15" y="95"/>
                      </a:cubicBezTo>
                      <a:cubicBezTo>
                        <a:pt x="18" y="99"/>
                        <a:pt x="18" y="99"/>
                        <a:pt x="18" y="99"/>
                      </a:cubicBezTo>
                      <a:cubicBezTo>
                        <a:pt x="21" y="102"/>
                        <a:pt x="26" y="102"/>
                        <a:pt x="29" y="99"/>
                      </a:cubicBezTo>
                      <a:cubicBezTo>
                        <a:pt x="29" y="99"/>
                        <a:pt x="29" y="99"/>
                        <a:pt x="29" y="99"/>
                      </a:cubicBezTo>
                      <a:cubicBezTo>
                        <a:pt x="32" y="96"/>
                        <a:pt x="37" y="94"/>
                        <a:pt x="39" y="95"/>
                      </a:cubicBezTo>
                      <a:cubicBezTo>
                        <a:pt x="41" y="96"/>
                        <a:pt x="47" y="102"/>
                        <a:pt x="47" y="106"/>
                      </a:cubicBezTo>
                      <a:cubicBezTo>
                        <a:pt x="47" y="106"/>
                        <a:pt x="47" y="106"/>
                        <a:pt x="47" y="106"/>
                      </a:cubicBezTo>
                      <a:cubicBezTo>
                        <a:pt x="47" y="110"/>
                        <a:pt x="51" y="114"/>
                        <a:pt x="55" y="114"/>
                      </a:cubicBezTo>
                      <a:cubicBezTo>
                        <a:pt x="60" y="114"/>
                        <a:pt x="60" y="114"/>
                        <a:pt x="60" y="114"/>
                      </a:cubicBezTo>
                      <a:cubicBezTo>
                        <a:pt x="64" y="114"/>
                        <a:pt x="67" y="110"/>
                        <a:pt x="67" y="106"/>
                      </a:cubicBezTo>
                      <a:cubicBezTo>
                        <a:pt x="67" y="106"/>
                        <a:pt x="67" y="106"/>
                        <a:pt x="67" y="106"/>
                      </a:cubicBezTo>
                      <a:cubicBezTo>
                        <a:pt x="67" y="102"/>
                        <a:pt x="69" y="98"/>
                        <a:pt x="71" y="97"/>
                      </a:cubicBezTo>
                      <a:cubicBezTo>
                        <a:pt x="74" y="96"/>
                        <a:pt x="82" y="96"/>
                        <a:pt x="85" y="99"/>
                      </a:cubicBezTo>
                      <a:cubicBezTo>
                        <a:pt x="85" y="99"/>
                        <a:pt x="85" y="99"/>
                        <a:pt x="85" y="99"/>
                      </a:cubicBezTo>
                      <a:cubicBezTo>
                        <a:pt x="88" y="102"/>
                        <a:pt x="93" y="102"/>
                        <a:pt x="96" y="99"/>
                      </a:cubicBezTo>
                      <a:cubicBezTo>
                        <a:pt x="99" y="95"/>
                        <a:pt x="99" y="95"/>
                        <a:pt x="99" y="95"/>
                      </a:cubicBezTo>
                      <a:cubicBezTo>
                        <a:pt x="102" y="93"/>
                        <a:pt x="102" y="88"/>
                        <a:pt x="99" y="85"/>
                      </a:cubicBezTo>
                      <a:cubicBezTo>
                        <a:pt x="99" y="85"/>
                        <a:pt x="99" y="85"/>
                        <a:pt x="99" y="85"/>
                      </a:cubicBezTo>
                      <a:cubicBezTo>
                        <a:pt x="96" y="82"/>
                        <a:pt x="95" y="77"/>
                        <a:pt x="96" y="75"/>
                      </a:cubicBezTo>
                      <a:cubicBezTo>
                        <a:pt x="97" y="73"/>
                        <a:pt x="102" y="67"/>
                        <a:pt x="106" y="67"/>
                      </a:cubicBezTo>
                      <a:lnTo>
                        <a:pt x="107" y="67"/>
                      </a:lnTo>
                      <a:close/>
                      <a:moveTo>
                        <a:pt x="57" y="85"/>
                      </a:moveTo>
                      <a:cubicBezTo>
                        <a:pt x="41" y="85"/>
                        <a:pt x="29" y="73"/>
                        <a:pt x="29" y="57"/>
                      </a:cubicBezTo>
                      <a:cubicBezTo>
                        <a:pt x="29" y="41"/>
                        <a:pt x="41" y="28"/>
                        <a:pt x="57" y="28"/>
                      </a:cubicBezTo>
                      <a:cubicBezTo>
                        <a:pt x="73" y="28"/>
                        <a:pt x="86" y="41"/>
                        <a:pt x="86" y="57"/>
                      </a:cubicBezTo>
                      <a:cubicBezTo>
                        <a:pt x="86" y="73"/>
                        <a:pt x="73" y="85"/>
                        <a:pt x="57" y="85"/>
                      </a:cubicBezTo>
                      <a:close/>
                    </a:path>
                  </a:pathLst>
                </a:custGeom>
                <a:solidFill>
                  <a:schemeClr val="bg1"/>
                </a:solidFill>
                <a:ln w="9525">
                  <a:solidFill>
                    <a:schemeClr val="bg1"/>
                  </a:solidFill>
                  <a:round/>
                </a:ln>
              </p:spPr>
              <p:txBody>
                <a:bodyPr vert="horz" wrap="square" lIns="121920" tIns="60960" rIns="121920" bIns="60960" numCol="1" anchor="t" anchorCtr="0" compatLnSpc="1"/>
                <a:lstStyle/>
                <a:p>
                  <a:endParaRPr lang="en-US" sz="2400">
                    <a:solidFill>
                      <a:prstClr val="black"/>
                    </a:solidFill>
                    <a:cs typeface="+mn-ea"/>
                    <a:sym typeface="+mn-lt"/>
                  </a:endParaRPr>
                </a:p>
              </p:txBody>
            </p:sp>
            <p:sp>
              <p:nvSpPr>
                <p:cNvPr id="34" name="Freeform 45"/>
                <p:cNvSpPr>
                  <a:spLocks noEditPoints="1"/>
                </p:cNvSpPr>
                <p:nvPr/>
              </p:nvSpPr>
              <p:spPr bwMode="auto">
                <a:xfrm>
                  <a:off x="6914792" y="2162175"/>
                  <a:ext cx="231775" cy="233363"/>
                </a:xfrm>
                <a:custGeom>
                  <a:avLst/>
                  <a:gdLst/>
                  <a:ahLst/>
                  <a:cxnLst>
                    <a:cxn ang="0">
                      <a:pos x="87" y="55"/>
                    </a:cxn>
                    <a:cxn ang="0">
                      <a:pos x="93" y="47"/>
                    </a:cxn>
                    <a:cxn ang="0">
                      <a:pos x="93" y="46"/>
                    </a:cxn>
                    <a:cxn ang="0">
                      <a:pos x="87" y="39"/>
                    </a:cxn>
                    <a:cxn ang="0">
                      <a:pos x="79" y="35"/>
                    </a:cxn>
                    <a:cxn ang="0">
                      <a:pos x="81" y="24"/>
                    </a:cxn>
                    <a:cxn ang="0">
                      <a:pos x="80" y="14"/>
                    </a:cxn>
                    <a:cxn ang="0">
                      <a:pos x="79" y="13"/>
                    </a:cxn>
                    <a:cxn ang="0">
                      <a:pos x="69" y="12"/>
                    </a:cxn>
                    <a:cxn ang="0">
                      <a:pos x="62" y="15"/>
                    </a:cxn>
                    <a:cxn ang="0">
                      <a:pos x="55" y="6"/>
                    </a:cxn>
                    <a:cxn ang="0">
                      <a:pos x="47" y="0"/>
                    </a:cxn>
                    <a:cxn ang="0">
                      <a:pos x="46" y="0"/>
                    </a:cxn>
                    <a:cxn ang="0">
                      <a:pos x="38" y="6"/>
                    </a:cxn>
                    <a:cxn ang="0">
                      <a:pos x="35" y="14"/>
                    </a:cxn>
                    <a:cxn ang="0">
                      <a:pos x="24" y="12"/>
                    </a:cxn>
                    <a:cxn ang="0">
                      <a:pos x="14" y="13"/>
                    </a:cxn>
                    <a:cxn ang="0">
                      <a:pos x="13" y="14"/>
                    </a:cxn>
                    <a:cxn ang="0">
                      <a:pos x="12" y="24"/>
                    </a:cxn>
                    <a:cxn ang="0">
                      <a:pos x="15" y="32"/>
                    </a:cxn>
                    <a:cxn ang="0">
                      <a:pos x="6" y="39"/>
                    </a:cxn>
                    <a:cxn ang="0">
                      <a:pos x="0" y="46"/>
                    </a:cxn>
                    <a:cxn ang="0">
                      <a:pos x="0" y="47"/>
                    </a:cxn>
                    <a:cxn ang="0">
                      <a:pos x="6" y="55"/>
                    </a:cxn>
                    <a:cxn ang="0">
                      <a:pos x="14" y="58"/>
                    </a:cxn>
                    <a:cxn ang="0">
                      <a:pos x="12" y="69"/>
                    </a:cxn>
                    <a:cxn ang="0">
                      <a:pos x="13" y="79"/>
                    </a:cxn>
                    <a:cxn ang="0">
                      <a:pos x="14" y="80"/>
                    </a:cxn>
                    <a:cxn ang="0">
                      <a:pos x="24" y="81"/>
                    </a:cxn>
                    <a:cxn ang="0">
                      <a:pos x="31" y="78"/>
                    </a:cxn>
                    <a:cxn ang="0">
                      <a:pos x="38" y="87"/>
                    </a:cxn>
                    <a:cxn ang="0">
                      <a:pos x="46" y="93"/>
                    </a:cxn>
                    <a:cxn ang="0">
                      <a:pos x="47" y="93"/>
                    </a:cxn>
                    <a:cxn ang="0">
                      <a:pos x="55" y="87"/>
                    </a:cxn>
                    <a:cxn ang="0">
                      <a:pos x="58" y="80"/>
                    </a:cxn>
                    <a:cxn ang="0">
                      <a:pos x="69" y="81"/>
                    </a:cxn>
                    <a:cxn ang="0">
                      <a:pos x="79" y="80"/>
                    </a:cxn>
                    <a:cxn ang="0">
                      <a:pos x="80" y="79"/>
                    </a:cxn>
                    <a:cxn ang="0">
                      <a:pos x="81" y="69"/>
                    </a:cxn>
                    <a:cxn ang="0">
                      <a:pos x="78" y="62"/>
                    </a:cxn>
                    <a:cxn ang="0">
                      <a:pos x="87" y="55"/>
                    </a:cxn>
                    <a:cxn ang="0">
                      <a:pos x="47" y="70"/>
                    </a:cxn>
                    <a:cxn ang="0">
                      <a:pos x="23" y="47"/>
                    </a:cxn>
                    <a:cxn ang="0">
                      <a:pos x="47" y="23"/>
                    </a:cxn>
                    <a:cxn ang="0">
                      <a:pos x="70" y="47"/>
                    </a:cxn>
                    <a:cxn ang="0">
                      <a:pos x="47" y="70"/>
                    </a:cxn>
                  </a:cxnLst>
                  <a:rect l="0" t="0" r="r" b="b"/>
                  <a:pathLst>
                    <a:path w="93" h="93">
                      <a:moveTo>
                        <a:pt x="87" y="55"/>
                      </a:moveTo>
                      <a:cubicBezTo>
                        <a:pt x="90" y="55"/>
                        <a:pt x="93" y="51"/>
                        <a:pt x="93" y="47"/>
                      </a:cubicBezTo>
                      <a:cubicBezTo>
                        <a:pt x="93" y="46"/>
                        <a:pt x="93" y="46"/>
                        <a:pt x="93" y="46"/>
                      </a:cubicBezTo>
                      <a:cubicBezTo>
                        <a:pt x="93" y="42"/>
                        <a:pt x="90" y="39"/>
                        <a:pt x="87" y="39"/>
                      </a:cubicBezTo>
                      <a:cubicBezTo>
                        <a:pt x="83" y="39"/>
                        <a:pt x="80" y="37"/>
                        <a:pt x="79" y="35"/>
                      </a:cubicBezTo>
                      <a:cubicBezTo>
                        <a:pt x="79" y="33"/>
                        <a:pt x="78" y="26"/>
                        <a:pt x="81" y="24"/>
                      </a:cubicBezTo>
                      <a:cubicBezTo>
                        <a:pt x="83" y="21"/>
                        <a:pt x="83" y="17"/>
                        <a:pt x="80" y="14"/>
                      </a:cubicBezTo>
                      <a:cubicBezTo>
                        <a:pt x="79" y="13"/>
                        <a:pt x="79" y="13"/>
                        <a:pt x="79" y="13"/>
                      </a:cubicBezTo>
                      <a:cubicBezTo>
                        <a:pt x="76" y="10"/>
                        <a:pt x="72" y="10"/>
                        <a:pt x="69" y="12"/>
                      </a:cubicBezTo>
                      <a:cubicBezTo>
                        <a:pt x="67" y="15"/>
                        <a:pt x="63" y="16"/>
                        <a:pt x="62" y="15"/>
                      </a:cubicBezTo>
                      <a:cubicBezTo>
                        <a:pt x="60" y="14"/>
                        <a:pt x="55" y="10"/>
                        <a:pt x="55" y="6"/>
                      </a:cubicBezTo>
                      <a:cubicBezTo>
                        <a:pt x="55" y="3"/>
                        <a:pt x="51" y="0"/>
                        <a:pt x="47" y="0"/>
                      </a:cubicBezTo>
                      <a:cubicBezTo>
                        <a:pt x="46" y="0"/>
                        <a:pt x="46" y="0"/>
                        <a:pt x="46" y="0"/>
                      </a:cubicBezTo>
                      <a:cubicBezTo>
                        <a:pt x="42" y="0"/>
                        <a:pt x="38" y="3"/>
                        <a:pt x="38" y="6"/>
                      </a:cubicBezTo>
                      <a:cubicBezTo>
                        <a:pt x="38" y="10"/>
                        <a:pt x="37" y="13"/>
                        <a:pt x="35" y="14"/>
                      </a:cubicBezTo>
                      <a:cubicBezTo>
                        <a:pt x="33" y="14"/>
                        <a:pt x="26" y="15"/>
                        <a:pt x="24" y="12"/>
                      </a:cubicBezTo>
                      <a:cubicBezTo>
                        <a:pt x="21" y="10"/>
                        <a:pt x="17" y="10"/>
                        <a:pt x="14" y="13"/>
                      </a:cubicBezTo>
                      <a:cubicBezTo>
                        <a:pt x="13" y="14"/>
                        <a:pt x="13" y="14"/>
                        <a:pt x="13" y="14"/>
                      </a:cubicBezTo>
                      <a:cubicBezTo>
                        <a:pt x="10" y="17"/>
                        <a:pt x="10" y="21"/>
                        <a:pt x="12" y="24"/>
                      </a:cubicBezTo>
                      <a:cubicBezTo>
                        <a:pt x="15" y="26"/>
                        <a:pt x="16" y="30"/>
                        <a:pt x="15" y="32"/>
                      </a:cubicBezTo>
                      <a:cubicBezTo>
                        <a:pt x="14" y="33"/>
                        <a:pt x="10" y="39"/>
                        <a:pt x="6" y="39"/>
                      </a:cubicBezTo>
                      <a:cubicBezTo>
                        <a:pt x="3" y="39"/>
                        <a:pt x="0" y="42"/>
                        <a:pt x="0" y="46"/>
                      </a:cubicBezTo>
                      <a:cubicBezTo>
                        <a:pt x="0" y="47"/>
                        <a:pt x="0" y="47"/>
                        <a:pt x="0" y="47"/>
                      </a:cubicBezTo>
                      <a:cubicBezTo>
                        <a:pt x="0" y="51"/>
                        <a:pt x="3" y="55"/>
                        <a:pt x="6" y="55"/>
                      </a:cubicBezTo>
                      <a:cubicBezTo>
                        <a:pt x="10" y="55"/>
                        <a:pt x="13" y="56"/>
                        <a:pt x="14" y="58"/>
                      </a:cubicBezTo>
                      <a:cubicBezTo>
                        <a:pt x="14" y="60"/>
                        <a:pt x="15" y="67"/>
                        <a:pt x="12" y="69"/>
                      </a:cubicBezTo>
                      <a:cubicBezTo>
                        <a:pt x="10" y="72"/>
                        <a:pt x="10" y="76"/>
                        <a:pt x="13" y="79"/>
                      </a:cubicBezTo>
                      <a:cubicBezTo>
                        <a:pt x="14" y="80"/>
                        <a:pt x="14" y="80"/>
                        <a:pt x="14" y="80"/>
                      </a:cubicBezTo>
                      <a:cubicBezTo>
                        <a:pt x="17" y="83"/>
                        <a:pt x="21" y="83"/>
                        <a:pt x="24" y="81"/>
                      </a:cubicBezTo>
                      <a:cubicBezTo>
                        <a:pt x="26" y="79"/>
                        <a:pt x="30" y="77"/>
                        <a:pt x="31" y="78"/>
                      </a:cubicBezTo>
                      <a:cubicBezTo>
                        <a:pt x="33" y="79"/>
                        <a:pt x="38" y="84"/>
                        <a:pt x="38" y="87"/>
                      </a:cubicBezTo>
                      <a:cubicBezTo>
                        <a:pt x="38" y="91"/>
                        <a:pt x="42" y="93"/>
                        <a:pt x="46" y="93"/>
                      </a:cubicBezTo>
                      <a:cubicBezTo>
                        <a:pt x="47" y="93"/>
                        <a:pt x="47" y="93"/>
                        <a:pt x="47" y="93"/>
                      </a:cubicBezTo>
                      <a:cubicBezTo>
                        <a:pt x="51" y="93"/>
                        <a:pt x="55" y="91"/>
                        <a:pt x="55" y="87"/>
                      </a:cubicBezTo>
                      <a:cubicBezTo>
                        <a:pt x="55" y="84"/>
                        <a:pt x="56" y="80"/>
                        <a:pt x="58" y="80"/>
                      </a:cubicBezTo>
                      <a:cubicBezTo>
                        <a:pt x="60" y="79"/>
                        <a:pt x="67" y="79"/>
                        <a:pt x="69" y="81"/>
                      </a:cubicBezTo>
                      <a:cubicBezTo>
                        <a:pt x="72" y="83"/>
                        <a:pt x="76" y="83"/>
                        <a:pt x="79" y="80"/>
                      </a:cubicBezTo>
                      <a:cubicBezTo>
                        <a:pt x="80" y="79"/>
                        <a:pt x="80" y="79"/>
                        <a:pt x="80" y="79"/>
                      </a:cubicBezTo>
                      <a:cubicBezTo>
                        <a:pt x="83" y="76"/>
                        <a:pt x="83" y="72"/>
                        <a:pt x="81" y="69"/>
                      </a:cubicBezTo>
                      <a:cubicBezTo>
                        <a:pt x="78" y="67"/>
                        <a:pt x="77" y="64"/>
                        <a:pt x="78" y="62"/>
                      </a:cubicBezTo>
                      <a:cubicBezTo>
                        <a:pt x="79" y="60"/>
                        <a:pt x="83" y="55"/>
                        <a:pt x="87" y="55"/>
                      </a:cubicBezTo>
                      <a:close/>
                      <a:moveTo>
                        <a:pt x="47" y="70"/>
                      </a:moveTo>
                      <a:cubicBezTo>
                        <a:pt x="34" y="70"/>
                        <a:pt x="23" y="60"/>
                        <a:pt x="23" y="47"/>
                      </a:cubicBezTo>
                      <a:cubicBezTo>
                        <a:pt x="23" y="34"/>
                        <a:pt x="34" y="23"/>
                        <a:pt x="47" y="23"/>
                      </a:cubicBezTo>
                      <a:cubicBezTo>
                        <a:pt x="59" y="23"/>
                        <a:pt x="70" y="34"/>
                        <a:pt x="70" y="47"/>
                      </a:cubicBezTo>
                      <a:cubicBezTo>
                        <a:pt x="70" y="60"/>
                        <a:pt x="59" y="70"/>
                        <a:pt x="47" y="70"/>
                      </a:cubicBezTo>
                      <a:close/>
                    </a:path>
                  </a:pathLst>
                </a:custGeom>
                <a:solidFill>
                  <a:schemeClr val="bg1"/>
                </a:solidFill>
                <a:ln w="9525">
                  <a:solidFill>
                    <a:schemeClr val="bg1"/>
                  </a:solidFill>
                  <a:round/>
                </a:ln>
              </p:spPr>
              <p:txBody>
                <a:bodyPr vert="horz" wrap="square" lIns="121920" tIns="60960" rIns="121920" bIns="60960" numCol="1" anchor="t" anchorCtr="0" compatLnSpc="1"/>
                <a:lstStyle/>
                <a:p>
                  <a:endParaRPr lang="en-US" sz="2400">
                    <a:solidFill>
                      <a:prstClr val="black"/>
                    </a:solidFill>
                    <a:cs typeface="+mn-ea"/>
                    <a:sym typeface="+mn-lt"/>
                  </a:endParaRPr>
                </a:p>
              </p:txBody>
            </p:sp>
            <p:sp>
              <p:nvSpPr>
                <p:cNvPr id="35" name="Freeform 46"/>
                <p:cNvSpPr>
                  <a:spLocks noEditPoints="1"/>
                </p:cNvSpPr>
                <p:nvPr/>
              </p:nvSpPr>
              <p:spPr bwMode="auto">
                <a:xfrm>
                  <a:off x="6938604" y="2422525"/>
                  <a:ext cx="182563" cy="180975"/>
                </a:xfrm>
                <a:custGeom>
                  <a:avLst/>
                  <a:gdLst/>
                  <a:ahLst/>
                  <a:cxnLst>
                    <a:cxn ang="0">
                      <a:pos x="68" y="42"/>
                    </a:cxn>
                    <a:cxn ang="0">
                      <a:pos x="73" y="36"/>
                    </a:cxn>
                    <a:cxn ang="0">
                      <a:pos x="68" y="30"/>
                    </a:cxn>
                    <a:cxn ang="0">
                      <a:pos x="62" y="27"/>
                    </a:cxn>
                    <a:cxn ang="0">
                      <a:pos x="63" y="18"/>
                    </a:cxn>
                    <a:cxn ang="0">
                      <a:pos x="62" y="10"/>
                    </a:cxn>
                    <a:cxn ang="0">
                      <a:pos x="54" y="9"/>
                    </a:cxn>
                    <a:cxn ang="0">
                      <a:pos x="48" y="12"/>
                    </a:cxn>
                    <a:cxn ang="0">
                      <a:pos x="43" y="5"/>
                    </a:cxn>
                    <a:cxn ang="0">
                      <a:pos x="37" y="0"/>
                    </a:cxn>
                    <a:cxn ang="0">
                      <a:pos x="30" y="5"/>
                    </a:cxn>
                    <a:cxn ang="0">
                      <a:pos x="27" y="11"/>
                    </a:cxn>
                    <a:cxn ang="0">
                      <a:pos x="19" y="9"/>
                    </a:cxn>
                    <a:cxn ang="0">
                      <a:pos x="11" y="10"/>
                    </a:cxn>
                    <a:cxn ang="0">
                      <a:pos x="10" y="18"/>
                    </a:cxn>
                    <a:cxn ang="0">
                      <a:pos x="12" y="24"/>
                    </a:cxn>
                    <a:cxn ang="0">
                      <a:pos x="5" y="30"/>
                    </a:cxn>
                    <a:cxn ang="0">
                      <a:pos x="0" y="36"/>
                    </a:cxn>
                    <a:cxn ang="0">
                      <a:pos x="5" y="42"/>
                    </a:cxn>
                    <a:cxn ang="0">
                      <a:pos x="11" y="45"/>
                    </a:cxn>
                    <a:cxn ang="0">
                      <a:pos x="10" y="54"/>
                    </a:cxn>
                    <a:cxn ang="0">
                      <a:pos x="11" y="62"/>
                    </a:cxn>
                    <a:cxn ang="0">
                      <a:pos x="19" y="63"/>
                    </a:cxn>
                    <a:cxn ang="0">
                      <a:pos x="25" y="61"/>
                    </a:cxn>
                    <a:cxn ang="0">
                      <a:pos x="30" y="68"/>
                    </a:cxn>
                    <a:cxn ang="0">
                      <a:pos x="37" y="72"/>
                    </a:cxn>
                    <a:cxn ang="0">
                      <a:pos x="43" y="68"/>
                    </a:cxn>
                    <a:cxn ang="0">
                      <a:pos x="46" y="62"/>
                    </a:cxn>
                    <a:cxn ang="0">
                      <a:pos x="54" y="63"/>
                    </a:cxn>
                    <a:cxn ang="0">
                      <a:pos x="62" y="62"/>
                    </a:cxn>
                    <a:cxn ang="0">
                      <a:pos x="63" y="54"/>
                    </a:cxn>
                    <a:cxn ang="0">
                      <a:pos x="61" y="48"/>
                    </a:cxn>
                    <a:cxn ang="0">
                      <a:pos x="68" y="42"/>
                    </a:cxn>
                    <a:cxn ang="0">
                      <a:pos x="37" y="54"/>
                    </a:cxn>
                    <a:cxn ang="0">
                      <a:pos x="18" y="36"/>
                    </a:cxn>
                    <a:cxn ang="0">
                      <a:pos x="37" y="18"/>
                    </a:cxn>
                    <a:cxn ang="0">
                      <a:pos x="55" y="36"/>
                    </a:cxn>
                    <a:cxn ang="0">
                      <a:pos x="37" y="54"/>
                    </a:cxn>
                  </a:cxnLst>
                  <a:rect l="0" t="0" r="r" b="b"/>
                  <a:pathLst>
                    <a:path w="73" h="72">
                      <a:moveTo>
                        <a:pt x="68" y="42"/>
                      </a:moveTo>
                      <a:cubicBezTo>
                        <a:pt x="71" y="42"/>
                        <a:pt x="73" y="40"/>
                        <a:pt x="73" y="36"/>
                      </a:cubicBezTo>
                      <a:cubicBezTo>
                        <a:pt x="73" y="33"/>
                        <a:pt x="71" y="30"/>
                        <a:pt x="68" y="30"/>
                      </a:cubicBezTo>
                      <a:cubicBezTo>
                        <a:pt x="65" y="30"/>
                        <a:pt x="63" y="29"/>
                        <a:pt x="62" y="27"/>
                      </a:cubicBezTo>
                      <a:cubicBezTo>
                        <a:pt x="62" y="26"/>
                        <a:pt x="61" y="20"/>
                        <a:pt x="63" y="18"/>
                      </a:cubicBezTo>
                      <a:cubicBezTo>
                        <a:pt x="65" y="16"/>
                        <a:pt x="65" y="13"/>
                        <a:pt x="62" y="10"/>
                      </a:cubicBezTo>
                      <a:cubicBezTo>
                        <a:pt x="60" y="8"/>
                        <a:pt x="56" y="7"/>
                        <a:pt x="54" y="9"/>
                      </a:cubicBezTo>
                      <a:cubicBezTo>
                        <a:pt x="52" y="11"/>
                        <a:pt x="50" y="12"/>
                        <a:pt x="48" y="12"/>
                      </a:cubicBezTo>
                      <a:cubicBezTo>
                        <a:pt x="47" y="11"/>
                        <a:pt x="43" y="7"/>
                        <a:pt x="43" y="5"/>
                      </a:cubicBezTo>
                      <a:cubicBezTo>
                        <a:pt x="43" y="2"/>
                        <a:pt x="40" y="0"/>
                        <a:pt x="37" y="0"/>
                      </a:cubicBezTo>
                      <a:cubicBezTo>
                        <a:pt x="33" y="0"/>
                        <a:pt x="30" y="2"/>
                        <a:pt x="30" y="5"/>
                      </a:cubicBezTo>
                      <a:cubicBezTo>
                        <a:pt x="30" y="7"/>
                        <a:pt x="29" y="10"/>
                        <a:pt x="27" y="11"/>
                      </a:cubicBezTo>
                      <a:cubicBezTo>
                        <a:pt x="26" y="11"/>
                        <a:pt x="21" y="11"/>
                        <a:pt x="19" y="9"/>
                      </a:cubicBezTo>
                      <a:cubicBezTo>
                        <a:pt x="17" y="7"/>
                        <a:pt x="13" y="8"/>
                        <a:pt x="11" y="10"/>
                      </a:cubicBezTo>
                      <a:cubicBezTo>
                        <a:pt x="8" y="13"/>
                        <a:pt x="8" y="16"/>
                        <a:pt x="10" y="18"/>
                      </a:cubicBezTo>
                      <a:cubicBezTo>
                        <a:pt x="12" y="20"/>
                        <a:pt x="13" y="23"/>
                        <a:pt x="12" y="24"/>
                      </a:cubicBezTo>
                      <a:cubicBezTo>
                        <a:pt x="11" y="26"/>
                        <a:pt x="8" y="30"/>
                        <a:pt x="5" y="30"/>
                      </a:cubicBezTo>
                      <a:cubicBezTo>
                        <a:pt x="2" y="30"/>
                        <a:pt x="0" y="33"/>
                        <a:pt x="0" y="36"/>
                      </a:cubicBezTo>
                      <a:cubicBezTo>
                        <a:pt x="0" y="40"/>
                        <a:pt x="2" y="42"/>
                        <a:pt x="5" y="42"/>
                      </a:cubicBezTo>
                      <a:cubicBezTo>
                        <a:pt x="8" y="42"/>
                        <a:pt x="10" y="44"/>
                        <a:pt x="11" y="45"/>
                      </a:cubicBezTo>
                      <a:cubicBezTo>
                        <a:pt x="11" y="47"/>
                        <a:pt x="12" y="52"/>
                        <a:pt x="10" y="54"/>
                      </a:cubicBezTo>
                      <a:cubicBezTo>
                        <a:pt x="8" y="56"/>
                        <a:pt x="8" y="59"/>
                        <a:pt x="11" y="62"/>
                      </a:cubicBezTo>
                      <a:cubicBezTo>
                        <a:pt x="13" y="64"/>
                        <a:pt x="17" y="65"/>
                        <a:pt x="19" y="63"/>
                      </a:cubicBezTo>
                      <a:cubicBezTo>
                        <a:pt x="21" y="61"/>
                        <a:pt x="23" y="60"/>
                        <a:pt x="25" y="61"/>
                      </a:cubicBezTo>
                      <a:cubicBezTo>
                        <a:pt x="26" y="61"/>
                        <a:pt x="30" y="65"/>
                        <a:pt x="30" y="68"/>
                      </a:cubicBezTo>
                      <a:cubicBezTo>
                        <a:pt x="30" y="70"/>
                        <a:pt x="33" y="72"/>
                        <a:pt x="37" y="72"/>
                      </a:cubicBezTo>
                      <a:cubicBezTo>
                        <a:pt x="40" y="72"/>
                        <a:pt x="43" y="70"/>
                        <a:pt x="43" y="68"/>
                      </a:cubicBezTo>
                      <a:cubicBezTo>
                        <a:pt x="43" y="65"/>
                        <a:pt x="44" y="62"/>
                        <a:pt x="46" y="62"/>
                      </a:cubicBezTo>
                      <a:cubicBezTo>
                        <a:pt x="47" y="61"/>
                        <a:pt x="52" y="61"/>
                        <a:pt x="54" y="63"/>
                      </a:cubicBezTo>
                      <a:cubicBezTo>
                        <a:pt x="56" y="65"/>
                        <a:pt x="60" y="64"/>
                        <a:pt x="62" y="62"/>
                      </a:cubicBezTo>
                      <a:cubicBezTo>
                        <a:pt x="65" y="59"/>
                        <a:pt x="65" y="56"/>
                        <a:pt x="63" y="54"/>
                      </a:cubicBezTo>
                      <a:cubicBezTo>
                        <a:pt x="61" y="52"/>
                        <a:pt x="60" y="49"/>
                        <a:pt x="61" y="48"/>
                      </a:cubicBezTo>
                      <a:cubicBezTo>
                        <a:pt x="62" y="46"/>
                        <a:pt x="65" y="42"/>
                        <a:pt x="68" y="42"/>
                      </a:cubicBezTo>
                      <a:close/>
                      <a:moveTo>
                        <a:pt x="37" y="54"/>
                      </a:moveTo>
                      <a:cubicBezTo>
                        <a:pt x="26" y="54"/>
                        <a:pt x="18" y="46"/>
                        <a:pt x="18" y="36"/>
                      </a:cubicBezTo>
                      <a:cubicBezTo>
                        <a:pt x="18" y="26"/>
                        <a:pt x="26" y="18"/>
                        <a:pt x="37" y="18"/>
                      </a:cubicBezTo>
                      <a:cubicBezTo>
                        <a:pt x="47" y="18"/>
                        <a:pt x="55" y="26"/>
                        <a:pt x="55" y="36"/>
                      </a:cubicBezTo>
                      <a:cubicBezTo>
                        <a:pt x="55" y="46"/>
                        <a:pt x="47" y="54"/>
                        <a:pt x="37" y="54"/>
                      </a:cubicBezTo>
                      <a:close/>
                    </a:path>
                  </a:pathLst>
                </a:custGeom>
                <a:solidFill>
                  <a:schemeClr val="bg1"/>
                </a:solidFill>
                <a:ln w="9525">
                  <a:solidFill>
                    <a:schemeClr val="bg1"/>
                  </a:solidFill>
                  <a:round/>
                </a:ln>
              </p:spPr>
              <p:txBody>
                <a:bodyPr vert="horz" wrap="square" lIns="121920" tIns="60960" rIns="121920" bIns="60960" numCol="1" anchor="t" anchorCtr="0" compatLnSpc="1"/>
                <a:lstStyle/>
                <a:p>
                  <a:endParaRPr lang="en-US" sz="2400">
                    <a:solidFill>
                      <a:prstClr val="black"/>
                    </a:solidFill>
                    <a:cs typeface="+mn-ea"/>
                    <a:sym typeface="+mn-lt"/>
                  </a:endParaRPr>
                </a:p>
              </p:txBody>
            </p:sp>
          </p:grpSp>
          <p:sp>
            <p:nvSpPr>
              <p:cNvPr id="32" name="Content Placeholder 2"/>
              <p:cNvSpPr txBox="1"/>
              <p:nvPr/>
            </p:nvSpPr>
            <p:spPr>
              <a:xfrm>
                <a:off x="2336800" y="3937000"/>
                <a:ext cx="1828800" cy="406400"/>
              </a:xfrm>
              <a:prstGeom prst="rect">
                <a:avLst/>
              </a:prstGeom>
              <a:noFill/>
              <a:ln>
                <a:noFill/>
              </a:ln>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zh-CN" altLang="en-US" sz="1800" dirty="0">
                    <a:solidFill>
                      <a:prstClr val="white"/>
                    </a:solidFill>
                    <a:cs typeface="+mn-ea"/>
                    <a:sym typeface="+mn-lt"/>
                  </a:rPr>
                  <a:t>添加文本</a:t>
                </a:r>
                <a:endParaRPr lang="en-US" sz="1800" dirty="0">
                  <a:solidFill>
                    <a:prstClr val="white"/>
                  </a:solidFill>
                  <a:cs typeface="+mn-ea"/>
                  <a:sym typeface="+mn-lt"/>
                </a:endParaRPr>
              </a:p>
            </p:txBody>
          </p:sp>
        </p:grpSp>
        <p:grpSp>
          <p:nvGrpSpPr>
            <p:cNvPr id="20" name="组合 19"/>
            <p:cNvGrpSpPr/>
            <p:nvPr/>
          </p:nvGrpSpPr>
          <p:grpSpPr>
            <a:xfrm>
              <a:off x="1364342" y="3956352"/>
              <a:ext cx="2042584" cy="1966384"/>
              <a:chOff x="1016000" y="3869267"/>
              <a:chExt cx="2042584" cy="1966384"/>
            </a:xfrm>
            <a:solidFill>
              <a:srgbClr val="FE978C"/>
            </a:solidFill>
          </p:grpSpPr>
          <p:sp>
            <p:nvSpPr>
              <p:cNvPr id="27" name="Freeform 264"/>
              <p:cNvSpPr/>
              <p:nvPr/>
            </p:nvSpPr>
            <p:spPr bwMode="auto">
              <a:xfrm>
                <a:off x="1016000" y="3869267"/>
                <a:ext cx="2042584" cy="1966384"/>
              </a:xfrm>
              <a:custGeom>
                <a:avLst/>
                <a:gdLst/>
                <a:ahLst/>
                <a:cxnLst>
                  <a:cxn ang="0">
                    <a:pos x="11" y="124"/>
                  </a:cxn>
                  <a:cxn ang="0">
                    <a:pos x="118" y="124"/>
                  </a:cxn>
                  <a:cxn ang="0">
                    <a:pos x="125" y="113"/>
                  </a:cxn>
                  <a:cxn ang="0">
                    <a:pos x="70" y="6"/>
                  </a:cxn>
                  <a:cxn ang="0">
                    <a:pos x="59" y="6"/>
                  </a:cxn>
                  <a:cxn ang="0">
                    <a:pos x="3" y="113"/>
                  </a:cxn>
                  <a:cxn ang="0">
                    <a:pos x="11" y="124"/>
                  </a:cxn>
                </a:cxnLst>
                <a:rect l="0" t="0" r="r" b="b"/>
                <a:pathLst>
                  <a:path w="129" h="124">
                    <a:moveTo>
                      <a:pt x="11" y="124"/>
                    </a:moveTo>
                    <a:cubicBezTo>
                      <a:pt x="118" y="124"/>
                      <a:pt x="118" y="124"/>
                      <a:pt x="118" y="124"/>
                    </a:cubicBezTo>
                    <a:cubicBezTo>
                      <a:pt x="125" y="124"/>
                      <a:pt x="129" y="119"/>
                      <a:pt x="125" y="113"/>
                    </a:cubicBezTo>
                    <a:cubicBezTo>
                      <a:pt x="70" y="6"/>
                      <a:pt x="70" y="6"/>
                      <a:pt x="70" y="6"/>
                    </a:cubicBezTo>
                    <a:cubicBezTo>
                      <a:pt x="67" y="0"/>
                      <a:pt x="62" y="0"/>
                      <a:pt x="59" y="6"/>
                    </a:cubicBezTo>
                    <a:cubicBezTo>
                      <a:pt x="3" y="113"/>
                      <a:pt x="3" y="113"/>
                      <a:pt x="3" y="113"/>
                    </a:cubicBezTo>
                    <a:cubicBezTo>
                      <a:pt x="0" y="119"/>
                      <a:pt x="3" y="124"/>
                      <a:pt x="11" y="124"/>
                    </a:cubicBezTo>
                    <a:close/>
                  </a:path>
                </a:pathLst>
              </a:custGeom>
              <a:solidFill>
                <a:srgbClr val="5C9FBA"/>
              </a:solidFill>
              <a:ln w="9525">
                <a:noFill/>
                <a:round/>
              </a:ln>
            </p:spPr>
            <p:txBody>
              <a:bodyPr vert="horz" wrap="square" lIns="121920" tIns="60960" rIns="121920" bIns="60960" numCol="1" anchor="t" anchorCtr="0" compatLnSpc="1"/>
              <a:lstStyle/>
              <a:p>
                <a:endParaRPr lang="en-US" sz="2400">
                  <a:solidFill>
                    <a:prstClr val="black"/>
                  </a:solidFill>
                  <a:cs typeface="+mn-ea"/>
                  <a:sym typeface="+mn-lt"/>
                </a:endParaRPr>
              </a:p>
            </p:txBody>
          </p:sp>
          <p:sp>
            <p:nvSpPr>
              <p:cNvPr id="28" name="Freeform 63"/>
              <p:cNvSpPr>
                <a:spLocks noEditPoints="1"/>
              </p:cNvSpPr>
              <p:nvPr/>
            </p:nvSpPr>
            <p:spPr bwMode="auto">
              <a:xfrm>
                <a:off x="1727200" y="4546600"/>
                <a:ext cx="582084" cy="579967"/>
              </a:xfrm>
              <a:custGeom>
                <a:avLst/>
                <a:gdLst/>
                <a:ahLst/>
                <a:cxnLst>
                  <a:cxn ang="0">
                    <a:pos x="163" y="88"/>
                  </a:cxn>
                  <a:cxn ang="0">
                    <a:pos x="155" y="92"/>
                  </a:cxn>
                  <a:cxn ang="0">
                    <a:pos x="144" y="92"/>
                  </a:cxn>
                  <a:cxn ang="0">
                    <a:pos x="137" y="73"/>
                  </a:cxn>
                  <a:cxn ang="0">
                    <a:pos x="130" y="76"/>
                  </a:cxn>
                  <a:cxn ang="0">
                    <a:pos x="124" y="81"/>
                  </a:cxn>
                  <a:cxn ang="0">
                    <a:pos x="121" y="82"/>
                  </a:cxn>
                  <a:cxn ang="0">
                    <a:pos x="128" y="99"/>
                  </a:cxn>
                  <a:cxn ang="0">
                    <a:pos x="122" y="116"/>
                  </a:cxn>
                  <a:cxn ang="0">
                    <a:pos x="116" y="127"/>
                  </a:cxn>
                  <a:cxn ang="0">
                    <a:pos x="107" y="123"/>
                  </a:cxn>
                  <a:cxn ang="0">
                    <a:pos x="101" y="107"/>
                  </a:cxn>
                  <a:cxn ang="0">
                    <a:pos x="91" y="95"/>
                  </a:cxn>
                  <a:cxn ang="0">
                    <a:pos x="79" y="83"/>
                  </a:cxn>
                  <a:cxn ang="0">
                    <a:pos x="91" y="77"/>
                  </a:cxn>
                  <a:cxn ang="0">
                    <a:pos x="114" y="65"/>
                  </a:cxn>
                  <a:cxn ang="0">
                    <a:pos x="95" y="65"/>
                  </a:cxn>
                  <a:cxn ang="0">
                    <a:pos x="76" y="63"/>
                  </a:cxn>
                  <a:cxn ang="0">
                    <a:pos x="95" y="46"/>
                  </a:cxn>
                  <a:cxn ang="0">
                    <a:pos x="112" y="30"/>
                  </a:cxn>
                  <a:cxn ang="0">
                    <a:pos x="132" y="29"/>
                  </a:cxn>
                  <a:cxn ang="0">
                    <a:pos x="152" y="29"/>
                  </a:cxn>
                  <a:cxn ang="0">
                    <a:pos x="24" y="27"/>
                  </a:cxn>
                  <a:cxn ang="0">
                    <a:pos x="49" y="27"/>
                  </a:cxn>
                  <a:cxn ang="0">
                    <a:pos x="64" y="38"/>
                  </a:cxn>
                  <a:cxn ang="0">
                    <a:pos x="60" y="58"/>
                  </a:cxn>
                  <a:cxn ang="0">
                    <a:pos x="49" y="79"/>
                  </a:cxn>
                  <a:cxn ang="0">
                    <a:pos x="74" y="94"/>
                  </a:cxn>
                  <a:cxn ang="0">
                    <a:pos x="83" y="105"/>
                  </a:cxn>
                  <a:cxn ang="0">
                    <a:pos x="70" y="120"/>
                  </a:cxn>
                  <a:cxn ang="0">
                    <a:pos x="61" y="133"/>
                  </a:cxn>
                  <a:cxn ang="0">
                    <a:pos x="63" y="148"/>
                  </a:cxn>
                  <a:cxn ang="0">
                    <a:pos x="55" y="149"/>
                  </a:cxn>
                  <a:cxn ang="0">
                    <a:pos x="50" y="128"/>
                  </a:cxn>
                  <a:cxn ang="0">
                    <a:pos x="39" y="111"/>
                  </a:cxn>
                  <a:cxn ang="0">
                    <a:pos x="31" y="87"/>
                  </a:cxn>
                  <a:cxn ang="0">
                    <a:pos x="19" y="83"/>
                  </a:cxn>
                  <a:cxn ang="0">
                    <a:pos x="14" y="59"/>
                  </a:cxn>
                  <a:cxn ang="0">
                    <a:pos x="13" y="46"/>
                  </a:cxn>
                  <a:cxn ang="0">
                    <a:pos x="0" y="87"/>
                  </a:cxn>
                  <a:cxn ang="0">
                    <a:pos x="174" y="89"/>
                  </a:cxn>
                  <a:cxn ang="0">
                    <a:pos x="73" y="53"/>
                  </a:cxn>
                  <a:cxn ang="0">
                    <a:pos x="69" y="42"/>
                  </a:cxn>
                  <a:cxn ang="0">
                    <a:pos x="85" y="34"/>
                  </a:cxn>
                  <a:cxn ang="0">
                    <a:pos x="85" y="45"/>
                  </a:cxn>
                  <a:cxn ang="0">
                    <a:pos x="73" y="53"/>
                  </a:cxn>
                </a:cxnLst>
                <a:rect l="0" t="0" r="r" b="b"/>
                <a:pathLst>
                  <a:path w="174" h="174">
                    <a:moveTo>
                      <a:pt x="167" y="92"/>
                    </a:moveTo>
                    <a:cubicBezTo>
                      <a:pt x="165" y="92"/>
                      <a:pt x="163" y="90"/>
                      <a:pt x="163" y="88"/>
                    </a:cubicBezTo>
                    <a:cubicBezTo>
                      <a:pt x="163" y="86"/>
                      <a:pt x="161" y="84"/>
                      <a:pt x="159" y="84"/>
                    </a:cubicBezTo>
                    <a:cubicBezTo>
                      <a:pt x="157" y="84"/>
                      <a:pt x="155" y="88"/>
                      <a:pt x="155" y="92"/>
                    </a:cubicBezTo>
                    <a:cubicBezTo>
                      <a:pt x="155" y="97"/>
                      <a:pt x="155" y="100"/>
                      <a:pt x="147" y="100"/>
                    </a:cubicBezTo>
                    <a:cubicBezTo>
                      <a:pt x="139" y="100"/>
                      <a:pt x="144" y="92"/>
                      <a:pt x="144" y="92"/>
                    </a:cubicBezTo>
                    <a:cubicBezTo>
                      <a:pt x="146" y="88"/>
                      <a:pt x="145" y="82"/>
                      <a:pt x="142" y="79"/>
                    </a:cubicBezTo>
                    <a:cubicBezTo>
                      <a:pt x="140" y="77"/>
                      <a:pt x="138" y="75"/>
                      <a:pt x="137" y="73"/>
                    </a:cubicBezTo>
                    <a:cubicBezTo>
                      <a:pt x="134" y="70"/>
                      <a:pt x="130" y="69"/>
                      <a:pt x="129" y="70"/>
                    </a:cubicBezTo>
                    <a:cubicBezTo>
                      <a:pt x="128" y="71"/>
                      <a:pt x="129" y="74"/>
                      <a:pt x="130" y="76"/>
                    </a:cubicBezTo>
                    <a:cubicBezTo>
                      <a:pt x="132" y="77"/>
                      <a:pt x="133" y="80"/>
                      <a:pt x="133" y="82"/>
                    </a:cubicBezTo>
                    <a:cubicBezTo>
                      <a:pt x="132" y="83"/>
                      <a:pt x="128" y="83"/>
                      <a:pt x="124" y="81"/>
                    </a:cubicBezTo>
                    <a:cubicBezTo>
                      <a:pt x="123" y="80"/>
                      <a:pt x="123" y="80"/>
                      <a:pt x="122" y="80"/>
                    </a:cubicBezTo>
                    <a:cubicBezTo>
                      <a:pt x="118" y="78"/>
                      <a:pt x="118" y="79"/>
                      <a:pt x="121" y="82"/>
                    </a:cubicBezTo>
                    <a:cubicBezTo>
                      <a:pt x="122" y="84"/>
                      <a:pt x="124" y="85"/>
                      <a:pt x="125" y="87"/>
                    </a:cubicBezTo>
                    <a:cubicBezTo>
                      <a:pt x="129" y="90"/>
                      <a:pt x="130" y="96"/>
                      <a:pt x="128" y="99"/>
                    </a:cubicBezTo>
                    <a:cubicBezTo>
                      <a:pt x="128" y="100"/>
                      <a:pt x="127" y="101"/>
                      <a:pt x="127" y="101"/>
                    </a:cubicBezTo>
                    <a:cubicBezTo>
                      <a:pt x="125" y="105"/>
                      <a:pt x="123" y="112"/>
                      <a:pt x="122" y="116"/>
                    </a:cubicBezTo>
                    <a:cubicBezTo>
                      <a:pt x="122" y="116"/>
                      <a:pt x="121" y="116"/>
                      <a:pt x="121" y="117"/>
                    </a:cubicBezTo>
                    <a:cubicBezTo>
                      <a:pt x="120" y="121"/>
                      <a:pt x="118" y="126"/>
                      <a:pt x="116" y="127"/>
                    </a:cubicBezTo>
                    <a:cubicBezTo>
                      <a:pt x="114" y="129"/>
                      <a:pt x="112" y="129"/>
                      <a:pt x="111" y="127"/>
                    </a:cubicBezTo>
                    <a:cubicBezTo>
                      <a:pt x="111" y="125"/>
                      <a:pt x="109" y="123"/>
                      <a:pt x="107" y="123"/>
                    </a:cubicBezTo>
                    <a:cubicBezTo>
                      <a:pt x="105" y="122"/>
                      <a:pt x="103" y="119"/>
                      <a:pt x="102" y="115"/>
                    </a:cubicBezTo>
                    <a:cubicBezTo>
                      <a:pt x="102" y="112"/>
                      <a:pt x="102" y="110"/>
                      <a:pt x="101" y="107"/>
                    </a:cubicBezTo>
                    <a:cubicBezTo>
                      <a:pt x="101" y="103"/>
                      <a:pt x="97" y="98"/>
                      <a:pt x="93" y="96"/>
                    </a:cubicBezTo>
                    <a:cubicBezTo>
                      <a:pt x="93" y="95"/>
                      <a:pt x="92" y="95"/>
                      <a:pt x="91" y="95"/>
                    </a:cubicBezTo>
                    <a:cubicBezTo>
                      <a:pt x="87" y="93"/>
                      <a:pt x="82" y="88"/>
                      <a:pt x="79" y="85"/>
                    </a:cubicBezTo>
                    <a:cubicBezTo>
                      <a:pt x="79" y="84"/>
                      <a:pt x="79" y="84"/>
                      <a:pt x="79" y="83"/>
                    </a:cubicBezTo>
                    <a:cubicBezTo>
                      <a:pt x="76" y="80"/>
                      <a:pt x="78" y="77"/>
                      <a:pt x="83" y="77"/>
                    </a:cubicBezTo>
                    <a:cubicBezTo>
                      <a:pt x="86" y="77"/>
                      <a:pt x="88" y="77"/>
                      <a:pt x="91" y="77"/>
                    </a:cubicBezTo>
                    <a:cubicBezTo>
                      <a:pt x="95" y="77"/>
                      <a:pt x="102" y="76"/>
                      <a:pt x="107" y="74"/>
                    </a:cubicBezTo>
                    <a:cubicBezTo>
                      <a:pt x="111" y="73"/>
                      <a:pt x="114" y="69"/>
                      <a:pt x="114" y="65"/>
                    </a:cubicBezTo>
                    <a:cubicBezTo>
                      <a:pt x="115" y="61"/>
                      <a:pt x="111" y="59"/>
                      <a:pt x="107" y="60"/>
                    </a:cubicBezTo>
                    <a:cubicBezTo>
                      <a:pt x="103" y="61"/>
                      <a:pt x="98" y="63"/>
                      <a:pt x="95" y="65"/>
                    </a:cubicBezTo>
                    <a:cubicBezTo>
                      <a:pt x="93" y="67"/>
                      <a:pt x="88" y="69"/>
                      <a:pt x="83" y="69"/>
                    </a:cubicBezTo>
                    <a:cubicBezTo>
                      <a:pt x="79" y="70"/>
                      <a:pt x="75" y="67"/>
                      <a:pt x="76" y="63"/>
                    </a:cubicBezTo>
                    <a:cubicBezTo>
                      <a:pt x="77" y="59"/>
                      <a:pt x="80" y="54"/>
                      <a:pt x="83" y="51"/>
                    </a:cubicBezTo>
                    <a:cubicBezTo>
                      <a:pt x="87" y="49"/>
                      <a:pt x="92" y="46"/>
                      <a:pt x="95" y="46"/>
                    </a:cubicBezTo>
                    <a:cubicBezTo>
                      <a:pt x="99" y="46"/>
                      <a:pt x="102" y="43"/>
                      <a:pt x="103" y="39"/>
                    </a:cubicBezTo>
                    <a:cubicBezTo>
                      <a:pt x="104" y="35"/>
                      <a:pt x="108" y="31"/>
                      <a:pt x="112" y="30"/>
                    </a:cubicBezTo>
                    <a:cubicBezTo>
                      <a:pt x="114" y="30"/>
                      <a:pt x="116" y="30"/>
                      <a:pt x="119" y="29"/>
                    </a:cubicBezTo>
                    <a:cubicBezTo>
                      <a:pt x="122" y="29"/>
                      <a:pt x="129" y="29"/>
                      <a:pt x="132" y="29"/>
                    </a:cubicBezTo>
                    <a:cubicBezTo>
                      <a:pt x="135" y="29"/>
                      <a:pt x="138" y="29"/>
                      <a:pt x="141" y="29"/>
                    </a:cubicBezTo>
                    <a:cubicBezTo>
                      <a:pt x="144" y="29"/>
                      <a:pt x="148" y="29"/>
                      <a:pt x="152" y="29"/>
                    </a:cubicBezTo>
                    <a:cubicBezTo>
                      <a:pt x="136" y="11"/>
                      <a:pt x="113" y="0"/>
                      <a:pt x="87" y="0"/>
                    </a:cubicBezTo>
                    <a:cubicBezTo>
                      <a:pt x="62" y="0"/>
                      <a:pt x="40" y="11"/>
                      <a:pt x="24" y="27"/>
                    </a:cubicBezTo>
                    <a:cubicBezTo>
                      <a:pt x="28" y="27"/>
                      <a:pt x="31" y="27"/>
                      <a:pt x="35" y="27"/>
                    </a:cubicBezTo>
                    <a:cubicBezTo>
                      <a:pt x="39" y="26"/>
                      <a:pt x="45" y="27"/>
                      <a:pt x="49" y="27"/>
                    </a:cubicBezTo>
                    <a:cubicBezTo>
                      <a:pt x="51" y="28"/>
                      <a:pt x="54" y="28"/>
                      <a:pt x="56" y="28"/>
                    </a:cubicBezTo>
                    <a:cubicBezTo>
                      <a:pt x="60" y="29"/>
                      <a:pt x="63" y="34"/>
                      <a:pt x="64" y="38"/>
                    </a:cubicBezTo>
                    <a:cubicBezTo>
                      <a:pt x="64" y="40"/>
                      <a:pt x="64" y="43"/>
                      <a:pt x="65" y="45"/>
                    </a:cubicBezTo>
                    <a:cubicBezTo>
                      <a:pt x="65" y="49"/>
                      <a:pt x="63" y="55"/>
                      <a:pt x="60" y="58"/>
                    </a:cubicBezTo>
                    <a:cubicBezTo>
                      <a:pt x="57" y="61"/>
                      <a:pt x="52" y="65"/>
                      <a:pt x="48" y="69"/>
                    </a:cubicBezTo>
                    <a:cubicBezTo>
                      <a:pt x="45" y="72"/>
                      <a:pt x="46" y="77"/>
                      <a:pt x="49" y="79"/>
                    </a:cubicBezTo>
                    <a:cubicBezTo>
                      <a:pt x="53" y="82"/>
                      <a:pt x="57" y="84"/>
                      <a:pt x="60" y="86"/>
                    </a:cubicBezTo>
                    <a:cubicBezTo>
                      <a:pt x="64" y="89"/>
                      <a:pt x="70" y="92"/>
                      <a:pt x="74" y="94"/>
                    </a:cubicBezTo>
                    <a:cubicBezTo>
                      <a:pt x="75" y="94"/>
                      <a:pt x="75" y="94"/>
                      <a:pt x="76" y="95"/>
                    </a:cubicBezTo>
                    <a:cubicBezTo>
                      <a:pt x="80" y="96"/>
                      <a:pt x="83" y="101"/>
                      <a:pt x="83" y="105"/>
                    </a:cubicBezTo>
                    <a:cubicBezTo>
                      <a:pt x="82" y="108"/>
                      <a:pt x="80" y="112"/>
                      <a:pt x="78" y="112"/>
                    </a:cubicBezTo>
                    <a:cubicBezTo>
                      <a:pt x="76" y="112"/>
                      <a:pt x="72" y="116"/>
                      <a:pt x="70" y="120"/>
                    </a:cubicBezTo>
                    <a:cubicBezTo>
                      <a:pt x="70" y="120"/>
                      <a:pt x="70" y="121"/>
                      <a:pt x="69" y="121"/>
                    </a:cubicBezTo>
                    <a:cubicBezTo>
                      <a:pt x="67" y="125"/>
                      <a:pt x="63" y="131"/>
                      <a:pt x="61" y="133"/>
                    </a:cubicBezTo>
                    <a:cubicBezTo>
                      <a:pt x="59" y="136"/>
                      <a:pt x="59" y="139"/>
                      <a:pt x="60" y="141"/>
                    </a:cubicBezTo>
                    <a:cubicBezTo>
                      <a:pt x="62" y="142"/>
                      <a:pt x="63" y="146"/>
                      <a:pt x="63" y="148"/>
                    </a:cubicBezTo>
                    <a:cubicBezTo>
                      <a:pt x="63" y="150"/>
                      <a:pt x="60" y="151"/>
                      <a:pt x="57" y="149"/>
                    </a:cubicBezTo>
                    <a:cubicBezTo>
                      <a:pt x="56" y="149"/>
                      <a:pt x="56" y="149"/>
                      <a:pt x="55" y="149"/>
                    </a:cubicBezTo>
                    <a:cubicBezTo>
                      <a:pt x="52" y="148"/>
                      <a:pt x="50" y="143"/>
                      <a:pt x="50" y="138"/>
                    </a:cubicBezTo>
                    <a:cubicBezTo>
                      <a:pt x="50" y="135"/>
                      <a:pt x="50" y="132"/>
                      <a:pt x="50" y="128"/>
                    </a:cubicBezTo>
                    <a:cubicBezTo>
                      <a:pt x="51" y="124"/>
                      <a:pt x="49" y="119"/>
                      <a:pt x="47" y="118"/>
                    </a:cubicBezTo>
                    <a:cubicBezTo>
                      <a:pt x="45" y="116"/>
                      <a:pt x="41" y="113"/>
                      <a:pt x="39" y="111"/>
                    </a:cubicBezTo>
                    <a:cubicBezTo>
                      <a:pt x="37" y="109"/>
                      <a:pt x="35" y="103"/>
                      <a:pt x="35" y="99"/>
                    </a:cubicBezTo>
                    <a:cubicBezTo>
                      <a:pt x="35" y="94"/>
                      <a:pt x="33" y="89"/>
                      <a:pt x="31" y="87"/>
                    </a:cubicBezTo>
                    <a:cubicBezTo>
                      <a:pt x="29" y="85"/>
                      <a:pt x="27" y="83"/>
                      <a:pt x="27" y="83"/>
                    </a:cubicBezTo>
                    <a:cubicBezTo>
                      <a:pt x="27" y="83"/>
                      <a:pt x="27" y="83"/>
                      <a:pt x="19" y="83"/>
                    </a:cubicBezTo>
                    <a:cubicBezTo>
                      <a:pt x="11" y="83"/>
                      <a:pt x="11" y="75"/>
                      <a:pt x="11" y="75"/>
                    </a:cubicBezTo>
                    <a:cubicBezTo>
                      <a:pt x="11" y="70"/>
                      <a:pt x="13" y="64"/>
                      <a:pt x="14" y="59"/>
                    </a:cubicBezTo>
                    <a:cubicBezTo>
                      <a:pt x="15" y="57"/>
                      <a:pt x="16" y="54"/>
                      <a:pt x="17" y="51"/>
                    </a:cubicBezTo>
                    <a:cubicBezTo>
                      <a:pt x="19" y="47"/>
                      <a:pt x="17" y="45"/>
                      <a:pt x="13" y="46"/>
                    </a:cubicBezTo>
                    <a:cubicBezTo>
                      <a:pt x="12" y="47"/>
                      <a:pt x="11" y="47"/>
                      <a:pt x="10" y="48"/>
                    </a:cubicBezTo>
                    <a:cubicBezTo>
                      <a:pt x="4" y="60"/>
                      <a:pt x="0" y="73"/>
                      <a:pt x="0" y="87"/>
                    </a:cubicBezTo>
                    <a:cubicBezTo>
                      <a:pt x="0" y="135"/>
                      <a:pt x="39" y="174"/>
                      <a:pt x="87" y="174"/>
                    </a:cubicBezTo>
                    <a:cubicBezTo>
                      <a:pt x="135" y="174"/>
                      <a:pt x="173" y="136"/>
                      <a:pt x="174" y="89"/>
                    </a:cubicBezTo>
                    <a:cubicBezTo>
                      <a:pt x="172" y="91"/>
                      <a:pt x="169" y="92"/>
                      <a:pt x="167" y="92"/>
                    </a:cubicBezTo>
                    <a:close/>
                    <a:moveTo>
                      <a:pt x="73" y="53"/>
                    </a:moveTo>
                    <a:cubicBezTo>
                      <a:pt x="72" y="55"/>
                      <a:pt x="70" y="52"/>
                      <a:pt x="69" y="49"/>
                    </a:cubicBezTo>
                    <a:cubicBezTo>
                      <a:pt x="69" y="47"/>
                      <a:pt x="69" y="44"/>
                      <a:pt x="69" y="42"/>
                    </a:cubicBezTo>
                    <a:cubicBezTo>
                      <a:pt x="69" y="39"/>
                      <a:pt x="74" y="34"/>
                      <a:pt x="77" y="34"/>
                    </a:cubicBezTo>
                    <a:cubicBezTo>
                      <a:pt x="80" y="34"/>
                      <a:pt x="82" y="34"/>
                      <a:pt x="85" y="34"/>
                    </a:cubicBezTo>
                    <a:cubicBezTo>
                      <a:pt x="88" y="34"/>
                      <a:pt x="92" y="37"/>
                      <a:pt x="92" y="38"/>
                    </a:cubicBezTo>
                    <a:cubicBezTo>
                      <a:pt x="92" y="40"/>
                      <a:pt x="89" y="43"/>
                      <a:pt x="85" y="45"/>
                    </a:cubicBezTo>
                    <a:cubicBezTo>
                      <a:pt x="85" y="45"/>
                      <a:pt x="84" y="46"/>
                      <a:pt x="83" y="46"/>
                    </a:cubicBezTo>
                    <a:cubicBezTo>
                      <a:pt x="79" y="48"/>
                      <a:pt x="75" y="51"/>
                      <a:pt x="73" y="53"/>
                    </a:cubicBezTo>
                    <a:close/>
                  </a:path>
                </a:pathLst>
              </a:custGeom>
              <a:solidFill>
                <a:schemeClr val="bg1"/>
              </a:solidFill>
              <a:ln w="9525">
                <a:solidFill>
                  <a:schemeClr val="bg1"/>
                </a:solidFill>
                <a:round/>
              </a:ln>
            </p:spPr>
            <p:txBody>
              <a:bodyPr vert="horz" wrap="square" lIns="121920" tIns="60960" rIns="121920" bIns="60960" numCol="1" anchor="t" anchorCtr="0" compatLnSpc="1"/>
              <a:lstStyle/>
              <a:p>
                <a:endParaRPr lang="en-US" sz="2400">
                  <a:solidFill>
                    <a:prstClr val="black"/>
                  </a:solidFill>
                  <a:cs typeface="+mn-ea"/>
                  <a:sym typeface="+mn-lt"/>
                </a:endParaRPr>
              </a:p>
            </p:txBody>
          </p:sp>
          <p:sp>
            <p:nvSpPr>
              <p:cNvPr id="29" name="Content Placeholder 2"/>
              <p:cNvSpPr txBox="1"/>
              <p:nvPr/>
            </p:nvSpPr>
            <p:spPr>
              <a:xfrm>
                <a:off x="1117600" y="5257800"/>
                <a:ext cx="1828800" cy="406400"/>
              </a:xfrm>
              <a:prstGeom prst="rect">
                <a:avLst/>
              </a:prstGeom>
              <a:noFill/>
              <a:ln>
                <a:noFill/>
              </a:ln>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zh-CN" altLang="en-US" sz="1600" dirty="0">
                    <a:solidFill>
                      <a:prstClr val="white"/>
                    </a:solidFill>
                    <a:cs typeface="+mn-ea"/>
                    <a:sym typeface="+mn-lt"/>
                  </a:rPr>
                  <a:t>添加文本</a:t>
                </a:r>
                <a:endParaRPr lang="en-US" altLang="zh-CN" sz="1600" dirty="0">
                  <a:solidFill>
                    <a:prstClr val="white"/>
                  </a:solidFill>
                  <a:cs typeface="+mn-ea"/>
                  <a:sym typeface="+mn-lt"/>
                </a:endParaRPr>
              </a:p>
            </p:txBody>
          </p:sp>
        </p:grpSp>
        <p:grpSp>
          <p:nvGrpSpPr>
            <p:cNvPr id="21" name="组合 20"/>
            <p:cNvGrpSpPr/>
            <p:nvPr/>
          </p:nvGrpSpPr>
          <p:grpSpPr>
            <a:xfrm>
              <a:off x="3851425" y="3956352"/>
              <a:ext cx="2042584" cy="1966384"/>
              <a:chOff x="3503083" y="3869267"/>
              <a:chExt cx="2042584" cy="1966384"/>
            </a:xfrm>
            <a:solidFill>
              <a:srgbClr val="FE978C"/>
            </a:solidFill>
          </p:grpSpPr>
          <p:sp>
            <p:nvSpPr>
              <p:cNvPr id="22" name="Freeform 265"/>
              <p:cNvSpPr/>
              <p:nvPr/>
            </p:nvSpPr>
            <p:spPr bwMode="auto">
              <a:xfrm>
                <a:off x="3503083" y="3869267"/>
                <a:ext cx="2042584" cy="1966384"/>
              </a:xfrm>
              <a:custGeom>
                <a:avLst/>
                <a:gdLst/>
                <a:ahLst/>
                <a:cxnLst>
                  <a:cxn ang="0">
                    <a:pos x="10" y="124"/>
                  </a:cxn>
                  <a:cxn ang="0">
                    <a:pos x="118" y="124"/>
                  </a:cxn>
                  <a:cxn ang="0">
                    <a:pos x="125" y="113"/>
                  </a:cxn>
                  <a:cxn ang="0">
                    <a:pos x="70" y="6"/>
                  </a:cxn>
                  <a:cxn ang="0">
                    <a:pos x="58" y="6"/>
                  </a:cxn>
                  <a:cxn ang="0">
                    <a:pos x="3" y="113"/>
                  </a:cxn>
                  <a:cxn ang="0">
                    <a:pos x="10" y="124"/>
                  </a:cxn>
                </a:cxnLst>
                <a:rect l="0" t="0" r="r" b="b"/>
                <a:pathLst>
                  <a:path w="129" h="124">
                    <a:moveTo>
                      <a:pt x="10" y="124"/>
                    </a:moveTo>
                    <a:cubicBezTo>
                      <a:pt x="118" y="124"/>
                      <a:pt x="118" y="124"/>
                      <a:pt x="118" y="124"/>
                    </a:cubicBezTo>
                    <a:cubicBezTo>
                      <a:pt x="126" y="124"/>
                      <a:pt x="129" y="119"/>
                      <a:pt x="125" y="113"/>
                    </a:cubicBezTo>
                    <a:cubicBezTo>
                      <a:pt x="70" y="6"/>
                      <a:pt x="70" y="6"/>
                      <a:pt x="70" y="6"/>
                    </a:cubicBezTo>
                    <a:cubicBezTo>
                      <a:pt x="67" y="0"/>
                      <a:pt x="62" y="0"/>
                      <a:pt x="58" y="6"/>
                    </a:cubicBezTo>
                    <a:cubicBezTo>
                      <a:pt x="3" y="113"/>
                      <a:pt x="3" y="113"/>
                      <a:pt x="3" y="113"/>
                    </a:cubicBezTo>
                    <a:cubicBezTo>
                      <a:pt x="0" y="119"/>
                      <a:pt x="3" y="124"/>
                      <a:pt x="10" y="124"/>
                    </a:cubicBezTo>
                    <a:close/>
                  </a:path>
                </a:pathLst>
              </a:custGeom>
              <a:solidFill>
                <a:srgbClr val="5C9FBA"/>
              </a:solidFill>
              <a:ln w="9525">
                <a:noFill/>
                <a:round/>
              </a:ln>
            </p:spPr>
            <p:txBody>
              <a:bodyPr vert="horz" wrap="square" lIns="121920" tIns="60960" rIns="121920" bIns="60960" numCol="1" anchor="t" anchorCtr="0" compatLnSpc="1"/>
              <a:lstStyle/>
              <a:p>
                <a:endParaRPr lang="en-US" sz="2400">
                  <a:solidFill>
                    <a:prstClr val="black"/>
                  </a:solidFill>
                  <a:cs typeface="+mn-ea"/>
                  <a:sym typeface="+mn-lt"/>
                </a:endParaRPr>
              </a:p>
            </p:txBody>
          </p:sp>
          <p:grpSp>
            <p:nvGrpSpPr>
              <p:cNvPr id="23" name="Group 319"/>
              <p:cNvGrpSpPr/>
              <p:nvPr/>
            </p:nvGrpSpPr>
            <p:grpSpPr>
              <a:xfrm>
                <a:off x="4093379" y="4648200"/>
                <a:ext cx="802217" cy="584200"/>
                <a:chOff x="4930417" y="3856038"/>
                <a:chExt cx="601663" cy="438150"/>
              </a:xfrm>
              <a:grpFill/>
            </p:grpSpPr>
            <p:sp>
              <p:nvSpPr>
                <p:cNvPr id="25" name="Freeform 68"/>
                <p:cNvSpPr>
                  <a:spLocks noEditPoints="1"/>
                </p:cNvSpPr>
                <p:nvPr/>
              </p:nvSpPr>
              <p:spPr bwMode="auto">
                <a:xfrm>
                  <a:off x="4955817" y="3856038"/>
                  <a:ext cx="539750" cy="387350"/>
                </a:xfrm>
                <a:custGeom>
                  <a:avLst/>
                  <a:gdLst/>
                  <a:ahLst/>
                  <a:cxnLst>
                    <a:cxn ang="0">
                      <a:pos x="216" y="13"/>
                    </a:cxn>
                    <a:cxn ang="0">
                      <a:pos x="203" y="0"/>
                    </a:cxn>
                    <a:cxn ang="0">
                      <a:pos x="13" y="0"/>
                    </a:cxn>
                    <a:cxn ang="0">
                      <a:pos x="0" y="13"/>
                    </a:cxn>
                    <a:cxn ang="0">
                      <a:pos x="0" y="143"/>
                    </a:cxn>
                    <a:cxn ang="0">
                      <a:pos x="13" y="155"/>
                    </a:cxn>
                    <a:cxn ang="0">
                      <a:pos x="203" y="155"/>
                    </a:cxn>
                    <a:cxn ang="0">
                      <a:pos x="216" y="143"/>
                    </a:cxn>
                    <a:cxn ang="0">
                      <a:pos x="216" y="13"/>
                    </a:cxn>
                    <a:cxn ang="0">
                      <a:pos x="206" y="138"/>
                    </a:cxn>
                    <a:cxn ang="0">
                      <a:pos x="14" y="138"/>
                    </a:cxn>
                    <a:cxn ang="0">
                      <a:pos x="14" y="13"/>
                    </a:cxn>
                    <a:cxn ang="0">
                      <a:pos x="206" y="13"/>
                    </a:cxn>
                    <a:cxn ang="0">
                      <a:pos x="206" y="138"/>
                    </a:cxn>
                  </a:cxnLst>
                  <a:rect l="0" t="0" r="r" b="b"/>
                  <a:pathLst>
                    <a:path w="216" h="155">
                      <a:moveTo>
                        <a:pt x="216" y="13"/>
                      </a:moveTo>
                      <a:cubicBezTo>
                        <a:pt x="216" y="6"/>
                        <a:pt x="210" y="0"/>
                        <a:pt x="203" y="0"/>
                      </a:cubicBezTo>
                      <a:cubicBezTo>
                        <a:pt x="13" y="0"/>
                        <a:pt x="13" y="0"/>
                        <a:pt x="13" y="0"/>
                      </a:cubicBezTo>
                      <a:cubicBezTo>
                        <a:pt x="6" y="0"/>
                        <a:pt x="0" y="6"/>
                        <a:pt x="0" y="13"/>
                      </a:cubicBezTo>
                      <a:cubicBezTo>
                        <a:pt x="0" y="143"/>
                        <a:pt x="0" y="143"/>
                        <a:pt x="0" y="143"/>
                      </a:cubicBezTo>
                      <a:cubicBezTo>
                        <a:pt x="0" y="150"/>
                        <a:pt x="6" y="155"/>
                        <a:pt x="13" y="155"/>
                      </a:cubicBezTo>
                      <a:cubicBezTo>
                        <a:pt x="203" y="155"/>
                        <a:pt x="203" y="155"/>
                        <a:pt x="203" y="155"/>
                      </a:cubicBezTo>
                      <a:cubicBezTo>
                        <a:pt x="210" y="155"/>
                        <a:pt x="216" y="150"/>
                        <a:pt x="216" y="143"/>
                      </a:cubicBezTo>
                      <a:lnTo>
                        <a:pt x="216" y="13"/>
                      </a:lnTo>
                      <a:close/>
                      <a:moveTo>
                        <a:pt x="206" y="138"/>
                      </a:moveTo>
                      <a:cubicBezTo>
                        <a:pt x="14" y="138"/>
                        <a:pt x="14" y="138"/>
                        <a:pt x="14" y="138"/>
                      </a:cubicBezTo>
                      <a:cubicBezTo>
                        <a:pt x="14" y="13"/>
                        <a:pt x="14" y="13"/>
                        <a:pt x="14" y="13"/>
                      </a:cubicBezTo>
                      <a:cubicBezTo>
                        <a:pt x="206" y="13"/>
                        <a:pt x="206" y="13"/>
                        <a:pt x="206" y="13"/>
                      </a:cubicBezTo>
                      <a:lnTo>
                        <a:pt x="206" y="138"/>
                      </a:lnTo>
                      <a:close/>
                    </a:path>
                  </a:pathLst>
                </a:custGeom>
                <a:solidFill>
                  <a:schemeClr val="bg1"/>
                </a:solidFill>
                <a:ln w="9525">
                  <a:solidFill>
                    <a:schemeClr val="bg1"/>
                  </a:solidFill>
                  <a:round/>
                </a:ln>
              </p:spPr>
              <p:txBody>
                <a:bodyPr vert="horz" wrap="square" lIns="121920" tIns="60960" rIns="121920" bIns="60960" numCol="1" anchor="t" anchorCtr="0" compatLnSpc="1"/>
                <a:lstStyle/>
                <a:p>
                  <a:endParaRPr lang="en-US" sz="2400">
                    <a:solidFill>
                      <a:prstClr val="black"/>
                    </a:solidFill>
                    <a:cs typeface="+mn-ea"/>
                    <a:sym typeface="+mn-lt"/>
                  </a:endParaRPr>
                </a:p>
              </p:txBody>
            </p:sp>
            <p:sp>
              <p:nvSpPr>
                <p:cNvPr id="26" name="Freeform 69"/>
                <p:cNvSpPr/>
                <p:nvPr/>
              </p:nvSpPr>
              <p:spPr bwMode="auto">
                <a:xfrm>
                  <a:off x="4930417" y="4251325"/>
                  <a:ext cx="601663" cy="42863"/>
                </a:xfrm>
                <a:custGeom>
                  <a:avLst/>
                  <a:gdLst/>
                  <a:ahLst/>
                  <a:cxnLst>
                    <a:cxn ang="0">
                      <a:pos x="152" y="0"/>
                    </a:cxn>
                    <a:cxn ang="0">
                      <a:pos x="139" y="7"/>
                    </a:cxn>
                    <a:cxn ang="0">
                      <a:pos x="101" y="7"/>
                    </a:cxn>
                    <a:cxn ang="0">
                      <a:pos x="89" y="0"/>
                    </a:cxn>
                    <a:cxn ang="0">
                      <a:pos x="0" y="0"/>
                    </a:cxn>
                    <a:cxn ang="0">
                      <a:pos x="25" y="17"/>
                    </a:cxn>
                    <a:cxn ang="0">
                      <a:pos x="215" y="17"/>
                    </a:cxn>
                    <a:cxn ang="0">
                      <a:pos x="240" y="0"/>
                    </a:cxn>
                    <a:cxn ang="0">
                      <a:pos x="152" y="0"/>
                    </a:cxn>
                  </a:cxnLst>
                  <a:rect l="0" t="0" r="r" b="b"/>
                  <a:pathLst>
                    <a:path w="240" h="17">
                      <a:moveTo>
                        <a:pt x="152" y="0"/>
                      </a:moveTo>
                      <a:cubicBezTo>
                        <a:pt x="152" y="0"/>
                        <a:pt x="152" y="7"/>
                        <a:pt x="139" y="7"/>
                      </a:cubicBezTo>
                      <a:cubicBezTo>
                        <a:pt x="126" y="7"/>
                        <a:pt x="114" y="7"/>
                        <a:pt x="101" y="7"/>
                      </a:cubicBezTo>
                      <a:cubicBezTo>
                        <a:pt x="89" y="7"/>
                        <a:pt x="89" y="0"/>
                        <a:pt x="89" y="0"/>
                      </a:cubicBezTo>
                      <a:cubicBezTo>
                        <a:pt x="0" y="0"/>
                        <a:pt x="0" y="0"/>
                        <a:pt x="0" y="0"/>
                      </a:cubicBezTo>
                      <a:cubicBezTo>
                        <a:pt x="0" y="0"/>
                        <a:pt x="0" y="17"/>
                        <a:pt x="25" y="17"/>
                      </a:cubicBezTo>
                      <a:cubicBezTo>
                        <a:pt x="51" y="17"/>
                        <a:pt x="190" y="17"/>
                        <a:pt x="215" y="17"/>
                      </a:cubicBezTo>
                      <a:cubicBezTo>
                        <a:pt x="240" y="17"/>
                        <a:pt x="240" y="0"/>
                        <a:pt x="240" y="0"/>
                      </a:cubicBezTo>
                      <a:lnTo>
                        <a:pt x="152" y="0"/>
                      </a:lnTo>
                      <a:close/>
                    </a:path>
                  </a:pathLst>
                </a:custGeom>
                <a:solidFill>
                  <a:schemeClr val="bg1"/>
                </a:solidFill>
                <a:ln w="9525">
                  <a:solidFill>
                    <a:schemeClr val="bg1"/>
                  </a:solidFill>
                  <a:round/>
                </a:ln>
              </p:spPr>
              <p:txBody>
                <a:bodyPr vert="horz" wrap="square" lIns="121920" tIns="60960" rIns="121920" bIns="60960" numCol="1" anchor="t" anchorCtr="0" compatLnSpc="1"/>
                <a:lstStyle/>
                <a:p>
                  <a:endParaRPr lang="en-US" sz="2400">
                    <a:solidFill>
                      <a:prstClr val="black"/>
                    </a:solidFill>
                    <a:cs typeface="+mn-ea"/>
                    <a:sym typeface="+mn-lt"/>
                  </a:endParaRPr>
                </a:p>
              </p:txBody>
            </p:sp>
          </p:grpSp>
          <p:sp>
            <p:nvSpPr>
              <p:cNvPr id="24" name="Content Placeholder 2"/>
              <p:cNvSpPr txBox="1"/>
              <p:nvPr/>
            </p:nvSpPr>
            <p:spPr>
              <a:xfrm>
                <a:off x="3556000" y="5257800"/>
                <a:ext cx="1828800" cy="406400"/>
              </a:xfrm>
              <a:prstGeom prst="rect">
                <a:avLst/>
              </a:prstGeom>
              <a:noFill/>
              <a:ln>
                <a:noFill/>
              </a:ln>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zh-CN" altLang="en-US" sz="1600" dirty="0">
                    <a:solidFill>
                      <a:prstClr val="white"/>
                    </a:solidFill>
                    <a:cs typeface="+mn-ea"/>
                    <a:sym typeface="+mn-lt"/>
                  </a:rPr>
                  <a:t>添加文本</a:t>
                </a:r>
                <a:endParaRPr lang="en-US" altLang="zh-CN" sz="1600" dirty="0">
                  <a:solidFill>
                    <a:prstClr val="white"/>
                  </a:solidFill>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750" fill="hold"/>
                                        <p:tgtEl>
                                          <p:spTgt spid="17"/>
                                        </p:tgtEl>
                                        <p:attrNameLst>
                                          <p:attrName>ppt_x</p:attrName>
                                        </p:attrNameLst>
                                      </p:cBhvr>
                                      <p:tavLst>
                                        <p:tav tm="0">
                                          <p:val>
                                            <p:strVal val="0-#ppt_w/2"/>
                                          </p:val>
                                        </p:tav>
                                        <p:tav tm="100000">
                                          <p:val>
                                            <p:strVal val="#ppt_x"/>
                                          </p:val>
                                        </p:tav>
                                      </p:tavLst>
                                    </p:anim>
                                    <p:anim calcmode="lin" valueType="num">
                                      <p:cBhvr additive="base">
                                        <p:cTn id="12" dur="750" fill="hold"/>
                                        <p:tgtEl>
                                          <p:spTgt spid="17"/>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42" presetClass="entr" presetSubtype="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anim calcmode="lin" valueType="num">
                                      <p:cBhvr>
                                        <p:cTn id="17" dur="1000" fill="hold"/>
                                        <p:tgtEl>
                                          <p:spTgt spid="5"/>
                                        </p:tgtEl>
                                        <p:attrNameLst>
                                          <p:attrName>ppt_x</p:attrName>
                                        </p:attrNameLst>
                                      </p:cBhvr>
                                      <p:tavLst>
                                        <p:tav tm="0">
                                          <p:val>
                                            <p:strVal val="#ppt_x"/>
                                          </p:val>
                                        </p:tav>
                                        <p:tav tm="100000">
                                          <p:val>
                                            <p:strVal val="#ppt_x"/>
                                          </p:val>
                                        </p:tav>
                                      </p:tavLst>
                                    </p:anim>
                                    <p:anim calcmode="lin" valueType="num">
                                      <p:cBhvr>
                                        <p:cTn id="18"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13" name="TextBox 4"/>
          <p:cNvSpPr txBox="1"/>
          <p:nvPr/>
        </p:nvSpPr>
        <p:spPr>
          <a:xfrm>
            <a:off x="2955701" y="1531172"/>
            <a:ext cx="6340198" cy="1015663"/>
          </a:xfrm>
          <a:prstGeom prst="rect">
            <a:avLst/>
          </a:prstGeom>
          <a:noFill/>
        </p:spPr>
        <p:txBody>
          <a:bodyPr wrap="none" rtlCol="0">
            <a:spAutoFit/>
          </a:bodyPr>
          <a:lstStyle/>
          <a:p>
            <a:pPr algn="ctr"/>
            <a:r>
              <a:rPr lang="zh-CN" altLang="en-US" sz="6000" b="1" dirty="0">
                <a:solidFill>
                  <a:srgbClr val="5C9FBA"/>
                </a:solidFill>
                <a:cs typeface="+mn-ea"/>
                <a:sym typeface="+mn-lt"/>
              </a:rPr>
              <a:t>谢谢您的观看指导</a:t>
            </a:r>
            <a:endParaRPr lang="en-US" altLang="zh-CN" sz="6000" b="1" dirty="0">
              <a:solidFill>
                <a:srgbClr val="5C9FBA"/>
              </a:solidFill>
              <a:cs typeface="+mn-ea"/>
              <a:sym typeface="+mn-lt"/>
            </a:endParaRPr>
          </a:p>
        </p:txBody>
      </p:sp>
      <p:sp>
        <p:nvSpPr>
          <p:cNvPr id="14" name="矩形 13"/>
          <p:cNvSpPr/>
          <p:nvPr/>
        </p:nvSpPr>
        <p:spPr>
          <a:xfrm>
            <a:off x="3149600" y="2963951"/>
            <a:ext cx="5924692" cy="520775"/>
          </a:xfrm>
          <a:prstGeom prst="rect">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1465B"/>
              </a:solidFill>
              <a:cs typeface="+mn-ea"/>
              <a:sym typeface="+mn-lt"/>
            </a:endParaRPr>
          </a:p>
        </p:txBody>
      </p:sp>
      <p:sp>
        <p:nvSpPr>
          <p:cNvPr id="15" name="TextBox 4"/>
          <p:cNvSpPr txBox="1"/>
          <p:nvPr/>
        </p:nvSpPr>
        <p:spPr>
          <a:xfrm>
            <a:off x="3681981" y="2966316"/>
            <a:ext cx="4955204" cy="523220"/>
          </a:xfrm>
          <a:prstGeom prst="rect">
            <a:avLst/>
          </a:prstGeom>
          <a:noFill/>
        </p:spPr>
        <p:txBody>
          <a:bodyPr wrap="none" rtlCol="0">
            <a:spAutoFit/>
          </a:bodyPr>
          <a:lstStyle/>
          <a:p>
            <a:pPr algn="ctr"/>
            <a:r>
              <a:rPr lang="zh-CN" altLang="en-US" sz="2800" spc="800" dirty="0">
                <a:solidFill>
                  <a:schemeClr val="bg1"/>
                </a:solidFill>
                <a:cs typeface="+mn-ea"/>
                <a:sym typeface="+mn-lt"/>
              </a:rPr>
              <a:t>卡</a:t>
            </a:r>
            <a:r>
              <a:rPr lang="en-US" altLang="zh-CN" sz="2800" spc="800" dirty="0">
                <a:solidFill>
                  <a:schemeClr val="bg1"/>
                </a:solidFill>
                <a:cs typeface="+mn-ea"/>
                <a:sym typeface="+mn-lt"/>
              </a:rPr>
              <a:t>/</a:t>
            </a:r>
            <a:r>
              <a:rPr lang="zh-CN" altLang="en-US" sz="2800" spc="800" dirty="0">
                <a:solidFill>
                  <a:schemeClr val="bg1"/>
                </a:solidFill>
                <a:cs typeface="+mn-ea"/>
                <a:sym typeface="+mn-lt"/>
              </a:rPr>
              <a:t>通</a:t>
            </a:r>
            <a:r>
              <a:rPr lang="en-US" altLang="zh-CN" sz="2800" spc="800" dirty="0">
                <a:solidFill>
                  <a:schemeClr val="bg1"/>
                </a:solidFill>
                <a:cs typeface="+mn-ea"/>
                <a:sym typeface="+mn-lt"/>
              </a:rPr>
              <a:t>/</a:t>
            </a:r>
            <a:r>
              <a:rPr lang="zh-CN" altLang="en-US" sz="2800" spc="800" dirty="0">
                <a:solidFill>
                  <a:schemeClr val="bg1"/>
                </a:solidFill>
                <a:cs typeface="+mn-ea"/>
                <a:sym typeface="+mn-lt"/>
              </a:rPr>
              <a:t>教</a:t>
            </a:r>
            <a:r>
              <a:rPr lang="en-US" altLang="zh-CN" sz="2800" spc="800" dirty="0">
                <a:solidFill>
                  <a:schemeClr val="bg1"/>
                </a:solidFill>
                <a:cs typeface="+mn-ea"/>
                <a:sym typeface="+mn-lt"/>
              </a:rPr>
              <a:t>/</a:t>
            </a:r>
            <a:r>
              <a:rPr lang="zh-CN" altLang="en-US" sz="2800" spc="800" dirty="0">
                <a:solidFill>
                  <a:schemeClr val="bg1"/>
                </a:solidFill>
                <a:cs typeface="+mn-ea"/>
                <a:sym typeface="+mn-lt"/>
              </a:rPr>
              <a:t>育</a:t>
            </a:r>
            <a:r>
              <a:rPr lang="en-US" altLang="zh-CN" sz="2800" spc="800" dirty="0">
                <a:solidFill>
                  <a:schemeClr val="bg1"/>
                </a:solidFill>
                <a:cs typeface="+mn-ea"/>
                <a:sym typeface="+mn-lt"/>
              </a:rPr>
              <a:t>/</a:t>
            </a:r>
            <a:r>
              <a:rPr lang="zh-CN" altLang="en-US" sz="2800" spc="800" dirty="0">
                <a:solidFill>
                  <a:schemeClr val="bg1"/>
                </a:solidFill>
                <a:cs typeface="+mn-ea"/>
                <a:sym typeface="+mn-lt"/>
              </a:rPr>
              <a:t>类</a:t>
            </a:r>
            <a:r>
              <a:rPr lang="en-US" altLang="zh-CN" sz="2800" spc="800" dirty="0">
                <a:solidFill>
                  <a:schemeClr val="bg1"/>
                </a:solidFill>
                <a:cs typeface="+mn-ea"/>
                <a:sym typeface="+mn-lt"/>
              </a:rPr>
              <a:t>/</a:t>
            </a:r>
            <a:r>
              <a:rPr lang="zh-CN" altLang="en-US" sz="2800" spc="800" dirty="0">
                <a:solidFill>
                  <a:schemeClr val="bg1"/>
                </a:solidFill>
                <a:cs typeface="+mn-ea"/>
                <a:sym typeface="+mn-lt"/>
              </a:rPr>
              <a:t>模</a:t>
            </a:r>
            <a:r>
              <a:rPr lang="en-US" altLang="zh-CN" sz="2800" spc="800" dirty="0">
                <a:solidFill>
                  <a:schemeClr val="bg1"/>
                </a:solidFill>
                <a:cs typeface="+mn-ea"/>
                <a:sym typeface="+mn-lt"/>
              </a:rPr>
              <a:t>/</a:t>
            </a:r>
            <a:r>
              <a:rPr lang="zh-CN" altLang="en-US" sz="2800" spc="800" dirty="0">
                <a:solidFill>
                  <a:schemeClr val="bg1"/>
                </a:solidFill>
                <a:cs typeface="+mn-ea"/>
                <a:sym typeface="+mn-lt"/>
              </a:rPr>
              <a:t>板</a:t>
            </a:r>
            <a:endParaRPr lang="en-US" altLang="zh-CN" sz="2800" spc="800" dirty="0">
              <a:solidFill>
                <a:schemeClr val="bg1"/>
              </a:solidFill>
              <a:cs typeface="+mn-ea"/>
              <a:sym typeface="+mn-lt"/>
            </a:endParaRPr>
          </a:p>
        </p:txBody>
      </p:sp>
      <p:sp>
        <p:nvSpPr>
          <p:cNvPr id="23" name="矩形 22"/>
          <p:cNvSpPr/>
          <p:nvPr/>
        </p:nvSpPr>
        <p:spPr>
          <a:xfrm>
            <a:off x="354012" y="342900"/>
            <a:ext cx="11482388" cy="6173786"/>
          </a:xfrm>
          <a:prstGeom prst="rect">
            <a:avLst/>
          </a:prstGeom>
          <a:noFill/>
          <a:ln>
            <a:solidFill>
              <a:srgbClr val="5C9F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TextBox 23"/>
          <p:cNvSpPr txBox="1"/>
          <p:nvPr/>
        </p:nvSpPr>
        <p:spPr>
          <a:xfrm>
            <a:off x="3092592" y="3681497"/>
            <a:ext cx="6055036" cy="306705"/>
          </a:xfrm>
          <a:prstGeom prst="rect">
            <a:avLst/>
          </a:prstGeom>
          <a:noFill/>
        </p:spPr>
        <p:txBody>
          <a:bodyPr wrap="square" rtlCol="0">
            <a:spAutoFit/>
          </a:bodyPr>
          <a:lstStyle/>
          <a:p>
            <a:pPr algn="ctr"/>
            <a:r>
              <a:rPr lang="zh-CN" altLang="en-US" sz="1400" dirty="0">
                <a:solidFill>
                  <a:schemeClr val="bg1">
                    <a:lumMod val="65000"/>
                  </a:schemeClr>
                </a:solidFill>
                <a:cs typeface="+mn-ea"/>
                <a:sym typeface="+mn-lt"/>
              </a:rPr>
              <a:t>汇报人：</a:t>
            </a:r>
            <a:r>
              <a:rPr lang="en-US" altLang="zh-CN" sz="1400" dirty="0">
                <a:solidFill>
                  <a:schemeClr val="bg1">
                    <a:lumMod val="65000"/>
                  </a:schemeClr>
                </a:solidFill>
                <a:cs typeface="+mn-ea"/>
                <a:sym typeface="+mn-lt"/>
              </a:rPr>
              <a:t>XXX   </a:t>
            </a:r>
            <a:r>
              <a:rPr lang="zh-CN" altLang="en-US" sz="1400" dirty="0">
                <a:solidFill>
                  <a:schemeClr val="bg1">
                    <a:lumMod val="65000"/>
                  </a:schemeClr>
                </a:solidFill>
                <a:cs typeface="+mn-ea"/>
                <a:sym typeface="+mn-lt"/>
              </a:rPr>
              <a:t>时间：</a:t>
            </a:r>
            <a:r>
              <a:rPr lang="en-US" altLang="zh-CN" sz="1400" dirty="0">
                <a:solidFill>
                  <a:schemeClr val="bg1">
                    <a:lumMod val="65000"/>
                  </a:schemeClr>
                </a:solidFill>
                <a:cs typeface="+mn-ea"/>
                <a:sym typeface="+mn-lt"/>
              </a:rPr>
              <a:t>2030.12.12</a:t>
            </a:r>
            <a:endParaRPr lang="en-US" altLang="zh-CN" sz="1400" dirty="0">
              <a:solidFill>
                <a:schemeClr val="bg1">
                  <a:lumMod val="65000"/>
                </a:schemeClr>
              </a:solidFill>
              <a:cs typeface="+mn-ea"/>
              <a:sym typeface="+mn-lt"/>
            </a:endParaRPr>
          </a:p>
        </p:txBody>
      </p:sp>
      <p:sp>
        <p:nvSpPr>
          <p:cNvPr id="25" name="椭圆 24"/>
          <p:cNvSpPr/>
          <p:nvPr/>
        </p:nvSpPr>
        <p:spPr>
          <a:xfrm>
            <a:off x="3197532" y="2610827"/>
            <a:ext cx="211176" cy="211176"/>
          </a:xfrm>
          <a:prstGeom prst="ellipse">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文本框 54"/>
          <p:cNvSpPr txBox="1"/>
          <p:nvPr/>
        </p:nvSpPr>
        <p:spPr>
          <a:xfrm>
            <a:off x="3496795" y="2517025"/>
            <a:ext cx="1463040" cy="398780"/>
          </a:xfrm>
          <a:prstGeom prst="rect">
            <a:avLst/>
          </a:prstGeom>
          <a:noFill/>
        </p:spPr>
        <p:txBody>
          <a:bodyPr wrap="square" rtlCol="0">
            <a:spAutoFit/>
          </a:bodyPr>
          <a:lstStyle/>
          <a:p>
            <a:r>
              <a:rPr lang="en-US" altLang="zh-CN" sz="2000" dirty="0" smtClean="0">
                <a:solidFill>
                  <a:schemeClr val="bg1">
                    <a:lumMod val="50000"/>
                  </a:schemeClr>
                </a:solidFill>
                <a:cs typeface="+mn-ea"/>
                <a:sym typeface="+mn-lt"/>
              </a:rPr>
              <a:t>PPT</a:t>
            </a:r>
            <a:r>
              <a:rPr lang="zh-CN" altLang="en-US" sz="2000" dirty="0" smtClean="0">
                <a:solidFill>
                  <a:schemeClr val="bg1">
                    <a:lumMod val="50000"/>
                  </a:schemeClr>
                </a:solidFill>
                <a:cs typeface="+mn-ea"/>
                <a:sym typeface="+mn-lt"/>
              </a:rPr>
              <a:t>课件</a:t>
            </a:r>
            <a:endParaRPr lang="en-US" altLang="zh-CN" sz="2000" dirty="0">
              <a:solidFill>
                <a:schemeClr val="bg1">
                  <a:lumMod val="50000"/>
                </a:schemeClr>
              </a:solidFill>
              <a:cs typeface="+mn-ea"/>
              <a:sym typeface="+mn-lt"/>
            </a:endParaRPr>
          </a:p>
        </p:txBody>
      </p:sp>
      <p:sp>
        <p:nvSpPr>
          <p:cNvPr id="27" name="椭圆 26"/>
          <p:cNvSpPr/>
          <p:nvPr/>
        </p:nvSpPr>
        <p:spPr>
          <a:xfrm>
            <a:off x="5421274" y="2610827"/>
            <a:ext cx="211176" cy="211176"/>
          </a:xfrm>
          <a:prstGeom prst="ellipse">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文本框 56"/>
          <p:cNvSpPr txBox="1"/>
          <p:nvPr/>
        </p:nvSpPr>
        <p:spPr>
          <a:xfrm>
            <a:off x="5720537" y="2517025"/>
            <a:ext cx="1456055" cy="398780"/>
          </a:xfrm>
          <a:prstGeom prst="rect">
            <a:avLst/>
          </a:prstGeom>
          <a:noFill/>
        </p:spPr>
        <p:txBody>
          <a:bodyPr wrap="square" rtlCol="0">
            <a:spAutoFit/>
          </a:bodyPr>
          <a:lstStyle/>
          <a:p>
            <a:r>
              <a:rPr lang="zh-CN" altLang="en-US" sz="2000" dirty="0" smtClean="0">
                <a:solidFill>
                  <a:schemeClr val="bg1">
                    <a:lumMod val="50000"/>
                  </a:schemeClr>
                </a:solidFill>
                <a:cs typeface="+mn-ea"/>
                <a:sym typeface="+mn-lt"/>
              </a:rPr>
              <a:t>公开课</a:t>
            </a:r>
            <a:endParaRPr lang="en-US" altLang="zh-CN" sz="2000" dirty="0">
              <a:solidFill>
                <a:schemeClr val="bg1">
                  <a:lumMod val="50000"/>
                </a:schemeClr>
              </a:solidFill>
              <a:cs typeface="+mn-ea"/>
              <a:sym typeface="+mn-lt"/>
            </a:endParaRPr>
          </a:p>
        </p:txBody>
      </p:sp>
      <p:sp>
        <p:nvSpPr>
          <p:cNvPr id="29" name="椭圆 28"/>
          <p:cNvSpPr/>
          <p:nvPr/>
        </p:nvSpPr>
        <p:spPr>
          <a:xfrm>
            <a:off x="7642791" y="2610827"/>
            <a:ext cx="211176" cy="211176"/>
          </a:xfrm>
          <a:prstGeom prst="ellipse">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文本框 58"/>
          <p:cNvSpPr txBox="1"/>
          <p:nvPr/>
        </p:nvSpPr>
        <p:spPr>
          <a:xfrm>
            <a:off x="7942054" y="2517025"/>
            <a:ext cx="1463040" cy="398780"/>
          </a:xfrm>
          <a:prstGeom prst="rect">
            <a:avLst/>
          </a:prstGeom>
          <a:noFill/>
        </p:spPr>
        <p:txBody>
          <a:bodyPr wrap="square" rtlCol="0">
            <a:spAutoFit/>
          </a:bodyPr>
          <a:lstStyle/>
          <a:p>
            <a:r>
              <a:rPr lang="zh-CN" altLang="en-US" sz="2000" dirty="0" smtClean="0">
                <a:solidFill>
                  <a:schemeClr val="bg1">
                    <a:lumMod val="50000"/>
                  </a:schemeClr>
                </a:solidFill>
                <a:cs typeface="+mn-ea"/>
                <a:sym typeface="+mn-lt"/>
              </a:rPr>
              <a:t>教学说课</a:t>
            </a:r>
            <a:endParaRPr lang="en-US" altLang="zh-CN" sz="2000" dirty="0">
              <a:solidFill>
                <a:schemeClr val="bg1">
                  <a:lumMod val="5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900" advClick="0" advTm="1000">
        <p14:warp dir="in"/>
      </p:transition>
    </mc:Choice>
    <mc:Fallback>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750" fill="hold"/>
                                        <p:tgtEl>
                                          <p:spTgt spid="23"/>
                                        </p:tgtEl>
                                        <p:attrNameLst>
                                          <p:attrName>ppt_w</p:attrName>
                                        </p:attrNameLst>
                                      </p:cBhvr>
                                      <p:tavLst>
                                        <p:tav tm="0">
                                          <p:val>
                                            <p:fltVal val="0"/>
                                          </p:val>
                                        </p:tav>
                                        <p:tav tm="100000">
                                          <p:val>
                                            <p:strVal val="#ppt_w"/>
                                          </p:val>
                                        </p:tav>
                                      </p:tavLst>
                                    </p:anim>
                                    <p:anim calcmode="lin" valueType="num">
                                      <p:cBhvr>
                                        <p:cTn id="12" dur="750" fill="hold"/>
                                        <p:tgtEl>
                                          <p:spTgt spid="23"/>
                                        </p:tgtEl>
                                        <p:attrNameLst>
                                          <p:attrName>ppt_h</p:attrName>
                                        </p:attrNameLst>
                                      </p:cBhvr>
                                      <p:tavLst>
                                        <p:tav tm="0">
                                          <p:val>
                                            <p:fltVal val="0"/>
                                          </p:val>
                                        </p:tav>
                                        <p:tav tm="100000">
                                          <p:val>
                                            <p:strVal val="#ppt_h"/>
                                          </p:val>
                                        </p:tav>
                                      </p:tavLst>
                                    </p:anim>
                                    <p:animEffect transition="in" filter="fade">
                                      <p:cBhvr>
                                        <p:cTn id="13" dur="750"/>
                                        <p:tgtEl>
                                          <p:spTgt spid="23"/>
                                        </p:tgtEl>
                                      </p:cBhvr>
                                    </p:animEffect>
                                  </p:childTnLst>
                                </p:cTn>
                              </p:par>
                            </p:childTnLst>
                          </p:cTn>
                        </p:par>
                        <p:par>
                          <p:cTn id="14" fill="hold">
                            <p:stCondLst>
                              <p:cond delay="2000"/>
                            </p:stCondLst>
                            <p:childTnLst>
                              <p:par>
                                <p:cTn id="15" presetID="14" presetClass="entr" presetSubtype="10" fill="hold" grpId="0" nodeType="afterEffect">
                                  <p:stCondLst>
                                    <p:cond delay="0"/>
                                  </p:stCondLst>
                                  <p:iterate type="lt">
                                    <p:tmPct val="30000"/>
                                  </p:iterate>
                                  <p:childTnLst>
                                    <p:set>
                                      <p:cBhvr>
                                        <p:cTn id="16" dur="1" fill="hold">
                                          <p:stCondLst>
                                            <p:cond delay="0"/>
                                          </p:stCondLst>
                                        </p:cTn>
                                        <p:tgtEl>
                                          <p:spTgt spid="13"/>
                                        </p:tgtEl>
                                        <p:attrNameLst>
                                          <p:attrName>style.visibility</p:attrName>
                                        </p:attrNameLst>
                                      </p:cBhvr>
                                      <p:to>
                                        <p:strVal val="visible"/>
                                      </p:to>
                                    </p:set>
                                    <p:animEffect transition="in" filter="randombar(horizontal)">
                                      <p:cBhvr>
                                        <p:cTn id="17" dur="500"/>
                                        <p:tgtEl>
                                          <p:spTgt spid="13"/>
                                        </p:tgtEl>
                                      </p:cBhvr>
                                    </p:animEffect>
                                  </p:childTnLst>
                                </p:cTn>
                              </p:par>
                              <p:par>
                                <p:cTn id="18" presetID="22" presetClass="entr" presetSubtype="8" fill="hold" grpId="0" nodeType="withEffect" nodePh="1">
                                  <p:stCondLst>
                                    <p:cond delay="750"/>
                                  </p:stCondLst>
                                  <p:endCondLst>
                                    <p:cond evt="begin" delay="0">
                                      <p:tn val="18"/>
                                    </p:cond>
                                  </p:end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childTnLst>
                          </p:cTn>
                        </p:par>
                        <p:par>
                          <p:cTn id="21" fill="hold">
                            <p:stCondLst>
                              <p:cond delay="2299"/>
                            </p:stCondLst>
                            <p:childTnLst>
                              <p:par>
                                <p:cTn id="22" presetID="14" presetClass="entr" presetSubtype="10" fill="hold" grpId="0" nodeType="afterEffect">
                                  <p:stCondLst>
                                    <p:cond delay="0"/>
                                  </p:stCondLst>
                                  <p:iterate type="lt">
                                    <p:tmPct val="30000"/>
                                  </p:iterate>
                                  <p:childTnLst>
                                    <p:set>
                                      <p:cBhvr>
                                        <p:cTn id="23" dur="1" fill="hold">
                                          <p:stCondLst>
                                            <p:cond delay="0"/>
                                          </p:stCondLst>
                                        </p:cTn>
                                        <p:tgtEl>
                                          <p:spTgt spid="15"/>
                                        </p:tgtEl>
                                        <p:attrNameLst>
                                          <p:attrName>style.visibility</p:attrName>
                                        </p:attrNameLst>
                                      </p:cBhvr>
                                      <p:to>
                                        <p:strVal val="visible"/>
                                      </p:to>
                                    </p:set>
                                    <p:animEffect transition="in" filter="randombar(horizontal)">
                                      <p:cBhvr>
                                        <p:cTn id="24" dur="250"/>
                                        <p:tgtEl>
                                          <p:spTgt spid="15"/>
                                        </p:tgtEl>
                                      </p:cBhvr>
                                    </p:animEffect>
                                  </p:childTnLst>
                                </p:cTn>
                              </p:par>
                            </p:childTnLst>
                          </p:cTn>
                        </p:par>
                        <p:par>
                          <p:cTn id="25" fill="hold">
                            <p:stCondLst>
                              <p:cond delay="3449"/>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24"/>
                                        </p:tgtEl>
                                        <p:attrNameLst>
                                          <p:attrName>style.visibility</p:attrName>
                                        </p:attrNameLst>
                                      </p:cBhvr>
                                      <p:to>
                                        <p:strVal val="visible"/>
                                      </p:to>
                                    </p:set>
                                    <p:animEffect transition="in" filter="wipe(left)">
                                      <p:cBhvr>
                                        <p:cTn id="28" dur="20"/>
                                        <p:tgtEl>
                                          <p:spTgt spid="24"/>
                                        </p:tgtEl>
                                      </p:cBhvr>
                                    </p:animEffect>
                                  </p:childTnLst>
                                </p:cTn>
                              </p:par>
                            </p:childTnLst>
                          </p:cTn>
                        </p:par>
                        <p:par>
                          <p:cTn id="29" fill="hold">
                            <p:stCondLst>
                              <p:cond delay="3601"/>
                            </p:stCondLst>
                            <p:childTnLst>
                              <p:par>
                                <p:cTn id="30" presetID="53" presetClass="entr" presetSubtype="16"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p:cTn id="32" dur="750" fill="hold"/>
                                        <p:tgtEl>
                                          <p:spTgt spid="25"/>
                                        </p:tgtEl>
                                        <p:attrNameLst>
                                          <p:attrName>ppt_w</p:attrName>
                                        </p:attrNameLst>
                                      </p:cBhvr>
                                      <p:tavLst>
                                        <p:tav tm="0">
                                          <p:val>
                                            <p:fltVal val="0"/>
                                          </p:val>
                                        </p:tav>
                                        <p:tav tm="100000">
                                          <p:val>
                                            <p:strVal val="#ppt_w"/>
                                          </p:val>
                                        </p:tav>
                                      </p:tavLst>
                                    </p:anim>
                                    <p:anim calcmode="lin" valueType="num">
                                      <p:cBhvr>
                                        <p:cTn id="33" dur="750" fill="hold"/>
                                        <p:tgtEl>
                                          <p:spTgt spid="25"/>
                                        </p:tgtEl>
                                        <p:attrNameLst>
                                          <p:attrName>ppt_h</p:attrName>
                                        </p:attrNameLst>
                                      </p:cBhvr>
                                      <p:tavLst>
                                        <p:tav tm="0">
                                          <p:val>
                                            <p:fltVal val="0"/>
                                          </p:val>
                                        </p:tav>
                                        <p:tav tm="100000">
                                          <p:val>
                                            <p:strVal val="#ppt_h"/>
                                          </p:val>
                                        </p:tav>
                                      </p:tavLst>
                                    </p:anim>
                                    <p:animEffect transition="in" filter="fade">
                                      <p:cBhvr>
                                        <p:cTn id="34" dur="750"/>
                                        <p:tgtEl>
                                          <p:spTgt spid="25"/>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left)">
                                      <p:cBhvr>
                                        <p:cTn id="37" dur="750"/>
                                        <p:tgtEl>
                                          <p:spTgt spid="2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p:cTn id="40" dur="750" fill="hold"/>
                                        <p:tgtEl>
                                          <p:spTgt spid="27"/>
                                        </p:tgtEl>
                                        <p:attrNameLst>
                                          <p:attrName>ppt_w</p:attrName>
                                        </p:attrNameLst>
                                      </p:cBhvr>
                                      <p:tavLst>
                                        <p:tav tm="0">
                                          <p:val>
                                            <p:fltVal val="0"/>
                                          </p:val>
                                        </p:tav>
                                        <p:tav tm="100000">
                                          <p:val>
                                            <p:strVal val="#ppt_w"/>
                                          </p:val>
                                        </p:tav>
                                      </p:tavLst>
                                    </p:anim>
                                    <p:anim calcmode="lin" valueType="num">
                                      <p:cBhvr>
                                        <p:cTn id="41" dur="750" fill="hold"/>
                                        <p:tgtEl>
                                          <p:spTgt spid="27"/>
                                        </p:tgtEl>
                                        <p:attrNameLst>
                                          <p:attrName>ppt_h</p:attrName>
                                        </p:attrNameLst>
                                      </p:cBhvr>
                                      <p:tavLst>
                                        <p:tav tm="0">
                                          <p:val>
                                            <p:fltVal val="0"/>
                                          </p:val>
                                        </p:tav>
                                        <p:tav tm="100000">
                                          <p:val>
                                            <p:strVal val="#ppt_h"/>
                                          </p:val>
                                        </p:tav>
                                      </p:tavLst>
                                    </p:anim>
                                    <p:animEffect transition="in" filter="fade">
                                      <p:cBhvr>
                                        <p:cTn id="42" dur="750"/>
                                        <p:tgtEl>
                                          <p:spTgt spid="2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left)">
                                      <p:cBhvr>
                                        <p:cTn id="45" dur="750"/>
                                        <p:tgtEl>
                                          <p:spTgt spid="28"/>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p:cTn id="48" dur="750" fill="hold"/>
                                        <p:tgtEl>
                                          <p:spTgt spid="29"/>
                                        </p:tgtEl>
                                        <p:attrNameLst>
                                          <p:attrName>ppt_w</p:attrName>
                                        </p:attrNameLst>
                                      </p:cBhvr>
                                      <p:tavLst>
                                        <p:tav tm="0">
                                          <p:val>
                                            <p:fltVal val="0"/>
                                          </p:val>
                                        </p:tav>
                                        <p:tav tm="100000">
                                          <p:val>
                                            <p:strVal val="#ppt_w"/>
                                          </p:val>
                                        </p:tav>
                                      </p:tavLst>
                                    </p:anim>
                                    <p:anim calcmode="lin" valueType="num">
                                      <p:cBhvr>
                                        <p:cTn id="49" dur="750" fill="hold"/>
                                        <p:tgtEl>
                                          <p:spTgt spid="29"/>
                                        </p:tgtEl>
                                        <p:attrNameLst>
                                          <p:attrName>ppt_h</p:attrName>
                                        </p:attrNameLst>
                                      </p:cBhvr>
                                      <p:tavLst>
                                        <p:tav tm="0">
                                          <p:val>
                                            <p:fltVal val="0"/>
                                          </p:val>
                                        </p:tav>
                                        <p:tav tm="100000">
                                          <p:val>
                                            <p:strVal val="#ppt_h"/>
                                          </p:val>
                                        </p:tav>
                                      </p:tavLst>
                                    </p:anim>
                                    <p:animEffect transition="in" filter="fade">
                                      <p:cBhvr>
                                        <p:cTn id="50" dur="750"/>
                                        <p:tgtEl>
                                          <p:spTgt spid="29"/>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left)">
                                      <p:cBhvr>
                                        <p:cTn id="53"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15" grpId="0"/>
      <p:bldP spid="23" grpId="0" animBg="1"/>
      <p:bldP spid="24" grpId="0"/>
      <p:bldP spid="25" grpId="0" animBg="1"/>
      <p:bldP spid="26" grpId="0"/>
      <p:bldP spid="27" grpId="0" animBg="1"/>
      <p:bldP spid="28" grpId="0"/>
      <p:bldP spid="29" grpId="0" animBg="1"/>
      <p:bldP spid="3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12" name="矩形 11"/>
          <p:cNvSpPr/>
          <p:nvPr/>
        </p:nvSpPr>
        <p:spPr>
          <a:xfrm>
            <a:off x="354012" y="342900"/>
            <a:ext cx="11482388" cy="6173786"/>
          </a:xfrm>
          <a:prstGeom prst="rect">
            <a:avLst/>
          </a:prstGeom>
          <a:noFill/>
          <a:ln>
            <a:solidFill>
              <a:srgbClr val="5C9F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3" name="组合 12"/>
          <p:cNvGrpSpPr/>
          <p:nvPr/>
        </p:nvGrpSpPr>
        <p:grpSpPr>
          <a:xfrm>
            <a:off x="3802816" y="1319960"/>
            <a:ext cx="1298961" cy="3296399"/>
            <a:chOff x="3692144" y="1760830"/>
            <a:chExt cx="1298961" cy="3296399"/>
          </a:xfrm>
        </p:grpSpPr>
        <p:sp>
          <p:nvSpPr>
            <p:cNvPr id="18" name="矩形 17"/>
            <p:cNvSpPr/>
            <p:nvPr/>
          </p:nvSpPr>
          <p:spPr>
            <a:xfrm rot="5400000">
              <a:off x="2698006" y="2754968"/>
              <a:ext cx="3287238" cy="1298961"/>
            </a:xfrm>
            <a:prstGeom prst="rect">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FB6BA"/>
                </a:solidFill>
                <a:cs typeface="+mn-ea"/>
                <a:sym typeface="+mn-lt"/>
              </a:endParaRPr>
            </a:p>
          </p:txBody>
        </p:sp>
        <p:sp>
          <p:nvSpPr>
            <p:cNvPr id="15" name="文本框 283"/>
            <p:cNvSpPr txBox="1"/>
            <p:nvPr/>
          </p:nvSpPr>
          <p:spPr>
            <a:xfrm>
              <a:off x="3845785" y="1769993"/>
              <a:ext cx="984885" cy="3287236"/>
            </a:xfrm>
            <a:prstGeom prst="rect">
              <a:avLst/>
            </a:prstGeom>
            <a:noFill/>
          </p:spPr>
          <p:txBody>
            <a:bodyPr vert="eaVert" wrap="square" rtlCol="0">
              <a:spAutoFit/>
            </a:bodyPr>
            <a:lstStyle/>
            <a:p>
              <a:pPr algn="ctr"/>
              <a:r>
                <a:rPr lang="zh-CN" altLang="en-US" sz="3600" spc="600" dirty="0">
                  <a:solidFill>
                    <a:schemeClr val="bg1"/>
                  </a:solidFill>
                  <a:cs typeface="+mn-ea"/>
                  <a:sym typeface="+mn-lt"/>
                </a:rPr>
                <a:t>第一章</a:t>
              </a:r>
              <a:endParaRPr lang="en-US" altLang="zh-CN" sz="3600" spc="600" dirty="0">
                <a:solidFill>
                  <a:schemeClr val="bg1"/>
                </a:solidFill>
                <a:cs typeface="+mn-ea"/>
                <a:sym typeface="+mn-lt"/>
              </a:endParaRPr>
            </a:p>
            <a:p>
              <a:pPr algn="ctr"/>
              <a:r>
                <a:rPr lang="en-US" altLang="zh-CN" sz="1600" spc="300" dirty="0">
                  <a:solidFill>
                    <a:schemeClr val="bg1"/>
                  </a:solidFill>
                  <a:cs typeface="+mn-ea"/>
                  <a:sym typeface="+mn-lt"/>
                </a:rPr>
                <a:t>DIRECTORY</a:t>
              </a:r>
              <a:endParaRPr lang="zh-CN" altLang="en-US" sz="2400" spc="300" dirty="0">
                <a:solidFill>
                  <a:schemeClr val="bg1"/>
                </a:solidFill>
                <a:cs typeface="+mn-ea"/>
                <a:sym typeface="+mn-lt"/>
              </a:endParaRPr>
            </a:p>
          </p:txBody>
        </p:sp>
      </p:grpSp>
      <p:grpSp>
        <p:nvGrpSpPr>
          <p:cNvPr id="19" name="组合 18"/>
          <p:cNvGrpSpPr/>
          <p:nvPr/>
        </p:nvGrpSpPr>
        <p:grpSpPr>
          <a:xfrm>
            <a:off x="5368000" y="2266853"/>
            <a:ext cx="3570208" cy="1148703"/>
            <a:chOff x="5324345" y="2570171"/>
            <a:chExt cx="3570208" cy="1148703"/>
          </a:xfrm>
        </p:grpSpPr>
        <p:sp>
          <p:nvSpPr>
            <p:cNvPr id="20" name="矩形 19"/>
            <p:cNvSpPr/>
            <p:nvPr/>
          </p:nvSpPr>
          <p:spPr>
            <a:xfrm>
              <a:off x="5324345" y="2570171"/>
              <a:ext cx="3570208" cy="769441"/>
            </a:xfrm>
            <a:prstGeom prst="rect">
              <a:avLst/>
            </a:prstGeom>
          </p:spPr>
          <p:txBody>
            <a:bodyPr wrap="none">
              <a:spAutoFit/>
            </a:bodyPr>
            <a:lstStyle/>
            <a:p>
              <a:r>
                <a:rPr kumimoji="1" lang="zh-CN" altLang="en-US" sz="4400" dirty="0">
                  <a:solidFill>
                    <a:srgbClr val="5C9FBA"/>
                  </a:solidFill>
                  <a:cs typeface="+mn-ea"/>
                  <a:sym typeface="+mn-lt"/>
                </a:rPr>
                <a:t>教学工作回顾</a:t>
              </a:r>
              <a:endParaRPr kumimoji="1" lang="zh-CN" altLang="en-US" sz="4400" dirty="0">
                <a:solidFill>
                  <a:srgbClr val="5C9FBA"/>
                </a:solidFill>
                <a:cs typeface="+mn-ea"/>
                <a:sym typeface="+mn-lt"/>
              </a:endParaRPr>
            </a:p>
          </p:txBody>
        </p:sp>
        <p:sp>
          <p:nvSpPr>
            <p:cNvPr id="21" name="矩形 20"/>
            <p:cNvSpPr/>
            <p:nvPr/>
          </p:nvSpPr>
          <p:spPr>
            <a:xfrm>
              <a:off x="5360731" y="3306453"/>
              <a:ext cx="3456785" cy="412421"/>
            </a:xfrm>
            <a:prstGeom prst="rect">
              <a:avLst/>
            </a:prstGeom>
          </p:spPr>
          <p:txBody>
            <a:bodyPr wrap="square">
              <a:spAutoFit/>
            </a:bodyPr>
            <a:lstStyle/>
            <a:p>
              <a:pPr>
                <a:lnSpc>
                  <a:spcPct val="130000"/>
                </a:lnSpc>
              </a:pPr>
              <a:r>
                <a:rPr lang="zh-CN" altLang="en-US" sz="800" dirty="0">
                  <a:solidFill>
                    <a:schemeClr val="bg1">
                      <a:lumMod val="50000"/>
                    </a:schemeClr>
                  </a:solidFill>
                  <a:cs typeface="+mn-ea"/>
                  <a:sym typeface="+mn-lt"/>
                </a:rPr>
                <a:t>点击此处添加文本内容，如关键词、部分简单介绍等。点击此处添加文本内容如关键词、部分简单介绍等。点击此处添加文本内容，如关键词、部</a:t>
              </a:r>
              <a:endParaRPr lang="en-US" altLang="zh-CN" sz="800" dirty="0">
                <a:solidFill>
                  <a:schemeClr val="bg1">
                    <a:lumMod val="50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750" fill="hold"/>
                                        <p:tgtEl>
                                          <p:spTgt spid="12"/>
                                        </p:tgtEl>
                                        <p:attrNameLst>
                                          <p:attrName>ppt_w</p:attrName>
                                        </p:attrNameLst>
                                      </p:cBhvr>
                                      <p:tavLst>
                                        <p:tav tm="0">
                                          <p:val>
                                            <p:fltVal val="0"/>
                                          </p:val>
                                        </p:tav>
                                        <p:tav tm="100000">
                                          <p:val>
                                            <p:strVal val="#ppt_w"/>
                                          </p:val>
                                        </p:tav>
                                      </p:tavLst>
                                    </p:anim>
                                    <p:anim calcmode="lin" valueType="num">
                                      <p:cBhvr>
                                        <p:cTn id="12" dur="750" fill="hold"/>
                                        <p:tgtEl>
                                          <p:spTgt spid="12"/>
                                        </p:tgtEl>
                                        <p:attrNameLst>
                                          <p:attrName>ppt_h</p:attrName>
                                        </p:attrNameLst>
                                      </p:cBhvr>
                                      <p:tavLst>
                                        <p:tav tm="0">
                                          <p:val>
                                            <p:fltVal val="0"/>
                                          </p:val>
                                        </p:tav>
                                        <p:tav tm="100000">
                                          <p:val>
                                            <p:strVal val="#ppt_h"/>
                                          </p:val>
                                        </p:tav>
                                      </p:tavLst>
                                    </p:anim>
                                    <p:animEffect transition="in" filter="fade">
                                      <p:cBhvr>
                                        <p:cTn id="13" dur="750"/>
                                        <p:tgtEl>
                                          <p:spTgt spid="12"/>
                                        </p:tgtEl>
                                      </p:cBhvr>
                                    </p:animEffect>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0" y="172636"/>
            <a:ext cx="12190413" cy="780767"/>
            <a:chOff x="0" y="595546"/>
            <a:chExt cx="12190413" cy="780767"/>
          </a:xfrm>
        </p:grpSpPr>
        <p:sp>
          <p:nvSpPr>
            <p:cNvPr id="11" name="矩形 10"/>
            <p:cNvSpPr/>
            <p:nvPr/>
          </p:nvSpPr>
          <p:spPr>
            <a:xfrm flipV="1">
              <a:off x="0" y="1330594"/>
              <a:ext cx="12190413" cy="45719"/>
            </a:xfrm>
            <a:prstGeom prst="rect">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8"/>
            <p:cNvSpPr txBox="1">
              <a:spLocks noChangeArrowheads="1"/>
            </p:cNvSpPr>
            <p:nvPr/>
          </p:nvSpPr>
          <p:spPr bwMode="auto">
            <a:xfrm>
              <a:off x="4467544" y="595546"/>
              <a:ext cx="32553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dirty="0">
                  <a:solidFill>
                    <a:srgbClr val="5C9FBA"/>
                  </a:solidFill>
                  <a:cs typeface="+mn-ea"/>
                  <a:sym typeface="+mn-lt"/>
                </a:rPr>
                <a:t>教学工作回顾</a:t>
              </a:r>
              <a:endParaRPr lang="zh-CN" altLang="en-US" sz="3600" dirty="0">
                <a:solidFill>
                  <a:srgbClr val="5C9FBA"/>
                </a:solidFill>
                <a:cs typeface="+mn-ea"/>
                <a:sym typeface="+mn-lt"/>
              </a:endParaRPr>
            </a:p>
          </p:txBody>
        </p:sp>
      </p:grpSp>
      <p:grpSp>
        <p:nvGrpSpPr>
          <p:cNvPr id="5" name="组合 4"/>
          <p:cNvGrpSpPr/>
          <p:nvPr/>
        </p:nvGrpSpPr>
        <p:grpSpPr>
          <a:xfrm flipH="1">
            <a:off x="652794" y="1947608"/>
            <a:ext cx="5459533" cy="4094167"/>
            <a:chOff x="4451635" y="2076182"/>
            <a:chExt cx="6801698" cy="4044937"/>
          </a:xfrm>
        </p:grpSpPr>
        <p:sp>
          <p:nvSpPr>
            <p:cNvPr id="6" name="矩形 5"/>
            <p:cNvSpPr/>
            <p:nvPr/>
          </p:nvSpPr>
          <p:spPr>
            <a:xfrm>
              <a:off x="4451635" y="2076182"/>
              <a:ext cx="3370291" cy="1978361"/>
            </a:xfrm>
            <a:prstGeom prst="rect">
              <a:avLst/>
            </a:prstGeom>
            <a:blipFill dpi="0" rotWithShape="1">
              <a:blip r:embed="rId1"/>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91438" tIns="45719" rIns="91438" bIns="45719" rtlCol="0" anchor="ctr"/>
            <a:lstStyle/>
            <a:p>
              <a:pPr algn="ctr"/>
              <a:endParaRPr kumimoji="1" lang="zh-CN" altLang="en-US" sz="1600" dirty="0">
                <a:solidFill>
                  <a:prstClr val="white"/>
                </a:solidFill>
                <a:cs typeface="+mn-ea"/>
                <a:sym typeface="+mn-lt"/>
              </a:endParaRPr>
            </a:p>
          </p:txBody>
        </p:sp>
        <p:grpSp>
          <p:nvGrpSpPr>
            <p:cNvPr id="7" name="组合 6"/>
            <p:cNvGrpSpPr/>
            <p:nvPr/>
          </p:nvGrpSpPr>
          <p:grpSpPr>
            <a:xfrm>
              <a:off x="4451636" y="2076182"/>
              <a:ext cx="6801697" cy="4044937"/>
              <a:chOff x="4451636" y="2076182"/>
              <a:chExt cx="6801697" cy="4044937"/>
            </a:xfrm>
          </p:grpSpPr>
          <p:sp>
            <p:nvSpPr>
              <p:cNvPr id="9" name="矩形 8"/>
              <p:cNvSpPr/>
              <p:nvPr/>
            </p:nvSpPr>
            <p:spPr>
              <a:xfrm>
                <a:off x="7894253" y="4142758"/>
                <a:ext cx="3359080" cy="1978361"/>
              </a:xfrm>
              <a:prstGeom prst="rect">
                <a:avLst/>
              </a:prstGeom>
              <a:blipFill dpi="0" rotWithShape="1">
                <a:blip r:embed="rId2"/>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91438" tIns="45719" rIns="91438" bIns="45719" rtlCol="0" anchor="ctr"/>
              <a:lstStyle/>
              <a:p>
                <a:pPr algn="ctr"/>
                <a:endParaRPr kumimoji="1" lang="zh-CN" altLang="en-US" sz="1600">
                  <a:solidFill>
                    <a:prstClr val="white"/>
                  </a:solidFill>
                  <a:cs typeface="+mn-ea"/>
                  <a:sym typeface="+mn-lt"/>
                </a:endParaRPr>
              </a:p>
            </p:txBody>
          </p:sp>
          <p:grpSp>
            <p:nvGrpSpPr>
              <p:cNvPr id="10" name="组合 9"/>
              <p:cNvGrpSpPr/>
              <p:nvPr/>
            </p:nvGrpSpPr>
            <p:grpSpPr>
              <a:xfrm flipV="1">
                <a:off x="4451636" y="2076182"/>
                <a:ext cx="6801696" cy="4032241"/>
                <a:chOff x="4451636" y="2098484"/>
                <a:chExt cx="6801696" cy="4032241"/>
              </a:xfrm>
            </p:grpSpPr>
            <p:sp>
              <p:nvSpPr>
                <p:cNvPr id="13" name="矩形 12"/>
                <p:cNvSpPr/>
                <p:nvPr/>
              </p:nvSpPr>
              <p:spPr>
                <a:xfrm flipV="1">
                  <a:off x="4451636" y="2098484"/>
                  <a:ext cx="3370291" cy="1978362"/>
                </a:xfrm>
                <a:prstGeom prst="rect">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200" dirty="0">
                      <a:cs typeface="+mn-ea"/>
                      <a:sym typeface="+mn-lt"/>
                    </a:rPr>
                    <a:t>此处添加详细文本描述，建议与标题相关并符合整体语言风格，语言描述尽量简洁生动。尽量将每页幻灯片的字数控制在  </a:t>
                  </a:r>
                  <a:r>
                    <a:rPr lang="en-US" altLang="zh-CN" sz="1200" dirty="0">
                      <a:cs typeface="+mn-ea"/>
                      <a:sym typeface="+mn-lt"/>
                    </a:rPr>
                    <a:t>200</a:t>
                  </a:r>
                  <a:r>
                    <a:rPr lang="zh-CN" altLang="en-US" sz="1200" dirty="0">
                      <a:cs typeface="+mn-ea"/>
                      <a:sym typeface="+mn-lt"/>
                    </a:rPr>
                    <a:t>字以内</a:t>
                  </a:r>
                  <a:endParaRPr lang="zh-CN" altLang="en-US" sz="1200" dirty="0">
                    <a:cs typeface="+mn-ea"/>
                    <a:sym typeface="+mn-lt"/>
                  </a:endParaRPr>
                </a:p>
              </p:txBody>
            </p:sp>
            <p:sp>
              <p:nvSpPr>
                <p:cNvPr id="14" name="矩形 13"/>
                <p:cNvSpPr/>
                <p:nvPr/>
              </p:nvSpPr>
              <p:spPr>
                <a:xfrm flipV="1">
                  <a:off x="7875947" y="4152363"/>
                  <a:ext cx="3377385" cy="1978362"/>
                </a:xfrm>
                <a:prstGeom prst="rect">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200" dirty="0">
                      <a:cs typeface="+mn-ea"/>
                      <a:sym typeface="+mn-lt"/>
                    </a:rPr>
                    <a:t>此处添加详细文本描述，建议与标题相关并符合整体语言风格，语言描述尽量简洁生动。尽量将每页幻灯片的字数控制在  </a:t>
                  </a:r>
                  <a:r>
                    <a:rPr lang="en-US" altLang="zh-CN" sz="1200" dirty="0">
                      <a:cs typeface="+mn-ea"/>
                      <a:sym typeface="+mn-lt"/>
                    </a:rPr>
                    <a:t>200</a:t>
                  </a:r>
                  <a:r>
                    <a:rPr lang="zh-CN" altLang="en-US" sz="1200" dirty="0">
                      <a:cs typeface="+mn-ea"/>
                      <a:sym typeface="+mn-lt"/>
                    </a:rPr>
                    <a:t>字以内</a:t>
                  </a:r>
                  <a:endParaRPr lang="zh-CN" altLang="en-US" sz="1200" dirty="0">
                    <a:cs typeface="+mn-ea"/>
                    <a:sym typeface="+mn-lt"/>
                  </a:endParaRPr>
                </a:p>
              </p:txBody>
            </p:sp>
          </p:grpSp>
        </p:grpSp>
      </p:grpSp>
      <p:sp>
        <p:nvSpPr>
          <p:cNvPr id="15" name="3"/>
          <p:cNvSpPr/>
          <p:nvPr/>
        </p:nvSpPr>
        <p:spPr>
          <a:xfrm>
            <a:off x="6456025" y="1947608"/>
            <a:ext cx="5213458" cy="4065680"/>
          </a:xfrm>
          <a:prstGeom prst="rect">
            <a:avLst/>
          </a:prstGeom>
          <a:noFill/>
          <a:ln>
            <a:solidFill>
              <a:srgbClr val="5C9F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sp>
        <p:nvSpPr>
          <p:cNvPr id="16" name="TextBox 19"/>
          <p:cNvSpPr txBox="1"/>
          <p:nvPr/>
        </p:nvSpPr>
        <p:spPr>
          <a:xfrm>
            <a:off x="6839454" y="2473957"/>
            <a:ext cx="3646748" cy="369332"/>
          </a:xfrm>
          <a:prstGeom prst="rect">
            <a:avLst/>
          </a:prstGeom>
          <a:noFill/>
        </p:spPr>
        <p:txBody>
          <a:bodyPr wrap="square" lIns="0" tIns="0" rIns="0" bIns="0" rtlCol="0">
            <a:spAutoFit/>
          </a:bodyPr>
          <a:lstStyle/>
          <a:p>
            <a:r>
              <a:rPr lang="zh-CN" altLang="en-US" sz="2400" b="1" dirty="0">
                <a:solidFill>
                  <a:schemeClr val="bg1">
                    <a:lumMod val="50000"/>
                  </a:schemeClr>
                </a:solidFill>
                <a:cs typeface="+mn-ea"/>
                <a:sym typeface="+mn-lt"/>
              </a:rPr>
              <a:t>加入标题描述</a:t>
            </a:r>
            <a:endParaRPr lang="zh-CN" altLang="en-US" sz="2400" b="1" dirty="0">
              <a:solidFill>
                <a:schemeClr val="bg1">
                  <a:lumMod val="50000"/>
                </a:schemeClr>
              </a:solidFill>
              <a:cs typeface="+mn-ea"/>
              <a:sym typeface="+mn-lt"/>
            </a:endParaRPr>
          </a:p>
        </p:txBody>
      </p:sp>
      <p:sp>
        <p:nvSpPr>
          <p:cNvPr id="17" name="TextBox 106"/>
          <p:cNvSpPr txBox="1"/>
          <p:nvPr/>
        </p:nvSpPr>
        <p:spPr>
          <a:xfrm>
            <a:off x="6805796" y="3129398"/>
            <a:ext cx="4718544" cy="430530"/>
          </a:xfrm>
          <a:prstGeom prst="rect">
            <a:avLst/>
          </a:prstGeom>
          <a:noFill/>
        </p:spPr>
        <p:txBody>
          <a:bodyPr wrap="square" lIns="0" tIns="0" rIns="0" bIns="0" rtlCol="0">
            <a:spAutoFit/>
          </a:bodyPr>
          <a:lstStyle/>
          <a:p>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endParaRPr sz="1400" dirty="0">
              <a:solidFill>
                <a:schemeClr val="bg1">
                  <a:lumMod val="50000"/>
                </a:schemeClr>
              </a:solidFill>
              <a:cs typeface="+mn-ea"/>
              <a:sym typeface="+mn-lt"/>
            </a:endParaRPr>
          </a:p>
        </p:txBody>
      </p:sp>
      <p:sp>
        <p:nvSpPr>
          <p:cNvPr id="18" name="TextBox 19"/>
          <p:cNvSpPr txBox="1"/>
          <p:nvPr/>
        </p:nvSpPr>
        <p:spPr>
          <a:xfrm>
            <a:off x="6839454" y="4200706"/>
            <a:ext cx="3646748" cy="369332"/>
          </a:xfrm>
          <a:prstGeom prst="rect">
            <a:avLst/>
          </a:prstGeom>
          <a:noFill/>
        </p:spPr>
        <p:txBody>
          <a:bodyPr wrap="square" lIns="0" tIns="0" rIns="0" bIns="0" rtlCol="0">
            <a:spAutoFit/>
          </a:bodyPr>
          <a:lstStyle/>
          <a:p>
            <a:r>
              <a:rPr lang="zh-CN" altLang="en-US" sz="2400" b="1" dirty="0">
                <a:solidFill>
                  <a:schemeClr val="bg1">
                    <a:lumMod val="50000"/>
                  </a:schemeClr>
                </a:solidFill>
                <a:cs typeface="+mn-ea"/>
                <a:sym typeface="+mn-lt"/>
              </a:rPr>
              <a:t>加入标题描述</a:t>
            </a:r>
            <a:endParaRPr lang="zh-CN" altLang="en-US" sz="2400" b="1" dirty="0">
              <a:solidFill>
                <a:schemeClr val="bg1">
                  <a:lumMod val="50000"/>
                </a:schemeClr>
              </a:solidFill>
              <a:cs typeface="+mn-ea"/>
              <a:sym typeface="+mn-lt"/>
            </a:endParaRPr>
          </a:p>
        </p:txBody>
      </p:sp>
      <p:sp>
        <p:nvSpPr>
          <p:cNvPr id="19" name="TextBox 106"/>
          <p:cNvSpPr txBox="1"/>
          <p:nvPr/>
        </p:nvSpPr>
        <p:spPr>
          <a:xfrm>
            <a:off x="6805796" y="4799222"/>
            <a:ext cx="4718543" cy="430530"/>
          </a:xfrm>
          <a:prstGeom prst="rect">
            <a:avLst/>
          </a:prstGeom>
          <a:noFill/>
        </p:spPr>
        <p:txBody>
          <a:bodyPr wrap="square" lIns="0" tIns="0" rIns="0" bIns="0" rtlCol="0">
            <a:spAutoFit/>
          </a:bodyPr>
          <a:lstStyle/>
          <a:p>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r>
              <a:rPr sz="1400" dirty="0" err="1">
                <a:solidFill>
                  <a:schemeClr val="bg1">
                    <a:lumMod val="50000"/>
                  </a:schemeClr>
                </a:solidFill>
                <a:cs typeface="+mn-ea"/>
                <a:sym typeface="+mn-lt"/>
              </a:rPr>
              <a:t>点击此处更换文本</a:t>
            </a:r>
            <a:r>
              <a:rPr lang="zh-CN" altLang="en-US" sz="1400" dirty="0">
                <a:solidFill>
                  <a:schemeClr val="bg1">
                    <a:lumMod val="50000"/>
                  </a:schemeClr>
                </a:solidFill>
                <a:cs typeface="+mn-ea"/>
                <a:sym typeface="+mn-lt"/>
              </a:rPr>
              <a:t>点击此处更换文本</a:t>
            </a:r>
            <a:endParaRPr sz="1400" dirty="0">
              <a:solidFill>
                <a:schemeClr val="bg1">
                  <a:lumMod val="50000"/>
                </a:schemeClr>
              </a:solidFill>
              <a:cs typeface="+mn-ea"/>
              <a:sym typeface="+mn-lt"/>
            </a:endParaRPr>
          </a:p>
        </p:txBody>
      </p:sp>
      <p:cxnSp>
        <p:nvCxnSpPr>
          <p:cNvPr id="20" name="30"/>
          <p:cNvCxnSpPr/>
          <p:nvPr/>
        </p:nvCxnSpPr>
        <p:spPr>
          <a:xfrm>
            <a:off x="7018141" y="2947879"/>
            <a:ext cx="3888351" cy="1"/>
          </a:xfrm>
          <a:prstGeom prst="line">
            <a:avLst/>
          </a:prstGeom>
          <a:ln w="12700">
            <a:solidFill>
              <a:srgbClr val="5C9FBA"/>
            </a:solidFill>
            <a:prstDash val="dash"/>
          </a:ln>
        </p:spPr>
        <p:style>
          <a:lnRef idx="1">
            <a:schemeClr val="accent1"/>
          </a:lnRef>
          <a:fillRef idx="0">
            <a:schemeClr val="accent1"/>
          </a:fillRef>
          <a:effectRef idx="0">
            <a:schemeClr val="accent1"/>
          </a:effectRef>
          <a:fontRef idx="minor">
            <a:schemeClr val="tx1"/>
          </a:fontRef>
        </p:style>
      </p:cxnSp>
      <p:cxnSp>
        <p:nvCxnSpPr>
          <p:cNvPr id="21" name="31"/>
          <p:cNvCxnSpPr/>
          <p:nvPr/>
        </p:nvCxnSpPr>
        <p:spPr>
          <a:xfrm>
            <a:off x="7018141" y="4668339"/>
            <a:ext cx="3888351" cy="1"/>
          </a:xfrm>
          <a:prstGeom prst="line">
            <a:avLst/>
          </a:prstGeom>
          <a:ln w="12700">
            <a:solidFill>
              <a:srgbClr val="5C9FBA"/>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500"/>
                                        <p:tgtEl>
                                          <p:spTgt spid="16"/>
                                        </p:tgtEl>
                                      </p:cBhvr>
                                    </p:animEffect>
                                  </p:childTnLst>
                                </p:cTn>
                              </p:par>
                              <p:par>
                                <p:cTn id="18" presetID="22" presetClass="entr" presetSubtype="8" fill="hold" nodeType="with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left)">
                                      <p:cBhvr>
                                        <p:cTn id="20" dur="500"/>
                                        <p:tgtEl>
                                          <p:spTgt spid="20"/>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left)">
                                      <p:cBhvr>
                                        <p:cTn id="28" dur="500"/>
                                        <p:tgtEl>
                                          <p:spTgt spid="18"/>
                                        </p:tgtEl>
                                      </p:cBhvr>
                                    </p:animEffect>
                                  </p:childTnLst>
                                </p:cTn>
                              </p:par>
                              <p:par>
                                <p:cTn id="29" presetID="22" presetClass="entr" presetSubtype="8"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left)">
                                      <p:cBhvr>
                                        <p:cTn id="31" dur="500"/>
                                        <p:tgtEl>
                                          <p:spTgt spid="21"/>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0" y="172636"/>
            <a:ext cx="12190413" cy="780767"/>
            <a:chOff x="0" y="595546"/>
            <a:chExt cx="12190413" cy="780767"/>
          </a:xfrm>
        </p:grpSpPr>
        <p:sp>
          <p:nvSpPr>
            <p:cNvPr id="11" name="矩形 10"/>
            <p:cNvSpPr/>
            <p:nvPr/>
          </p:nvSpPr>
          <p:spPr>
            <a:xfrm flipV="1">
              <a:off x="0" y="1330594"/>
              <a:ext cx="12190413" cy="45719"/>
            </a:xfrm>
            <a:prstGeom prst="rect">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8"/>
            <p:cNvSpPr txBox="1">
              <a:spLocks noChangeArrowheads="1"/>
            </p:cNvSpPr>
            <p:nvPr/>
          </p:nvSpPr>
          <p:spPr bwMode="auto">
            <a:xfrm>
              <a:off x="4467544" y="595546"/>
              <a:ext cx="32553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dirty="0">
                  <a:solidFill>
                    <a:srgbClr val="5C9FBA"/>
                  </a:solidFill>
                  <a:cs typeface="+mn-ea"/>
                  <a:sym typeface="+mn-lt"/>
                </a:rPr>
                <a:t>教学工作回顾</a:t>
              </a:r>
              <a:endParaRPr lang="zh-CN" altLang="en-US" sz="3600" dirty="0">
                <a:solidFill>
                  <a:srgbClr val="5C9FBA"/>
                </a:solidFill>
                <a:cs typeface="+mn-ea"/>
                <a:sym typeface="+mn-lt"/>
              </a:endParaRPr>
            </a:p>
          </p:txBody>
        </p:sp>
      </p:grpSp>
      <p:sp>
        <p:nvSpPr>
          <p:cNvPr id="5" name="Oval 6"/>
          <p:cNvSpPr/>
          <p:nvPr/>
        </p:nvSpPr>
        <p:spPr>
          <a:xfrm>
            <a:off x="1309407" y="2923333"/>
            <a:ext cx="571500" cy="571500"/>
          </a:xfrm>
          <a:prstGeom prst="ellipse">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cs typeface="+mn-ea"/>
                <a:sym typeface="+mn-lt"/>
              </a:rPr>
              <a:t>1</a:t>
            </a:r>
            <a:endParaRPr lang="en-US" altLang="zh-CN" dirty="0">
              <a:solidFill>
                <a:srgbClr val="F2F2F2"/>
              </a:solidFill>
              <a:cs typeface="+mn-ea"/>
              <a:sym typeface="+mn-lt"/>
            </a:endParaRPr>
          </a:p>
        </p:txBody>
      </p:sp>
      <p:sp>
        <p:nvSpPr>
          <p:cNvPr id="6" name="Rectangle 8"/>
          <p:cNvSpPr/>
          <p:nvPr/>
        </p:nvSpPr>
        <p:spPr>
          <a:xfrm>
            <a:off x="2085695" y="2801282"/>
            <a:ext cx="2551112" cy="830997"/>
          </a:xfrm>
          <a:prstGeom prst="rect">
            <a:avLst/>
          </a:prstGeom>
        </p:spPr>
        <p:txBody>
          <a:bodyPr wrap="square">
            <a:spAutoFit/>
          </a:bodyPr>
          <a:lstStyle/>
          <a:p>
            <a:pPr eaLnBrk="1" hangingPunct="1"/>
            <a:r>
              <a:rPr lang="zh-CN" altLang="en-US" sz="1600" b="1" dirty="0">
                <a:solidFill>
                  <a:schemeClr val="bg1">
                    <a:lumMod val="50000"/>
                  </a:schemeClr>
                </a:solidFill>
                <a:cs typeface="+mn-ea"/>
                <a:sym typeface="+mn-lt"/>
              </a:rPr>
              <a:t>点击加入标题</a:t>
            </a:r>
            <a:endParaRPr lang="en-US" altLang="zh-CN" sz="1600" b="1" dirty="0">
              <a:solidFill>
                <a:schemeClr val="bg1">
                  <a:lumMod val="50000"/>
                </a:schemeClr>
              </a:solidFill>
              <a:cs typeface="+mn-ea"/>
              <a:sym typeface="+mn-lt"/>
            </a:endParaRPr>
          </a:p>
          <a:p>
            <a:r>
              <a:rPr lang="zh-CN" altLang="en-US" sz="1600" dirty="0">
                <a:solidFill>
                  <a:schemeClr val="bg1">
                    <a:lumMod val="50000"/>
                  </a:schemeClr>
                </a:solidFill>
                <a:cs typeface="+mn-ea"/>
                <a:sym typeface="+mn-lt"/>
              </a:rPr>
              <a:t>加入文字描述文案描述，</a:t>
            </a:r>
            <a:endParaRPr lang="en-US" altLang="zh-CN" sz="1600" dirty="0">
              <a:solidFill>
                <a:schemeClr val="bg1">
                  <a:lumMod val="50000"/>
                </a:schemeClr>
              </a:solidFill>
              <a:cs typeface="+mn-ea"/>
              <a:sym typeface="+mn-lt"/>
            </a:endParaRPr>
          </a:p>
          <a:p>
            <a:r>
              <a:rPr lang="zh-CN" altLang="en-US" sz="1600" dirty="0">
                <a:solidFill>
                  <a:schemeClr val="bg1">
                    <a:lumMod val="50000"/>
                  </a:schemeClr>
                </a:solidFill>
                <a:cs typeface="+mn-ea"/>
                <a:sym typeface="+mn-lt"/>
              </a:rPr>
              <a:t>文字描述文案描述表达。</a:t>
            </a:r>
            <a:endParaRPr lang="en-US" altLang="zh-CN" sz="1600" dirty="0">
              <a:solidFill>
                <a:schemeClr val="bg1">
                  <a:lumMod val="50000"/>
                </a:schemeClr>
              </a:solidFill>
              <a:cs typeface="+mn-ea"/>
              <a:sym typeface="+mn-lt"/>
            </a:endParaRPr>
          </a:p>
        </p:txBody>
      </p:sp>
      <p:sp>
        <p:nvSpPr>
          <p:cNvPr id="7" name="Oval 9"/>
          <p:cNvSpPr/>
          <p:nvPr/>
        </p:nvSpPr>
        <p:spPr>
          <a:xfrm>
            <a:off x="1295120" y="4304458"/>
            <a:ext cx="571500" cy="571500"/>
          </a:xfrm>
          <a:prstGeom prst="ellipse">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cs typeface="+mn-ea"/>
                <a:sym typeface="+mn-lt"/>
              </a:rPr>
              <a:t>4</a:t>
            </a:r>
            <a:endParaRPr lang="en-US" altLang="zh-CN" dirty="0">
              <a:solidFill>
                <a:srgbClr val="F2F2F2"/>
              </a:solidFill>
              <a:cs typeface="+mn-ea"/>
              <a:sym typeface="+mn-lt"/>
            </a:endParaRPr>
          </a:p>
        </p:txBody>
      </p:sp>
      <p:sp>
        <p:nvSpPr>
          <p:cNvPr id="9" name="Rectangle 10"/>
          <p:cNvSpPr/>
          <p:nvPr/>
        </p:nvSpPr>
        <p:spPr>
          <a:xfrm>
            <a:off x="2071407" y="4155513"/>
            <a:ext cx="2409825" cy="830997"/>
          </a:xfrm>
          <a:prstGeom prst="rect">
            <a:avLst/>
          </a:prstGeom>
        </p:spPr>
        <p:txBody>
          <a:bodyPr>
            <a:spAutoFit/>
          </a:bodyPr>
          <a:lstStyle/>
          <a:p>
            <a:pPr lvl="0"/>
            <a:r>
              <a:rPr lang="zh-CN" altLang="en-US" sz="1600" b="1" dirty="0">
                <a:solidFill>
                  <a:srgbClr val="FFFFFF">
                    <a:lumMod val="50000"/>
                  </a:srgbClr>
                </a:solidFill>
                <a:cs typeface="+mn-ea"/>
                <a:sym typeface="+mn-lt"/>
              </a:rPr>
              <a:t>点击加入标题</a:t>
            </a:r>
            <a:endParaRPr lang="en-US" altLang="zh-CN" sz="1600" b="1" dirty="0">
              <a:solidFill>
                <a:srgbClr val="FFFFFF">
                  <a:lumMod val="50000"/>
                </a:srgbClr>
              </a:solidFill>
              <a:cs typeface="+mn-ea"/>
              <a:sym typeface="+mn-lt"/>
            </a:endParaRPr>
          </a:p>
          <a:p>
            <a:pPr lvl="0"/>
            <a:r>
              <a:rPr lang="zh-CN" altLang="en-US" sz="1600" dirty="0">
                <a:solidFill>
                  <a:srgbClr val="FFFFFF">
                    <a:lumMod val="50000"/>
                  </a:srgbClr>
                </a:solidFill>
                <a:cs typeface="+mn-ea"/>
                <a:sym typeface="+mn-lt"/>
              </a:rPr>
              <a:t>加入文字描述文案描述，</a:t>
            </a:r>
            <a:endParaRPr lang="en-US" altLang="zh-CN" sz="1600" dirty="0">
              <a:solidFill>
                <a:srgbClr val="FFFFFF">
                  <a:lumMod val="50000"/>
                </a:srgbClr>
              </a:solidFill>
              <a:cs typeface="+mn-ea"/>
              <a:sym typeface="+mn-lt"/>
            </a:endParaRPr>
          </a:p>
          <a:p>
            <a:pPr lvl="0"/>
            <a:r>
              <a:rPr lang="zh-CN" altLang="en-US" sz="1600" dirty="0">
                <a:solidFill>
                  <a:srgbClr val="FFFFFF">
                    <a:lumMod val="50000"/>
                  </a:srgbClr>
                </a:solidFill>
                <a:cs typeface="+mn-ea"/>
                <a:sym typeface="+mn-lt"/>
              </a:rPr>
              <a:t>文字描述文案描述表达。</a:t>
            </a:r>
            <a:endParaRPr lang="en-US" altLang="zh-CN" sz="1600" dirty="0">
              <a:solidFill>
                <a:srgbClr val="FFFFFF">
                  <a:lumMod val="50000"/>
                </a:srgbClr>
              </a:solidFill>
              <a:cs typeface="+mn-ea"/>
              <a:sym typeface="+mn-lt"/>
            </a:endParaRPr>
          </a:p>
        </p:txBody>
      </p:sp>
      <p:sp>
        <p:nvSpPr>
          <p:cNvPr id="10" name="Oval 12"/>
          <p:cNvSpPr/>
          <p:nvPr/>
        </p:nvSpPr>
        <p:spPr>
          <a:xfrm>
            <a:off x="4651095" y="2923333"/>
            <a:ext cx="571500" cy="571500"/>
          </a:xfrm>
          <a:prstGeom prst="ellipse">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cs typeface="+mn-ea"/>
                <a:sym typeface="+mn-lt"/>
              </a:rPr>
              <a:t>2</a:t>
            </a:r>
            <a:endParaRPr lang="en-US" altLang="zh-CN" dirty="0">
              <a:solidFill>
                <a:srgbClr val="F2F2F2"/>
              </a:solidFill>
              <a:cs typeface="+mn-ea"/>
              <a:sym typeface="+mn-lt"/>
            </a:endParaRPr>
          </a:p>
        </p:txBody>
      </p:sp>
      <p:sp>
        <p:nvSpPr>
          <p:cNvPr id="13" name="Rectangle 13"/>
          <p:cNvSpPr/>
          <p:nvPr/>
        </p:nvSpPr>
        <p:spPr>
          <a:xfrm>
            <a:off x="5427382" y="2801282"/>
            <a:ext cx="2409825" cy="830997"/>
          </a:xfrm>
          <a:prstGeom prst="rect">
            <a:avLst/>
          </a:prstGeom>
        </p:spPr>
        <p:txBody>
          <a:bodyPr>
            <a:spAutoFit/>
          </a:bodyPr>
          <a:lstStyle/>
          <a:p>
            <a:pPr lvl="0"/>
            <a:r>
              <a:rPr lang="zh-CN" altLang="en-US" sz="1600" b="1" dirty="0">
                <a:solidFill>
                  <a:srgbClr val="FFFFFF">
                    <a:lumMod val="50000"/>
                  </a:srgbClr>
                </a:solidFill>
                <a:cs typeface="+mn-ea"/>
                <a:sym typeface="+mn-lt"/>
              </a:rPr>
              <a:t>点击加入标题</a:t>
            </a:r>
            <a:endParaRPr lang="en-US" altLang="zh-CN" sz="1600" b="1" dirty="0">
              <a:solidFill>
                <a:srgbClr val="FFFFFF">
                  <a:lumMod val="50000"/>
                </a:srgbClr>
              </a:solidFill>
              <a:cs typeface="+mn-ea"/>
              <a:sym typeface="+mn-lt"/>
            </a:endParaRPr>
          </a:p>
          <a:p>
            <a:pPr lvl="0"/>
            <a:r>
              <a:rPr lang="zh-CN" altLang="en-US" sz="1600" dirty="0">
                <a:solidFill>
                  <a:srgbClr val="FFFFFF">
                    <a:lumMod val="50000"/>
                  </a:srgbClr>
                </a:solidFill>
                <a:cs typeface="+mn-ea"/>
                <a:sym typeface="+mn-lt"/>
              </a:rPr>
              <a:t>加入文字描述文案描述，</a:t>
            </a:r>
            <a:endParaRPr lang="en-US" altLang="zh-CN" sz="1600" dirty="0">
              <a:solidFill>
                <a:srgbClr val="FFFFFF">
                  <a:lumMod val="50000"/>
                </a:srgbClr>
              </a:solidFill>
              <a:cs typeface="+mn-ea"/>
              <a:sym typeface="+mn-lt"/>
            </a:endParaRPr>
          </a:p>
          <a:p>
            <a:pPr lvl="0"/>
            <a:r>
              <a:rPr lang="zh-CN" altLang="en-US" sz="1600" dirty="0">
                <a:solidFill>
                  <a:srgbClr val="FFFFFF">
                    <a:lumMod val="50000"/>
                  </a:srgbClr>
                </a:solidFill>
                <a:cs typeface="+mn-ea"/>
                <a:sym typeface="+mn-lt"/>
              </a:rPr>
              <a:t>文字描述文案描述表达。</a:t>
            </a:r>
            <a:endParaRPr lang="en-US" altLang="zh-CN" sz="1600" dirty="0">
              <a:solidFill>
                <a:srgbClr val="FFFFFF">
                  <a:lumMod val="50000"/>
                </a:srgbClr>
              </a:solidFill>
              <a:cs typeface="+mn-ea"/>
              <a:sym typeface="+mn-lt"/>
            </a:endParaRPr>
          </a:p>
        </p:txBody>
      </p:sp>
      <p:sp>
        <p:nvSpPr>
          <p:cNvPr id="14" name="Oval 14"/>
          <p:cNvSpPr/>
          <p:nvPr/>
        </p:nvSpPr>
        <p:spPr>
          <a:xfrm>
            <a:off x="4636807" y="4304458"/>
            <a:ext cx="571500" cy="571500"/>
          </a:xfrm>
          <a:prstGeom prst="ellipse">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cs typeface="+mn-ea"/>
                <a:sym typeface="+mn-lt"/>
              </a:rPr>
              <a:t>5</a:t>
            </a:r>
            <a:endParaRPr lang="en-US" altLang="zh-CN" dirty="0">
              <a:solidFill>
                <a:srgbClr val="F2F2F2"/>
              </a:solidFill>
              <a:cs typeface="+mn-ea"/>
              <a:sym typeface="+mn-lt"/>
            </a:endParaRPr>
          </a:p>
        </p:txBody>
      </p:sp>
      <p:sp>
        <p:nvSpPr>
          <p:cNvPr id="15" name="Rectangle 15"/>
          <p:cNvSpPr/>
          <p:nvPr/>
        </p:nvSpPr>
        <p:spPr>
          <a:xfrm>
            <a:off x="5413095" y="4155513"/>
            <a:ext cx="2409825" cy="830997"/>
          </a:xfrm>
          <a:prstGeom prst="rect">
            <a:avLst/>
          </a:prstGeom>
        </p:spPr>
        <p:txBody>
          <a:bodyPr>
            <a:spAutoFit/>
          </a:bodyPr>
          <a:lstStyle/>
          <a:p>
            <a:pPr lvl="0"/>
            <a:r>
              <a:rPr lang="zh-CN" altLang="en-US" sz="1600" b="1" dirty="0">
                <a:solidFill>
                  <a:srgbClr val="FFFFFF">
                    <a:lumMod val="50000"/>
                  </a:srgbClr>
                </a:solidFill>
                <a:cs typeface="+mn-ea"/>
                <a:sym typeface="+mn-lt"/>
              </a:rPr>
              <a:t>点击加入标题</a:t>
            </a:r>
            <a:endParaRPr lang="en-US" altLang="zh-CN" sz="1600" b="1" dirty="0">
              <a:solidFill>
                <a:srgbClr val="FFFFFF">
                  <a:lumMod val="50000"/>
                </a:srgbClr>
              </a:solidFill>
              <a:cs typeface="+mn-ea"/>
              <a:sym typeface="+mn-lt"/>
            </a:endParaRPr>
          </a:p>
          <a:p>
            <a:pPr lvl="0"/>
            <a:r>
              <a:rPr lang="zh-CN" altLang="en-US" sz="1600" dirty="0">
                <a:solidFill>
                  <a:srgbClr val="FFFFFF">
                    <a:lumMod val="50000"/>
                  </a:srgbClr>
                </a:solidFill>
                <a:cs typeface="+mn-ea"/>
                <a:sym typeface="+mn-lt"/>
              </a:rPr>
              <a:t>加入文字描述文案描述，</a:t>
            </a:r>
            <a:endParaRPr lang="en-US" altLang="zh-CN" sz="1600" dirty="0">
              <a:solidFill>
                <a:srgbClr val="FFFFFF">
                  <a:lumMod val="50000"/>
                </a:srgbClr>
              </a:solidFill>
              <a:cs typeface="+mn-ea"/>
              <a:sym typeface="+mn-lt"/>
            </a:endParaRPr>
          </a:p>
          <a:p>
            <a:pPr lvl="0"/>
            <a:r>
              <a:rPr lang="zh-CN" altLang="en-US" sz="1600" dirty="0">
                <a:solidFill>
                  <a:srgbClr val="FFFFFF">
                    <a:lumMod val="50000"/>
                  </a:srgbClr>
                </a:solidFill>
                <a:cs typeface="+mn-ea"/>
                <a:sym typeface="+mn-lt"/>
              </a:rPr>
              <a:t>文字描述文案描述表达。</a:t>
            </a:r>
            <a:endParaRPr lang="en-US" altLang="zh-CN" sz="1600" dirty="0">
              <a:solidFill>
                <a:srgbClr val="FFFFFF">
                  <a:lumMod val="50000"/>
                </a:srgbClr>
              </a:solidFill>
              <a:cs typeface="+mn-ea"/>
              <a:sym typeface="+mn-lt"/>
            </a:endParaRPr>
          </a:p>
        </p:txBody>
      </p:sp>
      <p:sp>
        <p:nvSpPr>
          <p:cNvPr id="16" name="Oval 16"/>
          <p:cNvSpPr/>
          <p:nvPr/>
        </p:nvSpPr>
        <p:spPr>
          <a:xfrm>
            <a:off x="8005482" y="2923333"/>
            <a:ext cx="571500" cy="571500"/>
          </a:xfrm>
          <a:prstGeom prst="ellipse">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cs typeface="+mn-ea"/>
                <a:sym typeface="+mn-lt"/>
              </a:rPr>
              <a:t>3</a:t>
            </a:r>
            <a:endParaRPr lang="en-US" altLang="zh-CN" dirty="0">
              <a:solidFill>
                <a:srgbClr val="F2F2F2"/>
              </a:solidFill>
              <a:cs typeface="+mn-ea"/>
              <a:sym typeface="+mn-lt"/>
            </a:endParaRPr>
          </a:p>
        </p:txBody>
      </p:sp>
      <p:sp>
        <p:nvSpPr>
          <p:cNvPr id="17" name="Rectangle 17"/>
          <p:cNvSpPr/>
          <p:nvPr/>
        </p:nvSpPr>
        <p:spPr>
          <a:xfrm>
            <a:off x="8781770" y="2801282"/>
            <a:ext cx="2409825" cy="830997"/>
          </a:xfrm>
          <a:prstGeom prst="rect">
            <a:avLst/>
          </a:prstGeom>
        </p:spPr>
        <p:txBody>
          <a:bodyPr>
            <a:spAutoFit/>
          </a:bodyPr>
          <a:lstStyle/>
          <a:p>
            <a:pPr lvl="0"/>
            <a:r>
              <a:rPr lang="zh-CN" altLang="en-US" sz="1600" b="1" dirty="0">
                <a:solidFill>
                  <a:srgbClr val="FFFFFF">
                    <a:lumMod val="50000"/>
                  </a:srgbClr>
                </a:solidFill>
                <a:cs typeface="+mn-ea"/>
                <a:sym typeface="+mn-lt"/>
              </a:rPr>
              <a:t>点击加入标题</a:t>
            </a:r>
            <a:endParaRPr lang="en-US" altLang="zh-CN" sz="1600" b="1" dirty="0">
              <a:solidFill>
                <a:srgbClr val="FFFFFF">
                  <a:lumMod val="50000"/>
                </a:srgbClr>
              </a:solidFill>
              <a:cs typeface="+mn-ea"/>
              <a:sym typeface="+mn-lt"/>
            </a:endParaRPr>
          </a:p>
          <a:p>
            <a:pPr lvl="0"/>
            <a:r>
              <a:rPr lang="zh-CN" altLang="en-US" sz="1600" dirty="0">
                <a:solidFill>
                  <a:srgbClr val="FFFFFF">
                    <a:lumMod val="50000"/>
                  </a:srgbClr>
                </a:solidFill>
                <a:cs typeface="+mn-ea"/>
                <a:sym typeface="+mn-lt"/>
              </a:rPr>
              <a:t>加入文字描述文案描述，</a:t>
            </a:r>
            <a:endParaRPr lang="en-US" altLang="zh-CN" sz="1600" dirty="0">
              <a:solidFill>
                <a:srgbClr val="FFFFFF">
                  <a:lumMod val="50000"/>
                </a:srgbClr>
              </a:solidFill>
              <a:cs typeface="+mn-ea"/>
              <a:sym typeface="+mn-lt"/>
            </a:endParaRPr>
          </a:p>
          <a:p>
            <a:pPr lvl="0"/>
            <a:r>
              <a:rPr lang="zh-CN" altLang="en-US" sz="1600" dirty="0">
                <a:solidFill>
                  <a:srgbClr val="FFFFFF">
                    <a:lumMod val="50000"/>
                  </a:srgbClr>
                </a:solidFill>
                <a:cs typeface="+mn-ea"/>
                <a:sym typeface="+mn-lt"/>
              </a:rPr>
              <a:t>文字描述文案描述表达。</a:t>
            </a:r>
            <a:endParaRPr lang="en-US" altLang="zh-CN" sz="1600" dirty="0">
              <a:solidFill>
                <a:srgbClr val="FFFFFF">
                  <a:lumMod val="50000"/>
                </a:srgbClr>
              </a:solidFill>
              <a:cs typeface="+mn-ea"/>
              <a:sym typeface="+mn-lt"/>
            </a:endParaRPr>
          </a:p>
        </p:txBody>
      </p:sp>
      <p:sp>
        <p:nvSpPr>
          <p:cNvPr id="18" name="Oval 18"/>
          <p:cNvSpPr/>
          <p:nvPr/>
        </p:nvSpPr>
        <p:spPr>
          <a:xfrm>
            <a:off x="7991195" y="4304458"/>
            <a:ext cx="571500" cy="571500"/>
          </a:xfrm>
          <a:prstGeom prst="ellipse">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cs typeface="+mn-ea"/>
                <a:sym typeface="+mn-lt"/>
              </a:rPr>
              <a:t>6</a:t>
            </a:r>
            <a:endParaRPr lang="en-US" altLang="zh-CN" dirty="0">
              <a:solidFill>
                <a:srgbClr val="F2F2F2"/>
              </a:solidFill>
              <a:cs typeface="+mn-ea"/>
              <a:sym typeface="+mn-lt"/>
            </a:endParaRPr>
          </a:p>
        </p:txBody>
      </p:sp>
      <p:sp>
        <p:nvSpPr>
          <p:cNvPr id="19" name="Rectangle 19"/>
          <p:cNvSpPr/>
          <p:nvPr/>
        </p:nvSpPr>
        <p:spPr>
          <a:xfrm>
            <a:off x="8767482" y="4155513"/>
            <a:ext cx="2409825" cy="830997"/>
          </a:xfrm>
          <a:prstGeom prst="rect">
            <a:avLst/>
          </a:prstGeom>
        </p:spPr>
        <p:txBody>
          <a:bodyPr>
            <a:spAutoFit/>
          </a:bodyPr>
          <a:lstStyle/>
          <a:p>
            <a:pPr lvl="0"/>
            <a:r>
              <a:rPr lang="zh-CN" altLang="en-US" sz="1600" b="1" dirty="0">
                <a:solidFill>
                  <a:srgbClr val="FFFFFF">
                    <a:lumMod val="50000"/>
                  </a:srgbClr>
                </a:solidFill>
                <a:cs typeface="+mn-ea"/>
                <a:sym typeface="+mn-lt"/>
              </a:rPr>
              <a:t>点击加入标题</a:t>
            </a:r>
            <a:endParaRPr lang="en-US" altLang="zh-CN" sz="1600" b="1" dirty="0">
              <a:solidFill>
                <a:srgbClr val="FFFFFF">
                  <a:lumMod val="50000"/>
                </a:srgbClr>
              </a:solidFill>
              <a:cs typeface="+mn-ea"/>
              <a:sym typeface="+mn-lt"/>
            </a:endParaRPr>
          </a:p>
          <a:p>
            <a:pPr lvl="0"/>
            <a:r>
              <a:rPr lang="zh-CN" altLang="en-US" sz="1600" dirty="0">
                <a:solidFill>
                  <a:srgbClr val="FFFFFF">
                    <a:lumMod val="50000"/>
                  </a:srgbClr>
                </a:solidFill>
                <a:cs typeface="+mn-ea"/>
                <a:sym typeface="+mn-lt"/>
              </a:rPr>
              <a:t>加入文字描述文案描述，</a:t>
            </a:r>
            <a:endParaRPr lang="en-US" altLang="zh-CN" sz="1600" dirty="0">
              <a:solidFill>
                <a:srgbClr val="FFFFFF">
                  <a:lumMod val="50000"/>
                </a:srgbClr>
              </a:solidFill>
              <a:cs typeface="+mn-ea"/>
              <a:sym typeface="+mn-lt"/>
            </a:endParaRPr>
          </a:p>
          <a:p>
            <a:pPr lvl="0"/>
            <a:r>
              <a:rPr lang="zh-CN" altLang="en-US" sz="1600" dirty="0">
                <a:solidFill>
                  <a:srgbClr val="FFFFFF">
                    <a:lumMod val="50000"/>
                  </a:srgbClr>
                </a:solidFill>
                <a:cs typeface="+mn-ea"/>
                <a:sym typeface="+mn-lt"/>
              </a:rPr>
              <a:t>文字描述文案描述表达。</a:t>
            </a:r>
            <a:endParaRPr lang="en-US" altLang="zh-CN" sz="1600" dirty="0">
              <a:solidFill>
                <a:srgbClr val="FFFFFF">
                  <a:lumMod val="50000"/>
                </a:srgb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anim calcmode="lin" valueType="num">
                                      <p:cBhvr>
                                        <p:cTn id="12" dur="500" fill="hold"/>
                                        <p:tgtEl>
                                          <p:spTgt spid="5"/>
                                        </p:tgtEl>
                                        <p:attrNameLst>
                                          <p:attrName>ppt_x</p:attrName>
                                        </p:attrNameLst>
                                      </p:cBhvr>
                                      <p:tavLst>
                                        <p:tav tm="0">
                                          <p:val>
                                            <p:strVal val="#ppt_x"/>
                                          </p:val>
                                        </p:tav>
                                        <p:tav tm="100000">
                                          <p:val>
                                            <p:strVal val="#ppt_x"/>
                                          </p:val>
                                        </p:tav>
                                      </p:tavLst>
                                    </p:anim>
                                    <p:anim calcmode="lin" valueType="num">
                                      <p:cBhvr>
                                        <p:cTn id="13" dur="5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anim calcmode="lin" valueType="num">
                                      <p:cBhvr>
                                        <p:cTn id="18" dur="500" fill="hold"/>
                                        <p:tgtEl>
                                          <p:spTgt spid="6"/>
                                        </p:tgtEl>
                                        <p:attrNameLst>
                                          <p:attrName>ppt_x</p:attrName>
                                        </p:attrNameLst>
                                      </p:cBhvr>
                                      <p:tavLst>
                                        <p:tav tm="0">
                                          <p:val>
                                            <p:strVal val="#ppt_x"/>
                                          </p:val>
                                        </p:tav>
                                        <p:tav tm="100000">
                                          <p:val>
                                            <p:strVal val="#ppt_x"/>
                                          </p:val>
                                        </p:tav>
                                      </p:tavLst>
                                    </p:anim>
                                    <p:anim calcmode="lin" valueType="num">
                                      <p:cBhvr>
                                        <p:cTn id="19" dur="50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anim calcmode="lin" valueType="num">
                                      <p:cBhvr>
                                        <p:cTn id="24" dur="500" fill="hold"/>
                                        <p:tgtEl>
                                          <p:spTgt spid="7"/>
                                        </p:tgtEl>
                                        <p:attrNameLst>
                                          <p:attrName>ppt_x</p:attrName>
                                        </p:attrNameLst>
                                      </p:cBhvr>
                                      <p:tavLst>
                                        <p:tav tm="0">
                                          <p:val>
                                            <p:strVal val="#ppt_x"/>
                                          </p:val>
                                        </p:tav>
                                        <p:tav tm="100000">
                                          <p:val>
                                            <p:strVal val="#ppt_x"/>
                                          </p:val>
                                        </p:tav>
                                      </p:tavLst>
                                    </p:anim>
                                    <p:anim calcmode="lin" valueType="num">
                                      <p:cBhvr>
                                        <p:cTn id="25" dur="500" fill="hold"/>
                                        <p:tgtEl>
                                          <p:spTgt spid="7"/>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anim calcmode="lin" valueType="num">
                                      <p:cBhvr>
                                        <p:cTn id="30" dur="500" fill="hold"/>
                                        <p:tgtEl>
                                          <p:spTgt spid="9"/>
                                        </p:tgtEl>
                                        <p:attrNameLst>
                                          <p:attrName>ppt_x</p:attrName>
                                        </p:attrNameLst>
                                      </p:cBhvr>
                                      <p:tavLst>
                                        <p:tav tm="0">
                                          <p:val>
                                            <p:strVal val="#ppt_x"/>
                                          </p:val>
                                        </p:tav>
                                        <p:tav tm="100000">
                                          <p:val>
                                            <p:strVal val="#ppt_x"/>
                                          </p:val>
                                        </p:tav>
                                      </p:tavLst>
                                    </p:anim>
                                    <p:anim calcmode="lin" valueType="num">
                                      <p:cBhvr>
                                        <p:cTn id="31" dur="5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42"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anim calcmode="lin" valueType="num">
                                      <p:cBhvr>
                                        <p:cTn id="36" dur="500" fill="hold"/>
                                        <p:tgtEl>
                                          <p:spTgt spid="10"/>
                                        </p:tgtEl>
                                        <p:attrNameLst>
                                          <p:attrName>ppt_x</p:attrName>
                                        </p:attrNameLst>
                                      </p:cBhvr>
                                      <p:tavLst>
                                        <p:tav tm="0">
                                          <p:val>
                                            <p:strVal val="#ppt_x"/>
                                          </p:val>
                                        </p:tav>
                                        <p:tav tm="100000">
                                          <p:val>
                                            <p:strVal val="#ppt_x"/>
                                          </p:val>
                                        </p:tav>
                                      </p:tavLst>
                                    </p:anim>
                                    <p:anim calcmode="lin" valueType="num">
                                      <p:cBhvr>
                                        <p:cTn id="37" dur="50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42" presetClass="entr" presetSubtype="0"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anim calcmode="lin" valueType="num">
                                      <p:cBhvr>
                                        <p:cTn id="42" dur="500" fill="hold"/>
                                        <p:tgtEl>
                                          <p:spTgt spid="13"/>
                                        </p:tgtEl>
                                        <p:attrNameLst>
                                          <p:attrName>ppt_x</p:attrName>
                                        </p:attrNameLst>
                                      </p:cBhvr>
                                      <p:tavLst>
                                        <p:tav tm="0">
                                          <p:val>
                                            <p:strVal val="#ppt_x"/>
                                          </p:val>
                                        </p:tav>
                                        <p:tav tm="100000">
                                          <p:val>
                                            <p:strVal val="#ppt_x"/>
                                          </p:val>
                                        </p:tav>
                                      </p:tavLst>
                                    </p:anim>
                                    <p:anim calcmode="lin" valueType="num">
                                      <p:cBhvr>
                                        <p:cTn id="43" dur="500" fill="hold"/>
                                        <p:tgtEl>
                                          <p:spTgt spid="13"/>
                                        </p:tgtEl>
                                        <p:attrNameLst>
                                          <p:attrName>ppt_y</p:attrName>
                                        </p:attrNameLst>
                                      </p:cBhvr>
                                      <p:tavLst>
                                        <p:tav tm="0">
                                          <p:val>
                                            <p:strVal val="#ppt_y+.1"/>
                                          </p:val>
                                        </p:tav>
                                        <p:tav tm="100000">
                                          <p:val>
                                            <p:strVal val="#ppt_y"/>
                                          </p:val>
                                        </p:tav>
                                      </p:tavLst>
                                    </p:anim>
                                  </p:childTnLst>
                                </p:cTn>
                              </p:par>
                            </p:childTnLst>
                          </p:cTn>
                        </p:par>
                        <p:par>
                          <p:cTn id="44" fill="hold">
                            <p:stCondLst>
                              <p:cond delay="3500"/>
                            </p:stCondLst>
                            <p:childTnLst>
                              <p:par>
                                <p:cTn id="45" presetID="42"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anim calcmode="lin" valueType="num">
                                      <p:cBhvr>
                                        <p:cTn id="48" dur="500" fill="hold"/>
                                        <p:tgtEl>
                                          <p:spTgt spid="14"/>
                                        </p:tgtEl>
                                        <p:attrNameLst>
                                          <p:attrName>ppt_x</p:attrName>
                                        </p:attrNameLst>
                                      </p:cBhvr>
                                      <p:tavLst>
                                        <p:tav tm="0">
                                          <p:val>
                                            <p:strVal val="#ppt_x"/>
                                          </p:val>
                                        </p:tav>
                                        <p:tav tm="100000">
                                          <p:val>
                                            <p:strVal val="#ppt_x"/>
                                          </p:val>
                                        </p:tav>
                                      </p:tavLst>
                                    </p:anim>
                                    <p:anim calcmode="lin" valueType="num">
                                      <p:cBhvr>
                                        <p:cTn id="49" dur="500" fill="hold"/>
                                        <p:tgtEl>
                                          <p:spTgt spid="14"/>
                                        </p:tgtEl>
                                        <p:attrNameLst>
                                          <p:attrName>ppt_y</p:attrName>
                                        </p:attrNameLst>
                                      </p:cBhvr>
                                      <p:tavLst>
                                        <p:tav tm="0">
                                          <p:val>
                                            <p:strVal val="#ppt_y+.1"/>
                                          </p:val>
                                        </p:tav>
                                        <p:tav tm="100000">
                                          <p:val>
                                            <p:strVal val="#ppt_y"/>
                                          </p:val>
                                        </p:tav>
                                      </p:tavLst>
                                    </p:anim>
                                  </p:childTnLst>
                                </p:cTn>
                              </p:par>
                            </p:childTnLst>
                          </p:cTn>
                        </p:par>
                        <p:par>
                          <p:cTn id="50" fill="hold">
                            <p:stCondLst>
                              <p:cond delay="4000"/>
                            </p:stCondLst>
                            <p:childTnLst>
                              <p:par>
                                <p:cTn id="51" presetID="42" presetClass="entr" presetSubtype="0"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500"/>
                                        <p:tgtEl>
                                          <p:spTgt spid="15"/>
                                        </p:tgtEl>
                                      </p:cBhvr>
                                    </p:animEffect>
                                    <p:anim calcmode="lin" valueType="num">
                                      <p:cBhvr>
                                        <p:cTn id="54" dur="500" fill="hold"/>
                                        <p:tgtEl>
                                          <p:spTgt spid="15"/>
                                        </p:tgtEl>
                                        <p:attrNameLst>
                                          <p:attrName>ppt_x</p:attrName>
                                        </p:attrNameLst>
                                      </p:cBhvr>
                                      <p:tavLst>
                                        <p:tav tm="0">
                                          <p:val>
                                            <p:strVal val="#ppt_x"/>
                                          </p:val>
                                        </p:tav>
                                        <p:tav tm="100000">
                                          <p:val>
                                            <p:strVal val="#ppt_x"/>
                                          </p:val>
                                        </p:tav>
                                      </p:tavLst>
                                    </p:anim>
                                    <p:anim calcmode="lin" valueType="num">
                                      <p:cBhvr>
                                        <p:cTn id="55" dur="500" fill="hold"/>
                                        <p:tgtEl>
                                          <p:spTgt spid="15"/>
                                        </p:tgtEl>
                                        <p:attrNameLst>
                                          <p:attrName>ppt_y</p:attrName>
                                        </p:attrNameLst>
                                      </p:cBhvr>
                                      <p:tavLst>
                                        <p:tav tm="0">
                                          <p:val>
                                            <p:strVal val="#ppt_y+.1"/>
                                          </p:val>
                                        </p:tav>
                                        <p:tav tm="100000">
                                          <p:val>
                                            <p:strVal val="#ppt_y"/>
                                          </p:val>
                                        </p:tav>
                                      </p:tavLst>
                                    </p:anim>
                                  </p:childTnLst>
                                </p:cTn>
                              </p:par>
                            </p:childTnLst>
                          </p:cTn>
                        </p:par>
                        <p:par>
                          <p:cTn id="56" fill="hold">
                            <p:stCondLst>
                              <p:cond delay="4500"/>
                            </p:stCondLst>
                            <p:childTnLst>
                              <p:par>
                                <p:cTn id="57" presetID="42" presetClass="entr" presetSubtype="0"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500"/>
                                        <p:tgtEl>
                                          <p:spTgt spid="16"/>
                                        </p:tgtEl>
                                      </p:cBhvr>
                                    </p:animEffect>
                                    <p:anim calcmode="lin" valueType="num">
                                      <p:cBhvr>
                                        <p:cTn id="60" dur="500" fill="hold"/>
                                        <p:tgtEl>
                                          <p:spTgt spid="16"/>
                                        </p:tgtEl>
                                        <p:attrNameLst>
                                          <p:attrName>ppt_x</p:attrName>
                                        </p:attrNameLst>
                                      </p:cBhvr>
                                      <p:tavLst>
                                        <p:tav tm="0">
                                          <p:val>
                                            <p:strVal val="#ppt_x"/>
                                          </p:val>
                                        </p:tav>
                                        <p:tav tm="100000">
                                          <p:val>
                                            <p:strVal val="#ppt_x"/>
                                          </p:val>
                                        </p:tav>
                                      </p:tavLst>
                                    </p:anim>
                                    <p:anim calcmode="lin" valueType="num">
                                      <p:cBhvr>
                                        <p:cTn id="61" dur="500" fill="hold"/>
                                        <p:tgtEl>
                                          <p:spTgt spid="16"/>
                                        </p:tgtEl>
                                        <p:attrNameLst>
                                          <p:attrName>ppt_y</p:attrName>
                                        </p:attrNameLst>
                                      </p:cBhvr>
                                      <p:tavLst>
                                        <p:tav tm="0">
                                          <p:val>
                                            <p:strVal val="#ppt_y+.1"/>
                                          </p:val>
                                        </p:tav>
                                        <p:tav tm="100000">
                                          <p:val>
                                            <p:strVal val="#ppt_y"/>
                                          </p:val>
                                        </p:tav>
                                      </p:tavLst>
                                    </p:anim>
                                  </p:childTnLst>
                                </p:cTn>
                              </p:par>
                            </p:childTnLst>
                          </p:cTn>
                        </p:par>
                        <p:par>
                          <p:cTn id="62" fill="hold">
                            <p:stCondLst>
                              <p:cond delay="5000"/>
                            </p:stCondLst>
                            <p:childTnLst>
                              <p:par>
                                <p:cTn id="63" presetID="42" presetClass="entr" presetSubtype="0" fill="hold" grpId="0" nodeType="after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fade">
                                      <p:cBhvr>
                                        <p:cTn id="65" dur="500"/>
                                        <p:tgtEl>
                                          <p:spTgt spid="17"/>
                                        </p:tgtEl>
                                      </p:cBhvr>
                                    </p:animEffect>
                                    <p:anim calcmode="lin" valueType="num">
                                      <p:cBhvr>
                                        <p:cTn id="66" dur="500" fill="hold"/>
                                        <p:tgtEl>
                                          <p:spTgt spid="17"/>
                                        </p:tgtEl>
                                        <p:attrNameLst>
                                          <p:attrName>ppt_x</p:attrName>
                                        </p:attrNameLst>
                                      </p:cBhvr>
                                      <p:tavLst>
                                        <p:tav tm="0">
                                          <p:val>
                                            <p:strVal val="#ppt_x"/>
                                          </p:val>
                                        </p:tav>
                                        <p:tav tm="100000">
                                          <p:val>
                                            <p:strVal val="#ppt_x"/>
                                          </p:val>
                                        </p:tav>
                                      </p:tavLst>
                                    </p:anim>
                                    <p:anim calcmode="lin" valueType="num">
                                      <p:cBhvr>
                                        <p:cTn id="67" dur="500" fill="hold"/>
                                        <p:tgtEl>
                                          <p:spTgt spid="17"/>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42" presetClass="entr" presetSubtype="0" fill="hold" grpId="0" nodeType="after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fade">
                                      <p:cBhvr>
                                        <p:cTn id="71" dur="500"/>
                                        <p:tgtEl>
                                          <p:spTgt spid="18"/>
                                        </p:tgtEl>
                                      </p:cBhvr>
                                    </p:animEffect>
                                    <p:anim calcmode="lin" valueType="num">
                                      <p:cBhvr>
                                        <p:cTn id="72" dur="500" fill="hold"/>
                                        <p:tgtEl>
                                          <p:spTgt spid="18"/>
                                        </p:tgtEl>
                                        <p:attrNameLst>
                                          <p:attrName>ppt_x</p:attrName>
                                        </p:attrNameLst>
                                      </p:cBhvr>
                                      <p:tavLst>
                                        <p:tav tm="0">
                                          <p:val>
                                            <p:strVal val="#ppt_x"/>
                                          </p:val>
                                        </p:tav>
                                        <p:tav tm="100000">
                                          <p:val>
                                            <p:strVal val="#ppt_x"/>
                                          </p:val>
                                        </p:tav>
                                      </p:tavLst>
                                    </p:anim>
                                    <p:anim calcmode="lin" valueType="num">
                                      <p:cBhvr>
                                        <p:cTn id="73" dur="500" fill="hold"/>
                                        <p:tgtEl>
                                          <p:spTgt spid="18"/>
                                        </p:tgtEl>
                                        <p:attrNameLst>
                                          <p:attrName>ppt_y</p:attrName>
                                        </p:attrNameLst>
                                      </p:cBhvr>
                                      <p:tavLst>
                                        <p:tav tm="0">
                                          <p:val>
                                            <p:strVal val="#ppt_y+.1"/>
                                          </p:val>
                                        </p:tav>
                                        <p:tav tm="100000">
                                          <p:val>
                                            <p:strVal val="#ppt_y"/>
                                          </p:val>
                                        </p:tav>
                                      </p:tavLst>
                                    </p:anim>
                                  </p:childTnLst>
                                </p:cTn>
                              </p:par>
                            </p:childTnLst>
                          </p:cTn>
                        </p:par>
                        <p:par>
                          <p:cTn id="74" fill="hold">
                            <p:stCondLst>
                              <p:cond delay="6000"/>
                            </p:stCondLst>
                            <p:childTnLst>
                              <p:par>
                                <p:cTn id="75" presetID="42" presetClass="entr" presetSubtype="0" fill="hold" grpId="0" nodeType="afterEffect">
                                  <p:stCondLst>
                                    <p:cond delay="0"/>
                                  </p:stCondLst>
                                  <p:childTnLst>
                                    <p:set>
                                      <p:cBhvr>
                                        <p:cTn id="76" dur="1" fill="hold">
                                          <p:stCondLst>
                                            <p:cond delay="0"/>
                                          </p:stCondLst>
                                        </p:cTn>
                                        <p:tgtEl>
                                          <p:spTgt spid="19"/>
                                        </p:tgtEl>
                                        <p:attrNameLst>
                                          <p:attrName>style.visibility</p:attrName>
                                        </p:attrNameLst>
                                      </p:cBhvr>
                                      <p:to>
                                        <p:strVal val="visible"/>
                                      </p:to>
                                    </p:set>
                                    <p:animEffect transition="in" filter="fade">
                                      <p:cBhvr>
                                        <p:cTn id="77" dur="500"/>
                                        <p:tgtEl>
                                          <p:spTgt spid="19"/>
                                        </p:tgtEl>
                                      </p:cBhvr>
                                    </p:animEffect>
                                    <p:anim calcmode="lin" valueType="num">
                                      <p:cBhvr>
                                        <p:cTn id="78" dur="500" fill="hold"/>
                                        <p:tgtEl>
                                          <p:spTgt spid="19"/>
                                        </p:tgtEl>
                                        <p:attrNameLst>
                                          <p:attrName>ppt_x</p:attrName>
                                        </p:attrNameLst>
                                      </p:cBhvr>
                                      <p:tavLst>
                                        <p:tav tm="0">
                                          <p:val>
                                            <p:strVal val="#ppt_x"/>
                                          </p:val>
                                        </p:tav>
                                        <p:tav tm="100000">
                                          <p:val>
                                            <p:strVal val="#ppt_x"/>
                                          </p:val>
                                        </p:tav>
                                      </p:tavLst>
                                    </p:anim>
                                    <p:anim calcmode="lin" valueType="num">
                                      <p:cBhvr>
                                        <p:cTn id="79"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9" grpId="0"/>
      <p:bldP spid="10" grpId="0" animBg="1"/>
      <p:bldP spid="13" grpId="0"/>
      <p:bldP spid="14" grpId="0" animBg="1"/>
      <p:bldP spid="15" grpId="0"/>
      <p:bldP spid="16" grpId="0" animBg="1"/>
      <p:bldP spid="17" grpId="0"/>
      <p:bldP spid="18" grpId="0" animBg="1"/>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0" y="172636"/>
            <a:ext cx="12190413" cy="780767"/>
            <a:chOff x="0" y="595546"/>
            <a:chExt cx="12190413" cy="780767"/>
          </a:xfrm>
        </p:grpSpPr>
        <p:sp>
          <p:nvSpPr>
            <p:cNvPr id="11" name="矩形 10"/>
            <p:cNvSpPr/>
            <p:nvPr/>
          </p:nvSpPr>
          <p:spPr>
            <a:xfrm flipV="1">
              <a:off x="0" y="1330594"/>
              <a:ext cx="12190413" cy="45719"/>
            </a:xfrm>
            <a:prstGeom prst="rect">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8"/>
            <p:cNvSpPr txBox="1">
              <a:spLocks noChangeArrowheads="1"/>
            </p:cNvSpPr>
            <p:nvPr/>
          </p:nvSpPr>
          <p:spPr bwMode="auto">
            <a:xfrm>
              <a:off x="4467544" y="595546"/>
              <a:ext cx="32553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dirty="0">
                  <a:solidFill>
                    <a:srgbClr val="5C9FBA"/>
                  </a:solidFill>
                  <a:cs typeface="+mn-ea"/>
                  <a:sym typeface="+mn-lt"/>
                </a:rPr>
                <a:t>教学工作回顾</a:t>
              </a:r>
              <a:endParaRPr lang="zh-CN" altLang="en-US" sz="3600" dirty="0">
                <a:solidFill>
                  <a:srgbClr val="5C9FBA"/>
                </a:solidFill>
                <a:cs typeface="+mn-ea"/>
                <a:sym typeface="+mn-lt"/>
              </a:endParaRPr>
            </a:p>
          </p:txBody>
        </p:sp>
      </p:grpSp>
      <p:sp>
        <p:nvSpPr>
          <p:cNvPr id="5" name="Rectangle 74"/>
          <p:cNvSpPr/>
          <p:nvPr/>
        </p:nvSpPr>
        <p:spPr>
          <a:xfrm>
            <a:off x="1249084" y="2452914"/>
            <a:ext cx="2008094" cy="1868936"/>
          </a:xfrm>
          <a:prstGeom prst="rect">
            <a:avLst/>
          </a:prstGeom>
          <a:solidFill>
            <a:srgbClr val="5C9FB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cs typeface="+mn-ea"/>
              <a:sym typeface="+mn-lt"/>
            </a:endParaRPr>
          </a:p>
        </p:txBody>
      </p:sp>
      <p:cxnSp>
        <p:nvCxnSpPr>
          <p:cNvPr id="6" name="Straight Connector 7"/>
          <p:cNvCxnSpPr/>
          <p:nvPr/>
        </p:nvCxnSpPr>
        <p:spPr>
          <a:xfrm>
            <a:off x="1294669" y="4145870"/>
            <a:ext cx="1797349" cy="0"/>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TextBox 64"/>
          <p:cNvSpPr txBox="1"/>
          <p:nvPr/>
        </p:nvSpPr>
        <p:spPr>
          <a:xfrm>
            <a:off x="1307142" y="3730784"/>
            <a:ext cx="2008090" cy="276999"/>
          </a:xfrm>
          <a:prstGeom prst="rect">
            <a:avLst/>
          </a:prstGeom>
          <a:noFill/>
        </p:spPr>
        <p:txBody>
          <a:bodyPr wrap="square" lIns="0" tIns="0" rIns="91420" bIns="0" rtlCol="0">
            <a:spAutoFit/>
          </a:bodyPr>
          <a:lstStyle/>
          <a:p>
            <a:pPr algn="ctr"/>
            <a:r>
              <a:rPr lang="zh-CN" altLang="en-US" b="1" dirty="0">
                <a:solidFill>
                  <a:schemeClr val="bg1"/>
                </a:solidFill>
                <a:cs typeface="+mn-ea"/>
                <a:sym typeface="+mn-lt"/>
              </a:rPr>
              <a:t>加入标题</a:t>
            </a:r>
            <a:endParaRPr lang="en-US" b="1" dirty="0">
              <a:solidFill>
                <a:schemeClr val="bg1"/>
              </a:solidFill>
              <a:cs typeface="+mn-ea"/>
              <a:sym typeface="+mn-lt"/>
            </a:endParaRPr>
          </a:p>
        </p:txBody>
      </p:sp>
      <p:sp>
        <p:nvSpPr>
          <p:cNvPr id="9" name="TextBox 65"/>
          <p:cNvSpPr txBox="1"/>
          <p:nvPr/>
        </p:nvSpPr>
        <p:spPr>
          <a:xfrm>
            <a:off x="1249086" y="4548371"/>
            <a:ext cx="2008090" cy="1015663"/>
          </a:xfrm>
          <a:prstGeom prst="rect">
            <a:avLst/>
          </a:prstGeom>
          <a:noFill/>
        </p:spPr>
        <p:txBody>
          <a:bodyPr wrap="square" lIns="91440" tIns="0" rIns="91420" bIns="0" rtlCol="0">
            <a:spAutoFit/>
          </a:bodyPr>
          <a:lstStyle/>
          <a:p>
            <a:pPr algn="ctr">
              <a:lnSpc>
                <a:spcPct val="120000"/>
              </a:lnSpc>
            </a:pPr>
            <a:r>
              <a:rPr lang="zh-CN" altLang="en-US" sz="1100" dirty="0">
                <a:solidFill>
                  <a:schemeClr val="bg1">
                    <a:lumMod val="50000"/>
                  </a:schemeClr>
                </a:solidFill>
                <a:cs typeface="+mn-ea"/>
                <a:sym typeface="+mn-lt"/>
              </a:rPr>
              <a:t>此处添加详细文本描述，建议与标题相关并符合整体语言风格，语言描述尽量简洁生动。尽量将每页幻灯片的字数控制在</a:t>
            </a:r>
            <a:r>
              <a:rPr lang="en-US" altLang="zh-CN" sz="1100" dirty="0">
                <a:solidFill>
                  <a:schemeClr val="bg1">
                    <a:lumMod val="50000"/>
                  </a:schemeClr>
                </a:solidFill>
                <a:cs typeface="+mn-ea"/>
                <a:sym typeface="+mn-lt"/>
              </a:rPr>
              <a:t>200</a:t>
            </a:r>
            <a:r>
              <a:rPr lang="zh-CN" altLang="en-US" sz="1100" dirty="0">
                <a:solidFill>
                  <a:schemeClr val="bg1">
                    <a:lumMod val="50000"/>
                  </a:schemeClr>
                </a:solidFill>
                <a:cs typeface="+mn-ea"/>
                <a:sym typeface="+mn-lt"/>
              </a:rPr>
              <a:t>字以内。</a:t>
            </a:r>
            <a:endParaRPr lang="en-US" sz="1100" dirty="0">
              <a:solidFill>
                <a:schemeClr val="bg1">
                  <a:lumMod val="50000"/>
                </a:schemeClr>
              </a:solidFill>
              <a:cs typeface="+mn-ea"/>
              <a:sym typeface="+mn-lt"/>
            </a:endParaRPr>
          </a:p>
        </p:txBody>
      </p:sp>
      <p:sp>
        <p:nvSpPr>
          <p:cNvPr id="10" name="Rectangle 90"/>
          <p:cNvSpPr/>
          <p:nvPr/>
        </p:nvSpPr>
        <p:spPr>
          <a:xfrm>
            <a:off x="3820542" y="2452914"/>
            <a:ext cx="2008094" cy="1868936"/>
          </a:xfrm>
          <a:prstGeom prst="rect">
            <a:avLst/>
          </a:prstGeom>
          <a:solidFill>
            <a:srgbClr val="5C9FB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cs typeface="+mn-ea"/>
              <a:sym typeface="+mn-lt"/>
            </a:endParaRPr>
          </a:p>
        </p:txBody>
      </p:sp>
      <p:cxnSp>
        <p:nvCxnSpPr>
          <p:cNvPr id="13" name="Straight Connector 97"/>
          <p:cNvCxnSpPr/>
          <p:nvPr/>
        </p:nvCxnSpPr>
        <p:spPr>
          <a:xfrm>
            <a:off x="3866127" y="4145870"/>
            <a:ext cx="1797349" cy="0"/>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4" name="TextBox 68"/>
          <p:cNvSpPr txBox="1"/>
          <p:nvPr/>
        </p:nvSpPr>
        <p:spPr>
          <a:xfrm>
            <a:off x="3878600" y="3730784"/>
            <a:ext cx="2008090" cy="276999"/>
          </a:xfrm>
          <a:prstGeom prst="rect">
            <a:avLst/>
          </a:prstGeom>
          <a:noFill/>
        </p:spPr>
        <p:txBody>
          <a:bodyPr wrap="square" lIns="0" tIns="0" rIns="91420" bIns="0" rtlCol="0">
            <a:spAutoFit/>
          </a:bodyPr>
          <a:lstStyle/>
          <a:p>
            <a:pPr algn="ctr"/>
            <a:r>
              <a:rPr lang="zh-CN" altLang="en-US" b="1" dirty="0">
                <a:solidFill>
                  <a:schemeClr val="bg1"/>
                </a:solidFill>
                <a:cs typeface="+mn-ea"/>
                <a:sym typeface="+mn-lt"/>
              </a:rPr>
              <a:t>加入标题</a:t>
            </a:r>
            <a:endParaRPr lang="en-US" altLang="zh-CN" b="1" dirty="0">
              <a:solidFill>
                <a:schemeClr val="bg1"/>
              </a:solidFill>
              <a:cs typeface="+mn-ea"/>
              <a:sym typeface="+mn-lt"/>
            </a:endParaRPr>
          </a:p>
        </p:txBody>
      </p:sp>
      <p:sp>
        <p:nvSpPr>
          <p:cNvPr id="15" name="TextBox 69"/>
          <p:cNvSpPr txBox="1"/>
          <p:nvPr/>
        </p:nvSpPr>
        <p:spPr>
          <a:xfrm>
            <a:off x="3820544" y="4548371"/>
            <a:ext cx="2008090" cy="1015663"/>
          </a:xfrm>
          <a:prstGeom prst="rect">
            <a:avLst/>
          </a:prstGeom>
          <a:noFill/>
        </p:spPr>
        <p:txBody>
          <a:bodyPr wrap="square" lIns="91440" tIns="0" rIns="91420" bIns="0" rtlCol="0">
            <a:spAutoFit/>
          </a:bodyPr>
          <a:lstStyle/>
          <a:p>
            <a:pPr algn="ctr">
              <a:lnSpc>
                <a:spcPct val="120000"/>
              </a:lnSpc>
            </a:pPr>
            <a:r>
              <a:rPr lang="zh-CN" altLang="en-US" sz="1100" dirty="0">
                <a:solidFill>
                  <a:schemeClr val="bg1">
                    <a:lumMod val="50000"/>
                  </a:schemeClr>
                </a:solidFill>
                <a:cs typeface="+mn-ea"/>
                <a:sym typeface="+mn-lt"/>
              </a:rPr>
              <a:t>此处添加详细文本描述，建议与标题相关并符合整体语言风格，语言描述尽量简洁生动。尽量将每页幻灯片的字数控制在</a:t>
            </a:r>
            <a:r>
              <a:rPr lang="en-US" altLang="zh-CN" sz="1100" dirty="0">
                <a:solidFill>
                  <a:schemeClr val="bg1">
                    <a:lumMod val="50000"/>
                  </a:schemeClr>
                </a:solidFill>
                <a:cs typeface="+mn-ea"/>
                <a:sym typeface="+mn-lt"/>
              </a:rPr>
              <a:t>200</a:t>
            </a:r>
            <a:r>
              <a:rPr lang="zh-CN" altLang="en-US" sz="1100" dirty="0">
                <a:solidFill>
                  <a:schemeClr val="bg1">
                    <a:lumMod val="50000"/>
                  </a:schemeClr>
                </a:solidFill>
                <a:cs typeface="+mn-ea"/>
                <a:sym typeface="+mn-lt"/>
              </a:rPr>
              <a:t>字以内。</a:t>
            </a:r>
            <a:endParaRPr lang="en-US" altLang="zh-CN" sz="1100" dirty="0">
              <a:solidFill>
                <a:schemeClr val="bg1">
                  <a:lumMod val="50000"/>
                </a:schemeClr>
              </a:solidFill>
              <a:cs typeface="+mn-ea"/>
              <a:sym typeface="+mn-lt"/>
            </a:endParaRPr>
          </a:p>
        </p:txBody>
      </p:sp>
      <p:sp>
        <p:nvSpPr>
          <p:cNvPr id="16" name="Rectangle 127"/>
          <p:cNvSpPr/>
          <p:nvPr/>
        </p:nvSpPr>
        <p:spPr>
          <a:xfrm>
            <a:off x="6403575" y="2447231"/>
            <a:ext cx="2008094" cy="1868936"/>
          </a:xfrm>
          <a:prstGeom prst="rect">
            <a:avLst/>
          </a:prstGeom>
          <a:solidFill>
            <a:srgbClr val="5C9FB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cs typeface="+mn-ea"/>
              <a:sym typeface="+mn-lt"/>
            </a:endParaRPr>
          </a:p>
        </p:txBody>
      </p:sp>
      <p:cxnSp>
        <p:nvCxnSpPr>
          <p:cNvPr id="17" name="Straight Connector 130"/>
          <p:cNvCxnSpPr/>
          <p:nvPr/>
        </p:nvCxnSpPr>
        <p:spPr>
          <a:xfrm>
            <a:off x="6449160" y="4140187"/>
            <a:ext cx="1797349" cy="0"/>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TextBox 72"/>
          <p:cNvSpPr txBox="1"/>
          <p:nvPr/>
        </p:nvSpPr>
        <p:spPr>
          <a:xfrm>
            <a:off x="6461633" y="3725101"/>
            <a:ext cx="2008090" cy="276999"/>
          </a:xfrm>
          <a:prstGeom prst="rect">
            <a:avLst/>
          </a:prstGeom>
          <a:noFill/>
        </p:spPr>
        <p:txBody>
          <a:bodyPr wrap="square" lIns="0" tIns="0" rIns="91420" bIns="0" rtlCol="0">
            <a:spAutoFit/>
          </a:bodyPr>
          <a:lstStyle/>
          <a:p>
            <a:pPr algn="ctr"/>
            <a:r>
              <a:rPr lang="zh-CN" altLang="en-US" b="1" dirty="0">
                <a:solidFill>
                  <a:schemeClr val="bg1"/>
                </a:solidFill>
                <a:cs typeface="+mn-ea"/>
                <a:sym typeface="+mn-lt"/>
              </a:rPr>
              <a:t>加入标题</a:t>
            </a:r>
            <a:endParaRPr lang="en-US" altLang="zh-CN" b="1" dirty="0">
              <a:solidFill>
                <a:schemeClr val="bg1"/>
              </a:solidFill>
              <a:cs typeface="+mn-ea"/>
              <a:sym typeface="+mn-lt"/>
            </a:endParaRPr>
          </a:p>
        </p:txBody>
      </p:sp>
      <p:sp>
        <p:nvSpPr>
          <p:cNvPr id="19" name="TextBox 73"/>
          <p:cNvSpPr txBox="1"/>
          <p:nvPr/>
        </p:nvSpPr>
        <p:spPr>
          <a:xfrm>
            <a:off x="6403577" y="4542688"/>
            <a:ext cx="2008090" cy="1015663"/>
          </a:xfrm>
          <a:prstGeom prst="rect">
            <a:avLst/>
          </a:prstGeom>
          <a:noFill/>
        </p:spPr>
        <p:txBody>
          <a:bodyPr wrap="square" lIns="91440" tIns="0" rIns="91420" bIns="0" rtlCol="0">
            <a:spAutoFit/>
          </a:bodyPr>
          <a:lstStyle/>
          <a:p>
            <a:pPr algn="ctr">
              <a:lnSpc>
                <a:spcPct val="120000"/>
              </a:lnSpc>
            </a:pPr>
            <a:r>
              <a:rPr lang="zh-CN" altLang="en-US" sz="1100" dirty="0">
                <a:solidFill>
                  <a:schemeClr val="bg1">
                    <a:lumMod val="50000"/>
                  </a:schemeClr>
                </a:solidFill>
                <a:cs typeface="+mn-ea"/>
                <a:sym typeface="+mn-lt"/>
              </a:rPr>
              <a:t>此处添加详细文本描述，建议与标题相关并符合整体语言风格，语言描述尽量简洁生动。尽量将每页幻灯片的字数控制在</a:t>
            </a:r>
            <a:r>
              <a:rPr lang="en-US" altLang="zh-CN" sz="1100" dirty="0">
                <a:solidFill>
                  <a:schemeClr val="bg1">
                    <a:lumMod val="50000"/>
                  </a:schemeClr>
                </a:solidFill>
                <a:cs typeface="+mn-ea"/>
                <a:sym typeface="+mn-lt"/>
              </a:rPr>
              <a:t>200</a:t>
            </a:r>
            <a:r>
              <a:rPr lang="zh-CN" altLang="en-US" sz="1100" dirty="0">
                <a:solidFill>
                  <a:schemeClr val="bg1">
                    <a:lumMod val="50000"/>
                  </a:schemeClr>
                </a:solidFill>
                <a:cs typeface="+mn-ea"/>
                <a:sym typeface="+mn-lt"/>
              </a:rPr>
              <a:t>字以内。</a:t>
            </a:r>
            <a:endParaRPr lang="en-US" altLang="zh-CN" sz="1100" dirty="0">
              <a:solidFill>
                <a:schemeClr val="bg1">
                  <a:lumMod val="50000"/>
                </a:schemeClr>
              </a:solidFill>
              <a:cs typeface="+mn-ea"/>
              <a:sym typeface="+mn-lt"/>
            </a:endParaRPr>
          </a:p>
        </p:txBody>
      </p:sp>
      <p:sp>
        <p:nvSpPr>
          <p:cNvPr id="20" name="Rectangle 159"/>
          <p:cNvSpPr/>
          <p:nvPr/>
        </p:nvSpPr>
        <p:spPr>
          <a:xfrm>
            <a:off x="8969992" y="2441706"/>
            <a:ext cx="2008094" cy="1868936"/>
          </a:xfrm>
          <a:prstGeom prst="rect">
            <a:avLst/>
          </a:prstGeom>
          <a:solidFill>
            <a:srgbClr val="5C9FB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cs typeface="+mn-ea"/>
              <a:sym typeface="+mn-lt"/>
            </a:endParaRPr>
          </a:p>
        </p:txBody>
      </p:sp>
      <p:cxnSp>
        <p:nvCxnSpPr>
          <p:cNvPr id="21" name="Straight Connector 161"/>
          <p:cNvCxnSpPr/>
          <p:nvPr/>
        </p:nvCxnSpPr>
        <p:spPr>
          <a:xfrm>
            <a:off x="9015577" y="4134662"/>
            <a:ext cx="1797349" cy="0"/>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TextBox 76"/>
          <p:cNvSpPr txBox="1"/>
          <p:nvPr/>
        </p:nvSpPr>
        <p:spPr>
          <a:xfrm>
            <a:off x="9028050" y="3719576"/>
            <a:ext cx="2008090" cy="276999"/>
          </a:xfrm>
          <a:prstGeom prst="rect">
            <a:avLst/>
          </a:prstGeom>
          <a:noFill/>
        </p:spPr>
        <p:txBody>
          <a:bodyPr wrap="square" lIns="0" tIns="0" rIns="91420" bIns="0" rtlCol="0">
            <a:spAutoFit/>
          </a:bodyPr>
          <a:lstStyle/>
          <a:p>
            <a:pPr algn="ctr"/>
            <a:r>
              <a:rPr lang="zh-CN" altLang="en-US" b="1" dirty="0">
                <a:solidFill>
                  <a:schemeClr val="bg1"/>
                </a:solidFill>
                <a:cs typeface="+mn-ea"/>
                <a:sym typeface="+mn-lt"/>
              </a:rPr>
              <a:t>加入标题</a:t>
            </a:r>
            <a:endParaRPr lang="en-US" altLang="zh-CN" b="1" dirty="0">
              <a:solidFill>
                <a:schemeClr val="bg1"/>
              </a:solidFill>
              <a:cs typeface="+mn-ea"/>
              <a:sym typeface="+mn-lt"/>
            </a:endParaRPr>
          </a:p>
        </p:txBody>
      </p:sp>
      <p:sp>
        <p:nvSpPr>
          <p:cNvPr id="23" name="TextBox 77"/>
          <p:cNvSpPr txBox="1"/>
          <p:nvPr/>
        </p:nvSpPr>
        <p:spPr>
          <a:xfrm>
            <a:off x="8969994" y="4537163"/>
            <a:ext cx="2008090" cy="1015663"/>
          </a:xfrm>
          <a:prstGeom prst="rect">
            <a:avLst/>
          </a:prstGeom>
          <a:noFill/>
        </p:spPr>
        <p:txBody>
          <a:bodyPr wrap="square" lIns="91440" tIns="0" rIns="91420" bIns="0" rtlCol="0">
            <a:spAutoFit/>
          </a:bodyPr>
          <a:lstStyle/>
          <a:p>
            <a:pPr algn="ctr">
              <a:lnSpc>
                <a:spcPct val="120000"/>
              </a:lnSpc>
            </a:pPr>
            <a:r>
              <a:rPr lang="zh-CN" altLang="en-US" sz="1100" dirty="0">
                <a:solidFill>
                  <a:schemeClr val="bg1">
                    <a:lumMod val="50000"/>
                  </a:schemeClr>
                </a:solidFill>
                <a:cs typeface="+mn-ea"/>
                <a:sym typeface="+mn-lt"/>
              </a:rPr>
              <a:t>此处添加详细文本描述，建议与标题相关并符合整体语言风格，语言描述尽量简洁生动。尽量将每页幻灯片的字数控制在</a:t>
            </a:r>
            <a:r>
              <a:rPr lang="en-US" altLang="zh-CN" sz="1100" dirty="0">
                <a:solidFill>
                  <a:schemeClr val="bg1">
                    <a:lumMod val="50000"/>
                  </a:schemeClr>
                </a:solidFill>
                <a:cs typeface="+mn-ea"/>
                <a:sym typeface="+mn-lt"/>
              </a:rPr>
              <a:t>200</a:t>
            </a:r>
            <a:r>
              <a:rPr lang="zh-CN" altLang="en-US" sz="1100" dirty="0">
                <a:solidFill>
                  <a:schemeClr val="bg1">
                    <a:lumMod val="50000"/>
                  </a:schemeClr>
                </a:solidFill>
                <a:cs typeface="+mn-ea"/>
                <a:sym typeface="+mn-lt"/>
              </a:rPr>
              <a:t>字以内。</a:t>
            </a:r>
            <a:endParaRPr lang="en-US" altLang="zh-CN" sz="1100" dirty="0">
              <a:solidFill>
                <a:schemeClr val="bg1">
                  <a:lumMod val="50000"/>
                </a:schemeClr>
              </a:solidFill>
              <a:cs typeface="+mn-ea"/>
              <a:sym typeface="+mn-lt"/>
            </a:endParaRPr>
          </a:p>
        </p:txBody>
      </p:sp>
      <p:grpSp>
        <p:nvGrpSpPr>
          <p:cNvPr id="24" name="组合 23"/>
          <p:cNvGrpSpPr/>
          <p:nvPr/>
        </p:nvGrpSpPr>
        <p:grpSpPr>
          <a:xfrm>
            <a:off x="4487194" y="2750117"/>
            <a:ext cx="677444" cy="603578"/>
            <a:chOff x="3332164" y="207963"/>
            <a:chExt cx="509588" cy="454025"/>
          </a:xfrm>
          <a:solidFill>
            <a:schemeClr val="bg1"/>
          </a:solidFill>
        </p:grpSpPr>
        <p:sp>
          <p:nvSpPr>
            <p:cNvPr id="25" name="Freeform 41"/>
            <p:cNvSpPr>
              <a:spLocks noEditPoints="1"/>
            </p:cNvSpPr>
            <p:nvPr/>
          </p:nvSpPr>
          <p:spPr bwMode="auto">
            <a:xfrm>
              <a:off x="3332164" y="207963"/>
              <a:ext cx="509588" cy="454025"/>
            </a:xfrm>
            <a:custGeom>
              <a:avLst/>
              <a:gdLst>
                <a:gd name="T0" fmla="*/ 229 w 236"/>
                <a:gd name="T1" fmla="*/ 0 h 210"/>
                <a:gd name="T2" fmla="*/ 7 w 236"/>
                <a:gd name="T3" fmla="*/ 0 h 210"/>
                <a:gd name="T4" fmla="*/ 0 w 236"/>
                <a:gd name="T5" fmla="*/ 7 h 210"/>
                <a:gd name="T6" fmla="*/ 0 w 236"/>
                <a:gd name="T7" fmla="*/ 202 h 210"/>
                <a:gd name="T8" fmla="*/ 7 w 236"/>
                <a:gd name="T9" fmla="*/ 210 h 210"/>
                <a:gd name="T10" fmla="*/ 229 w 236"/>
                <a:gd name="T11" fmla="*/ 210 h 210"/>
                <a:gd name="T12" fmla="*/ 236 w 236"/>
                <a:gd name="T13" fmla="*/ 202 h 210"/>
                <a:gd name="T14" fmla="*/ 236 w 236"/>
                <a:gd name="T15" fmla="*/ 7 h 210"/>
                <a:gd name="T16" fmla="*/ 229 w 236"/>
                <a:gd name="T17" fmla="*/ 0 h 210"/>
                <a:gd name="T18" fmla="*/ 182 w 236"/>
                <a:gd name="T19" fmla="*/ 16 h 210"/>
                <a:gd name="T20" fmla="*/ 192 w 236"/>
                <a:gd name="T21" fmla="*/ 26 h 210"/>
                <a:gd name="T22" fmla="*/ 182 w 236"/>
                <a:gd name="T23" fmla="*/ 36 h 210"/>
                <a:gd name="T24" fmla="*/ 172 w 236"/>
                <a:gd name="T25" fmla="*/ 26 h 210"/>
                <a:gd name="T26" fmla="*/ 182 w 236"/>
                <a:gd name="T27" fmla="*/ 16 h 210"/>
                <a:gd name="T28" fmla="*/ 153 w 236"/>
                <a:gd name="T29" fmla="*/ 16 h 210"/>
                <a:gd name="T30" fmla="*/ 163 w 236"/>
                <a:gd name="T31" fmla="*/ 26 h 210"/>
                <a:gd name="T32" fmla="*/ 153 w 236"/>
                <a:gd name="T33" fmla="*/ 36 h 210"/>
                <a:gd name="T34" fmla="*/ 143 w 236"/>
                <a:gd name="T35" fmla="*/ 26 h 210"/>
                <a:gd name="T36" fmla="*/ 153 w 236"/>
                <a:gd name="T37" fmla="*/ 16 h 210"/>
                <a:gd name="T38" fmla="*/ 221 w 236"/>
                <a:gd name="T39" fmla="*/ 195 h 210"/>
                <a:gd name="T40" fmla="*/ 15 w 236"/>
                <a:gd name="T41" fmla="*/ 195 h 210"/>
                <a:gd name="T42" fmla="*/ 15 w 236"/>
                <a:gd name="T43" fmla="*/ 52 h 210"/>
                <a:gd name="T44" fmla="*/ 221 w 236"/>
                <a:gd name="T45" fmla="*/ 52 h 210"/>
                <a:gd name="T46" fmla="*/ 221 w 236"/>
                <a:gd name="T47" fmla="*/ 195 h 210"/>
                <a:gd name="T48" fmla="*/ 211 w 236"/>
                <a:gd name="T49" fmla="*/ 36 h 210"/>
                <a:gd name="T50" fmla="*/ 201 w 236"/>
                <a:gd name="T51" fmla="*/ 26 h 210"/>
                <a:gd name="T52" fmla="*/ 211 w 236"/>
                <a:gd name="T53" fmla="*/ 16 h 210"/>
                <a:gd name="T54" fmla="*/ 221 w 236"/>
                <a:gd name="T55" fmla="*/ 26 h 210"/>
                <a:gd name="T56" fmla="*/ 211 w 236"/>
                <a:gd name="T57" fmla="*/ 36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10">
                  <a:moveTo>
                    <a:pt x="229" y="0"/>
                  </a:moveTo>
                  <a:cubicBezTo>
                    <a:pt x="7" y="0"/>
                    <a:pt x="7" y="0"/>
                    <a:pt x="7" y="0"/>
                  </a:cubicBezTo>
                  <a:cubicBezTo>
                    <a:pt x="3" y="0"/>
                    <a:pt x="0" y="3"/>
                    <a:pt x="0" y="7"/>
                  </a:cubicBezTo>
                  <a:cubicBezTo>
                    <a:pt x="0" y="202"/>
                    <a:pt x="0" y="202"/>
                    <a:pt x="0" y="202"/>
                  </a:cubicBezTo>
                  <a:cubicBezTo>
                    <a:pt x="0" y="206"/>
                    <a:pt x="3" y="210"/>
                    <a:pt x="7" y="210"/>
                  </a:cubicBezTo>
                  <a:cubicBezTo>
                    <a:pt x="229" y="210"/>
                    <a:pt x="229" y="210"/>
                    <a:pt x="229" y="210"/>
                  </a:cubicBezTo>
                  <a:cubicBezTo>
                    <a:pt x="233" y="210"/>
                    <a:pt x="236" y="206"/>
                    <a:pt x="236" y="202"/>
                  </a:cubicBezTo>
                  <a:cubicBezTo>
                    <a:pt x="236" y="7"/>
                    <a:pt x="236" y="7"/>
                    <a:pt x="236" y="7"/>
                  </a:cubicBezTo>
                  <a:cubicBezTo>
                    <a:pt x="236" y="3"/>
                    <a:pt x="233" y="0"/>
                    <a:pt x="229" y="0"/>
                  </a:cubicBezTo>
                  <a:close/>
                  <a:moveTo>
                    <a:pt x="182" y="16"/>
                  </a:moveTo>
                  <a:cubicBezTo>
                    <a:pt x="187" y="16"/>
                    <a:pt x="192" y="21"/>
                    <a:pt x="192" y="26"/>
                  </a:cubicBezTo>
                  <a:cubicBezTo>
                    <a:pt x="192" y="32"/>
                    <a:pt x="187" y="36"/>
                    <a:pt x="182" y="36"/>
                  </a:cubicBezTo>
                  <a:cubicBezTo>
                    <a:pt x="176" y="36"/>
                    <a:pt x="172" y="32"/>
                    <a:pt x="172" y="26"/>
                  </a:cubicBezTo>
                  <a:cubicBezTo>
                    <a:pt x="172" y="21"/>
                    <a:pt x="176" y="16"/>
                    <a:pt x="182" y="16"/>
                  </a:cubicBezTo>
                  <a:close/>
                  <a:moveTo>
                    <a:pt x="153" y="16"/>
                  </a:moveTo>
                  <a:cubicBezTo>
                    <a:pt x="158" y="16"/>
                    <a:pt x="163" y="21"/>
                    <a:pt x="163" y="26"/>
                  </a:cubicBezTo>
                  <a:cubicBezTo>
                    <a:pt x="163" y="32"/>
                    <a:pt x="158" y="36"/>
                    <a:pt x="153" y="36"/>
                  </a:cubicBezTo>
                  <a:cubicBezTo>
                    <a:pt x="147" y="36"/>
                    <a:pt x="143" y="32"/>
                    <a:pt x="143" y="26"/>
                  </a:cubicBezTo>
                  <a:cubicBezTo>
                    <a:pt x="143" y="21"/>
                    <a:pt x="147" y="16"/>
                    <a:pt x="153" y="16"/>
                  </a:cubicBezTo>
                  <a:close/>
                  <a:moveTo>
                    <a:pt x="221" y="195"/>
                  </a:moveTo>
                  <a:cubicBezTo>
                    <a:pt x="15" y="195"/>
                    <a:pt x="15" y="195"/>
                    <a:pt x="15" y="195"/>
                  </a:cubicBezTo>
                  <a:cubicBezTo>
                    <a:pt x="15" y="52"/>
                    <a:pt x="15" y="52"/>
                    <a:pt x="15" y="52"/>
                  </a:cubicBezTo>
                  <a:cubicBezTo>
                    <a:pt x="221" y="52"/>
                    <a:pt x="221" y="52"/>
                    <a:pt x="221" y="52"/>
                  </a:cubicBezTo>
                  <a:lnTo>
                    <a:pt x="221" y="195"/>
                  </a:lnTo>
                  <a:close/>
                  <a:moveTo>
                    <a:pt x="211" y="36"/>
                  </a:moveTo>
                  <a:cubicBezTo>
                    <a:pt x="206" y="36"/>
                    <a:pt x="201" y="32"/>
                    <a:pt x="201" y="26"/>
                  </a:cubicBezTo>
                  <a:cubicBezTo>
                    <a:pt x="201" y="21"/>
                    <a:pt x="206" y="16"/>
                    <a:pt x="211" y="16"/>
                  </a:cubicBezTo>
                  <a:cubicBezTo>
                    <a:pt x="217" y="16"/>
                    <a:pt x="221" y="21"/>
                    <a:pt x="221" y="26"/>
                  </a:cubicBezTo>
                  <a:cubicBezTo>
                    <a:pt x="221" y="32"/>
                    <a:pt x="217" y="36"/>
                    <a:pt x="211"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cs typeface="+mn-ea"/>
                <a:sym typeface="+mn-lt"/>
              </a:endParaRPr>
            </a:p>
          </p:txBody>
        </p:sp>
        <p:sp>
          <p:nvSpPr>
            <p:cNvPr id="26" name="Freeform 42"/>
            <p:cNvSpPr/>
            <p:nvPr/>
          </p:nvSpPr>
          <p:spPr bwMode="auto">
            <a:xfrm>
              <a:off x="3405189" y="400051"/>
              <a:ext cx="120650" cy="153988"/>
            </a:xfrm>
            <a:custGeom>
              <a:avLst/>
              <a:gdLst>
                <a:gd name="T0" fmla="*/ 47 w 56"/>
                <a:gd name="T1" fmla="*/ 71 h 71"/>
                <a:gd name="T2" fmla="*/ 42 w 56"/>
                <a:gd name="T3" fmla="*/ 70 h 71"/>
                <a:gd name="T4" fmla="*/ 4 w 56"/>
                <a:gd name="T5" fmla="*/ 43 h 71"/>
                <a:gd name="T6" fmla="*/ 0 w 56"/>
                <a:gd name="T7" fmla="*/ 36 h 71"/>
                <a:gd name="T8" fmla="*/ 4 w 56"/>
                <a:gd name="T9" fmla="*/ 29 h 71"/>
                <a:gd name="T10" fmla="*/ 42 w 56"/>
                <a:gd name="T11" fmla="*/ 2 h 71"/>
                <a:gd name="T12" fmla="*/ 54 w 56"/>
                <a:gd name="T13" fmla="*/ 4 h 71"/>
                <a:gd name="T14" fmla="*/ 51 w 56"/>
                <a:gd name="T15" fmla="*/ 16 h 71"/>
                <a:gd name="T16" fmla="*/ 23 w 56"/>
                <a:gd name="T17" fmla="*/ 36 h 71"/>
                <a:gd name="T18" fmla="*/ 51 w 56"/>
                <a:gd name="T19" fmla="*/ 56 h 71"/>
                <a:gd name="T20" fmla="*/ 54 w 56"/>
                <a:gd name="T21" fmla="*/ 67 h 71"/>
                <a:gd name="T22" fmla="*/ 47 w 56"/>
                <a:gd name="T23"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71">
                  <a:moveTo>
                    <a:pt x="47" y="71"/>
                  </a:moveTo>
                  <a:cubicBezTo>
                    <a:pt x="45" y="71"/>
                    <a:pt x="43" y="71"/>
                    <a:pt x="42" y="70"/>
                  </a:cubicBezTo>
                  <a:cubicBezTo>
                    <a:pt x="4" y="43"/>
                    <a:pt x="4" y="43"/>
                    <a:pt x="4" y="43"/>
                  </a:cubicBezTo>
                  <a:cubicBezTo>
                    <a:pt x="1" y="41"/>
                    <a:pt x="0" y="39"/>
                    <a:pt x="0" y="36"/>
                  </a:cubicBezTo>
                  <a:cubicBezTo>
                    <a:pt x="0" y="33"/>
                    <a:pt x="1" y="31"/>
                    <a:pt x="4" y="29"/>
                  </a:cubicBezTo>
                  <a:cubicBezTo>
                    <a:pt x="42" y="2"/>
                    <a:pt x="42" y="2"/>
                    <a:pt x="42" y="2"/>
                  </a:cubicBezTo>
                  <a:cubicBezTo>
                    <a:pt x="45" y="0"/>
                    <a:pt x="51" y="1"/>
                    <a:pt x="54" y="4"/>
                  </a:cubicBezTo>
                  <a:cubicBezTo>
                    <a:pt x="56" y="8"/>
                    <a:pt x="55" y="14"/>
                    <a:pt x="51" y="16"/>
                  </a:cubicBezTo>
                  <a:cubicBezTo>
                    <a:pt x="23" y="36"/>
                    <a:pt x="23" y="36"/>
                    <a:pt x="23" y="36"/>
                  </a:cubicBezTo>
                  <a:cubicBezTo>
                    <a:pt x="51" y="56"/>
                    <a:pt x="51" y="56"/>
                    <a:pt x="51" y="56"/>
                  </a:cubicBezTo>
                  <a:cubicBezTo>
                    <a:pt x="55" y="58"/>
                    <a:pt x="56" y="64"/>
                    <a:pt x="54" y="67"/>
                  </a:cubicBezTo>
                  <a:cubicBezTo>
                    <a:pt x="52" y="70"/>
                    <a:pt x="49" y="71"/>
                    <a:pt x="47"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cs typeface="+mn-ea"/>
                <a:sym typeface="+mn-lt"/>
              </a:endParaRPr>
            </a:p>
          </p:txBody>
        </p:sp>
        <p:sp>
          <p:nvSpPr>
            <p:cNvPr id="27" name="Freeform 43"/>
            <p:cNvSpPr/>
            <p:nvPr/>
          </p:nvSpPr>
          <p:spPr bwMode="auto">
            <a:xfrm>
              <a:off x="3646489" y="400051"/>
              <a:ext cx="122238" cy="153988"/>
            </a:xfrm>
            <a:custGeom>
              <a:avLst/>
              <a:gdLst>
                <a:gd name="T0" fmla="*/ 9 w 56"/>
                <a:gd name="T1" fmla="*/ 71 h 71"/>
                <a:gd name="T2" fmla="*/ 2 w 56"/>
                <a:gd name="T3" fmla="*/ 67 h 71"/>
                <a:gd name="T4" fmla="*/ 4 w 56"/>
                <a:gd name="T5" fmla="*/ 56 h 71"/>
                <a:gd name="T6" fmla="*/ 33 w 56"/>
                <a:gd name="T7" fmla="*/ 36 h 71"/>
                <a:gd name="T8" fmla="*/ 4 w 56"/>
                <a:gd name="T9" fmla="*/ 16 h 71"/>
                <a:gd name="T10" fmla="*/ 2 w 56"/>
                <a:gd name="T11" fmla="*/ 4 h 71"/>
                <a:gd name="T12" fmla="*/ 14 w 56"/>
                <a:gd name="T13" fmla="*/ 2 h 71"/>
                <a:gd name="T14" fmla="*/ 52 w 56"/>
                <a:gd name="T15" fmla="*/ 29 h 71"/>
                <a:gd name="T16" fmla="*/ 56 w 56"/>
                <a:gd name="T17" fmla="*/ 36 h 71"/>
                <a:gd name="T18" fmla="*/ 52 w 56"/>
                <a:gd name="T19" fmla="*/ 43 h 71"/>
                <a:gd name="T20" fmla="*/ 14 w 56"/>
                <a:gd name="T21" fmla="*/ 70 h 71"/>
                <a:gd name="T22" fmla="*/ 9 w 56"/>
                <a:gd name="T23"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71">
                  <a:moveTo>
                    <a:pt x="9" y="71"/>
                  </a:moveTo>
                  <a:cubicBezTo>
                    <a:pt x="7" y="71"/>
                    <a:pt x="4" y="70"/>
                    <a:pt x="2" y="67"/>
                  </a:cubicBezTo>
                  <a:cubicBezTo>
                    <a:pt x="0" y="64"/>
                    <a:pt x="1" y="58"/>
                    <a:pt x="4" y="56"/>
                  </a:cubicBezTo>
                  <a:cubicBezTo>
                    <a:pt x="33" y="36"/>
                    <a:pt x="33" y="36"/>
                    <a:pt x="33" y="36"/>
                  </a:cubicBezTo>
                  <a:cubicBezTo>
                    <a:pt x="4" y="16"/>
                    <a:pt x="4" y="16"/>
                    <a:pt x="4" y="16"/>
                  </a:cubicBezTo>
                  <a:cubicBezTo>
                    <a:pt x="1" y="14"/>
                    <a:pt x="0" y="8"/>
                    <a:pt x="2" y="4"/>
                  </a:cubicBezTo>
                  <a:cubicBezTo>
                    <a:pt x="5" y="1"/>
                    <a:pt x="10" y="0"/>
                    <a:pt x="14" y="2"/>
                  </a:cubicBezTo>
                  <a:cubicBezTo>
                    <a:pt x="52" y="29"/>
                    <a:pt x="52" y="29"/>
                    <a:pt x="52" y="29"/>
                  </a:cubicBezTo>
                  <a:cubicBezTo>
                    <a:pt x="55" y="31"/>
                    <a:pt x="56" y="33"/>
                    <a:pt x="56" y="36"/>
                  </a:cubicBezTo>
                  <a:cubicBezTo>
                    <a:pt x="56" y="39"/>
                    <a:pt x="55" y="41"/>
                    <a:pt x="52" y="43"/>
                  </a:cubicBezTo>
                  <a:cubicBezTo>
                    <a:pt x="14" y="70"/>
                    <a:pt x="14" y="70"/>
                    <a:pt x="14" y="70"/>
                  </a:cubicBezTo>
                  <a:cubicBezTo>
                    <a:pt x="13" y="71"/>
                    <a:pt x="11" y="71"/>
                    <a:pt x="9"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cs typeface="+mn-ea"/>
                <a:sym typeface="+mn-lt"/>
              </a:endParaRPr>
            </a:p>
          </p:txBody>
        </p:sp>
        <p:sp>
          <p:nvSpPr>
            <p:cNvPr id="28" name="Freeform 44"/>
            <p:cNvSpPr/>
            <p:nvPr/>
          </p:nvSpPr>
          <p:spPr bwMode="auto">
            <a:xfrm>
              <a:off x="3536951" y="384176"/>
              <a:ext cx="100013" cy="184150"/>
            </a:xfrm>
            <a:custGeom>
              <a:avLst/>
              <a:gdLst>
                <a:gd name="T0" fmla="*/ 9 w 46"/>
                <a:gd name="T1" fmla="*/ 85 h 85"/>
                <a:gd name="T2" fmla="*/ 6 w 46"/>
                <a:gd name="T3" fmla="*/ 84 h 85"/>
                <a:gd name="T4" fmla="*/ 1 w 46"/>
                <a:gd name="T5" fmla="*/ 73 h 85"/>
                <a:gd name="T6" fmla="*/ 29 w 46"/>
                <a:gd name="T7" fmla="*/ 7 h 85"/>
                <a:gd name="T8" fmla="*/ 40 w 46"/>
                <a:gd name="T9" fmla="*/ 2 h 85"/>
                <a:gd name="T10" fmla="*/ 44 w 46"/>
                <a:gd name="T11" fmla="*/ 13 h 85"/>
                <a:gd name="T12" fmla="*/ 17 w 46"/>
                <a:gd name="T13" fmla="*/ 79 h 85"/>
                <a:gd name="T14" fmla="*/ 9 w 46"/>
                <a:gd name="T15" fmla="*/ 85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85">
                  <a:moveTo>
                    <a:pt x="9" y="85"/>
                  </a:moveTo>
                  <a:cubicBezTo>
                    <a:pt x="8" y="85"/>
                    <a:pt x="7" y="84"/>
                    <a:pt x="6" y="84"/>
                  </a:cubicBezTo>
                  <a:cubicBezTo>
                    <a:pt x="2" y="82"/>
                    <a:pt x="0" y="77"/>
                    <a:pt x="1" y="73"/>
                  </a:cubicBezTo>
                  <a:cubicBezTo>
                    <a:pt x="29" y="7"/>
                    <a:pt x="29" y="7"/>
                    <a:pt x="29" y="7"/>
                  </a:cubicBezTo>
                  <a:cubicBezTo>
                    <a:pt x="30" y="2"/>
                    <a:pt x="35" y="0"/>
                    <a:pt x="40" y="2"/>
                  </a:cubicBezTo>
                  <a:cubicBezTo>
                    <a:pt x="44" y="4"/>
                    <a:pt x="46" y="9"/>
                    <a:pt x="44" y="13"/>
                  </a:cubicBezTo>
                  <a:cubicBezTo>
                    <a:pt x="17" y="79"/>
                    <a:pt x="17" y="79"/>
                    <a:pt x="17" y="79"/>
                  </a:cubicBezTo>
                  <a:cubicBezTo>
                    <a:pt x="16" y="83"/>
                    <a:pt x="13" y="85"/>
                    <a:pt x="9"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cs typeface="+mn-ea"/>
                <a:sym typeface="+mn-lt"/>
              </a:endParaRPr>
            </a:p>
          </p:txBody>
        </p:sp>
      </p:grpSp>
      <p:grpSp>
        <p:nvGrpSpPr>
          <p:cNvPr id="29" name="组合 28"/>
          <p:cNvGrpSpPr/>
          <p:nvPr/>
        </p:nvGrpSpPr>
        <p:grpSpPr>
          <a:xfrm>
            <a:off x="9581501" y="2658313"/>
            <a:ext cx="785074" cy="787184"/>
            <a:chOff x="3292476" y="115888"/>
            <a:chExt cx="590550" cy="592138"/>
          </a:xfrm>
          <a:solidFill>
            <a:schemeClr val="bg1"/>
          </a:solidFill>
        </p:grpSpPr>
        <p:sp>
          <p:nvSpPr>
            <p:cNvPr id="30" name="Freeform 526"/>
            <p:cNvSpPr>
              <a:spLocks noEditPoints="1"/>
            </p:cNvSpPr>
            <p:nvPr/>
          </p:nvSpPr>
          <p:spPr bwMode="auto">
            <a:xfrm>
              <a:off x="3292476" y="115888"/>
              <a:ext cx="590550" cy="592138"/>
            </a:xfrm>
            <a:custGeom>
              <a:avLst/>
              <a:gdLst>
                <a:gd name="T0" fmla="*/ 137 w 274"/>
                <a:gd name="T1" fmla="*/ 0 h 274"/>
                <a:gd name="T2" fmla="*/ 0 w 274"/>
                <a:gd name="T3" fmla="*/ 137 h 274"/>
                <a:gd name="T4" fmla="*/ 137 w 274"/>
                <a:gd name="T5" fmla="*/ 274 h 274"/>
                <a:gd name="T6" fmla="*/ 274 w 274"/>
                <a:gd name="T7" fmla="*/ 137 h 274"/>
                <a:gd name="T8" fmla="*/ 137 w 274"/>
                <a:gd name="T9" fmla="*/ 0 h 274"/>
                <a:gd name="T10" fmla="*/ 137 w 274"/>
                <a:gd name="T11" fmla="*/ 262 h 274"/>
                <a:gd name="T12" fmla="*/ 12 w 274"/>
                <a:gd name="T13" fmla="*/ 137 h 274"/>
                <a:gd name="T14" fmla="*/ 137 w 274"/>
                <a:gd name="T15" fmla="*/ 12 h 274"/>
                <a:gd name="T16" fmla="*/ 262 w 274"/>
                <a:gd name="T17" fmla="*/ 137 h 274"/>
                <a:gd name="T18" fmla="*/ 137 w 274"/>
                <a:gd name="T19" fmla="*/ 262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4" h="274">
                  <a:moveTo>
                    <a:pt x="137" y="0"/>
                  </a:moveTo>
                  <a:cubicBezTo>
                    <a:pt x="61" y="0"/>
                    <a:pt x="0" y="61"/>
                    <a:pt x="0" y="137"/>
                  </a:cubicBezTo>
                  <a:cubicBezTo>
                    <a:pt x="0" y="212"/>
                    <a:pt x="61" y="274"/>
                    <a:pt x="137" y="274"/>
                  </a:cubicBezTo>
                  <a:cubicBezTo>
                    <a:pt x="213" y="274"/>
                    <a:pt x="274" y="212"/>
                    <a:pt x="274" y="137"/>
                  </a:cubicBezTo>
                  <a:cubicBezTo>
                    <a:pt x="274" y="61"/>
                    <a:pt x="213" y="0"/>
                    <a:pt x="137" y="0"/>
                  </a:cubicBezTo>
                  <a:close/>
                  <a:moveTo>
                    <a:pt x="137" y="262"/>
                  </a:moveTo>
                  <a:cubicBezTo>
                    <a:pt x="68" y="262"/>
                    <a:pt x="12" y="206"/>
                    <a:pt x="12" y="137"/>
                  </a:cubicBezTo>
                  <a:cubicBezTo>
                    <a:pt x="12" y="68"/>
                    <a:pt x="68" y="12"/>
                    <a:pt x="137" y="12"/>
                  </a:cubicBezTo>
                  <a:cubicBezTo>
                    <a:pt x="206" y="12"/>
                    <a:pt x="262" y="68"/>
                    <a:pt x="262" y="137"/>
                  </a:cubicBezTo>
                  <a:cubicBezTo>
                    <a:pt x="262" y="206"/>
                    <a:pt x="206" y="262"/>
                    <a:pt x="137" y="2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cs typeface="+mn-ea"/>
                <a:sym typeface="+mn-lt"/>
              </a:endParaRPr>
            </a:p>
          </p:txBody>
        </p:sp>
        <p:sp>
          <p:nvSpPr>
            <p:cNvPr id="31" name="Freeform 527"/>
            <p:cNvSpPr/>
            <p:nvPr/>
          </p:nvSpPr>
          <p:spPr bwMode="auto">
            <a:xfrm>
              <a:off x="3490914" y="166688"/>
              <a:ext cx="341313" cy="231775"/>
            </a:xfrm>
            <a:custGeom>
              <a:avLst/>
              <a:gdLst>
                <a:gd name="T0" fmla="*/ 27 w 158"/>
                <a:gd name="T1" fmla="*/ 70 h 108"/>
                <a:gd name="T2" fmla="*/ 45 w 158"/>
                <a:gd name="T3" fmla="*/ 66 h 108"/>
                <a:gd name="T4" fmla="*/ 93 w 158"/>
                <a:gd name="T5" fmla="*/ 108 h 108"/>
                <a:gd name="T6" fmla="*/ 158 w 158"/>
                <a:gd name="T7" fmla="*/ 100 h 108"/>
                <a:gd name="T8" fmla="*/ 45 w 158"/>
                <a:gd name="T9" fmla="*/ 0 h 108"/>
                <a:gd name="T10" fmla="*/ 0 w 158"/>
                <a:gd name="T11" fmla="*/ 9 h 108"/>
                <a:gd name="T12" fmla="*/ 27 w 158"/>
                <a:gd name="T13" fmla="*/ 70 h 108"/>
              </a:gdLst>
              <a:ahLst/>
              <a:cxnLst>
                <a:cxn ang="0">
                  <a:pos x="T0" y="T1"/>
                </a:cxn>
                <a:cxn ang="0">
                  <a:pos x="T2" y="T3"/>
                </a:cxn>
                <a:cxn ang="0">
                  <a:pos x="T4" y="T5"/>
                </a:cxn>
                <a:cxn ang="0">
                  <a:pos x="T6" y="T7"/>
                </a:cxn>
                <a:cxn ang="0">
                  <a:pos x="T8" y="T9"/>
                </a:cxn>
                <a:cxn ang="0">
                  <a:pos x="T10" y="T11"/>
                </a:cxn>
                <a:cxn ang="0">
                  <a:pos x="T12" y="T13"/>
                </a:cxn>
              </a:cxnLst>
              <a:rect l="0" t="0" r="r" b="b"/>
              <a:pathLst>
                <a:path w="158" h="108">
                  <a:moveTo>
                    <a:pt x="27" y="70"/>
                  </a:moveTo>
                  <a:cubicBezTo>
                    <a:pt x="32" y="67"/>
                    <a:pt x="39" y="66"/>
                    <a:pt x="45" y="66"/>
                  </a:cubicBezTo>
                  <a:cubicBezTo>
                    <a:pt x="69" y="66"/>
                    <a:pt x="90" y="84"/>
                    <a:pt x="93" y="108"/>
                  </a:cubicBezTo>
                  <a:cubicBezTo>
                    <a:pt x="158" y="100"/>
                    <a:pt x="158" y="100"/>
                    <a:pt x="158" y="100"/>
                  </a:cubicBezTo>
                  <a:cubicBezTo>
                    <a:pt x="151" y="44"/>
                    <a:pt x="103" y="0"/>
                    <a:pt x="45" y="0"/>
                  </a:cubicBezTo>
                  <a:cubicBezTo>
                    <a:pt x="29" y="0"/>
                    <a:pt x="14" y="3"/>
                    <a:pt x="0" y="9"/>
                  </a:cubicBezTo>
                  <a:lnTo>
                    <a:pt x="27" y="7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cs typeface="+mn-ea"/>
                <a:sym typeface="+mn-lt"/>
              </a:endParaRPr>
            </a:p>
          </p:txBody>
        </p:sp>
        <p:sp>
          <p:nvSpPr>
            <p:cNvPr id="32" name="Freeform 528"/>
            <p:cNvSpPr/>
            <p:nvPr/>
          </p:nvSpPr>
          <p:spPr bwMode="auto">
            <a:xfrm>
              <a:off x="3683001" y="425451"/>
              <a:ext cx="149225" cy="84138"/>
            </a:xfrm>
            <a:custGeom>
              <a:avLst/>
              <a:gdLst>
                <a:gd name="T0" fmla="*/ 0 w 69"/>
                <a:gd name="T1" fmla="*/ 13 h 39"/>
                <a:gd name="T2" fmla="*/ 61 w 69"/>
                <a:gd name="T3" fmla="*/ 39 h 39"/>
                <a:gd name="T4" fmla="*/ 69 w 69"/>
                <a:gd name="T5" fmla="*/ 8 h 39"/>
                <a:gd name="T6" fmla="*/ 3 w 69"/>
                <a:gd name="T7" fmla="*/ 0 h 39"/>
                <a:gd name="T8" fmla="*/ 0 w 69"/>
                <a:gd name="T9" fmla="*/ 13 h 39"/>
              </a:gdLst>
              <a:ahLst/>
              <a:cxnLst>
                <a:cxn ang="0">
                  <a:pos x="T0" y="T1"/>
                </a:cxn>
                <a:cxn ang="0">
                  <a:pos x="T2" y="T3"/>
                </a:cxn>
                <a:cxn ang="0">
                  <a:pos x="T4" y="T5"/>
                </a:cxn>
                <a:cxn ang="0">
                  <a:pos x="T6" y="T7"/>
                </a:cxn>
                <a:cxn ang="0">
                  <a:pos x="T8" y="T9"/>
                </a:cxn>
              </a:cxnLst>
              <a:rect l="0" t="0" r="r" b="b"/>
              <a:pathLst>
                <a:path w="69" h="39">
                  <a:moveTo>
                    <a:pt x="0" y="13"/>
                  </a:moveTo>
                  <a:cubicBezTo>
                    <a:pt x="61" y="39"/>
                    <a:pt x="61" y="39"/>
                    <a:pt x="61" y="39"/>
                  </a:cubicBezTo>
                  <a:cubicBezTo>
                    <a:pt x="65" y="29"/>
                    <a:pt x="68" y="19"/>
                    <a:pt x="69" y="8"/>
                  </a:cubicBezTo>
                  <a:cubicBezTo>
                    <a:pt x="3" y="0"/>
                    <a:pt x="3" y="0"/>
                    <a:pt x="3" y="0"/>
                  </a:cubicBezTo>
                  <a:cubicBezTo>
                    <a:pt x="3" y="5"/>
                    <a:pt x="2" y="9"/>
                    <a:pt x="0"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cs typeface="+mn-ea"/>
                <a:sym typeface="+mn-lt"/>
              </a:endParaRPr>
            </a:p>
          </p:txBody>
        </p:sp>
        <p:sp>
          <p:nvSpPr>
            <p:cNvPr id="33" name="Freeform 529"/>
            <p:cNvSpPr/>
            <p:nvPr/>
          </p:nvSpPr>
          <p:spPr bwMode="auto">
            <a:xfrm>
              <a:off x="3368676" y="254001"/>
              <a:ext cx="139700" cy="111125"/>
            </a:xfrm>
            <a:custGeom>
              <a:avLst/>
              <a:gdLst>
                <a:gd name="T0" fmla="*/ 65 w 65"/>
                <a:gd name="T1" fmla="*/ 42 h 51"/>
                <a:gd name="T2" fmla="*/ 14 w 65"/>
                <a:gd name="T3" fmla="*/ 0 h 51"/>
                <a:gd name="T4" fmla="*/ 0 w 65"/>
                <a:gd name="T5" fmla="*/ 22 h 51"/>
                <a:gd name="T6" fmla="*/ 60 w 65"/>
                <a:gd name="T7" fmla="*/ 51 h 51"/>
                <a:gd name="T8" fmla="*/ 65 w 65"/>
                <a:gd name="T9" fmla="*/ 42 h 51"/>
              </a:gdLst>
              <a:ahLst/>
              <a:cxnLst>
                <a:cxn ang="0">
                  <a:pos x="T0" y="T1"/>
                </a:cxn>
                <a:cxn ang="0">
                  <a:pos x="T2" y="T3"/>
                </a:cxn>
                <a:cxn ang="0">
                  <a:pos x="T4" y="T5"/>
                </a:cxn>
                <a:cxn ang="0">
                  <a:pos x="T6" y="T7"/>
                </a:cxn>
                <a:cxn ang="0">
                  <a:pos x="T8" y="T9"/>
                </a:cxn>
              </a:cxnLst>
              <a:rect l="0" t="0" r="r" b="b"/>
              <a:pathLst>
                <a:path w="65" h="51">
                  <a:moveTo>
                    <a:pt x="65" y="42"/>
                  </a:moveTo>
                  <a:cubicBezTo>
                    <a:pt x="14" y="0"/>
                    <a:pt x="14" y="0"/>
                    <a:pt x="14" y="0"/>
                  </a:cubicBezTo>
                  <a:cubicBezTo>
                    <a:pt x="9" y="7"/>
                    <a:pt x="4" y="14"/>
                    <a:pt x="0" y="22"/>
                  </a:cubicBezTo>
                  <a:cubicBezTo>
                    <a:pt x="60" y="51"/>
                    <a:pt x="60" y="51"/>
                    <a:pt x="60" y="51"/>
                  </a:cubicBezTo>
                  <a:cubicBezTo>
                    <a:pt x="61" y="48"/>
                    <a:pt x="63" y="45"/>
                    <a:pt x="65"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cs typeface="+mn-ea"/>
                <a:sym typeface="+mn-lt"/>
              </a:endParaRPr>
            </a:p>
          </p:txBody>
        </p:sp>
        <p:sp>
          <p:nvSpPr>
            <p:cNvPr id="34" name="Freeform 530"/>
            <p:cNvSpPr/>
            <p:nvPr/>
          </p:nvSpPr>
          <p:spPr bwMode="auto">
            <a:xfrm>
              <a:off x="3630614" y="465138"/>
              <a:ext cx="168275" cy="166688"/>
            </a:xfrm>
            <a:custGeom>
              <a:avLst/>
              <a:gdLst>
                <a:gd name="T0" fmla="*/ 21 w 78"/>
                <a:gd name="T1" fmla="*/ 0 h 77"/>
                <a:gd name="T2" fmla="*/ 0 w 78"/>
                <a:gd name="T3" fmla="*/ 18 h 77"/>
                <a:gd name="T4" fmla="*/ 30 w 78"/>
                <a:gd name="T5" fmla="*/ 77 h 77"/>
                <a:gd name="T6" fmla="*/ 78 w 78"/>
                <a:gd name="T7" fmla="*/ 33 h 77"/>
                <a:gd name="T8" fmla="*/ 21 w 78"/>
                <a:gd name="T9" fmla="*/ 0 h 77"/>
              </a:gdLst>
              <a:ahLst/>
              <a:cxnLst>
                <a:cxn ang="0">
                  <a:pos x="T0" y="T1"/>
                </a:cxn>
                <a:cxn ang="0">
                  <a:pos x="T2" y="T3"/>
                </a:cxn>
                <a:cxn ang="0">
                  <a:pos x="T4" y="T5"/>
                </a:cxn>
                <a:cxn ang="0">
                  <a:pos x="T6" y="T7"/>
                </a:cxn>
                <a:cxn ang="0">
                  <a:pos x="T8" y="T9"/>
                </a:cxn>
              </a:cxnLst>
              <a:rect l="0" t="0" r="r" b="b"/>
              <a:pathLst>
                <a:path w="78" h="77">
                  <a:moveTo>
                    <a:pt x="21" y="0"/>
                  </a:moveTo>
                  <a:cubicBezTo>
                    <a:pt x="16" y="8"/>
                    <a:pt x="9" y="14"/>
                    <a:pt x="0" y="18"/>
                  </a:cubicBezTo>
                  <a:cubicBezTo>
                    <a:pt x="30" y="77"/>
                    <a:pt x="30" y="77"/>
                    <a:pt x="30" y="77"/>
                  </a:cubicBezTo>
                  <a:cubicBezTo>
                    <a:pt x="50" y="67"/>
                    <a:pt x="67" y="52"/>
                    <a:pt x="78" y="33"/>
                  </a:cubicBez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cs typeface="+mn-ea"/>
                <a:sym typeface="+mn-lt"/>
              </a:endParaRPr>
            </a:p>
          </p:txBody>
        </p:sp>
        <p:sp>
          <p:nvSpPr>
            <p:cNvPr id="35" name="Freeform 531"/>
            <p:cNvSpPr/>
            <p:nvPr/>
          </p:nvSpPr>
          <p:spPr bwMode="auto">
            <a:xfrm>
              <a:off x="3341689" y="414338"/>
              <a:ext cx="244475" cy="242888"/>
            </a:xfrm>
            <a:custGeom>
              <a:avLst/>
              <a:gdLst>
                <a:gd name="T0" fmla="*/ 113 w 113"/>
                <a:gd name="T1" fmla="*/ 47 h 113"/>
                <a:gd name="T2" fmla="*/ 66 w 113"/>
                <a:gd name="T3" fmla="*/ 0 h 113"/>
                <a:gd name="T4" fmla="*/ 0 w 113"/>
                <a:gd name="T5" fmla="*/ 0 h 113"/>
                <a:gd name="T6" fmla="*/ 112 w 113"/>
                <a:gd name="T7" fmla="*/ 113 h 113"/>
                <a:gd name="T8" fmla="*/ 113 w 113"/>
                <a:gd name="T9" fmla="*/ 47 h 113"/>
              </a:gdLst>
              <a:ahLst/>
              <a:cxnLst>
                <a:cxn ang="0">
                  <a:pos x="T0" y="T1"/>
                </a:cxn>
                <a:cxn ang="0">
                  <a:pos x="T2" y="T3"/>
                </a:cxn>
                <a:cxn ang="0">
                  <a:pos x="T4" y="T5"/>
                </a:cxn>
                <a:cxn ang="0">
                  <a:pos x="T6" y="T7"/>
                </a:cxn>
                <a:cxn ang="0">
                  <a:pos x="T8" y="T9"/>
                </a:cxn>
              </a:cxnLst>
              <a:rect l="0" t="0" r="r" b="b"/>
              <a:pathLst>
                <a:path w="113" h="113">
                  <a:moveTo>
                    <a:pt x="113" y="47"/>
                  </a:moveTo>
                  <a:cubicBezTo>
                    <a:pt x="87" y="46"/>
                    <a:pt x="67" y="25"/>
                    <a:pt x="66" y="0"/>
                  </a:cubicBezTo>
                  <a:cubicBezTo>
                    <a:pt x="0" y="0"/>
                    <a:pt x="0" y="0"/>
                    <a:pt x="0" y="0"/>
                  </a:cubicBezTo>
                  <a:cubicBezTo>
                    <a:pt x="1" y="62"/>
                    <a:pt x="51" y="112"/>
                    <a:pt x="112" y="113"/>
                  </a:cubicBezTo>
                  <a:lnTo>
                    <a:pt x="113"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cs typeface="+mn-ea"/>
                <a:sym typeface="+mn-lt"/>
              </a:endParaRPr>
            </a:p>
          </p:txBody>
        </p:sp>
        <p:sp>
          <p:nvSpPr>
            <p:cNvPr id="36" name="Freeform 532"/>
            <p:cNvSpPr/>
            <p:nvPr/>
          </p:nvSpPr>
          <p:spPr bwMode="auto">
            <a:xfrm>
              <a:off x="3348039" y="330201"/>
              <a:ext cx="142875" cy="58738"/>
            </a:xfrm>
            <a:custGeom>
              <a:avLst/>
              <a:gdLst>
                <a:gd name="T0" fmla="*/ 64 w 66"/>
                <a:gd name="T1" fmla="*/ 27 h 27"/>
                <a:gd name="T2" fmla="*/ 66 w 66"/>
                <a:gd name="T3" fmla="*/ 21 h 27"/>
                <a:gd name="T4" fmla="*/ 4 w 66"/>
                <a:gd name="T5" fmla="*/ 0 h 27"/>
                <a:gd name="T6" fmla="*/ 0 w 66"/>
                <a:gd name="T7" fmla="*/ 12 h 27"/>
                <a:gd name="T8" fmla="*/ 64 w 66"/>
                <a:gd name="T9" fmla="*/ 27 h 27"/>
              </a:gdLst>
              <a:ahLst/>
              <a:cxnLst>
                <a:cxn ang="0">
                  <a:pos x="T0" y="T1"/>
                </a:cxn>
                <a:cxn ang="0">
                  <a:pos x="T2" y="T3"/>
                </a:cxn>
                <a:cxn ang="0">
                  <a:pos x="T4" y="T5"/>
                </a:cxn>
                <a:cxn ang="0">
                  <a:pos x="T6" y="T7"/>
                </a:cxn>
                <a:cxn ang="0">
                  <a:pos x="T8" y="T9"/>
                </a:cxn>
              </a:cxnLst>
              <a:rect l="0" t="0" r="r" b="b"/>
              <a:pathLst>
                <a:path w="66" h="27">
                  <a:moveTo>
                    <a:pt x="64" y="27"/>
                  </a:moveTo>
                  <a:cubicBezTo>
                    <a:pt x="65" y="25"/>
                    <a:pt x="65" y="23"/>
                    <a:pt x="66" y="21"/>
                  </a:cubicBezTo>
                  <a:cubicBezTo>
                    <a:pt x="4" y="0"/>
                    <a:pt x="4" y="0"/>
                    <a:pt x="4" y="0"/>
                  </a:cubicBezTo>
                  <a:cubicBezTo>
                    <a:pt x="2" y="4"/>
                    <a:pt x="1" y="8"/>
                    <a:pt x="0" y="12"/>
                  </a:cubicBezTo>
                  <a:lnTo>
                    <a:pt x="64"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cs typeface="+mn-ea"/>
                <a:sym typeface="+mn-lt"/>
              </a:endParaRPr>
            </a:p>
          </p:txBody>
        </p:sp>
        <p:sp>
          <p:nvSpPr>
            <p:cNvPr id="37" name="Freeform 533"/>
            <p:cNvSpPr>
              <a:spLocks noEditPoints="1"/>
            </p:cNvSpPr>
            <p:nvPr/>
          </p:nvSpPr>
          <p:spPr bwMode="auto">
            <a:xfrm>
              <a:off x="3503614" y="328613"/>
              <a:ext cx="168275" cy="165100"/>
            </a:xfrm>
            <a:custGeom>
              <a:avLst/>
              <a:gdLst>
                <a:gd name="T0" fmla="*/ 39 w 78"/>
                <a:gd name="T1" fmla="*/ 0 h 77"/>
                <a:gd name="T2" fmla="*/ 0 w 78"/>
                <a:gd name="T3" fmla="*/ 39 h 77"/>
                <a:gd name="T4" fmla="*/ 39 w 78"/>
                <a:gd name="T5" fmla="*/ 77 h 77"/>
                <a:gd name="T6" fmla="*/ 78 w 78"/>
                <a:gd name="T7" fmla="*/ 39 h 77"/>
                <a:gd name="T8" fmla="*/ 39 w 78"/>
                <a:gd name="T9" fmla="*/ 0 h 77"/>
                <a:gd name="T10" fmla="*/ 39 w 78"/>
                <a:gd name="T11" fmla="*/ 69 h 77"/>
                <a:gd name="T12" fmla="*/ 9 w 78"/>
                <a:gd name="T13" fmla="*/ 39 h 77"/>
                <a:gd name="T14" fmla="*/ 39 w 78"/>
                <a:gd name="T15" fmla="*/ 9 h 77"/>
                <a:gd name="T16" fmla="*/ 69 w 78"/>
                <a:gd name="T17" fmla="*/ 39 h 77"/>
                <a:gd name="T18" fmla="*/ 39 w 78"/>
                <a:gd name="T19" fmla="*/ 6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77">
                  <a:moveTo>
                    <a:pt x="39" y="0"/>
                  </a:moveTo>
                  <a:cubicBezTo>
                    <a:pt x="18" y="0"/>
                    <a:pt x="0" y="17"/>
                    <a:pt x="0" y="39"/>
                  </a:cubicBezTo>
                  <a:cubicBezTo>
                    <a:pt x="0" y="60"/>
                    <a:pt x="18" y="77"/>
                    <a:pt x="39" y="77"/>
                  </a:cubicBezTo>
                  <a:cubicBezTo>
                    <a:pt x="60" y="77"/>
                    <a:pt x="78" y="60"/>
                    <a:pt x="78" y="39"/>
                  </a:cubicBezTo>
                  <a:cubicBezTo>
                    <a:pt x="78" y="17"/>
                    <a:pt x="60" y="0"/>
                    <a:pt x="39" y="0"/>
                  </a:cubicBezTo>
                  <a:close/>
                  <a:moveTo>
                    <a:pt x="39" y="69"/>
                  </a:moveTo>
                  <a:cubicBezTo>
                    <a:pt x="23" y="69"/>
                    <a:pt x="9" y="55"/>
                    <a:pt x="9" y="39"/>
                  </a:cubicBezTo>
                  <a:cubicBezTo>
                    <a:pt x="9" y="22"/>
                    <a:pt x="23" y="9"/>
                    <a:pt x="39" y="9"/>
                  </a:cubicBezTo>
                  <a:cubicBezTo>
                    <a:pt x="55" y="9"/>
                    <a:pt x="69" y="22"/>
                    <a:pt x="69" y="39"/>
                  </a:cubicBezTo>
                  <a:cubicBezTo>
                    <a:pt x="69" y="55"/>
                    <a:pt x="55" y="69"/>
                    <a:pt x="39"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cs typeface="+mn-ea"/>
                <a:sym typeface="+mn-lt"/>
              </a:endParaRPr>
            </a:p>
          </p:txBody>
        </p:sp>
      </p:grpSp>
      <p:grpSp>
        <p:nvGrpSpPr>
          <p:cNvPr id="38" name="组合 37"/>
          <p:cNvGrpSpPr/>
          <p:nvPr/>
        </p:nvGrpSpPr>
        <p:grpSpPr>
          <a:xfrm>
            <a:off x="1874468" y="2710018"/>
            <a:ext cx="753418" cy="683774"/>
            <a:chOff x="8356601" y="152401"/>
            <a:chExt cx="566738" cy="514350"/>
          </a:xfrm>
          <a:solidFill>
            <a:schemeClr val="bg1"/>
          </a:solidFill>
        </p:grpSpPr>
        <p:sp>
          <p:nvSpPr>
            <p:cNvPr id="39" name="Rectangle 541"/>
            <p:cNvSpPr>
              <a:spLocks noChangeArrowheads="1"/>
            </p:cNvSpPr>
            <p:nvPr/>
          </p:nvSpPr>
          <p:spPr bwMode="auto">
            <a:xfrm>
              <a:off x="8564564" y="614363"/>
              <a:ext cx="149225"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sz="2800">
                <a:cs typeface="+mn-ea"/>
                <a:sym typeface="+mn-lt"/>
              </a:endParaRPr>
            </a:p>
          </p:txBody>
        </p:sp>
        <p:sp>
          <p:nvSpPr>
            <p:cNvPr id="40" name="Freeform 542"/>
            <p:cNvSpPr/>
            <p:nvPr/>
          </p:nvSpPr>
          <p:spPr bwMode="auto">
            <a:xfrm>
              <a:off x="8520114" y="654051"/>
              <a:ext cx="241300" cy="12700"/>
            </a:xfrm>
            <a:custGeom>
              <a:avLst/>
              <a:gdLst>
                <a:gd name="T0" fmla="*/ 107 w 112"/>
                <a:gd name="T1" fmla="*/ 0 h 6"/>
                <a:gd name="T2" fmla="*/ 4 w 112"/>
                <a:gd name="T3" fmla="*/ 0 h 6"/>
                <a:gd name="T4" fmla="*/ 0 w 112"/>
                <a:gd name="T5" fmla="*/ 5 h 6"/>
                <a:gd name="T6" fmla="*/ 0 w 112"/>
                <a:gd name="T7" fmla="*/ 6 h 6"/>
                <a:gd name="T8" fmla="*/ 112 w 112"/>
                <a:gd name="T9" fmla="*/ 6 h 6"/>
                <a:gd name="T10" fmla="*/ 112 w 112"/>
                <a:gd name="T11" fmla="*/ 5 h 6"/>
                <a:gd name="T12" fmla="*/ 107 w 112"/>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12" h="6">
                  <a:moveTo>
                    <a:pt x="107" y="0"/>
                  </a:moveTo>
                  <a:cubicBezTo>
                    <a:pt x="4" y="0"/>
                    <a:pt x="4" y="0"/>
                    <a:pt x="4" y="0"/>
                  </a:cubicBezTo>
                  <a:cubicBezTo>
                    <a:pt x="2" y="0"/>
                    <a:pt x="0" y="2"/>
                    <a:pt x="0" y="5"/>
                  </a:cubicBezTo>
                  <a:cubicBezTo>
                    <a:pt x="0" y="6"/>
                    <a:pt x="0" y="6"/>
                    <a:pt x="0" y="6"/>
                  </a:cubicBezTo>
                  <a:cubicBezTo>
                    <a:pt x="112" y="6"/>
                    <a:pt x="112" y="6"/>
                    <a:pt x="112" y="6"/>
                  </a:cubicBezTo>
                  <a:cubicBezTo>
                    <a:pt x="112" y="5"/>
                    <a:pt x="112" y="5"/>
                    <a:pt x="112" y="5"/>
                  </a:cubicBezTo>
                  <a:cubicBezTo>
                    <a:pt x="112" y="2"/>
                    <a:pt x="110" y="0"/>
                    <a:pt x="1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cs typeface="+mn-ea"/>
                <a:sym typeface="+mn-lt"/>
              </a:endParaRPr>
            </a:p>
          </p:txBody>
        </p:sp>
        <p:sp>
          <p:nvSpPr>
            <p:cNvPr id="41" name="Freeform 543"/>
            <p:cNvSpPr/>
            <p:nvPr/>
          </p:nvSpPr>
          <p:spPr bwMode="auto">
            <a:xfrm>
              <a:off x="8356601" y="193676"/>
              <a:ext cx="566738" cy="412750"/>
            </a:xfrm>
            <a:custGeom>
              <a:avLst/>
              <a:gdLst>
                <a:gd name="T0" fmla="*/ 257 w 263"/>
                <a:gd name="T1" fmla="*/ 0 h 191"/>
                <a:gd name="T2" fmla="*/ 232 w 263"/>
                <a:gd name="T3" fmla="*/ 0 h 191"/>
                <a:gd name="T4" fmla="*/ 224 w 263"/>
                <a:gd name="T5" fmla="*/ 10 h 191"/>
                <a:gd name="T6" fmla="*/ 219 w 263"/>
                <a:gd name="T7" fmla="*/ 16 h 191"/>
                <a:gd name="T8" fmla="*/ 247 w 263"/>
                <a:gd name="T9" fmla="*/ 16 h 191"/>
                <a:gd name="T10" fmla="*/ 247 w 263"/>
                <a:gd name="T11" fmla="*/ 150 h 191"/>
                <a:gd name="T12" fmla="*/ 16 w 263"/>
                <a:gd name="T13" fmla="*/ 150 h 191"/>
                <a:gd name="T14" fmla="*/ 16 w 263"/>
                <a:gd name="T15" fmla="*/ 16 h 191"/>
                <a:gd name="T16" fmla="*/ 158 w 263"/>
                <a:gd name="T17" fmla="*/ 16 h 191"/>
                <a:gd name="T18" fmla="*/ 181 w 263"/>
                <a:gd name="T19" fmla="*/ 0 h 191"/>
                <a:gd name="T20" fmla="*/ 7 w 263"/>
                <a:gd name="T21" fmla="*/ 0 h 191"/>
                <a:gd name="T22" fmla="*/ 0 w 263"/>
                <a:gd name="T23" fmla="*/ 7 h 191"/>
                <a:gd name="T24" fmla="*/ 0 w 263"/>
                <a:gd name="T25" fmla="*/ 185 h 191"/>
                <a:gd name="T26" fmla="*/ 7 w 263"/>
                <a:gd name="T27" fmla="*/ 191 h 191"/>
                <a:gd name="T28" fmla="*/ 257 w 263"/>
                <a:gd name="T29" fmla="*/ 191 h 191"/>
                <a:gd name="T30" fmla="*/ 263 w 263"/>
                <a:gd name="T31" fmla="*/ 185 h 191"/>
                <a:gd name="T32" fmla="*/ 263 w 263"/>
                <a:gd name="T33" fmla="*/ 7 h 191"/>
                <a:gd name="T34" fmla="*/ 257 w 263"/>
                <a:gd name="T35"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3" h="191">
                  <a:moveTo>
                    <a:pt x="257" y="0"/>
                  </a:moveTo>
                  <a:cubicBezTo>
                    <a:pt x="232" y="0"/>
                    <a:pt x="232" y="0"/>
                    <a:pt x="232" y="0"/>
                  </a:cubicBezTo>
                  <a:cubicBezTo>
                    <a:pt x="230" y="3"/>
                    <a:pt x="227" y="6"/>
                    <a:pt x="224" y="10"/>
                  </a:cubicBezTo>
                  <a:cubicBezTo>
                    <a:pt x="219" y="16"/>
                    <a:pt x="219" y="16"/>
                    <a:pt x="219" y="16"/>
                  </a:cubicBezTo>
                  <a:cubicBezTo>
                    <a:pt x="247" y="16"/>
                    <a:pt x="247" y="16"/>
                    <a:pt x="247" y="16"/>
                  </a:cubicBezTo>
                  <a:cubicBezTo>
                    <a:pt x="247" y="150"/>
                    <a:pt x="247" y="150"/>
                    <a:pt x="247" y="150"/>
                  </a:cubicBezTo>
                  <a:cubicBezTo>
                    <a:pt x="16" y="150"/>
                    <a:pt x="16" y="150"/>
                    <a:pt x="16" y="150"/>
                  </a:cubicBezTo>
                  <a:cubicBezTo>
                    <a:pt x="16" y="16"/>
                    <a:pt x="16" y="16"/>
                    <a:pt x="16" y="16"/>
                  </a:cubicBezTo>
                  <a:cubicBezTo>
                    <a:pt x="158" y="16"/>
                    <a:pt x="158" y="16"/>
                    <a:pt x="158" y="16"/>
                  </a:cubicBezTo>
                  <a:cubicBezTo>
                    <a:pt x="181" y="0"/>
                    <a:pt x="181" y="0"/>
                    <a:pt x="181" y="0"/>
                  </a:cubicBezTo>
                  <a:cubicBezTo>
                    <a:pt x="7" y="0"/>
                    <a:pt x="7" y="0"/>
                    <a:pt x="7" y="0"/>
                  </a:cubicBezTo>
                  <a:cubicBezTo>
                    <a:pt x="3" y="0"/>
                    <a:pt x="0" y="3"/>
                    <a:pt x="0" y="7"/>
                  </a:cubicBezTo>
                  <a:cubicBezTo>
                    <a:pt x="0" y="185"/>
                    <a:pt x="0" y="185"/>
                    <a:pt x="0" y="185"/>
                  </a:cubicBezTo>
                  <a:cubicBezTo>
                    <a:pt x="0" y="188"/>
                    <a:pt x="3" y="191"/>
                    <a:pt x="7" y="191"/>
                  </a:cubicBezTo>
                  <a:cubicBezTo>
                    <a:pt x="257" y="191"/>
                    <a:pt x="257" y="191"/>
                    <a:pt x="257" y="191"/>
                  </a:cubicBezTo>
                  <a:cubicBezTo>
                    <a:pt x="260" y="191"/>
                    <a:pt x="263" y="188"/>
                    <a:pt x="263" y="185"/>
                  </a:cubicBezTo>
                  <a:cubicBezTo>
                    <a:pt x="263" y="7"/>
                    <a:pt x="263" y="7"/>
                    <a:pt x="263" y="7"/>
                  </a:cubicBezTo>
                  <a:cubicBezTo>
                    <a:pt x="263" y="3"/>
                    <a:pt x="260" y="0"/>
                    <a:pt x="25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cs typeface="+mn-ea"/>
                <a:sym typeface="+mn-lt"/>
              </a:endParaRPr>
            </a:p>
          </p:txBody>
        </p:sp>
        <p:sp>
          <p:nvSpPr>
            <p:cNvPr id="42" name="Freeform 544"/>
            <p:cNvSpPr/>
            <p:nvPr/>
          </p:nvSpPr>
          <p:spPr bwMode="auto">
            <a:xfrm>
              <a:off x="8472489" y="384176"/>
              <a:ext cx="125413" cy="103188"/>
            </a:xfrm>
            <a:custGeom>
              <a:avLst/>
              <a:gdLst>
                <a:gd name="T0" fmla="*/ 18 w 58"/>
                <a:gd name="T1" fmla="*/ 12 h 48"/>
                <a:gd name="T2" fmla="*/ 0 w 58"/>
                <a:gd name="T3" fmla="*/ 44 h 48"/>
                <a:gd name="T4" fmla="*/ 6 w 58"/>
                <a:gd name="T5" fmla="*/ 46 h 48"/>
                <a:gd name="T6" fmla="*/ 19 w 58"/>
                <a:gd name="T7" fmla="*/ 35 h 48"/>
                <a:gd name="T8" fmla="*/ 16 w 58"/>
                <a:gd name="T9" fmla="*/ 47 h 48"/>
                <a:gd name="T10" fmla="*/ 41 w 58"/>
                <a:gd name="T11" fmla="*/ 40 h 48"/>
                <a:gd name="T12" fmla="*/ 58 w 58"/>
                <a:gd name="T13" fmla="*/ 18 h 48"/>
                <a:gd name="T14" fmla="*/ 42 w 58"/>
                <a:gd name="T15" fmla="*/ 0 h 48"/>
                <a:gd name="T16" fmla="*/ 18 w 58"/>
                <a:gd name="T17" fmla="*/ 1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48">
                  <a:moveTo>
                    <a:pt x="18" y="12"/>
                  </a:moveTo>
                  <a:cubicBezTo>
                    <a:pt x="8" y="27"/>
                    <a:pt x="17" y="43"/>
                    <a:pt x="0" y="44"/>
                  </a:cubicBezTo>
                  <a:cubicBezTo>
                    <a:pt x="0" y="44"/>
                    <a:pt x="2" y="45"/>
                    <a:pt x="6" y="46"/>
                  </a:cubicBezTo>
                  <a:cubicBezTo>
                    <a:pt x="13" y="47"/>
                    <a:pt x="18" y="44"/>
                    <a:pt x="19" y="35"/>
                  </a:cubicBezTo>
                  <a:cubicBezTo>
                    <a:pt x="19" y="35"/>
                    <a:pt x="21" y="40"/>
                    <a:pt x="16" y="47"/>
                  </a:cubicBezTo>
                  <a:cubicBezTo>
                    <a:pt x="23" y="48"/>
                    <a:pt x="35" y="45"/>
                    <a:pt x="41" y="40"/>
                  </a:cubicBezTo>
                  <a:cubicBezTo>
                    <a:pt x="55" y="29"/>
                    <a:pt x="58" y="18"/>
                    <a:pt x="58" y="18"/>
                  </a:cubicBezTo>
                  <a:cubicBezTo>
                    <a:pt x="42" y="0"/>
                    <a:pt x="42" y="0"/>
                    <a:pt x="42" y="0"/>
                  </a:cubicBezTo>
                  <a:cubicBezTo>
                    <a:pt x="42" y="0"/>
                    <a:pt x="25" y="2"/>
                    <a:pt x="1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cs typeface="+mn-ea"/>
                <a:sym typeface="+mn-lt"/>
              </a:endParaRPr>
            </a:p>
          </p:txBody>
        </p:sp>
        <p:sp>
          <p:nvSpPr>
            <p:cNvPr id="43" name="Freeform 545"/>
            <p:cNvSpPr/>
            <p:nvPr/>
          </p:nvSpPr>
          <p:spPr bwMode="auto">
            <a:xfrm>
              <a:off x="8585201" y="152401"/>
              <a:ext cx="271463" cy="250825"/>
            </a:xfrm>
            <a:custGeom>
              <a:avLst/>
              <a:gdLst>
                <a:gd name="T0" fmla="*/ 103 w 126"/>
                <a:gd name="T1" fmla="*/ 14 h 116"/>
                <a:gd name="T2" fmla="*/ 32 w 126"/>
                <a:gd name="T3" fmla="*/ 63 h 116"/>
                <a:gd name="T4" fmla="*/ 3 w 126"/>
                <a:gd name="T5" fmla="*/ 95 h 116"/>
                <a:gd name="T6" fmla="*/ 18 w 126"/>
                <a:gd name="T7" fmla="*/ 111 h 116"/>
                <a:gd name="T8" fmla="*/ 53 w 126"/>
                <a:gd name="T9" fmla="*/ 87 h 116"/>
                <a:gd name="T10" fmla="*/ 110 w 126"/>
                <a:gd name="T11" fmla="*/ 22 h 116"/>
                <a:gd name="T12" fmla="*/ 103 w 126"/>
                <a:gd name="T13" fmla="*/ 14 h 116"/>
              </a:gdLst>
              <a:ahLst/>
              <a:cxnLst>
                <a:cxn ang="0">
                  <a:pos x="T0" y="T1"/>
                </a:cxn>
                <a:cxn ang="0">
                  <a:pos x="T2" y="T3"/>
                </a:cxn>
                <a:cxn ang="0">
                  <a:pos x="T4" y="T5"/>
                </a:cxn>
                <a:cxn ang="0">
                  <a:pos x="T6" y="T7"/>
                </a:cxn>
                <a:cxn ang="0">
                  <a:pos x="T8" y="T9"/>
                </a:cxn>
                <a:cxn ang="0">
                  <a:pos x="T10" y="T11"/>
                </a:cxn>
                <a:cxn ang="0">
                  <a:pos x="T12" y="T13"/>
                </a:cxn>
              </a:cxnLst>
              <a:rect l="0" t="0" r="r" b="b"/>
              <a:pathLst>
                <a:path w="126" h="116">
                  <a:moveTo>
                    <a:pt x="103" y="14"/>
                  </a:moveTo>
                  <a:cubicBezTo>
                    <a:pt x="83" y="27"/>
                    <a:pt x="51" y="49"/>
                    <a:pt x="32" y="63"/>
                  </a:cubicBezTo>
                  <a:cubicBezTo>
                    <a:pt x="12" y="76"/>
                    <a:pt x="0" y="91"/>
                    <a:pt x="3" y="95"/>
                  </a:cubicBezTo>
                  <a:cubicBezTo>
                    <a:pt x="7" y="100"/>
                    <a:pt x="14" y="107"/>
                    <a:pt x="18" y="111"/>
                  </a:cubicBezTo>
                  <a:cubicBezTo>
                    <a:pt x="22" y="116"/>
                    <a:pt x="38" y="105"/>
                    <a:pt x="53" y="87"/>
                  </a:cubicBezTo>
                  <a:cubicBezTo>
                    <a:pt x="69" y="69"/>
                    <a:pt x="94" y="40"/>
                    <a:pt x="110" y="22"/>
                  </a:cubicBezTo>
                  <a:cubicBezTo>
                    <a:pt x="126" y="4"/>
                    <a:pt x="122" y="0"/>
                    <a:pt x="10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cs typeface="+mn-ea"/>
                <a:sym typeface="+mn-lt"/>
              </a:endParaRPr>
            </a:p>
          </p:txBody>
        </p:sp>
        <p:sp>
          <p:nvSpPr>
            <p:cNvPr id="44" name="Freeform 546"/>
            <p:cNvSpPr/>
            <p:nvPr/>
          </p:nvSpPr>
          <p:spPr bwMode="auto">
            <a:xfrm>
              <a:off x="8564564" y="358776"/>
              <a:ext cx="58738" cy="60325"/>
            </a:xfrm>
            <a:custGeom>
              <a:avLst/>
              <a:gdLst>
                <a:gd name="T0" fmla="*/ 9 w 27"/>
                <a:gd name="T1" fmla="*/ 1 h 28"/>
                <a:gd name="T2" fmla="*/ 4 w 27"/>
                <a:gd name="T3" fmla="*/ 1 h 28"/>
                <a:gd name="T4" fmla="*/ 3 w 27"/>
                <a:gd name="T5" fmla="*/ 5 h 28"/>
                <a:gd name="T6" fmla="*/ 2 w 27"/>
                <a:gd name="T7" fmla="*/ 6 h 28"/>
                <a:gd name="T8" fmla="*/ 1 w 27"/>
                <a:gd name="T9" fmla="*/ 10 h 28"/>
                <a:gd name="T10" fmla="*/ 16 w 27"/>
                <a:gd name="T11" fmla="*/ 26 h 28"/>
                <a:gd name="T12" fmla="*/ 20 w 27"/>
                <a:gd name="T13" fmla="*/ 26 h 28"/>
                <a:gd name="T14" fmla="*/ 21 w 27"/>
                <a:gd name="T15" fmla="*/ 26 h 28"/>
                <a:gd name="T16" fmla="*/ 25 w 27"/>
                <a:gd name="T17" fmla="*/ 24 h 28"/>
                <a:gd name="T18" fmla="*/ 26 w 27"/>
                <a:gd name="T19" fmla="*/ 19 h 28"/>
                <a:gd name="T20" fmla="*/ 9 w 27"/>
                <a:gd name="T21" fmla="*/ 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28">
                  <a:moveTo>
                    <a:pt x="9" y="1"/>
                  </a:moveTo>
                  <a:cubicBezTo>
                    <a:pt x="8" y="0"/>
                    <a:pt x="6" y="0"/>
                    <a:pt x="4" y="1"/>
                  </a:cubicBezTo>
                  <a:cubicBezTo>
                    <a:pt x="3" y="2"/>
                    <a:pt x="2" y="4"/>
                    <a:pt x="3" y="5"/>
                  </a:cubicBezTo>
                  <a:cubicBezTo>
                    <a:pt x="2" y="5"/>
                    <a:pt x="2" y="5"/>
                    <a:pt x="2" y="6"/>
                  </a:cubicBezTo>
                  <a:cubicBezTo>
                    <a:pt x="0" y="7"/>
                    <a:pt x="0" y="9"/>
                    <a:pt x="1" y="10"/>
                  </a:cubicBezTo>
                  <a:cubicBezTo>
                    <a:pt x="16" y="26"/>
                    <a:pt x="16" y="26"/>
                    <a:pt x="16" y="26"/>
                  </a:cubicBezTo>
                  <a:cubicBezTo>
                    <a:pt x="17" y="28"/>
                    <a:pt x="19" y="28"/>
                    <a:pt x="20" y="26"/>
                  </a:cubicBezTo>
                  <a:cubicBezTo>
                    <a:pt x="21" y="26"/>
                    <a:pt x="21" y="26"/>
                    <a:pt x="21" y="26"/>
                  </a:cubicBezTo>
                  <a:cubicBezTo>
                    <a:pt x="22" y="26"/>
                    <a:pt x="24" y="26"/>
                    <a:pt x="25" y="24"/>
                  </a:cubicBezTo>
                  <a:cubicBezTo>
                    <a:pt x="26" y="23"/>
                    <a:pt x="27" y="21"/>
                    <a:pt x="26" y="19"/>
                  </a:cubicBezTo>
                  <a:lnTo>
                    <a:pt x="9"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cs typeface="+mn-ea"/>
                <a:sym typeface="+mn-lt"/>
              </a:endParaRPr>
            </a:p>
          </p:txBody>
        </p:sp>
      </p:grpSp>
      <p:sp>
        <p:nvSpPr>
          <p:cNvPr id="45" name="Freeform 25"/>
          <p:cNvSpPr>
            <a:spLocks noEditPoints="1"/>
          </p:cNvSpPr>
          <p:nvPr/>
        </p:nvSpPr>
        <p:spPr bwMode="auto">
          <a:xfrm>
            <a:off x="7012261" y="2746016"/>
            <a:ext cx="812992" cy="611778"/>
          </a:xfrm>
          <a:custGeom>
            <a:avLst/>
            <a:gdLst>
              <a:gd name="T0" fmla="*/ 679 w 778"/>
              <a:gd name="T1" fmla="*/ 367 h 584"/>
              <a:gd name="T2" fmla="*/ 535 w 778"/>
              <a:gd name="T3" fmla="*/ 146 h 584"/>
              <a:gd name="T4" fmla="*/ 439 w 778"/>
              <a:gd name="T5" fmla="*/ 269 h 584"/>
              <a:gd name="T6" fmla="*/ 391 w 778"/>
              <a:gd name="T7" fmla="*/ 219 h 584"/>
              <a:gd name="T8" fmla="*/ 245 w 778"/>
              <a:gd name="T9" fmla="*/ 389 h 584"/>
              <a:gd name="T10" fmla="*/ 195 w 778"/>
              <a:gd name="T11" fmla="*/ 341 h 584"/>
              <a:gd name="T12" fmla="*/ 97 w 778"/>
              <a:gd name="T13" fmla="*/ 487 h 584"/>
              <a:gd name="T14" fmla="*/ 679 w 778"/>
              <a:gd name="T15" fmla="*/ 487 h 584"/>
              <a:gd name="T16" fmla="*/ 679 w 778"/>
              <a:gd name="T17" fmla="*/ 367 h 584"/>
              <a:gd name="T18" fmla="*/ 730 w 778"/>
              <a:gd name="T19" fmla="*/ 0 h 584"/>
              <a:gd name="T20" fmla="*/ 49 w 778"/>
              <a:gd name="T21" fmla="*/ 0 h 584"/>
              <a:gd name="T22" fmla="*/ 0 w 778"/>
              <a:gd name="T23" fmla="*/ 49 h 584"/>
              <a:gd name="T24" fmla="*/ 0 w 778"/>
              <a:gd name="T25" fmla="*/ 535 h 584"/>
              <a:gd name="T26" fmla="*/ 49 w 778"/>
              <a:gd name="T27" fmla="*/ 584 h 584"/>
              <a:gd name="T28" fmla="*/ 730 w 778"/>
              <a:gd name="T29" fmla="*/ 584 h 584"/>
              <a:gd name="T30" fmla="*/ 778 w 778"/>
              <a:gd name="T31" fmla="*/ 535 h 584"/>
              <a:gd name="T32" fmla="*/ 778 w 778"/>
              <a:gd name="T33" fmla="*/ 49 h 584"/>
              <a:gd name="T34" fmla="*/ 730 w 778"/>
              <a:gd name="T35" fmla="*/ 0 h 584"/>
              <a:gd name="T36" fmla="*/ 706 w 778"/>
              <a:gd name="T37" fmla="*/ 511 h 584"/>
              <a:gd name="T38" fmla="*/ 72 w 778"/>
              <a:gd name="T39" fmla="*/ 511 h 584"/>
              <a:gd name="T40" fmla="*/ 72 w 778"/>
              <a:gd name="T41" fmla="*/ 73 h 584"/>
              <a:gd name="T42" fmla="*/ 706 w 778"/>
              <a:gd name="T43" fmla="*/ 73 h 584"/>
              <a:gd name="T44" fmla="*/ 706 w 778"/>
              <a:gd name="T45" fmla="*/ 511 h 584"/>
              <a:gd name="T46" fmla="*/ 218 w 778"/>
              <a:gd name="T47" fmla="*/ 267 h 584"/>
              <a:gd name="T48" fmla="*/ 291 w 778"/>
              <a:gd name="T49" fmla="*/ 195 h 584"/>
              <a:gd name="T50" fmla="*/ 218 w 778"/>
              <a:gd name="T51" fmla="*/ 122 h 584"/>
              <a:gd name="T52" fmla="*/ 147 w 778"/>
              <a:gd name="T53" fmla="*/ 195 h 584"/>
              <a:gd name="T54" fmla="*/ 218 w 778"/>
              <a:gd name="T55" fmla="*/ 267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78" h="584">
                <a:moveTo>
                  <a:pt x="679" y="367"/>
                </a:moveTo>
                <a:cubicBezTo>
                  <a:pt x="535" y="146"/>
                  <a:pt x="535" y="146"/>
                  <a:pt x="535" y="146"/>
                </a:cubicBezTo>
                <a:cubicBezTo>
                  <a:pt x="439" y="269"/>
                  <a:pt x="439" y="269"/>
                  <a:pt x="439" y="269"/>
                </a:cubicBezTo>
                <a:cubicBezTo>
                  <a:pt x="391" y="219"/>
                  <a:pt x="391" y="219"/>
                  <a:pt x="391" y="219"/>
                </a:cubicBezTo>
                <a:cubicBezTo>
                  <a:pt x="245" y="389"/>
                  <a:pt x="245" y="389"/>
                  <a:pt x="245" y="389"/>
                </a:cubicBezTo>
                <a:cubicBezTo>
                  <a:pt x="195" y="341"/>
                  <a:pt x="195" y="341"/>
                  <a:pt x="195" y="341"/>
                </a:cubicBezTo>
                <a:cubicBezTo>
                  <a:pt x="97" y="487"/>
                  <a:pt x="97" y="487"/>
                  <a:pt x="97" y="487"/>
                </a:cubicBezTo>
                <a:cubicBezTo>
                  <a:pt x="679" y="487"/>
                  <a:pt x="679" y="487"/>
                  <a:pt x="679" y="487"/>
                </a:cubicBezTo>
                <a:lnTo>
                  <a:pt x="679" y="367"/>
                </a:lnTo>
                <a:close/>
                <a:moveTo>
                  <a:pt x="730" y="0"/>
                </a:moveTo>
                <a:cubicBezTo>
                  <a:pt x="49" y="0"/>
                  <a:pt x="49" y="0"/>
                  <a:pt x="49" y="0"/>
                </a:cubicBezTo>
                <a:cubicBezTo>
                  <a:pt x="19" y="0"/>
                  <a:pt x="0" y="19"/>
                  <a:pt x="0" y="49"/>
                </a:cubicBezTo>
                <a:cubicBezTo>
                  <a:pt x="0" y="535"/>
                  <a:pt x="0" y="535"/>
                  <a:pt x="0" y="535"/>
                </a:cubicBezTo>
                <a:cubicBezTo>
                  <a:pt x="0" y="560"/>
                  <a:pt x="24" y="584"/>
                  <a:pt x="49" y="584"/>
                </a:cubicBezTo>
                <a:cubicBezTo>
                  <a:pt x="730" y="584"/>
                  <a:pt x="730" y="584"/>
                  <a:pt x="730" y="584"/>
                </a:cubicBezTo>
                <a:cubicBezTo>
                  <a:pt x="754" y="584"/>
                  <a:pt x="778" y="558"/>
                  <a:pt x="778" y="535"/>
                </a:cubicBezTo>
                <a:cubicBezTo>
                  <a:pt x="778" y="49"/>
                  <a:pt x="778" y="49"/>
                  <a:pt x="778" y="49"/>
                </a:cubicBezTo>
                <a:cubicBezTo>
                  <a:pt x="778" y="24"/>
                  <a:pt x="753" y="0"/>
                  <a:pt x="730" y="0"/>
                </a:cubicBezTo>
                <a:close/>
                <a:moveTo>
                  <a:pt x="706" y="511"/>
                </a:moveTo>
                <a:cubicBezTo>
                  <a:pt x="72" y="511"/>
                  <a:pt x="72" y="511"/>
                  <a:pt x="72" y="511"/>
                </a:cubicBezTo>
                <a:cubicBezTo>
                  <a:pt x="72" y="73"/>
                  <a:pt x="72" y="73"/>
                  <a:pt x="72" y="73"/>
                </a:cubicBezTo>
                <a:cubicBezTo>
                  <a:pt x="706" y="73"/>
                  <a:pt x="706" y="73"/>
                  <a:pt x="706" y="73"/>
                </a:cubicBezTo>
                <a:lnTo>
                  <a:pt x="706" y="511"/>
                </a:lnTo>
                <a:close/>
                <a:moveTo>
                  <a:pt x="218" y="267"/>
                </a:moveTo>
                <a:cubicBezTo>
                  <a:pt x="258" y="267"/>
                  <a:pt x="291" y="235"/>
                  <a:pt x="291" y="195"/>
                </a:cubicBezTo>
                <a:cubicBezTo>
                  <a:pt x="291" y="156"/>
                  <a:pt x="258" y="122"/>
                  <a:pt x="218" y="122"/>
                </a:cubicBezTo>
                <a:cubicBezTo>
                  <a:pt x="179" y="122"/>
                  <a:pt x="147" y="156"/>
                  <a:pt x="147" y="195"/>
                </a:cubicBezTo>
                <a:cubicBezTo>
                  <a:pt x="147" y="235"/>
                  <a:pt x="179" y="267"/>
                  <a:pt x="218" y="267"/>
                </a:cubicBezTo>
                <a:close/>
              </a:path>
            </a:pathLst>
          </a:custGeom>
          <a:solidFill>
            <a:schemeClr val="bg1"/>
          </a:solidFill>
          <a:ln>
            <a:noFill/>
          </a:ln>
        </p:spPr>
        <p:txBody>
          <a:bodyPr vert="horz" wrap="square" lIns="91440" tIns="45720" rIns="91440" bIns="45720" numCol="1" anchor="t" anchorCtr="0" compatLnSpc="1"/>
          <a:lstStyle/>
          <a:p>
            <a:endParaRPr lang="en-US" sz="28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childTnLst>
                                </p:cTn>
                              </p:par>
                              <p:par>
                                <p:cTn id="13" presetID="53" presetClass="entr" presetSubtype="16"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childTnLst>
                          </p:cTn>
                        </p:par>
                        <p:par>
                          <p:cTn id="18" fill="hold">
                            <p:stCondLst>
                              <p:cond delay="1000"/>
                            </p:stCondLst>
                            <p:childTnLst>
                              <p:par>
                                <p:cTn id="19" presetID="23" presetClass="entr" presetSubtype="16"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cTn>
                              </p:par>
                            </p:childTnLst>
                          </p:cTn>
                        </p:par>
                        <p:par>
                          <p:cTn id="29" fill="hold">
                            <p:stCondLst>
                              <p:cond delay="2000"/>
                            </p:stCondLst>
                            <p:childTnLst>
                              <p:par>
                                <p:cTn id="30" presetID="9" presetClass="entr" presetSubtype="0"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dissolve">
                                      <p:cBhvr>
                                        <p:cTn id="32" dur="500"/>
                                        <p:tgtEl>
                                          <p:spTgt spid="9"/>
                                        </p:tgtEl>
                                      </p:cBhvr>
                                    </p:animEffect>
                                  </p:childTnLst>
                                </p:cTn>
                              </p:par>
                            </p:childTnLst>
                          </p:cTn>
                        </p:par>
                        <p:par>
                          <p:cTn id="33" fill="hold">
                            <p:stCondLst>
                              <p:cond delay="2500"/>
                            </p:stCondLst>
                            <p:childTnLst>
                              <p:par>
                                <p:cTn id="34" presetID="23" presetClass="entr" presetSubtype="16"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childTnLst>
                                </p:cTn>
                              </p:par>
                              <p:par>
                                <p:cTn id="38" presetID="53" presetClass="entr" presetSubtype="16" fill="hold" nodeType="withEffect">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cBhvr>
                                        <p:cTn id="40" dur="500" fill="hold"/>
                                        <p:tgtEl>
                                          <p:spTgt spid="24"/>
                                        </p:tgtEl>
                                        <p:attrNameLst>
                                          <p:attrName>ppt_w</p:attrName>
                                        </p:attrNameLst>
                                      </p:cBhvr>
                                      <p:tavLst>
                                        <p:tav tm="0">
                                          <p:val>
                                            <p:fltVal val="0"/>
                                          </p:val>
                                        </p:tav>
                                        <p:tav tm="100000">
                                          <p:val>
                                            <p:strVal val="#ppt_w"/>
                                          </p:val>
                                        </p:tav>
                                      </p:tavLst>
                                    </p:anim>
                                    <p:anim calcmode="lin" valueType="num">
                                      <p:cBhvr>
                                        <p:cTn id="41" dur="500" fill="hold"/>
                                        <p:tgtEl>
                                          <p:spTgt spid="24"/>
                                        </p:tgtEl>
                                        <p:attrNameLst>
                                          <p:attrName>ppt_h</p:attrName>
                                        </p:attrNameLst>
                                      </p:cBhvr>
                                      <p:tavLst>
                                        <p:tav tm="0">
                                          <p:val>
                                            <p:fltVal val="0"/>
                                          </p:val>
                                        </p:tav>
                                        <p:tav tm="100000">
                                          <p:val>
                                            <p:strVal val="#ppt_h"/>
                                          </p:val>
                                        </p:tav>
                                      </p:tavLst>
                                    </p:anim>
                                    <p:animEffect transition="in" filter="fade">
                                      <p:cBhvr>
                                        <p:cTn id="42" dur="500"/>
                                        <p:tgtEl>
                                          <p:spTgt spid="24"/>
                                        </p:tgtEl>
                                      </p:cBhvr>
                                    </p:animEffect>
                                  </p:childTnLst>
                                </p:cTn>
                              </p:par>
                            </p:childTnLst>
                          </p:cTn>
                        </p:par>
                        <p:par>
                          <p:cTn id="43" fill="hold">
                            <p:stCondLst>
                              <p:cond delay="3000"/>
                            </p:stCondLst>
                            <p:childTnLst>
                              <p:par>
                                <p:cTn id="44" presetID="23" presetClass="entr" presetSubtype="16" fill="hold" nodeType="after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p:cTn id="46" dur="500" fill="hold"/>
                                        <p:tgtEl>
                                          <p:spTgt spid="13"/>
                                        </p:tgtEl>
                                        <p:attrNameLst>
                                          <p:attrName>ppt_w</p:attrName>
                                        </p:attrNameLst>
                                      </p:cBhvr>
                                      <p:tavLst>
                                        <p:tav tm="0">
                                          <p:val>
                                            <p:fltVal val="0"/>
                                          </p:val>
                                        </p:tav>
                                        <p:tav tm="100000">
                                          <p:val>
                                            <p:strVal val="#ppt_w"/>
                                          </p:val>
                                        </p:tav>
                                      </p:tavLst>
                                    </p:anim>
                                    <p:anim calcmode="lin" valueType="num">
                                      <p:cBhvr>
                                        <p:cTn id="47" dur="500" fill="hold"/>
                                        <p:tgtEl>
                                          <p:spTgt spid="13"/>
                                        </p:tgtEl>
                                        <p:attrNameLst>
                                          <p:attrName>ppt_h</p:attrName>
                                        </p:attrNameLst>
                                      </p:cBhvr>
                                      <p:tavLst>
                                        <p:tav tm="0">
                                          <p:val>
                                            <p:fltVal val="0"/>
                                          </p:val>
                                        </p:tav>
                                        <p:tav tm="100000">
                                          <p:val>
                                            <p:strVal val="#ppt_h"/>
                                          </p:val>
                                        </p:tav>
                                      </p:tavLst>
                                    </p:anim>
                                  </p:childTnLst>
                                </p:cTn>
                              </p:par>
                            </p:childTnLst>
                          </p:cTn>
                        </p:par>
                        <p:par>
                          <p:cTn id="48" fill="hold">
                            <p:stCondLst>
                              <p:cond delay="3500"/>
                            </p:stCondLst>
                            <p:childTnLst>
                              <p:par>
                                <p:cTn id="49" presetID="53" presetClass="entr" presetSubtype="16"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p:cTn id="51" dur="500" fill="hold"/>
                                        <p:tgtEl>
                                          <p:spTgt spid="14"/>
                                        </p:tgtEl>
                                        <p:attrNameLst>
                                          <p:attrName>ppt_w</p:attrName>
                                        </p:attrNameLst>
                                      </p:cBhvr>
                                      <p:tavLst>
                                        <p:tav tm="0">
                                          <p:val>
                                            <p:fltVal val="0"/>
                                          </p:val>
                                        </p:tav>
                                        <p:tav tm="100000">
                                          <p:val>
                                            <p:strVal val="#ppt_w"/>
                                          </p:val>
                                        </p:tav>
                                      </p:tavLst>
                                    </p:anim>
                                    <p:anim calcmode="lin" valueType="num">
                                      <p:cBhvr>
                                        <p:cTn id="52" dur="500" fill="hold"/>
                                        <p:tgtEl>
                                          <p:spTgt spid="14"/>
                                        </p:tgtEl>
                                        <p:attrNameLst>
                                          <p:attrName>ppt_h</p:attrName>
                                        </p:attrNameLst>
                                      </p:cBhvr>
                                      <p:tavLst>
                                        <p:tav tm="0">
                                          <p:val>
                                            <p:fltVal val="0"/>
                                          </p:val>
                                        </p:tav>
                                        <p:tav tm="100000">
                                          <p:val>
                                            <p:strVal val="#ppt_h"/>
                                          </p:val>
                                        </p:tav>
                                      </p:tavLst>
                                    </p:anim>
                                    <p:animEffect transition="in" filter="fade">
                                      <p:cBhvr>
                                        <p:cTn id="53" dur="500"/>
                                        <p:tgtEl>
                                          <p:spTgt spid="14"/>
                                        </p:tgtEl>
                                      </p:cBhvr>
                                    </p:animEffect>
                                  </p:childTnLst>
                                </p:cTn>
                              </p:par>
                            </p:childTnLst>
                          </p:cTn>
                        </p:par>
                        <p:par>
                          <p:cTn id="54" fill="hold">
                            <p:stCondLst>
                              <p:cond delay="4000"/>
                            </p:stCondLst>
                            <p:childTnLst>
                              <p:par>
                                <p:cTn id="55" presetID="9" presetClass="entr" presetSubtype="0"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dissolve">
                                      <p:cBhvr>
                                        <p:cTn id="57" dur="500"/>
                                        <p:tgtEl>
                                          <p:spTgt spid="15"/>
                                        </p:tgtEl>
                                      </p:cBhvr>
                                    </p:animEffect>
                                  </p:childTnLst>
                                </p:cTn>
                              </p:par>
                            </p:childTnLst>
                          </p:cTn>
                        </p:par>
                        <p:par>
                          <p:cTn id="58" fill="hold">
                            <p:stCondLst>
                              <p:cond delay="4500"/>
                            </p:stCondLst>
                            <p:childTnLst>
                              <p:par>
                                <p:cTn id="59" presetID="23" presetClass="entr" presetSubtype="16"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p:cTn id="61" dur="500" fill="hold"/>
                                        <p:tgtEl>
                                          <p:spTgt spid="16"/>
                                        </p:tgtEl>
                                        <p:attrNameLst>
                                          <p:attrName>ppt_w</p:attrName>
                                        </p:attrNameLst>
                                      </p:cBhvr>
                                      <p:tavLst>
                                        <p:tav tm="0">
                                          <p:val>
                                            <p:fltVal val="0"/>
                                          </p:val>
                                        </p:tav>
                                        <p:tav tm="100000">
                                          <p:val>
                                            <p:strVal val="#ppt_w"/>
                                          </p:val>
                                        </p:tav>
                                      </p:tavLst>
                                    </p:anim>
                                    <p:anim calcmode="lin" valueType="num">
                                      <p:cBhvr>
                                        <p:cTn id="62" dur="500" fill="hold"/>
                                        <p:tgtEl>
                                          <p:spTgt spid="16"/>
                                        </p:tgtEl>
                                        <p:attrNameLst>
                                          <p:attrName>ppt_h</p:attrName>
                                        </p:attrNameLst>
                                      </p:cBhvr>
                                      <p:tavLst>
                                        <p:tav tm="0">
                                          <p:val>
                                            <p:fltVal val="0"/>
                                          </p:val>
                                        </p:tav>
                                        <p:tav tm="100000">
                                          <p:val>
                                            <p:strVal val="#ppt_h"/>
                                          </p:val>
                                        </p:tav>
                                      </p:tavLst>
                                    </p:anim>
                                  </p:childTnLst>
                                </p:cTn>
                              </p:par>
                              <p:par>
                                <p:cTn id="63" presetID="53" presetClass="entr" presetSubtype="16" fill="hold" grpId="0" nodeType="withEffect">
                                  <p:stCondLst>
                                    <p:cond delay="0"/>
                                  </p:stCondLst>
                                  <p:childTnLst>
                                    <p:set>
                                      <p:cBhvr>
                                        <p:cTn id="64" dur="1" fill="hold">
                                          <p:stCondLst>
                                            <p:cond delay="0"/>
                                          </p:stCondLst>
                                        </p:cTn>
                                        <p:tgtEl>
                                          <p:spTgt spid="45"/>
                                        </p:tgtEl>
                                        <p:attrNameLst>
                                          <p:attrName>style.visibility</p:attrName>
                                        </p:attrNameLst>
                                      </p:cBhvr>
                                      <p:to>
                                        <p:strVal val="visible"/>
                                      </p:to>
                                    </p:set>
                                    <p:anim calcmode="lin" valueType="num">
                                      <p:cBhvr>
                                        <p:cTn id="65" dur="500" fill="hold"/>
                                        <p:tgtEl>
                                          <p:spTgt spid="45"/>
                                        </p:tgtEl>
                                        <p:attrNameLst>
                                          <p:attrName>ppt_w</p:attrName>
                                        </p:attrNameLst>
                                      </p:cBhvr>
                                      <p:tavLst>
                                        <p:tav tm="0">
                                          <p:val>
                                            <p:fltVal val="0"/>
                                          </p:val>
                                        </p:tav>
                                        <p:tav tm="100000">
                                          <p:val>
                                            <p:strVal val="#ppt_w"/>
                                          </p:val>
                                        </p:tav>
                                      </p:tavLst>
                                    </p:anim>
                                    <p:anim calcmode="lin" valueType="num">
                                      <p:cBhvr>
                                        <p:cTn id="66" dur="500" fill="hold"/>
                                        <p:tgtEl>
                                          <p:spTgt spid="45"/>
                                        </p:tgtEl>
                                        <p:attrNameLst>
                                          <p:attrName>ppt_h</p:attrName>
                                        </p:attrNameLst>
                                      </p:cBhvr>
                                      <p:tavLst>
                                        <p:tav tm="0">
                                          <p:val>
                                            <p:fltVal val="0"/>
                                          </p:val>
                                        </p:tav>
                                        <p:tav tm="100000">
                                          <p:val>
                                            <p:strVal val="#ppt_h"/>
                                          </p:val>
                                        </p:tav>
                                      </p:tavLst>
                                    </p:anim>
                                    <p:animEffect transition="in" filter="fade">
                                      <p:cBhvr>
                                        <p:cTn id="67" dur="500"/>
                                        <p:tgtEl>
                                          <p:spTgt spid="45"/>
                                        </p:tgtEl>
                                      </p:cBhvr>
                                    </p:animEffect>
                                  </p:childTnLst>
                                </p:cTn>
                              </p:par>
                            </p:childTnLst>
                          </p:cTn>
                        </p:par>
                        <p:par>
                          <p:cTn id="68" fill="hold">
                            <p:stCondLst>
                              <p:cond delay="5000"/>
                            </p:stCondLst>
                            <p:childTnLst>
                              <p:par>
                                <p:cTn id="69" presetID="23" presetClass="entr" presetSubtype="16" fill="hold" nodeType="afterEffect">
                                  <p:stCondLst>
                                    <p:cond delay="0"/>
                                  </p:stCondLst>
                                  <p:childTnLst>
                                    <p:set>
                                      <p:cBhvr>
                                        <p:cTn id="70" dur="1" fill="hold">
                                          <p:stCondLst>
                                            <p:cond delay="0"/>
                                          </p:stCondLst>
                                        </p:cTn>
                                        <p:tgtEl>
                                          <p:spTgt spid="17"/>
                                        </p:tgtEl>
                                        <p:attrNameLst>
                                          <p:attrName>style.visibility</p:attrName>
                                        </p:attrNameLst>
                                      </p:cBhvr>
                                      <p:to>
                                        <p:strVal val="visible"/>
                                      </p:to>
                                    </p:set>
                                    <p:anim calcmode="lin" valueType="num">
                                      <p:cBhvr>
                                        <p:cTn id="71" dur="500" fill="hold"/>
                                        <p:tgtEl>
                                          <p:spTgt spid="17"/>
                                        </p:tgtEl>
                                        <p:attrNameLst>
                                          <p:attrName>ppt_w</p:attrName>
                                        </p:attrNameLst>
                                      </p:cBhvr>
                                      <p:tavLst>
                                        <p:tav tm="0">
                                          <p:val>
                                            <p:fltVal val="0"/>
                                          </p:val>
                                        </p:tav>
                                        <p:tav tm="100000">
                                          <p:val>
                                            <p:strVal val="#ppt_w"/>
                                          </p:val>
                                        </p:tav>
                                      </p:tavLst>
                                    </p:anim>
                                    <p:anim calcmode="lin" valueType="num">
                                      <p:cBhvr>
                                        <p:cTn id="72" dur="500" fill="hold"/>
                                        <p:tgtEl>
                                          <p:spTgt spid="17"/>
                                        </p:tgtEl>
                                        <p:attrNameLst>
                                          <p:attrName>ppt_h</p:attrName>
                                        </p:attrNameLst>
                                      </p:cBhvr>
                                      <p:tavLst>
                                        <p:tav tm="0">
                                          <p:val>
                                            <p:fltVal val="0"/>
                                          </p:val>
                                        </p:tav>
                                        <p:tav tm="100000">
                                          <p:val>
                                            <p:strVal val="#ppt_h"/>
                                          </p:val>
                                        </p:tav>
                                      </p:tavLst>
                                    </p:anim>
                                  </p:childTnLst>
                                </p:cTn>
                              </p:par>
                            </p:childTnLst>
                          </p:cTn>
                        </p:par>
                        <p:par>
                          <p:cTn id="73" fill="hold">
                            <p:stCondLst>
                              <p:cond delay="5500"/>
                            </p:stCondLst>
                            <p:childTnLst>
                              <p:par>
                                <p:cTn id="74" presetID="53" presetClass="entr" presetSubtype="16" fill="hold" grpId="0" nodeType="afterEffect">
                                  <p:stCondLst>
                                    <p:cond delay="0"/>
                                  </p:stCondLst>
                                  <p:childTnLst>
                                    <p:set>
                                      <p:cBhvr>
                                        <p:cTn id="75" dur="1" fill="hold">
                                          <p:stCondLst>
                                            <p:cond delay="0"/>
                                          </p:stCondLst>
                                        </p:cTn>
                                        <p:tgtEl>
                                          <p:spTgt spid="18"/>
                                        </p:tgtEl>
                                        <p:attrNameLst>
                                          <p:attrName>style.visibility</p:attrName>
                                        </p:attrNameLst>
                                      </p:cBhvr>
                                      <p:to>
                                        <p:strVal val="visible"/>
                                      </p:to>
                                    </p:set>
                                    <p:anim calcmode="lin" valueType="num">
                                      <p:cBhvr>
                                        <p:cTn id="76" dur="500" fill="hold"/>
                                        <p:tgtEl>
                                          <p:spTgt spid="18"/>
                                        </p:tgtEl>
                                        <p:attrNameLst>
                                          <p:attrName>ppt_w</p:attrName>
                                        </p:attrNameLst>
                                      </p:cBhvr>
                                      <p:tavLst>
                                        <p:tav tm="0">
                                          <p:val>
                                            <p:fltVal val="0"/>
                                          </p:val>
                                        </p:tav>
                                        <p:tav tm="100000">
                                          <p:val>
                                            <p:strVal val="#ppt_w"/>
                                          </p:val>
                                        </p:tav>
                                      </p:tavLst>
                                    </p:anim>
                                    <p:anim calcmode="lin" valueType="num">
                                      <p:cBhvr>
                                        <p:cTn id="77" dur="500" fill="hold"/>
                                        <p:tgtEl>
                                          <p:spTgt spid="18"/>
                                        </p:tgtEl>
                                        <p:attrNameLst>
                                          <p:attrName>ppt_h</p:attrName>
                                        </p:attrNameLst>
                                      </p:cBhvr>
                                      <p:tavLst>
                                        <p:tav tm="0">
                                          <p:val>
                                            <p:fltVal val="0"/>
                                          </p:val>
                                        </p:tav>
                                        <p:tav tm="100000">
                                          <p:val>
                                            <p:strVal val="#ppt_h"/>
                                          </p:val>
                                        </p:tav>
                                      </p:tavLst>
                                    </p:anim>
                                    <p:animEffect transition="in" filter="fade">
                                      <p:cBhvr>
                                        <p:cTn id="78" dur="500"/>
                                        <p:tgtEl>
                                          <p:spTgt spid="18"/>
                                        </p:tgtEl>
                                      </p:cBhvr>
                                    </p:animEffect>
                                  </p:childTnLst>
                                </p:cTn>
                              </p:par>
                            </p:childTnLst>
                          </p:cTn>
                        </p:par>
                        <p:par>
                          <p:cTn id="79" fill="hold">
                            <p:stCondLst>
                              <p:cond delay="6000"/>
                            </p:stCondLst>
                            <p:childTnLst>
                              <p:par>
                                <p:cTn id="80" presetID="9" presetClass="entr" presetSubtype="0" fill="hold" grpId="0" nodeType="after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dissolve">
                                      <p:cBhvr>
                                        <p:cTn id="82" dur="500"/>
                                        <p:tgtEl>
                                          <p:spTgt spid="19"/>
                                        </p:tgtEl>
                                      </p:cBhvr>
                                    </p:animEffect>
                                  </p:childTnLst>
                                </p:cTn>
                              </p:par>
                            </p:childTnLst>
                          </p:cTn>
                        </p:par>
                        <p:par>
                          <p:cTn id="83" fill="hold">
                            <p:stCondLst>
                              <p:cond delay="6500"/>
                            </p:stCondLst>
                            <p:childTnLst>
                              <p:par>
                                <p:cTn id="84" presetID="23" presetClass="entr" presetSubtype="16" fill="hold" grpId="0" nodeType="afterEffect">
                                  <p:stCondLst>
                                    <p:cond delay="0"/>
                                  </p:stCondLst>
                                  <p:childTnLst>
                                    <p:set>
                                      <p:cBhvr>
                                        <p:cTn id="85" dur="1" fill="hold">
                                          <p:stCondLst>
                                            <p:cond delay="0"/>
                                          </p:stCondLst>
                                        </p:cTn>
                                        <p:tgtEl>
                                          <p:spTgt spid="20"/>
                                        </p:tgtEl>
                                        <p:attrNameLst>
                                          <p:attrName>style.visibility</p:attrName>
                                        </p:attrNameLst>
                                      </p:cBhvr>
                                      <p:to>
                                        <p:strVal val="visible"/>
                                      </p:to>
                                    </p:set>
                                    <p:anim calcmode="lin" valueType="num">
                                      <p:cBhvr>
                                        <p:cTn id="86" dur="500" fill="hold"/>
                                        <p:tgtEl>
                                          <p:spTgt spid="20"/>
                                        </p:tgtEl>
                                        <p:attrNameLst>
                                          <p:attrName>ppt_w</p:attrName>
                                        </p:attrNameLst>
                                      </p:cBhvr>
                                      <p:tavLst>
                                        <p:tav tm="0">
                                          <p:val>
                                            <p:fltVal val="0"/>
                                          </p:val>
                                        </p:tav>
                                        <p:tav tm="100000">
                                          <p:val>
                                            <p:strVal val="#ppt_w"/>
                                          </p:val>
                                        </p:tav>
                                      </p:tavLst>
                                    </p:anim>
                                    <p:anim calcmode="lin" valueType="num">
                                      <p:cBhvr>
                                        <p:cTn id="87" dur="500" fill="hold"/>
                                        <p:tgtEl>
                                          <p:spTgt spid="20"/>
                                        </p:tgtEl>
                                        <p:attrNameLst>
                                          <p:attrName>ppt_h</p:attrName>
                                        </p:attrNameLst>
                                      </p:cBhvr>
                                      <p:tavLst>
                                        <p:tav tm="0">
                                          <p:val>
                                            <p:fltVal val="0"/>
                                          </p:val>
                                        </p:tav>
                                        <p:tav tm="100000">
                                          <p:val>
                                            <p:strVal val="#ppt_h"/>
                                          </p:val>
                                        </p:tav>
                                      </p:tavLst>
                                    </p:anim>
                                  </p:childTnLst>
                                </p:cTn>
                              </p:par>
                              <p:par>
                                <p:cTn id="88" presetID="53" presetClass="entr" presetSubtype="16" fill="hold" nodeType="with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p:cTn id="90" dur="500" fill="hold"/>
                                        <p:tgtEl>
                                          <p:spTgt spid="29"/>
                                        </p:tgtEl>
                                        <p:attrNameLst>
                                          <p:attrName>ppt_w</p:attrName>
                                        </p:attrNameLst>
                                      </p:cBhvr>
                                      <p:tavLst>
                                        <p:tav tm="0">
                                          <p:val>
                                            <p:fltVal val="0"/>
                                          </p:val>
                                        </p:tav>
                                        <p:tav tm="100000">
                                          <p:val>
                                            <p:strVal val="#ppt_w"/>
                                          </p:val>
                                        </p:tav>
                                      </p:tavLst>
                                    </p:anim>
                                    <p:anim calcmode="lin" valueType="num">
                                      <p:cBhvr>
                                        <p:cTn id="91" dur="500" fill="hold"/>
                                        <p:tgtEl>
                                          <p:spTgt spid="29"/>
                                        </p:tgtEl>
                                        <p:attrNameLst>
                                          <p:attrName>ppt_h</p:attrName>
                                        </p:attrNameLst>
                                      </p:cBhvr>
                                      <p:tavLst>
                                        <p:tav tm="0">
                                          <p:val>
                                            <p:fltVal val="0"/>
                                          </p:val>
                                        </p:tav>
                                        <p:tav tm="100000">
                                          <p:val>
                                            <p:strVal val="#ppt_h"/>
                                          </p:val>
                                        </p:tav>
                                      </p:tavLst>
                                    </p:anim>
                                    <p:animEffect transition="in" filter="fade">
                                      <p:cBhvr>
                                        <p:cTn id="92" dur="500"/>
                                        <p:tgtEl>
                                          <p:spTgt spid="29"/>
                                        </p:tgtEl>
                                      </p:cBhvr>
                                    </p:animEffect>
                                  </p:childTnLst>
                                </p:cTn>
                              </p:par>
                            </p:childTnLst>
                          </p:cTn>
                        </p:par>
                        <p:par>
                          <p:cTn id="93" fill="hold">
                            <p:stCondLst>
                              <p:cond delay="7000"/>
                            </p:stCondLst>
                            <p:childTnLst>
                              <p:par>
                                <p:cTn id="94" presetID="23" presetClass="entr" presetSubtype="16" fill="hold" nodeType="afterEffect">
                                  <p:stCondLst>
                                    <p:cond delay="0"/>
                                  </p:stCondLst>
                                  <p:childTnLst>
                                    <p:set>
                                      <p:cBhvr>
                                        <p:cTn id="95" dur="1" fill="hold">
                                          <p:stCondLst>
                                            <p:cond delay="0"/>
                                          </p:stCondLst>
                                        </p:cTn>
                                        <p:tgtEl>
                                          <p:spTgt spid="21"/>
                                        </p:tgtEl>
                                        <p:attrNameLst>
                                          <p:attrName>style.visibility</p:attrName>
                                        </p:attrNameLst>
                                      </p:cBhvr>
                                      <p:to>
                                        <p:strVal val="visible"/>
                                      </p:to>
                                    </p:set>
                                    <p:anim calcmode="lin" valueType="num">
                                      <p:cBhvr>
                                        <p:cTn id="96" dur="500" fill="hold"/>
                                        <p:tgtEl>
                                          <p:spTgt spid="21"/>
                                        </p:tgtEl>
                                        <p:attrNameLst>
                                          <p:attrName>ppt_w</p:attrName>
                                        </p:attrNameLst>
                                      </p:cBhvr>
                                      <p:tavLst>
                                        <p:tav tm="0">
                                          <p:val>
                                            <p:fltVal val="0"/>
                                          </p:val>
                                        </p:tav>
                                        <p:tav tm="100000">
                                          <p:val>
                                            <p:strVal val="#ppt_w"/>
                                          </p:val>
                                        </p:tav>
                                      </p:tavLst>
                                    </p:anim>
                                    <p:anim calcmode="lin" valueType="num">
                                      <p:cBhvr>
                                        <p:cTn id="97" dur="500" fill="hold"/>
                                        <p:tgtEl>
                                          <p:spTgt spid="21"/>
                                        </p:tgtEl>
                                        <p:attrNameLst>
                                          <p:attrName>ppt_h</p:attrName>
                                        </p:attrNameLst>
                                      </p:cBhvr>
                                      <p:tavLst>
                                        <p:tav tm="0">
                                          <p:val>
                                            <p:fltVal val="0"/>
                                          </p:val>
                                        </p:tav>
                                        <p:tav tm="100000">
                                          <p:val>
                                            <p:strVal val="#ppt_h"/>
                                          </p:val>
                                        </p:tav>
                                      </p:tavLst>
                                    </p:anim>
                                  </p:childTnLst>
                                </p:cTn>
                              </p:par>
                            </p:childTnLst>
                          </p:cTn>
                        </p:par>
                        <p:par>
                          <p:cTn id="98" fill="hold">
                            <p:stCondLst>
                              <p:cond delay="7500"/>
                            </p:stCondLst>
                            <p:childTnLst>
                              <p:par>
                                <p:cTn id="99" presetID="53" presetClass="entr" presetSubtype="16" fill="hold" grpId="0" nodeType="afterEffect">
                                  <p:stCondLst>
                                    <p:cond delay="0"/>
                                  </p:stCondLst>
                                  <p:childTnLst>
                                    <p:set>
                                      <p:cBhvr>
                                        <p:cTn id="100" dur="1" fill="hold">
                                          <p:stCondLst>
                                            <p:cond delay="0"/>
                                          </p:stCondLst>
                                        </p:cTn>
                                        <p:tgtEl>
                                          <p:spTgt spid="22"/>
                                        </p:tgtEl>
                                        <p:attrNameLst>
                                          <p:attrName>style.visibility</p:attrName>
                                        </p:attrNameLst>
                                      </p:cBhvr>
                                      <p:to>
                                        <p:strVal val="visible"/>
                                      </p:to>
                                    </p:set>
                                    <p:anim calcmode="lin" valueType="num">
                                      <p:cBhvr>
                                        <p:cTn id="101" dur="500" fill="hold"/>
                                        <p:tgtEl>
                                          <p:spTgt spid="22"/>
                                        </p:tgtEl>
                                        <p:attrNameLst>
                                          <p:attrName>ppt_w</p:attrName>
                                        </p:attrNameLst>
                                      </p:cBhvr>
                                      <p:tavLst>
                                        <p:tav tm="0">
                                          <p:val>
                                            <p:fltVal val="0"/>
                                          </p:val>
                                        </p:tav>
                                        <p:tav tm="100000">
                                          <p:val>
                                            <p:strVal val="#ppt_w"/>
                                          </p:val>
                                        </p:tav>
                                      </p:tavLst>
                                    </p:anim>
                                    <p:anim calcmode="lin" valueType="num">
                                      <p:cBhvr>
                                        <p:cTn id="102" dur="500" fill="hold"/>
                                        <p:tgtEl>
                                          <p:spTgt spid="22"/>
                                        </p:tgtEl>
                                        <p:attrNameLst>
                                          <p:attrName>ppt_h</p:attrName>
                                        </p:attrNameLst>
                                      </p:cBhvr>
                                      <p:tavLst>
                                        <p:tav tm="0">
                                          <p:val>
                                            <p:fltVal val="0"/>
                                          </p:val>
                                        </p:tav>
                                        <p:tav tm="100000">
                                          <p:val>
                                            <p:strVal val="#ppt_h"/>
                                          </p:val>
                                        </p:tav>
                                      </p:tavLst>
                                    </p:anim>
                                    <p:animEffect transition="in" filter="fade">
                                      <p:cBhvr>
                                        <p:cTn id="103" dur="500"/>
                                        <p:tgtEl>
                                          <p:spTgt spid="22"/>
                                        </p:tgtEl>
                                      </p:cBhvr>
                                    </p:animEffect>
                                  </p:childTnLst>
                                </p:cTn>
                              </p:par>
                            </p:childTnLst>
                          </p:cTn>
                        </p:par>
                        <p:par>
                          <p:cTn id="104" fill="hold">
                            <p:stCondLst>
                              <p:cond delay="8000"/>
                            </p:stCondLst>
                            <p:childTnLst>
                              <p:par>
                                <p:cTn id="105" presetID="9" presetClass="entr" presetSubtype="0" fill="hold" grpId="0" nodeType="afterEffect">
                                  <p:stCondLst>
                                    <p:cond delay="0"/>
                                  </p:stCondLst>
                                  <p:childTnLst>
                                    <p:set>
                                      <p:cBhvr>
                                        <p:cTn id="106" dur="1" fill="hold">
                                          <p:stCondLst>
                                            <p:cond delay="0"/>
                                          </p:stCondLst>
                                        </p:cTn>
                                        <p:tgtEl>
                                          <p:spTgt spid="23"/>
                                        </p:tgtEl>
                                        <p:attrNameLst>
                                          <p:attrName>style.visibility</p:attrName>
                                        </p:attrNameLst>
                                      </p:cBhvr>
                                      <p:to>
                                        <p:strVal val="visible"/>
                                      </p:to>
                                    </p:set>
                                    <p:animEffect transition="in" filter="dissolve">
                                      <p:cBhvr>
                                        <p:cTn id="10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9" grpId="0"/>
      <p:bldP spid="10" grpId="0" animBg="1"/>
      <p:bldP spid="14" grpId="0"/>
      <p:bldP spid="15" grpId="0"/>
      <p:bldP spid="16" grpId="0" animBg="1"/>
      <p:bldP spid="18" grpId="0"/>
      <p:bldP spid="19" grpId="0"/>
      <p:bldP spid="20" grpId="0" animBg="1"/>
      <p:bldP spid="22" grpId="0"/>
      <p:bldP spid="23" grpId="0"/>
      <p:bldP spid="4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0" y="172636"/>
            <a:ext cx="12190413" cy="780767"/>
            <a:chOff x="0" y="595546"/>
            <a:chExt cx="12190413" cy="780767"/>
          </a:xfrm>
        </p:grpSpPr>
        <p:sp>
          <p:nvSpPr>
            <p:cNvPr id="11" name="矩形 10"/>
            <p:cNvSpPr/>
            <p:nvPr/>
          </p:nvSpPr>
          <p:spPr>
            <a:xfrm flipV="1">
              <a:off x="0" y="1330594"/>
              <a:ext cx="12190413" cy="45719"/>
            </a:xfrm>
            <a:prstGeom prst="rect">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8"/>
            <p:cNvSpPr txBox="1">
              <a:spLocks noChangeArrowheads="1"/>
            </p:cNvSpPr>
            <p:nvPr/>
          </p:nvSpPr>
          <p:spPr bwMode="auto">
            <a:xfrm>
              <a:off x="4467544" y="595546"/>
              <a:ext cx="32553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dirty="0">
                  <a:solidFill>
                    <a:srgbClr val="5C9FBA"/>
                  </a:solidFill>
                  <a:cs typeface="+mn-ea"/>
                  <a:sym typeface="+mn-lt"/>
                </a:rPr>
                <a:t>教学工作回顾</a:t>
              </a:r>
              <a:endParaRPr lang="zh-CN" altLang="en-US" sz="3600" dirty="0">
                <a:solidFill>
                  <a:srgbClr val="5C9FBA"/>
                </a:solidFill>
                <a:cs typeface="+mn-ea"/>
                <a:sym typeface="+mn-lt"/>
              </a:endParaRPr>
            </a:p>
          </p:txBody>
        </p:sp>
      </p:grpSp>
      <p:sp>
        <p:nvSpPr>
          <p:cNvPr id="5" name="Line 5"/>
          <p:cNvSpPr>
            <a:spLocks noChangeShapeType="1"/>
          </p:cNvSpPr>
          <p:nvPr/>
        </p:nvSpPr>
        <p:spPr bwMode="auto">
          <a:xfrm flipV="1">
            <a:off x="1236790" y="5085095"/>
            <a:ext cx="5582522" cy="0"/>
          </a:xfrm>
          <a:prstGeom prst="line">
            <a:avLst/>
          </a:prstGeom>
          <a:noFill/>
          <a:ln w="38100">
            <a:solidFill>
              <a:schemeClr val="bg1">
                <a:lumMod val="65000"/>
              </a:schemeClr>
            </a:solidFill>
            <a:prstDash val="dash"/>
            <a:round/>
            <a:headEnd type="diamond" w="med" len="med"/>
            <a:tailEnd type="diamond" w="med" len="med"/>
          </a:ln>
          <a:extLst>
            <a:ext uri="{909E8E84-426E-40DD-AFC4-6F175D3DCCD1}">
              <a14:hiddenFill xmlns:a14="http://schemas.microsoft.com/office/drawing/2010/main">
                <a:noFill/>
              </a14:hiddenFill>
            </a:ext>
          </a:extLst>
        </p:spPr>
        <p:txBody>
          <a:bodyPr lIns="0" tIns="0" rIns="0" bIns="0" anchor="ctr"/>
          <a:lstStyle/>
          <a:p>
            <a:pPr algn="ctr"/>
            <a:endParaRPr lang="zh-CN" altLang="en-US" sz="900">
              <a:solidFill>
                <a:schemeClr val="bg1">
                  <a:lumMod val="50000"/>
                </a:schemeClr>
              </a:solidFill>
              <a:cs typeface="+mn-ea"/>
              <a:sym typeface="+mn-lt"/>
            </a:endParaRPr>
          </a:p>
        </p:txBody>
      </p:sp>
      <p:sp>
        <p:nvSpPr>
          <p:cNvPr id="6" name="AutoShape 6"/>
          <p:cNvSpPr/>
          <p:nvPr/>
        </p:nvSpPr>
        <p:spPr bwMode="auto">
          <a:xfrm>
            <a:off x="2411192" y="2297565"/>
            <a:ext cx="447676" cy="323820"/>
          </a:xfrm>
          <a:custGeom>
            <a:avLst/>
            <a:gdLst>
              <a:gd name="T0" fmla="*/ 476250 w 21600"/>
              <a:gd name="T1" fmla="*/ 344488 h 21600"/>
              <a:gd name="T2" fmla="*/ 476250 w 21600"/>
              <a:gd name="T3" fmla="*/ 344488 h 21600"/>
              <a:gd name="T4" fmla="*/ 476250 w 21600"/>
              <a:gd name="T5" fmla="*/ 344488 h 21600"/>
              <a:gd name="T6" fmla="*/ 476250 w 21600"/>
              <a:gd name="T7" fmla="*/ 34448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es-ES" altLang="zh-CN" sz="1400">
                <a:solidFill>
                  <a:schemeClr val="bg1">
                    <a:lumMod val="50000"/>
                  </a:schemeClr>
                </a:solidFill>
                <a:cs typeface="+mn-ea"/>
                <a:sym typeface="+mn-lt"/>
              </a:rPr>
              <a:t>80%</a:t>
            </a:r>
            <a:endParaRPr lang="es-ES" altLang="zh-CN" sz="1400">
              <a:solidFill>
                <a:schemeClr val="bg1">
                  <a:lumMod val="50000"/>
                </a:schemeClr>
              </a:solidFill>
              <a:cs typeface="+mn-ea"/>
              <a:sym typeface="+mn-lt"/>
            </a:endParaRPr>
          </a:p>
        </p:txBody>
      </p:sp>
      <p:sp>
        <p:nvSpPr>
          <p:cNvPr id="7" name="AutoShape 7"/>
          <p:cNvSpPr/>
          <p:nvPr/>
        </p:nvSpPr>
        <p:spPr bwMode="auto">
          <a:xfrm>
            <a:off x="1670289" y="3046677"/>
            <a:ext cx="446931" cy="323820"/>
          </a:xfrm>
          <a:custGeom>
            <a:avLst/>
            <a:gdLst>
              <a:gd name="T0" fmla="*/ 475457 w 21600"/>
              <a:gd name="T1" fmla="*/ 344488 h 21600"/>
              <a:gd name="T2" fmla="*/ 475457 w 21600"/>
              <a:gd name="T3" fmla="*/ 344488 h 21600"/>
              <a:gd name="T4" fmla="*/ 475457 w 21600"/>
              <a:gd name="T5" fmla="*/ 344488 h 21600"/>
              <a:gd name="T6" fmla="*/ 475457 w 21600"/>
              <a:gd name="T7" fmla="*/ 34448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es-ES" altLang="zh-CN" sz="1400">
                <a:solidFill>
                  <a:schemeClr val="bg1">
                    <a:lumMod val="50000"/>
                  </a:schemeClr>
                </a:solidFill>
                <a:cs typeface="+mn-ea"/>
                <a:sym typeface="+mn-lt"/>
              </a:rPr>
              <a:t>45%</a:t>
            </a:r>
            <a:endParaRPr lang="es-ES" altLang="zh-CN" sz="1400">
              <a:solidFill>
                <a:schemeClr val="bg1">
                  <a:lumMod val="50000"/>
                </a:schemeClr>
              </a:solidFill>
              <a:cs typeface="+mn-ea"/>
              <a:sym typeface="+mn-lt"/>
            </a:endParaRPr>
          </a:p>
        </p:txBody>
      </p:sp>
      <p:sp>
        <p:nvSpPr>
          <p:cNvPr id="9" name="AutoShape 8"/>
          <p:cNvSpPr/>
          <p:nvPr/>
        </p:nvSpPr>
        <p:spPr bwMode="auto">
          <a:xfrm>
            <a:off x="3152844" y="3505546"/>
            <a:ext cx="447676" cy="323820"/>
          </a:xfrm>
          <a:custGeom>
            <a:avLst/>
            <a:gdLst>
              <a:gd name="T0" fmla="*/ 476250 w 21600"/>
              <a:gd name="T1" fmla="*/ 344488 h 21600"/>
              <a:gd name="T2" fmla="*/ 476250 w 21600"/>
              <a:gd name="T3" fmla="*/ 344488 h 21600"/>
              <a:gd name="T4" fmla="*/ 476250 w 21600"/>
              <a:gd name="T5" fmla="*/ 344488 h 21600"/>
              <a:gd name="T6" fmla="*/ 476250 w 21600"/>
              <a:gd name="T7" fmla="*/ 34448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es-ES" altLang="zh-CN" sz="1400">
                <a:solidFill>
                  <a:schemeClr val="bg1">
                    <a:lumMod val="50000"/>
                  </a:schemeClr>
                </a:solidFill>
                <a:cs typeface="+mn-ea"/>
                <a:sym typeface="+mn-lt"/>
              </a:rPr>
              <a:t>25%</a:t>
            </a:r>
            <a:endParaRPr lang="es-ES" altLang="zh-CN" sz="1400">
              <a:solidFill>
                <a:schemeClr val="bg1">
                  <a:lumMod val="50000"/>
                </a:schemeClr>
              </a:solidFill>
              <a:cs typeface="+mn-ea"/>
              <a:sym typeface="+mn-lt"/>
            </a:endParaRPr>
          </a:p>
        </p:txBody>
      </p:sp>
      <p:sp>
        <p:nvSpPr>
          <p:cNvPr id="10" name="AutoShape 9"/>
          <p:cNvSpPr/>
          <p:nvPr/>
        </p:nvSpPr>
        <p:spPr bwMode="auto">
          <a:xfrm>
            <a:off x="3950453" y="2646007"/>
            <a:ext cx="447676" cy="324565"/>
          </a:xfrm>
          <a:custGeom>
            <a:avLst/>
            <a:gdLst>
              <a:gd name="T0" fmla="*/ 476250 w 21600"/>
              <a:gd name="T1" fmla="*/ 345281 h 21600"/>
              <a:gd name="T2" fmla="*/ 476250 w 21600"/>
              <a:gd name="T3" fmla="*/ 345281 h 21600"/>
              <a:gd name="T4" fmla="*/ 476250 w 21600"/>
              <a:gd name="T5" fmla="*/ 345281 h 21600"/>
              <a:gd name="T6" fmla="*/ 476250 w 21600"/>
              <a:gd name="T7" fmla="*/ 345281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es-ES" altLang="zh-CN" sz="1400">
                <a:solidFill>
                  <a:schemeClr val="bg1">
                    <a:lumMod val="50000"/>
                  </a:schemeClr>
                </a:solidFill>
                <a:cs typeface="+mn-ea"/>
                <a:sym typeface="+mn-lt"/>
              </a:rPr>
              <a:t>70%</a:t>
            </a:r>
            <a:endParaRPr lang="es-ES" altLang="zh-CN" sz="1400">
              <a:solidFill>
                <a:schemeClr val="bg1">
                  <a:lumMod val="50000"/>
                </a:schemeClr>
              </a:solidFill>
              <a:cs typeface="+mn-ea"/>
              <a:sym typeface="+mn-lt"/>
            </a:endParaRPr>
          </a:p>
        </p:txBody>
      </p:sp>
      <p:sp>
        <p:nvSpPr>
          <p:cNvPr id="13" name="AutoShape 10"/>
          <p:cNvSpPr/>
          <p:nvPr/>
        </p:nvSpPr>
        <p:spPr bwMode="auto">
          <a:xfrm>
            <a:off x="4635397" y="3106367"/>
            <a:ext cx="447676" cy="323820"/>
          </a:xfrm>
          <a:custGeom>
            <a:avLst/>
            <a:gdLst>
              <a:gd name="T0" fmla="*/ 476250 w 21600"/>
              <a:gd name="T1" fmla="*/ 344488 h 21600"/>
              <a:gd name="T2" fmla="*/ 476250 w 21600"/>
              <a:gd name="T3" fmla="*/ 344488 h 21600"/>
              <a:gd name="T4" fmla="*/ 476250 w 21600"/>
              <a:gd name="T5" fmla="*/ 344488 h 21600"/>
              <a:gd name="T6" fmla="*/ 476250 w 21600"/>
              <a:gd name="T7" fmla="*/ 34448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es-ES" altLang="zh-CN" sz="1400">
                <a:solidFill>
                  <a:schemeClr val="bg1">
                    <a:lumMod val="50000"/>
                  </a:schemeClr>
                </a:solidFill>
                <a:cs typeface="+mn-ea"/>
                <a:sym typeface="+mn-lt"/>
              </a:rPr>
              <a:t>35%</a:t>
            </a:r>
            <a:endParaRPr lang="es-ES" altLang="zh-CN" sz="1400">
              <a:solidFill>
                <a:schemeClr val="bg1">
                  <a:lumMod val="50000"/>
                </a:schemeClr>
              </a:solidFill>
              <a:cs typeface="+mn-ea"/>
              <a:sym typeface="+mn-lt"/>
            </a:endParaRPr>
          </a:p>
        </p:txBody>
      </p:sp>
      <p:sp>
        <p:nvSpPr>
          <p:cNvPr id="14" name="AutoShape 11"/>
          <p:cNvSpPr/>
          <p:nvPr/>
        </p:nvSpPr>
        <p:spPr bwMode="auto">
          <a:xfrm>
            <a:off x="2208690" y="5369314"/>
            <a:ext cx="839254" cy="179932"/>
          </a:xfrm>
          <a:custGeom>
            <a:avLst/>
            <a:gdLst>
              <a:gd name="T0" fmla="*/ 669925 w 21600"/>
              <a:gd name="T1" fmla="*/ 245269 h 21600"/>
              <a:gd name="T2" fmla="*/ 669925 w 21600"/>
              <a:gd name="T3" fmla="*/ 245269 h 21600"/>
              <a:gd name="T4" fmla="*/ 669925 w 21600"/>
              <a:gd name="T5" fmla="*/ 245269 h 21600"/>
              <a:gd name="T6" fmla="*/ 669925 w 21600"/>
              <a:gd name="T7" fmla="*/ 24526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zh-CN" altLang="en-US" sz="1100" dirty="0">
                <a:solidFill>
                  <a:schemeClr val="bg1">
                    <a:lumMod val="50000"/>
                  </a:schemeClr>
                </a:solidFill>
                <a:cs typeface="+mn-ea"/>
                <a:sym typeface="+mn-lt"/>
              </a:rPr>
              <a:t>文字内容</a:t>
            </a:r>
            <a:endParaRPr lang="es-ES" altLang="zh-CN" sz="1100" dirty="0">
              <a:solidFill>
                <a:schemeClr val="bg1">
                  <a:lumMod val="50000"/>
                </a:schemeClr>
              </a:solidFill>
              <a:cs typeface="+mn-ea"/>
              <a:sym typeface="+mn-lt"/>
            </a:endParaRPr>
          </a:p>
        </p:txBody>
      </p:sp>
      <p:sp>
        <p:nvSpPr>
          <p:cNvPr id="15" name="AutoShape 12"/>
          <p:cNvSpPr/>
          <p:nvPr/>
        </p:nvSpPr>
        <p:spPr bwMode="auto">
          <a:xfrm>
            <a:off x="1478977" y="5369314"/>
            <a:ext cx="839254" cy="179932"/>
          </a:xfrm>
          <a:custGeom>
            <a:avLst/>
            <a:gdLst>
              <a:gd name="T0" fmla="*/ 669925 w 21600"/>
              <a:gd name="T1" fmla="*/ 245269 h 21600"/>
              <a:gd name="T2" fmla="*/ 669925 w 21600"/>
              <a:gd name="T3" fmla="*/ 245269 h 21600"/>
              <a:gd name="T4" fmla="*/ 669925 w 21600"/>
              <a:gd name="T5" fmla="*/ 245269 h 21600"/>
              <a:gd name="T6" fmla="*/ 669925 w 21600"/>
              <a:gd name="T7" fmla="*/ 24526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zh-CN" altLang="en-US" sz="1100" dirty="0">
                <a:solidFill>
                  <a:schemeClr val="bg1">
                    <a:lumMod val="50000"/>
                  </a:schemeClr>
                </a:solidFill>
                <a:cs typeface="+mn-ea"/>
                <a:sym typeface="+mn-lt"/>
              </a:rPr>
              <a:t>文字内容</a:t>
            </a:r>
            <a:endParaRPr lang="es-ES" altLang="zh-CN" sz="1100" dirty="0">
              <a:solidFill>
                <a:schemeClr val="bg1">
                  <a:lumMod val="50000"/>
                </a:schemeClr>
              </a:solidFill>
              <a:cs typeface="+mn-ea"/>
              <a:sym typeface="+mn-lt"/>
            </a:endParaRPr>
          </a:p>
        </p:txBody>
      </p:sp>
      <p:sp>
        <p:nvSpPr>
          <p:cNvPr id="16" name="AutoShape 13"/>
          <p:cNvSpPr/>
          <p:nvPr/>
        </p:nvSpPr>
        <p:spPr bwMode="auto">
          <a:xfrm>
            <a:off x="2949594" y="5369314"/>
            <a:ext cx="839254" cy="179932"/>
          </a:xfrm>
          <a:custGeom>
            <a:avLst/>
            <a:gdLst>
              <a:gd name="T0" fmla="*/ 669925 w 21600"/>
              <a:gd name="T1" fmla="*/ 245269 h 21600"/>
              <a:gd name="T2" fmla="*/ 669925 w 21600"/>
              <a:gd name="T3" fmla="*/ 245269 h 21600"/>
              <a:gd name="T4" fmla="*/ 669925 w 21600"/>
              <a:gd name="T5" fmla="*/ 245269 h 21600"/>
              <a:gd name="T6" fmla="*/ 669925 w 21600"/>
              <a:gd name="T7" fmla="*/ 24526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zh-CN" altLang="en-US" sz="1100" dirty="0">
                <a:solidFill>
                  <a:schemeClr val="bg1">
                    <a:lumMod val="50000"/>
                  </a:schemeClr>
                </a:solidFill>
                <a:cs typeface="+mn-ea"/>
                <a:sym typeface="+mn-lt"/>
              </a:rPr>
              <a:t>文字内容</a:t>
            </a:r>
            <a:endParaRPr lang="es-ES" altLang="zh-CN" sz="1100" dirty="0">
              <a:solidFill>
                <a:schemeClr val="bg1">
                  <a:lumMod val="50000"/>
                </a:schemeClr>
              </a:solidFill>
              <a:cs typeface="+mn-ea"/>
              <a:sym typeface="+mn-lt"/>
            </a:endParaRPr>
          </a:p>
        </p:txBody>
      </p:sp>
      <p:sp>
        <p:nvSpPr>
          <p:cNvPr id="17" name="AutoShape 14"/>
          <p:cNvSpPr/>
          <p:nvPr/>
        </p:nvSpPr>
        <p:spPr bwMode="auto">
          <a:xfrm>
            <a:off x="3687513" y="5369314"/>
            <a:ext cx="839254" cy="179932"/>
          </a:xfrm>
          <a:custGeom>
            <a:avLst/>
            <a:gdLst>
              <a:gd name="T0" fmla="*/ 669925 w 21600"/>
              <a:gd name="T1" fmla="*/ 245269 h 21600"/>
              <a:gd name="T2" fmla="*/ 669925 w 21600"/>
              <a:gd name="T3" fmla="*/ 245269 h 21600"/>
              <a:gd name="T4" fmla="*/ 669925 w 21600"/>
              <a:gd name="T5" fmla="*/ 245269 h 21600"/>
              <a:gd name="T6" fmla="*/ 669925 w 21600"/>
              <a:gd name="T7" fmla="*/ 24526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zh-CN" altLang="en-US" sz="1100" dirty="0">
                <a:solidFill>
                  <a:schemeClr val="bg1">
                    <a:lumMod val="50000"/>
                  </a:schemeClr>
                </a:solidFill>
                <a:cs typeface="+mn-ea"/>
                <a:sym typeface="+mn-lt"/>
              </a:rPr>
              <a:t>文字内容</a:t>
            </a:r>
            <a:endParaRPr lang="es-ES" altLang="zh-CN" sz="1100" dirty="0">
              <a:solidFill>
                <a:schemeClr val="bg1">
                  <a:lumMod val="50000"/>
                </a:schemeClr>
              </a:solidFill>
              <a:cs typeface="+mn-ea"/>
              <a:sym typeface="+mn-lt"/>
            </a:endParaRPr>
          </a:p>
        </p:txBody>
      </p:sp>
      <p:sp>
        <p:nvSpPr>
          <p:cNvPr id="18" name="AutoShape 15"/>
          <p:cNvSpPr/>
          <p:nvPr/>
        </p:nvSpPr>
        <p:spPr bwMode="auto">
          <a:xfrm>
            <a:off x="4432894" y="5369314"/>
            <a:ext cx="839254" cy="179932"/>
          </a:xfrm>
          <a:custGeom>
            <a:avLst/>
            <a:gdLst>
              <a:gd name="T0" fmla="*/ 669925 w 21600"/>
              <a:gd name="T1" fmla="*/ 245269 h 21600"/>
              <a:gd name="T2" fmla="*/ 669925 w 21600"/>
              <a:gd name="T3" fmla="*/ 245269 h 21600"/>
              <a:gd name="T4" fmla="*/ 669925 w 21600"/>
              <a:gd name="T5" fmla="*/ 245269 h 21600"/>
              <a:gd name="T6" fmla="*/ 669925 w 21600"/>
              <a:gd name="T7" fmla="*/ 24526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zh-CN" altLang="en-US" sz="1100" dirty="0">
                <a:solidFill>
                  <a:schemeClr val="bg1">
                    <a:lumMod val="50000"/>
                  </a:schemeClr>
                </a:solidFill>
                <a:cs typeface="+mn-ea"/>
                <a:sym typeface="+mn-lt"/>
              </a:rPr>
              <a:t>文字内容</a:t>
            </a:r>
            <a:endParaRPr lang="es-ES" altLang="zh-CN" sz="1100" dirty="0">
              <a:solidFill>
                <a:schemeClr val="bg1">
                  <a:lumMod val="50000"/>
                </a:schemeClr>
              </a:solidFill>
              <a:cs typeface="+mn-ea"/>
              <a:sym typeface="+mn-lt"/>
            </a:endParaRPr>
          </a:p>
        </p:txBody>
      </p:sp>
      <p:sp>
        <p:nvSpPr>
          <p:cNvPr id="19" name="AutoShape 16"/>
          <p:cNvSpPr/>
          <p:nvPr/>
        </p:nvSpPr>
        <p:spPr bwMode="auto">
          <a:xfrm>
            <a:off x="5338249" y="2643023"/>
            <a:ext cx="447676" cy="323820"/>
          </a:xfrm>
          <a:custGeom>
            <a:avLst/>
            <a:gdLst>
              <a:gd name="T0" fmla="*/ 476250 w 21600"/>
              <a:gd name="T1" fmla="*/ 344488 h 21600"/>
              <a:gd name="T2" fmla="*/ 476250 w 21600"/>
              <a:gd name="T3" fmla="*/ 344488 h 21600"/>
              <a:gd name="T4" fmla="*/ 476250 w 21600"/>
              <a:gd name="T5" fmla="*/ 344488 h 21600"/>
              <a:gd name="T6" fmla="*/ 476250 w 21600"/>
              <a:gd name="T7" fmla="*/ 34448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es-ES" altLang="zh-CN" sz="1400">
                <a:solidFill>
                  <a:schemeClr val="bg1">
                    <a:lumMod val="50000"/>
                  </a:schemeClr>
                </a:solidFill>
                <a:cs typeface="+mn-ea"/>
                <a:sym typeface="+mn-lt"/>
              </a:rPr>
              <a:t>70%</a:t>
            </a:r>
            <a:endParaRPr lang="es-ES" altLang="zh-CN" sz="1400">
              <a:solidFill>
                <a:schemeClr val="bg1">
                  <a:lumMod val="50000"/>
                </a:schemeClr>
              </a:solidFill>
              <a:cs typeface="+mn-ea"/>
              <a:sym typeface="+mn-lt"/>
            </a:endParaRPr>
          </a:p>
        </p:txBody>
      </p:sp>
      <p:sp>
        <p:nvSpPr>
          <p:cNvPr id="20" name="AutoShape 17"/>
          <p:cNvSpPr/>
          <p:nvPr/>
        </p:nvSpPr>
        <p:spPr bwMode="auto">
          <a:xfrm>
            <a:off x="5158254" y="5365583"/>
            <a:ext cx="838259" cy="179932"/>
          </a:xfrm>
          <a:custGeom>
            <a:avLst/>
            <a:gdLst>
              <a:gd name="T0" fmla="*/ 669131 w 21600"/>
              <a:gd name="T1" fmla="*/ 245269 h 21600"/>
              <a:gd name="T2" fmla="*/ 669131 w 21600"/>
              <a:gd name="T3" fmla="*/ 245269 h 21600"/>
              <a:gd name="T4" fmla="*/ 669131 w 21600"/>
              <a:gd name="T5" fmla="*/ 245269 h 21600"/>
              <a:gd name="T6" fmla="*/ 669131 w 21600"/>
              <a:gd name="T7" fmla="*/ 24526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zh-CN" altLang="en-US" sz="1100" dirty="0">
                <a:solidFill>
                  <a:schemeClr val="bg1">
                    <a:lumMod val="50000"/>
                  </a:schemeClr>
                </a:solidFill>
                <a:cs typeface="+mn-ea"/>
                <a:sym typeface="+mn-lt"/>
              </a:rPr>
              <a:t>文字内容</a:t>
            </a:r>
            <a:endParaRPr lang="es-ES" altLang="zh-CN" sz="1100" dirty="0">
              <a:solidFill>
                <a:schemeClr val="bg1">
                  <a:lumMod val="50000"/>
                </a:schemeClr>
              </a:solidFill>
              <a:cs typeface="+mn-ea"/>
              <a:sym typeface="+mn-lt"/>
            </a:endParaRPr>
          </a:p>
        </p:txBody>
      </p:sp>
      <p:sp>
        <p:nvSpPr>
          <p:cNvPr id="21" name="AutoShape 18"/>
          <p:cNvSpPr/>
          <p:nvPr/>
        </p:nvSpPr>
        <p:spPr bwMode="auto">
          <a:xfrm>
            <a:off x="1698643" y="3468240"/>
            <a:ext cx="387241" cy="1757128"/>
          </a:xfrm>
          <a:prstGeom prst="roundRect">
            <a:avLst>
              <a:gd name="adj" fmla="val 50000"/>
            </a:avLst>
          </a:prstGeom>
          <a:solidFill>
            <a:srgbClr val="5C9FBA"/>
          </a:solidFill>
          <a:ln w="25400" cap="flat" cmpd="sng">
            <a:solidFill>
              <a:srgbClr val="000000">
                <a:alpha val="0"/>
              </a:srgbClr>
            </a:solidFill>
            <a:prstDash val="solid"/>
            <a:miter lim="0"/>
          </a:ln>
          <a:effectLst/>
        </p:spPr>
        <p:txBody>
          <a:bodyPr lIns="0" tIns="0" rIns="0" bIns="0" anchor="ctr"/>
          <a:lstStyle/>
          <a:p>
            <a:pPr algn="ctr" defTabSz="274320">
              <a:lnSpc>
                <a:spcPct val="120000"/>
              </a:lnSpc>
              <a:defRPr/>
            </a:pPr>
            <a:endParaRPr lang="es-ES" sz="800">
              <a:solidFill>
                <a:schemeClr val="bg1">
                  <a:lumMod val="50000"/>
                </a:schemeClr>
              </a:solidFill>
              <a:effectLst>
                <a:outerShdw blurRad="38100" dist="38100" dir="2700000" algn="tl">
                  <a:srgbClr val="000000"/>
                </a:outerShdw>
              </a:effectLst>
              <a:cs typeface="+mn-ea"/>
              <a:sym typeface="+mn-lt"/>
            </a:endParaRPr>
          </a:p>
        </p:txBody>
      </p:sp>
      <p:sp>
        <p:nvSpPr>
          <p:cNvPr id="22" name="AutoShape 19"/>
          <p:cNvSpPr/>
          <p:nvPr/>
        </p:nvSpPr>
        <p:spPr bwMode="auto">
          <a:xfrm>
            <a:off x="2440292" y="2616908"/>
            <a:ext cx="387241" cy="2608459"/>
          </a:xfrm>
          <a:prstGeom prst="roundRect">
            <a:avLst>
              <a:gd name="adj" fmla="val 50000"/>
            </a:avLst>
          </a:prstGeom>
          <a:solidFill>
            <a:srgbClr val="5C9FBA"/>
          </a:solidFill>
          <a:ln w="25400" cap="flat" cmpd="sng">
            <a:solidFill>
              <a:srgbClr val="000000">
                <a:alpha val="0"/>
              </a:srgbClr>
            </a:solidFill>
            <a:prstDash val="solid"/>
            <a:miter lim="0"/>
          </a:ln>
          <a:effectLst/>
        </p:spPr>
        <p:txBody>
          <a:bodyPr lIns="0" tIns="0" rIns="0" bIns="0" anchor="ctr"/>
          <a:lstStyle/>
          <a:p>
            <a:pPr algn="ctr" defTabSz="274320">
              <a:lnSpc>
                <a:spcPct val="120000"/>
              </a:lnSpc>
              <a:defRPr/>
            </a:pPr>
            <a:endParaRPr lang="es-ES" sz="800">
              <a:solidFill>
                <a:schemeClr val="bg1">
                  <a:lumMod val="50000"/>
                </a:schemeClr>
              </a:solidFill>
              <a:effectLst>
                <a:outerShdw blurRad="38100" dist="38100" dir="2700000" algn="tl">
                  <a:srgbClr val="000000"/>
                </a:outerShdw>
              </a:effectLst>
              <a:cs typeface="+mn-ea"/>
              <a:sym typeface="+mn-lt"/>
            </a:endParaRPr>
          </a:p>
        </p:txBody>
      </p:sp>
      <p:sp>
        <p:nvSpPr>
          <p:cNvPr id="23" name="AutoShape 20"/>
          <p:cNvSpPr/>
          <p:nvPr/>
        </p:nvSpPr>
        <p:spPr bwMode="auto">
          <a:xfrm>
            <a:off x="3181942" y="3926362"/>
            <a:ext cx="387241" cy="1299007"/>
          </a:xfrm>
          <a:prstGeom prst="roundRect">
            <a:avLst>
              <a:gd name="adj" fmla="val 50000"/>
            </a:avLst>
          </a:prstGeom>
          <a:solidFill>
            <a:srgbClr val="5C9FBA"/>
          </a:solidFill>
          <a:ln w="25400" cap="flat" cmpd="sng">
            <a:solidFill>
              <a:srgbClr val="000000">
                <a:alpha val="0"/>
              </a:srgbClr>
            </a:solidFill>
            <a:prstDash val="solid"/>
            <a:miter lim="0"/>
          </a:ln>
          <a:effectLst/>
        </p:spPr>
        <p:txBody>
          <a:bodyPr lIns="0" tIns="0" rIns="0" bIns="0" anchor="ctr"/>
          <a:lstStyle/>
          <a:p>
            <a:pPr algn="ctr" defTabSz="274320">
              <a:lnSpc>
                <a:spcPct val="120000"/>
              </a:lnSpc>
              <a:defRPr/>
            </a:pPr>
            <a:endParaRPr lang="es-ES" sz="800">
              <a:solidFill>
                <a:schemeClr val="bg1">
                  <a:lumMod val="50000"/>
                </a:schemeClr>
              </a:solidFill>
              <a:effectLst>
                <a:outerShdw blurRad="38100" dist="38100" dir="2700000" algn="tl">
                  <a:srgbClr val="000000"/>
                </a:outerShdw>
              </a:effectLst>
              <a:cs typeface="+mn-ea"/>
              <a:sym typeface="+mn-lt"/>
            </a:endParaRPr>
          </a:p>
        </p:txBody>
      </p:sp>
      <p:sp>
        <p:nvSpPr>
          <p:cNvPr id="24" name="AutoShape 21"/>
          <p:cNvSpPr/>
          <p:nvPr/>
        </p:nvSpPr>
        <p:spPr bwMode="auto">
          <a:xfrm>
            <a:off x="3923591" y="3042201"/>
            <a:ext cx="387241" cy="2183168"/>
          </a:xfrm>
          <a:prstGeom prst="roundRect">
            <a:avLst>
              <a:gd name="adj" fmla="val 50000"/>
            </a:avLst>
          </a:prstGeom>
          <a:solidFill>
            <a:srgbClr val="5C9FBA"/>
          </a:solidFill>
          <a:ln w="25400" cap="flat" cmpd="sng">
            <a:solidFill>
              <a:srgbClr val="000000">
                <a:alpha val="0"/>
              </a:srgbClr>
            </a:solidFill>
            <a:prstDash val="solid"/>
            <a:miter lim="0"/>
          </a:ln>
          <a:effectLst/>
        </p:spPr>
        <p:txBody>
          <a:bodyPr lIns="0" tIns="0" rIns="0" bIns="0" anchor="ctr"/>
          <a:lstStyle/>
          <a:p>
            <a:pPr algn="ctr" defTabSz="274320">
              <a:lnSpc>
                <a:spcPct val="120000"/>
              </a:lnSpc>
              <a:defRPr/>
            </a:pPr>
            <a:endParaRPr lang="es-ES" sz="800">
              <a:solidFill>
                <a:schemeClr val="bg1">
                  <a:lumMod val="50000"/>
                </a:schemeClr>
              </a:solidFill>
              <a:effectLst>
                <a:outerShdw blurRad="38100" dist="38100" dir="2700000" algn="tl">
                  <a:srgbClr val="000000"/>
                </a:outerShdw>
              </a:effectLst>
              <a:cs typeface="+mn-ea"/>
              <a:sym typeface="+mn-lt"/>
            </a:endParaRPr>
          </a:p>
        </p:txBody>
      </p:sp>
      <p:sp>
        <p:nvSpPr>
          <p:cNvPr id="25" name="AutoShape 22"/>
          <p:cNvSpPr/>
          <p:nvPr/>
        </p:nvSpPr>
        <p:spPr bwMode="auto">
          <a:xfrm>
            <a:off x="4665990" y="3468240"/>
            <a:ext cx="386494" cy="1757128"/>
          </a:xfrm>
          <a:prstGeom prst="roundRect">
            <a:avLst>
              <a:gd name="adj" fmla="val 50000"/>
            </a:avLst>
          </a:prstGeom>
          <a:solidFill>
            <a:srgbClr val="5C9FBA"/>
          </a:solidFill>
          <a:ln w="25400" cap="flat" cmpd="sng">
            <a:solidFill>
              <a:srgbClr val="000000">
                <a:alpha val="0"/>
              </a:srgbClr>
            </a:solidFill>
            <a:prstDash val="solid"/>
            <a:miter lim="0"/>
          </a:ln>
          <a:effectLst/>
        </p:spPr>
        <p:txBody>
          <a:bodyPr lIns="0" tIns="0" rIns="0" bIns="0" anchor="ctr"/>
          <a:lstStyle/>
          <a:p>
            <a:pPr algn="ctr" defTabSz="274320">
              <a:lnSpc>
                <a:spcPct val="120000"/>
              </a:lnSpc>
              <a:defRPr/>
            </a:pPr>
            <a:endParaRPr lang="es-ES" sz="800">
              <a:solidFill>
                <a:schemeClr val="bg1">
                  <a:lumMod val="50000"/>
                </a:schemeClr>
              </a:solidFill>
              <a:effectLst>
                <a:outerShdw blurRad="38100" dist="38100" dir="2700000" algn="tl">
                  <a:srgbClr val="000000"/>
                </a:outerShdw>
              </a:effectLst>
              <a:cs typeface="+mn-ea"/>
              <a:sym typeface="+mn-lt"/>
            </a:endParaRPr>
          </a:p>
        </p:txBody>
      </p:sp>
      <p:sp>
        <p:nvSpPr>
          <p:cNvPr id="26" name="AutoShape 23"/>
          <p:cNvSpPr/>
          <p:nvPr/>
        </p:nvSpPr>
        <p:spPr bwMode="auto">
          <a:xfrm>
            <a:off x="5370333" y="3031010"/>
            <a:ext cx="386494" cy="2183168"/>
          </a:xfrm>
          <a:prstGeom prst="roundRect">
            <a:avLst>
              <a:gd name="adj" fmla="val 50000"/>
            </a:avLst>
          </a:prstGeom>
          <a:solidFill>
            <a:srgbClr val="5C9FBA"/>
          </a:solidFill>
          <a:ln w="25400" cap="flat" cmpd="sng">
            <a:solidFill>
              <a:srgbClr val="000000">
                <a:alpha val="0"/>
              </a:srgbClr>
            </a:solidFill>
            <a:prstDash val="solid"/>
            <a:miter lim="0"/>
          </a:ln>
          <a:effectLst/>
        </p:spPr>
        <p:txBody>
          <a:bodyPr lIns="0" tIns="0" rIns="0" bIns="0" anchor="ctr"/>
          <a:lstStyle/>
          <a:p>
            <a:pPr algn="ctr" defTabSz="274320">
              <a:lnSpc>
                <a:spcPct val="120000"/>
              </a:lnSpc>
              <a:defRPr/>
            </a:pPr>
            <a:endParaRPr lang="es-ES" sz="800">
              <a:solidFill>
                <a:schemeClr val="bg1">
                  <a:lumMod val="50000"/>
                </a:schemeClr>
              </a:solidFill>
              <a:effectLst>
                <a:outerShdw blurRad="38100" dist="38100" dir="2700000" algn="tl">
                  <a:srgbClr val="000000"/>
                </a:outerShdw>
              </a:effectLst>
              <a:cs typeface="+mn-ea"/>
              <a:sym typeface="+mn-lt"/>
            </a:endParaRPr>
          </a:p>
        </p:txBody>
      </p:sp>
      <p:sp>
        <p:nvSpPr>
          <p:cNvPr id="27" name="AutoShape 24"/>
          <p:cNvSpPr/>
          <p:nvPr/>
        </p:nvSpPr>
        <p:spPr bwMode="auto">
          <a:xfrm>
            <a:off x="6182865" y="3468240"/>
            <a:ext cx="386494" cy="1757128"/>
          </a:xfrm>
          <a:prstGeom prst="roundRect">
            <a:avLst>
              <a:gd name="adj" fmla="val 50000"/>
            </a:avLst>
          </a:prstGeom>
          <a:solidFill>
            <a:srgbClr val="5C9FBA"/>
          </a:solidFill>
          <a:ln w="25400" cap="flat" cmpd="sng">
            <a:solidFill>
              <a:srgbClr val="000000">
                <a:alpha val="0"/>
              </a:srgbClr>
            </a:solidFill>
            <a:prstDash val="solid"/>
            <a:miter lim="0"/>
          </a:ln>
          <a:effectLst/>
        </p:spPr>
        <p:txBody>
          <a:bodyPr lIns="0" tIns="0" rIns="0" bIns="0" anchor="ctr"/>
          <a:lstStyle/>
          <a:p>
            <a:pPr algn="ctr" defTabSz="274320">
              <a:lnSpc>
                <a:spcPct val="120000"/>
              </a:lnSpc>
              <a:defRPr/>
            </a:pPr>
            <a:endParaRPr lang="es-ES" sz="800">
              <a:solidFill>
                <a:schemeClr val="bg1">
                  <a:lumMod val="50000"/>
                </a:schemeClr>
              </a:solidFill>
              <a:effectLst>
                <a:outerShdw blurRad="38100" dist="38100" dir="2700000" algn="tl">
                  <a:srgbClr val="000000"/>
                </a:outerShdw>
              </a:effectLst>
              <a:cs typeface="+mn-ea"/>
              <a:sym typeface="+mn-lt"/>
            </a:endParaRPr>
          </a:p>
        </p:txBody>
      </p:sp>
      <p:sp>
        <p:nvSpPr>
          <p:cNvPr id="28" name="AutoShape 25"/>
          <p:cNvSpPr/>
          <p:nvPr/>
        </p:nvSpPr>
        <p:spPr bwMode="auto">
          <a:xfrm>
            <a:off x="6151527" y="3106367"/>
            <a:ext cx="447676" cy="323820"/>
          </a:xfrm>
          <a:custGeom>
            <a:avLst/>
            <a:gdLst>
              <a:gd name="T0" fmla="*/ 476250 w 21600"/>
              <a:gd name="T1" fmla="*/ 344488 h 21600"/>
              <a:gd name="T2" fmla="*/ 476250 w 21600"/>
              <a:gd name="T3" fmla="*/ 344488 h 21600"/>
              <a:gd name="T4" fmla="*/ 476250 w 21600"/>
              <a:gd name="T5" fmla="*/ 344488 h 21600"/>
              <a:gd name="T6" fmla="*/ 476250 w 21600"/>
              <a:gd name="T7" fmla="*/ 34448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es-ES" altLang="zh-CN" sz="1400">
                <a:solidFill>
                  <a:schemeClr val="bg1">
                    <a:lumMod val="50000"/>
                  </a:schemeClr>
                </a:solidFill>
                <a:cs typeface="+mn-ea"/>
                <a:sym typeface="+mn-lt"/>
              </a:rPr>
              <a:t>35%</a:t>
            </a:r>
            <a:endParaRPr lang="es-ES" altLang="zh-CN" sz="1400">
              <a:solidFill>
                <a:schemeClr val="bg1">
                  <a:lumMod val="50000"/>
                </a:schemeClr>
              </a:solidFill>
              <a:cs typeface="+mn-ea"/>
              <a:sym typeface="+mn-lt"/>
            </a:endParaRPr>
          </a:p>
        </p:txBody>
      </p:sp>
      <p:sp>
        <p:nvSpPr>
          <p:cNvPr id="29" name="AutoShape 26"/>
          <p:cNvSpPr/>
          <p:nvPr/>
        </p:nvSpPr>
        <p:spPr bwMode="auto">
          <a:xfrm>
            <a:off x="5970040" y="5365583"/>
            <a:ext cx="838259" cy="179932"/>
          </a:xfrm>
          <a:custGeom>
            <a:avLst/>
            <a:gdLst>
              <a:gd name="T0" fmla="*/ 669131 w 21600"/>
              <a:gd name="T1" fmla="*/ 245269 h 21600"/>
              <a:gd name="T2" fmla="*/ 669131 w 21600"/>
              <a:gd name="T3" fmla="*/ 245269 h 21600"/>
              <a:gd name="T4" fmla="*/ 669131 w 21600"/>
              <a:gd name="T5" fmla="*/ 245269 h 21600"/>
              <a:gd name="T6" fmla="*/ 669131 w 21600"/>
              <a:gd name="T7" fmla="*/ 24526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zh-CN" altLang="en-US" sz="1100" dirty="0">
                <a:solidFill>
                  <a:schemeClr val="bg1">
                    <a:lumMod val="50000"/>
                  </a:schemeClr>
                </a:solidFill>
                <a:cs typeface="+mn-ea"/>
                <a:sym typeface="+mn-lt"/>
              </a:rPr>
              <a:t>文字内容</a:t>
            </a:r>
            <a:endParaRPr lang="es-ES" altLang="zh-CN" sz="1100" dirty="0">
              <a:solidFill>
                <a:schemeClr val="bg1">
                  <a:lumMod val="50000"/>
                </a:schemeClr>
              </a:solidFill>
              <a:cs typeface="+mn-ea"/>
              <a:sym typeface="+mn-lt"/>
            </a:endParaRPr>
          </a:p>
        </p:txBody>
      </p:sp>
      <p:sp>
        <p:nvSpPr>
          <p:cNvPr id="30" name="Oval 1"/>
          <p:cNvSpPr/>
          <p:nvPr/>
        </p:nvSpPr>
        <p:spPr>
          <a:xfrm>
            <a:off x="7377500" y="2158822"/>
            <a:ext cx="769734" cy="769732"/>
          </a:xfrm>
          <a:prstGeom prst="ellipse">
            <a:avLst/>
          </a:prstGeom>
          <a:solidFill>
            <a:srgbClr val="5C9FBA"/>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cs typeface="+mn-ea"/>
              <a:sym typeface="+mn-lt"/>
            </a:endParaRPr>
          </a:p>
        </p:txBody>
      </p:sp>
      <p:sp>
        <p:nvSpPr>
          <p:cNvPr id="31" name="Oval 2"/>
          <p:cNvSpPr/>
          <p:nvPr/>
        </p:nvSpPr>
        <p:spPr>
          <a:xfrm>
            <a:off x="7377500" y="3119764"/>
            <a:ext cx="769734" cy="769732"/>
          </a:xfrm>
          <a:prstGeom prst="ellipse">
            <a:avLst/>
          </a:prstGeom>
          <a:solidFill>
            <a:srgbClr val="5C9FBA"/>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cs typeface="+mn-ea"/>
              <a:sym typeface="+mn-lt"/>
            </a:endParaRPr>
          </a:p>
        </p:txBody>
      </p:sp>
      <p:sp>
        <p:nvSpPr>
          <p:cNvPr id="32" name="Oval 3"/>
          <p:cNvSpPr/>
          <p:nvPr/>
        </p:nvSpPr>
        <p:spPr>
          <a:xfrm>
            <a:off x="7377500" y="4046814"/>
            <a:ext cx="769734" cy="769732"/>
          </a:xfrm>
          <a:prstGeom prst="ellipse">
            <a:avLst/>
          </a:prstGeom>
          <a:solidFill>
            <a:srgbClr val="5C9FBA"/>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cs typeface="+mn-ea"/>
              <a:sym typeface="+mn-lt"/>
            </a:endParaRPr>
          </a:p>
        </p:txBody>
      </p:sp>
      <p:sp>
        <p:nvSpPr>
          <p:cNvPr id="33" name="Oval 4"/>
          <p:cNvSpPr/>
          <p:nvPr/>
        </p:nvSpPr>
        <p:spPr>
          <a:xfrm>
            <a:off x="7377500" y="5054214"/>
            <a:ext cx="769734" cy="769732"/>
          </a:xfrm>
          <a:prstGeom prst="ellipse">
            <a:avLst/>
          </a:prstGeom>
          <a:solidFill>
            <a:srgbClr val="5C9FBA"/>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cs typeface="+mn-ea"/>
              <a:sym typeface="+mn-lt"/>
            </a:endParaRPr>
          </a:p>
        </p:txBody>
      </p:sp>
      <p:sp>
        <p:nvSpPr>
          <p:cNvPr id="34" name="Subtitle 2"/>
          <p:cNvSpPr txBox="1"/>
          <p:nvPr/>
        </p:nvSpPr>
        <p:spPr>
          <a:xfrm>
            <a:off x="8345025" y="2103756"/>
            <a:ext cx="2888063" cy="741719"/>
          </a:xfrm>
          <a:prstGeom prst="rect">
            <a:avLst/>
          </a:prstGeom>
        </p:spPr>
        <p:txBody>
          <a:bodyPr vert="horz" wrap="square" lIns="91420" tIns="45709" rIns="91420" bIns="45709" rtlCol="0">
            <a:spAutoFit/>
          </a:bodyPr>
          <a:lstStyle>
            <a:lvl1pPr marL="342900" indent="-342900" algn="l" defTabSz="457200" rtl="0" eaLnBrk="1" latinLnBrk="0" hangingPunct="1">
              <a:spcBef>
                <a:spcPct val="20000"/>
              </a:spcBef>
              <a:buFont typeface="Arial" panose="020B0604020202020204"/>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indent="0">
              <a:buNone/>
            </a:pPr>
            <a:r>
              <a:rPr lang="zh-CN" altLang="en-US" sz="1800" dirty="0">
                <a:solidFill>
                  <a:schemeClr val="bg1">
                    <a:lumMod val="50000"/>
                  </a:schemeClr>
                </a:solidFill>
                <a:cs typeface="+mn-ea"/>
                <a:sym typeface="+mn-lt"/>
              </a:rPr>
              <a:t>添加标题</a:t>
            </a:r>
            <a:endParaRPr lang="en-US" sz="1200" dirty="0">
              <a:solidFill>
                <a:schemeClr val="bg1">
                  <a:lumMod val="50000"/>
                </a:schemeClr>
              </a:solidFill>
              <a:cs typeface="+mn-ea"/>
              <a:sym typeface="+mn-lt"/>
            </a:endParaRPr>
          </a:p>
          <a:p>
            <a:pPr marL="0" indent="0">
              <a:buNone/>
            </a:pPr>
            <a:r>
              <a:rPr lang="zh-CN" altLang="en-US" sz="1100" dirty="0">
                <a:solidFill>
                  <a:schemeClr val="bg1">
                    <a:lumMod val="50000"/>
                  </a:schemeClr>
                </a:solidFill>
                <a:cs typeface="+mn-ea"/>
                <a:sym typeface="+mn-lt"/>
              </a:rPr>
              <a:t>此处添加详细文本描述，建议与标题相关并符合整体语言风格，语言描述尽量简洁生动。</a:t>
            </a:r>
            <a:endParaRPr lang="en-US" sz="1100" dirty="0">
              <a:solidFill>
                <a:schemeClr val="bg1">
                  <a:lumMod val="50000"/>
                </a:schemeClr>
              </a:solidFill>
              <a:cs typeface="+mn-ea"/>
              <a:sym typeface="+mn-lt"/>
            </a:endParaRPr>
          </a:p>
        </p:txBody>
      </p:sp>
      <p:sp>
        <p:nvSpPr>
          <p:cNvPr id="35" name="Subtitle 2"/>
          <p:cNvSpPr txBox="1"/>
          <p:nvPr/>
        </p:nvSpPr>
        <p:spPr>
          <a:xfrm>
            <a:off x="8345025" y="3119065"/>
            <a:ext cx="2888063" cy="741719"/>
          </a:xfrm>
          <a:prstGeom prst="rect">
            <a:avLst/>
          </a:prstGeom>
        </p:spPr>
        <p:txBody>
          <a:bodyPr vert="horz" wrap="square" lIns="91420" tIns="45709" rIns="91420" bIns="45709" rtlCol="0">
            <a:spAutoFit/>
          </a:bodyPr>
          <a:lstStyle>
            <a:lvl1pPr marL="342900" indent="-342900" algn="l" defTabSz="457200" rtl="0" eaLnBrk="1" latinLnBrk="0" hangingPunct="1">
              <a:spcBef>
                <a:spcPct val="20000"/>
              </a:spcBef>
              <a:buFont typeface="Arial" panose="020B0604020202020204"/>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indent="0">
              <a:buNone/>
            </a:pPr>
            <a:r>
              <a:rPr lang="zh-CN" altLang="en-US" sz="1800" dirty="0">
                <a:solidFill>
                  <a:schemeClr val="bg1">
                    <a:lumMod val="50000"/>
                  </a:schemeClr>
                </a:solidFill>
                <a:cs typeface="+mn-ea"/>
                <a:sym typeface="+mn-lt"/>
              </a:rPr>
              <a:t>添加标题</a:t>
            </a:r>
            <a:endParaRPr lang="en-US" sz="1200" dirty="0">
              <a:solidFill>
                <a:schemeClr val="bg1">
                  <a:lumMod val="50000"/>
                </a:schemeClr>
              </a:solidFill>
              <a:cs typeface="+mn-ea"/>
              <a:sym typeface="+mn-lt"/>
            </a:endParaRPr>
          </a:p>
          <a:p>
            <a:pPr marL="0" indent="0">
              <a:buNone/>
            </a:pPr>
            <a:r>
              <a:rPr lang="zh-CN" altLang="en-US" sz="1100" dirty="0">
                <a:solidFill>
                  <a:schemeClr val="bg1">
                    <a:lumMod val="50000"/>
                  </a:schemeClr>
                </a:solidFill>
                <a:cs typeface="+mn-ea"/>
                <a:sym typeface="+mn-lt"/>
              </a:rPr>
              <a:t>此处添加详细文本描述，建议与标题相关并符合整体语言风格，语言描述尽量简洁生动。</a:t>
            </a:r>
            <a:endParaRPr lang="en-US" sz="1100" dirty="0">
              <a:solidFill>
                <a:schemeClr val="bg1">
                  <a:lumMod val="50000"/>
                </a:schemeClr>
              </a:solidFill>
              <a:cs typeface="+mn-ea"/>
              <a:sym typeface="+mn-lt"/>
            </a:endParaRPr>
          </a:p>
        </p:txBody>
      </p:sp>
      <p:sp>
        <p:nvSpPr>
          <p:cNvPr id="36" name="Subtitle 2"/>
          <p:cNvSpPr txBox="1"/>
          <p:nvPr/>
        </p:nvSpPr>
        <p:spPr>
          <a:xfrm>
            <a:off x="8345025" y="4049642"/>
            <a:ext cx="2888063" cy="741719"/>
          </a:xfrm>
          <a:prstGeom prst="rect">
            <a:avLst/>
          </a:prstGeom>
        </p:spPr>
        <p:txBody>
          <a:bodyPr vert="horz" wrap="square" lIns="91420" tIns="45709" rIns="91420" bIns="45709" rtlCol="0">
            <a:spAutoFit/>
          </a:bodyPr>
          <a:lstStyle>
            <a:lvl1pPr marL="342900" indent="-342900" algn="l" defTabSz="457200" rtl="0" eaLnBrk="1" latinLnBrk="0" hangingPunct="1">
              <a:spcBef>
                <a:spcPct val="20000"/>
              </a:spcBef>
              <a:buFont typeface="Arial" panose="020B0604020202020204"/>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indent="0">
              <a:buNone/>
            </a:pPr>
            <a:r>
              <a:rPr lang="zh-CN" altLang="en-US" sz="1800" dirty="0">
                <a:solidFill>
                  <a:schemeClr val="bg1">
                    <a:lumMod val="50000"/>
                  </a:schemeClr>
                </a:solidFill>
                <a:cs typeface="+mn-ea"/>
                <a:sym typeface="+mn-lt"/>
              </a:rPr>
              <a:t>添加标题</a:t>
            </a:r>
            <a:endParaRPr lang="en-US" sz="1200" dirty="0">
              <a:solidFill>
                <a:schemeClr val="bg1">
                  <a:lumMod val="50000"/>
                </a:schemeClr>
              </a:solidFill>
              <a:cs typeface="+mn-ea"/>
              <a:sym typeface="+mn-lt"/>
            </a:endParaRPr>
          </a:p>
          <a:p>
            <a:pPr marL="0" indent="0">
              <a:buNone/>
            </a:pPr>
            <a:r>
              <a:rPr lang="zh-CN" altLang="en-US" sz="1100" dirty="0">
                <a:solidFill>
                  <a:schemeClr val="bg1">
                    <a:lumMod val="50000"/>
                  </a:schemeClr>
                </a:solidFill>
                <a:cs typeface="+mn-ea"/>
                <a:sym typeface="+mn-lt"/>
              </a:rPr>
              <a:t>此处添加详细文本描述，建议与标题相关并符合整体语言风格，语言描述尽量简洁生动。</a:t>
            </a:r>
            <a:endParaRPr lang="en-US" sz="1100" dirty="0">
              <a:solidFill>
                <a:schemeClr val="bg1">
                  <a:lumMod val="50000"/>
                </a:schemeClr>
              </a:solidFill>
              <a:cs typeface="+mn-ea"/>
              <a:sym typeface="+mn-lt"/>
            </a:endParaRPr>
          </a:p>
        </p:txBody>
      </p:sp>
      <p:sp>
        <p:nvSpPr>
          <p:cNvPr id="37" name="Subtitle 2"/>
          <p:cNvSpPr txBox="1"/>
          <p:nvPr/>
        </p:nvSpPr>
        <p:spPr>
          <a:xfrm>
            <a:off x="8345025" y="5036037"/>
            <a:ext cx="2888063" cy="741719"/>
          </a:xfrm>
          <a:prstGeom prst="rect">
            <a:avLst/>
          </a:prstGeom>
        </p:spPr>
        <p:txBody>
          <a:bodyPr vert="horz" wrap="square" lIns="91420" tIns="45709" rIns="91420" bIns="45709" rtlCol="0">
            <a:spAutoFit/>
          </a:bodyPr>
          <a:lstStyle>
            <a:lvl1pPr marL="342900" indent="-342900" algn="l" defTabSz="457200" rtl="0" eaLnBrk="1" latinLnBrk="0" hangingPunct="1">
              <a:spcBef>
                <a:spcPct val="20000"/>
              </a:spcBef>
              <a:buFont typeface="Arial" panose="020B0604020202020204"/>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indent="0">
              <a:buNone/>
            </a:pPr>
            <a:r>
              <a:rPr lang="zh-CN" altLang="en-US" sz="1800" dirty="0">
                <a:solidFill>
                  <a:schemeClr val="bg1">
                    <a:lumMod val="50000"/>
                  </a:schemeClr>
                </a:solidFill>
                <a:cs typeface="+mn-ea"/>
                <a:sym typeface="+mn-lt"/>
              </a:rPr>
              <a:t>添加标题</a:t>
            </a:r>
            <a:endParaRPr lang="en-US" sz="1200" dirty="0">
              <a:solidFill>
                <a:schemeClr val="bg1">
                  <a:lumMod val="50000"/>
                </a:schemeClr>
              </a:solidFill>
              <a:cs typeface="+mn-ea"/>
              <a:sym typeface="+mn-lt"/>
            </a:endParaRPr>
          </a:p>
          <a:p>
            <a:pPr marL="0" indent="0">
              <a:buNone/>
            </a:pPr>
            <a:r>
              <a:rPr lang="zh-CN" altLang="en-US" sz="1100" dirty="0">
                <a:solidFill>
                  <a:schemeClr val="bg1">
                    <a:lumMod val="50000"/>
                  </a:schemeClr>
                </a:solidFill>
                <a:cs typeface="+mn-ea"/>
                <a:sym typeface="+mn-lt"/>
              </a:rPr>
              <a:t>此处添加详细文本描述，建议与标题相关并符合整体语言风格，语言描述尽量简洁生动。</a:t>
            </a:r>
            <a:endParaRPr lang="en-US" sz="1100" dirty="0">
              <a:solidFill>
                <a:schemeClr val="bg1">
                  <a:lumMod val="50000"/>
                </a:schemeClr>
              </a:solidFill>
              <a:cs typeface="+mn-ea"/>
              <a:sym typeface="+mn-lt"/>
            </a:endParaRPr>
          </a:p>
        </p:txBody>
      </p:sp>
      <p:sp>
        <p:nvSpPr>
          <p:cNvPr id="38" name="Subtitle 2"/>
          <p:cNvSpPr txBox="1"/>
          <p:nvPr/>
        </p:nvSpPr>
        <p:spPr>
          <a:xfrm>
            <a:off x="7398053" y="2316094"/>
            <a:ext cx="755552" cy="369310"/>
          </a:xfrm>
          <a:prstGeom prst="rect">
            <a:avLst/>
          </a:prstGeom>
        </p:spPr>
        <p:txBody>
          <a:bodyPr vert="horz" wrap="square" lIns="91420" tIns="45709" rIns="91420" bIns="45709" rtlCol="0">
            <a:spAutoFit/>
          </a:bodyPr>
          <a:lstStyle>
            <a:lvl1pPr marL="342900" indent="-342900" algn="l" defTabSz="457200" rtl="0" eaLnBrk="1" latinLnBrk="0" hangingPunct="1">
              <a:spcBef>
                <a:spcPct val="20000"/>
              </a:spcBef>
              <a:buFont typeface="Arial" panose="020B0604020202020204"/>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indent="0" algn="ctr">
              <a:buNone/>
            </a:pPr>
            <a:r>
              <a:rPr lang="en-US" sz="1800" dirty="0">
                <a:solidFill>
                  <a:schemeClr val="bg1"/>
                </a:solidFill>
                <a:cs typeface="+mn-ea"/>
                <a:sym typeface="+mn-lt"/>
              </a:rPr>
              <a:t>25%</a:t>
            </a:r>
            <a:endParaRPr lang="en-US" sz="1100" dirty="0">
              <a:solidFill>
                <a:schemeClr val="bg1"/>
              </a:solidFill>
              <a:cs typeface="+mn-ea"/>
              <a:sym typeface="+mn-lt"/>
            </a:endParaRPr>
          </a:p>
        </p:txBody>
      </p:sp>
      <p:sp>
        <p:nvSpPr>
          <p:cNvPr id="39" name="Subtitle 2"/>
          <p:cNvSpPr txBox="1"/>
          <p:nvPr/>
        </p:nvSpPr>
        <p:spPr>
          <a:xfrm>
            <a:off x="7388646" y="3280748"/>
            <a:ext cx="755552" cy="369310"/>
          </a:xfrm>
          <a:prstGeom prst="rect">
            <a:avLst/>
          </a:prstGeom>
        </p:spPr>
        <p:txBody>
          <a:bodyPr vert="horz" wrap="square" lIns="91420" tIns="45709" rIns="91420" bIns="45709" rtlCol="0">
            <a:spAutoFit/>
          </a:bodyPr>
          <a:lstStyle>
            <a:lvl1pPr marL="342900" indent="-342900" algn="l" defTabSz="457200" rtl="0" eaLnBrk="1" latinLnBrk="0" hangingPunct="1">
              <a:spcBef>
                <a:spcPct val="20000"/>
              </a:spcBef>
              <a:buFont typeface="Arial" panose="020B0604020202020204"/>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indent="0" algn="ctr">
              <a:buNone/>
            </a:pPr>
            <a:r>
              <a:rPr lang="en-US" sz="1800" dirty="0">
                <a:solidFill>
                  <a:schemeClr val="bg1"/>
                </a:solidFill>
                <a:cs typeface="+mn-ea"/>
                <a:sym typeface="+mn-lt"/>
              </a:rPr>
              <a:t>55%</a:t>
            </a:r>
            <a:endParaRPr lang="en-US" sz="1100" dirty="0">
              <a:solidFill>
                <a:schemeClr val="bg1"/>
              </a:solidFill>
              <a:cs typeface="+mn-ea"/>
              <a:sym typeface="+mn-lt"/>
            </a:endParaRPr>
          </a:p>
        </p:txBody>
      </p:sp>
      <p:sp>
        <p:nvSpPr>
          <p:cNvPr id="40" name="Subtitle 2"/>
          <p:cNvSpPr txBox="1"/>
          <p:nvPr/>
        </p:nvSpPr>
        <p:spPr>
          <a:xfrm>
            <a:off x="7398053" y="4216718"/>
            <a:ext cx="755552" cy="369310"/>
          </a:xfrm>
          <a:prstGeom prst="rect">
            <a:avLst/>
          </a:prstGeom>
        </p:spPr>
        <p:txBody>
          <a:bodyPr vert="horz" wrap="square" lIns="91420" tIns="45709" rIns="91420" bIns="45709" rtlCol="0">
            <a:spAutoFit/>
          </a:bodyPr>
          <a:lstStyle>
            <a:lvl1pPr marL="342900" indent="-342900" algn="l" defTabSz="457200" rtl="0" eaLnBrk="1" latinLnBrk="0" hangingPunct="1">
              <a:spcBef>
                <a:spcPct val="20000"/>
              </a:spcBef>
              <a:buFont typeface="Arial" panose="020B0604020202020204"/>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indent="0" algn="ctr">
              <a:buNone/>
            </a:pPr>
            <a:r>
              <a:rPr lang="en-US" sz="1800" dirty="0">
                <a:solidFill>
                  <a:schemeClr val="bg1"/>
                </a:solidFill>
                <a:cs typeface="+mn-ea"/>
                <a:sym typeface="+mn-lt"/>
              </a:rPr>
              <a:t>20%</a:t>
            </a:r>
            <a:endParaRPr lang="en-US" sz="1100" dirty="0">
              <a:solidFill>
                <a:schemeClr val="bg1"/>
              </a:solidFill>
              <a:cs typeface="+mn-ea"/>
              <a:sym typeface="+mn-lt"/>
            </a:endParaRPr>
          </a:p>
        </p:txBody>
      </p:sp>
      <p:sp>
        <p:nvSpPr>
          <p:cNvPr id="41" name="Subtitle 2"/>
          <p:cNvSpPr txBox="1"/>
          <p:nvPr/>
        </p:nvSpPr>
        <p:spPr>
          <a:xfrm>
            <a:off x="7398053" y="5214178"/>
            <a:ext cx="755552" cy="369310"/>
          </a:xfrm>
          <a:prstGeom prst="rect">
            <a:avLst/>
          </a:prstGeom>
        </p:spPr>
        <p:txBody>
          <a:bodyPr vert="horz" wrap="square" lIns="91420" tIns="45709" rIns="91420" bIns="45709" rtlCol="0">
            <a:spAutoFit/>
          </a:bodyPr>
          <a:lstStyle>
            <a:lvl1pPr marL="342900" indent="-342900" algn="l" defTabSz="457200" rtl="0" eaLnBrk="1" latinLnBrk="0" hangingPunct="1">
              <a:spcBef>
                <a:spcPct val="20000"/>
              </a:spcBef>
              <a:buFont typeface="Arial" panose="020B0604020202020204"/>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indent="0" algn="ctr">
              <a:buNone/>
            </a:pPr>
            <a:r>
              <a:rPr lang="en-US" sz="1800" dirty="0">
                <a:solidFill>
                  <a:schemeClr val="bg1"/>
                </a:solidFill>
                <a:cs typeface="+mn-ea"/>
                <a:sym typeface="+mn-lt"/>
              </a:rPr>
              <a:t>80%</a:t>
            </a:r>
            <a:endParaRPr lang="en-US" sz="11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down)">
                                      <p:cBhvr>
                                        <p:cTn id="11" dur="250"/>
                                        <p:tgtEl>
                                          <p:spTgt spid="2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down)">
                                      <p:cBhvr>
                                        <p:cTn id="15" dur="250"/>
                                        <p:tgtEl>
                                          <p:spTgt spid="22"/>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down)">
                                      <p:cBhvr>
                                        <p:cTn id="19" dur="250"/>
                                        <p:tgtEl>
                                          <p:spTgt spid="24"/>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down)">
                                      <p:cBhvr>
                                        <p:cTn id="23" dur="250"/>
                                        <p:tgtEl>
                                          <p:spTgt spid="25"/>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down)">
                                      <p:cBhvr>
                                        <p:cTn id="27" dur="250"/>
                                        <p:tgtEl>
                                          <p:spTgt spid="26"/>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down)">
                                      <p:cBhvr>
                                        <p:cTn id="31" dur="250"/>
                                        <p:tgtEl>
                                          <p:spTgt spid="27"/>
                                        </p:tgtEl>
                                      </p:cBhvr>
                                    </p:animEffect>
                                  </p:childTnLst>
                                </p:cTn>
                              </p:par>
                            </p:childTnLst>
                          </p:cTn>
                        </p:par>
                        <p:par>
                          <p:cTn id="32" fill="hold">
                            <p:stCondLst>
                              <p:cond delay="3500"/>
                            </p:stCondLst>
                            <p:childTnLst>
                              <p:par>
                                <p:cTn id="33" presetID="9" presetClass="entr" presetSubtype="0"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dissolve">
                                      <p:cBhvr>
                                        <p:cTn id="35" dur="250"/>
                                        <p:tgtEl>
                                          <p:spTgt spid="23"/>
                                        </p:tgtEl>
                                      </p:cBhvr>
                                    </p:animEffect>
                                  </p:childTnLst>
                                </p:cTn>
                              </p:par>
                            </p:childTnLst>
                          </p:cTn>
                        </p:par>
                        <p:par>
                          <p:cTn id="36" fill="hold">
                            <p:stCondLst>
                              <p:cond delay="4000"/>
                            </p:stCondLst>
                            <p:childTnLst>
                              <p:par>
                                <p:cTn id="37" presetID="9" presetClass="entr" presetSubtype="0"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dissolve">
                                      <p:cBhvr>
                                        <p:cTn id="39" dur="250"/>
                                        <p:tgtEl>
                                          <p:spTgt spid="5"/>
                                        </p:tgtEl>
                                      </p:cBhvr>
                                    </p:animEffect>
                                  </p:childTnLst>
                                </p:cTn>
                              </p:par>
                            </p:childTnLst>
                          </p:cTn>
                        </p:par>
                        <p:par>
                          <p:cTn id="40" fill="hold">
                            <p:stCondLst>
                              <p:cond delay="4500"/>
                            </p:stCondLst>
                            <p:childTnLst>
                              <p:par>
                                <p:cTn id="41" presetID="9" presetClass="entr" presetSubtype="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dissolve">
                                      <p:cBhvr>
                                        <p:cTn id="43" dur="250"/>
                                        <p:tgtEl>
                                          <p:spTgt spid="14"/>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dissolve">
                                      <p:cBhvr>
                                        <p:cTn id="47" dur="250"/>
                                        <p:tgtEl>
                                          <p:spTgt spid="15"/>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dissolve">
                                      <p:cBhvr>
                                        <p:cTn id="51" dur="250"/>
                                        <p:tgtEl>
                                          <p:spTgt spid="16"/>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dissolve">
                                      <p:cBhvr>
                                        <p:cTn id="55" dur="250"/>
                                        <p:tgtEl>
                                          <p:spTgt spid="17"/>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dissolve">
                                      <p:cBhvr>
                                        <p:cTn id="59" dur="250"/>
                                        <p:tgtEl>
                                          <p:spTgt spid="18"/>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dissolve">
                                      <p:cBhvr>
                                        <p:cTn id="63" dur="250"/>
                                        <p:tgtEl>
                                          <p:spTgt spid="20"/>
                                        </p:tgtEl>
                                      </p:cBhvr>
                                    </p:animEffect>
                                  </p:childTnLst>
                                </p:cTn>
                              </p:par>
                            </p:childTnLst>
                          </p:cTn>
                        </p:par>
                        <p:par>
                          <p:cTn id="64" fill="hold">
                            <p:stCondLst>
                              <p:cond delay="7500"/>
                            </p:stCondLst>
                            <p:childTnLst>
                              <p:par>
                                <p:cTn id="65" presetID="9" presetClass="entr" presetSubtype="0"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dissolve">
                                      <p:cBhvr>
                                        <p:cTn id="67" dur="250"/>
                                        <p:tgtEl>
                                          <p:spTgt spid="29"/>
                                        </p:tgtEl>
                                      </p:cBhvr>
                                    </p:animEffect>
                                  </p:childTnLst>
                                </p:cTn>
                              </p:par>
                            </p:childTnLst>
                          </p:cTn>
                        </p:par>
                        <p:par>
                          <p:cTn id="68" fill="hold">
                            <p:stCondLst>
                              <p:cond delay="8000"/>
                            </p:stCondLst>
                            <p:childTnLst>
                              <p:par>
                                <p:cTn id="69" presetID="9" presetClass="entr" presetSubtype="0" fill="hold" grpId="0" nodeType="afterEffect">
                                  <p:stCondLst>
                                    <p:cond delay="0"/>
                                  </p:stCondLst>
                                  <p:childTnLst>
                                    <p:set>
                                      <p:cBhvr>
                                        <p:cTn id="70" dur="1" fill="hold">
                                          <p:stCondLst>
                                            <p:cond delay="0"/>
                                          </p:stCondLst>
                                        </p:cTn>
                                        <p:tgtEl>
                                          <p:spTgt spid="6"/>
                                        </p:tgtEl>
                                        <p:attrNameLst>
                                          <p:attrName>style.visibility</p:attrName>
                                        </p:attrNameLst>
                                      </p:cBhvr>
                                      <p:to>
                                        <p:strVal val="visible"/>
                                      </p:to>
                                    </p:set>
                                    <p:animEffect transition="in" filter="dissolve">
                                      <p:cBhvr>
                                        <p:cTn id="71" dur="250"/>
                                        <p:tgtEl>
                                          <p:spTgt spid="6"/>
                                        </p:tgtEl>
                                      </p:cBhvr>
                                    </p:animEffect>
                                  </p:childTnLst>
                                </p:cTn>
                              </p:par>
                            </p:childTnLst>
                          </p:cTn>
                        </p:par>
                        <p:par>
                          <p:cTn id="72" fill="hold">
                            <p:stCondLst>
                              <p:cond delay="8500"/>
                            </p:stCondLst>
                            <p:childTnLst>
                              <p:par>
                                <p:cTn id="73" presetID="9" presetClass="entr" presetSubtype="0"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dissolve">
                                      <p:cBhvr>
                                        <p:cTn id="75" dur="250"/>
                                        <p:tgtEl>
                                          <p:spTgt spid="7"/>
                                        </p:tgtEl>
                                      </p:cBhvr>
                                    </p:animEffect>
                                  </p:childTnLst>
                                </p:cTn>
                              </p:par>
                            </p:childTnLst>
                          </p:cTn>
                        </p:par>
                        <p:par>
                          <p:cTn id="76" fill="hold">
                            <p:stCondLst>
                              <p:cond delay="9000"/>
                            </p:stCondLst>
                            <p:childTnLst>
                              <p:par>
                                <p:cTn id="77" presetID="9" presetClass="entr" presetSubtype="0" fill="hold" grpId="0" nodeType="afterEffect">
                                  <p:stCondLst>
                                    <p:cond delay="0"/>
                                  </p:stCondLst>
                                  <p:childTnLst>
                                    <p:set>
                                      <p:cBhvr>
                                        <p:cTn id="78" dur="1" fill="hold">
                                          <p:stCondLst>
                                            <p:cond delay="0"/>
                                          </p:stCondLst>
                                        </p:cTn>
                                        <p:tgtEl>
                                          <p:spTgt spid="9"/>
                                        </p:tgtEl>
                                        <p:attrNameLst>
                                          <p:attrName>style.visibility</p:attrName>
                                        </p:attrNameLst>
                                      </p:cBhvr>
                                      <p:to>
                                        <p:strVal val="visible"/>
                                      </p:to>
                                    </p:set>
                                    <p:animEffect transition="in" filter="dissolve">
                                      <p:cBhvr>
                                        <p:cTn id="79" dur="250"/>
                                        <p:tgtEl>
                                          <p:spTgt spid="9"/>
                                        </p:tgtEl>
                                      </p:cBhvr>
                                    </p:animEffect>
                                  </p:childTnLst>
                                </p:cTn>
                              </p:par>
                            </p:childTnLst>
                          </p:cTn>
                        </p:par>
                        <p:par>
                          <p:cTn id="80" fill="hold">
                            <p:stCondLst>
                              <p:cond delay="9500"/>
                            </p:stCondLst>
                            <p:childTnLst>
                              <p:par>
                                <p:cTn id="81" presetID="9" presetClass="entr" presetSubtype="0"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Effect transition="in" filter="dissolve">
                                      <p:cBhvr>
                                        <p:cTn id="83" dur="250"/>
                                        <p:tgtEl>
                                          <p:spTgt spid="10"/>
                                        </p:tgtEl>
                                      </p:cBhvr>
                                    </p:animEffect>
                                  </p:childTnLst>
                                </p:cTn>
                              </p:par>
                            </p:childTnLst>
                          </p:cTn>
                        </p:par>
                        <p:par>
                          <p:cTn id="84" fill="hold">
                            <p:stCondLst>
                              <p:cond delay="10000"/>
                            </p:stCondLst>
                            <p:childTnLst>
                              <p:par>
                                <p:cTn id="85" presetID="9" presetClass="entr" presetSubtype="0" fill="hold" grpId="0" nodeType="afterEffect">
                                  <p:stCondLst>
                                    <p:cond delay="0"/>
                                  </p:stCondLst>
                                  <p:childTnLst>
                                    <p:set>
                                      <p:cBhvr>
                                        <p:cTn id="86" dur="1" fill="hold">
                                          <p:stCondLst>
                                            <p:cond delay="0"/>
                                          </p:stCondLst>
                                        </p:cTn>
                                        <p:tgtEl>
                                          <p:spTgt spid="13"/>
                                        </p:tgtEl>
                                        <p:attrNameLst>
                                          <p:attrName>style.visibility</p:attrName>
                                        </p:attrNameLst>
                                      </p:cBhvr>
                                      <p:to>
                                        <p:strVal val="visible"/>
                                      </p:to>
                                    </p:set>
                                    <p:animEffect transition="in" filter="dissolve">
                                      <p:cBhvr>
                                        <p:cTn id="87" dur="250"/>
                                        <p:tgtEl>
                                          <p:spTgt spid="13"/>
                                        </p:tgtEl>
                                      </p:cBhvr>
                                    </p:animEffect>
                                  </p:childTnLst>
                                </p:cTn>
                              </p:par>
                            </p:childTnLst>
                          </p:cTn>
                        </p:par>
                        <p:par>
                          <p:cTn id="88" fill="hold">
                            <p:stCondLst>
                              <p:cond delay="10500"/>
                            </p:stCondLst>
                            <p:childTnLst>
                              <p:par>
                                <p:cTn id="89" presetID="9" presetClass="entr" presetSubtype="0" fill="hold" grpId="0" nodeType="afterEffect">
                                  <p:stCondLst>
                                    <p:cond delay="0"/>
                                  </p:stCondLst>
                                  <p:childTnLst>
                                    <p:set>
                                      <p:cBhvr>
                                        <p:cTn id="90" dur="1" fill="hold">
                                          <p:stCondLst>
                                            <p:cond delay="0"/>
                                          </p:stCondLst>
                                        </p:cTn>
                                        <p:tgtEl>
                                          <p:spTgt spid="19"/>
                                        </p:tgtEl>
                                        <p:attrNameLst>
                                          <p:attrName>style.visibility</p:attrName>
                                        </p:attrNameLst>
                                      </p:cBhvr>
                                      <p:to>
                                        <p:strVal val="visible"/>
                                      </p:to>
                                    </p:set>
                                    <p:animEffect transition="in" filter="dissolve">
                                      <p:cBhvr>
                                        <p:cTn id="91" dur="250"/>
                                        <p:tgtEl>
                                          <p:spTgt spid="19"/>
                                        </p:tgtEl>
                                      </p:cBhvr>
                                    </p:animEffect>
                                  </p:childTnLst>
                                </p:cTn>
                              </p:par>
                            </p:childTnLst>
                          </p:cTn>
                        </p:par>
                        <p:par>
                          <p:cTn id="92" fill="hold">
                            <p:stCondLst>
                              <p:cond delay="11000"/>
                            </p:stCondLst>
                            <p:childTnLst>
                              <p:par>
                                <p:cTn id="93" presetID="9" presetClass="entr" presetSubtype="0" fill="hold" grpId="0" nodeType="afterEffect">
                                  <p:stCondLst>
                                    <p:cond delay="0"/>
                                  </p:stCondLst>
                                  <p:childTnLst>
                                    <p:set>
                                      <p:cBhvr>
                                        <p:cTn id="94" dur="1" fill="hold">
                                          <p:stCondLst>
                                            <p:cond delay="0"/>
                                          </p:stCondLst>
                                        </p:cTn>
                                        <p:tgtEl>
                                          <p:spTgt spid="28"/>
                                        </p:tgtEl>
                                        <p:attrNameLst>
                                          <p:attrName>style.visibility</p:attrName>
                                        </p:attrNameLst>
                                      </p:cBhvr>
                                      <p:to>
                                        <p:strVal val="visible"/>
                                      </p:to>
                                    </p:set>
                                    <p:animEffect transition="in" filter="dissolve">
                                      <p:cBhvr>
                                        <p:cTn id="95" dur="250"/>
                                        <p:tgtEl>
                                          <p:spTgt spid="28"/>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33"/>
                                        </p:tgtEl>
                                        <p:attrNameLst>
                                          <p:attrName>style.visibility</p:attrName>
                                        </p:attrNameLst>
                                      </p:cBhvr>
                                      <p:to>
                                        <p:strVal val="visible"/>
                                      </p:to>
                                    </p:set>
                                    <p:animEffect transition="in" filter="fade">
                                      <p:cBhvr>
                                        <p:cTn id="98" dur="500"/>
                                        <p:tgtEl>
                                          <p:spTgt spid="33"/>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41"/>
                                        </p:tgtEl>
                                        <p:attrNameLst>
                                          <p:attrName>style.visibility</p:attrName>
                                        </p:attrNameLst>
                                      </p:cBhvr>
                                      <p:to>
                                        <p:strVal val="visible"/>
                                      </p:to>
                                    </p:set>
                                    <p:animEffect transition="in" filter="fade">
                                      <p:cBhvr>
                                        <p:cTn id="101" dur="500"/>
                                        <p:tgtEl>
                                          <p:spTgt spid="41"/>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37"/>
                                        </p:tgtEl>
                                        <p:attrNameLst>
                                          <p:attrName>style.visibility</p:attrName>
                                        </p:attrNameLst>
                                      </p:cBhvr>
                                      <p:to>
                                        <p:strVal val="visible"/>
                                      </p:to>
                                    </p:set>
                                    <p:animEffect transition="in" filter="fade">
                                      <p:cBhvr>
                                        <p:cTn id="104" dur="500"/>
                                        <p:tgtEl>
                                          <p:spTgt spid="37"/>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32"/>
                                        </p:tgtEl>
                                        <p:attrNameLst>
                                          <p:attrName>style.visibility</p:attrName>
                                        </p:attrNameLst>
                                      </p:cBhvr>
                                      <p:to>
                                        <p:strVal val="visible"/>
                                      </p:to>
                                    </p:set>
                                    <p:animEffect transition="in" filter="fade">
                                      <p:cBhvr>
                                        <p:cTn id="107" dur="500"/>
                                        <p:tgtEl>
                                          <p:spTgt spid="32"/>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40"/>
                                        </p:tgtEl>
                                        <p:attrNameLst>
                                          <p:attrName>style.visibility</p:attrName>
                                        </p:attrNameLst>
                                      </p:cBhvr>
                                      <p:to>
                                        <p:strVal val="visible"/>
                                      </p:to>
                                    </p:set>
                                    <p:animEffect transition="in" filter="fade">
                                      <p:cBhvr>
                                        <p:cTn id="110" dur="500"/>
                                        <p:tgtEl>
                                          <p:spTgt spid="40"/>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36"/>
                                        </p:tgtEl>
                                        <p:attrNameLst>
                                          <p:attrName>style.visibility</p:attrName>
                                        </p:attrNameLst>
                                      </p:cBhvr>
                                      <p:to>
                                        <p:strVal val="visible"/>
                                      </p:to>
                                    </p:set>
                                    <p:animEffect transition="in" filter="fade">
                                      <p:cBhvr>
                                        <p:cTn id="113" dur="500"/>
                                        <p:tgtEl>
                                          <p:spTgt spid="36"/>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31"/>
                                        </p:tgtEl>
                                        <p:attrNameLst>
                                          <p:attrName>style.visibility</p:attrName>
                                        </p:attrNameLst>
                                      </p:cBhvr>
                                      <p:to>
                                        <p:strVal val="visible"/>
                                      </p:to>
                                    </p:set>
                                    <p:animEffect transition="in" filter="fade">
                                      <p:cBhvr>
                                        <p:cTn id="116" dur="500"/>
                                        <p:tgtEl>
                                          <p:spTgt spid="31"/>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39"/>
                                        </p:tgtEl>
                                        <p:attrNameLst>
                                          <p:attrName>style.visibility</p:attrName>
                                        </p:attrNameLst>
                                      </p:cBhvr>
                                      <p:to>
                                        <p:strVal val="visible"/>
                                      </p:to>
                                    </p:set>
                                    <p:animEffect transition="in" filter="fade">
                                      <p:cBhvr>
                                        <p:cTn id="119" dur="500"/>
                                        <p:tgtEl>
                                          <p:spTgt spid="39"/>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35"/>
                                        </p:tgtEl>
                                        <p:attrNameLst>
                                          <p:attrName>style.visibility</p:attrName>
                                        </p:attrNameLst>
                                      </p:cBhvr>
                                      <p:to>
                                        <p:strVal val="visible"/>
                                      </p:to>
                                    </p:set>
                                    <p:animEffect transition="in" filter="fade">
                                      <p:cBhvr>
                                        <p:cTn id="122" dur="500"/>
                                        <p:tgtEl>
                                          <p:spTgt spid="35"/>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30"/>
                                        </p:tgtEl>
                                        <p:attrNameLst>
                                          <p:attrName>style.visibility</p:attrName>
                                        </p:attrNameLst>
                                      </p:cBhvr>
                                      <p:to>
                                        <p:strVal val="visible"/>
                                      </p:to>
                                    </p:set>
                                    <p:animEffect transition="in" filter="fade">
                                      <p:cBhvr>
                                        <p:cTn id="125" dur="500"/>
                                        <p:tgtEl>
                                          <p:spTgt spid="30"/>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38"/>
                                        </p:tgtEl>
                                        <p:attrNameLst>
                                          <p:attrName>style.visibility</p:attrName>
                                        </p:attrNameLst>
                                      </p:cBhvr>
                                      <p:to>
                                        <p:strVal val="visible"/>
                                      </p:to>
                                    </p:set>
                                    <p:animEffect transition="in" filter="fade">
                                      <p:cBhvr>
                                        <p:cTn id="128" dur="500"/>
                                        <p:tgtEl>
                                          <p:spTgt spid="38"/>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34"/>
                                        </p:tgtEl>
                                        <p:attrNameLst>
                                          <p:attrName>style.visibility</p:attrName>
                                        </p:attrNameLst>
                                      </p:cBhvr>
                                      <p:to>
                                        <p:strVal val="visible"/>
                                      </p:to>
                                    </p:set>
                                    <p:animEffect transition="in" filter="fade">
                                      <p:cBhvr>
                                        <p:cTn id="13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utoUpdateAnimBg="0"/>
      <p:bldP spid="7" grpId="0" autoUpdateAnimBg="0"/>
      <p:bldP spid="9" grpId="0" autoUpdateAnimBg="0"/>
      <p:bldP spid="10" grpId="0" autoUpdateAnimBg="0"/>
      <p:bldP spid="13" grpId="0" autoUpdateAnimBg="0"/>
      <p:bldP spid="14" grpId="0" autoUpdateAnimBg="0"/>
      <p:bldP spid="15" grpId="0" autoUpdateAnimBg="0"/>
      <p:bldP spid="16" grpId="0" autoUpdateAnimBg="0"/>
      <p:bldP spid="17" grpId="0" autoUpdateAnimBg="0"/>
      <p:bldP spid="18" grpId="0" autoUpdateAnimBg="0"/>
      <p:bldP spid="19" grpId="0" autoUpdateAnimBg="0"/>
      <p:bldP spid="20" grpId="0" autoUpdateAnimBg="0"/>
      <p:bldP spid="21" grpId="0" animBg="1" autoUpdateAnimBg="0"/>
      <p:bldP spid="22" grpId="0" animBg="1" autoUpdateAnimBg="0"/>
      <p:bldP spid="23" grpId="0" animBg="1" autoUpdateAnimBg="0"/>
      <p:bldP spid="24" grpId="0" animBg="1" autoUpdateAnimBg="0"/>
      <p:bldP spid="25" grpId="0" animBg="1" autoUpdateAnimBg="0"/>
      <p:bldP spid="26" grpId="0" animBg="1" autoUpdateAnimBg="0"/>
      <p:bldP spid="27" grpId="0" animBg="1" autoUpdateAnimBg="0"/>
      <p:bldP spid="28" grpId="0" autoUpdateAnimBg="0"/>
      <p:bldP spid="29" grpId="0" autoUpdateAnimBg="0"/>
      <p:bldP spid="30" grpId="0" animBg="1"/>
      <p:bldP spid="31" grpId="0" animBg="1"/>
      <p:bldP spid="32" grpId="0" animBg="1"/>
      <p:bldP spid="33" grpId="0" animBg="1"/>
      <p:bldP spid="34" grpId="0"/>
      <p:bldP spid="35" grpId="0"/>
      <p:bldP spid="36" grpId="0"/>
      <p:bldP spid="37" grpId="0"/>
      <p:bldP spid="38" grpId="0"/>
      <p:bldP spid="39" grpId="0"/>
      <p:bldP spid="40" grpId="0"/>
      <p:bldP spid="4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0" y="172636"/>
            <a:ext cx="12190413" cy="780767"/>
            <a:chOff x="0" y="595546"/>
            <a:chExt cx="12190413" cy="780767"/>
          </a:xfrm>
        </p:grpSpPr>
        <p:sp>
          <p:nvSpPr>
            <p:cNvPr id="11" name="矩形 10"/>
            <p:cNvSpPr/>
            <p:nvPr/>
          </p:nvSpPr>
          <p:spPr>
            <a:xfrm flipV="1">
              <a:off x="0" y="1330594"/>
              <a:ext cx="12190413" cy="45719"/>
            </a:xfrm>
            <a:prstGeom prst="rect">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8"/>
            <p:cNvSpPr txBox="1">
              <a:spLocks noChangeArrowheads="1"/>
            </p:cNvSpPr>
            <p:nvPr/>
          </p:nvSpPr>
          <p:spPr bwMode="auto">
            <a:xfrm>
              <a:off x="4467544" y="595546"/>
              <a:ext cx="32553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dirty="0">
                  <a:solidFill>
                    <a:srgbClr val="5C9FBA"/>
                  </a:solidFill>
                  <a:cs typeface="+mn-ea"/>
                  <a:sym typeface="+mn-lt"/>
                </a:rPr>
                <a:t>教学工作回顾</a:t>
              </a:r>
              <a:endParaRPr lang="zh-CN" altLang="en-US" sz="3600" dirty="0">
                <a:solidFill>
                  <a:srgbClr val="5C9FBA"/>
                </a:solidFill>
                <a:cs typeface="+mn-ea"/>
                <a:sym typeface="+mn-lt"/>
              </a:endParaRPr>
            </a:p>
          </p:txBody>
        </p:sp>
      </p:grpSp>
      <p:sp>
        <p:nvSpPr>
          <p:cNvPr id="5" name="PA_KSO_Shape"/>
          <p:cNvSpPr/>
          <p:nvPr>
            <p:custDataLst>
              <p:tags r:id="rId1"/>
            </p:custDataLst>
          </p:nvPr>
        </p:nvSpPr>
        <p:spPr>
          <a:xfrm>
            <a:off x="6185999" y="2222753"/>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sym typeface="+mn-lt"/>
            </a:endParaRPr>
          </a:p>
        </p:txBody>
      </p:sp>
      <p:sp>
        <p:nvSpPr>
          <p:cNvPr id="6" name="PA_KSO_Shape_15"/>
          <p:cNvSpPr/>
          <p:nvPr>
            <p:custDataLst>
              <p:tags r:id="rId2"/>
            </p:custDataLst>
          </p:nvPr>
        </p:nvSpPr>
        <p:spPr>
          <a:xfrm>
            <a:off x="6185999" y="3424883"/>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sym typeface="+mn-lt"/>
            </a:endParaRPr>
          </a:p>
        </p:txBody>
      </p:sp>
      <p:sp>
        <p:nvSpPr>
          <p:cNvPr id="7" name="PA_KSO_Shape_16"/>
          <p:cNvSpPr/>
          <p:nvPr>
            <p:custDataLst>
              <p:tags r:id="rId3"/>
            </p:custDataLst>
          </p:nvPr>
        </p:nvSpPr>
        <p:spPr>
          <a:xfrm>
            <a:off x="6185999" y="4500013"/>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sym typeface="+mn-lt"/>
            </a:endParaRPr>
          </a:p>
        </p:txBody>
      </p:sp>
      <p:sp>
        <p:nvSpPr>
          <p:cNvPr id="9" name="PA_KSO_Shape_17"/>
          <p:cNvSpPr/>
          <p:nvPr>
            <p:custDataLst>
              <p:tags r:id="rId4"/>
            </p:custDataLst>
          </p:nvPr>
        </p:nvSpPr>
        <p:spPr>
          <a:xfrm>
            <a:off x="6185999" y="5486243"/>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sym typeface="+mn-lt"/>
            </a:endParaRPr>
          </a:p>
        </p:txBody>
      </p:sp>
      <p:sp>
        <p:nvSpPr>
          <p:cNvPr id="10" name="出品 26"/>
          <p:cNvSpPr txBox="1"/>
          <p:nvPr>
            <p:custDataLst>
              <p:tags r:id="rId5"/>
            </p:custDataLst>
          </p:nvPr>
        </p:nvSpPr>
        <p:spPr>
          <a:xfrm>
            <a:off x="6766820" y="2188285"/>
            <a:ext cx="1407758" cy="369332"/>
          </a:xfrm>
          <a:prstGeom prst="rect">
            <a:avLst/>
          </a:prstGeom>
          <a:noFill/>
        </p:spPr>
        <p:txBody>
          <a:bodyPr wrap="none" rtlCol="0">
            <a:spAutoFit/>
          </a:bodyPr>
          <a:lstStyle/>
          <a:p>
            <a:r>
              <a:rPr lang="en-US" altLang="zh-CN" b="1" dirty="0">
                <a:solidFill>
                  <a:schemeClr val="bg1">
                    <a:lumMod val="50000"/>
                  </a:schemeClr>
                </a:solidFill>
                <a:cs typeface="+mn-ea"/>
                <a:sym typeface="+mn-lt"/>
              </a:rPr>
              <a:t>KEYWORD</a:t>
            </a:r>
            <a:endParaRPr lang="zh-CN" altLang="en-US" b="1" dirty="0">
              <a:solidFill>
                <a:schemeClr val="bg1">
                  <a:lumMod val="50000"/>
                </a:schemeClr>
              </a:solidFill>
              <a:cs typeface="+mn-ea"/>
              <a:sym typeface="+mn-lt"/>
            </a:endParaRPr>
          </a:p>
        </p:txBody>
      </p:sp>
      <p:sp>
        <p:nvSpPr>
          <p:cNvPr id="13" name="品 15"/>
          <p:cNvSpPr txBox="1"/>
          <p:nvPr>
            <p:custDataLst>
              <p:tags r:id="rId6"/>
            </p:custDataLst>
          </p:nvPr>
        </p:nvSpPr>
        <p:spPr>
          <a:xfrm>
            <a:off x="6766820" y="2459662"/>
            <a:ext cx="4305340" cy="460375"/>
          </a:xfrm>
          <a:prstGeom prst="rect">
            <a:avLst/>
          </a:prstGeom>
          <a:noFill/>
        </p:spPr>
        <p:txBody>
          <a:bodyPr wrap="square" rtlCol="0">
            <a:spAutoFit/>
          </a:bodyPr>
          <a:lstStyle/>
          <a:p>
            <a:r>
              <a:rPr sz="1200" dirty="0" err="1">
                <a:solidFill>
                  <a:schemeClr val="bg1">
                    <a:lumMod val="50000"/>
                  </a:schemeClr>
                </a:solidFill>
                <a:cs typeface="+mn-ea"/>
                <a:sym typeface="+mn-lt"/>
              </a:rPr>
              <a:t>点击此处更换文本</a:t>
            </a:r>
            <a:r>
              <a:rPr lang="zh-CN" altLang="en-US" sz="1200" dirty="0">
                <a:solidFill>
                  <a:schemeClr val="bg1">
                    <a:lumMod val="50000"/>
                  </a:schemeClr>
                </a:solidFill>
                <a:cs typeface="+mn-ea"/>
                <a:sym typeface="+mn-lt"/>
              </a:rPr>
              <a:t>点击此处更换文本</a:t>
            </a:r>
            <a:r>
              <a:rPr sz="1200" dirty="0" err="1">
                <a:solidFill>
                  <a:schemeClr val="bg1">
                    <a:lumMod val="50000"/>
                  </a:schemeClr>
                </a:solidFill>
                <a:cs typeface="+mn-ea"/>
                <a:sym typeface="+mn-lt"/>
              </a:rPr>
              <a:t>点击此处更换文本</a:t>
            </a:r>
            <a:r>
              <a:rPr lang="zh-CN" altLang="en-US" sz="1200" dirty="0">
                <a:solidFill>
                  <a:schemeClr val="bg1">
                    <a:lumMod val="50000"/>
                  </a:schemeClr>
                </a:solidFill>
                <a:cs typeface="+mn-ea"/>
                <a:sym typeface="+mn-lt"/>
              </a:rPr>
              <a:t>点击此处更换文本</a:t>
            </a:r>
            <a:endParaRPr sz="1200" dirty="0">
              <a:solidFill>
                <a:schemeClr val="bg1">
                  <a:lumMod val="50000"/>
                </a:schemeClr>
              </a:solidFill>
              <a:cs typeface="+mn-ea"/>
              <a:sym typeface="+mn-lt"/>
            </a:endParaRPr>
          </a:p>
        </p:txBody>
      </p:sp>
      <p:sp>
        <p:nvSpPr>
          <p:cNvPr id="14" name="品 28"/>
          <p:cNvSpPr txBox="1"/>
          <p:nvPr>
            <p:custDataLst>
              <p:tags r:id="rId7"/>
            </p:custDataLst>
          </p:nvPr>
        </p:nvSpPr>
        <p:spPr>
          <a:xfrm>
            <a:off x="6766820" y="3149827"/>
            <a:ext cx="1407758" cy="369332"/>
          </a:xfrm>
          <a:prstGeom prst="rect">
            <a:avLst/>
          </a:prstGeom>
          <a:noFill/>
        </p:spPr>
        <p:txBody>
          <a:bodyPr wrap="none" rtlCol="0">
            <a:spAutoFit/>
          </a:bodyPr>
          <a:lstStyle/>
          <a:p>
            <a:r>
              <a:rPr lang="en-US" altLang="zh-CN" b="1" dirty="0">
                <a:solidFill>
                  <a:schemeClr val="bg1">
                    <a:lumMod val="50000"/>
                  </a:schemeClr>
                </a:solidFill>
                <a:cs typeface="+mn-ea"/>
                <a:sym typeface="+mn-lt"/>
              </a:rPr>
              <a:t>KEYWORD</a:t>
            </a:r>
            <a:endParaRPr lang="zh-CN" altLang="en-US" b="1" dirty="0">
              <a:solidFill>
                <a:schemeClr val="bg1">
                  <a:lumMod val="50000"/>
                </a:schemeClr>
              </a:solidFill>
              <a:cs typeface="+mn-ea"/>
              <a:sym typeface="+mn-lt"/>
            </a:endParaRPr>
          </a:p>
        </p:txBody>
      </p:sp>
      <p:sp>
        <p:nvSpPr>
          <p:cNvPr id="15" name="PA15"/>
          <p:cNvSpPr txBox="1"/>
          <p:nvPr>
            <p:custDataLst>
              <p:tags r:id="rId8"/>
            </p:custDataLst>
          </p:nvPr>
        </p:nvSpPr>
        <p:spPr>
          <a:xfrm>
            <a:off x="6766820" y="3421204"/>
            <a:ext cx="4305340" cy="460375"/>
          </a:xfrm>
          <a:prstGeom prst="rect">
            <a:avLst/>
          </a:prstGeom>
          <a:noFill/>
        </p:spPr>
        <p:txBody>
          <a:bodyPr wrap="square" rtlCol="0">
            <a:spAutoFit/>
          </a:bodyPr>
          <a:lstStyle/>
          <a:p>
            <a:r>
              <a:rPr sz="1200" dirty="0" err="1">
                <a:solidFill>
                  <a:schemeClr val="bg1">
                    <a:lumMod val="50000"/>
                  </a:schemeClr>
                </a:solidFill>
                <a:cs typeface="+mn-ea"/>
                <a:sym typeface="+mn-lt"/>
              </a:rPr>
              <a:t>点击此处更换文本</a:t>
            </a:r>
            <a:r>
              <a:rPr lang="zh-CN" altLang="en-US" sz="1200" dirty="0">
                <a:solidFill>
                  <a:schemeClr val="bg1">
                    <a:lumMod val="50000"/>
                  </a:schemeClr>
                </a:solidFill>
                <a:cs typeface="+mn-ea"/>
                <a:sym typeface="+mn-lt"/>
              </a:rPr>
              <a:t>点击此处更换文本</a:t>
            </a:r>
            <a:r>
              <a:rPr sz="1200" dirty="0" err="1">
                <a:solidFill>
                  <a:schemeClr val="bg1">
                    <a:lumMod val="50000"/>
                  </a:schemeClr>
                </a:solidFill>
                <a:cs typeface="+mn-ea"/>
                <a:sym typeface="+mn-lt"/>
              </a:rPr>
              <a:t>点击此处更换文本</a:t>
            </a:r>
            <a:r>
              <a:rPr lang="zh-CN" altLang="en-US" sz="1200" dirty="0">
                <a:solidFill>
                  <a:schemeClr val="bg1">
                    <a:lumMod val="50000"/>
                  </a:schemeClr>
                </a:solidFill>
                <a:cs typeface="+mn-ea"/>
                <a:sym typeface="+mn-lt"/>
              </a:rPr>
              <a:t>点击此处更换文本</a:t>
            </a:r>
            <a:endParaRPr sz="1200" dirty="0">
              <a:solidFill>
                <a:schemeClr val="bg1">
                  <a:lumMod val="50000"/>
                </a:schemeClr>
              </a:solidFill>
              <a:cs typeface="+mn-ea"/>
              <a:sym typeface="+mn-lt"/>
            </a:endParaRPr>
          </a:p>
        </p:txBody>
      </p:sp>
      <p:sp>
        <p:nvSpPr>
          <p:cNvPr id="16" name="30"/>
          <p:cNvSpPr txBox="1"/>
          <p:nvPr>
            <p:custDataLst>
              <p:tags r:id="rId9"/>
            </p:custDataLst>
          </p:nvPr>
        </p:nvSpPr>
        <p:spPr>
          <a:xfrm>
            <a:off x="6766820" y="4130681"/>
            <a:ext cx="1407758" cy="369332"/>
          </a:xfrm>
          <a:prstGeom prst="rect">
            <a:avLst/>
          </a:prstGeom>
          <a:noFill/>
        </p:spPr>
        <p:txBody>
          <a:bodyPr wrap="none" rtlCol="0">
            <a:spAutoFit/>
          </a:bodyPr>
          <a:lstStyle/>
          <a:p>
            <a:r>
              <a:rPr lang="en-US" altLang="zh-CN" b="1" dirty="0">
                <a:solidFill>
                  <a:schemeClr val="bg1">
                    <a:lumMod val="50000"/>
                  </a:schemeClr>
                </a:solidFill>
                <a:cs typeface="+mn-ea"/>
                <a:sym typeface="+mn-lt"/>
              </a:rPr>
              <a:t>KEYWORD</a:t>
            </a:r>
            <a:endParaRPr lang="zh-CN" altLang="en-US" b="1" dirty="0">
              <a:solidFill>
                <a:schemeClr val="bg1">
                  <a:lumMod val="50000"/>
                </a:schemeClr>
              </a:solidFill>
              <a:cs typeface="+mn-ea"/>
              <a:sym typeface="+mn-lt"/>
            </a:endParaRPr>
          </a:p>
        </p:txBody>
      </p:sp>
      <p:sp>
        <p:nvSpPr>
          <p:cNvPr id="17" name="15"/>
          <p:cNvSpPr txBox="1"/>
          <p:nvPr>
            <p:custDataLst>
              <p:tags r:id="rId10"/>
            </p:custDataLst>
          </p:nvPr>
        </p:nvSpPr>
        <p:spPr>
          <a:xfrm>
            <a:off x="6766820" y="4402058"/>
            <a:ext cx="4305340" cy="460375"/>
          </a:xfrm>
          <a:prstGeom prst="rect">
            <a:avLst/>
          </a:prstGeom>
          <a:noFill/>
        </p:spPr>
        <p:txBody>
          <a:bodyPr wrap="square" rtlCol="0">
            <a:spAutoFit/>
          </a:bodyPr>
          <a:lstStyle/>
          <a:p>
            <a:r>
              <a:rPr sz="1200" dirty="0" err="1">
                <a:solidFill>
                  <a:schemeClr val="bg1">
                    <a:lumMod val="50000"/>
                  </a:schemeClr>
                </a:solidFill>
                <a:cs typeface="+mn-ea"/>
                <a:sym typeface="+mn-lt"/>
              </a:rPr>
              <a:t>点击此处更换文本</a:t>
            </a:r>
            <a:r>
              <a:rPr lang="zh-CN" altLang="en-US" sz="1200" dirty="0">
                <a:solidFill>
                  <a:schemeClr val="bg1">
                    <a:lumMod val="50000"/>
                  </a:schemeClr>
                </a:solidFill>
                <a:cs typeface="+mn-ea"/>
                <a:sym typeface="+mn-lt"/>
              </a:rPr>
              <a:t>点击此处更换文本</a:t>
            </a:r>
            <a:r>
              <a:rPr sz="1200" dirty="0" err="1">
                <a:solidFill>
                  <a:schemeClr val="bg1">
                    <a:lumMod val="50000"/>
                  </a:schemeClr>
                </a:solidFill>
                <a:cs typeface="+mn-ea"/>
                <a:sym typeface="+mn-lt"/>
              </a:rPr>
              <a:t>点击此处更换文本</a:t>
            </a:r>
            <a:r>
              <a:rPr lang="zh-CN" altLang="en-US" sz="1200" dirty="0">
                <a:solidFill>
                  <a:schemeClr val="bg1">
                    <a:lumMod val="50000"/>
                  </a:schemeClr>
                </a:solidFill>
                <a:cs typeface="+mn-ea"/>
                <a:sym typeface="+mn-lt"/>
              </a:rPr>
              <a:t>点击此处更换文本</a:t>
            </a:r>
            <a:endParaRPr sz="1200" dirty="0">
              <a:solidFill>
                <a:schemeClr val="bg1">
                  <a:lumMod val="50000"/>
                </a:schemeClr>
              </a:solidFill>
              <a:cs typeface="+mn-ea"/>
              <a:sym typeface="+mn-lt"/>
            </a:endParaRPr>
          </a:p>
        </p:txBody>
      </p:sp>
      <p:sp>
        <p:nvSpPr>
          <p:cNvPr id="18" name="品 32"/>
          <p:cNvSpPr txBox="1"/>
          <p:nvPr>
            <p:custDataLst>
              <p:tags r:id="rId11"/>
            </p:custDataLst>
          </p:nvPr>
        </p:nvSpPr>
        <p:spPr>
          <a:xfrm>
            <a:off x="6766820" y="5097242"/>
            <a:ext cx="1407758" cy="369332"/>
          </a:xfrm>
          <a:prstGeom prst="rect">
            <a:avLst/>
          </a:prstGeom>
          <a:noFill/>
        </p:spPr>
        <p:txBody>
          <a:bodyPr wrap="none" rtlCol="0">
            <a:spAutoFit/>
          </a:bodyPr>
          <a:lstStyle/>
          <a:p>
            <a:r>
              <a:rPr lang="en-US" altLang="zh-CN" b="1" dirty="0">
                <a:solidFill>
                  <a:schemeClr val="bg1">
                    <a:lumMod val="50000"/>
                  </a:schemeClr>
                </a:solidFill>
                <a:cs typeface="+mn-ea"/>
                <a:sym typeface="+mn-lt"/>
              </a:rPr>
              <a:t>KEYWORD</a:t>
            </a:r>
            <a:endParaRPr lang="zh-CN" altLang="en-US" b="1" dirty="0">
              <a:solidFill>
                <a:schemeClr val="bg1">
                  <a:lumMod val="50000"/>
                </a:schemeClr>
              </a:solidFill>
              <a:cs typeface="+mn-ea"/>
              <a:sym typeface="+mn-lt"/>
            </a:endParaRPr>
          </a:p>
        </p:txBody>
      </p:sp>
      <p:sp>
        <p:nvSpPr>
          <p:cNvPr id="19" name="15"/>
          <p:cNvSpPr txBox="1"/>
          <p:nvPr>
            <p:custDataLst>
              <p:tags r:id="rId12"/>
            </p:custDataLst>
          </p:nvPr>
        </p:nvSpPr>
        <p:spPr>
          <a:xfrm>
            <a:off x="6766820" y="5368619"/>
            <a:ext cx="4305340" cy="460375"/>
          </a:xfrm>
          <a:prstGeom prst="rect">
            <a:avLst/>
          </a:prstGeom>
          <a:noFill/>
        </p:spPr>
        <p:txBody>
          <a:bodyPr wrap="square" rtlCol="0">
            <a:spAutoFit/>
          </a:bodyPr>
          <a:lstStyle/>
          <a:p>
            <a:r>
              <a:rPr sz="1200" dirty="0" err="1">
                <a:solidFill>
                  <a:schemeClr val="bg1">
                    <a:lumMod val="50000"/>
                  </a:schemeClr>
                </a:solidFill>
                <a:cs typeface="+mn-ea"/>
                <a:sym typeface="+mn-lt"/>
              </a:rPr>
              <a:t>点击此处更换文本</a:t>
            </a:r>
            <a:r>
              <a:rPr lang="zh-CN" altLang="en-US" sz="1200" dirty="0">
                <a:solidFill>
                  <a:schemeClr val="bg1">
                    <a:lumMod val="50000"/>
                  </a:schemeClr>
                </a:solidFill>
                <a:cs typeface="+mn-ea"/>
                <a:sym typeface="+mn-lt"/>
              </a:rPr>
              <a:t>点击此处更换文本</a:t>
            </a:r>
            <a:r>
              <a:rPr sz="1200" dirty="0" err="1">
                <a:solidFill>
                  <a:schemeClr val="bg1">
                    <a:lumMod val="50000"/>
                  </a:schemeClr>
                </a:solidFill>
                <a:cs typeface="+mn-ea"/>
                <a:sym typeface="+mn-lt"/>
              </a:rPr>
              <a:t>点击此处更换文本</a:t>
            </a:r>
            <a:r>
              <a:rPr lang="zh-CN" altLang="en-US" sz="1200" dirty="0">
                <a:solidFill>
                  <a:schemeClr val="bg1">
                    <a:lumMod val="50000"/>
                  </a:schemeClr>
                </a:solidFill>
                <a:cs typeface="+mn-ea"/>
                <a:sym typeface="+mn-lt"/>
              </a:rPr>
              <a:t>点击此处更换文本</a:t>
            </a:r>
            <a:endParaRPr sz="1200" dirty="0">
              <a:solidFill>
                <a:schemeClr val="bg1">
                  <a:lumMod val="50000"/>
                </a:schemeClr>
              </a:solidFill>
              <a:cs typeface="+mn-ea"/>
              <a:sym typeface="+mn-lt"/>
            </a:endParaRPr>
          </a:p>
        </p:txBody>
      </p:sp>
      <p:grpSp>
        <p:nvGrpSpPr>
          <p:cNvPr id="20" name="组合 19"/>
          <p:cNvGrpSpPr/>
          <p:nvPr/>
        </p:nvGrpSpPr>
        <p:grpSpPr>
          <a:xfrm>
            <a:off x="1489451" y="2152636"/>
            <a:ext cx="4109689" cy="3956090"/>
            <a:chOff x="895350" y="1474446"/>
            <a:chExt cx="2889955" cy="2781943"/>
          </a:xfrm>
        </p:grpSpPr>
        <p:grpSp>
          <p:nvGrpSpPr>
            <p:cNvPr id="21" name="组合 1"/>
            <p:cNvGrpSpPr/>
            <p:nvPr/>
          </p:nvGrpSpPr>
          <p:grpSpPr>
            <a:xfrm>
              <a:off x="895350" y="1474446"/>
              <a:ext cx="1336965" cy="1336965"/>
              <a:chOff x="1835696" y="1738840"/>
              <a:chExt cx="1336965" cy="1336965"/>
            </a:xfrm>
          </p:grpSpPr>
          <p:grpSp>
            <p:nvGrpSpPr>
              <p:cNvPr id="47" name="组合 2"/>
              <p:cNvGrpSpPr/>
              <p:nvPr/>
            </p:nvGrpSpPr>
            <p:grpSpPr>
              <a:xfrm>
                <a:off x="1835696" y="1738840"/>
                <a:ext cx="1336965" cy="1336965"/>
                <a:chOff x="966782" y="1738840"/>
                <a:chExt cx="1336965" cy="1336965"/>
              </a:xfrm>
            </p:grpSpPr>
            <p:sp>
              <p:nvSpPr>
                <p:cNvPr id="49" name="矩形 4"/>
                <p:cNvSpPr/>
                <p:nvPr/>
              </p:nvSpPr>
              <p:spPr>
                <a:xfrm>
                  <a:off x="966782" y="1738840"/>
                  <a:ext cx="1336965" cy="1336965"/>
                </a:xfrm>
                <a:prstGeom prst="rect">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chemeClr val="bg2">
                        <a:lumMod val="10000"/>
                      </a:schemeClr>
                    </a:solidFill>
                    <a:cs typeface="+mn-ea"/>
                    <a:sym typeface="+mn-lt"/>
                  </a:endParaRPr>
                </a:p>
              </p:txBody>
            </p:sp>
            <p:sp>
              <p:nvSpPr>
                <p:cNvPr id="50" name="矩形 5"/>
                <p:cNvSpPr/>
                <p:nvPr/>
              </p:nvSpPr>
              <p:spPr>
                <a:xfrm>
                  <a:off x="1943708" y="2715766"/>
                  <a:ext cx="360039" cy="360039"/>
                </a:xfrm>
                <a:prstGeom prst="rect">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bg1">
                          <a:lumMod val="50000"/>
                        </a:schemeClr>
                      </a:solidFill>
                      <a:cs typeface="+mn-ea"/>
                      <a:sym typeface="+mn-lt"/>
                    </a:rPr>
                    <a:t>1</a:t>
                  </a:r>
                  <a:endParaRPr lang="zh-CN" altLang="en-US" sz="3200" dirty="0">
                    <a:solidFill>
                      <a:schemeClr val="bg1">
                        <a:lumMod val="50000"/>
                      </a:schemeClr>
                    </a:solidFill>
                    <a:cs typeface="+mn-ea"/>
                    <a:sym typeface="+mn-lt"/>
                  </a:endParaRPr>
                </a:p>
              </p:txBody>
            </p:sp>
          </p:grpSp>
          <p:sp>
            <p:nvSpPr>
              <p:cNvPr id="48" name="矩形 3"/>
              <p:cNvSpPr/>
              <p:nvPr/>
            </p:nvSpPr>
            <p:spPr>
              <a:xfrm>
                <a:off x="2014406" y="2276517"/>
                <a:ext cx="995578" cy="324645"/>
              </a:xfrm>
              <a:prstGeom prst="rect">
                <a:avLst/>
              </a:prstGeom>
            </p:spPr>
            <p:txBody>
              <a:bodyPr wrap="none">
                <a:spAutoFit/>
              </a:bodyPr>
              <a:lstStyle/>
              <a:p>
                <a:pPr algn="ctr"/>
                <a:r>
                  <a:rPr lang="zh-CN" altLang="en-US" sz="2400" dirty="0">
                    <a:solidFill>
                      <a:schemeClr val="bg1"/>
                    </a:solidFill>
                    <a:cs typeface="+mn-ea"/>
                    <a:sym typeface="+mn-lt"/>
                  </a:rPr>
                  <a:t>添加标题</a:t>
                </a:r>
                <a:endParaRPr lang="zh-CN" altLang="en-US" sz="2400" dirty="0">
                  <a:solidFill>
                    <a:schemeClr val="bg1"/>
                  </a:solidFill>
                  <a:cs typeface="+mn-ea"/>
                  <a:sym typeface="+mn-lt"/>
                </a:endParaRPr>
              </a:p>
            </p:txBody>
          </p:sp>
        </p:grpSp>
        <p:grpSp>
          <p:nvGrpSpPr>
            <p:cNvPr id="22" name="组合 21"/>
            <p:cNvGrpSpPr/>
            <p:nvPr/>
          </p:nvGrpSpPr>
          <p:grpSpPr>
            <a:xfrm>
              <a:off x="2448340" y="1474446"/>
              <a:ext cx="1336965" cy="1336965"/>
              <a:chOff x="3388686" y="1738840"/>
              <a:chExt cx="1336965" cy="1336965"/>
            </a:xfrm>
          </p:grpSpPr>
          <p:grpSp>
            <p:nvGrpSpPr>
              <p:cNvPr id="43" name="组合 7"/>
              <p:cNvGrpSpPr/>
              <p:nvPr/>
            </p:nvGrpSpPr>
            <p:grpSpPr>
              <a:xfrm>
                <a:off x="3388686" y="1738840"/>
                <a:ext cx="1336965" cy="1336965"/>
                <a:chOff x="966782" y="1738840"/>
                <a:chExt cx="1336965" cy="1336965"/>
              </a:xfrm>
            </p:grpSpPr>
            <p:sp>
              <p:nvSpPr>
                <p:cNvPr id="45" name="矩形 9"/>
                <p:cNvSpPr/>
                <p:nvPr/>
              </p:nvSpPr>
              <p:spPr>
                <a:xfrm>
                  <a:off x="966782" y="1738840"/>
                  <a:ext cx="1336965" cy="1336965"/>
                </a:xfrm>
                <a:prstGeom prst="rect">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chemeClr val="bg2">
                        <a:lumMod val="10000"/>
                      </a:schemeClr>
                    </a:solidFill>
                    <a:cs typeface="+mn-ea"/>
                    <a:sym typeface="+mn-lt"/>
                  </a:endParaRPr>
                </a:p>
              </p:txBody>
            </p:sp>
            <p:sp>
              <p:nvSpPr>
                <p:cNvPr id="46" name="矩形 10"/>
                <p:cNvSpPr/>
                <p:nvPr/>
              </p:nvSpPr>
              <p:spPr>
                <a:xfrm>
                  <a:off x="966782" y="2715766"/>
                  <a:ext cx="360039" cy="360039"/>
                </a:xfrm>
                <a:prstGeom prst="rect">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bg1">
                          <a:lumMod val="50000"/>
                        </a:schemeClr>
                      </a:solidFill>
                      <a:cs typeface="+mn-ea"/>
                      <a:sym typeface="+mn-lt"/>
                    </a:rPr>
                    <a:t>3</a:t>
                  </a:r>
                  <a:endParaRPr lang="zh-CN" altLang="en-US" sz="3200" dirty="0">
                    <a:solidFill>
                      <a:schemeClr val="bg1">
                        <a:lumMod val="50000"/>
                      </a:schemeClr>
                    </a:solidFill>
                    <a:cs typeface="+mn-ea"/>
                    <a:sym typeface="+mn-lt"/>
                  </a:endParaRPr>
                </a:p>
              </p:txBody>
            </p:sp>
          </p:grpSp>
          <p:sp>
            <p:nvSpPr>
              <p:cNvPr id="44" name="矩形 8"/>
              <p:cNvSpPr/>
              <p:nvPr/>
            </p:nvSpPr>
            <p:spPr>
              <a:xfrm>
                <a:off x="3568197" y="2276517"/>
                <a:ext cx="995578" cy="324645"/>
              </a:xfrm>
              <a:prstGeom prst="rect">
                <a:avLst/>
              </a:prstGeom>
            </p:spPr>
            <p:txBody>
              <a:bodyPr wrap="none">
                <a:spAutoFit/>
              </a:bodyPr>
              <a:lstStyle/>
              <a:p>
                <a:pPr algn="ctr"/>
                <a:r>
                  <a:rPr lang="zh-CN" altLang="en-US" sz="2400" dirty="0">
                    <a:solidFill>
                      <a:schemeClr val="bg1"/>
                    </a:solidFill>
                    <a:cs typeface="+mn-ea"/>
                    <a:sym typeface="+mn-lt"/>
                  </a:rPr>
                  <a:t>添加标题</a:t>
                </a:r>
                <a:endParaRPr lang="zh-CN" altLang="en-US" sz="2400" dirty="0">
                  <a:solidFill>
                    <a:schemeClr val="bg1"/>
                  </a:solidFill>
                  <a:cs typeface="+mn-ea"/>
                  <a:sym typeface="+mn-lt"/>
                </a:endParaRPr>
              </a:p>
            </p:txBody>
          </p:sp>
        </p:grpSp>
        <p:grpSp>
          <p:nvGrpSpPr>
            <p:cNvPr id="23" name="组合 11"/>
            <p:cNvGrpSpPr/>
            <p:nvPr/>
          </p:nvGrpSpPr>
          <p:grpSpPr>
            <a:xfrm>
              <a:off x="895350" y="2919424"/>
              <a:ext cx="1336965" cy="1336965"/>
              <a:chOff x="1835696" y="3183818"/>
              <a:chExt cx="1336965" cy="1336965"/>
            </a:xfrm>
          </p:grpSpPr>
          <p:grpSp>
            <p:nvGrpSpPr>
              <p:cNvPr id="39" name="组合 12"/>
              <p:cNvGrpSpPr/>
              <p:nvPr/>
            </p:nvGrpSpPr>
            <p:grpSpPr>
              <a:xfrm>
                <a:off x="1835696" y="3183818"/>
                <a:ext cx="1336965" cy="1336965"/>
                <a:chOff x="966782" y="1738840"/>
                <a:chExt cx="1336965" cy="1336965"/>
              </a:xfrm>
            </p:grpSpPr>
            <p:sp>
              <p:nvSpPr>
                <p:cNvPr id="41" name="矩形 14"/>
                <p:cNvSpPr/>
                <p:nvPr/>
              </p:nvSpPr>
              <p:spPr>
                <a:xfrm>
                  <a:off x="966782" y="1738840"/>
                  <a:ext cx="1336965" cy="1336965"/>
                </a:xfrm>
                <a:prstGeom prst="rect">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2">
                        <a:lumMod val="10000"/>
                      </a:schemeClr>
                    </a:solidFill>
                    <a:cs typeface="+mn-ea"/>
                    <a:sym typeface="+mn-lt"/>
                  </a:endParaRPr>
                </a:p>
              </p:txBody>
            </p:sp>
            <p:sp>
              <p:nvSpPr>
                <p:cNvPr id="42" name="矩形 15"/>
                <p:cNvSpPr/>
                <p:nvPr/>
              </p:nvSpPr>
              <p:spPr>
                <a:xfrm>
                  <a:off x="1943708" y="1738840"/>
                  <a:ext cx="360039" cy="360039"/>
                </a:xfrm>
                <a:prstGeom prst="rect">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bg1">
                          <a:lumMod val="50000"/>
                        </a:schemeClr>
                      </a:solidFill>
                      <a:cs typeface="+mn-ea"/>
                      <a:sym typeface="+mn-lt"/>
                    </a:rPr>
                    <a:t>2</a:t>
                  </a:r>
                  <a:endParaRPr lang="zh-CN" altLang="en-US" sz="3200" dirty="0">
                    <a:solidFill>
                      <a:schemeClr val="bg1">
                        <a:lumMod val="50000"/>
                      </a:schemeClr>
                    </a:solidFill>
                    <a:cs typeface="+mn-ea"/>
                    <a:sym typeface="+mn-lt"/>
                  </a:endParaRPr>
                </a:p>
              </p:txBody>
            </p:sp>
          </p:grpSp>
          <p:sp>
            <p:nvSpPr>
              <p:cNvPr id="40" name="矩形 13"/>
              <p:cNvSpPr/>
              <p:nvPr/>
            </p:nvSpPr>
            <p:spPr>
              <a:xfrm>
                <a:off x="2006389" y="3721495"/>
                <a:ext cx="995578" cy="324645"/>
              </a:xfrm>
              <a:prstGeom prst="rect">
                <a:avLst/>
              </a:prstGeom>
            </p:spPr>
            <p:txBody>
              <a:bodyPr wrap="none">
                <a:spAutoFit/>
              </a:bodyPr>
              <a:lstStyle/>
              <a:p>
                <a:pPr algn="ctr"/>
                <a:r>
                  <a:rPr lang="zh-CN" altLang="en-US" sz="2400" dirty="0">
                    <a:solidFill>
                      <a:schemeClr val="bg1"/>
                    </a:solidFill>
                    <a:cs typeface="+mn-ea"/>
                    <a:sym typeface="+mn-lt"/>
                  </a:rPr>
                  <a:t>添加标题</a:t>
                </a:r>
                <a:endParaRPr lang="zh-CN" altLang="en-US" sz="2400" dirty="0">
                  <a:solidFill>
                    <a:schemeClr val="bg1"/>
                  </a:solidFill>
                  <a:cs typeface="+mn-ea"/>
                  <a:sym typeface="+mn-lt"/>
                </a:endParaRPr>
              </a:p>
            </p:txBody>
          </p:sp>
        </p:grpSp>
        <p:grpSp>
          <p:nvGrpSpPr>
            <p:cNvPr id="24" name="组合 16"/>
            <p:cNvGrpSpPr/>
            <p:nvPr/>
          </p:nvGrpSpPr>
          <p:grpSpPr>
            <a:xfrm>
              <a:off x="2448340" y="2919424"/>
              <a:ext cx="1336965" cy="1336965"/>
              <a:chOff x="3388686" y="3183818"/>
              <a:chExt cx="1336965" cy="1336965"/>
            </a:xfrm>
          </p:grpSpPr>
          <p:grpSp>
            <p:nvGrpSpPr>
              <p:cNvPr id="35" name="组合 17"/>
              <p:cNvGrpSpPr/>
              <p:nvPr/>
            </p:nvGrpSpPr>
            <p:grpSpPr>
              <a:xfrm>
                <a:off x="3388686" y="3183818"/>
                <a:ext cx="1336965" cy="1336965"/>
                <a:chOff x="966782" y="1738840"/>
                <a:chExt cx="1336965" cy="1336965"/>
              </a:xfrm>
            </p:grpSpPr>
            <p:sp>
              <p:nvSpPr>
                <p:cNvPr id="37" name="矩形 19"/>
                <p:cNvSpPr/>
                <p:nvPr/>
              </p:nvSpPr>
              <p:spPr>
                <a:xfrm>
                  <a:off x="966782" y="1738840"/>
                  <a:ext cx="1336965" cy="1336965"/>
                </a:xfrm>
                <a:prstGeom prst="rect">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2">
                        <a:lumMod val="10000"/>
                      </a:schemeClr>
                    </a:solidFill>
                    <a:cs typeface="+mn-ea"/>
                    <a:sym typeface="+mn-lt"/>
                  </a:endParaRPr>
                </a:p>
              </p:txBody>
            </p:sp>
            <p:sp>
              <p:nvSpPr>
                <p:cNvPr id="38" name="矩形 20"/>
                <p:cNvSpPr/>
                <p:nvPr/>
              </p:nvSpPr>
              <p:spPr>
                <a:xfrm>
                  <a:off x="966782" y="1738840"/>
                  <a:ext cx="360039" cy="360039"/>
                </a:xfrm>
                <a:prstGeom prst="rect">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bg1">
                          <a:lumMod val="50000"/>
                        </a:schemeClr>
                      </a:solidFill>
                      <a:cs typeface="+mn-ea"/>
                      <a:sym typeface="+mn-lt"/>
                    </a:rPr>
                    <a:t>4</a:t>
                  </a:r>
                  <a:endParaRPr lang="zh-CN" altLang="en-US" sz="3200" dirty="0">
                    <a:solidFill>
                      <a:schemeClr val="bg1">
                        <a:lumMod val="50000"/>
                      </a:schemeClr>
                    </a:solidFill>
                    <a:cs typeface="+mn-ea"/>
                    <a:sym typeface="+mn-lt"/>
                  </a:endParaRPr>
                </a:p>
              </p:txBody>
            </p:sp>
          </p:grpSp>
          <p:sp>
            <p:nvSpPr>
              <p:cNvPr id="36" name="矩形 18"/>
              <p:cNvSpPr/>
              <p:nvPr/>
            </p:nvSpPr>
            <p:spPr>
              <a:xfrm>
                <a:off x="3559379" y="3721495"/>
                <a:ext cx="995578" cy="324645"/>
              </a:xfrm>
              <a:prstGeom prst="rect">
                <a:avLst/>
              </a:prstGeom>
            </p:spPr>
            <p:txBody>
              <a:bodyPr wrap="none">
                <a:spAutoFit/>
              </a:bodyPr>
              <a:lstStyle/>
              <a:p>
                <a:pPr algn="ctr"/>
                <a:r>
                  <a:rPr lang="zh-CN" altLang="en-US" sz="2400" dirty="0">
                    <a:solidFill>
                      <a:schemeClr val="bg1"/>
                    </a:solidFill>
                    <a:cs typeface="+mn-ea"/>
                    <a:sym typeface="+mn-lt"/>
                  </a:rPr>
                  <a:t>添加标题</a:t>
                </a:r>
                <a:endParaRPr lang="zh-CN" altLang="en-US" sz="2400" dirty="0">
                  <a:solidFill>
                    <a:schemeClr val="bg1"/>
                  </a:solidFill>
                  <a:cs typeface="+mn-ea"/>
                  <a:sym typeface="+mn-lt"/>
                </a:endParaRPr>
              </a:p>
            </p:txBody>
          </p:sp>
        </p:grpSp>
        <p:grpSp>
          <p:nvGrpSpPr>
            <p:cNvPr id="25" name="组合 101"/>
            <p:cNvGrpSpPr>
              <a:grpSpLocks noChangeAspect="1"/>
            </p:cNvGrpSpPr>
            <p:nvPr/>
          </p:nvGrpSpPr>
          <p:grpSpPr>
            <a:xfrm>
              <a:off x="1428750" y="1657350"/>
              <a:ext cx="345473" cy="265571"/>
              <a:chOff x="8204201" y="339725"/>
              <a:chExt cx="954087" cy="733425"/>
            </a:xfrm>
            <a:solidFill>
              <a:schemeClr val="bg1"/>
            </a:solidFill>
          </p:grpSpPr>
          <p:sp>
            <p:nvSpPr>
              <p:cNvPr id="33" name="Freeform 6"/>
              <p:cNvSpPr>
                <a:spLocks noEditPoints="1"/>
              </p:cNvSpPr>
              <p:nvPr/>
            </p:nvSpPr>
            <p:spPr bwMode="auto">
              <a:xfrm>
                <a:off x="8204201" y="438150"/>
                <a:ext cx="631825" cy="635000"/>
              </a:xfrm>
              <a:custGeom>
                <a:avLst/>
                <a:gdLst>
                  <a:gd name="T0" fmla="*/ 168 w 168"/>
                  <a:gd name="T1" fmla="*/ 95 h 167"/>
                  <a:gd name="T2" fmla="*/ 168 w 168"/>
                  <a:gd name="T3" fmla="*/ 73 h 167"/>
                  <a:gd name="T4" fmla="*/ 151 w 168"/>
                  <a:gd name="T5" fmla="*/ 69 h 167"/>
                  <a:gd name="T6" fmla="*/ 147 w 168"/>
                  <a:gd name="T7" fmla="*/ 56 h 167"/>
                  <a:gd name="T8" fmla="*/ 158 w 168"/>
                  <a:gd name="T9" fmla="*/ 43 h 167"/>
                  <a:gd name="T10" fmla="*/ 146 w 168"/>
                  <a:gd name="T11" fmla="*/ 25 h 167"/>
                  <a:gd name="T12" fmla="*/ 130 w 168"/>
                  <a:gd name="T13" fmla="*/ 32 h 167"/>
                  <a:gd name="T14" fmla="*/ 119 w 168"/>
                  <a:gd name="T15" fmla="*/ 24 h 167"/>
                  <a:gd name="T16" fmla="*/ 120 w 168"/>
                  <a:gd name="T17" fmla="*/ 7 h 167"/>
                  <a:gd name="T18" fmla="*/ 99 w 168"/>
                  <a:gd name="T19" fmla="*/ 0 h 167"/>
                  <a:gd name="T20" fmla="*/ 91 w 168"/>
                  <a:gd name="T21" fmla="*/ 15 h 167"/>
                  <a:gd name="T22" fmla="*/ 84 w 168"/>
                  <a:gd name="T23" fmla="*/ 15 h 167"/>
                  <a:gd name="T24" fmla="*/ 77 w 168"/>
                  <a:gd name="T25" fmla="*/ 15 h 167"/>
                  <a:gd name="T26" fmla="*/ 69 w 168"/>
                  <a:gd name="T27" fmla="*/ 0 h 167"/>
                  <a:gd name="T28" fmla="*/ 48 w 168"/>
                  <a:gd name="T29" fmla="*/ 7 h 167"/>
                  <a:gd name="T30" fmla="*/ 49 w 168"/>
                  <a:gd name="T31" fmla="*/ 24 h 167"/>
                  <a:gd name="T32" fmla="*/ 38 w 168"/>
                  <a:gd name="T33" fmla="*/ 32 h 167"/>
                  <a:gd name="T34" fmla="*/ 23 w 168"/>
                  <a:gd name="T35" fmla="*/ 25 h 167"/>
                  <a:gd name="T36" fmla="*/ 10 w 168"/>
                  <a:gd name="T37" fmla="*/ 43 h 167"/>
                  <a:gd name="T38" fmla="*/ 21 w 168"/>
                  <a:gd name="T39" fmla="*/ 56 h 167"/>
                  <a:gd name="T40" fmla="*/ 17 w 168"/>
                  <a:gd name="T41" fmla="*/ 69 h 167"/>
                  <a:gd name="T42" fmla="*/ 0 w 168"/>
                  <a:gd name="T43" fmla="*/ 73 h 167"/>
                  <a:gd name="T44" fmla="*/ 0 w 168"/>
                  <a:gd name="T45" fmla="*/ 95 h 167"/>
                  <a:gd name="T46" fmla="*/ 17 w 168"/>
                  <a:gd name="T47" fmla="*/ 98 h 167"/>
                  <a:gd name="T48" fmla="*/ 21 w 168"/>
                  <a:gd name="T49" fmla="*/ 111 h 167"/>
                  <a:gd name="T50" fmla="*/ 10 w 168"/>
                  <a:gd name="T51" fmla="*/ 124 h 167"/>
                  <a:gd name="T52" fmla="*/ 23 w 168"/>
                  <a:gd name="T53" fmla="*/ 142 h 167"/>
                  <a:gd name="T54" fmla="*/ 38 w 168"/>
                  <a:gd name="T55" fmla="*/ 135 h 167"/>
                  <a:gd name="T56" fmla="*/ 49 w 168"/>
                  <a:gd name="T57" fmla="*/ 143 h 167"/>
                  <a:gd name="T58" fmla="*/ 48 w 168"/>
                  <a:gd name="T59" fmla="*/ 160 h 167"/>
                  <a:gd name="T60" fmla="*/ 69 w 168"/>
                  <a:gd name="T61" fmla="*/ 167 h 167"/>
                  <a:gd name="T62" fmla="*/ 77 w 168"/>
                  <a:gd name="T63" fmla="*/ 152 h 167"/>
                  <a:gd name="T64" fmla="*/ 84 w 168"/>
                  <a:gd name="T65" fmla="*/ 152 h 167"/>
                  <a:gd name="T66" fmla="*/ 91 w 168"/>
                  <a:gd name="T67" fmla="*/ 152 h 167"/>
                  <a:gd name="T68" fmla="*/ 100 w 168"/>
                  <a:gd name="T69" fmla="*/ 167 h 167"/>
                  <a:gd name="T70" fmla="*/ 121 w 168"/>
                  <a:gd name="T71" fmla="*/ 160 h 167"/>
                  <a:gd name="T72" fmla="*/ 119 w 168"/>
                  <a:gd name="T73" fmla="*/ 143 h 167"/>
                  <a:gd name="T74" fmla="*/ 130 w 168"/>
                  <a:gd name="T75" fmla="*/ 135 h 167"/>
                  <a:gd name="T76" fmla="*/ 146 w 168"/>
                  <a:gd name="T77" fmla="*/ 142 h 167"/>
                  <a:gd name="T78" fmla="*/ 158 w 168"/>
                  <a:gd name="T79" fmla="*/ 124 h 167"/>
                  <a:gd name="T80" fmla="*/ 147 w 168"/>
                  <a:gd name="T81" fmla="*/ 111 h 167"/>
                  <a:gd name="T82" fmla="*/ 151 w 168"/>
                  <a:gd name="T83" fmla="*/ 98 h 167"/>
                  <a:gd name="T84" fmla="*/ 168 w 168"/>
                  <a:gd name="T85" fmla="*/ 95 h 167"/>
                  <a:gd name="T86" fmla="*/ 84 w 168"/>
                  <a:gd name="T87" fmla="*/ 133 h 167"/>
                  <a:gd name="T88" fmla="*/ 35 w 168"/>
                  <a:gd name="T89" fmla="*/ 84 h 167"/>
                  <a:gd name="T90" fmla="*/ 84 w 168"/>
                  <a:gd name="T91" fmla="*/ 34 h 167"/>
                  <a:gd name="T92" fmla="*/ 133 w 168"/>
                  <a:gd name="T93" fmla="*/ 84 h 167"/>
                  <a:gd name="T94" fmla="*/ 84 w 168"/>
                  <a:gd name="T95" fmla="*/ 13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8" h="167">
                    <a:moveTo>
                      <a:pt x="168" y="95"/>
                    </a:moveTo>
                    <a:cubicBezTo>
                      <a:pt x="168" y="73"/>
                      <a:pt x="168" y="73"/>
                      <a:pt x="168" y="73"/>
                    </a:cubicBezTo>
                    <a:cubicBezTo>
                      <a:pt x="151" y="69"/>
                      <a:pt x="151" y="69"/>
                      <a:pt x="151" y="69"/>
                    </a:cubicBezTo>
                    <a:cubicBezTo>
                      <a:pt x="150" y="64"/>
                      <a:pt x="149" y="60"/>
                      <a:pt x="147" y="56"/>
                    </a:cubicBezTo>
                    <a:cubicBezTo>
                      <a:pt x="158" y="43"/>
                      <a:pt x="158" y="43"/>
                      <a:pt x="158" y="43"/>
                    </a:cubicBezTo>
                    <a:cubicBezTo>
                      <a:pt x="146" y="25"/>
                      <a:pt x="146" y="25"/>
                      <a:pt x="146" y="25"/>
                    </a:cubicBezTo>
                    <a:cubicBezTo>
                      <a:pt x="130" y="32"/>
                      <a:pt x="130" y="32"/>
                      <a:pt x="130" y="32"/>
                    </a:cubicBezTo>
                    <a:cubicBezTo>
                      <a:pt x="126" y="29"/>
                      <a:pt x="123" y="27"/>
                      <a:pt x="119" y="24"/>
                    </a:cubicBezTo>
                    <a:cubicBezTo>
                      <a:pt x="120" y="7"/>
                      <a:pt x="120" y="7"/>
                      <a:pt x="120" y="7"/>
                    </a:cubicBezTo>
                    <a:cubicBezTo>
                      <a:pt x="99" y="0"/>
                      <a:pt x="99" y="0"/>
                      <a:pt x="99" y="0"/>
                    </a:cubicBezTo>
                    <a:cubicBezTo>
                      <a:pt x="91" y="15"/>
                      <a:pt x="91" y="15"/>
                      <a:pt x="91" y="15"/>
                    </a:cubicBezTo>
                    <a:cubicBezTo>
                      <a:pt x="89" y="15"/>
                      <a:pt x="86" y="15"/>
                      <a:pt x="84" y="15"/>
                    </a:cubicBezTo>
                    <a:cubicBezTo>
                      <a:pt x="82" y="15"/>
                      <a:pt x="79" y="15"/>
                      <a:pt x="77" y="15"/>
                    </a:cubicBezTo>
                    <a:cubicBezTo>
                      <a:pt x="69" y="0"/>
                      <a:pt x="69" y="0"/>
                      <a:pt x="69" y="0"/>
                    </a:cubicBezTo>
                    <a:cubicBezTo>
                      <a:pt x="48" y="7"/>
                      <a:pt x="48" y="7"/>
                      <a:pt x="48" y="7"/>
                    </a:cubicBezTo>
                    <a:cubicBezTo>
                      <a:pt x="49" y="24"/>
                      <a:pt x="49" y="24"/>
                      <a:pt x="49" y="24"/>
                    </a:cubicBezTo>
                    <a:cubicBezTo>
                      <a:pt x="45" y="27"/>
                      <a:pt x="42" y="29"/>
                      <a:pt x="38" y="32"/>
                    </a:cubicBezTo>
                    <a:cubicBezTo>
                      <a:pt x="23" y="25"/>
                      <a:pt x="23" y="25"/>
                      <a:pt x="23" y="25"/>
                    </a:cubicBezTo>
                    <a:cubicBezTo>
                      <a:pt x="10" y="43"/>
                      <a:pt x="10" y="43"/>
                      <a:pt x="10" y="43"/>
                    </a:cubicBezTo>
                    <a:cubicBezTo>
                      <a:pt x="21" y="56"/>
                      <a:pt x="21" y="56"/>
                      <a:pt x="21" y="56"/>
                    </a:cubicBezTo>
                    <a:cubicBezTo>
                      <a:pt x="19" y="60"/>
                      <a:pt x="18" y="65"/>
                      <a:pt x="17" y="69"/>
                    </a:cubicBezTo>
                    <a:cubicBezTo>
                      <a:pt x="0" y="73"/>
                      <a:pt x="0" y="73"/>
                      <a:pt x="0" y="73"/>
                    </a:cubicBezTo>
                    <a:cubicBezTo>
                      <a:pt x="0" y="95"/>
                      <a:pt x="0" y="95"/>
                      <a:pt x="0" y="95"/>
                    </a:cubicBezTo>
                    <a:cubicBezTo>
                      <a:pt x="17" y="98"/>
                      <a:pt x="17" y="98"/>
                      <a:pt x="17" y="98"/>
                    </a:cubicBezTo>
                    <a:cubicBezTo>
                      <a:pt x="18" y="103"/>
                      <a:pt x="19" y="107"/>
                      <a:pt x="21" y="111"/>
                    </a:cubicBezTo>
                    <a:cubicBezTo>
                      <a:pt x="10" y="124"/>
                      <a:pt x="10" y="124"/>
                      <a:pt x="10" y="124"/>
                    </a:cubicBezTo>
                    <a:cubicBezTo>
                      <a:pt x="23" y="142"/>
                      <a:pt x="23" y="142"/>
                      <a:pt x="23" y="142"/>
                    </a:cubicBezTo>
                    <a:cubicBezTo>
                      <a:pt x="38" y="135"/>
                      <a:pt x="38" y="135"/>
                      <a:pt x="38" y="135"/>
                    </a:cubicBezTo>
                    <a:cubicBezTo>
                      <a:pt x="42" y="138"/>
                      <a:pt x="46" y="141"/>
                      <a:pt x="49" y="143"/>
                    </a:cubicBezTo>
                    <a:cubicBezTo>
                      <a:pt x="48" y="160"/>
                      <a:pt x="48" y="160"/>
                      <a:pt x="48" y="160"/>
                    </a:cubicBezTo>
                    <a:cubicBezTo>
                      <a:pt x="69" y="167"/>
                      <a:pt x="69" y="167"/>
                      <a:pt x="69" y="167"/>
                    </a:cubicBezTo>
                    <a:cubicBezTo>
                      <a:pt x="77" y="152"/>
                      <a:pt x="77" y="152"/>
                      <a:pt x="77" y="152"/>
                    </a:cubicBezTo>
                    <a:cubicBezTo>
                      <a:pt x="80" y="152"/>
                      <a:pt x="82" y="152"/>
                      <a:pt x="84" y="152"/>
                    </a:cubicBezTo>
                    <a:cubicBezTo>
                      <a:pt x="86" y="152"/>
                      <a:pt x="89" y="152"/>
                      <a:pt x="91" y="152"/>
                    </a:cubicBezTo>
                    <a:cubicBezTo>
                      <a:pt x="100" y="167"/>
                      <a:pt x="100" y="167"/>
                      <a:pt x="100" y="167"/>
                    </a:cubicBezTo>
                    <a:cubicBezTo>
                      <a:pt x="121" y="160"/>
                      <a:pt x="121" y="160"/>
                      <a:pt x="121" y="160"/>
                    </a:cubicBezTo>
                    <a:cubicBezTo>
                      <a:pt x="119" y="143"/>
                      <a:pt x="119" y="143"/>
                      <a:pt x="119" y="143"/>
                    </a:cubicBezTo>
                    <a:cubicBezTo>
                      <a:pt x="123" y="141"/>
                      <a:pt x="126" y="138"/>
                      <a:pt x="130" y="135"/>
                    </a:cubicBezTo>
                    <a:cubicBezTo>
                      <a:pt x="146" y="142"/>
                      <a:pt x="146" y="142"/>
                      <a:pt x="146" y="142"/>
                    </a:cubicBezTo>
                    <a:cubicBezTo>
                      <a:pt x="158" y="124"/>
                      <a:pt x="158" y="124"/>
                      <a:pt x="158" y="124"/>
                    </a:cubicBezTo>
                    <a:cubicBezTo>
                      <a:pt x="147" y="111"/>
                      <a:pt x="147" y="111"/>
                      <a:pt x="147" y="111"/>
                    </a:cubicBezTo>
                    <a:cubicBezTo>
                      <a:pt x="149" y="107"/>
                      <a:pt x="150" y="103"/>
                      <a:pt x="151" y="98"/>
                    </a:cubicBezTo>
                    <a:lnTo>
                      <a:pt x="168" y="95"/>
                    </a:lnTo>
                    <a:close/>
                    <a:moveTo>
                      <a:pt x="84" y="133"/>
                    </a:moveTo>
                    <a:cubicBezTo>
                      <a:pt x="57" y="133"/>
                      <a:pt x="35" y="111"/>
                      <a:pt x="35" y="84"/>
                    </a:cubicBezTo>
                    <a:cubicBezTo>
                      <a:pt x="35" y="56"/>
                      <a:pt x="57" y="34"/>
                      <a:pt x="84" y="34"/>
                    </a:cubicBezTo>
                    <a:cubicBezTo>
                      <a:pt x="111" y="34"/>
                      <a:pt x="133" y="56"/>
                      <a:pt x="133" y="84"/>
                    </a:cubicBezTo>
                    <a:cubicBezTo>
                      <a:pt x="133" y="111"/>
                      <a:pt x="111" y="133"/>
                      <a:pt x="84" y="1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cs typeface="+mn-ea"/>
                  <a:sym typeface="+mn-lt"/>
                </a:endParaRPr>
              </a:p>
            </p:txBody>
          </p:sp>
          <p:sp>
            <p:nvSpPr>
              <p:cNvPr id="34" name="Freeform 7"/>
              <p:cNvSpPr>
                <a:spLocks noEditPoints="1"/>
              </p:cNvSpPr>
              <p:nvPr/>
            </p:nvSpPr>
            <p:spPr bwMode="auto">
              <a:xfrm>
                <a:off x="8783638" y="339725"/>
                <a:ext cx="374650" cy="379413"/>
              </a:xfrm>
              <a:custGeom>
                <a:avLst/>
                <a:gdLst>
                  <a:gd name="T0" fmla="*/ 100 w 100"/>
                  <a:gd name="T1" fmla="*/ 57 h 100"/>
                  <a:gd name="T2" fmla="*/ 100 w 100"/>
                  <a:gd name="T3" fmla="*/ 43 h 100"/>
                  <a:gd name="T4" fmla="*/ 90 w 100"/>
                  <a:gd name="T5" fmla="*/ 41 h 100"/>
                  <a:gd name="T6" fmla="*/ 87 w 100"/>
                  <a:gd name="T7" fmla="*/ 34 h 100"/>
                  <a:gd name="T8" fmla="*/ 94 w 100"/>
                  <a:gd name="T9" fmla="*/ 26 h 100"/>
                  <a:gd name="T10" fmla="*/ 86 w 100"/>
                  <a:gd name="T11" fmla="*/ 15 h 100"/>
                  <a:gd name="T12" fmla="*/ 77 w 100"/>
                  <a:gd name="T13" fmla="*/ 20 h 100"/>
                  <a:gd name="T14" fmla="*/ 70 w 100"/>
                  <a:gd name="T15" fmla="*/ 15 h 100"/>
                  <a:gd name="T16" fmla="*/ 72 w 100"/>
                  <a:gd name="T17" fmla="*/ 5 h 100"/>
                  <a:gd name="T18" fmla="*/ 59 w 100"/>
                  <a:gd name="T19" fmla="*/ 0 h 100"/>
                  <a:gd name="T20" fmla="*/ 54 w 100"/>
                  <a:gd name="T21" fmla="*/ 9 h 100"/>
                  <a:gd name="T22" fmla="*/ 50 w 100"/>
                  <a:gd name="T23" fmla="*/ 9 h 100"/>
                  <a:gd name="T24" fmla="*/ 46 w 100"/>
                  <a:gd name="T25" fmla="*/ 9 h 100"/>
                  <a:gd name="T26" fmla="*/ 41 w 100"/>
                  <a:gd name="T27" fmla="*/ 1 h 100"/>
                  <a:gd name="T28" fmla="*/ 28 w 100"/>
                  <a:gd name="T29" fmla="*/ 5 h 100"/>
                  <a:gd name="T30" fmla="*/ 29 w 100"/>
                  <a:gd name="T31" fmla="*/ 15 h 100"/>
                  <a:gd name="T32" fmla="*/ 23 w 100"/>
                  <a:gd name="T33" fmla="*/ 20 h 100"/>
                  <a:gd name="T34" fmla="*/ 13 w 100"/>
                  <a:gd name="T35" fmla="*/ 15 h 100"/>
                  <a:gd name="T36" fmla="*/ 6 w 100"/>
                  <a:gd name="T37" fmla="*/ 26 h 100"/>
                  <a:gd name="T38" fmla="*/ 13 w 100"/>
                  <a:gd name="T39" fmla="*/ 34 h 100"/>
                  <a:gd name="T40" fmla="*/ 10 w 100"/>
                  <a:gd name="T41" fmla="*/ 41 h 100"/>
                  <a:gd name="T42" fmla="*/ 0 w 100"/>
                  <a:gd name="T43" fmla="*/ 43 h 100"/>
                  <a:gd name="T44" fmla="*/ 0 w 100"/>
                  <a:gd name="T45" fmla="*/ 57 h 100"/>
                  <a:gd name="T46" fmla="*/ 10 w 100"/>
                  <a:gd name="T47" fmla="*/ 59 h 100"/>
                  <a:gd name="T48" fmla="*/ 13 w 100"/>
                  <a:gd name="T49" fmla="*/ 66 h 100"/>
                  <a:gd name="T50" fmla="*/ 6 w 100"/>
                  <a:gd name="T51" fmla="*/ 74 h 100"/>
                  <a:gd name="T52" fmla="*/ 13 w 100"/>
                  <a:gd name="T53" fmla="*/ 85 h 100"/>
                  <a:gd name="T54" fmla="*/ 23 w 100"/>
                  <a:gd name="T55" fmla="*/ 80 h 100"/>
                  <a:gd name="T56" fmla="*/ 29 w 100"/>
                  <a:gd name="T57" fmla="*/ 85 h 100"/>
                  <a:gd name="T58" fmla="*/ 28 w 100"/>
                  <a:gd name="T59" fmla="*/ 95 h 100"/>
                  <a:gd name="T60" fmla="*/ 41 w 100"/>
                  <a:gd name="T61" fmla="*/ 100 h 100"/>
                  <a:gd name="T62" fmla="*/ 46 w 100"/>
                  <a:gd name="T63" fmla="*/ 91 h 100"/>
                  <a:gd name="T64" fmla="*/ 50 w 100"/>
                  <a:gd name="T65" fmla="*/ 91 h 100"/>
                  <a:gd name="T66" fmla="*/ 54 w 100"/>
                  <a:gd name="T67" fmla="*/ 91 h 100"/>
                  <a:gd name="T68" fmla="*/ 59 w 100"/>
                  <a:gd name="T69" fmla="*/ 99 h 100"/>
                  <a:gd name="T70" fmla="*/ 72 w 100"/>
                  <a:gd name="T71" fmla="*/ 95 h 100"/>
                  <a:gd name="T72" fmla="*/ 71 w 100"/>
                  <a:gd name="T73" fmla="*/ 85 h 100"/>
                  <a:gd name="T74" fmla="*/ 77 w 100"/>
                  <a:gd name="T75" fmla="*/ 80 h 100"/>
                  <a:gd name="T76" fmla="*/ 86 w 100"/>
                  <a:gd name="T77" fmla="*/ 85 h 100"/>
                  <a:gd name="T78" fmla="*/ 94 w 100"/>
                  <a:gd name="T79" fmla="*/ 74 h 100"/>
                  <a:gd name="T80" fmla="*/ 87 w 100"/>
                  <a:gd name="T81" fmla="*/ 66 h 100"/>
                  <a:gd name="T82" fmla="*/ 90 w 100"/>
                  <a:gd name="T83" fmla="*/ 59 h 100"/>
                  <a:gd name="T84" fmla="*/ 100 w 100"/>
                  <a:gd name="T85" fmla="*/ 57 h 100"/>
                  <a:gd name="T86" fmla="*/ 50 w 100"/>
                  <a:gd name="T87" fmla="*/ 79 h 100"/>
                  <a:gd name="T88" fmla="*/ 21 w 100"/>
                  <a:gd name="T89" fmla="*/ 50 h 100"/>
                  <a:gd name="T90" fmla="*/ 50 w 100"/>
                  <a:gd name="T91" fmla="*/ 21 h 100"/>
                  <a:gd name="T92" fmla="*/ 79 w 100"/>
                  <a:gd name="T93" fmla="*/ 50 h 100"/>
                  <a:gd name="T94" fmla="*/ 50 w 100"/>
                  <a:gd name="T95" fmla="*/ 79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00">
                    <a:moveTo>
                      <a:pt x="100" y="57"/>
                    </a:moveTo>
                    <a:cubicBezTo>
                      <a:pt x="100" y="43"/>
                      <a:pt x="100" y="43"/>
                      <a:pt x="100" y="43"/>
                    </a:cubicBezTo>
                    <a:cubicBezTo>
                      <a:pt x="90" y="41"/>
                      <a:pt x="90" y="41"/>
                      <a:pt x="90" y="41"/>
                    </a:cubicBezTo>
                    <a:cubicBezTo>
                      <a:pt x="89" y="39"/>
                      <a:pt x="88" y="36"/>
                      <a:pt x="87" y="34"/>
                    </a:cubicBezTo>
                    <a:cubicBezTo>
                      <a:pt x="94" y="26"/>
                      <a:pt x="94" y="26"/>
                      <a:pt x="94" y="26"/>
                    </a:cubicBezTo>
                    <a:cubicBezTo>
                      <a:pt x="86" y="15"/>
                      <a:pt x="86" y="15"/>
                      <a:pt x="86" y="15"/>
                    </a:cubicBezTo>
                    <a:cubicBezTo>
                      <a:pt x="77" y="20"/>
                      <a:pt x="77" y="20"/>
                      <a:pt x="77" y="20"/>
                    </a:cubicBezTo>
                    <a:cubicBezTo>
                      <a:pt x="75" y="18"/>
                      <a:pt x="73" y="16"/>
                      <a:pt x="70" y="15"/>
                    </a:cubicBezTo>
                    <a:cubicBezTo>
                      <a:pt x="72" y="5"/>
                      <a:pt x="72" y="5"/>
                      <a:pt x="72" y="5"/>
                    </a:cubicBezTo>
                    <a:cubicBezTo>
                      <a:pt x="59" y="0"/>
                      <a:pt x="59" y="0"/>
                      <a:pt x="59" y="0"/>
                    </a:cubicBezTo>
                    <a:cubicBezTo>
                      <a:pt x="54" y="9"/>
                      <a:pt x="54" y="9"/>
                      <a:pt x="54" y="9"/>
                    </a:cubicBezTo>
                    <a:cubicBezTo>
                      <a:pt x="53" y="9"/>
                      <a:pt x="51" y="9"/>
                      <a:pt x="50" y="9"/>
                    </a:cubicBezTo>
                    <a:cubicBezTo>
                      <a:pt x="49" y="9"/>
                      <a:pt x="47" y="9"/>
                      <a:pt x="46" y="9"/>
                    </a:cubicBezTo>
                    <a:cubicBezTo>
                      <a:pt x="41" y="1"/>
                      <a:pt x="41" y="1"/>
                      <a:pt x="41" y="1"/>
                    </a:cubicBezTo>
                    <a:cubicBezTo>
                      <a:pt x="28" y="5"/>
                      <a:pt x="28" y="5"/>
                      <a:pt x="28" y="5"/>
                    </a:cubicBezTo>
                    <a:cubicBezTo>
                      <a:pt x="29" y="15"/>
                      <a:pt x="29" y="15"/>
                      <a:pt x="29" y="15"/>
                    </a:cubicBezTo>
                    <a:cubicBezTo>
                      <a:pt x="27" y="16"/>
                      <a:pt x="25" y="18"/>
                      <a:pt x="23" y="20"/>
                    </a:cubicBezTo>
                    <a:cubicBezTo>
                      <a:pt x="13" y="15"/>
                      <a:pt x="13" y="15"/>
                      <a:pt x="13" y="15"/>
                    </a:cubicBezTo>
                    <a:cubicBezTo>
                      <a:pt x="6" y="26"/>
                      <a:pt x="6" y="26"/>
                      <a:pt x="6" y="26"/>
                    </a:cubicBezTo>
                    <a:cubicBezTo>
                      <a:pt x="13" y="34"/>
                      <a:pt x="13" y="34"/>
                      <a:pt x="13" y="34"/>
                    </a:cubicBezTo>
                    <a:cubicBezTo>
                      <a:pt x="11" y="36"/>
                      <a:pt x="11" y="39"/>
                      <a:pt x="10" y="41"/>
                    </a:cubicBezTo>
                    <a:cubicBezTo>
                      <a:pt x="0" y="43"/>
                      <a:pt x="0" y="43"/>
                      <a:pt x="0" y="43"/>
                    </a:cubicBezTo>
                    <a:cubicBezTo>
                      <a:pt x="0" y="57"/>
                      <a:pt x="0" y="57"/>
                      <a:pt x="0" y="57"/>
                    </a:cubicBezTo>
                    <a:cubicBezTo>
                      <a:pt x="10" y="59"/>
                      <a:pt x="10" y="59"/>
                      <a:pt x="10" y="59"/>
                    </a:cubicBezTo>
                    <a:cubicBezTo>
                      <a:pt x="11" y="61"/>
                      <a:pt x="11" y="64"/>
                      <a:pt x="13" y="66"/>
                    </a:cubicBezTo>
                    <a:cubicBezTo>
                      <a:pt x="6" y="74"/>
                      <a:pt x="6" y="74"/>
                      <a:pt x="6" y="74"/>
                    </a:cubicBezTo>
                    <a:cubicBezTo>
                      <a:pt x="13" y="85"/>
                      <a:pt x="13" y="85"/>
                      <a:pt x="13" y="85"/>
                    </a:cubicBezTo>
                    <a:cubicBezTo>
                      <a:pt x="23" y="80"/>
                      <a:pt x="23" y="80"/>
                      <a:pt x="23" y="80"/>
                    </a:cubicBezTo>
                    <a:cubicBezTo>
                      <a:pt x="25" y="82"/>
                      <a:pt x="27" y="84"/>
                      <a:pt x="29" y="85"/>
                    </a:cubicBezTo>
                    <a:cubicBezTo>
                      <a:pt x="28" y="95"/>
                      <a:pt x="28" y="95"/>
                      <a:pt x="28" y="95"/>
                    </a:cubicBezTo>
                    <a:cubicBezTo>
                      <a:pt x="41" y="100"/>
                      <a:pt x="41" y="100"/>
                      <a:pt x="41" y="100"/>
                    </a:cubicBezTo>
                    <a:cubicBezTo>
                      <a:pt x="46" y="91"/>
                      <a:pt x="46" y="91"/>
                      <a:pt x="46" y="91"/>
                    </a:cubicBezTo>
                    <a:cubicBezTo>
                      <a:pt x="47" y="91"/>
                      <a:pt x="49" y="91"/>
                      <a:pt x="50" y="91"/>
                    </a:cubicBezTo>
                    <a:cubicBezTo>
                      <a:pt x="51" y="91"/>
                      <a:pt x="53" y="91"/>
                      <a:pt x="54" y="91"/>
                    </a:cubicBezTo>
                    <a:cubicBezTo>
                      <a:pt x="59" y="99"/>
                      <a:pt x="59" y="99"/>
                      <a:pt x="59" y="99"/>
                    </a:cubicBezTo>
                    <a:cubicBezTo>
                      <a:pt x="72" y="95"/>
                      <a:pt x="72" y="95"/>
                      <a:pt x="72" y="95"/>
                    </a:cubicBezTo>
                    <a:cubicBezTo>
                      <a:pt x="71" y="85"/>
                      <a:pt x="71" y="85"/>
                      <a:pt x="71" y="85"/>
                    </a:cubicBezTo>
                    <a:cubicBezTo>
                      <a:pt x="73" y="84"/>
                      <a:pt x="75" y="82"/>
                      <a:pt x="77" y="80"/>
                    </a:cubicBezTo>
                    <a:cubicBezTo>
                      <a:pt x="86" y="85"/>
                      <a:pt x="86" y="85"/>
                      <a:pt x="86" y="85"/>
                    </a:cubicBezTo>
                    <a:cubicBezTo>
                      <a:pt x="94" y="74"/>
                      <a:pt x="94" y="74"/>
                      <a:pt x="94" y="74"/>
                    </a:cubicBezTo>
                    <a:cubicBezTo>
                      <a:pt x="87" y="66"/>
                      <a:pt x="87" y="66"/>
                      <a:pt x="87" y="66"/>
                    </a:cubicBezTo>
                    <a:cubicBezTo>
                      <a:pt x="88" y="64"/>
                      <a:pt x="89" y="61"/>
                      <a:pt x="90" y="59"/>
                    </a:cubicBezTo>
                    <a:lnTo>
                      <a:pt x="100" y="57"/>
                    </a:lnTo>
                    <a:close/>
                    <a:moveTo>
                      <a:pt x="50" y="79"/>
                    </a:moveTo>
                    <a:cubicBezTo>
                      <a:pt x="34" y="79"/>
                      <a:pt x="21" y="66"/>
                      <a:pt x="21" y="50"/>
                    </a:cubicBezTo>
                    <a:cubicBezTo>
                      <a:pt x="21" y="34"/>
                      <a:pt x="34" y="21"/>
                      <a:pt x="50" y="21"/>
                    </a:cubicBezTo>
                    <a:cubicBezTo>
                      <a:pt x="66" y="21"/>
                      <a:pt x="79" y="34"/>
                      <a:pt x="79" y="50"/>
                    </a:cubicBezTo>
                    <a:cubicBezTo>
                      <a:pt x="79" y="66"/>
                      <a:pt x="66" y="79"/>
                      <a:pt x="50" y="7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cs typeface="+mn-ea"/>
                  <a:sym typeface="+mn-lt"/>
                </a:endParaRPr>
              </a:p>
            </p:txBody>
          </p:sp>
        </p:grpSp>
        <p:grpSp>
          <p:nvGrpSpPr>
            <p:cNvPr id="26" name="组合 98"/>
            <p:cNvGrpSpPr/>
            <p:nvPr/>
          </p:nvGrpSpPr>
          <p:grpSpPr>
            <a:xfrm>
              <a:off x="2952750" y="1638300"/>
              <a:ext cx="308005" cy="270079"/>
              <a:chOff x="1123950" y="3781426"/>
              <a:chExt cx="850900" cy="746125"/>
            </a:xfrm>
            <a:solidFill>
              <a:schemeClr val="bg1"/>
            </a:solidFill>
          </p:grpSpPr>
          <p:sp>
            <p:nvSpPr>
              <p:cNvPr id="31" name="Freeform 10"/>
              <p:cNvSpPr/>
              <p:nvPr/>
            </p:nvSpPr>
            <p:spPr bwMode="auto">
              <a:xfrm>
                <a:off x="1123950" y="3897313"/>
                <a:ext cx="850900" cy="630238"/>
              </a:xfrm>
              <a:custGeom>
                <a:avLst/>
                <a:gdLst>
                  <a:gd name="T0" fmla="*/ 377 w 377"/>
                  <a:gd name="T1" fmla="*/ 258 h 280"/>
                  <a:gd name="T2" fmla="*/ 356 w 377"/>
                  <a:gd name="T3" fmla="*/ 280 h 280"/>
                  <a:gd name="T4" fmla="*/ 22 w 377"/>
                  <a:gd name="T5" fmla="*/ 280 h 280"/>
                  <a:gd name="T6" fmla="*/ 0 w 377"/>
                  <a:gd name="T7" fmla="*/ 258 h 280"/>
                  <a:gd name="T8" fmla="*/ 0 w 377"/>
                  <a:gd name="T9" fmla="*/ 22 h 280"/>
                  <a:gd name="T10" fmla="*/ 22 w 377"/>
                  <a:gd name="T11" fmla="*/ 0 h 280"/>
                  <a:gd name="T12" fmla="*/ 356 w 377"/>
                  <a:gd name="T13" fmla="*/ 0 h 280"/>
                  <a:gd name="T14" fmla="*/ 377 w 377"/>
                  <a:gd name="T15" fmla="*/ 22 h 280"/>
                  <a:gd name="T16" fmla="*/ 377 w 377"/>
                  <a:gd name="T17" fmla="*/ 25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7" h="280">
                    <a:moveTo>
                      <a:pt x="377" y="258"/>
                    </a:moveTo>
                    <a:cubicBezTo>
                      <a:pt x="377" y="270"/>
                      <a:pt x="368" y="280"/>
                      <a:pt x="356" y="280"/>
                    </a:cubicBezTo>
                    <a:cubicBezTo>
                      <a:pt x="22" y="280"/>
                      <a:pt x="22" y="280"/>
                      <a:pt x="22" y="280"/>
                    </a:cubicBezTo>
                    <a:cubicBezTo>
                      <a:pt x="10" y="280"/>
                      <a:pt x="0" y="270"/>
                      <a:pt x="0" y="258"/>
                    </a:cubicBezTo>
                    <a:cubicBezTo>
                      <a:pt x="0" y="22"/>
                      <a:pt x="0" y="22"/>
                      <a:pt x="0" y="22"/>
                    </a:cubicBezTo>
                    <a:cubicBezTo>
                      <a:pt x="0" y="10"/>
                      <a:pt x="10" y="0"/>
                      <a:pt x="22" y="0"/>
                    </a:cubicBezTo>
                    <a:cubicBezTo>
                      <a:pt x="356" y="0"/>
                      <a:pt x="356" y="0"/>
                      <a:pt x="356" y="0"/>
                    </a:cubicBezTo>
                    <a:cubicBezTo>
                      <a:pt x="368" y="0"/>
                      <a:pt x="377" y="10"/>
                      <a:pt x="377" y="22"/>
                    </a:cubicBezTo>
                    <a:lnTo>
                      <a:pt x="377" y="2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cs typeface="+mn-ea"/>
                  <a:sym typeface="+mn-lt"/>
                </a:endParaRPr>
              </a:p>
            </p:txBody>
          </p:sp>
          <p:sp>
            <p:nvSpPr>
              <p:cNvPr id="32" name="Freeform 11"/>
              <p:cNvSpPr/>
              <p:nvPr/>
            </p:nvSpPr>
            <p:spPr bwMode="auto">
              <a:xfrm>
                <a:off x="1341438" y="3781426"/>
                <a:ext cx="415925" cy="95250"/>
              </a:xfrm>
              <a:custGeom>
                <a:avLst/>
                <a:gdLst>
                  <a:gd name="T0" fmla="*/ 13 w 185"/>
                  <a:gd name="T1" fmla="*/ 43 h 43"/>
                  <a:gd name="T2" fmla="*/ 13 w 185"/>
                  <a:gd name="T3" fmla="*/ 34 h 43"/>
                  <a:gd name="T4" fmla="*/ 32 w 185"/>
                  <a:gd name="T5" fmla="*/ 16 h 43"/>
                  <a:gd name="T6" fmla="*/ 150 w 185"/>
                  <a:gd name="T7" fmla="*/ 16 h 43"/>
                  <a:gd name="T8" fmla="*/ 168 w 185"/>
                  <a:gd name="T9" fmla="*/ 34 h 43"/>
                  <a:gd name="T10" fmla="*/ 168 w 185"/>
                  <a:gd name="T11" fmla="*/ 43 h 43"/>
                  <a:gd name="T12" fmla="*/ 185 w 185"/>
                  <a:gd name="T13" fmla="*/ 43 h 43"/>
                  <a:gd name="T14" fmla="*/ 185 w 185"/>
                  <a:gd name="T15" fmla="*/ 22 h 43"/>
                  <a:gd name="T16" fmla="*/ 163 w 185"/>
                  <a:gd name="T17" fmla="*/ 0 h 43"/>
                  <a:gd name="T18" fmla="*/ 22 w 185"/>
                  <a:gd name="T19" fmla="*/ 0 h 43"/>
                  <a:gd name="T20" fmla="*/ 0 w 185"/>
                  <a:gd name="T21" fmla="*/ 22 h 43"/>
                  <a:gd name="T22" fmla="*/ 0 w 185"/>
                  <a:gd name="T23" fmla="*/ 43 h 43"/>
                  <a:gd name="T24" fmla="*/ 13 w 185"/>
                  <a:gd name="T25"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5" h="43">
                    <a:moveTo>
                      <a:pt x="13" y="43"/>
                    </a:moveTo>
                    <a:cubicBezTo>
                      <a:pt x="13" y="34"/>
                      <a:pt x="13" y="34"/>
                      <a:pt x="13" y="34"/>
                    </a:cubicBezTo>
                    <a:cubicBezTo>
                      <a:pt x="13" y="24"/>
                      <a:pt x="22" y="16"/>
                      <a:pt x="32" y="16"/>
                    </a:cubicBezTo>
                    <a:cubicBezTo>
                      <a:pt x="150" y="16"/>
                      <a:pt x="150" y="16"/>
                      <a:pt x="150" y="16"/>
                    </a:cubicBezTo>
                    <a:cubicBezTo>
                      <a:pt x="160" y="16"/>
                      <a:pt x="168" y="24"/>
                      <a:pt x="168" y="34"/>
                    </a:cubicBezTo>
                    <a:cubicBezTo>
                      <a:pt x="168" y="43"/>
                      <a:pt x="168" y="43"/>
                      <a:pt x="168" y="43"/>
                    </a:cubicBezTo>
                    <a:cubicBezTo>
                      <a:pt x="185" y="43"/>
                      <a:pt x="185" y="43"/>
                      <a:pt x="185" y="43"/>
                    </a:cubicBezTo>
                    <a:cubicBezTo>
                      <a:pt x="185" y="22"/>
                      <a:pt x="185" y="22"/>
                      <a:pt x="185" y="22"/>
                    </a:cubicBezTo>
                    <a:cubicBezTo>
                      <a:pt x="185" y="10"/>
                      <a:pt x="175" y="0"/>
                      <a:pt x="163" y="0"/>
                    </a:cubicBezTo>
                    <a:cubicBezTo>
                      <a:pt x="22" y="0"/>
                      <a:pt x="22" y="0"/>
                      <a:pt x="22" y="0"/>
                    </a:cubicBezTo>
                    <a:cubicBezTo>
                      <a:pt x="10" y="0"/>
                      <a:pt x="0" y="10"/>
                      <a:pt x="0" y="22"/>
                    </a:cubicBezTo>
                    <a:cubicBezTo>
                      <a:pt x="0" y="43"/>
                      <a:pt x="0" y="43"/>
                      <a:pt x="0" y="43"/>
                    </a:cubicBezTo>
                    <a:lnTo>
                      <a:pt x="13"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cs typeface="+mn-ea"/>
                  <a:sym typeface="+mn-lt"/>
                </a:endParaRPr>
              </a:p>
            </p:txBody>
          </p:sp>
        </p:grpSp>
        <p:sp>
          <p:nvSpPr>
            <p:cNvPr id="27" name="Freeform 5"/>
            <p:cNvSpPr>
              <a:spLocks noEditPoints="1"/>
            </p:cNvSpPr>
            <p:nvPr/>
          </p:nvSpPr>
          <p:spPr bwMode="auto">
            <a:xfrm>
              <a:off x="1438275" y="3028950"/>
              <a:ext cx="193652" cy="320072"/>
            </a:xfrm>
            <a:custGeom>
              <a:avLst/>
              <a:gdLst>
                <a:gd name="T0" fmla="*/ 220 w 237"/>
                <a:gd name="T1" fmla="*/ 0 h 393"/>
                <a:gd name="T2" fmla="*/ 16 w 237"/>
                <a:gd name="T3" fmla="*/ 0 h 393"/>
                <a:gd name="T4" fmla="*/ 0 w 237"/>
                <a:gd name="T5" fmla="*/ 17 h 393"/>
                <a:gd name="T6" fmla="*/ 0 w 237"/>
                <a:gd name="T7" fmla="*/ 377 h 393"/>
                <a:gd name="T8" fmla="*/ 16 w 237"/>
                <a:gd name="T9" fmla="*/ 393 h 393"/>
                <a:gd name="T10" fmla="*/ 220 w 237"/>
                <a:gd name="T11" fmla="*/ 393 h 393"/>
                <a:gd name="T12" fmla="*/ 237 w 237"/>
                <a:gd name="T13" fmla="*/ 377 h 393"/>
                <a:gd name="T14" fmla="*/ 237 w 237"/>
                <a:gd name="T15" fmla="*/ 17 h 393"/>
                <a:gd name="T16" fmla="*/ 220 w 237"/>
                <a:gd name="T17" fmla="*/ 0 h 393"/>
                <a:gd name="T18" fmla="*/ 99 w 237"/>
                <a:gd name="T19" fmla="*/ 11 h 393"/>
                <a:gd name="T20" fmla="*/ 138 w 237"/>
                <a:gd name="T21" fmla="*/ 11 h 393"/>
                <a:gd name="T22" fmla="*/ 143 w 237"/>
                <a:gd name="T23" fmla="*/ 16 h 393"/>
                <a:gd name="T24" fmla="*/ 138 w 237"/>
                <a:gd name="T25" fmla="*/ 21 h 393"/>
                <a:gd name="T26" fmla="*/ 99 w 237"/>
                <a:gd name="T27" fmla="*/ 21 h 393"/>
                <a:gd name="T28" fmla="*/ 94 w 237"/>
                <a:gd name="T29" fmla="*/ 16 h 393"/>
                <a:gd name="T30" fmla="*/ 99 w 237"/>
                <a:gd name="T31" fmla="*/ 11 h 393"/>
                <a:gd name="T32" fmla="*/ 118 w 237"/>
                <a:gd name="T33" fmla="*/ 383 h 393"/>
                <a:gd name="T34" fmla="*/ 96 w 237"/>
                <a:gd name="T35" fmla="*/ 360 h 393"/>
                <a:gd name="T36" fmla="*/ 118 w 237"/>
                <a:gd name="T37" fmla="*/ 338 h 393"/>
                <a:gd name="T38" fmla="*/ 141 w 237"/>
                <a:gd name="T39" fmla="*/ 360 h 393"/>
                <a:gd name="T40" fmla="*/ 118 w 237"/>
                <a:gd name="T41" fmla="*/ 383 h 393"/>
                <a:gd name="T42" fmla="*/ 227 w 237"/>
                <a:gd name="T43" fmla="*/ 311 h 393"/>
                <a:gd name="T44" fmla="*/ 209 w 237"/>
                <a:gd name="T45" fmla="*/ 327 h 393"/>
                <a:gd name="T46" fmla="*/ 27 w 237"/>
                <a:gd name="T47" fmla="*/ 327 h 393"/>
                <a:gd name="T48" fmla="*/ 10 w 237"/>
                <a:gd name="T49" fmla="*/ 311 h 393"/>
                <a:gd name="T50" fmla="*/ 10 w 237"/>
                <a:gd name="T51" fmla="*/ 53 h 393"/>
                <a:gd name="T52" fmla="*/ 27 w 237"/>
                <a:gd name="T53" fmla="*/ 37 h 393"/>
                <a:gd name="T54" fmla="*/ 209 w 237"/>
                <a:gd name="T55" fmla="*/ 37 h 393"/>
                <a:gd name="T56" fmla="*/ 227 w 237"/>
                <a:gd name="T57" fmla="*/ 53 h 393"/>
                <a:gd name="T58" fmla="*/ 227 w 237"/>
                <a:gd name="T59" fmla="*/ 311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37" h="393">
                  <a:moveTo>
                    <a:pt x="220" y="0"/>
                  </a:moveTo>
                  <a:cubicBezTo>
                    <a:pt x="16" y="0"/>
                    <a:pt x="16" y="0"/>
                    <a:pt x="16" y="0"/>
                  </a:cubicBezTo>
                  <a:cubicBezTo>
                    <a:pt x="7" y="0"/>
                    <a:pt x="0" y="8"/>
                    <a:pt x="0" y="17"/>
                  </a:cubicBezTo>
                  <a:cubicBezTo>
                    <a:pt x="0" y="377"/>
                    <a:pt x="0" y="377"/>
                    <a:pt x="0" y="377"/>
                  </a:cubicBezTo>
                  <a:cubicBezTo>
                    <a:pt x="0" y="386"/>
                    <a:pt x="7" y="393"/>
                    <a:pt x="16" y="393"/>
                  </a:cubicBezTo>
                  <a:cubicBezTo>
                    <a:pt x="220" y="393"/>
                    <a:pt x="220" y="393"/>
                    <a:pt x="220" y="393"/>
                  </a:cubicBezTo>
                  <a:cubicBezTo>
                    <a:pt x="229" y="393"/>
                    <a:pt x="237" y="386"/>
                    <a:pt x="237" y="377"/>
                  </a:cubicBezTo>
                  <a:cubicBezTo>
                    <a:pt x="237" y="17"/>
                    <a:pt x="237" y="17"/>
                    <a:pt x="237" y="17"/>
                  </a:cubicBezTo>
                  <a:cubicBezTo>
                    <a:pt x="237" y="8"/>
                    <a:pt x="229" y="0"/>
                    <a:pt x="220" y="0"/>
                  </a:cubicBezTo>
                  <a:close/>
                  <a:moveTo>
                    <a:pt x="99" y="11"/>
                  </a:moveTo>
                  <a:cubicBezTo>
                    <a:pt x="138" y="11"/>
                    <a:pt x="138" y="11"/>
                    <a:pt x="138" y="11"/>
                  </a:cubicBezTo>
                  <a:cubicBezTo>
                    <a:pt x="140" y="11"/>
                    <a:pt x="143" y="13"/>
                    <a:pt x="143" y="16"/>
                  </a:cubicBezTo>
                  <a:cubicBezTo>
                    <a:pt x="143" y="19"/>
                    <a:pt x="140" y="21"/>
                    <a:pt x="138" y="21"/>
                  </a:cubicBezTo>
                  <a:cubicBezTo>
                    <a:pt x="99" y="21"/>
                    <a:pt x="99" y="21"/>
                    <a:pt x="99" y="21"/>
                  </a:cubicBezTo>
                  <a:cubicBezTo>
                    <a:pt x="96" y="21"/>
                    <a:pt x="94" y="19"/>
                    <a:pt x="94" y="16"/>
                  </a:cubicBezTo>
                  <a:cubicBezTo>
                    <a:pt x="94" y="13"/>
                    <a:pt x="96" y="11"/>
                    <a:pt x="99" y="11"/>
                  </a:cubicBezTo>
                  <a:close/>
                  <a:moveTo>
                    <a:pt x="118" y="383"/>
                  </a:moveTo>
                  <a:cubicBezTo>
                    <a:pt x="106" y="383"/>
                    <a:pt x="96" y="373"/>
                    <a:pt x="96" y="360"/>
                  </a:cubicBezTo>
                  <a:cubicBezTo>
                    <a:pt x="96" y="348"/>
                    <a:pt x="106" y="338"/>
                    <a:pt x="118" y="338"/>
                  </a:cubicBezTo>
                  <a:cubicBezTo>
                    <a:pt x="131" y="338"/>
                    <a:pt x="141" y="348"/>
                    <a:pt x="141" y="360"/>
                  </a:cubicBezTo>
                  <a:cubicBezTo>
                    <a:pt x="141" y="373"/>
                    <a:pt x="131" y="383"/>
                    <a:pt x="118" y="383"/>
                  </a:cubicBezTo>
                  <a:close/>
                  <a:moveTo>
                    <a:pt x="227" y="311"/>
                  </a:moveTo>
                  <a:cubicBezTo>
                    <a:pt x="227" y="320"/>
                    <a:pt x="219" y="327"/>
                    <a:pt x="209" y="327"/>
                  </a:cubicBezTo>
                  <a:cubicBezTo>
                    <a:pt x="27" y="327"/>
                    <a:pt x="27" y="327"/>
                    <a:pt x="27" y="327"/>
                  </a:cubicBezTo>
                  <a:cubicBezTo>
                    <a:pt x="17" y="327"/>
                    <a:pt x="10" y="320"/>
                    <a:pt x="10" y="311"/>
                  </a:cubicBezTo>
                  <a:cubicBezTo>
                    <a:pt x="10" y="53"/>
                    <a:pt x="10" y="53"/>
                    <a:pt x="10" y="53"/>
                  </a:cubicBezTo>
                  <a:cubicBezTo>
                    <a:pt x="10" y="44"/>
                    <a:pt x="17" y="37"/>
                    <a:pt x="27" y="37"/>
                  </a:cubicBezTo>
                  <a:cubicBezTo>
                    <a:pt x="209" y="37"/>
                    <a:pt x="209" y="37"/>
                    <a:pt x="209" y="37"/>
                  </a:cubicBezTo>
                  <a:cubicBezTo>
                    <a:pt x="219" y="37"/>
                    <a:pt x="227" y="44"/>
                    <a:pt x="227" y="53"/>
                  </a:cubicBezTo>
                  <a:lnTo>
                    <a:pt x="227" y="311"/>
                  </a:lnTo>
                  <a:close/>
                </a:path>
              </a:pathLst>
            </a:custGeom>
            <a:solidFill>
              <a:schemeClr val="bg1"/>
            </a:solidFill>
            <a:ln>
              <a:noFill/>
            </a:ln>
          </p:spPr>
          <p:txBody>
            <a:bodyPr vert="horz" wrap="square" lIns="68580" tIns="34290" rIns="68580" bIns="34290" numCol="1" anchor="t" anchorCtr="0" compatLnSpc="1"/>
            <a:lstStyle/>
            <a:p>
              <a:endParaRPr lang="zh-CN" altLang="en-US" sz="2800">
                <a:cs typeface="+mn-ea"/>
                <a:sym typeface="+mn-lt"/>
              </a:endParaRPr>
            </a:p>
          </p:txBody>
        </p:sp>
        <p:grpSp>
          <p:nvGrpSpPr>
            <p:cNvPr id="28" name="组合 78"/>
            <p:cNvGrpSpPr>
              <a:grpSpLocks noChangeAspect="1"/>
            </p:cNvGrpSpPr>
            <p:nvPr/>
          </p:nvGrpSpPr>
          <p:grpSpPr>
            <a:xfrm>
              <a:off x="3014661" y="3060552"/>
              <a:ext cx="319089" cy="273198"/>
              <a:chOff x="2162176" y="-104775"/>
              <a:chExt cx="1655763" cy="1417638"/>
            </a:xfrm>
            <a:solidFill>
              <a:schemeClr val="bg1"/>
            </a:solidFill>
          </p:grpSpPr>
          <p:sp>
            <p:nvSpPr>
              <p:cNvPr id="29" name="Freeform 3767"/>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bg1"/>
                  </a:solidFill>
                  <a:cs typeface="+mn-ea"/>
                  <a:sym typeface="+mn-lt"/>
                </a:endParaRPr>
              </a:p>
            </p:txBody>
          </p:sp>
          <p:sp>
            <p:nvSpPr>
              <p:cNvPr id="30" name="Freeform 3768"/>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bg1"/>
                  </a:solidFill>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5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5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50"/>
                                        <p:tgtEl>
                                          <p:spTgt spid="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50"/>
                                        <p:tgtEl>
                                          <p:spTgt spid="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50"/>
                                        <p:tgtEl>
                                          <p:spTgt spid="1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250"/>
                                        <p:tgtEl>
                                          <p:spTgt spid="1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250"/>
                                        <p:tgtEl>
                                          <p:spTgt spid="14"/>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250"/>
                                        <p:tgtEl>
                                          <p:spTgt spid="1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250"/>
                                        <p:tgtEl>
                                          <p:spTgt spid="16"/>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250"/>
                                        <p:tgtEl>
                                          <p:spTgt spid="17"/>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250"/>
                                        <p:tgtEl>
                                          <p:spTgt spid="18"/>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250"/>
                                        <p:tgtEl>
                                          <p:spTgt spid="19"/>
                                        </p:tgtEl>
                                      </p:cBhvr>
                                    </p:animEffect>
                                  </p:childTnLst>
                                </p:cTn>
                              </p:par>
                            </p:childTnLst>
                          </p:cTn>
                        </p:par>
                        <p:par>
                          <p:cTn id="56" fill="hold">
                            <p:stCondLst>
                              <p:cond delay="6500"/>
                            </p:stCondLst>
                            <p:childTnLst>
                              <p:par>
                                <p:cTn id="57" presetID="42" presetClass="entr" presetSubtype="0" fill="hold"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1000"/>
                                        <p:tgtEl>
                                          <p:spTgt spid="20"/>
                                        </p:tgtEl>
                                      </p:cBhvr>
                                    </p:animEffect>
                                    <p:anim calcmode="lin" valueType="num">
                                      <p:cBhvr>
                                        <p:cTn id="60" dur="1000" fill="hold"/>
                                        <p:tgtEl>
                                          <p:spTgt spid="20"/>
                                        </p:tgtEl>
                                        <p:attrNameLst>
                                          <p:attrName>ppt_x</p:attrName>
                                        </p:attrNameLst>
                                      </p:cBhvr>
                                      <p:tavLst>
                                        <p:tav tm="0">
                                          <p:val>
                                            <p:strVal val="#ppt_x"/>
                                          </p:val>
                                        </p:tav>
                                        <p:tav tm="100000">
                                          <p:val>
                                            <p:strVal val="#ppt_x"/>
                                          </p:val>
                                        </p:tav>
                                      </p:tavLst>
                                    </p:anim>
                                    <p:anim calcmode="lin" valueType="num">
                                      <p:cBhvr>
                                        <p:cTn id="61"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autoUpdateAnimBg="0"/>
      <p:bldP spid="7" grpId="0" animBg="1"/>
      <p:bldP spid="9" grpId="0" animBg="1" autoUpdateAnimBg="0"/>
      <p:bldP spid="10" grpId="0"/>
      <p:bldP spid="13" grpId="0"/>
      <p:bldP spid="14" grpId="0"/>
      <p:bldP spid="15" grpId="0"/>
      <p:bldP spid="16" grpId="0"/>
      <p:bldP spid="17" grpId="0"/>
      <p:bldP spid="18" grpId="0"/>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12" name="矩形 11"/>
          <p:cNvSpPr/>
          <p:nvPr/>
        </p:nvSpPr>
        <p:spPr>
          <a:xfrm>
            <a:off x="354012" y="342900"/>
            <a:ext cx="11482388" cy="6173786"/>
          </a:xfrm>
          <a:prstGeom prst="rect">
            <a:avLst/>
          </a:prstGeom>
          <a:noFill/>
          <a:ln>
            <a:solidFill>
              <a:srgbClr val="5C9F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3" name="组合 12"/>
          <p:cNvGrpSpPr/>
          <p:nvPr/>
        </p:nvGrpSpPr>
        <p:grpSpPr>
          <a:xfrm>
            <a:off x="3802816" y="1319960"/>
            <a:ext cx="1298961" cy="3296399"/>
            <a:chOff x="3692144" y="1760830"/>
            <a:chExt cx="1298961" cy="3296399"/>
          </a:xfrm>
        </p:grpSpPr>
        <p:sp>
          <p:nvSpPr>
            <p:cNvPr id="18" name="矩形 17"/>
            <p:cNvSpPr/>
            <p:nvPr/>
          </p:nvSpPr>
          <p:spPr>
            <a:xfrm rot="5400000">
              <a:off x="2698006" y="2754968"/>
              <a:ext cx="3287238" cy="1298961"/>
            </a:xfrm>
            <a:prstGeom prst="rect">
              <a:avLst/>
            </a:prstGeom>
            <a:solidFill>
              <a:srgbClr val="5C9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FB6BA"/>
                </a:solidFill>
                <a:cs typeface="+mn-ea"/>
                <a:sym typeface="+mn-lt"/>
              </a:endParaRPr>
            </a:p>
          </p:txBody>
        </p:sp>
        <p:sp>
          <p:nvSpPr>
            <p:cNvPr id="15" name="文本框 283"/>
            <p:cNvSpPr txBox="1"/>
            <p:nvPr/>
          </p:nvSpPr>
          <p:spPr>
            <a:xfrm>
              <a:off x="3845785" y="1769993"/>
              <a:ext cx="984885" cy="3287236"/>
            </a:xfrm>
            <a:prstGeom prst="rect">
              <a:avLst/>
            </a:prstGeom>
            <a:noFill/>
          </p:spPr>
          <p:txBody>
            <a:bodyPr vert="eaVert" wrap="square" rtlCol="0">
              <a:spAutoFit/>
            </a:bodyPr>
            <a:lstStyle/>
            <a:p>
              <a:pPr algn="ctr"/>
              <a:r>
                <a:rPr lang="zh-CN" altLang="en-US" sz="3600" spc="600" dirty="0">
                  <a:solidFill>
                    <a:schemeClr val="bg1"/>
                  </a:solidFill>
                  <a:cs typeface="+mn-ea"/>
                  <a:sym typeface="+mn-lt"/>
                </a:rPr>
                <a:t>第二章</a:t>
              </a:r>
              <a:endParaRPr lang="en-US" altLang="zh-CN" sz="3600" spc="600" dirty="0">
                <a:solidFill>
                  <a:schemeClr val="bg1"/>
                </a:solidFill>
                <a:cs typeface="+mn-ea"/>
                <a:sym typeface="+mn-lt"/>
              </a:endParaRPr>
            </a:p>
            <a:p>
              <a:pPr algn="ctr"/>
              <a:r>
                <a:rPr lang="en-US" altLang="zh-CN" sz="1600" spc="300" dirty="0">
                  <a:solidFill>
                    <a:schemeClr val="bg1"/>
                  </a:solidFill>
                  <a:cs typeface="+mn-ea"/>
                  <a:sym typeface="+mn-lt"/>
                </a:rPr>
                <a:t>DIRECTORY</a:t>
              </a:r>
              <a:endParaRPr lang="zh-CN" altLang="en-US" sz="2400" spc="300" dirty="0">
                <a:solidFill>
                  <a:schemeClr val="bg1"/>
                </a:solidFill>
                <a:cs typeface="+mn-ea"/>
                <a:sym typeface="+mn-lt"/>
              </a:endParaRPr>
            </a:p>
          </p:txBody>
        </p:sp>
      </p:grpSp>
      <p:grpSp>
        <p:nvGrpSpPr>
          <p:cNvPr id="19" name="组合 18"/>
          <p:cNvGrpSpPr/>
          <p:nvPr/>
        </p:nvGrpSpPr>
        <p:grpSpPr>
          <a:xfrm>
            <a:off x="5368000" y="2266853"/>
            <a:ext cx="3570208" cy="1148703"/>
            <a:chOff x="5324345" y="2570171"/>
            <a:chExt cx="3570208" cy="1148703"/>
          </a:xfrm>
        </p:grpSpPr>
        <p:sp>
          <p:nvSpPr>
            <p:cNvPr id="20" name="矩形 19"/>
            <p:cNvSpPr/>
            <p:nvPr/>
          </p:nvSpPr>
          <p:spPr>
            <a:xfrm>
              <a:off x="5324345" y="2570171"/>
              <a:ext cx="3570208" cy="769441"/>
            </a:xfrm>
            <a:prstGeom prst="rect">
              <a:avLst/>
            </a:prstGeom>
          </p:spPr>
          <p:txBody>
            <a:bodyPr wrap="none">
              <a:spAutoFit/>
            </a:bodyPr>
            <a:lstStyle/>
            <a:p>
              <a:r>
                <a:rPr kumimoji="1" lang="zh-CN" altLang="en-US" sz="4400" dirty="0">
                  <a:solidFill>
                    <a:srgbClr val="5C9FBA"/>
                  </a:solidFill>
                  <a:cs typeface="+mn-ea"/>
                  <a:sym typeface="+mn-lt"/>
                </a:rPr>
                <a:t>教学完成情况</a:t>
              </a:r>
              <a:endParaRPr kumimoji="1" lang="zh-CN" altLang="en-US" sz="4400" dirty="0">
                <a:solidFill>
                  <a:srgbClr val="5C9FBA"/>
                </a:solidFill>
                <a:cs typeface="+mn-ea"/>
                <a:sym typeface="+mn-lt"/>
              </a:endParaRPr>
            </a:p>
          </p:txBody>
        </p:sp>
        <p:sp>
          <p:nvSpPr>
            <p:cNvPr id="21" name="矩形 20"/>
            <p:cNvSpPr/>
            <p:nvPr/>
          </p:nvSpPr>
          <p:spPr>
            <a:xfrm>
              <a:off x="5360731" y="3306453"/>
              <a:ext cx="3456785" cy="412421"/>
            </a:xfrm>
            <a:prstGeom prst="rect">
              <a:avLst/>
            </a:prstGeom>
          </p:spPr>
          <p:txBody>
            <a:bodyPr wrap="square">
              <a:spAutoFit/>
            </a:bodyPr>
            <a:lstStyle/>
            <a:p>
              <a:pPr>
                <a:lnSpc>
                  <a:spcPct val="130000"/>
                </a:lnSpc>
              </a:pPr>
              <a:r>
                <a:rPr lang="zh-CN" altLang="en-US" sz="800" dirty="0">
                  <a:solidFill>
                    <a:schemeClr val="bg1">
                      <a:lumMod val="50000"/>
                    </a:schemeClr>
                  </a:solidFill>
                  <a:cs typeface="+mn-ea"/>
                  <a:sym typeface="+mn-lt"/>
                </a:rPr>
                <a:t>点击此处添加文本内容，如关键词、部分简单介绍等。点击此处添加文本内容如关键词、部分简单介绍等。点击此处添加文本内容，如关键词、部</a:t>
              </a:r>
              <a:endParaRPr lang="en-US" altLang="zh-CN" sz="800" dirty="0">
                <a:solidFill>
                  <a:schemeClr val="bg1">
                    <a:lumMod val="50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750" fill="hold"/>
                                        <p:tgtEl>
                                          <p:spTgt spid="12"/>
                                        </p:tgtEl>
                                        <p:attrNameLst>
                                          <p:attrName>ppt_w</p:attrName>
                                        </p:attrNameLst>
                                      </p:cBhvr>
                                      <p:tavLst>
                                        <p:tav tm="0">
                                          <p:val>
                                            <p:fltVal val="0"/>
                                          </p:val>
                                        </p:tav>
                                        <p:tav tm="100000">
                                          <p:val>
                                            <p:strVal val="#ppt_w"/>
                                          </p:val>
                                        </p:tav>
                                      </p:tavLst>
                                    </p:anim>
                                    <p:anim calcmode="lin" valueType="num">
                                      <p:cBhvr>
                                        <p:cTn id="12" dur="750" fill="hold"/>
                                        <p:tgtEl>
                                          <p:spTgt spid="12"/>
                                        </p:tgtEl>
                                        <p:attrNameLst>
                                          <p:attrName>ppt_h</p:attrName>
                                        </p:attrNameLst>
                                      </p:cBhvr>
                                      <p:tavLst>
                                        <p:tav tm="0">
                                          <p:val>
                                            <p:fltVal val="0"/>
                                          </p:val>
                                        </p:tav>
                                        <p:tav tm="100000">
                                          <p:val>
                                            <p:strVal val="#ppt_h"/>
                                          </p:val>
                                        </p:tav>
                                      </p:tavLst>
                                    </p:anim>
                                    <p:animEffect transition="in" filter="fade">
                                      <p:cBhvr>
                                        <p:cTn id="13" dur="750"/>
                                        <p:tgtEl>
                                          <p:spTgt spid="12"/>
                                        </p:tgtEl>
                                      </p:cBhvr>
                                    </p:animEffect>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tags/tag1.xml><?xml version="1.0" encoding="utf-8"?>
<p:tagLst xmlns:p="http://schemas.openxmlformats.org/presentationml/2006/main">
  <p:tag name="PA" val="v3.0.1"/>
</p:tagLst>
</file>

<file path=ppt/tags/tag10.xml><?xml version="1.0" encoding="utf-8"?>
<p:tagLst xmlns:p="http://schemas.openxmlformats.org/presentationml/2006/main">
  <p:tag name="PA" val="v3.0.1"/>
</p:tagLst>
</file>

<file path=ppt/tags/tag11.xml><?xml version="1.0" encoding="utf-8"?>
<p:tagLst xmlns:p="http://schemas.openxmlformats.org/presentationml/2006/main">
  <p:tag name="PA" val="v3.0.1"/>
</p:tagLst>
</file>

<file path=ppt/tags/tag12.xml><?xml version="1.0" encoding="utf-8"?>
<p:tagLst xmlns:p="http://schemas.openxmlformats.org/presentationml/2006/main">
  <p:tag name="PA" val="v3.0.1"/>
</p:tagLst>
</file>

<file path=ppt/tags/tag13.xml><?xml version="1.0" encoding="utf-8"?>
<p:tagLst xmlns:p="http://schemas.openxmlformats.org/presentationml/2006/main">
  <p:tag name="PA" val="v3.0.1"/>
</p:tagLst>
</file>

<file path=ppt/tags/tag14.xml><?xml version="1.0" encoding="utf-8"?>
<p:tagLst xmlns:p="http://schemas.openxmlformats.org/presentationml/2006/main">
  <p:tag name="PA" val="v3.0.1"/>
</p:tagLst>
</file>

<file path=ppt/tags/tag2.xml><?xml version="1.0" encoding="utf-8"?>
<p:tagLst xmlns:p="http://schemas.openxmlformats.org/presentationml/2006/main">
  <p:tag name="PA" val="v3.0.1"/>
</p:tagLst>
</file>

<file path=ppt/tags/tag3.xml><?xml version="1.0" encoding="utf-8"?>
<p:tagLst xmlns:p="http://schemas.openxmlformats.org/presentationml/2006/main">
  <p:tag name="PA" val="v3.0.1"/>
</p:tagLst>
</file>

<file path=ppt/tags/tag4.xml><?xml version="1.0" encoding="utf-8"?>
<p:tagLst xmlns:p="http://schemas.openxmlformats.org/presentationml/2006/main">
  <p:tag name="PA" val="v3.0.1"/>
</p:tagLst>
</file>

<file path=ppt/tags/tag5.xml><?xml version="1.0" encoding="utf-8"?>
<p:tagLst xmlns:p="http://schemas.openxmlformats.org/presentationml/2006/main">
  <p:tag name="PA" val="v3.0.1"/>
</p:tagLst>
</file>

<file path=ppt/tags/tag6.xml><?xml version="1.0" encoding="utf-8"?>
<p:tagLst xmlns:p="http://schemas.openxmlformats.org/presentationml/2006/main">
  <p:tag name="PA" val="v3.0.1"/>
</p:tagLst>
</file>

<file path=ppt/tags/tag7.xml><?xml version="1.0" encoding="utf-8"?>
<p:tagLst xmlns:p="http://schemas.openxmlformats.org/presentationml/2006/main">
  <p:tag name="PA" val="v3.0.1"/>
</p:tagLst>
</file>

<file path=ppt/tags/tag8.xml><?xml version="1.0" encoding="utf-8"?>
<p:tagLst xmlns:p="http://schemas.openxmlformats.org/presentationml/2006/main">
  <p:tag name="PA" val="v3.0.1"/>
</p:tagLst>
</file>

<file path=ppt/tags/tag9.xml><?xml version="1.0" encoding="utf-8"?>
<p:tagLst xmlns:p="http://schemas.openxmlformats.org/presentationml/2006/main">
  <p:tag name="PA" val="v3.0.1"/>
</p:tagLst>
</file>

<file path=ppt/theme/theme1.xml><?xml version="1.0" encoding="utf-8"?>
<a:theme xmlns:a="http://schemas.openxmlformats.org/drawingml/2006/main" name="教育">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5dpnm0t5">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教学">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5dpnm0t5">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3863</Words>
  <Application>WPS 演示</Application>
  <PresentationFormat>自定义</PresentationFormat>
  <Paragraphs>484</Paragraphs>
  <Slides>24</Slides>
  <Notes>24</Notes>
  <HiddenSlides>0</HiddenSlides>
  <MMClips>0</MMClips>
  <ScaleCrop>false</ScaleCrop>
  <HeadingPairs>
    <vt:vector size="6" baseType="variant">
      <vt:variant>
        <vt:lpstr>已用的字体</vt:lpstr>
      </vt:variant>
      <vt:variant>
        <vt:i4>11</vt:i4>
      </vt:variant>
      <vt:variant>
        <vt:lpstr>主题</vt:lpstr>
      </vt:variant>
      <vt:variant>
        <vt:i4>3</vt:i4>
      </vt:variant>
      <vt:variant>
        <vt:lpstr>幻灯片标题</vt:lpstr>
      </vt:variant>
      <vt:variant>
        <vt:i4>24</vt:i4>
      </vt:variant>
    </vt:vector>
  </HeadingPairs>
  <TitlesOfParts>
    <vt:vector size="38" baseType="lpstr">
      <vt:lpstr>Arial</vt:lpstr>
      <vt:lpstr>宋体</vt:lpstr>
      <vt:lpstr>Wingdings</vt:lpstr>
      <vt:lpstr>Calibri</vt:lpstr>
      <vt:lpstr>ITC Avant Garde Std Bk</vt:lpstr>
      <vt:lpstr>Segoe Print</vt:lpstr>
      <vt:lpstr>Arial</vt:lpstr>
      <vt:lpstr>Calibri</vt:lpstr>
      <vt:lpstr>微软雅黑</vt:lpstr>
      <vt:lpstr>Arial Unicode MS</vt:lpstr>
      <vt:lpstr>等线</vt:lpstr>
      <vt:lpstr>教育</vt:lpstr>
      <vt:lpstr>教学</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幼儿园</dc:title>
  <dc:creator>第一PPT</dc:creator>
  <cp:keywords>www.1ppt.com</cp:keywords>
  <dc:description>www.1ppt.com</dc:description>
  <cp:lastModifiedBy>铭</cp:lastModifiedBy>
  <cp:revision>3191</cp:revision>
  <dcterms:created xsi:type="dcterms:W3CDTF">2015-12-01T09:06:00Z</dcterms:created>
  <dcterms:modified xsi:type="dcterms:W3CDTF">2022-03-04T07:44:47Z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2052-11.1.0.11045</vt:lpwstr>
  </property>
  <property fmtid="{D5CDD505-2E9C-101B-9397-08002B2CF9AE}" pid="3" name="ICV">
    <vt:lpwstr>8AD447E9571046BCA257A97734128B4C</vt:lpwstr>
  </property>
</Properties>
</file>