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handoutMasterIdLst>
    <p:handoutMasterId r:id="rId31"/>
  </p:handoutMasterIdLst>
  <p:sldIdLst>
    <p:sldId id="421" r:id="rId4"/>
    <p:sldId id="419" r:id="rId6"/>
    <p:sldId id="422" r:id="rId7"/>
    <p:sldId id="420" r:id="rId8"/>
    <p:sldId id="400" r:id="rId9"/>
    <p:sldId id="432" r:id="rId10"/>
    <p:sldId id="433" r:id="rId11"/>
    <p:sldId id="396" r:id="rId12"/>
    <p:sldId id="426" r:id="rId13"/>
    <p:sldId id="417" r:id="rId14"/>
    <p:sldId id="434" r:id="rId15"/>
    <p:sldId id="423" r:id="rId16"/>
    <p:sldId id="435" r:id="rId17"/>
    <p:sldId id="424" r:id="rId18"/>
    <p:sldId id="427" r:id="rId19"/>
    <p:sldId id="399" r:id="rId20"/>
    <p:sldId id="391" r:id="rId21"/>
    <p:sldId id="436" r:id="rId22"/>
    <p:sldId id="414" r:id="rId23"/>
    <p:sldId id="428" r:id="rId24"/>
    <p:sldId id="413" r:id="rId25"/>
    <p:sldId id="425" r:id="rId26"/>
    <p:sldId id="430" r:id="rId27"/>
    <p:sldId id="431" r:id="rId28"/>
    <p:sldId id="429" r:id="rId29"/>
    <p:sldId id="437" r:id="rId30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C9BA"/>
    <a:srgbClr val="C2E0D7"/>
    <a:srgbClr val="FFFFFF"/>
    <a:srgbClr val="F6F7F9"/>
    <a:srgbClr val="4E7D8C"/>
    <a:srgbClr val="A5CDD0"/>
    <a:srgbClr val="7197A3"/>
    <a:srgbClr val="A7D0D3"/>
    <a:srgbClr val="ACD5D9"/>
    <a:srgbClr val="A9D2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36" autoAdjust="0"/>
    <p:restoredTop sz="94660" autoAdjust="0"/>
  </p:normalViewPr>
  <p:slideViewPr>
    <p:cSldViewPr snapToGrid="0" showGuides="1">
      <p:cViewPr>
        <p:scale>
          <a:sx n="75" d="100"/>
          <a:sy n="75" d="100"/>
        </p:scale>
        <p:origin x="-1728" y="-942"/>
      </p:cViewPr>
      <p:guideLst>
        <p:guide orient="horz" pos="2999"/>
        <p:guide orient="horz" pos="1366"/>
        <p:guide orient="horz" pos="2682"/>
        <p:guide pos="3840"/>
        <p:guide pos="1141"/>
        <p:guide pos="5632"/>
        <p:guide pos="7038"/>
        <p:guide pos="2887"/>
      </p:guideLst>
    </p:cSldViewPr>
  </p:slideViewPr>
  <p:outlineViewPr>
    <p:cViewPr>
      <p:scale>
        <a:sx n="33" d="100"/>
        <a:sy n="33" d="100"/>
      </p:scale>
      <p:origin x="0" y="-15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5" Type="http://schemas.openxmlformats.org/officeDocument/2006/relationships/tags" Target="tags/tag9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917105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56423-C432-45E6-89A1-31D5D84238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1E86F-CBF7-4DF7-824A-AB405C555AA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" Type="http://schemas.openxmlformats.org/officeDocument/2006/relationships/hyperlink" Target="http://www.1ppt.com/hangye/" TargetMode="External"/><Relationship Id="rId18" Type="http://schemas.openxmlformats.org/officeDocument/2006/relationships/slideLayout" Target="../slideLayouts/slideLayout15.xml"/><Relationship Id="rId17" Type="http://schemas.openxmlformats.org/officeDocument/2006/relationships/image" Target="../media/image27.png"/><Relationship Id="rId16" Type="http://schemas.openxmlformats.org/officeDocument/2006/relationships/hyperlink" Target="http://www.1ppt.com/ziti/" TargetMode="External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shouchaobao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jianl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0" Type="http://schemas.openxmlformats.org/officeDocument/2006/relationships/notesSlide" Target="../notesSlides/notesSlide7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605612" y="789388"/>
            <a:ext cx="56830" cy="153646"/>
          </a:xfrm>
          <a:custGeom>
            <a:avLst/>
            <a:gdLst>
              <a:gd name="connsiteX0" fmla="*/ 0 w 56830"/>
              <a:gd name="connsiteY0" fmla="*/ 0 h 153646"/>
              <a:gd name="connsiteX1" fmla="*/ 56830 w 56830"/>
              <a:gd name="connsiteY1" fmla="*/ 0 h 153646"/>
              <a:gd name="connsiteX2" fmla="*/ 0 w 56830"/>
              <a:gd name="connsiteY2" fmla="*/ 153646 h 153646"/>
              <a:gd name="connsiteX3" fmla="*/ 0 w 56830"/>
              <a:gd name="connsiteY3" fmla="*/ 0 h 15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30" h="153646">
                <a:moveTo>
                  <a:pt x="0" y="0"/>
                </a:moveTo>
                <a:lnTo>
                  <a:pt x="56830" y="0"/>
                </a:lnTo>
                <a:lnTo>
                  <a:pt x="0" y="153646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1132736" y="2082294"/>
            <a:ext cx="1740471" cy="3032866"/>
          </a:xfrm>
          <a:custGeom>
            <a:avLst/>
            <a:gdLst>
              <a:gd name="connsiteX0" fmla="*/ 1740471 w 1740471"/>
              <a:gd name="connsiteY0" fmla="*/ 0 h 3032866"/>
              <a:gd name="connsiteX1" fmla="*/ 1740471 w 1740471"/>
              <a:gd name="connsiteY1" fmla="*/ 3032866 h 3032866"/>
              <a:gd name="connsiteX2" fmla="*/ 0 w 1740471"/>
              <a:gd name="connsiteY2" fmla="*/ 3032866 h 3032866"/>
              <a:gd name="connsiteX3" fmla="*/ 1740471 w 1740471"/>
              <a:gd name="connsiteY3" fmla="*/ 0 h 303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471" h="3032866">
                <a:moveTo>
                  <a:pt x="1740471" y="0"/>
                </a:moveTo>
                <a:lnTo>
                  <a:pt x="1740471" y="3032866"/>
                </a:lnTo>
                <a:lnTo>
                  <a:pt x="0" y="3032866"/>
                </a:lnTo>
                <a:lnTo>
                  <a:pt x="1740471" y="0"/>
                </a:lnTo>
                <a:close/>
              </a:path>
            </a:pathLst>
          </a:custGeom>
        </p:spPr>
      </p:pic>
      <p:sp>
        <p:nvSpPr>
          <p:cNvPr id="5" name="直角三角形 4"/>
          <p:cNvSpPr/>
          <p:nvPr/>
        </p:nvSpPr>
        <p:spPr>
          <a:xfrm flipV="1">
            <a:off x="588" y="-4"/>
            <a:ext cx="1750283" cy="2685528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00120" y="3819027"/>
            <a:ext cx="733168" cy="1982199"/>
          </a:xfrm>
          <a:custGeom>
            <a:avLst/>
            <a:gdLst>
              <a:gd name="connsiteX0" fmla="*/ 667066 w 667066"/>
              <a:gd name="connsiteY0" fmla="*/ 0 h 1803484"/>
              <a:gd name="connsiteX1" fmla="*/ 667066 w 667066"/>
              <a:gd name="connsiteY1" fmla="*/ 1803484 h 1803484"/>
              <a:gd name="connsiteX2" fmla="*/ 0 w 667066"/>
              <a:gd name="connsiteY2" fmla="*/ 1803484 h 1803484"/>
              <a:gd name="connsiteX3" fmla="*/ 667066 w 667066"/>
              <a:gd name="connsiteY3" fmla="*/ 0 h 1803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7066" h="1803484">
                <a:moveTo>
                  <a:pt x="667066" y="0"/>
                </a:moveTo>
                <a:lnTo>
                  <a:pt x="667066" y="1803484"/>
                </a:lnTo>
                <a:lnTo>
                  <a:pt x="0" y="1803484"/>
                </a:lnTo>
                <a:lnTo>
                  <a:pt x="667066" y="0"/>
                </a:lnTo>
                <a:close/>
              </a:path>
            </a:pathLst>
          </a:custGeom>
        </p:spPr>
      </p:pic>
      <p:cxnSp>
        <p:nvCxnSpPr>
          <p:cNvPr id="30" name="直接连接符 29"/>
          <p:cNvCxnSpPr/>
          <p:nvPr/>
        </p:nvCxnSpPr>
        <p:spPr>
          <a:xfrm flipH="1">
            <a:off x="677069" y="1945905"/>
            <a:ext cx="2693360" cy="468441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直角三角形 30"/>
          <p:cNvSpPr/>
          <p:nvPr/>
        </p:nvSpPr>
        <p:spPr>
          <a:xfrm flipH="1">
            <a:off x="6427709" y="4676931"/>
            <a:ext cx="1328051" cy="2007390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5948" y="1956074"/>
            <a:ext cx="3026020" cy="4684414"/>
          </a:xfrm>
          <a:custGeom>
            <a:avLst/>
            <a:gdLst>
              <a:gd name="connsiteX0" fmla="*/ 705402 w 2753195"/>
              <a:gd name="connsiteY0" fmla="*/ 0 h 4262068"/>
              <a:gd name="connsiteX1" fmla="*/ 2753195 w 2753195"/>
              <a:gd name="connsiteY1" fmla="*/ 0 h 4262068"/>
              <a:gd name="connsiteX2" fmla="*/ 307322 w 2753195"/>
              <a:gd name="connsiteY2" fmla="*/ 4262068 h 4262068"/>
              <a:gd name="connsiteX3" fmla="*/ 0 w 2753195"/>
              <a:gd name="connsiteY3" fmla="*/ 4262068 h 4262068"/>
              <a:gd name="connsiteX4" fmla="*/ 0 w 2753195"/>
              <a:gd name="connsiteY4" fmla="*/ 1229202 h 4262068"/>
              <a:gd name="connsiteX5" fmla="*/ 705402 w 2753195"/>
              <a:gd name="connsiteY5" fmla="*/ 0 h 426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53195" h="4262068">
                <a:moveTo>
                  <a:pt x="705402" y="0"/>
                </a:moveTo>
                <a:lnTo>
                  <a:pt x="2753195" y="0"/>
                </a:lnTo>
                <a:lnTo>
                  <a:pt x="307322" y="4262068"/>
                </a:lnTo>
                <a:lnTo>
                  <a:pt x="0" y="4262068"/>
                </a:lnTo>
                <a:lnTo>
                  <a:pt x="0" y="1229202"/>
                </a:lnTo>
                <a:lnTo>
                  <a:pt x="705402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11543" y="1956074"/>
            <a:ext cx="4938962" cy="4684414"/>
          </a:xfrm>
          <a:custGeom>
            <a:avLst/>
            <a:gdLst>
              <a:gd name="connsiteX0" fmla="*/ 2445873 w 4493666"/>
              <a:gd name="connsiteY0" fmla="*/ 0 h 4262068"/>
              <a:gd name="connsiteX1" fmla="*/ 4493666 w 4493666"/>
              <a:gd name="connsiteY1" fmla="*/ 0 h 4262068"/>
              <a:gd name="connsiteX2" fmla="*/ 2047793 w 4493666"/>
              <a:gd name="connsiteY2" fmla="*/ 4262068 h 4262068"/>
              <a:gd name="connsiteX3" fmla="*/ 0 w 4493666"/>
              <a:gd name="connsiteY3" fmla="*/ 4262068 h 4262068"/>
              <a:gd name="connsiteX4" fmla="*/ 2445873 w 4493666"/>
              <a:gd name="connsiteY4" fmla="*/ 0 h 426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3666" h="4262068">
                <a:moveTo>
                  <a:pt x="2445873" y="0"/>
                </a:moveTo>
                <a:lnTo>
                  <a:pt x="4493666" y="0"/>
                </a:lnTo>
                <a:lnTo>
                  <a:pt x="2047793" y="4262068"/>
                </a:lnTo>
                <a:lnTo>
                  <a:pt x="0" y="4262068"/>
                </a:lnTo>
                <a:lnTo>
                  <a:pt x="2445873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571110" y="1985310"/>
            <a:ext cx="4938962" cy="4684414"/>
          </a:xfrm>
          <a:custGeom>
            <a:avLst/>
            <a:gdLst>
              <a:gd name="connsiteX0" fmla="*/ 2445873 w 4493666"/>
              <a:gd name="connsiteY0" fmla="*/ 0 h 4262068"/>
              <a:gd name="connsiteX1" fmla="*/ 4493666 w 4493666"/>
              <a:gd name="connsiteY1" fmla="*/ 0 h 4262068"/>
              <a:gd name="connsiteX2" fmla="*/ 2047793 w 4493666"/>
              <a:gd name="connsiteY2" fmla="*/ 4262068 h 4262068"/>
              <a:gd name="connsiteX3" fmla="*/ 0 w 4493666"/>
              <a:gd name="connsiteY3" fmla="*/ 4262068 h 4262068"/>
              <a:gd name="connsiteX4" fmla="*/ 2445873 w 4493666"/>
              <a:gd name="connsiteY4" fmla="*/ 0 h 426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3666" h="4262068">
                <a:moveTo>
                  <a:pt x="2445873" y="0"/>
                </a:moveTo>
                <a:lnTo>
                  <a:pt x="4493666" y="0"/>
                </a:lnTo>
                <a:lnTo>
                  <a:pt x="2047793" y="4262068"/>
                </a:lnTo>
                <a:lnTo>
                  <a:pt x="0" y="4262068"/>
                </a:lnTo>
                <a:lnTo>
                  <a:pt x="2445873" y="0"/>
                </a:lnTo>
                <a:close/>
              </a:path>
            </a:pathLst>
          </a:custGeom>
        </p:spPr>
      </p:pic>
      <p:cxnSp>
        <p:nvCxnSpPr>
          <p:cNvPr id="44" name="直接连接符 43"/>
          <p:cNvCxnSpPr/>
          <p:nvPr/>
        </p:nvCxnSpPr>
        <p:spPr>
          <a:xfrm flipH="1">
            <a:off x="-64620" y="1945905"/>
            <a:ext cx="733168" cy="124296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3377211" y="1977991"/>
            <a:ext cx="2693360" cy="468441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16"/>
          <p:cNvSpPr txBox="1"/>
          <p:nvPr/>
        </p:nvSpPr>
        <p:spPr>
          <a:xfrm rot="443694">
            <a:off x="9950094" y="2642756"/>
            <a:ext cx="1338828" cy="37856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500" dirty="0">
                <a:solidFill>
                  <a:srgbClr val="96C9BA"/>
                </a:solidFill>
                <a:cs typeface="+mn-ea"/>
                <a:sym typeface="+mn-lt"/>
              </a:rPr>
              <a:t>小清新</a:t>
            </a:r>
            <a:endParaRPr lang="zh-CN" altLang="en-US" sz="75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716469" y="650678"/>
            <a:ext cx="303403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000" b="1" dirty="0">
                <a:solidFill>
                  <a:srgbClr val="96C9BA"/>
                </a:solidFill>
                <a:cs typeface="+mn-ea"/>
                <a:sym typeface="+mn-lt"/>
              </a:rPr>
              <a:t>ENTERPR BOOK</a:t>
            </a:r>
            <a:endParaRPr lang="zh-CN" altLang="en-US" sz="2000" b="1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716468" y="1041898"/>
            <a:ext cx="523373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This atlas is about the fresh style of home display.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6" name="TextBox 16"/>
          <p:cNvSpPr txBox="1"/>
          <p:nvPr/>
        </p:nvSpPr>
        <p:spPr>
          <a:xfrm rot="21260400">
            <a:off x="8798966" y="911392"/>
            <a:ext cx="13685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500" dirty="0" smtClean="0">
                <a:solidFill>
                  <a:srgbClr val="96C9BA"/>
                </a:solidFill>
                <a:cs typeface="+mn-ea"/>
                <a:sym typeface="+mn-lt"/>
              </a:rPr>
              <a:t>绿色</a:t>
            </a:r>
            <a:endParaRPr lang="zh-CN" altLang="en-US" sz="75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4" grpId="0"/>
      <p:bldP spid="5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64118" y="1094282"/>
            <a:ext cx="2758190" cy="5763718"/>
          </a:xfrm>
          <a:prstGeom prst="rect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512039" y="1109269"/>
            <a:ext cx="4452079" cy="4452079"/>
          </a:xfrm>
          <a:prstGeom prst="rect">
            <a:avLst/>
          </a:prstGeom>
        </p:spPr>
      </p:pic>
      <p:sp>
        <p:nvSpPr>
          <p:cNvPr id="7" name="TextBox 38"/>
          <p:cNvSpPr txBox="1"/>
          <p:nvPr/>
        </p:nvSpPr>
        <p:spPr>
          <a:xfrm>
            <a:off x="599606" y="1936872"/>
            <a:ext cx="349438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201"/>
          <p:cNvSpPr txBox="1"/>
          <p:nvPr/>
        </p:nvSpPr>
        <p:spPr>
          <a:xfrm>
            <a:off x="2247406" y="1432628"/>
            <a:ext cx="205560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>
                <a:solidFill>
                  <a:srgbClr val="96C9BA"/>
                </a:solidFill>
                <a:cs typeface="+mn-ea"/>
                <a:sym typeface="+mn-lt"/>
              </a:rPr>
              <a:t>单击添加标题</a:t>
            </a:r>
            <a:endParaRPr lang="zh-CN" altLang="en-US" sz="24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15801" y="5776374"/>
            <a:ext cx="6192476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5400" dirty="0">
                <a:solidFill>
                  <a:srgbClr val="C2E0D7"/>
                </a:solidFill>
                <a:cs typeface="+mn-ea"/>
                <a:sym typeface="+mn-lt"/>
              </a:rPr>
              <a:t>ENTERPR BOOK</a:t>
            </a:r>
            <a:endParaRPr lang="zh-CN" altLang="en-US" sz="5400" dirty="0">
              <a:solidFill>
                <a:srgbClr val="C2E0D7"/>
              </a:solidFill>
              <a:cs typeface="+mn-ea"/>
              <a:sym typeface="+mn-lt"/>
            </a:endParaRPr>
          </a:p>
        </p:txBody>
      </p:sp>
      <p:sp>
        <p:nvSpPr>
          <p:cNvPr id="10" name="TextBox 38"/>
          <p:cNvSpPr txBox="1"/>
          <p:nvPr/>
        </p:nvSpPr>
        <p:spPr>
          <a:xfrm>
            <a:off x="9375928" y="1743003"/>
            <a:ext cx="1934569" cy="4023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直角三角形 10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5"/>
          <p:cNvSpPr/>
          <p:nvPr/>
        </p:nvSpPr>
        <p:spPr bwMode="auto">
          <a:xfrm>
            <a:off x="4202243" y="1512160"/>
            <a:ext cx="2092071" cy="1876996"/>
          </a:xfrm>
          <a:custGeom>
            <a:avLst/>
            <a:gdLst>
              <a:gd name="T0" fmla="*/ 102 w 1498"/>
              <a:gd name="T1" fmla="*/ 1272 h 1344"/>
              <a:gd name="T2" fmla="*/ 130 w 1498"/>
              <a:gd name="T3" fmla="*/ 1220 h 1344"/>
              <a:gd name="T4" fmla="*/ 182 w 1498"/>
              <a:gd name="T5" fmla="*/ 1192 h 1344"/>
              <a:gd name="T6" fmla="*/ 224 w 1498"/>
              <a:gd name="T7" fmla="*/ 1192 h 1344"/>
              <a:gd name="T8" fmla="*/ 274 w 1498"/>
              <a:gd name="T9" fmla="*/ 1220 h 1344"/>
              <a:gd name="T10" fmla="*/ 302 w 1498"/>
              <a:gd name="T11" fmla="*/ 1272 h 1344"/>
              <a:gd name="T12" fmla="*/ 304 w 1498"/>
              <a:gd name="T13" fmla="*/ 1306 h 1344"/>
              <a:gd name="T14" fmla="*/ 290 w 1498"/>
              <a:gd name="T15" fmla="*/ 1344 h 1344"/>
              <a:gd name="T16" fmla="*/ 410 w 1498"/>
              <a:gd name="T17" fmla="*/ 1296 h 1344"/>
              <a:gd name="T18" fmla="*/ 428 w 1498"/>
              <a:gd name="T19" fmla="*/ 1156 h 1344"/>
              <a:gd name="T20" fmla="*/ 468 w 1498"/>
              <a:gd name="T21" fmla="*/ 1024 h 1344"/>
              <a:gd name="T22" fmla="*/ 524 w 1498"/>
              <a:gd name="T23" fmla="*/ 900 h 1344"/>
              <a:gd name="T24" fmla="*/ 598 w 1498"/>
              <a:gd name="T25" fmla="*/ 786 h 1344"/>
              <a:gd name="T26" fmla="*/ 686 w 1498"/>
              <a:gd name="T27" fmla="*/ 686 h 1344"/>
              <a:gd name="T28" fmla="*/ 786 w 1498"/>
              <a:gd name="T29" fmla="*/ 598 h 1344"/>
              <a:gd name="T30" fmla="*/ 900 w 1498"/>
              <a:gd name="T31" fmla="*/ 524 h 1344"/>
              <a:gd name="T32" fmla="*/ 1024 w 1498"/>
              <a:gd name="T33" fmla="*/ 468 h 1344"/>
              <a:gd name="T34" fmla="*/ 1156 w 1498"/>
              <a:gd name="T35" fmla="*/ 428 h 1344"/>
              <a:gd name="T36" fmla="*/ 1296 w 1498"/>
              <a:gd name="T37" fmla="*/ 410 h 1344"/>
              <a:gd name="T38" fmla="*/ 1344 w 1498"/>
              <a:gd name="T39" fmla="*/ 266 h 1344"/>
              <a:gd name="T40" fmla="*/ 1352 w 1498"/>
              <a:gd name="T41" fmla="*/ 256 h 1344"/>
              <a:gd name="T42" fmla="*/ 1364 w 1498"/>
              <a:gd name="T43" fmla="*/ 258 h 1344"/>
              <a:gd name="T44" fmla="*/ 1404 w 1498"/>
              <a:gd name="T45" fmla="*/ 280 h 1344"/>
              <a:gd name="T46" fmla="*/ 1436 w 1498"/>
              <a:gd name="T47" fmla="*/ 280 h 1344"/>
              <a:gd name="T48" fmla="*/ 1476 w 1498"/>
              <a:gd name="T49" fmla="*/ 258 h 1344"/>
              <a:gd name="T50" fmla="*/ 1496 w 1498"/>
              <a:gd name="T51" fmla="*/ 218 h 1344"/>
              <a:gd name="T52" fmla="*/ 1496 w 1498"/>
              <a:gd name="T53" fmla="*/ 188 h 1344"/>
              <a:gd name="T54" fmla="*/ 1476 w 1498"/>
              <a:gd name="T55" fmla="*/ 148 h 1344"/>
              <a:gd name="T56" fmla="*/ 1436 w 1498"/>
              <a:gd name="T57" fmla="*/ 126 h 1344"/>
              <a:gd name="T58" fmla="*/ 1404 w 1498"/>
              <a:gd name="T59" fmla="*/ 126 h 1344"/>
              <a:gd name="T60" fmla="*/ 1364 w 1498"/>
              <a:gd name="T61" fmla="*/ 148 h 1344"/>
              <a:gd name="T62" fmla="*/ 1352 w 1498"/>
              <a:gd name="T63" fmla="*/ 152 h 1344"/>
              <a:gd name="T64" fmla="*/ 1344 w 1498"/>
              <a:gd name="T65" fmla="*/ 140 h 1344"/>
              <a:gd name="T66" fmla="*/ 1274 w 1498"/>
              <a:gd name="T67" fmla="*/ 2 h 1344"/>
              <a:gd name="T68" fmla="*/ 1074 w 1498"/>
              <a:gd name="T69" fmla="*/ 28 h 1344"/>
              <a:gd name="T70" fmla="*/ 884 w 1498"/>
              <a:gd name="T71" fmla="*/ 84 h 1344"/>
              <a:gd name="T72" fmla="*/ 706 w 1498"/>
              <a:gd name="T73" fmla="*/ 166 h 1344"/>
              <a:gd name="T74" fmla="*/ 542 w 1498"/>
              <a:gd name="T75" fmla="*/ 270 h 1344"/>
              <a:gd name="T76" fmla="*/ 396 w 1498"/>
              <a:gd name="T77" fmla="*/ 396 h 1344"/>
              <a:gd name="T78" fmla="*/ 270 w 1498"/>
              <a:gd name="T79" fmla="*/ 542 h 1344"/>
              <a:gd name="T80" fmla="*/ 166 w 1498"/>
              <a:gd name="T81" fmla="*/ 706 h 1344"/>
              <a:gd name="T82" fmla="*/ 84 w 1498"/>
              <a:gd name="T83" fmla="*/ 884 h 1344"/>
              <a:gd name="T84" fmla="*/ 30 w 1498"/>
              <a:gd name="T85" fmla="*/ 1074 h 1344"/>
              <a:gd name="T86" fmla="*/ 2 w 1498"/>
              <a:gd name="T87" fmla="*/ 1276 h 1344"/>
              <a:gd name="T88" fmla="*/ 116 w 1498"/>
              <a:gd name="T89" fmla="*/ 1344 h 1344"/>
              <a:gd name="T90" fmla="*/ 102 w 1498"/>
              <a:gd name="T91" fmla="*/ 1306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98" h="1344">
                <a:moveTo>
                  <a:pt x="100" y="1292"/>
                </a:moveTo>
                <a:lnTo>
                  <a:pt x="100" y="1292"/>
                </a:lnTo>
                <a:lnTo>
                  <a:pt x="102" y="1272"/>
                </a:lnTo>
                <a:lnTo>
                  <a:pt x="108" y="1252"/>
                </a:lnTo>
                <a:lnTo>
                  <a:pt x="118" y="1234"/>
                </a:lnTo>
                <a:lnTo>
                  <a:pt x="130" y="1220"/>
                </a:lnTo>
                <a:lnTo>
                  <a:pt x="146" y="1208"/>
                </a:lnTo>
                <a:lnTo>
                  <a:pt x="164" y="1198"/>
                </a:lnTo>
                <a:lnTo>
                  <a:pt x="182" y="1192"/>
                </a:lnTo>
                <a:lnTo>
                  <a:pt x="202" y="1190"/>
                </a:lnTo>
                <a:lnTo>
                  <a:pt x="202" y="1190"/>
                </a:lnTo>
                <a:lnTo>
                  <a:pt x="224" y="1192"/>
                </a:lnTo>
                <a:lnTo>
                  <a:pt x="242" y="1198"/>
                </a:lnTo>
                <a:lnTo>
                  <a:pt x="260" y="1208"/>
                </a:lnTo>
                <a:lnTo>
                  <a:pt x="274" y="1220"/>
                </a:lnTo>
                <a:lnTo>
                  <a:pt x="288" y="1234"/>
                </a:lnTo>
                <a:lnTo>
                  <a:pt x="296" y="1252"/>
                </a:lnTo>
                <a:lnTo>
                  <a:pt x="302" y="1272"/>
                </a:lnTo>
                <a:lnTo>
                  <a:pt x="304" y="1292"/>
                </a:lnTo>
                <a:lnTo>
                  <a:pt x="304" y="1292"/>
                </a:lnTo>
                <a:lnTo>
                  <a:pt x="304" y="1306"/>
                </a:lnTo>
                <a:lnTo>
                  <a:pt x="302" y="1320"/>
                </a:lnTo>
                <a:lnTo>
                  <a:pt x="296" y="1332"/>
                </a:lnTo>
                <a:lnTo>
                  <a:pt x="290" y="1344"/>
                </a:lnTo>
                <a:lnTo>
                  <a:pt x="408" y="1344"/>
                </a:lnTo>
                <a:lnTo>
                  <a:pt x="408" y="1344"/>
                </a:lnTo>
                <a:lnTo>
                  <a:pt x="410" y="1296"/>
                </a:lnTo>
                <a:lnTo>
                  <a:pt x="414" y="1248"/>
                </a:lnTo>
                <a:lnTo>
                  <a:pt x="420" y="1202"/>
                </a:lnTo>
                <a:lnTo>
                  <a:pt x="428" y="1156"/>
                </a:lnTo>
                <a:lnTo>
                  <a:pt x="440" y="1112"/>
                </a:lnTo>
                <a:lnTo>
                  <a:pt x="452" y="1068"/>
                </a:lnTo>
                <a:lnTo>
                  <a:pt x="468" y="1024"/>
                </a:lnTo>
                <a:lnTo>
                  <a:pt x="484" y="982"/>
                </a:lnTo>
                <a:lnTo>
                  <a:pt x="504" y="940"/>
                </a:lnTo>
                <a:lnTo>
                  <a:pt x="524" y="900"/>
                </a:lnTo>
                <a:lnTo>
                  <a:pt x="546" y="862"/>
                </a:lnTo>
                <a:lnTo>
                  <a:pt x="572" y="824"/>
                </a:lnTo>
                <a:lnTo>
                  <a:pt x="598" y="786"/>
                </a:lnTo>
                <a:lnTo>
                  <a:pt x="624" y="752"/>
                </a:lnTo>
                <a:lnTo>
                  <a:pt x="654" y="718"/>
                </a:lnTo>
                <a:lnTo>
                  <a:pt x="686" y="686"/>
                </a:lnTo>
                <a:lnTo>
                  <a:pt x="718" y="654"/>
                </a:lnTo>
                <a:lnTo>
                  <a:pt x="752" y="624"/>
                </a:lnTo>
                <a:lnTo>
                  <a:pt x="786" y="598"/>
                </a:lnTo>
                <a:lnTo>
                  <a:pt x="824" y="570"/>
                </a:lnTo>
                <a:lnTo>
                  <a:pt x="862" y="546"/>
                </a:lnTo>
                <a:lnTo>
                  <a:pt x="900" y="524"/>
                </a:lnTo>
                <a:lnTo>
                  <a:pt x="940" y="504"/>
                </a:lnTo>
                <a:lnTo>
                  <a:pt x="982" y="484"/>
                </a:lnTo>
                <a:lnTo>
                  <a:pt x="1024" y="468"/>
                </a:lnTo>
                <a:lnTo>
                  <a:pt x="1066" y="452"/>
                </a:lnTo>
                <a:lnTo>
                  <a:pt x="1112" y="440"/>
                </a:lnTo>
                <a:lnTo>
                  <a:pt x="1156" y="428"/>
                </a:lnTo>
                <a:lnTo>
                  <a:pt x="1202" y="420"/>
                </a:lnTo>
                <a:lnTo>
                  <a:pt x="1248" y="414"/>
                </a:lnTo>
                <a:lnTo>
                  <a:pt x="1296" y="410"/>
                </a:lnTo>
                <a:lnTo>
                  <a:pt x="1344" y="408"/>
                </a:lnTo>
                <a:lnTo>
                  <a:pt x="1344" y="266"/>
                </a:lnTo>
                <a:lnTo>
                  <a:pt x="1344" y="266"/>
                </a:lnTo>
                <a:lnTo>
                  <a:pt x="1346" y="260"/>
                </a:lnTo>
                <a:lnTo>
                  <a:pt x="1352" y="256"/>
                </a:lnTo>
                <a:lnTo>
                  <a:pt x="1352" y="256"/>
                </a:lnTo>
                <a:lnTo>
                  <a:pt x="1358" y="254"/>
                </a:lnTo>
                <a:lnTo>
                  <a:pt x="1364" y="258"/>
                </a:lnTo>
                <a:lnTo>
                  <a:pt x="1364" y="258"/>
                </a:lnTo>
                <a:lnTo>
                  <a:pt x="1376" y="268"/>
                </a:lnTo>
                <a:lnTo>
                  <a:pt x="1390" y="276"/>
                </a:lnTo>
                <a:lnTo>
                  <a:pt x="1404" y="280"/>
                </a:lnTo>
                <a:lnTo>
                  <a:pt x="1420" y="282"/>
                </a:lnTo>
                <a:lnTo>
                  <a:pt x="1420" y="282"/>
                </a:lnTo>
                <a:lnTo>
                  <a:pt x="1436" y="280"/>
                </a:lnTo>
                <a:lnTo>
                  <a:pt x="1450" y="276"/>
                </a:lnTo>
                <a:lnTo>
                  <a:pt x="1464" y="268"/>
                </a:lnTo>
                <a:lnTo>
                  <a:pt x="1476" y="258"/>
                </a:lnTo>
                <a:lnTo>
                  <a:pt x="1484" y="246"/>
                </a:lnTo>
                <a:lnTo>
                  <a:pt x="1492" y="234"/>
                </a:lnTo>
                <a:lnTo>
                  <a:pt x="1496" y="218"/>
                </a:lnTo>
                <a:lnTo>
                  <a:pt x="1498" y="204"/>
                </a:lnTo>
                <a:lnTo>
                  <a:pt x="1498" y="204"/>
                </a:lnTo>
                <a:lnTo>
                  <a:pt x="1496" y="188"/>
                </a:lnTo>
                <a:lnTo>
                  <a:pt x="1492" y="172"/>
                </a:lnTo>
                <a:lnTo>
                  <a:pt x="1484" y="160"/>
                </a:lnTo>
                <a:lnTo>
                  <a:pt x="1476" y="148"/>
                </a:lnTo>
                <a:lnTo>
                  <a:pt x="1464" y="138"/>
                </a:lnTo>
                <a:lnTo>
                  <a:pt x="1450" y="132"/>
                </a:lnTo>
                <a:lnTo>
                  <a:pt x="1436" y="126"/>
                </a:lnTo>
                <a:lnTo>
                  <a:pt x="1420" y="126"/>
                </a:lnTo>
                <a:lnTo>
                  <a:pt x="1420" y="126"/>
                </a:lnTo>
                <a:lnTo>
                  <a:pt x="1404" y="126"/>
                </a:lnTo>
                <a:lnTo>
                  <a:pt x="1390" y="132"/>
                </a:lnTo>
                <a:lnTo>
                  <a:pt x="1376" y="138"/>
                </a:lnTo>
                <a:lnTo>
                  <a:pt x="1364" y="148"/>
                </a:lnTo>
                <a:lnTo>
                  <a:pt x="1364" y="148"/>
                </a:lnTo>
                <a:lnTo>
                  <a:pt x="1358" y="152"/>
                </a:lnTo>
                <a:lnTo>
                  <a:pt x="1352" y="152"/>
                </a:lnTo>
                <a:lnTo>
                  <a:pt x="1352" y="152"/>
                </a:lnTo>
                <a:lnTo>
                  <a:pt x="1346" y="146"/>
                </a:lnTo>
                <a:lnTo>
                  <a:pt x="1344" y="140"/>
                </a:lnTo>
                <a:lnTo>
                  <a:pt x="1344" y="0"/>
                </a:lnTo>
                <a:lnTo>
                  <a:pt x="1344" y="0"/>
                </a:lnTo>
                <a:lnTo>
                  <a:pt x="1274" y="2"/>
                </a:lnTo>
                <a:lnTo>
                  <a:pt x="1206" y="8"/>
                </a:lnTo>
                <a:lnTo>
                  <a:pt x="1140" y="16"/>
                </a:lnTo>
                <a:lnTo>
                  <a:pt x="1074" y="28"/>
                </a:lnTo>
                <a:lnTo>
                  <a:pt x="1010" y="44"/>
                </a:lnTo>
                <a:lnTo>
                  <a:pt x="946" y="62"/>
                </a:lnTo>
                <a:lnTo>
                  <a:pt x="884" y="84"/>
                </a:lnTo>
                <a:lnTo>
                  <a:pt x="822" y="108"/>
                </a:lnTo>
                <a:lnTo>
                  <a:pt x="764" y="136"/>
                </a:lnTo>
                <a:lnTo>
                  <a:pt x="706" y="166"/>
                </a:lnTo>
                <a:lnTo>
                  <a:pt x="650" y="198"/>
                </a:lnTo>
                <a:lnTo>
                  <a:pt x="596" y="232"/>
                </a:lnTo>
                <a:lnTo>
                  <a:pt x="542" y="270"/>
                </a:lnTo>
                <a:lnTo>
                  <a:pt x="492" y="310"/>
                </a:lnTo>
                <a:lnTo>
                  <a:pt x="444" y="352"/>
                </a:lnTo>
                <a:lnTo>
                  <a:pt x="396" y="396"/>
                </a:lnTo>
                <a:lnTo>
                  <a:pt x="352" y="444"/>
                </a:lnTo>
                <a:lnTo>
                  <a:pt x="310" y="492"/>
                </a:lnTo>
                <a:lnTo>
                  <a:pt x="270" y="542"/>
                </a:lnTo>
                <a:lnTo>
                  <a:pt x="232" y="596"/>
                </a:lnTo>
                <a:lnTo>
                  <a:pt x="198" y="650"/>
                </a:lnTo>
                <a:lnTo>
                  <a:pt x="166" y="706"/>
                </a:lnTo>
                <a:lnTo>
                  <a:pt x="136" y="764"/>
                </a:lnTo>
                <a:lnTo>
                  <a:pt x="108" y="822"/>
                </a:lnTo>
                <a:lnTo>
                  <a:pt x="84" y="884"/>
                </a:lnTo>
                <a:lnTo>
                  <a:pt x="62" y="946"/>
                </a:lnTo>
                <a:lnTo>
                  <a:pt x="44" y="1010"/>
                </a:lnTo>
                <a:lnTo>
                  <a:pt x="30" y="1074"/>
                </a:lnTo>
                <a:lnTo>
                  <a:pt x="18" y="1140"/>
                </a:lnTo>
                <a:lnTo>
                  <a:pt x="8" y="1208"/>
                </a:lnTo>
                <a:lnTo>
                  <a:pt x="2" y="1276"/>
                </a:lnTo>
                <a:lnTo>
                  <a:pt x="0" y="1344"/>
                </a:lnTo>
                <a:lnTo>
                  <a:pt x="116" y="1344"/>
                </a:lnTo>
                <a:lnTo>
                  <a:pt x="116" y="1344"/>
                </a:lnTo>
                <a:lnTo>
                  <a:pt x="110" y="1332"/>
                </a:lnTo>
                <a:lnTo>
                  <a:pt x="104" y="1320"/>
                </a:lnTo>
                <a:lnTo>
                  <a:pt x="102" y="1306"/>
                </a:lnTo>
                <a:lnTo>
                  <a:pt x="100" y="1292"/>
                </a:lnTo>
                <a:lnTo>
                  <a:pt x="100" y="1292"/>
                </a:lnTo>
                <a:close/>
              </a:path>
            </a:pathLst>
          </a:custGeom>
          <a:solidFill>
            <a:srgbClr val="96C9B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4" name="Freeform 7"/>
          <p:cNvSpPr/>
          <p:nvPr/>
        </p:nvSpPr>
        <p:spPr bwMode="auto">
          <a:xfrm>
            <a:off x="6112759" y="1512160"/>
            <a:ext cx="1876998" cy="2092068"/>
          </a:xfrm>
          <a:custGeom>
            <a:avLst/>
            <a:gdLst>
              <a:gd name="T0" fmla="*/ 72 w 1344"/>
              <a:gd name="T1" fmla="*/ 104 h 1498"/>
              <a:gd name="T2" fmla="*/ 124 w 1344"/>
              <a:gd name="T3" fmla="*/ 132 h 1498"/>
              <a:gd name="T4" fmla="*/ 152 w 1344"/>
              <a:gd name="T5" fmla="*/ 182 h 1498"/>
              <a:gd name="T6" fmla="*/ 152 w 1344"/>
              <a:gd name="T7" fmla="*/ 224 h 1498"/>
              <a:gd name="T8" fmla="*/ 124 w 1344"/>
              <a:gd name="T9" fmla="*/ 276 h 1498"/>
              <a:gd name="T10" fmla="*/ 72 w 1344"/>
              <a:gd name="T11" fmla="*/ 304 h 1498"/>
              <a:gd name="T12" fmla="*/ 38 w 1344"/>
              <a:gd name="T13" fmla="*/ 304 h 1498"/>
              <a:gd name="T14" fmla="*/ 0 w 1344"/>
              <a:gd name="T15" fmla="*/ 290 h 1498"/>
              <a:gd name="T16" fmla="*/ 48 w 1344"/>
              <a:gd name="T17" fmla="*/ 410 h 1498"/>
              <a:gd name="T18" fmla="*/ 188 w 1344"/>
              <a:gd name="T19" fmla="*/ 428 h 1498"/>
              <a:gd name="T20" fmla="*/ 320 w 1344"/>
              <a:gd name="T21" fmla="*/ 468 h 1498"/>
              <a:gd name="T22" fmla="*/ 444 w 1344"/>
              <a:gd name="T23" fmla="*/ 524 h 1498"/>
              <a:gd name="T24" fmla="*/ 556 w 1344"/>
              <a:gd name="T25" fmla="*/ 598 h 1498"/>
              <a:gd name="T26" fmla="*/ 658 w 1344"/>
              <a:gd name="T27" fmla="*/ 686 h 1498"/>
              <a:gd name="T28" fmla="*/ 746 w 1344"/>
              <a:gd name="T29" fmla="*/ 786 h 1498"/>
              <a:gd name="T30" fmla="*/ 820 w 1344"/>
              <a:gd name="T31" fmla="*/ 900 h 1498"/>
              <a:gd name="T32" fmla="*/ 876 w 1344"/>
              <a:gd name="T33" fmla="*/ 1024 h 1498"/>
              <a:gd name="T34" fmla="*/ 914 w 1344"/>
              <a:gd name="T35" fmla="*/ 1156 h 1498"/>
              <a:gd name="T36" fmla="*/ 934 w 1344"/>
              <a:gd name="T37" fmla="*/ 1296 h 1498"/>
              <a:gd name="T38" fmla="*/ 1078 w 1344"/>
              <a:gd name="T39" fmla="*/ 1344 h 1498"/>
              <a:gd name="T40" fmla="*/ 1088 w 1344"/>
              <a:gd name="T41" fmla="*/ 1352 h 1498"/>
              <a:gd name="T42" fmla="*/ 1086 w 1344"/>
              <a:gd name="T43" fmla="*/ 1364 h 1498"/>
              <a:gd name="T44" fmla="*/ 1064 w 1344"/>
              <a:gd name="T45" fmla="*/ 1404 h 1498"/>
              <a:gd name="T46" fmla="*/ 1064 w 1344"/>
              <a:gd name="T47" fmla="*/ 1436 h 1498"/>
              <a:gd name="T48" fmla="*/ 1086 w 1344"/>
              <a:gd name="T49" fmla="*/ 1476 h 1498"/>
              <a:gd name="T50" fmla="*/ 1124 w 1344"/>
              <a:gd name="T51" fmla="*/ 1496 h 1498"/>
              <a:gd name="T52" fmla="*/ 1156 w 1344"/>
              <a:gd name="T53" fmla="*/ 1496 h 1498"/>
              <a:gd name="T54" fmla="*/ 1196 w 1344"/>
              <a:gd name="T55" fmla="*/ 1476 h 1498"/>
              <a:gd name="T56" fmla="*/ 1218 w 1344"/>
              <a:gd name="T57" fmla="*/ 1436 h 1498"/>
              <a:gd name="T58" fmla="*/ 1218 w 1344"/>
              <a:gd name="T59" fmla="*/ 1404 h 1498"/>
              <a:gd name="T60" fmla="*/ 1196 w 1344"/>
              <a:gd name="T61" fmla="*/ 1364 h 1498"/>
              <a:gd name="T62" fmla="*/ 1192 w 1344"/>
              <a:gd name="T63" fmla="*/ 1352 h 1498"/>
              <a:gd name="T64" fmla="*/ 1204 w 1344"/>
              <a:gd name="T65" fmla="*/ 1344 h 1498"/>
              <a:gd name="T66" fmla="*/ 1342 w 1344"/>
              <a:gd name="T67" fmla="*/ 1276 h 1498"/>
              <a:gd name="T68" fmla="*/ 1314 w 1344"/>
              <a:gd name="T69" fmla="*/ 1074 h 1498"/>
              <a:gd name="T70" fmla="*/ 1260 w 1344"/>
              <a:gd name="T71" fmla="*/ 884 h 1498"/>
              <a:gd name="T72" fmla="*/ 1178 w 1344"/>
              <a:gd name="T73" fmla="*/ 706 h 1498"/>
              <a:gd name="T74" fmla="*/ 1074 w 1344"/>
              <a:gd name="T75" fmla="*/ 542 h 1498"/>
              <a:gd name="T76" fmla="*/ 946 w 1344"/>
              <a:gd name="T77" fmla="*/ 396 h 1498"/>
              <a:gd name="T78" fmla="*/ 800 w 1344"/>
              <a:gd name="T79" fmla="*/ 270 h 1498"/>
              <a:gd name="T80" fmla="*/ 638 w 1344"/>
              <a:gd name="T81" fmla="*/ 166 h 1498"/>
              <a:gd name="T82" fmla="*/ 460 w 1344"/>
              <a:gd name="T83" fmla="*/ 84 h 1498"/>
              <a:gd name="T84" fmla="*/ 270 w 1344"/>
              <a:gd name="T85" fmla="*/ 28 h 1498"/>
              <a:gd name="T86" fmla="*/ 68 w 1344"/>
              <a:gd name="T87" fmla="*/ 2 h 1498"/>
              <a:gd name="T88" fmla="*/ 0 w 1344"/>
              <a:gd name="T89" fmla="*/ 116 h 1498"/>
              <a:gd name="T90" fmla="*/ 38 w 1344"/>
              <a:gd name="T91" fmla="*/ 102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44" h="1498">
                <a:moveTo>
                  <a:pt x="52" y="102"/>
                </a:moveTo>
                <a:lnTo>
                  <a:pt x="52" y="102"/>
                </a:lnTo>
                <a:lnTo>
                  <a:pt x="72" y="104"/>
                </a:lnTo>
                <a:lnTo>
                  <a:pt x="92" y="110"/>
                </a:lnTo>
                <a:lnTo>
                  <a:pt x="108" y="118"/>
                </a:lnTo>
                <a:lnTo>
                  <a:pt x="124" y="132"/>
                </a:lnTo>
                <a:lnTo>
                  <a:pt x="136" y="146"/>
                </a:lnTo>
                <a:lnTo>
                  <a:pt x="146" y="164"/>
                </a:lnTo>
                <a:lnTo>
                  <a:pt x="152" y="182"/>
                </a:lnTo>
                <a:lnTo>
                  <a:pt x="154" y="204"/>
                </a:lnTo>
                <a:lnTo>
                  <a:pt x="154" y="204"/>
                </a:lnTo>
                <a:lnTo>
                  <a:pt x="152" y="224"/>
                </a:lnTo>
                <a:lnTo>
                  <a:pt x="146" y="242"/>
                </a:lnTo>
                <a:lnTo>
                  <a:pt x="136" y="260"/>
                </a:lnTo>
                <a:lnTo>
                  <a:pt x="124" y="276"/>
                </a:lnTo>
                <a:lnTo>
                  <a:pt x="108" y="288"/>
                </a:lnTo>
                <a:lnTo>
                  <a:pt x="92" y="298"/>
                </a:lnTo>
                <a:lnTo>
                  <a:pt x="72" y="304"/>
                </a:lnTo>
                <a:lnTo>
                  <a:pt x="52" y="306"/>
                </a:lnTo>
                <a:lnTo>
                  <a:pt x="52" y="306"/>
                </a:lnTo>
                <a:lnTo>
                  <a:pt x="38" y="304"/>
                </a:lnTo>
                <a:lnTo>
                  <a:pt x="24" y="302"/>
                </a:lnTo>
                <a:lnTo>
                  <a:pt x="12" y="298"/>
                </a:lnTo>
                <a:lnTo>
                  <a:pt x="0" y="290"/>
                </a:lnTo>
                <a:lnTo>
                  <a:pt x="0" y="408"/>
                </a:lnTo>
                <a:lnTo>
                  <a:pt x="0" y="408"/>
                </a:lnTo>
                <a:lnTo>
                  <a:pt x="48" y="410"/>
                </a:lnTo>
                <a:lnTo>
                  <a:pt x="94" y="414"/>
                </a:lnTo>
                <a:lnTo>
                  <a:pt x="142" y="420"/>
                </a:lnTo>
                <a:lnTo>
                  <a:pt x="188" y="428"/>
                </a:lnTo>
                <a:lnTo>
                  <a:pt x="232" y="440"/>
                </a:lnTo>
                <a:lnTo>
                  <a:pt x="276" y="452"/>
                </a:lnTo>
                <a:lnTo>
                  <a:pt x="320" y="468"/>
                </a:lnTo>
                <a:lnTo>
                  <a:pt x="362" y="484"/>
                </a:lnTo>
                <a:lnTo>
                  <a:pt x="404" y="504"/>
                </a:lnTo>
                <a:lnTo>
                  <a:pt x="444" y="524"/>
                </a:lnTo>
                <a:lnTo>
                  <a:pt x="482" y="546"/>
                </a:lnTo>
                <a:lnTo>
                  <a:pt x="520" y="570"/>
                </a:lnTo>
                <a:lnTo>
                  <a:pt x="556" y="598"/>
                </a:lnTo>
                <a:lnTo>
                  <a:pt x="592" y="624"/>
                </a:lnTo>
                <a:lnTo>
                  <a:pt x="626" y="654"/>
                </a:lnTo>
                <a:lnTo>
                  <a:pt x="658" y="686"/>
                </a:lnTo>
                <a:lnTo>
                  <a:pt x="690" y="718"/>
                </a:lnTo>
                <a:lnTo>
                  <a:pt x="718" y="752"/>
                </a:lnTo>
                <a:lnTo>
                  <a:pt x="746" y="786"/>
                </a:lnTo>
                <a:lnTo>
                  <a:pt x="772" y="824"/>
                </a:lnTo>
                <a:lnTo>
                  <a:pt x="796" y="862"/>
                </a:lnTo>
                <a:lnTo>
                  <a:pt x="820" y="900"/>
                </a:lnTo>
                <a:lnTo>
                  <a:pt x="840" y="940"/>
                </a:lnTo>
                <a:lnTo>
                  <a:pt x="860" y="982"/>
                </a:lnTo>
                <a:lnTo>
                  <a:pt x="876" y="1024"/>
                </a:lnTo>
                <a:lnTo>
                  <a:pt x="890" y="1068"/>
                </a:lnTo>
                <a:lnTo>
                  <a:pt x="904" y="1112"/>
                </a:lnTo>
                <a:lnTo>
                  <a:pt x="914" y="1156"/>
                </a:lnTo>
                <a:lnTo>
                  <a:pt x="924" y="1202"/>
                </a:lnTo>
                <a:lnTo>
                  <a:pt x="930" y="1248"/>
                </a:lnTo>
                <a:lnTo>
                  <a:pt x="934" y="1296"/>
                </a:lnTo>
                <a:lnTo>
                  <a:pt x="936" y="1344"/>
                </a:lnTo>
                <a:lnTo>
                  <a:pt x="1078" y="1344"/>
                </a:lnTo>
                <a:lnTo>
                  <a:pt x="1078" y="1344"/>
                </a:lnTo>
                <a:lnTo>
                  <a:pt x="1084" y="1346"/>
                </a:lnTo>
                <a:lnTo>
                  <a:pt x="1088" y="1352"/>
                </a:lnTo>
                <a:lnTo>
                  <a:pt x="1088" y="1352"/>
                </a:lnTo>
                <a:lnTo>
                  <a:pt x="1090" y="1358"/>
                </a:lnTo>
                <a:lnTo>
                  <a:pt x="1086" y="1364"/>
                </a:lnTo>
                <a:lnTo>
                  <a:pt x="1086" y="1364"/>
                </a:lnTo>
                <a:lnTo>
                  <a:pt x="1076" y="1376"/>
                </a:lnTo>
                <a:lnTo>
                  <a:pt x="1068" y="1390"/>
                </a:lnTo>
                <a:lnTo>
                  <a:pt x="1064" y="1404"/>
                </a:lnTo>
                <a:lnTo>
                  <a:pt x="1062" y="1420"/>
                </a:lnTo>
                <a:lnTo>
                  <a:pt x="1062" y="1420"/>
                </a:lnTo>
                <a:lnTo>
                  <a:pt x="1064" y="1436"/>
                </a:lnTo>
                <a:lnTo>
                  <a:pt x="1068" y="1450"/>
                </a:lnTo>
                <a:lnTo>
                  <a:pt x="1076" y="1464"/>
                </a:lnTo>
                <a:lnTo>
                  <a:pt x="1086" y="1476"/>
                </a:lnTo>
                <a:lnTo>
                  <a:pt x="1098" y="1486"/>
                </a:lnTo>
                <a:lnTo>
                  <a:pt x="1110" y="1492"/>
                </a:lnTo>
                <a:lnTo>
                  <a:pt x="1124" y="1496"/>
                </a:lnTo>
                <a:lnTo>
                  <a:pt x="1140" y="1498"/>
                </a:lnTo>
                <a:lnTo>
                  <a:pt x="1140" y="1498"/>
                </a:lnTo>
                <a:lnTo>
                  <a:pt x="1156" y="1496"/>
                </a:lnTo>
                <a:lnTo>
                  <a:pt x="1170" y="1492"/>
                </a:lnTo>
                <a:lnTo>
                  <a:pt x="1184" y="1486"/>
                </a:lnTo>
                <a:lnTo>
                  <a:pt x="1196" y="1476"/>
                </a:lnTo>
                <a:lnTo>
                  <a:pt x="1206" y="1464"/>
                </a:lnTo>
                <a:lnTo>
                  <a:pt x="1212" y="1450"/>
                </a:lnTo>
                <a:lnTo>
                  <a:pt x="1218" y="1436"/>
                </a:lnTo>
                <a:lnTo>
                  <a:pt x="1218" y="1420"/>
                </a:lnTo>
                <a:lnTo>
                  <a:pt x="1218" y="1420"/>
                </a:lnTo>
                <a:lnTo>
                  <a:pt x="1218" y="1404"/>
                </a:lnTo>
                <a:lnTo>
                  <a:pt x="1212" y="1390"/>
                </a:lnTo>
                <a:lnTo>
                  <a:pt x="1206" y="1376"/>
                </a:lnTo>
                <a:lnTo>
                  <a:pt x="1196" y="1364"/>
                </a:lnTo>
                <a:lnTo>
                  <a:pt x="1196" y="1364"/>
                </a:lnTo>
                <a:lnTo>
                  <a:pt x="1192" y="1358"/>
                </a:lnTo>
                <a:lnTo>
                  <a:pt x="1192" y="1352"/>
                </a:lnTo>
                <a:lnTo>
                  <a:pt x="1192" y="1352"/>
                </a:lnTo>
                <a:lnTo>
                  <a:pt x="1196" y="1346"/>
                </a:lnTo>
                <a:lnTo>
                  <a:pt x="1204" y="1344"/>
                </a:lnTo>
                <a:lnTo>
                  <a:pt x="1344" y="1344"/>
                </a:lnTo>
                <a:lnTo>
                  <a:pt x="1344" y="1344"/>
                </a:lnTo>
                <a:lnTo>
                  <a:pt x="1342" y="1276"/>
                </a:lnTo>
                <a:lnTo>
                  <a:pt x="1336" y="1208"/>
                </a:lnTo>
                <a:lnTo>
                  <a:pt x="1326" y="1140"/>
                </a:lnTo>
                <a:lnTo>
                  <a:pt x="1314" y="1074"/>
                </a:lnTo>
                <a:lnTo>
                  <a:pt x="1298" y="1010"/>
                </a:lnTo>
                <a:lnTo>
                  <a:pt x="1280" y="946"/>
                </a:lnTo>
                <a:lnTo>
                  <a:pt x="1260" y="884"/>
                </a:lnTo>
                <a:lnTo>
                  <a:pt x="1234" y="822"/>
                </a:lnTo>
                <a:lnTo>
                  <a:pt x="1208" y="764"/>
                </a:lnTo>
                <a:lnTo>
                  <a:pt x="1178" y="706"/>
                </a:lnTo>
                <a:lnTo>
                  <a:pt x="1146" y="650"/>
                </a:lnTo>
                <a:lnTo>
                  <a:pt x="1110" y="596"/>
                </a:lnTo>
                <a:lnTo>
                  <a:pt x="1074" y="542"/>
                </a:lnTo>
                <a:lnTo>
                  <a:pt x="1034" y="492"/>
                </a:lnTo>
                <a:lnTo>
                  <a:pt x="992" y="444"/>
                </a:lnTo>
                <a:lnTo>
                  <a:pt x="946" y="396"/>
                </a:lnTo>
                <a:lnTo>
                  <a:pt x="900" y="352"/>
                </a:lnTo>
                <a:lnTo>
                  <a:pt x="852" y="310"/>
                </a:lnTo>
                <a:lnTo>
                  <a:pt x="800" y="270"/>
                </a:lnTo>
                <a:lnTo>
                  <a:pt x="748" y="232"/>
                </a:lnTo>
                <a:lnTo>
                  <a:pt x="694" y="198"/>
                </a:lnTo>
                <a:lnTo>
                  <a:pt x="638" y="166"/>
                </a:lnTo>
                <a:lnTo>
                  <a:pt x="580" y="136"/>
                </a:lnTo>
                <a:lnTo>
                  <a:pt x="520" y="108"/>
                </a:lnTo>
                <a:lnTo>
                  <a:pt x="460" y="84"/>
                </a:lnTo>
                <a:lnTo>
                  <a:pt x="398" y="62"/>
                </a:lnTo>
                <a:lnTo>
                  <a:pt x="334" y="44"/>
                </a:lnTo>
                <a:lnTo>
                  <a:pt x="270" y="28"/>
                </a:lnTo>
                <a:lnTo>
                  <a:pt x="204" y="16"/>
                </a:lnTo>
                <a:lnTo>
                  <a:pt x="136" y="8"/>
                </a:lnTo>
                <a:lnTo>
                  <a:pt x="68" y="2"/>
                </a:lnTo>
                <a:lnTo>
                  <a:pt x="0" y="0"/>
                </a:lnTo>
                <a:lnTo>
                  <a:pt x="0" y="116"/>
                </a:lnTo>
                <a:lnTo>
                  <a:pt x="0" y="116"/>
                </a:lnTo>
                <a:lnTo>
                  <a:pt x="12" y="110"/>
                </a:lnTo>
                <a:lnTo>
                  <a:pt x="24" y="104"/>
                </a:lnTo>
                <a:lnTo>
                  <a:pt x="38" y="102"/>
                </a:lnTo>
                <a:lnTo>
                  <a:pt x="52" y="102"/>
                </a:lnTo>
                <a:lnTo>
                  <a:pt x="52" y="102"/>
                </a:lnTo>
                <a:close/>
              </a:path>
            </a:pathLst>
          </a:custGeom>
          <a:solidFill>
            <a:srgbClr val="96C9B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5" name="Freeform 8"/>
          <p:cNvSpPr/>
          <p:nvPr/>
        </p:nvSpPr>
        <p:spPr bwMode="auto">
          <a:xfrm>
            <a:off x="5897686" y="3422674"/>
            <a:ext cx="2092071" cy="1874204"/>
          </a:xfrm>
          <a:custGeom>
            <a:avLst/>
            <a:gdLst>
              <a:gd name="T0" fmla="*/ 1394 w 1498"/>
              <a:gd name="T1" fmla="*/ 72 h 1342"/>
              <a:gd name="T2" fmla="*/ 1366 w 1498"/>
              <a:gd name="T3" fmla="*/ 124 h 1342"/>
              <a:gd name="T4" fmla="*/ 1316 w 1498"/>
              <a:gd name="T5" fmla="*/ 152 h 1342"/>
              <a:gd name="T6" fmla="*/ 1274 w 1498"/>
              <a:gd name="T7" fmla="*/ 152 h 1342"/>
              <a:gd name="T8" fmla="*/ 1222 w 1498"/>
              <a:gd name="T9" fmla="*/ 124 h 1342"/>
              <a:gd name="T10" fmla="*/ 1194 w 1498"/>
              <a:gd name="T11" fmla="*/ 72 h 1342"/>
              <a:gd name="T12" fmla="*/ 1194 w 1498"/>
              <a:gd name="T13" fmla="*/ 38 h 1342"/>
              <a:gd name="T14" fmla="*/ 1208 w 1498"/>
              <a:gd name="T15" fmla="*/ 0 h 1342"/>
              <a:gd name="T16" fmla="*/ 1088 w 1498"/>
              <a:gd name="T17" fmla="*/ 48 h 1342"/>
              <a:gd name="T18" fmla="*/ 1068 w 1498"/>
              <a:gd name="T19" fmla="*/ 188 h 1342"/>
              <a:gd name="T20" fmla="*/ 1030 w 1498"/>
              <a:gd name="T21" fmla="*/ 320 h 1342"/>
              <a:gd name="T22" fmla="*/ 972 w 1498"/>
              <a:gd name="T23" fmla="*/ 444 h 1342"/>
              <a:gd name="T24" fmla="*/ 900 w 1498"/>
              <a:gd name="T25" fmla="*/ 556 h 1342"/>
              <a:gd name="T26" fmla="*/ 812 w 1498"/>
              <a:gd name="T27" fmla="*/ 658 h 1342"/>
              <a:gd name="T28" fmla="*/ 710 w 1498"/>
              <a:gd name="T29" fmla="*/ 746 h 1342"/>
              <a:gd name="T30" fmla="*/ 596 w 1498"/>
              <a:gd name="T31" fmla="*/ 818 h 1342"/>
              <a:gd name="T32" fmla="*/ 474 w 1498"/>
              <a:gd name="T33" fmla="*/ 874 h 1342"/>
              <a:gd name="T34" fmla="*/ 342 w 1498"/>
              <a:gd name="T35" fmla="*/ 914 h 1342"/>
              <a:gd name="T36" fmla="*/ 202 w 1498"/>
              <a:gd name="T37" fmla="*/ 932 h 1342"/>
              <a:gd name="T38" fmla="*/ 154 w 1498"/>
              <a:gd name="T39" fmla="*/ 1078 h 1342"/>
              <a:gd name="T40" fmla="*/ 146 w 1498"/>
              <a:gd name="T41" fmla="*/ 1090 h 1342"/>
              <a:gd name="T42" fmla="*/ 134 w 1498"/>
              <a:gd name="T43" fmla="*/ 1086 h 1342"/>
              <a:gd name="T44" fmla="*/ 92 w 1498"/>
              <a:gd name="T45" fmla="*/ 1064 h 1342"/>
              <a:gd name="T46" fmla="*/ 62 w 1498"/>
              <a:gd name="T47" fmla="*/ 1064 h 1342"/>
              <a:gd name="T48" fmla="*/ 22 w 1498"/>
              <a:gd name="T49" fmla="*/ 1086 h 1342"/>
              <a:gd name="T50" fmla="*/ 2 w 1498"/>
              <a:gd name="T51" fmla="*/ 1126 h 1342"/>
              <a:gd name="T52" fmla="*/ 2 w 1498"/>
              <a:gd name="T53" fmla="*/ 1156 h 1342"/>
              <a:gd name="T54" fmla="*/ 22 w 1498"/>
              <a:gd name="T55" fmla="*/ 1196 h 1342"/>
              <a:gd name="T56" fmla="*/ 62 w 1498"/>
              <a:gd name="T57" fmla="*/ 1218 h 1342"/>
              <a:gd name="T58" fmla="*/ 92 w 1498"/>
              <a:gd name="T59" fmla="*/ 1218 h 1342"/>
              <a:gd name="T60" fmla="*/ 134 w 1498"/>
              <a:gd name="T61" fmla="*/ 1196 h 1342"/>
              <a:gd name="T62" fmla="*/ 146 w 1498"/>
              <a:gd name="T63" fmla="*/ 1192 h 1342"/>
              <a:gd name="T64" fmla="*/ 154 w 1498"/>
              <a:gd name="T65" fmla="*/ 1204 h 1342"/>
              <a:gd name="T66" fmla="*/ 222 w 1498"/>
              <a:gd name="T67" fmla="*/ 1340 h 1342"/>
              <a:gd name="T68" fmla="*/ 424 w 1498"/>
              <a:gd name="T69" fmla="*/ 1314 h 1342"/>
              <a:gd name="T70" fmla="*/ 614 w 1498"/>
              <a:gd name="T71" fmla="*/ 1258 h 1342"/>
              <a:gd name="T72" fmla="*/ 792 w 1498"/>
              <a:gd name="T73" fmla="*/ 1178 h 1342"/>
              <a:gd name="T74" fmla="*/ 954 w 1498"/>
              <a:gd name="T75" fmla="*/ 1072 h 1342"/>
              <a:gd name="T76" fmla="*/ 1100 w 1498"/>
              <a:gd name="T77" fmla="*/ 946 h 1342"/>
              <a:gd name="T78" fmla="*/ 1226 w 1498"/>
              <a:gd name="T79" fmla="*/ 800 h 1342"/>
              <a:gd name="T80" fmla="*/ 1332 w 1498"/>
              <a:gd name="T81" fmla="*/ 638 h 1342"/>
              <a:gd name="T82" fmla="*/ 1412 w 1498"/>
              <a:gd name="T83" fmla="*/ 460 h 1342"/>
              <a:gd name="T84" fmla="*/ 1468 w 1498"/>
              <a:gd name="T85" fmla="*/ 270 h 1342"/>
              <a:gd name="T86" fmla="*/ 1494 w 1498"/>
              <a:gd name="T87" fmla="*/ 68 h 1342"/>
              <a:gd name="T88" fmla="*/ 1382 w 1498"/>
              <a:gd name="T89" fmla="*/ 0 h 1342"/>
              <a:gd name="T90" fmla="*/ 1396 w 1498"/>
              <a:gd name="T91" fmla="*/ 38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98" h="1342">
                <a:moveTo>
                  <a:pt x="1396" y="52"/>
                </a:moveTo>
                <a:lnTo>
                  <a:pt x="1396" y="52"/>
                </a:lnTo>
                <a:lnTo>
                  <a:pt x="1394" y="72"/>
                </a:lnTo>
                <a:lnTo>
                  <a:pt x="1388" y="92"/>
                </a:lnTo>
                <a:lnTo>
                  <a:pt x="1380" y="110"/>
                </a:lnTo>
                <a:lnTo>
                  <a:pt x="1366" y="124"/>
                </a:lnTo>
                <a:lnTo>
                  <a:pt x="1352" y="136"/>
                </a:lnTo>
                <a:lnTo>
                  <a:pt x="1334" y="146"/>
                </a:lnTo>
                <a:lnTo>
                  <a:pt x="1316" y="152"/>
                </a:lnTo>
                <a:lnTo>
                  <a:pt x="1294" y="154"/>
                </a:lnTo>
                <a:lnTo>
                  <a:pt x="1294" y="154"/>
                </a:lnTo>
                <a:lnTo>
                  <a:pt x="1274" y="152"/>
                </a:lnTo>
                <a:lnTo>
                  <a:pt x="1254" y="146"/>
                </a:lnTo>
                <a:lnTo>
                  <a:pt x="1238" y="136"/>
                </a:lnTo>
                <a:lnTo>
                  <a:pt x="1222" y="124"/>
                </a:lnTo>
                <a:lnTo>
                  <a:pt x="1210" y="110"/>
                </a:lnTo>
                <a:lnTo>
                  <a:pt x="1200" y="92"/>
                </a:lnTo>
                <a:lnTo>
                  <a:pt x="1194" y="72"/>
                </a:lnTo>
                <a:lnTo>
                  <a:pt x="1192" y="52"/>
                </a:lnTo>
                <a:lnTo>
                  <a:pt x="1192" y="52"/>
                </a:lnTo>
                <a:lnTo>
                  <a:pt x="1194" y="38"/>
                </a:lnTo>
                <a:lnTo>
                  <a:pt x="1196" y="26"/>
                </a:lnTo>
                <a:lnTo>
                  <a:pt x="1200" y="12"/>
                </a:lnTo>
                <a:lnTo>
                  <a:pt x="1208" y="0"/>
                </a:lnTo>
                <a:lnTo>
                  <a:pt x="1090" y="0"/>
                </a:lnTo>
                <a:lnTo>
                  <a:pt x="1090" y="0"/>
                </a:lnTo>
                <a:lnTo>
                  <a:pt x="1088" y="48"/>
                </a:lnTo>
                <a:lnTo>
                  <a:pt x="1084" y="96"/>
                </a:lnTo>
                <a:lnTo>
                  <a:pt x="1076" y="142"/>
                </a:lnTo>
                <a:lnTo>
                  <a:pt x="1068" y="188"/>
                </a:lnTo>
                <a:lnTo>
                  <a:pt x="1058" y="232"/>
                </a:lnTo>
                <a:lnTo>
                  <a:pt x="1044" y="276"/>
                </a:lnTo>
                <a:lnTo>
                  <a:pt x="1030" y="320"/>
                </a:lnTo>
                <a:lnTo>
                  <a:pt x="1012" y="362"/>
                </a:lnTo>
                <a:lnTo>
                  <a:pt x="994" y="402"/>
                </a:lnTo>
                <a:lnTo>
                  <a:pt x="972" y="444"/>
                </a:lnTo>
                <a:lnTo>
                  <a:pt x="950" y="482"/>
                </a:lnTo>
                <a:lnTo>
                  <a:pt x="926" y="520"/>
                </a:lnTo>
                <a:lnTo>
                  <a:pt x="900" y="556"/>
                </a:lnTo>
                <a:lnTo>
                  <a:pt x="872" y="592"/>
                </a:lnTo>
                <a:lnTo>
                  <a:pt x="842" y="626"/>
                </a:lnTo>
                <a:lnTo>
                  <a:pt x="812" y="658"/>
                </a:lnTo>
                <a:lnTo>
                  <a:pt x="780" y="688"/>
                </a:lnTo>
                <a:lnTo>
                  <a:pt x="746" y="718"/>
                </a:lnTo>
                <a:lnTo>
                  <a:pt x="710" y="746"/>
                </a:lnTo>
                <a:lnTo>
                  <a:pt x="674" y="772"/>
                </a:lnTo>
                <a:lnTo>
                  <a:pt x="636" y="796"/>
                </a:lnTo>
                <a:lnTo>
                  <a:pt x="596" y="818"/>
                </a:lnTo>
                <a:lnTo>
                  <a:pt x="556" y="840"/>
                </a:lnTo>
                <a:lnTo>
                  <a:pt x="516" y="858"/>
                </a:lnTo>
                <a:lnTo>
                  <a:pt x="474" y="874"/>
                </a:lnTo>
                <a:lnTo>
                  <a:pt x="430" y="890"/>
                </a:lnTo>
                <a:lnTo>
                  <a:pt x="386" y="902"/>
                </a:lnTo>
                <a:lnTo>
                  <a:pt x="342" y="914"/>
                </a:lnTo>
                <a:lnTo>
                  <a:pt x="296" y="922"/>
                </a:lnTo>
                <a:lnTo>
                  <a:pt x="248" y="928"/>
                </a:lnTo>
                <a:lnTo>
                  <a:pt x="202" y="932"/>
                </a:lnTo>
                <a:lnTo>
                  <a:pt x="154" y="934"/>
                </a:lnTo>
                <a:lnTo>
                  <a:pt x="154" y="1078"/>
                </a:lnTo>
                <a:lnTo>
                  <a:pt x="154" y="1078"/>
                </a:lnTo>
                <a:lnTo>
                  <a:pt x="152" y="1084"/>
                </a:lnTo>
                <a:lnTo>
                  <a:pt x="146" y="1090"/>
                </a:lnTo>
                <a:lnTo>
                  <a:pt x="146" y="1090"/>
                </a:lnTo>
                <a:lnTo>
                  <a:pt x="140" y="1090"/>
                </a:lnTo>
                <a:lnTo>
                  <a:pt x="134" y="1086"/>
                </a:lnTo>
                <a:lnTo>
                  <a:pt x="134" y="1086"/>
                </a:lnTo>
                <a:lnTo>
                  <a:pt x="122" y="1076"/>
                </a:lnTo>
                <a:lnTo>
                  <a:pt x="108" y="1070"/>
                </a:lnTo>
                <a:lnTo>
                  <a:pt x="92" y="1064"/>
                </a:lnTo>
                <a:lnTo>
                  <a:pt x="78" y="1064"/>
                </a:lnTo>
                <a:lnTo>
                  <a:pt x="78" y="1064"/>
                </a:lnTo>
                <a:lnTo>
                  <a:pt x="62" y="1064"/>
                </a:lnTo>
                <a:lnTo>
                  <a:pt x="48" y="1070"/>
                </a:lnTo>
                <a:lnTo>
                  <a:pt x="34" y="1076"/>
                </a:lnTo>
                <a:lnTo>
                  <a:pt x="22" y="1086"/>
                </a:lnTo>
                <a:lnTo>
                  <a:pt x="12" y="1098"/>
                </a:lnTo>
                <a:lnTo>
                  <a:pt x="6" y="1110"/>
                </a:lnTo>
                <a:lnTo>
                  <a:pt x="2" y="1126"/>
                </a:lnTo>
                <a:lnTo>
                  <a:pt x="0" y="1142"/>
                </a:lnTo>
                <a:lnTo>
                  <a:pt x="0" y="1142"/>
                </a:lnTo>
                <a:lnTo>
                  <a:pt x="2" y="1156"/>
                </a:lnTo>
                <a:lnTo>
                  <a:pt x="6" y="1172"/>
                </a:lnTo>
                <a:lnTo>
                  <a:pt x="12" y="1184"/>
                </a:lnTo>
                <a:lnTo>
                  <a:pt x="22" y="1196"/>
                </a:lnTo>
                <a:lnTo>
                  <a:pt x="34" y="1206"/>
                </a:lnTo>
                <a:lnTo>
                  <a:pt x="48" y="1212"/>
                </a:lnTo>
                <a:lnTo>
                  <a:pt x="62" y="1218"/>
                </a:lnTo>
                <a:lnTo>
                  <a:pt x="78" y="1220"/>
                </a:lnTo>
                <a:lnTo>
                  <a:pt x="78" y="1220"/>
                </a:lnTo>
                <a:lnTo>
                  <a:pt x="92" y="1218"/>
                </a:lnTo>
                <a:lnTo>
                  <a:pt x="108" y="1212"/>
                </a:lnTo>
                <a:lnTo>
                  <a:pt x="122" y="1206"/>
                </a:lnTo>
                <a:lnTo>
                  <a:pt x="134" y="1196"/>
                </a:lnTo>
                <a:lnTo>
                  <a:pt x="134" y="1196"/>
                </a:lnTo>
                <a:lnTo>
                  <a:pt x="140" y="1192"/>
                </a:lnTo>
                <a:lnTo>
                  <a:pt x="146" y="1192"/>
                </a:lnTo>
                <a:lnTo>
                  <a:pt x="146" y="1192"/>
                </a:lnTo>
                <a:lnTo>
                  <a:pt x="152" y="1198"/>
                </a:lnTo>
                <a:lnTo>
                  <a:pt x="154" y="1204"/>
                </a:lnTo>
                <a:lnTo>
                  <a:pt x="154" y="1342"/>
                </a:lnTo>
                <a:lnTo>
                  <a:pt x="154" y="1342"/>
                </a:lnTo>
                <a:lnTo>
                  <a:pt x="222" y="1340"/>
                </a:lnTo>
                <a:lnTo>
                  <a:pt x="290" y="1334"/>
                </a:lnTo>
                <a:lnTo>
                  <a:pt x="358" y="1326"/>
                </a:lnTo>
                <a:lnTo>
                  <a:pt x="424" y="1314"/>
                </a:lnTo>
                <a:lnTo>
                  <a:pt x="488" y="1298"/>
                </a:lnTo>
                <a:lnTo>
                  <a:pt x="552" y="1280"/>
                </a:lnTo>
                <a:lnTo>
                  <a:pt x="614" y="1258"/>
                </a:lnTo>
                <a:lnTo>
                  <a:pt x="674" y="1234"/>
                </a:lnTo>
                <a:lnTo>
                  <a:pt x="734" y="1206"/>
                </a:lnTo>
                <a:lnTo>
                  <a:pt x="792" y="1178"/>
                </a:lnTo>
                <a:lnTo>
                  <a:pt x="848" y="1144"/>
                </a:lnTo>
                <a:lnTo>
                  <a:pt x="902" y="1110"/>
                </a:lnTo>
                <a:lnTo>
                  <a:pt x="954" y="1072"/>
                </a:lnTo>
                <a:lnTo>
                  <a:pt x="1004" y="1032"/>
                </a:lnTo>
                <a:lnTo>
                  <a:pt x="1054" y="990"/>
                </a:lnTo>
                <a:lnTo>
                  <a:pt x="1100" y="946"/>
                </a:lnTo>
                <a:lnTo>
                  <a:pt x="1144" y="900"/>
                </a:lnTo>
                <a:lnTo>
                  <a:pt x="1186" y="850"/>
                </a:lnTo>
                <a:lnTo>
                  <a:pt x="1226" y="800"/>
                </a:lnTo>
                <a:lnTo>
                  <a:pt x="1264" y="748"/>
                </a:lnTo>
                <a:lnTo>
                  <a:pt x="1298" y="694"/>
                </a:lnTo>
                <a:lnTo>
                  <a:pt x="1332" y="638"/>
                </a:lnTo>
                <a:lnTo>
                  <a:pt x="1362" y="580"/>
                </a:lnTo>
                <a:lnTo>
                  <a:pt x="1388" y="520"/>
                </a:lnTo>
                <a:lnTo>
                  <a:pt x="1412" y="460"/>
                </a:lnTo>
                <a:lnTo>
                  <a:pt x="1434" y="398"/>
                </a:lnTo>
                <a:lnTo>
                  <a:pt x="1452" y="334"/>
                </a:lnTo>
                <a:lnTo>
                  <a:pt x="1468" y="270"/>
                </a:lnTo>
                <a:lnTo>
                  <a:pt x="1480" y="204"/>
                </a:lnTo>
                <a:lnTo>
                  <a:pt x="1490" y="136"/>
                </a:lnTo>
                <a:lnTo>
                  <a:pt x="1494" y="68"/>
                </a:lnTo>
                <a:lnTo>
                  <a:pt x="1498" y="0"/>
                </a:lnTo>
                <a:lnTo>
                  <a:pt x="1382" y="0"/>
                </a:lnTo>
                <a:lnTo>
                  <a:pt x="1382" y="0"/>
                </a:lnTo>
                <a:lnTo>
                  <a:pt x="1388" y="12"/>
                </a:lnTo>
                <a:lnTo>
                  <a:pt x="1392" y="26"/>
                </a:lnTo>
                <a:lnTo>
                  <a:pt x="1396" y="38"/>
                </a:lnTo>
                <a:lnTo>
                  <a:pt x="1396" y="52"/>
                </a:lnTo>
                <a:lnTo>
                  <a:pt x="1396" y="52"/>
                </a:lnTo>
                <a:close/>
              </a:path>
            </a:pathLst>
          </a:custGeom>
          <a:solidFill>
            <a:srgbClr val="96C9B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6" name="Freeform 6"/>
          <p:cNvSpPr/>
          <p:nvPr/>
        </p:nvSpPr>
        <p:spPr bwMode="auto">
          <a:xfrm>
            <a:off x="4202243" y="3207602"/>
            <a:ext cx="1876998" cy="2089276"/>
          </a:xfrm>
          <a:custGeom>
            <a:avLst/>
            <a:gdLst>
              <a:gd name="T0" fmla="*/ 1270 w 1344"/>
              <a:gd name="T1" fmla="*/ 1394 h 1496"/>
              <a:gd name="T2" fmla="*/ 1220 w 1344"/>
              <a:gd name="T3" fmla="*/ 1368 h 1496"/>
              <a:gd name="T4" fmla="*/ 1192 w 1344"/>
              <a:gd name="T5" fmla="*/ 1316 h 1496"/>
              <a:gd name="T6" fmla="*/ 1192 w 1344"/>
              <a:gd name="T7" fmla="*/ 1274 h 1496"/>
              <a:gd name="T8" fmla="*/ 1220 w 1344"/>
              <a:gd name="T9" fmla="*/ 1222 h 1496"/>
              <a:gd name="T10" fmla="*/ 1270 w 1344"/>
              <a:gd name="T11" fmla="*/ 1196 h 1496"/>
              <a:gd name="T12" fmla="*/ 1306 w 1344"/>
              <a:gd name="T13" fmla="*/ 1194 h 1496"/>
              <a:gd name="T14" fmla="*/ 1344 w 1344"/>
              <a:gd name="T15" fmla="*/ 1208 h 1496"/>
              <a:gd name="T16" fmla="*/ 1296 w 1344"/>
              <a:gd name="T17" fmla="*/ 1086 h 1496"/>
              <a:gd name="T18" fmla="*/ 1156 w 1344"/>
              <a:gd name="T19" fmla="*/ 1068 h 1496"/>
              <a:gd name="T20" fmla="*/ 1024 w 1344"/>
              <a:gd name="T21" fmla="*/ 1028 h 1496"/>
              <a:gd name="T22" fmla="*/ 900 w 1344"/>
              <a:gd name="T23" fmla="*/ 972 h 1496"/>
              <a:gd name="T24" fmla="*/ 788 w 1344"/>
              <a:gd name="T25" fmla="*/ 900 h 1496"/>
              <a:gd name="T26" fmla="*/ 686 w 1344"/>
              <a:gd name="T27" fmla="*/ 812 h 1496"/>
              <a:gd name="T28" fmla="*/ 598 w 1344"/>
              <a:gd name="T29" fmla="*/ 710 h 1496"/>
              <a:gd name="T30" fmla="*/ 524 w 1344"/>
              <a:gd name="T31" fmla="*/ 598 h 1496"/>
              <a:gd name="T32" fmla="*/ 468 w 1344"/>
              <a:gd name="T33" fmla="*/ 474 h 1496"/>
              <a:gd name="T34" fmla="*/ 430 w 1344"/>
              <a:gd name="T35" fmla="*/ 342 h 1496"/>
              <a:gd name="T36" fmla="*/ 410 w 1344"/>
              <a:gd name="T37" fmla="*/ 202 h 1496"/>
              <a:gd name="T38" fmla="*/ 266 w 1344"/>
              <a:gd name="T39" fmla="*/ 154 h 1496"/>
              <a:gd name="T40" fmla="*/ 254 w 1344"/>
              <a:gd name="T41" fmla="*/ 146 h 1496"/>
              <a:gd name="T42" fmla="*/ 258 w 1344"/>
              <a:gd name="T43" fmla="*/ 134 h 1496"/>
              <a:gd name="T44" fmla="*/ 280 w 1344"/>
              <a:gd name="T45" fmla="*/ 94 h 1496"/>
              <a:gd name="T46" fmla="*/ 280 w 1344"/>
              <a:gd name="T47" fmla="*/ 62 h 1496"/>
              <a:gd name="T48" fmla="*/ 258 w 1344"/>
              <a:gd name="T49" fmla="*/ 22 h 1496"/>
              <a:gd name="T50" fmla="*/ 218 w 1344"/>
              <a:gd name="T51" fmla="*/ 2 h 1496"/>
              <a:gd name="T52" fmla="*/ 188 w 1344"/>
              <a:gd name="T53" fmla="*/ 2 h 1496"/>
              <a:gd name="T54" fmla="*/ 148 w 1344"/>
              <a:gd name="T55" fmla="*/ 22 h 1496"/>
              <a:gd name="T56" fmla="*/ 126 w 1344"/>
              <a:gd name="T57" fmla="*/ 62 h 1496"/>
              <a:gd name="T58" fmla="*/ 126 w 1344"/>
              <a:gd name="T59" fmla="*/ 94 h 1496"/>
              <a:gd name="T60" fmla="*/ 148 w 1344"/>
              <a:gd name="T61" fmla="*/ 134 h 1496"/>
              <a:gd name="T62" fmla="*/ 150 w 1344"/>
              <a:gd name="T63" fmla="*/ 146 h 1496"/>
              <a:gd name="T64" fmla="*/ 140 w 1344"/>
              <a:gd name="T65" fmla="*/ 154 h 1496"/>
              <a:gd name="T66" fmla="*/ 2 w 1344"/>
              <a:gd name="T67" fmla="*/ 222 h 1496"/>
              <a:gd name="T68" fmla="*/ 30 w 1344"/>
              <a:gd name="T69" fmla="*/ 424 h 1496"/>
              <a:gd name="T70" fmla="*/ 84 w 1344"/>
              <a:gd name="T71" fmla="*/ 614 h 1496"/>
              <a:gd name="T72" fmla="*/ 166 w 1344"/>
              <a:gd name="T73" fmla="*/ 792 h 1496"/>
              <a:gd name="T74" fmla="*/ 272 w 1344"/>
              <a:gd name="T75" fmla="*/ 954 h 1496"/>
              <a:gd name="T76" fmla="*/ 398 w 1344"/>
              <a:gd name="T77" fmla="*/ 1100 h 1496"/>
              <a:gd name="T78" fmla="*/ 544 w 1344"/>
              <a:gd name="T79" fmla="*/ 1226 h 1496"/>
              <a:gd name="T80" fmla="*/ 706 w 1344"/>
              <a:gd name="T81" fmla="*/ 1332 h 1496"/>
              <a:gd name="T82" fmla="*/ 884 w 1344"/>
              <a:gd name="T83" fmla="*/ 1412 h 1496"/>
              <a:gd name="T84" fmla="*/ 1074 w 1344"/>
              <a:gd name="T85" fmla="*/ 1468 h 1496"/>
              <a:gd name="T86" fmla="*/ 1274 w 1344"/>
              <a:gd name="T87" fmla="*/ 1494 h 1496"/>
              <a:gd name="T88" fmla="*/ 1344 w 1344"/>
              <a:gd name="T89" fmla="*/ 1382 h 1496"/>
              <a:gd name="T90" fmla="*/ 1306 w 1344"/>
              <a:gd name="T91" fmla="*/ 1396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44" h="1496">
                <a:moveTo>
                  <a:pt x="1292" y="1398"/>
                </a:moveTo>
                <a:lnTo>
                  <a:pt x="1292" y="1398"/>
                </a:lnTo>
                <a:lnTo>
                  <a:pt x="1270" y="1394"/>
                </a:lnTo>
                <a:lnTo>
                  <a:pt x="1252" y="1390"/>
                </a:lnTo>
                <a:lnTo>
                  <a:pt x="1234" y="1380"/>
                </a:lnTo>
                <a:lnTo>
                  <a:pt x="1220" y="1368"/>
                </a:lnTo>
                <a:lnTo>
                  <a:pt x="1206" y="1352"/>
                </a:lnTo>
                <a:lnTo>
                  <a:pt x="1198" y="1334"/>
                </a:lnTo>
                <a:lnTo>
                  <a:pt x="1192" y="1316"/>
                </a:lnTo>
                <a:lnTo>
                  <a:pt x="1190" y="1296"/>
                </a:lnTo>
                <a:lnTo>
                  <a:pt x="1190" y="1296"/>
                </a:lnTo>
                <a:lnTo>
                  <a:pt x="1192" y="1274"/>
                </a:lnTo>
                <a:lnTo>
                  <a:pt x="1198" y="1256"/>
                </a:lnTo>
                <a:lnTo>
                  <a:pt x="1206" y="1238"/>
                </a:lnTo>
                <a:lnTo>
                  <a:pt x="1220" y="1222"/>
                </a:lnTo>
                <a:lnTo>
                  <a:pt x="1234" y="1210"/>
                </a:lnTo>
                <a:lnTo>
                  <a:pt x="1252" y="1202"/>
                </a:lnTo>
                <a:lnTo>
                  <a:pt x="1270" y="1196"/>
                </a:lnTo>
                <a:lnTo>
                  <a:pt x="1292" y="1194"/>
                </a:lnTo>
                <a:lnTo>
                  <a:pt x="1292" y="1194"/>
                </a:lnTo>
                <a:lnTo>
                  <a:pt x="1306" y="1194"/>
                </a:lnTo>
                <a:lnTo>
                  <a:pt x="1318" y="1196"/>
                </a:lnTo>
                <a:lnTo>
                  <a:pt x="1332" y="1202"/>
                </a:lnTo>
                <a:lnTo>
                  <a:pt x="1344" y="1208"/>
                </a:lnTo>
                <a:lnTo>
                  <a:pt x="1344" y="1088"/>
                </a:lnTo>
                <a:lnTo>
                  <a:pt x="1344" y="1088"/>
                </a:lnTo>
                <a:lnTo>
                  <a:pt x="1296" y="1086"/>
                </a:lnTo>
                <a:lnTo>
                  <a:pt x="1248" y="1082"/>
                </a:lnTo>
                <a:lnTo>
                  <a:pt x="1202" y="1076"/>
                </a:lnTo>
                <a:lnTo>
                  <a:pt x="1156" y="1068"/>
                </a:lnTo>
                <a:lnTo>
                  <a:pt x="1112" y="1056"/>
                </a:lnTo>
                <a:lnTo>
                  <a:pt x="1068" y="1044"/>
                </a:lnTo>
                <a:lnTo>
                  <a:pt x="1024" y="1028"/>
                </a:lnTo>
                <a:lnTo>
                  <a:pt x="982" y="1012"/>
                </a:lnTo>
                <a:lnTo>
                  <a:pt x="940" y="994"/>
                </a:lnTo>
                <a:lnTo>
                  <a:pt x="900" y="972"/>
                </a:lnTo>
                <a:lnTo>
                  <a:pt x="862" y="950"/>
                </a:lnTo>
                <a:lnTo>
                  <a:pt x="824" y="926"/>
                </a:lnTo>
                <a:lnTo>
                  <a:pt x="788" y="900"/>
                </a:lnTo>
                <a:lnTo>
                  <a:pt x="752" y="872"/>
                </a:lnTo>
                <a:lnTo>
                  <a:pt x="718" y="842"/>
                </a:lnTo>
                <a:lnTo>
                  <a:pt x="686" y="812"/>
                </a:lnTo>
                <a:lnTo>
                  <a:pt x="656" y="780"/>
                </a:lnTo>
                <a:lnTo>
                  <a:pt x="626" y="746"/>
                </a:lnTo>
                <a:lnTo>
                  <a:pt x="598" y="710"/>
                </a:lnTo>
                <a:lnTo>
                  <a:pt x="572" y="674"/>
                </a:lnTo>
                <a:lnTo>
                  <a:pt x="548" y="636"/>
                </a:lnTo>
                <a:lnTo>
                  <a:pt x="524" y="598"/>
                </a:lnTo>
                <a:lnTo>
                  <a:pt x="504" y="556"/>
                </a:lnTo>
                <a:lnTo>
                  <a:pt x="486" y="516"/>
                </a:lnTo>
                <a:lnTo>
                  <a:pt x="468" y="474"/>
                </a:lnTo>
                <a:lnTo>
                  <a:pt x="454" y="430"/>
                </a:lnTo>
                <a:lnTo>
                  <a:pt x="440" y="386"/>
                </a:lnTo>
                <a:lnTo>
                  <a:pt x="430" y="342"/>
                </a:lnTo>
                <a:lnTo>
                  <a:pt x="420" y="296"/>
                </a:lnTo>
                <a:lnTo>
                  <a:pt x="414" y="250"/>
                </a:lnTo>
                <a:lnTo>
                  <a:pt x="410" y="202"/>
                </a:lnTo>
                <a:lnTo>
                  <a:pt x="408" y="154"/>
                </a:lnTo>
                <a:lnTo>
                  <a:pt x="266" y="154"/>
                </a:lnTo>
                <a:lnTo>
                  <a:pt x="266" y="154"/>
                </a:lnTo>
                <a:lnTo>
                  <a:pt x="260" y="152"/>
                </a:lnTo>
                <a:lnTo>
                  <a:pt x="254" y="146"/>
                </a:lnTo>
                <a:lnTo>
                  <a:pt x="254" y="146"/>
                </a:lnTo>
                <a:lnTo>
                  <a:pt x="254" y="140"/>
                </a:lnTo>
                <a:lnTo>
                  <a:pt x="258" y="134"/>
                </a:lnTo>
                <a:lnTo>
                  <a:pt x="258" y="134"/>
                </a:lnTo>
                <a:lnTo>
                  <a:pt x="268" y="122"/>
                </a:lnTo>
                <a:lnTo>
                  <a:pt x="274" y="108"/>
                </a:lnTo>
                <a:lnTo>
                  <a:pt x="280" y="94"/>
                </a:lnTo>
                <a:lnTo>
                  <a:pt x="280" y="78"/>
                </a:lnTo>
                <a:lnTo>
                  <a:pt x="280" y="78"/>
                </a:lnTo>
                <a:lnTo>
                  <a:pt x="280" y="62"/>
                </a:lnTo>
                <a:lnTo>
                  <a:pt x="274" y="48"/>
                </a:lnTo>
                <a:lnTo>
                  <a:pt x="268" y="34"/>
                </a:lnTo>
                <a:lnTo>
                  <a:pt x="258" y="22"/>
                </a:lnTo>
                <a:lnTo>
                  <a:pt x="246" y="14"/>
                </a:lnTo>
                <a:lnTo>
                  <a:pt x="234" y="6"/>
                </a:lnTo>
                <a:lnTo>
                  <a:pt x="218" y="2"/>
                </a:lnTo>
                <a:lnTo>
                  <a:pt x="202" y="0"/>
                </a:lnTo>
                <a:lnTo>
                  <a:pt x="202" y="0"/>
                </a:lnTo>
                <a:lnTo>
                  <a:pt x="188" y="2"/>
                </a:lnTo>
                <a:lnTo>
                  <a:pt x="172" y="6"/>
                </a:lnTo>
                <a:lnTo>
                  <a:pt x="160" y="14"/>
                </a:lnTo>
                <a:lnTo>
                  <a:pt x="148" y="22"/>
                </a:lnTo>
                <a:lnTo>
                  <a:pt x="138" y="34"/>
                </a:lnTo>
                <a:lnTo>
                  <a:pt x="130" y="48"/>
                </a:lnTo>
                <a:lnTo>
                  <a:pt x="126" y="62"/>
                </a:lnTo>
                <a:lnTo>
                  <a:pt x="124" y="78"/>
                </a:lnTo>
                <a:lnTo>
                  <a:pt x="124" y="78"/>
                </a:lnTo>
                <a:lnTo>
                  <a:pt x="126" y="94"/>
                </a:lnTo>
                <a:lnTo>
                  <a:pt x="130" y="108"/>
                </a:lnTo>
                <a:lnTo>
                  <a:pt x="138" y="122"/>
                </a:lnTo>
                <a:lnTo>
                  <a:pt x="148" y="134"/>
                </a:lnTo>
                <a:lnTo>
                  <a:pt x="148" y="134"/>
                </a:lnTo>
                <a:lnTo>
                  <a:pt x="152" y="140"/>
                </a:lnTo>
                <a:lnTo>
                  <a:pt x="150" y="146"/>
                </a:lnTo>
                <a:lnTo>
                  <a:pt x="150" y="146"/>
                </a:lnTo>
                <a:lnTo>
                  <a:pt x="146" y="152"/>
                </a:lnTo>
                <a:lnTo>
                  <a:pt x="140" y="154"/>
                </a:lnTo>
                <a:lnTo>
                  <a:pt x="0" y="154"/>
                </a:lnTo>
                <a:lnTo>
                  <a:pt x="0" y="154"/>
                </a:lnTo>
                <a:lnTo>
                  <a:pt x="2" y="222"/>
                </a:lnTo>
                <a:lnTo>
                  <a:pt x="8" y="290"/>
                </a:lnTo>
                <a:lnTo>
                  <a:pt x="18" y="358"/>
                </a:lnTo>
                <a:lnTo>
                  <a:pt x="30" y="424"/>
                </a:lnTo>
                <a:lnTo>
                  <a:pt x="46" y="488"/>
                </a:lnTo>
                <a:lnTo>
                  <a:pt x="64" y="552"/>
                </a:lnTo>
                <a:lnTo>
                  <a:pt x="84" y="614"/>
                </a:lnTo>
                <a:lnTo>
                  <a:pt x="110" y="674"/>
                </a:lnTo>
                <a:lnTo>
                  <a:pt x="136" y="734"/>
                </a:lnTo>
                <a:lnTo>
                  <a:pt x="166" y="792"/>
                </a:lnTo>
                <a:lnTo>
                  <a:pt x="198" y="848"/>
                </a:lnTo>
                <a:lnTo>
                  <a:pt x="234" y="902"/>
                </a:lnTo>
                <a:lnTo>
                  <a:pt x="272" y="954"/>
                </a:lnTo>
                <a:lnTo>
                  <a:pt x="310" y="1004"/>
                </a:lnTo>
                <a:lnTo>
                  <a:pt x="354" y="1054"/>
                </a:lnTo>
                <a:lnTo>
                  <a:pt x="398" y="1100"/>
                </a:lnTo>
                <a:lnTo>
                  <a:pt x="444" y="1144"/>
                </a:lnTo>
                <a:lnTo>
                  <a:pt x="492" y="1186"/>
                </a:lnTo>
                <a:lnTo>
                  <a:pt x="544" y="1226"/>
                </a:lnTo>
                <a:lnTo>
                  <a:pt x="596" y="1264"/>
                </a:lnTo>
                <a:lnTo>
                  <a:pt x="650" y="1298"/>
                </a:lnTo>
                <a:lnTo>
                  <a:pt x="706" y="1332"/>
                </a:lnTo>
                <a:lnTo>
                  <a:pt x="764" y="1360"/>
                </a:lnTo>
                <a:lnTo>
                  <a:pt x="824" y="1388"/>
                </a:lnTo>
                <a:lnTo>
                  <a:pt x="884" y="1412"/>
                </a:lnTo>
                <a:lnTo>
                  <a:pt x="946" y="1434"/>
                </a:lnTo>
                <a:lnTo>
                  <a:pt x="1010" y="1452"/>
                </a:lnTo>
                <a:lnTo>
                  <a:pt x="1074" y="1468"/>
                </a:lnTo>
                <a:lnTo>
                  <a:pt x="1140" y="1480"/>
                </a:lnTo>
                <a:lnTo>
                  <a:pt x="1206" y="1488"/>
                </a:lnTo>
                <a:lnTo>
                  <a:pt x="1274" y="1494"/>
                </a:lnTo>
                <a:lnTo>
                  <a:pt x="1344" y="1496"/>
                </a:lnTo>
                <a:lnTo>
                  <a:pt x="1344" y="1382"/>
                </a:lnTo>
                <a:lnTo>
                  <a:pt x="1344" y="1382"/>
                </a:lnTo>
                <a:lnTo>
                  <a:pt x="1332" y="1388"/>
                </a:lnTo>
                <a:lnTo>
                  <a:pt x="1318" y="1394"/>
                </a:lnTo>
                <a:lnTo>
                  <a:pt x="1306" y="1396"/>
                </a:lnTo>
                <a:lnTo>
                  <a:pt x="1292" y="1398"/>
                </a:lnTo>
                <a:lnTo>
                  <a:pt x="1292" y="1398"/>
                </a:lnTo>
                <a:close/>
              </a:path>
            </a:pathLst>
          </a:custGeom>
          <a:solidFill>
            <a:srgbClr val="96C9B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897409" y="2205929"/>
            <a:ext cx="2397180" cy="2397179"/>
            <a:chOff x="5155549" y="2464069"/>
            <a:chExt cx="1880900" cy="1880899"/>
          </a:xfrm>
          <a:solidFill>
            <a:srgbClr val="96C9BA"/>
          </a:solidFill>
        </p:grpSpPr>
        <p:sp>
          <p:nvSpPr>
            <p:cNvPr id="28" name="椭圆 27"/>
            <p:cNvSpPr/>
            <p:nvPr/>
          </p:nvSpPr>
          <p:spPr>
            <a:xfrm>
              <a:off x="5155549" y="2464069"/>
              <a:ext cx="1880900" cy="188089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400" dirty="0"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379576" y="3175105"/>
              <a:ext cx="1432846" cy="458832"/>
            </a:xfrm>
            <a:prstGeom prst="rect">
              <a:avLst/>
            </a:prstGeom>
            <a:grpFill/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Subtitle 2"/>
          <p:cNvSpPr txBox="1"/>
          <p:nvPr/>
        </p:nvSpPr>
        <p:spPr bwMode="auto">
          <a:xfrm>
            <a:off x="1013628" y="4173037"/>
            <a:ext cx="2750331" cy="55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2400" b="1" dirty="0">
                <a:solidFill>
                  <a:srgbClr val="96C9BA"/>
                </a:solidFill>
                <a:latin typeface="+mn-lt"/>
                <a:ea typeface="+mn-ea"/>
                <a:cs typeface="+mn-ea"/>
                <a:sym typeface="+mn-lt"/>
              </a:rPr>
              <a:t>输入你的标题</a:t>
            </a:r>
            <a:endParaRPr lang="zh-CN" altLang="en-US" sz="2400" b="1" dirty="0">
              <a:solidFill>
                <a:srgbClr val="96C9B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išľíďè"/>
          <p:cNvSpPr/>
          <p:nvPr/>
        </p:nvSpPr>
        <p:spPr bwMode="auto">
          <a:xfrm>
            <a:off x="1360431" y="4676954"/>
            <a:ext cx="2808294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Subtitle 2"/>
          <p:cNvSpPr txBox="1"/>
          <p:nvPr/>
        </p:nvSpPr>
        <p:spPr bwMode="auto">
          <a:xfrm>
            <a:off x="915198" y="1267863"/>
            <a:ext cx="2750331" cy="55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2400" b="1" dirty="0">
                <a:solidFill>
                  <a:srgbClr val="96C9BA"/>
                </a:solidFill>
                <a:latin typeface="+mn-lt"/>
                <a:ea typeface="+mn-ea"/>
                <a:cs typeface="+mn-ea"/>
                <a:sym typeface="+mn-lt"/>
              </a:rPr>
              <a:t>输入你的标题</a:t>
            </a:r>
            <a:endParaRPr lang="zh-CN" altLang="en-US" sz="2400" b="1" dirty="0">
              <a:solidFill>
                <a:srgbClr val="96C9B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išľíďè"/>
          <p:cNvSpPr/>
          <p:nvPr/>
        </p:nvSpPr>
        <p:spPr bwMode="auto">
          <a:xfrm>
            <a:off x="1262001" y="1816751"/>
            <a:ext cx="2808294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Subtitle 2"/>
          <p:cNvSpPr txBox="1"/>
          <p:nvPr/>
        </p:nvSpPr>
        <p:spPr bwMode="auto">
          <a:xfrm>
            <a:off x="8073769" y="1261566"/>
            <a:ext cx="2750331" cy="55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2400" b="1" dirty="0">
                <a:solidFill>
                  <a:srgbClr val="96C9BA"/>
                </a:solidFill>
                <a:latin typeface="+mn-lt"/>
                <a:ea typeface="+mn-ea"/>
                <a:cs typeface="+mn-ea"/>
                <a:sym typeface="+mn-lt"/>
              </a:rPr>
              <a:t>输入你的标题</a:t>
            </a:r>
            <a:endParaRPr lang="zh-CN" altLang="en-US" sz="2400" b="1" dirty="0">
              <a:solidFill>
                <a:srgbClr val="96C9B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išľíďè"/>
          <p:cNvSpPr/>
          <p:nvPr/>
        </p:nvSpPr>
        <p:spPr bwMode="auto">
          <a:xfrm>
            <a:off x="8420572" y="1810454"/>
            <a:ext cx="2808294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Subtitle 2"/>
          <p:cNvSpPr txBox="1"/>
          <p:nvPr/>
        </p:nvSpPr>
        <p:spPr bwMode="auto">
          <a:xfrm>
            <a:off x="8081238" y="4263604"/>
            <a:ext cx="2750331" cy="55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2400" b="1" dirty="0">
                <a:solidFill>
                  <a:srgbClr val="96C9BA"/>
                </a:solidFill>
                <a:latin typeface="+mn-lt"/>
                <a:ea typeface="+mn-ea"/>
                <a:cs typeface="+mn-ea"/>
                <a:sym typeface="+mn-lt"/>
              </a:rPr>
              <a:t>输入你的标题</a:t>
            </a:r>
            <a:endParaRPr lang="zh-CN" altLang="en-US" sz="2400" b="1" dirty="0">
              <a:solidFill>
                <a:srgbClr val="96C9B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išľíďè"/>
          <p:cNvSpPr/>
          <p:nvPr/>
        </p:nvSpPr>
        <p:spPr bwMode="auto">
          <a:xfrm>
            <a:off x="8428041" y="4767521"/>
            <a:ext cx="2808294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直角三角形 16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589364" y="0"/>
            <a:ext cx="3602636" cy="3602636"/>
          </a:xfrm>
          <a:prstGeom prst="rect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591330" y="1215453"/>
            <a:ext cx="5056682" cy="5056682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995077" y="2687508"/>
            <a:ext cx="3152775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6"/>
          <p:cNvSpPr txBox="1"/>
          <p:nvPr/>
        </p:nvSpPr>
        <p:spPr>
          <a:xfrm>
            <a:off x="768775" y="2034383"/>
            <a:ext cx="251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96C9BA"/>
                </a:solidFill>
                <a:cs typeface="+mn-ea"/>
                <a:sym typeface="+mn-lt"/>
              </a:rPr>
              <a:t>在此输入标题</a:t>
            </a:r>
            <a:endParaRPr lang="zh-CN" altLang="en-US" sz="24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0" name="Rectangle 30"/>
          <p:cNvSpPr>
            <a:spLocks noChangeArrowheads="1"/>
          </p:cNvSpPr>
          <p:nvPr/>
        </p:nvSpPr>
        <p:spPr bwMode="auto">
          <a:xfrm>
            <a:off x="873706" y="3074670"/>
            <a:ext cx="4184751" cy="231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，更多精品模板输入您的文字内容输入您的文字内容。在此输入相关文字，输入您的文字内容输入您的文字内容，输入您的文字内容输入您的文字内容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直角三角形 10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"/>
          <p:cNvGrpSpPr/>
          <p:nvPr/>
        </p:nvGrpSpPr>
        <p:grpSpPr>
          <a:xfrm>
            <a:off x="6126899" y="4543423"/>
            <a:ext cx="1509390" cy="1493446"/>
            <a:chOff x="4305571" y="3574858"/>
            <a:chExt cx="890588" cy="881062"/>
          </a:xfrm>
          <a:solidFill>
            <a:srgbClr val="96C9BA"/>
          </a:solidFill>
        </p:grpSpPr>
        <p:sp>
          <p:nvSpPr>
            <p:cNvPr id="5" name="Freeform 15"/>
            <p:cNvSpPr>
              <a:spLocks noEditPoints="1"/>
            </p:cNvSpPr>
            <p:nvPr/>
          </p:nvSpPr>
          <p:spPr bwMode="auto">
            <a:xfrm>
              <a:off x="4305571" y="3574858"/>
              <a:ext cx="890588" cy="881062"/>
            </a:xfrm>
            <a:custGeom>
              <a:avLst/>
              <a:gdLst>
                <a:gd name="T0" fmla="*/ 54 w 95"/>
                <a:gd name="T1" fmla="*/ 94 h 94"/>
                <a:gd name="T2" fmla="*/ 56 w 95"/>
                <a:gd name="T3" fmla="*/ 81 h 94"/>
                <a:gd name="T4" fmla="*/ 66 w 95"/>
                <a:gd name="T5" fmla="*/ 78 h 94"/>
                <a:gd name="T6" fmla="*/ 76 w 95"/>
                <a:gd name="T7" fmla="*/ 85 h 94"/>
                <a:gd name="T8" fmla="*/ 86 w 95"/>
                <a:gd name="T9" fmla="*/ 75 h 94"/>
                <a:gd name="T10" fmla="*/ 78 w 95"/>
                <a:gd name="T11" fmla="*/ 65 h 94"/>
                <a:gd name="T12" fmla="*/ 82 w 95"/>
                <a:gd name="T13" fmla="*/ 56 h 94"/>
                <a:gd name="T14" fmla="*/ 95 w 95"/>
                <a:gd name="T15" fmla="*/ 54 h 94"/>
                <a:gd name="T16" fmla="*/ 95 w 95"/>
                <a:gd name="T17" fmla="*/ 40 h 94"/>
                <a:gd name="T18" fmla="*/ 82 w 95"/>
                <a:gd name="T19" fmla="*/ 38 h 94"/>
                <a:gd name="T20" fmla="*/ 82 w 95"/>
                <a:gd name="T21" fmla="*/ 37 h 94"/>
                <a:gd name="T22" fmla="*/ 82 w 95"/>
                <a:gd name="T23" fmla="*/ 37 h 94"/>
                <a:gd name="T24" fmla="*/ 80 w 95"/>
                <a:gd name="T25" fmla="*/ 33 h 94"/>
                <a:gd name="T26" fmla="*/ 80 w 95"/>
                <a:gd name="T27" fmla="*/ 31 h 94"/>
                <a:gd name="T28" fmla="*/ 80 w 95"/>
                <a:gd name="T29" fmla="*/ 31 h 94"/>
                <a:gd name="T30" fmla="*/ 78 w 95"/>
                <a:gd name="T31" fmla="*/ 29 h 94"/>
                <a:gd name="T32" fmla="*/ 86 w 95"/>
                <a:gd name="T33" fmla="*/ 18 h 94"/>
                <a:gd name="T34" fmla="*/ 76 w 95"/>
                <a:gd name="T35" fmla="*/ 9 h 94"/>
                <a:gd name="T36" fmla="*/ 66 w 95"/>
                <a:gd name="T37" fmla="*/ 16 h 94"/>
                <a:gd name="T38" fmla="*/ 56 w 95"/>
                <a:gd name="T39" fmla="*/ 12 h 94"/>
                <a:gd name="T40" fmla="*/ 54 w 95"/>
                <a:gd name="T41" fmla="*/ 0 h 94"/>
                <a:gd name="T42" fmla="*/ 41 w 95"/>
                <a:gd name="T43" fmla="*/ 0 h 94"/>
                <a:gd name="T44" fmla="*/ 38 w 95"/>
                <a:gd name="T45" fmla="*/ 12 h 94"/>
                <a:gd name="T46" fmla="*/ 29 w 95"/>
                <a:gd name="T47" fmla="*/ 16 h 94"/>
                <a:gd name="T48" fmla="*/ 19 w 95"/>
                <a:gd name="T49" fmla="*/ 9 h 94"/>
                <a:gd name="T50" fmla="*/ 9 w 95"/>
                <a:gd name="T51" fmla="*/ 18 h 94"/>
                <a:gd name="T52" fmla="*/ 17 w 95"/>
                <a:gd name="T53" fmla="*/ 29 h 94"/>
                <a:gd name="T54" fmla="*/ 13 w 95"/>
                <a:gd name="T55" fmla="*/ 38 h 94"/>
                <a:gd name="T56" fmla="*/ 0 w 95"/>
                <a:gd name="T57" fmla="*/ 40 h 94"/>
                <a:gd name="T58" fmla="*/ 0 w 95"/>
                <a:gd name="T59" fmla="*/ 54 h 94"/>
                <a:gd name="T60" fmla="*/ 13 w 95"/>
                <a:gd name="T61" fmla="*/ 56 h 94"/>
                <a:gd name="T62" fmla="*/ 16 w 95"/>
                <a:gd name="T63" fmla="*/ 65 h 94"/>
                <a:gd name="T64" fmla="*/ 9 w 95"/>
                <a:gd name="T65" fmla="*/ 75 h 94"/>
                <a:gd name="T66" fmla="*/ 19 w 95"/>
                <a:gd name="T67" fmla="*/ 85 h 94"/>
                <a:gd name="T68" fmla="*/ 29 w 95"/>
                <a:gd name="T69" fmla="*/ 78 h 94"/>
                <a:gd name="T70" fmla="*/ 38 w 95"/>
                <a:gd name="T71" fmla="*/ 82 h 94"/>
                <a:gd name="T72" fmla="*/ 41 w 95"/>
                <a:gd name="T73" fmla="*/ 94 h 94"/>
                <a:gd name="T74" fmla="*/ 54 w 95"/>
                <a:gd name="T75" fmla="*/ 94 h 94"/>
                <a:gd name="T76" fmla="*/ 72 w 95"/>
                <a:gd name="T77" fmla="*/ 43 h 94"/>
                <a:gd name="T78" fmla="*/ 51 w 95"/>
                <a:gd name="T79" fmla="*/ 72 h 94"/>
                <a:gd name="T80" fmla="*/ 22 w 95"/>
                <a:gd name="T81" fmla="*/ 50 h 94"/>
                <a:gd name="T82" fmla="*/ 44 w 95"/>
                <a:gd name="T83" fmla="*/ 22 h 94"/>
                <a:gd name="T84" fmla="*/ 56 w 95"/>
                <a:gd name="T85" fmla="*/ 23 h 94"/>
                <a:gd name="T86" fmla="*/ 56 w 95"/>
                <a:gd name="T87" fmla="*/ 23 h 94"/>
                <a:gd name="T88" fmla="*/ 65 w 95"/>
                <a:gd name="T89" fmla="*/ 29 h 94"/>
                <a:gd name="T90" fmla="*/ 69 w 95"/>
                <a:gd name="T91" fmla="*/ 34 h 94"/>
                <a:gd name="T92" fmla="*/ 72 w 95"/>
                <a:gd name="T93" fmla="*/ 4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5" h="94">
                  <a:moveTo>
                    <a:pt x="54" y="94"/>
                  </a:moveTo>
                  <a:cubicBezTo>
                    <a:pt x="56" y="81"/>
                    <a:pt x="56" y="81"/>
                    <a:pt x="56" y="81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5" y="54"/>
                    <a:pt x="95" y="54"/>
                    <a:pt x="95" y="54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54" y="94"/>
                    <a:pt x="54" y="94"/>
                    <a:pt x="54" y="94"/>
                  </a:cubicBezTo>
                  <a:close/>
                  <a:moveTo>
                    <a:pt x="72" y="43"/>
                  </a:moveTo>
                  <a:cubicBezTo>
                    <a:pt x="74" y="57"/>
                    <a:pt x="65" y="70"/>
                    <a:pt x="51" y="72"/>
                  </a:cubicBezTo>
                  <a:cubicBezTo>
                    <a:pt x="37" y="74"/>
                    <a:pt x="24" y="64"/>
                    <a:pt x="22" y="50"/>
                  </a:cubicBezTo>
                  <a:cubicBezTo>
                    <a:pt x="21" y="36"/>
                    <a:pt x="30" y="24"/>
                    <a:pt x="44" y="22"/>
                  </a:cubicBezTo>
                  <a:cubicBezTo>
                    <a:pt x="48" y="21"/>
                    <a:pt x="52" y="22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9" y="24"/>
                    <a:pt x="63" y="26"/>
                    <a:pt x="65" y="29"/>
                  </a:cubicBezTo>
                  <a:cubicBezTo>
                    <a:pt x="67" y="30"/>
                    <a:pt x="68" y="32"/>
                    <a:pt x="69" y="34"/>
                  </a:cubicBezTo>
                  <a:cubicBezTo>
                    <a:pt x="71" y="37"/>
                    <a:pt x="72" y="40"/>
                    <a:pt x="72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/>
            <a:lstStyle/>
            <a:p>
              <a:endParaRPr lang="zh-CN" altLang="en-US" sz="1800">
                <a:solidFill>
                  <a:srgbClr val="D00000"/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 16"/>
            <p:cNvSpPr>
              <a:spLocks noEditPoints="1"/>
            </p:cNvSpPr>
            <p:nvPr/>
          </p:nvSpPr>
          <p:spPr bwMode="auto">
            <a:xfrm>
              <a:off x="4605608" y="3836795"/>
              <a:ext cx="290513" cy="328612"/>
            </a:xfrm>
            <a:custGeom>
              <a:avLst/>
              <a:gdLst>
                <a:gd name="T0" fmla="*/ 15 w 31"/>
                <a:gd name="T1" fmla="*/ 0 h 35"/>
                <a:gd name="T2" fmla="*/ 24 w 31"/>
                <a:gd name="T3" fmla="*/ 8 h 35"/>
                <a:gd name="T4" fmla="*/ 15 w 31"/>
                <a:gd name="T5" fmla="*/ 17 h 35"/>
                <a:gd name="T6" fmla="*/ 7 w 31"/>
                <a:gd name="T7" fmla="*/ 8 h 35"/>
                <a:gd name="T8" fmla="*/ 15 w 31"/>
                <a:gd name="T9" fmla="*/ 0 h 35"/>
                <a:gd name="T10" fmla="*/ 6 w 31"/>
                <a:gd name="T11" fmla="*/ 19 h 35"/>
                <a:gd name="T12" fmla="*/ 10 w 31"/>
                <a:gd name="T13" fmla="*/ 19 h 35"/>
                <a:gd name="T14" fmla="*/ 14 w 31"/>
                <a:gd name="T15" fmla="*/ 24 h 35"/>
                <a:gd name="T16" fmla="*/ 17 w 31"/>
                <a:gd name="T17" fmla="*/ 24 h 35"/>
                <a:gd name="T18" fmla="*/ 21 w 31"/>
                <a:gd name="T19" fmla="*/ 19 h 35"/>
                <a:gd name="T20" fmla="*/ 24 w 31"/>
                <a:gd name="T21" fmla="*/ 19 h 35"/>
                <a:gd name="T22" fmla="*/ 31 w 31"/>
                <a:gd name="T23" fmla="*/ 25 h 35"/>
                <a:gd name="T24" fmla="*/ 31 w 31"/>
                <a:gd name="T25" fmla="*/ 35 h 35"/>
                <a:gd name="T26" fmla="*/ 0 w 31"/>
                <a:gd name="T27" fmla="*/ 35 h 35"/>
                <a:gd name="T28" fmla="*/ 0 w 31"/>
                <a:gd name="T29" fmla="*/ 25 h 35"/>
                <a:gd name="T30" fmla="*/ 6 w 31"/>
                <a:gd name="T31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35">
                  <a:moveTo>
                    <a:pt x="15" y="0"/>
                  </a:moveTo>
                  <a:cubicBezTo>
                    <a:pt x="20" y="0"/>
                    <a:pt x="24" y="4"/>
                    <a:pt x="24" y="8"/>
                  </a:cubicBezTo>
                  <a:cubicBezTo>
                    <a:pt x="24" y="13"/>
                    <a:pt x="20" y="17"/>
                    <a:pt x="15" y="17"/>
                  </a:cubicBezTo>
                  <a:cubicBezTo>
                    <a:pt x="11" y="17"/>
                    <a:pt x="7" y="13"/>
                    <a:pt x="7" y="8"/>
                  </a:cubicBezTo>
                  <a:cubicBezTo>
                    <a:pt x="7" y="4"/>
                    <a:pt x="11" y="0"/>
                    <a:pt x="15" y="0"/>
                  </a:cubicBezTo>
                  <a:close/>
                  <a:moveTo>
                    <a:pt x="6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6"/>
                    <a:pt x="16" y="26"/>
                    <a:pt x="17" y="24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8" y="19"/>
                    <a:pt x="31" y="21"/>
                    <a:pt x="31" y="2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6" y="35"/>
                    <a:pt x="5" y="35"/>
                    <a:pt x="0" y="3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3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/>
            <a:lstStyle/>
            <a:p>
              <a:endParaRPr lang="zh-CN" altLang="en-US" sz="1800">
                <a:solidFill>
                  <a:srgbClr val="D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7"/>
          <p:cNvGrpSpPr/>
          <p:nvPr/>
        </p:nvGrpSpPr>
        <p:grpSpPr>
          <a:xfrm>
            <a:off x="6126901" y="1139439"/>
            <a:ext cx="1493246" cy="1512283"/>
            <a:chOff x="4305571" y="1566670"/>
            <a:chExt cx="881063" cy="892175"/>
          </a:xfrm>
          <a:solidFill>
            <a:srgbClr val="96C9BA"/>
          </a:solidFill>
        </p:grpSpPr>
        <p:sp>
          <p:nvSpPr>
            <p:cNvPr id="8" name="Freeform 17"/>
            <p:cNvSpPr>
              <a:spLocks noEditPoints="1"/>
            </p:cNvSpPr>
            <p:nvPr/>
          </p:nvSpPr>
          <p:spPr bwMode="auto">
            <a:xfrm>
              <a:off x="4305571" y="1566670"/>
              <a:ext cx="881063" cy="892175"/>
            </a:xfrm>
            <a:custGeom>
              <a:avLst/>
              <a:gdLst>
                <a:gd name="T0" fmla="*/ 54 w 94"/>
                <a:gd name="T1" fmla="*/ 95 h 95"/>
                <a:gd name="T2" fmla="*/ 56 w 94"/>
                <a:gd name="T3" fmla="*/ 82 h 95"/>
                <a:gd name="T4" fmla="*/ 65 w 94"/>
                <a:gd name="T5" fmla="*/ 78 h 95"/>
                <a:gd name="T6" fmla="*/ 75 w 94"/>
                <a:gd name="T7" fmla="*/ 86 h 95"/>
                <a:gd name="T8" fmla="*/ 85 w 94"/>
                <a:gd name="T9" fmla="*/ 76 h 95"/>
                <a:gd name="T10" fmla="*/ 78 w 94"/>
                <a:gd name="T11" fmla="*/ 66 h 95"/>
                <a:gd name="T12" fmla="*/ 82 w 94"/>
                <a:gd name="T13" fmla="*/ 56 h 95"/>
                <a:gd name="T14" fmla="*/ 94 w 94"/>
                <a:gd name="T15" fmla="*/ 54 h 95"/>
                <a:gd name="T16" fmla="*/ 94 w 94"/>
                <a:gd name="T17" fmla="*/ 41 h 95"/>
                <a:gd name="T18" fmla="*/ 82 w 94"/>
                <a:gd name="T19" fmla="*/ 38 h 95"/>
                <a:gd name="T20" fmla="*/ 81 w 94"/>
                <a:gd name="T21" fmla="*/ 37 h 95"/>
                <a:gd name="T22" fmla="*/ 81 w 94"/>
                <a:gd name="T23" fmla="*/ 37 h 95"/>
                <a:gd name="T24" fmla="*/ 80 w 94"/>
                <a:gd name="T25" fmla="*/ 34 h 95"/>
                <a:gd name="T26" fmla="*/ 79 w 94"/>
                <a:gd name="T27" fmla="*/ 32 h 95"/>
                <a:gd name="T28" fmla="*/ 79 w 94"/>
                <a:gd name="T29" fmla="*/ 32 h 95"/>
                <a:gd name="T30" fmla="*/ 78 w 94"/>
                <a:gd name="T31" fmla="*/ 29 h 95"/>
                <a:gd name="T32" fmla="*/ 85 w 94"/>
                <a:gd name="T33" fmla="*/ 19 h 95"/>
                <a:gd name="T34" fmla="*/ 75 w 94"/>
                <a:gd name="T35" fmla="*/ 9 h 95"/>
                <a:gd name="T36" fmla="*/ 65 w 94"/>
                <a:gd name="T37" fmla="*/ 16 h 95"/>
                <a:gd name="T38" fmla="*/ 56 w 94"/>
                <a:gd name="T39" fmla="*/ 13 h 95"/>
                <a:gd name="T40" fmla="*/ 54 w 94"/>
                <a:gd name="T41" fmla="*/ 0 h 95"/>
                <a:gd name="T42" fmla="*/ 40 w 94"/>
                <a:gd name="T43" fmla="*/ 0 h 95"/>
                <a:gd name="T44" fmla="*/ 38 w 94"/>
                <a:gd name="T45" fmla="*/ 13 h 95"/>
                <a:gd name="T46" fmla="*/ 29 w 94"/>
                <a:gd name="T47" fmla="*/ 16 h 95"/>
                <a:gd name="T48" fmla="*/ 18 w 94"/>
                <a:gd name="T49" fmla="*/ 9 h 95"/>
                <a:gd name="T50" fmla="*/ 9 w 94"/>
                <a:gd name="T51" fmla="*/ 19 h 95"/>
                <a:gd name="T52" fmla="*/ 16 w 94"/>
                <a:gd name="T53" fmla="*/ 29 h 95"/>
                <a:gd name="T54" fmla="*/ 12 w 94"/>
                <a:gd name="T55" fmla="*/ 38 h 95"/>
                <a:gd name="T56" fmla="*/ 0 w 94"/>
                <a:gd name="T57" fmla="*/ 41 h 95"/>
                <a:gd name="T58" fmla="*/ 0 w 94"/>
                <a:gd name="T59" fmla="*/ 54 h 95"/>
                <a:gd name="T60" fmla="*/ 12 w 94"/>
                <a:gd name="T61" fmla="*/ 56 h 95"/>
                <a:gd name="T62" fmla="*/ 16 w 94"/>
                <a:gd name="T63" fmla="*/ 66 h 95"/>
                <a:gd name="T64" fmla="*/ 9 w 94"/>
                <a:gd name="T65" fmla="*/ 76 h 95"/>
                <a:gd name="T66" fmla="*/ 18 w 94"/>
                <a:gd name="T67" fmla="*/ 86 h 95"/>
                <a:gd name="T68" fmla="*/ 29 w 94"/>
                <a:gd name="T69" fmla="*/ 78 h 95"/>
                <a:gd name="T70" fmla="*/ 38 w 94"/>
                <a:gd name="T71" fmla="*/ 82 h 95"/>
                <a:gd name="T72" fmla="*/ 40 w 94"/>
                <a:gd name="T73" fmla="*/ 95 h 95"/>
                <a:gd name="T74" fmla="*/ 54 w 94"/>
                <a:gd name="T75" fmla="*/ 95 h 95"/>
                <a:gd name="T76" fmla="*/ 72 w 94"/>
                <a:gd name="T77" fmla="*/ 44 h 95"/>
                <a:gd name="T78" fmla="*/ 50 w 94"/>
                <a:gd name="T79" fmla="*/ 72 h 95"/>
                <a:gd name="T80" fmla="*/ 22 w 94"/>
                <a:gd name="T81" fmla="*/ 51 h 95"/>
                <a:gd name="T82" fmla="*/ 44 w 94"/>
                <a:gd name="T83" fmla="*/ 22 h 95"/>
                <a:gd name="T84" fmla="*/ 55 w 94"/>
                <a:gd name="T85" fmla="*/ 24 h 95"/>
                <a:gd name="T86" fmla="*/ 55 w 94"/>
                <a:gd name="T87" fmla="*/ 24 h 95"/>
                <a:gd name="T88" fmla="*/ 65 w 94"/>
                <a:gd name="T89" fmla="*/ 30 h 95"/>
                <a:gd name="T90" fmla="*/ 69 w 94"/>
                <a:gd name="T91" fmla="*/ 35 h 95"/>
                <a:gd name="T92" fmla="*/ 72 w 94"/>
                <a:gd name="T93" fmla="*/ 4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" h="95">
                  <a:moveTo>
                    <a:pt x="54" y="95"/>
                  </a:moveTo>
                  <a:cubicBezTo>
                    <a:pt x="56" y="82"/>
                    <a:pt x="56" y="82"/>
                    <a:pt x="56" y="82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54" y="95"/>
                    <a:pt x="54" y="95"/>
                    <a:pt x="54" y="95"/>
                  </a:cubicBezTo>
                  <a:close/>
                  <a:moveTo>
                    <a:pt x="72" y="44"/>
                  </a:moveTo>
                  <a:cubicBezTo>
                    <a:pt x="74" y="58"/>
                    <a:pt x="64" y="71"/>
                    <a:pt x="50" y="72"/>
                  </a:cubicBezTo>
                  <a:cubicBezTo>
                    <a:pt x="37" y="74"/>
                    <a:pt x="24" y="65"/>
                    <a:pt x="22" y="51"/>
                  </a:cubicBezTo>
                  <a:cubicBezTo>
                    <a:pt x="20" y="37"/>
                    <a:pt x="30" y="24"/>
                    <a:pt x="44" y="22"/>
                  </a:cubicBezTo>
                  <a:cubicBezTo>
                    <a:pt x="48" y="22"/>
                    <a:pt x="52" y="22"/>
                    <a:pt x="55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9" y="25"/>
                    <a:pt x="62" y="27"/>
                    <a:pt x="65" y="30"/>
                  </a:cubicBezTo>
                  <a:cubicBezTo>
                    <a:pt x="66" y="31"/>
                    <a:pt x="68" y="33"/>
                    <a:pt x="69" y="35"/>
                  </a:cubicBezTo>
                  <a:cubicBezTo>
                    <a:pt x="70" y="38"/>
                    <a:pt x="72" y="41"/>
                    <a:pt x="7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/>
            <a:lstStyle/>
            <a:p>
              <a:endParaRPr lang="zh-CN" altLang="en-US" sz="1800">
                <a:solidFill>
                  <a:srgbClr val="D00000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4605608" y="1839720"/>
              <a:ext cx="280988" cy="327025"/>
            </a:xfrm>
            <a:custGeom>
              <a:avLst/>
              <a:gdLst>
                <a:gd name="T0" fmla="*/ 15 w 30"/>
                <a:gd name="T1" fmla="*/ 0 h 35"/>
                <a:gd name="T2" fmla="*/ 23 w 30"/>
                <a:gd name="T3" fmla="*/ 8 h 35"/>
                <a:gd name="T4" fmla="*/ 15 w 30"/>
                <a:gd name="T5" fmla="*/ 16 h 35"/>
                <a:gd name="T6" fmla="*/ 7 w 30"/>
                <a:gd name="T7" fmla="*/ 8 h 35"/>
                <a:gd name="T8" fmla="*/ 15 w 30"/>
                <a:gd name="T9" fmla="*/ 0 h 35"/>
                <a:gd name="T10" fmla="*/ 6 w 30"/>
                <a:gd name="T11" fmla="*/ 18 h 35"/>
                <a:gd name="T12" fmla="*/ 10 w 30"/>
                <a:gd name="T13" fmla="*/ 18 h 35"/>
                <a:gd name="T14" fmla="*/ 13 w 30"/>
                <a:gd name="T15" fmla="*/ 24 h 35"/>
                <a:gd name="T16" fmla="*/ 17 w 30"/>
                <a:gd name="T17" fmla="*/ 24 h 35"/>
                <a:gd name="T18" fmla="*/ 20 w 30"/>
                <a:gd name="T19" fmla="*/ 18 h 35"/>
                <a:gd name="T20" fmla="*/ 24 w 30"/>
                <a:gd name="T21" fmla="*/ 18 h 35"/>
                <a:gd name="T22" fmla="*/ 30 w 30"/>
                <a:gd name="T23" fmla="*/ 25 h 35"/>
                <a:gd name="T24" fmla="*/ 30 w 30"/>
                <a:gd name="T25" fmla="*/ 35 h 35"/>
                <a:gd name="T26" fmla="*/ 0 w 30"/>
                <a:gd name="T27" fmla="*/ 35 h 35"/>
                <a:gd name="T28" fmla="*/ 0 w 30"/>
                <a:gd name="T29" fmla="*/ 25 h 35"/>
                <a:gd name="T30" fmla="*/ 6 w 30"/>
                <a:gd name="T31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35">
                  <a:moveTo>
                    <a:pt x="15" y="0"/>
                  </a:moveTo>
                  <a:cubicBezTo>
                    <a:pt x="20" y="0"/>
                    <a:pt x="23" y="3"/>
                    <a:pt x="23" y="8"/>
                  </a:cubicBezTo>
                  <a:cubicBezTo>
                    <a:pt x="23" y="13"/>
                    <a:pt x="20" y="16"/>
                    <a:pt x="15" y="16"/>
                  </a:cubicBezTo>
                  <a:cubicBezTo>
                    <a:pt x="10" y="16"/>
                    <a:pt x="7" y="13"/>
                    <a:pt x="7" y="8"/>
                  </a:cubicBezTo>
                  <a:cubicBezTo>
                    <a:pt x="7" y="3"/>
                    <a:pt x="10" y="0"/>
                    <a:pt x="15" y="0"/>
                  </a:cubicBezTo>
                  <a:close/>
                  <a:moveTo>
                    <a:pt x="6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6"/>
                    <a:pt x="16" y="26"/>
                    <a:pt x="17" y="24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7" y="18"/>
                    <a:pt x="30" y="21"/>
                    <a:pt x="30" y="2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5" y="35"/>
                    <a:pt x="5" y="35"/>
                    <a:pt x="0" y="3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3" y="18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/>
            <a:lstStyle/>
            <a:p>
              <a:endParaRPr lang="zh-CN" altLang="en-US" sz="1800">
                <a:solidFill>
                  <a:srgbClr val="D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10"/>
          <p:cNvGrpSpPr/>
          <p:nvPr/>
        </p:nvGrpSpPr>
        <p:grpSpPr>
          <a:xfrm>
            <a:off x="4560098" y="2347654"/>
            <a:ext cx="2477982" cy="2481006"/>
            <a:chOff x="3381108" y="2279458"/>
            <a:chExt cx="1462088" cy="1463675"/>
          </a:xfrm>
          <a:solidFill>
            <a:srgbClr val="D00000"/>
          </a:solidFill>
        </p:grpSpPr>
        <p:sp>
          <p:nvSpPr>
            <p:cNvPr id="11" name="Freeform 19"/>
            <p:cNvSpPr>
              <a:spLocks noEditPoints="1"/>
            </p:cNvSpPr>
            <p:nvPr/>
          </p:nvSpPr>
          <p:spPr bwMode="auto">
            <a:xfrm>
              <a:off x="3381108" y="2279458"/>
              <a:ext cx="1462088" cy="1463675"/>
            </a:xfrm>
            <a:custGeom>
              <a:avLst/>
              <a:gdLst>
                <a:gd name="T0" fmla="*/ 89 w 156"/>
                <a:gd name="T1" fmla="*/ 156 h 156"/>
                <a:gd name="T2" fmla="*/ 93 w 156"/>
                <a:gd name="T3" fmla="*/ 135 h 156"/>
                <a:gd name="T4" fmla="*/ 108 w 156"/>
                <a:gd name="T5" fmla="*/ 129 h 156"/>
                <a:gd name="T6" fmla="*/ 125 w 156"/>
                <a:gd name="T7" fmla="*/ 141 h 156"/>
                <a:gd name="T8" fmla="*/ 141 w 156"/>
                <a:gd name="T9" fmla="*/ 125 h 156"/>
                <a:gd name="T10" fmla="*/ 129 w 156"/>
                <a:gd name="T11" fmla="*/ 108 h 156"/>
                <a:gd name="T12" fmla="*/ 135 w 156"/>
                <a:gd name="T13" fmla="*/ 93 h 156"/>
                <a:gd name="T14" fmla="*/ 156 w 156"/>
                <a:gd name="T15" fmla="*/ 89 h 156"/>
                <a:gd name="T16" fmla="*/ 156 w 156"/>
                <a:gd name="T17" fmla="*/ 67 h 156"/>
                <a:gd name="T18" fmla="*/ 135 w 156"/>
                <a:gd name="T19" fmla="*/ 63 h 156"/>
                <a:gd name="T20" fmla="*/ 135 w 156"/>
                <a:gd name="T21" fmla="*/ 62 h 156"/>
                <a:gd name="T22" fmla="*/ 135 w 156"/>
                <a:gd name="T23" fmla="*/ 62 h 156"/>
                <a:gd name="T24" fmla="*/ 132 w 156"/>
                <a:gd name="T25" fmla="*/ 56 h 156"/>
                <a:gd name="T26" fmla="*/ 131 w 156"/>
                <a:gd name="T27" fmla="*/ 53 h 156"/>
                <a:gd name="T28" fmla="*/ 131 w 156"/>
                <a:gd name="T29" fmla="*/ 53 h 156"/>
                <a:gd name="T30" fmla="*/ 129 w 156"/>
                <a:gd name="T31" fmla="*/ 48 h 156"/>
                <a:gd name="T32" fmla="*/ 141 w 156"/>
                <a:gd name="T33" fmla="*/ 31 h 156"/>
                <a:gd name="T34" fmla="*/ 125 w 156"/>
                <a:gd name="T35" fmla="*/ 15 h 156"/>
                <a:gd name="T36" fmla="*/ 108 w 156"/>
                <a:gd name="T37" fmla="*/ 27 h 156"/>
                <a:gd name="T38" fmla="*/ 93 w 156"/>
                <a:gd name="T39" fmla="*/ 21 h 156"/>
                <a:gd name="T40" fmla="*/ 89 w 156"/>
                <a:gd name="T41" fmla="*/ 0 h 156"/>
                <a:gd name="T42" fmla="*/ 67 w 156"/>
                <a:gd name="T43" fmla="*/ 0 h 156"/>
                <a:gd name="T44" fmla="*/ 63 w 156"/>
                <a:gd name="T45" fmla="*/ 21 h 156"/>
                <a:gd name="T46" fmla="*/ 48 w 156"/>
                <a:gd name="T47" fmla="*/ 27 h 156"/>
                <a:gd name="T48" fmla="*/ 31 w 156"/>
                <a:gd name="T49" fmla="*/ 15 h 156"/>
                <a:gd name="T50" fmla="*/ 15 w 156"/>
                <a:gd name="T51" fmla="*/ 31 h 156"/>
                <a:gd name="T52" fmla="*/ 27 w 156"/>
                <a:gd name="T53" fmla="*/ 48 h 156"/>
                <a:gd name="T54" fmla="*/ 21 w 156"/>
                <a:gd name="T55" fmla="*/ 63 h 156"/>
                <a:gd name="T56" fmla="*/ 0 w 156"/>
                <a:gd name="T57" fmla="*/ 67 h 156"/>
                <a:gd name="T58" fmla="*/ 0 w 156"/>
                <a:gd name="T59" fmla="*/ 89 h 156"/>
                <a:gd name="T60" fmla="*/ 21 w 156"/>
                <a:gd name="T61" fmla="*/ 93 h 156"/>
                <a:gd name="T62" fmla="*/ 27 w 156"/>
                <a:gd name="T63" fmla="*/ 108 h 156"/>
                <a:gd name="T64" fmla="*/ 15 w 156"/>
                <a:gd name="T65" fmla="*/ 125 h 156"/>
                <a:gd name="T66" fmla="*/ 31 w 156"/>
                <a:gd name="T67" fmla="*/ 141 h 156"/>
                <a:gd name="T68" fmla="*/ 48 w 156"/>
                <a:gd name="T69" fmla="*/ 129 h 156"/>
                <a:gd name="T70" fmla="*/ 63 w 156"/>
                <a:gd name="T71" fmla="*/ 135 h 156"/>
                <a:gd name="T72" fmla="*/ 67 w 156"/>
                <a:gd name="T73" fmla="*/ 156 h 156"/>
                <a:gd name="T74" fmla="*/ 89 w 156"/>
                <a:gd name="T75" fmla="*/ 156 h 156"/>
                <a:gd name="T76" fmla="*/ 119 w 156"/>
                <a:gd name="T77" fmla="*/ 72 h 156"/>
                <a:gd name="T78" fmla="*/ 84 w 156"/>
                <a:gd name="T79" fmla="*/ 119 h 156"/>
                <a:gd name="T80" fmla="*/ 37 w 156"/>
                <a:gd name="T81" fmla="*/ 84 h 156"/>
                <a:gd name="T82" fmla="*/ 72 w 156"/>
                <a:gd name="T83" fmla="*/ 37 h 156"/>
                <a:gd name="T84" fmla="*/ 92 w 156"/>
                <a:gd name="T85" fmla="*/ 39 h 156"/>
                <a:gd name="T86" fmla="*/ 92 w 156"/>
                <a:gd name="T87" fmla="*/ 39 h 156"/>
                <a:gd name="T88" fmla="*/ 107 w 156"/>
                <a:gd name="T89" fmla="*/ 49 h 156"/>
                <a:gd name="T90" fmla="*/ 114 w 156"/>
                <a:gd name="T91" fmla="*/ 57 h 156"/>
                <a:gd name="T92" fmla="*/ 119 w 156"/>
                <a:gd name="T93" fmla="*/ 7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56">
                  <a:moveTo>
                    <a:pt x="89" y="156"/>
                  </a:moveTo>
                  <a:cubicBezTo>
                    <a:pt x="93" y="135"/>
                    <a:pt x="93" y="135"/>
                    <a:pt x="93" y="135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67"/>
                    <a:pt x="156" y="67"/>
                    <a:pt x="156" y="67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29" y="48"/>
                    <a:pt x="129" y="48"/>
                    <a:pt x="129" y="48"/>
                  </a:cubicBezTo>
                  <a:cubicBezTo>
                    <a:pt x="141" y="31"/>
                    <a:pt x="141" y="31"/>
                    <a:pt x="141" y="31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31" y="141"/>
                    <a:pt x="31" y="141"/>
                    <a:pt x="31" y="141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67" y="156"/>
                    <a:pt x="67" y="156"/>
                    <a:pt x="67" y="156"/>
                  </a:cubicBezTo>
                  <a:cubicBezTo>
                    <a:pt x="89" y="156"/>
                    <a:pt x="89" y="156"/>
                    <a:pt x="89" y="156"/>
                  </a:cubicBezTo>
                  <a:close/>
                  <a:moveTo>
                    <a:pt x="119" y="72"/>
                  </a:moveTo>
                  <a:cubicBezTo>
                    <a:pt x="122" y="95"/>
                    <a:pt x="106" y="116"/>
                    <a:pt x="84" y="119"/>
                  </a:cubicBezTo>
                  <a:cubicBezTo>
                    <a:pt x="61" y="122"/>
                    <a:pt x="40" y="106"/>
                    <a:pt x="37" y="84"/>
                  </a:cubicBezTo>
                  <a:cubicBezTo>
                    <a:pt x="34" y="61"/>
                    <a:pt x="50" y="40"/>
                    <a:pt x="72" y="37"/>
                  </a:cubicBezTo>
                  <a:cubicBezTo>
                    <a:pt x="79" y="36"/>
                    <a:pt x="86" y="37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8" y="41"/>
                    <a:pt x="103" y="44"/>
                    <a:pt x="107" y="49"/>
                  </a:cubicBezTo>
                  <a:cubicBezTo>
                    <a:pt x="110" y="51"/>
                    <a:pt x="112" y="54"/>
                    <a:pt x="114" y="57"/>
                  </a:cubicBezTo>
                  <a:cubicBezTo>
                    <a:pt x="117" y="62"/>
                    <a:pt x="119" y="67"/>
                    <a:pt x="119" y="72"/>
                  </a:cubicBezTo>
                  <a:close/>
                </a:path>
              </a:pathLst>
            </a:custGeom>
            <a:solidFill>
              <a:srgbClr val="96C9BA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/>
            <a:lstStyle/>
            <a:p>
              <a:endParaRPr lang="zh-CN" altLang="en-US" sz="1800" dirty="0">
                <a:solidFill>
                  <a:srgbClr val="D00000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20"/>
            <p:cNvSpPr>
              <a:spLocks noEditPoints="1"/>
            </p:cNvSpPr>
            <p:nvPr/>
          </p:nvSpPr>
          <p:spPr bwMode="auto">
            <a:xfrm>
              <a:off x="3877996" y="2720783"/>
              <a:ext cx="468313" cy="544512"/>
            </a:xfrm>
            <a:custGeom>
              <a:avLst/>
              <a:gdLst>
                <a:gd name="T0" fmla="*/ 25 w 50"/>
                <a:gd name="T1" fmla="*/ 0 h 58"/>
                <a:gd name="T2" fmla="*/ 39 w 50"/>
                <a:gd name="T3" fmla="*/ 14 h 58"/>
                <a:gd name="T4" fmla="*/ 25 w 50"/>
                <a:gd name="T5" fmla="*/ 28 h 58"/>
                <a:gd name="T6" fmla="*/ 11 w 50"/>
                <a:gd name="T7" fmla="*/ 14 h 58"/>
                <a:gd name="T8" fmla="*/ 25 w 50"/>
                <a:gd name="T9" fmla="*/ 0 h 58"/>
                <a:gd name="T10" fmla="*/ 10 w 50"/>
                <a:gd name="T11" fmla="*/ 31 h 58"/>
                <a:gd name="T12" fmla="*/ 16 w 50"/>
                <a:gd name="T13" fmla="*/ 31 h 58"/>
                <a:gd name="T14" fmla="*/ 22 w 50"/>
                <a:gd name="T15" fmla="*/ 40 h 58"/>
                <a:gd name="T16" fmla="*/ 28 w 50"/>
                <a:gd name="T17" fmla="*/ 40 h 58"/>
                <a:gd name="T18" fmla="*/ 34 w 50"/>
                <a:gd name="T19" fmla="*/ 31 h 58"/>
                <a:gd name="T20" fmla="*/ 40 w 50"/>
                <a:gd name="T21" fmla="*/ 31 h 58"/>
                <a:gd name="T22" fmla="*/ 50 w 50"/>
                <a:gd name="T23" fmla="*/ 41 h 58"/>
                <a:gd name="T24" fmla="*/ 50 w 50"/>
                <a:gd name="T25" fmla="*/ 58 h 58"/>
                <a:gd name="T26" fmla="*/ 0 w 50"/>
                <a:gd name="T27" fmla="*/ 58 h 58"/>
                <a:gd name="T28" fmla="*/ 0 w 50"/>
                <a:gd name="T29" fmla="*/ 41 h 58"/>
                <a:gd name="T30" fmla="*/ 10 w 50"/>
                <a:gd name="T31" fmla="*/ 3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58">
                  <a:moveTo>
                    <a:pt x="25" y="0"/>
                  </a:moveTo>
                  <a:cubicBezTo>
                    <a:pt x="33" y="0"/>
                    <a:pt x="39" y="6"/>
                    <a:pt x="39" y="14"/>
                  </a:cubicBezTo>
                  <a:cubicBezTo>
                    <a:pt x="39" y="21"/>
                    <a:pt x="33" y="28"/>
                    <a:pt x="25" y="28"/>
                  </a:cubicBezTo>
                  <a:cubicBezTo>
                    <a:pt x="17" y="28"/>
                    <a:pt x="11" y="21"/>
                    <a:pt x="11" y="14"/>
                  </a:cubicBezTo>
                  <a:cubicBezTo>
                    <a:pt x="11" y="6"/>
                    <a:pt x="17" y="0"/>
                    <a:pt x="25" y="0"/>
                  </a:cubicBezTo>
                  <a:close/>
                  <a:moveTo>
                    <a:pt x="10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6" y="43"/>
                    <a:pt x="28" y="4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5" y="31"/>
                    <a:pt x="50" y="36"/>
                    <a:pt x="50" y="41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2" y="58"/>
                    <a:pt x="8" y="58"/>
                    <a:pt x="0" y="58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6"/>
                    <a:pt x="5" y="31"/>
                    <a:pt x="10" y="31"/>
                  </a:cubicBezTo>
                  <a:close/>
                </a:path>
              </a:pathLst>
            </a:custGeom>
            <a:solidFill>
              <a:srgbClr val="96C9BA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/>
            <a:lstStyle/>
            <a:p>
              <a:endParaRPr lang="zh-CN" altLang="en-US" sz="1800">
                <a:solidFill>
                  <a:srgbClr val="D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任意多边形 13"/>
          <p:cNvSpPr/>
          <p:nvPr/>
        </p:nvSpPr>
        <p:spPr>
          <a:xfrm>
            <a:off x="7516096" y="2156055"/>
            <a:ext cx="3831453" cy="384577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800">
              <a:solidFill>
                <a:srgbClr val="D00000"/>
              </a:solidFill>
              <a:cs typeface="+mn-ea"/>
              <a:sym typeface="+mn-lt"/>
            </a:endParaRPr>
          </a:p>
        </p:txBody>
      </p:sp>
      <p:sp>
        <p:nvSpPr>
          <p:cNvPr id="14" name="任意多边形 14"/>
          <p:cNvSpPr/>
          <p:nvPr/>
        </p:nvSpPr>
        <p:spPr>
          <a:xfrm>
            <a:off x="7516096" y="5840089"/>
            <a:ext cx="3831453" cy="384577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800">
              <a:solidFill>
                <a:srgbClr val="D00000"/>
              </a:solidFill>
              <a:cs typeface="+mn-ea"/>
              <a:sym typeface="+mn-lt"/>
            </a:endParaRPr>
          </a:p>
        </p:txBody>
      </p:sp>
      <p:sp>
        <p:nvSpPr>
          <p:cNvPr id="15" name="任意多边形 15"/>
          <p:cNvSpPr/>
          <p:nvPr/>
        </p:nvSpPr>
        <p:spPr>
          <a:xfrm flipH="1">
            <a:off x="1049305" y="3943490"/>
            <a:ext cx="3756744" cy="433337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800">
              <a:solidFill>
                <a:srgbClr val="D00000"/>
              </a:solidFill>
              <a:cs typeface="+mn-ea"/>
              <a:sym typeface="+mn-lt"/>
            </a:endParaRPr>
          </a:p>
        </p:txBody>
      </p:sp>
      <p:sp>
        <p:nvSpPr>
          <p:cNvPr id="21" name="išľíďè"/>
          <p:cNvSpPr/>
          <p:nvPr/>
        </p:nvSpPr>
        <p:spPr bwMode="auto">
          <a:xfrm>
            <a:off x="982507" y="3330304"/>
            <a:ext cx="3129555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iSlíďè"/>
          <p:cNvSpPr txBox="1"/>
          <p:nvPr/>
        </p:nvSpPr>
        <p:spPr bwMode="auto">
          <a:xfrm>
            <a:off x="995676" y="2949128"/>
            <a:ext cx="1994666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96C9BA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96C9B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išľíďè"/>
          <p:cNvSpPr/>
          <p:nvPr/>
        </p:nvSpPr>
        <p:spPr bwMode="auto">
          <a:xfrm>
            <a:off x="8161458" y="1490361"/>
            <a:ext cx="3129555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iSlíďè"/>
          <p:cNvSpPr txBox="1"/>
          <p:nvPr/>
        </p:nvSpPr>
        <p:spPr bwMode="auto">
          <a:xfrm>
            <a:off x="8174627" y="1094195"/>
            <a:ext cx="1994666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96C9BA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96C9B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išľíďè"/>
          <p:cNvSpPr/>
          <p:nvPr/>
        </p:nvSpPr>
        <p:spPr bwMode="auto">
          <a:xfrm>
            <a:off x="8116640" y="5170907"/>
            <a:ext cx="3129555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iSlíďè"/>
          <p:cNvSpPr txBox="1"/>
          <p:nvPr/>
        </p:nvSpPr>
        <p:spPr bwMode="auto">
          <a:xfrm>
            <a:off x="8129809" y="4774741"/>
            <a:ext cx="1994666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96C9BA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96C9B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flipH="1">
            <a:off x="6870862" y="1169235"/>
            <a:ext cx="4421875" cy="4651209"/>
          </a:xfrm>
          <a:prstGeom prst="rect">
            <a:avLst/>
          </a:prstGeom>
          <a:noFill/>
          <a:ln w="28575">
            <a:solidFill>
              <a:srgbClr val="96C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0177" y="674558"/>
            <a:ext cx="6580355" cy="299826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040176" y="3660215"/>
            <a:ext cx="6580355" cy="2740585"/>
          </a:xfrm>
          <a:prstGeom prst="rect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399813" y="4066602"/>
            <a:ext cx="3741814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678317" y="5820455"/>
            <a:ext cx="3741814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1399813" y="4251205"/>
            <a:ext cx="6020318" cy="134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在此输入相关文字，输入您的文字内容输入您的文字内容，输入您的文字内容输入您的文字内容，输入您的文字内容。在此输入相关文字，输入您的文字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Rectangle 30"/>
          <p:cNvSpPr>
            <a:spLocks noChangeArrowheads="1"/>
          </p:cNvSpPr>
          <p:nvPr/>
        </p:nvSpPr>
        <p:spPr bwMode="auto">
          <a:xfrm>
            <a:off x="7875681" y="2370985"/>
            <a:ext cx="3161905" cy="3011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在此输入相关文字，输入您的文字内容输入您的文字内容，输入您的文字内容输入您的文字内容，输入您的文字内容。在此输入相关文字，输入您的文字内容输入您的文字内容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530" y="1812396"/>
            <a:ext cx="251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96C9BA"/>
                </a:solidFill>
                <a:cs typeface="+mn-ea"/>
                <a:sym typeface="+mn-lt"/>
              </a:rPr>
              <a:t>在此输入标题</a:t>
            </a:r>
            <a:endParaRPr lang="zh-CN" altLang="en-US" sz="24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3919927"/>
            <a:ext cx="12192000" cy="2938073"/>
          </a:xfrm>
          <a:prstGeom prst="rect">
            <a:avLst/>
          </a:prstGeom>
        </p:spPr>
      </p:pic>
      <p:sp>
        <p:nvSpPr>
          <p:cNvPr id="8" name="TextBox 16"/>
          <p:cNvSpPr txBox="1"/>
          <p:nvPr/>
        </p:nvSpPr>
        <p:spPr>
          <a:xfrm>
            <a:off x="125267" y="1151053"/>
            <a:ext cx="5701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96C9BA"/>
                </a:solidFill>
                <a:cs typeface="+mn-ea"/>
                <a:sym typeface="+mn-lt"/>
              </a:rPr>
              <a:t>请输入标题</a:t>
            </a:r>
            <a:endParaRPr lang="zh-CN" altLang="en-US" sz="72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2284" y="2351382"/>
            <a:ext cx="5510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Enter text here，</a:t>
            </a:r>
            <a:r>
              <a:rPr lang="en-US" altLang="zh-CN" dirty="0">
                <a:cs typeface="+mn-ea"/>
                <a:sym typeface="+mn-lt"/>
              </a:rPr>
              <a:t>Enter text here</a:t>
            </a:r>
            <a:r>
              <a:rPr lang="zh-CN" altLang="en-US" dirty="0">
                <a:cs typeface="+mn-ea"/>
                <a:sym typeface="+mn-lt"/>
              </a:rPr>
              <a:t>，</a:t>
            </a:r>
            <a:r>
              <a:rPr lang="en-US" altLang="zh-CN" dirty="0">
                <a:cs typeface="+mn-ea"/>
                <a:sym typeface="+mn-lt"/>
              </a:rPr>
              <a:t>Enter text here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08348" y="0"/>
            <a:ext cx="3053360" cy="6858000"/>
          </a:xfrm>
          <a:prstGeom prst="rect">
            <a:avLst/>
          </a:prstGeom>
          <a:solidFill>
            <a:srgbClr val="96C9BA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01844" y="688434"/>
            <a:ext cx="281038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1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947659" y="4227223"/>
            <a:ext cx="10296682" cy="2233428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96C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28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38"/>
          <p:cNvSpPr txBox="1"/>
          <p:nvPr/>
        </p:nvSpPr>
        <p:spPr>
          <a:xfrm>
            <a:off x="1364625" y="4433335"/>
            <a:ext cx="9462749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93"/>
          <p:cNvSpPr/>
          <p:nvPr/>
        </p:nvSpPr>
        <p:spPr>
          <a:xfrm>
            <a:off x="892061" y="4152272"/>
            <a:ext cx="403745" cy="471829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28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93"/>
          <p:cNvSpPr/>
          <p:nvPr/>
        </p:nvSpPr>
        <p:spPr>
          <a:xfrm rot="10800000">
            <a:off x="10896194" y="6115763"/>
            <a:ext cx="403745" cy="4197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28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203554" y="1322981"/>
            <a:ext cx="1678900" cy="1678900"/>
          </a:xfrm>
          <a:prstGeom prst="ellips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cs typeface="+mn-ea"/>
                <a:sym typeface="+mn-lt"/>
              </a:rPr>
              <a:t>01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381468" y="1322981"/>
            <a:ext cx="1678900" cy="1678900"/>
          </a:xfrm>
          <a:prstGeom prst="ellips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cs typeface="+mn-ea"/>
                <a:sym typeface="+mn-lt"/>
              </a:rPr>
              <a:t>02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559382" y="1322981"/>
            <a:ext cx="1678900" cy="1678900"/>
          </a:xfrm>
          <a:prstGeom prst="ellips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cs typeface="+mn-ea"/>
                <a:sym typeface="+mn-lt"/>
              </a:rPr>
              <a:t>03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28" name="TextBox 126"/>
          <p:cNvSpPr txBox="1"/>
          <p:nvPr/>
        </p:nvSpPr>
        <p:spPr>
          <a:xfrm>
            <a:off x="1785633" y="3265540"/>
            <a:ext cx="251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96C9BA"/>
                </a:solidFill>
                <a:cs typeface="+mn-ea"/>
                <a:sym typeface="+mn-lt"/>
              </a:rPr>
              <a:t>在此输入标题</a:t>
            </a:r>
            <a:endParaRPr lang="zh-CN" altLang="en-US" sz="24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35" name="TextBox 126"/>
          <p:cNvSpPr txBox="1"/>
          <p:nvPr/>
        </p:nvSpPr>
        <p:spPr>
          <a:xfrm>
            <a:off x="4963547" y="3265540"/>
            <a:ext cx="251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96C9BA"/>
                </a:solidFill>
                <a:cs typeface="+mn-ea"/>
                <a:sym typeface="+mn-lt"/>
              </a:rPr>
              <a:t>在此输入标题</a:t>
            </a:r>
            <a:endParaRPr lang="zh-CN" altLang="en-US" sz="24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36" name="TextBox 126"/>
          <p:cNvSpPr txBox="1"/>
          <p:nvPr/>
        </p:nvSpPr>
        <p:spPr>
          <a:xfrm>
            <a:off x="8141461" y="3278218"/>
            <a:ext cx="251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96C9BA"/>
                </a:solidFill>
                <a:cs typeface="+mn-ea"/>
                <a:sym typeface="+mn-lt"/>
              </a:rPr>
              <a:t>在此输入标题</a:t>
            </a:r>
            <a:endParaRPr lang="zh-CN" altLang="en-US" sz="24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2" name="直角三角形 11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 animBg="1"/>
      <p:bldP spid="2" grpId="0" animBg="1"/>
      <p:bldP spid="24" grpId="0" animBg="1"/>
      <p:bldP spid="27" grpId="0" animBg="1"/>
      <p:bldP spid="28" grpId="0"/>
      <p:bldP spid="35" grpId="0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半闭框 123"/>
          <p:cNvSpPr/>
          <p:nvPr/>
        </p:nvSpPr>
        <p:spPr>
          <a:xfrm>
            <a:off x="1084109" y="1481566"/>
            <a:ext cx="731044" cy="655090"/>
          </a:xfrm>
          <a:prstGeom prst="halfFrame">
            <a:avLst>
              <a:gd name="adj1" fmla="val 9695"/>
              <a:gd name="adj2" fmla="val 13543"/>
            </a:avLst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5" name="半闭框 124"/>
          <p:cNvSpPr/>
          <p:nvPr/>
        </p:nvSpPr>
        <p:spPr>
          <a:xfrm rot="10800000">
            <a:off x="6069695" y="4784321"/>
            <a:ext cx="563117" cy="504611"/>
          </a:xfrm>
          <a:prstGeom prst="halfFrame">
            <a:avLst>
              <a:gd name="adj1" fmla="val 15885"/>
              <a:gd name="adj2" fmla="val 16666"/>
            </a:avLst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6" name="Rectangle 30"/>
          <p:cNvSpPr>
            <a:spLocks noChangeArrowheads="1"/>
          </p:cNvSpPr>
          <p:nvPr/>
        </p:nvSpPr>
        <p:spPr bwMode="auto">
          <a:xfrm>
            <a:off x="1232901" y="1611894"/>
            <a:ext cx="5126954" cy="3427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，更多精品模板输入您的文字内容输入您的文字内容。在此输入相关文字，输入您的文字内容输入您的文字内容，输入您的文字内容输入您的文字内容，更多精品模板输入您的文字内容输入您的文字内容。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在此输入相关文字，输入您的文字内容输入您的文字内容，输入您的文字内容输入您的文字内容，更多精品模板输入您的文字内容输入您的文字内容。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084109" y="5446085"/>
            <a:ext cx="251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96C9BA"/>
                </a:solidFill>
                <a:cs typeface="+mn-ea"/>
                <a:sym typeface="+mn-lt"/>
              </a:rPr>
              <a:t>在此输入标题</a:t>
            </a:r>
            <a:endParaRPr lang="zh-CN" altLang="en-US" sz="24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402833" y="0"/>
            <a:ext cx="4789167" cy="6858000"/>
          </a:xfrm>
          <a:prstGeom prst="rect">
            <a:avLst/>
          </a:prstGeom>
        </p:spPr>
      </p:pic>
      <p:sp>
        <p:nvSpPr>
          <p:cNvPr id="8" name="直角三角形 7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66284" y="944384"/>
            <a:ext cx="9734006" cy="3993934"/>
            <a:chOff x="2253219" y="2590507"/>
            <a:chExt cx="7151533" cy="2934326"/>
          </a:xfrm>
          <a:solidFill>
            <a:srgbClr val="96C9BA"/>
          </a:solidFill>
        </p:grpSpPr>
        <p:sp>
          <p:nvSpPr>
            <p:cNvPr id="3" name="流程图: 联系 5"/>
            <p:cNvSpPr/>
            <p:nvPr/>
          </p:nvSpPr>
          <p:spPr>
            <a:xfrm>
              <a:off x="2253219" y="5236801"/>
              <a:ext cx="288032" cy="288032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>
              <a:stCxn id="3" idx="7"/>
              <a:endCxn id="6" idx="3"/>
            </p:cNvCxnSpPr>
            <p:nvPr/>
          </p:nvCxnSpPr>
          <p:spPr>
            <a:xfrm flipV="1">
              <a:off x="2499070" y="4618556"/>
              <a:ext cx="634522" cy="660426"/>
            </a:xfrm>
            <a:prstGeom prst="line">
              <a:avLst/>
            </a:prstGeom>
            <a:grpFill/>
            <a:ln w="57150">
              <a:solidFill>
                <a:srgbClr val="96C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6" idx="6"/>
              <a:endCxn id="10" idx="2"/>
            </p:cNvCxnSpPr>
            <p:nvPr/>
          </p:nvCxnSpPr>
          <p:spPr>
            <a:xfrm>
              <a:off x="3379443" y="4516721"/>
              <a:ext cx="812960" cy="314018"/>
            </a:xfrm>
            <a:prstGeom prst="line">
              <a:avLst/>
            </a:prstGeom>
            <a:grpFill/>
            <a:ln w="57150">
              <a:solidFill>
                <a:srgbClr val="96C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流程图: 联系 9"/>
            <p:cNvSpPr/>
            <p:nvPr/>
          </p:nvSpPr>
          <p:spPr>
            <a:xfrm>
              <a:off x="3091411" y="4372705"/>
              <a:ext cx="288032" cy="288032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 flipV="1">
              <a:off x="4358148" y="3826443"/>
              <a:ext cx="1392205" cy="999401"/>
            </a:xfrm>
            <a:prstGeom prst="line">
              <a:avLst/>
            </a:prstGeom>
            <a:grpFill/>
            <a:ln w="57150">
              <a:solidFill>
                <a:srgbClr val="96C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5803525" y="3817733"/>
              <a:ext cx="1284330" cy="670968"/>
            </a:xfrm>
            <a:prstGeom prst="line">
              <a:avLst/>
            </a:prstGeom>
            <a:grpFill/>
            <a:ln w="57150">
              <a:solidFill>
                <a:srgbClr val="96C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7074939" y="3382595"/>
              <a:ext cx="1357980" cy="1106106"/>
            </a:xfrm>
            <a:prstGeom prst="line">
              <a:avLst/>
            </a:prstGeom>
            <a:grpFill/>
            <a:ln w="57150">
              <a:solidFill>
                <a:srgbClr val="96C9B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流程图: 联系 13"/>
            <p:cNvSpPr/>
            <p:nvPr/>
          </p:nvSpPr>
          <p:spPr>
            <a:xfrm>
              <a:off x="4192403" y="4686723"/>
              <a:ext cx="288032" cy="288032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流程图: 联系 16"/>
            <p:cNvSpPr/>
            <p:nvPr/>
          </p:nvSpPr>
          <p:spPr>
            <a:xfrm>
              <a:off x="5606337" y="3682427"/>
              <a:ext cx="288032" cy="288032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流程图: 联系 19"/>
            <p:cNvSpPr/>
            <p:nvPr/>
          </p:nvSpPr>
          <p:spPr>
            <a:xfrm>
              <a:off x="6930923" y="4344685"/>
              <a:ext cx="288032" cy="288032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8413819" y="2590507"/>
              <a:ext cx="990933" cy="792088"/>
            </a:xfrm>
            <a:prstGeom prst="straightConnector1">
              <a:avLst/>
            </a:prstGeom>
            <a:grpFill/>
            <a:ln w="57150">
              <a:solidFill>
                <a:srgbClr val="96C9B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流程图: 联系 22"/>
            <p:cNvSpPr/>
            <p:nvPr/>
          </p:nvSpPr>
          <p:spPr>
            <a:xfrm>
              <a:off x="8248588" y="3267607"/>
              <a:ext cx="288032" cy="288032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išľíďè"/>
          <p:cNvSpPr/>
          <p:nvPr/>
        </p:nvSpPr>
        <p:spPr bwMode="auto">
          <a:xfrm>
            <a:off x="575422" y="5475166"/>
            <a:ext cx="2445677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iSlíďè"/>
          <p:cNvSpPr txBox="1"/>
          <p:nvPr/>
        </p:nvSpPr>
        <p:spPr bwMode="auto">
          <a:xfrm>
            <a:off x="603581" y="5093990"/>
            <a:ext cx="1994666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96C9BA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96C9B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išľíďè"/>
          <p:cNvSpPr/>
          <p:nvPr/>
        </p:nvSpPr>
        <p:spPr bwMode="auto">
          <a:xfrm>
            <a:off x="998274" y="2019903"/>
            <a:ext cx="3129555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iSlíďè"/>
          <p:cNvSpPr txBox="1"/>
          <p:nvPr/>
        </p:nvSpPr>
        <p:spPr bwMode="auto">
          <a:xfrm>
            <a:off x="1026433" y="1638727"/>
            <a:ext cx="1994666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96C9BA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96C9B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išľíďè"/>
          <p:cNvSpPr/>
          <p:nvPr/>
        </p:nvSpPr>
        <p:spPr bwMode="auto">
          <a:xfrm>
            <a:off x="3758386" y="4847096"/>
            <a:ext cx="2705496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iSlíďè"/>
          <p:cNvSpPr txBox="1"/>
          <p:nvPr/>
        </p:nvSpPr>
        <p:spPr bwMode="auto">
          <a:xfrm>
            <a:off x="3786544" y="4465920"/>
            <a:ext cx="1994666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96C9BA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96C9B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išľíďè"/>
          <p:cNvSpPr/>
          <p:nvPr/>
        </p:nvSpPr>
        <p:spPr bwMode="auto">
          <a:xfrm>
            <a:off x="4804746" y="1180228"/>
            <a:ext cx="3129555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iSlíďè"/>
          <p:cNvSpPr txBox="1"/>
          <p:nvPr/>
        </p:nvSpPr>
        <p:spPr bwMode="auto">
          <a:xfrm>
            <a:off x="4832905" y="799052"/>
            <a:ext cx="1994666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96C9BA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96C9B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išľíďè"/>
          <p:cNvSpPr/>
          <p:nvPr/>
        </p:nvSpPr>
        <p:spPr bwMode="auto">
          <a:xfrm>
            <a:off x="7208932" y="4400284"/>
            <a:ext cx="2609738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iSlíďè"/>
          <p:cNvSpPr txBox="1"/>
          <p:nvPr/>
        </p:nvSpPr>
        <p:spPr bwMode="auto">
          <a:xfrm>
            <a:off x="7237090" y="4019108"/>
            <a:ext cx="1994666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96C9BA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96C9B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išľíďè"/>
          <p:cNvSpPr/>
          <p:nvPr/>
        </p:nvSpPr>
        <p:spPr bwMode="auto">
          <a:xfrm>
            <a:off x="9349080" y="2795720"/>
            <a:ext cx="2433195" cy="84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iSlíďè"/>
          <p:cNvSpPr txBox="1"/>
          <p:nvPr/>
        </p:nvSpPr>
        <p:spPr bwMode="auto">
          <a:xfrm>
            <a:off x="9377239" y="2414544"/>
            <a:ext cx="1994666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96C9BA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96C9B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直角三角形 26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7260609" y="3646413"/>
            <a:ext cx="4421875" cy="2920620"/>
          </a:xfrm>
          <a:prstGeom prst="rect">
            <a:avLst/>
          </a:prstGeom>
          <a:noFill/>
          <a:ln w="19050">
            <a:solidFill>
              <a:srgbClr val="96C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026750"/>
            <a:ext cx="6223379" cy="2019160"/>
          </a:xfrm>
          <a:prstGeom prst="rect">
            <a:avLst/>
          </a:prstGeom>
          <a:solidFill>
            <a:srgbClr val="96C9B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659693" y="1374733"/>
            <a:ext cx="4990479" cy="134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在此输入相关文字，输入您的文字内容输入您的文字内容，输入您的文字内容输入您的文字内容，输入您的文字内容。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118"/>
          <p:cNvSpPr txBox="1"/>
          <p:nvPr/>
        </p:nvSpPr>
        <p:spPr>
          <a:xfrm>
            <a:off x="8300769" y="5219495"/>
            <a:ext cx="3040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>
                <a:solidFill>
                  <a:sysClr val="windowText" lastClr="000000">
                    <a:lumMod val="85000"/>
                    <a:lumOff val="15000"/>
                  </a:sysClr>
                </a:solidFill>
                <a:cs typeface="+mn-ea"/>
                <a:sym typeface="+mn-lt"/>
              </a:rPr>
              <a:t>单击此处添加文本，单击此处添加文本</a:t>
            </a:r>
            <a:endParaRPr lang="en-US" altLang="zh-CN" sz="1600" dirty="0">
              <a:solidFill>
                <a:sysClr val="windowText" lastClr="000000">
                  <a:lumMod val="85000"/>
                  <a:lumOff val="1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10" name="Rectangle 30"/>
          <p:cNvSpPr>
            <a:spLocks noChangeArrowheads="1"/>
          </p:cNvSpPr>
          <p:nvPr/>
        </p:nvSpPr>
        <p:spPr bwMode="auto">
          <a:xfrm>
            <a:off x="2074459" y="3954160"/>
            <a:ext cx="3603007" cy="176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在此输入相关文字，输入您的文字内容输入您的文字内容，输入您的文字内容输入您的文字内容，输入您的文字内容。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18"/>
          <p:cNvSpPr txBox="1"/>
          <p:nvPr/>
        </p:nvSpPr>
        <p:spPr>
          <a:xfrm>
            <a:off x="8287121" y="4468868"/>
            <a:ext cx="3040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>
                <a:solidFill>
                  <a:sysClr val="windowText" lastClr="000000">
                    <a:lumMod val="85000"/>
                    <a:lumOff val="15000"/>
                  </a:sysClr>
                </a:solidFill>
                <a:cs typeface="+mn-ea"/>
                <a:sym typeface="+mn-lt"/>
              </a:rPr>
              <a:t>单击此处添加文本，单击此处添加文本</a:t>
            </a:r>
            <a:endParaRPr lang="en-US" altLang="zh-CN" sz="1600" dirty="0">
              <a:solidFill>
                <a:sysClr val="windowText" lastClr="000000">
                  <a:lumMod val="85000"/>
                  <a:lumOff val="15000"/>
                </a:sysClr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screen"/>
          <a:srcRect l="-458" b="-525"/>
          <a:stretch>
            <a:fillRect/>
          </a:stretch>
        </p:blipFill>
        <p:spPr>
          <a:xfrm>
            <a:off x="6215418" y="1026750"/>
            <a:ext cx="1744157" cy="5294622"/>
          </a:xfrm>
          <a:prstGeom prst="rect">
            <a:avLst/>
          </a:prstGeom>
        </p:spPr>
      </p:pic>
      <p:sp>
        <p:nvSpPr>
          <p:cNvPr id="12" name="直角三角形 11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5" grpId="0"/>
      <p:bldP spid="8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8"/>
          <p:cNvSpPr txBox="1"/>
          <p:nvPr/>
        </p:nvSpPr>
        <p:spPr>
          <a:xfrm>
            <a:off x="1364625" y="4669336"/>
            <a:ext cx="9462749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0"/>
            <a:ext cx="12198979" cy="325286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889291" y="2726773"/>
            <a:ext cx="2713220" cy="1181862"/>
          </a:xfrm>
          <a:prstGeom prst="rect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16"/>
          <p:cNvSpPr txBox="1"/>
          <p:nvPr/>
        </p:nvSpPr>
        <p:spPr>
          <a:xfrm>
            <a:off x="5076147" y="2652701"/>
            <a:ext cx="2339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FFFFFF"/>
                </a:solidFill>
                <a:cs typeface="+mn-ea"/>
                <a:sym typeface="+mn-lt"/>
              </a:rPr>
              <a:t>前言</a:t>
            </a:r>
            <a:endParaRPr lang="zh-CN" altLang="en-US" sz="7200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split orient="vert"/>
      </p:transition>
    </mc:Choice>
    <mc:Fallback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 r="-177"/>
          <a:stretch>
            <a:fillRect/>
          </a:stretch>
        </p:blipFill>
        <p:spPr>
          <a:xfrm>
            <a:off x="0" y="3919927"/>
            <a:ext cx="12192000" cy="293807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17111" y="0"/>
            <a:ext cx="3053360" cy="6858000"/>
          </a:xfrm>
          <a:prstGeom prst="rect">
            <a:avLst/>
          </a:prstGeom>
          <a:solidFill>
            <a:srgbClr val="96C9BA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91685" y="636525"/>
            <a:ext cx="281038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1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6"/>
          <p:cNvSpPr txBox="1"/>
          <p:nvPr/>
        </p:nvSpPr>
        <p:spPr>
          <a:xfrm>
            <a:off x="2233920" y="1353982"/>
            <a:ext cx="5701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96C9BA"/>
                </a:solidFill>
                <a:cs typeface="+mn-ea"/>
                <a:sym typeface="+mn-lt"/>
              </a:rPr>
              <a:t>请输入标题</a:t>
            </a:r>
            <a:endParaRPr lang="zh-CN" altLang="en-US" sz="72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05947" y="2554311"/>
            <a:ext cx="5510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Enter text here，</a:t>
            </a:r>
            <a:r>
              <a:rPr lang="en-US" altLang="zh-CN" dirty="0">
                <a:cs typeface="+mn-ea"/>
                <a:sym typeface="+mn-lt"/>
              </a:rPr>
              <a:t>Enter text here</a:t>
            </a:r>
            <a:r>
              <a:rPr lang="zh-CN" altLang="en-US" dirty="0">
                <a:cs typeface="+mn-ea"/>
                <a:sym typeface="+mn-lt"/>
              </a:rPr>
              <a:t>，</a:t>
            </a:r>
            <a:r>
              <a:rPr lang="en-US" altLang="zh-CN" dirty="0">
                <a:cs typeface="+mn-ea"/>
                <a:sym typeface="+mn-lt"/>
              </a:rPr>
              <a:t>Enter text here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763067" y="614145"/>
            <a:ext cx="7428933" cy="1405722"/>
          </a:xfrm>
          <a:prstGeom prst="rect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201"/>
          <p:cNvSpPr txBox="1"/>
          <p:nvPr/>
        </p:nvSpPr>
        <p:spPr>
          <a:xfrm>
            <a:off x="5379512" y="1310710"/>
            <a:ext cx="31716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38"/>
          <p:cNvSpPr txBox="1"/>
          <p:nvPr/>
        </p:nvSpPr>
        <p:spPr>
          <a:xfrm>
            <a:off x="627794" y="2568249"/>
            <a:ext cx="3689373" cy="2077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Rectangle 30"/>
          <p:cNvSpPr>
            <a:spLocks noChangeArrowheads="1"/>
          </p:cNvSpPr>
          <p:nvPr/>
        </p:nvSpPr>
        <p:spPr bwMode="auto">
          <a:xfrm>
            <a:off x="618754" y="5070818"/>
            <a:ext cx="3689374" cy="885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33826" y="614144"/>
            <a:ext cx="4796893" cy="14057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763067" y="2019867"/>
            <a:ext cx="7428933" cy="48673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H="1">
            <a:off x="6415789" y="382249"/>
            <a:ext cx="4422098" cy="6123482"/>
          </a:xfrm>
          <a:prstGeom prst="rect">
            <a:avLst/>
          </a:prstGeom>
          <a:noFill/>
          <a:ln w="28575">
            <a:solidFill>
              <a:srgbClr val="96C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922409" y="708707"/>
            <a:ext cx="3641666" cy="5440586"/>
          </a:xfrm>
          <a:prstGeom prst="rect">
            <a:avLst/>
          </a:prstGeom>
        </p:spPr>
      </p:pic>
      <p:sp>
        <p:nvSpPr>
          <p:cNvPr id="9" name="išľíďè"/>
          <p:cNvSpPr/>
          <p:nvPr/>
        </p:nvSpPr>
        <p:spPr bwMode="auto">
          <a:xfrm>
            <a:off x="2774013" y="1032073"/>
            <a:ext cx="3497705" cy="642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256861" y="1818158"/>
            <a:ext cx="6509709" cy="4345793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07626" y="4064778"/>
            <a:ext cx="293617" cy="21236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200" dirty="0">
                <a:solidFill>
                  <a:srgbClr val="C2E0D7"/>
                </a:solidFill>
                <a:cs typeface="+mn-ea"/>
                <a:sym typeface="+mn-lt"/>
              </a:rPr>
              <a:t>ENTERPR BOOK</a:t>
            </a:r>
            <a:endParaRPr lang="zh-CN" altLang="en-US" sz="1200" dirty="0">
              <a:solidFill>
                <a:srgbClr val="C2E0D7"/>
              </a:solidFill>
              <a:cs typeface="+mn-ea"/>
              <a:sym typeface="+mn-lt"/>
            </a:endParaRPr>
          </a:p>
        </p:txBody>
      </p:sp>
      <p:sp>
        <p:nvSpPr>
          <p:cNvPr id="7" name="直角三角形 6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910640" y="708707"/>
            <a:ext cx="3641665" cy="54552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648117" y="2210729"/>
            <a:ext cx="3178175" cy="3455035"/>
            <a:chOff x="7482" y="3262"/>
            <a:chExt cx="5005" cy="5441"/>
          </a:xfrm>
          <a:solidFill>
            <a:schemeClr val="lt1"/>
          </a:solidFill>
        </p:grpSpPr>
        <p:sp>
          <p:nvSpPr>
            <p:cNvPr id="5" name="Oval 21"/>
            <p:cNvSpPr/>
            <p:nvPr/>
          </p:nvSpPr>
          <p:spPr bwMode="auto">
            <a:xfrm>
              <a:off x="7913" y="8357"/>
              <a:ext cx="4004" cy="347"/>
            </a:xfrm>
            <a:prstGeom prst="ellipse">
              <a:avLst/>
            </a:prstGeom>
            <a:grpFill/>
            <a:ln w="9525">
              <a:solidFill>
                <a:schemeClr val="tx1">
                  <a:alpha val="0"/>
                </a:schemeClr>
              </a:solidFill>
              <a:rou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: Shape 4"/>
            <p:cNvSpPr/>
            <p:nvPr/>
          </p:nvSpPr>
          <p:spPr bwMode="auto">
            <a:xfrm>
              <a:off x="8681" y="3318"/>
              <a:ext cx="1304" cy="1346"/>
            </a:xfrm>
            <a:custGeom>
              <a:avLst/>
              <a:gdLst>
                <a:gd name="T0" fmla="*/ 0 w 18779"/>
                <a:gd name="T1" fmla="*/ 0 h 18961"/>
                <a:gd name="T2" fmla="*/ 0 w 18779"/>
                <a:gd name="T3" fmla="*/ 0 h 18961"/>
                <a:gd name="T4" fmla="*/ 0 w 18779"/>
                <a:gd name="T5" fmla="*/ 0 h 18961"/>
                <a:gd name="T6" fmla="*/ 0 w 18779"/>
                <a:gd name="T7" fmla="*/ 0 h 18961"/>
                <a:gd name="T8" fmla="*/ 0 w 18779"/>
                <a:gd name="T9" fmla="*/ 0 h 18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779" h="18961">
                  <a:moveTo>
                    <a:pt x="15613" y="18961"/>
                  </a:moveTo>
                  <a:cubicBezTo>
                    <a:pt x="16591" y="17548"/>
                    <a:pt x="17662" y="16090"/>
                    <a:pt x="18779" y="14586"/>
                  </a:cubicBezTo>
                  <a:cubicBezTo>
                    <a:pt x="12495" y="6247"/>
                    <a:pt x="4395" y="-2639"/>
                    <a:pt x="763" y="733"/>
                  </a:cubicBezTo>
                  <a:cubicBezTo>
                    <a:pt x="-2821" y="4424"/>
                    <a:pt x="6908" y="12718"/>
                    <a:pt x="15613" y="18961"/>
                  </a:cubicBezTo>
                  <a:close/>
                  <a:moveTo>
                    <a:pt x="15613" y="18961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: Shape 5"/>
            <p:cNvSpPr/>
            <p:nvPr/>
          </p:nvSpPr>
          <p:spPr bwMode="auto">
            <a:xfrm>
              <a:off x="7482" y="3318"/>
              <a:ext cx="3107" cy="3052"/>
            </a:xfrm>
            <a:custGeom>
              <a:avLst/>
              <a:gdLst>
                <a:gd name="T0" fmla="*/ 4 w 19199"/>
                <a:gd name="T1" fmla="*/ 0 h 21600"/>
                <a:gd name="T2" fmla="*/ 10 w 19199"/>
                <a:gd name="T3" fmla="*/ 4 h 21600"/>
                <a:gd name="T4" fmla="*/ 6 w 19199"/>
                <a:gd name="T5" fmla="*/ 6 h 21600"/>
                <a:gd name="T6" fmla="*/ 0 w 19199"/>
                <a:gd name="T7" fmla="*/ 2 h 21600"/>
                <a:gd name="T8" fmla="*/ 4 w 19199"/>
                <a:gd name="T9" fmla="*/ 0 h 21600"/>
                <a:gd name="T10" fmla="*/ 4 w 19199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199" h="21600">
                  <a:moveTo>
                    <a:pt x="7740" y="0"/>
                  </a:moveTo>
                  <a:cubicBezTo>
                    <a:pt x="5005" y="3135"/>
                    <a:pt x="19199" y="13134"/>
                    <a:pt x="19199" y="13134"/>
                  </a:cubicBezTo>
                  <a:cubicBezTo>
                    <a:pt x="11813" y="21600"/>
                    <a:pt x="11813" y="21600"/>
                    <a:pt x="11813" y="21600"/>
                  </a:cubicBezTo>
                  <a:cubicBezTo>
                    <a:pt x="11813" y="21600"/>
                    <a:pt x="-2401" y="11601"/>
                    <a:pt x="354" y="8466"/>
                  </a:cubicBezTo>
                  <a:lnTo>
                    <a:pt x="7740" y="0"/>
                  </a:lnTo>
                  <a:close/>
                  <a:moveTo>
                    <a:pt x="7740" y="0"/>
                  </a:moveTo>
                </a:path>
              </a:pathLst>
            </a:custGeom>
            <a:solidFill>
              <a:srgbClr val="96C9BA">
                <a:alpha val="76000"/>
              </a:srgbClr>
            </a:solidFill>
            <a:ln w="38100"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: Shape 6"/>
            <p:cNvSpPr/>
            <p:nvPr/>
          </p:nvSpPr>
          <p:spPr bwMode="auto">
            <a:xfrm>
              <a:off x="11132" y="4463"/>
              <a:ext cx="1354" cy="1313"/>
            </a:xfrm>
            <a:custGeom>
              <a:avLst/>
              <a:gdLst>
                <a:gd name="T0" fmla="*/ 0 w 18961"/>
                <a:gd name="T1" fmla="*/ 0 h 18779"/>
                <a:gd name="T2" fmla="*/ 0 w 18961"/>
                <a:gd name="T3" fmla="*/ 0 h 18779"/>
                <a:gd name="T4" fmla="*/ 0 w 18961"/>
                <a:gd name="T5" fmla="*/ 0 h 18779"/>
                <a:gd name="T6" fmla="*/ 0 w 18961"/>
                <a:gd name="T7" fmla="*/ 0 h 18779"/>
                <a:gd name="T8" fmla="*/ 0 w 18961"/>
                <a:gd name="T9" fmla="*/ 0 h 187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61" h="18779">
                  <a:moveTo>
                    <a:pt x="0" y="15613"/>
                  </a:moveTo>
                  <a:cubicBezTo>
                    <a:pt x="1413" y="16591"/>
                    <a:pt x="2871" y="17662"/>
                    <a:pt x="4375" y="18779"/>
                  </a:cubicBezTo>
                  <a:cubicBezTo>
                    <a:pt x="12714" y="12495"/>
                    <a:pt x="21600" y="4395"/>
                    <a:pt x="18228" y="763"/>
                  </a:cubicBezTo>
                  <a:cubicBezTo>
                    <a:pt x="14537" y="-2821"/>
                    <a:pt x="6243" y="6908"/>
                    <a:pt x="0" y="15613"/>
                  </a:cubicBezTo>
                  <a:close/>
                  <a:moveTo>
                    <a:pt x="0" y="15613"/>
                  </a:moveTo>
                </a:path>
              </a:pathLst>
            </a:custGeom>
            <a:grpFill/>
            <a:ln w="9525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: Shape 7"/>
            <p:cNvSpPr/>
            <p:nvPr/>
          </p:nvSpPr>
          <p:spPr bwMode="auto">
            <a:xfrm>
              <a:off x="9379" y="3262"/>
              <a:ext cx="3053" cy="3108"/>
            </a:xfrm>
            <a:custGeom>
              <a:avLst/>
              <a:gdLst>
                <a:gd name="T0" fmla="*/ 6 w 21600"/>
                <a:gd name="T1" fmla="*/ 4 h 19199"/>
                <a:gd name="T2" fmla="*/ 2 w 21600"/>
                <a:gd name="T3" fmla="*/ 10 h 19199"/>
                <a:gd name="T4" fmla="*/ 0 w 21600"/>
                <a:gd name="T5" fmla="*/ 6 h 19199"/>
                <a:gd name="T6" fmla="*/ 4 w 21600"/>
                <a:gd name="T7" fmla="*/ 0 h 19199"/>
                <a:gd name="T8" fmla="*/ 6 w 21600"/>
                <a:gd name="T9" fmla="*/ 4 h 19199"/>
                <a:gd name="T10" fmla="*/ 6 w 21600"/>
                <a:gd name="T11" fmla="*/ 4 h 19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19199">
                  <a:moveTo>
                    <a:pt x="21600" y="7740"/>
                  </a:moveTo>
                  <a:cubicBezTo>
                    <a:pt x="18465" y="5005"/>
                    <a:pt x="8466" y="19199"/>
                    <a:pt x="8466" y="19199"/>
                  </a:cubicBezTo>
                  <a:cubicBezTo>
                    <a:pt x="0" y="11813"/>
                    <a:pt x="0" y="11813"/>
                    <a:pt x="0" y="11813"/>
                  </a:cubicBezTo>
                  <a:cubicBezTo>
                    <a:pt x="0" y="11813"/>
                    <a:pt x="9999" y="-2401"/>
                    <a:pt x="13134" y="354"/>
                  </a:cubicBezTo>
                  <a:lnTo>
                    <a:pt x="21600" y="7740"/>
                  </a:lnTo>
                  <a:close/>
                  <a:moveTo>
                    <a:pt x="21600" y="7740"/>
                  </a:moveTo>
                </a:path>
              </a:pathLst>
            </a:custGeom>
            <a:solidFill>
              <a:srgbClr val="96C9BA">
                <a:alpha val="76000"/>
              </a:srgbClr>
            </a:solidFill>
            <a:ln w="38100"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: Shape 8"/>
            <p:cNvSpPr/>
            <p:nvPr/>
          </p:nvSpPr>
          <p:spPr bwMode="auto">
            <a:xfrm>
              <a:off x="11132" y="4467"/>
              <a:ext cx="1354" cy="1313"/>
            </a:xfrm>
            <a:custGeom>
              <a:avLst/>
              <a:gdLst>
                <a:gd name="T0" fmla="*/ 0 w 18961"/>
                <a:gd name="T1" fmla="*/ 0 h 18779"/>
                <a:gd name="T2" fmla="*/ 0 w 18961"/>
                <a:gd name="T3" fmla="*/ 0 h 18779"/>
                <a:gd name="T4" fmla="*/ 0 w 18961"/>
                <a:gd name="T5" fmla="*/ 0 h 18779"/>
                <a:gd name="T6" fmla="*/ 0 w 18961"/>
                <a:gd name="T7" fmla="*/ 0 h 18779"/>
                <a:gd name="T8" fmla="*/ 0 w 18961"/>
                <a:gd name="T9" fmla="*/ 0 h 187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61" h="18779">
                  <a:moveTo>
                    <a:pt x="0" y="15613"/>
                  </a:moveTo>
                  <a:cubicBezTo>
                    <a:pt x="1413" y="16591"/>
                    <a:pt x="2871" y="17662"/>
                    <a:pt x="4375" y="18779"/>
                  </a:cubicBezTo>
                  <a:cubicBezTo>
                    <a:pt x="12714" y="12495"/>
                    <a:pt x="21600" y="4395"/>
                    <a:pt x="18228" y="763"/>
                  </a:cubicBezTo>
                  <a:cubicBezTo>
                    <a:pt x="14537" y="-2821"/>
                    <a:pt x="6243" y="6908"/>
                    <a:pt x="0" y="15613"/>
                  </a:cubicBezTo>
                  <a:close/>
                  <a:moveTo>
                    <a:pt x="0" y="15613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: Shape 9"/>
            <p:cNvSpPr/>
            <p:nvPr/>
          </p:nvSpPr>
          <p:spPr bwMode="auto">
            <a:xfrm>
              <a:off x="7482" y="5783"/>
              <a:ext cx="1346" cy="1307"/>
            </a:xfrm>
            <a:custGeom>
              <a:avLst/>
              <a:gdLst>
                <a:gd name="T0" fmla="*/ 0 w 18961"/>
                <a:gd name="T1" fmla="*/ 0 h 18808"/>
                <a:gd name="T2" fmla="*/ 0 w 18961"/>
                <a:gd name="T3" fmla="*/ 0 h 18808"/>
                <a:gd name="T4" fmla="*/ 0 w 18961"/>
                <a:gd name="T5" fmla="*/ 0 h 18808"/>
                <a:gd name="T6" fmla="*/ 0 w 18961"/>
                <a:gd name="T7" fmla="*/ 0 h 18808"/>
                <a:gd name="T8" fmla="*/ 0 w 18961"/>
                <a:gd name="T9" fmla="*/ 0 h 188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61" h="18808">
                  <a:moveTo>
                    <a:pt x="18961" y="3166"/>
                  </a:moveTo>
                  <a:cubicBezTo>
                    <a:pt x="17548" y="2188"/>
                    <a:pt x="16090" y="1117"/>
                    <a:pt x="14586" y="0"/>
                  </a:cubicBezTo>
                  <a:cubicBezTo>
                    <a:pt x="6247" y="6284"/>
                    <a:pt x="-2639" y="14384"/>
                    <a:pt x="733" y="18062"/>
                  </a:cubicBezTo>
                  <a:cubicBezTo>
                    <a:pt x="4424" y="21600"/>
                    <a:pt x="12718" y="11871"/>
                    <a:pt x="18961" y="3166"/>
                  </a:cubicBezTo>
                  <a:close/>
                  <a:moveTo>
                    <a:pt x="18961" y="3166"/>
                  </a:moveTo>
                </a:path>
              </a:pathLst>
            </a:custGeom>
            <a:grpFill/>
            <a:ln w="9525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: Shape 10"/>
            <p:cNvSpPr/>
            <p:nvPr/>
          </p:nvSpPr>
          <p:spPr bwMode="auto">
            <a:xfrm>
              <a:off x="7532" y="5178"/>
              <a:ext cx="3052" cy="3109"/>
            </a:xfrm>
            <a:custGeom>
              <a:avLst/>
              <a:gdLst>
                <a:gd name="T0" fmla="*/ 0 w 21600"/>
                <a:gd name="T1" fmla="*/ 6 h 19199"/>
                <a:gd name="T2" fmla="*/ 4 w 21600"/>
                <a:gd name="T3" fmla="*/ 0 h 19199"/>
                <a:gd name="T4" fmla="*/ 6 w 21600"/>
                <a:gd name="T5" fmla="*/ 4 h 19199"/>
                <a:gd name="T6" fmla="*/ 2 w 21600"/>
                <a:gd name="T7" fmla="*/ 9 h 19199"/>
                <a:gd name="T8" fmla="*/ 0 w 21600"/>
                <a:gd name="T9" fmla="*/ 6 h 19199"/>
                <a:gd name="T10" fmla="*/ 0 w 21600"/>
                <a:gd name="T11" fmla="*/ 6 h 19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19199">
                  <a:moveTo>
                    <a:pt x="0" y="11459"/>
                  </a:moveTo>
                  <a:cubicBezTo>
                    <a:pt x="3135" y="14194"/>
                    <a:pt x="13134" y="0"/>
                    <a:pt x="13134" y="0"/>
                  </a:cubicBezTo>
                  <a:cubicBezTo>
                    <a:pt x="21600" y="7386"/>
                    <a:pt x="21600" y="7386"/>
                    <a:pt x="21600" y="7386"/>
                  </a:cubicBezTo>
                  <a:cubicBezTo>
                    <a:pt x="21600" y="7386"/>
                    <a:pt x="11601" y="21600"/>
                    <a:pt x="8466" y="18845"/>
                  </a:cubicBezTo>
                  <a:lnTo>
                    <a:pt x="0" y="11459"/>
                  </a:lnTo>
                  <a:close/>
                  <a:moveTo>
                    <a:pt x="0" y="11459"/>
                  </a:moveTo>
                </a:path>
              </a:pathLst>
            </a:custGeom>
            <a:solidFill>
              <a:srgbClr val="96C9BA">
                <a:alpha val="76000"/>
              </a:srgbClr>
            </a:solidFill>
            <a:ln w="38100"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: Shape 11"/>
            <p:cNvSpPr/>
            <p:nvPr/>
          </p:nvSpPr>
          <p:spPr bwMode="auto">
            <a:xfrm>
              <a:off x="7482" y="5783"/>
              <a:ext cx="1346" cy="1307"/>
            </a:xfrm>
            <a:custGeom>
              <a:avLst/>
              <a:gdLst>
                <a:gd name="T0" fmla="*/ 0 w 18961"/>
                <a:gd name="T1" fmla="*/ 0 h 18808"/>
                <a:gd name="T2" fmla="*/ 0 w 18961"/>
                <a:gd name="T3" fmla="*/ 0 h 18808"/>
                <a:gd name="T4" fmla="*/ 0 w 18961"/>
                <a:gd name="T5" fmla="*/ 0 h 18808"/>
                <a:gd name="T6" fmla="*/ 0 w 18961"/>
                <a:gd name="T7" fmla="*/ 0 h 18808"/>
                <a:gd name="T8" fmla="*/ 0 w 18961"/>
                <a:gd name="T9" fmla="*/ 0 h 188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61" h="18808">
                  <a:moveTo>
                    <a:pt x="18961" y="3166"/>
                  </a:moveTo>
                  <a:cubicBezTo>
                    <a:pt x="17548" y="2188"/>
                    <a:pt x="16090" y="1117"/>
                    <a:pt x="14586" y="0"/>
                  </a:cubicBezTo>
                  <a:cubicBezTo>
                    <a:pt x="6247" y="6284"/>
                    <a:pt x="-2639" y="14384"/>
                    <a:pt x="733" y="18062"/>
                  </a:cubicBezTo>
                  <a:cubicBezTo>
                    <a:pt x="4424" y="21600"/>
                    <a:pt x="12718" y="11871"/>
                    <a:pt x="18961" y="3166"/>
                  </a:cubicBezTo>
                  <a:close/>
                  <a:moveTo>
                    <a:pt x="18961" y="3166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: Shape 12"/>
            <p:cNvSpPr/>
            <p:nvPr/>
          </p:nvSpPr>
          <p:spPr bwMode="auto">
            <a:xfrm>
              <a:off x="9985" y="6944"/>
              <a:ext cx="1305" cy="1346"/>
            </a:xfrm>
            <a:custGeom>
              <a:avLst/>
              <a:gdLst>
                <a:gd name="T0" fmla="*/ 0 w 18808"/>
                <a:gd name="T1" fmla="*/ 0 h 18961"/>
                <a:gd name="T2" fmla="*/ 0 w 18808"/>
                <a:gd name="T3" fmla="*/ 0 h 18961"/>
                <a:gd name="T4" fmla="*/ 0 w 18808"/>
                <a:gd name="T5" fmla="*/ 0 h 18961"/>
                <a:gd name="T6" fmla="*/ 0 w 18808"/>
                <a:gd name="T7" fmla="*/ 0 h 18961"/>
                <a:gd name="T8" fmla="*/ 0 w 18808"/>
                <a:gd name="T9" fmla="*/ 0 h 18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808" h="18961">
                  <a:moveTo>
                    <a:pt x="3166" y="0"/>
                  </a:moveTo>
                  <a:cubicBezTo>
                    <a:pt x="2188" y="1413"/>
                    <a:pt x="1117" y="2871"/>
                    <a:pt x="0" y="4375"/>
                  </a:cubicBezTo>
                  <a:cubicBezTo>
                    <a:pt x="6284" y="12714"/>
                    <a:pt x="14384" y="21600"/>
                    <a:pt x="18062" y="18228"/>
                  </a:cubicBezTo>
                  <a:cubicBezTo>
                    <a:pt x="21600" y="14537"/>
                    <a:pt x="11871" y="6243"/>
                    <a:pt x="3166" y="0"/>
                  </a:cubicBezTo>
                  <a:close/>
                  <a:moveTo>
                    <a:pt x="3166" y="0"/>
                  </a:moveTo>
                </a:path>
              </a:pathLst>
            </a:custGeom>
            <a:grpFill/>
            <a:ln w="9525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: Shape 13"/>
            <p:cNvSpPr/>
            <p:nvPr/>
          </p:nvSpPr>
          <p:spPr bwMode="auto">
            <a:xfrm>
              <a:off x="9379" y="5189"/>
              <a:ext cx="3109" cy="3051"/>
            </a:xfrm>
            <a:custGeom>
              <a:avLst/>
              <a:gdLst>
                <a:gd name="T0" fmla="*/ 6 w 19199"/>
                <a:gd name="T1" fmla="*/ 6 h 21600"/>
                <a:gd name="T2" fmla="*/ 0 w 19199"/>
                <a:gd name="T3" fmla="*/ 2 h 21600"/>
                <a:gd name="T4" fmla="*/ 4 w 19199"/>
                <a:gd name="T5" fmla="*/ 0 h 21600"/>
                <a:gd name="T6" fmla="*/ 9 w 19199"/>
                <a:gd name="T7" fmla="*/ 4 h 21600"/>
                <a:gd name="T8" fmla="*/ 6 w 19199"/>
                <a:gd name="T9" fmla="*/ 6 h 21600"/>
                <a:gd name="T10" fmla="*/ 6 w 19199"/>
                <a:gd name="T11" fmla="*/ 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199" h="21600">
                  <a:moveTo>
                    <a:pt x="11459" y="21600"/>
                  </a:moveTo>
                  <a:cubicBezTo>
                    <a:pt x="14194" y="18465"/>
                    <a:pt x="0" y="8466"/>
                    <a:pt x="0" y="8466"/>
                  </a:cubicBezTo>
                  <a:cubicBezTo>
                    <a:pt x="7386" y="0"/>
                    <a:pt x="7386" y="0"/>
                    <a:pt x="7386" y="0"/>
                  </a:cubicBezTo>
                  <a:cubicBezTo>
                    <a:pt x="7386" y="0"/>
                    <a:pt x="21600" y="9999"/>
                    <a:pt x="18845" y="13134"/>
                  </a:cubicBezTo>
                  <a:lnTo>
                    <a:pt x="11459" y="21600"/>
                  </a:lnTo>
                  <a:close/>
                  <a:moveTo>
                    <a:pt x="11459" y="21600"/>
                  </a:moveTo>
                </a:path>
              </a:pathLst>
            </a:custGeom>
            <a:solidFill>
              <a:srgbClr val="96C9BA">
                <a:alpha val="76000"/>
              </a:srgbClr>
            </a:solidFill>
            <a:ln w="38100"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: Shape 14"/>
            <p:cNvSpPr/>
            <p:nvPr/>
          </p:nvSpPr>
          <p:spPr bwMode="auto">
            <a:xfrm>
              <a:off x="9985" y="6941"/>
              <a:ext cx="1305" cy="1344"/>
            </a:xfrm>
            <a:custGeom>
              <a:avLst/>
              <a:gdLst>
                <a:gd name="T0" fmla="*/ 0 w 18808"/>
                <a:gd name="T1" fmla="*/ 0 h 18961"/>
                <a:gd name="T2" fmla="*/ 0 w 18808"/>
                <a:gd name="T3" fmla="*/ 0 h 18961"/>
                <a:gd name="T4" fmla="*/ 0 w 18808"/>
                <a:gd name="T5" fmla="*/ 0 h 18961"/>
                <a:gd name="T6" fmla="*/ 0 w 18808"/>
                <a:gd name="T7" fmla="*/ 0 h 18961"/>
                <a:gd name="T8" fmla="*/ 0 w 18808"/>
                <a:gd name="T9" fmla="*/ 0 h 18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808" h="18961">
                  <a:moveTo>
                    <a:pt x="3166" y="0"/>
                  </a:moveTo>
                  <a:cubicBezTo>
                    <a:pt x="2188" y="1413"/>
                    <a:pt x="1117" y="2871"/>
                    <a:pt x="0" y="4375"/>
                  </a:cubicBezTo>
                  <a:cubicBezTo>
                    <a:pt x="6284" y="12714"/>
                    <a:pt x="14384" y="21600"/>
                    <a:pt x="18062" y="18228"/>
                  </a:cubicBezTo>
                  <a:cubicBezTo>
                    <a:pt x="21600" y="14537"/>
                    <a:pt x="11871" y="6243"/>
                    <a:pt x="3166" y="0"/>
                  </a:cubicBezTo>
                  <a:close/>
                  <a:moveTo>
                    <a:pt x="3166" y="0"/>
                  </a:moveTo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Oval 15"/>
            <p:cNvSpPr/>
            <p:nvPr/>
          </p:nvSpPr>
          <p:spPr bwMode="auto">
            <a:xfrm>
              <a:off x="9000" y="4832"/>
              <a:ext cx="1892" cy="1889"/>
            </a:xfrm>
            <a:prstGeom prst="ellipse">
              <a:avLst/>
            </a:prstGeom>
            <a:grpFill/>
            <a:ln w="9525">
              <a:solidFill>
                <a:schemeClr val="tx1">
                  <a:alpha val="0"/>
                </a:schemeClr>
              </a:solidFill>
              <a:round/>
            </a:ln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b="1" dirty="0">
                  <a:solidFill>
                    <a:srgbClr val="96C9BA"/>
                  </a:solidFill>
                  <a:cs typeface="+mn-ea"/>
                  <a:sym typeface="+mn-lt"/>
                </a:rPr>
                <a:t>标题文本</a:t>
              </a:r>
              <a:endParaRPr lang="zh-CN" altLang="en-US" b="1" dirty="0">
                <a:solidFill>
                  <a:srgbClr val="96C9BA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Subtitle 2"/>
          <p:cNvSpPr txBox="1"/>
          <p:nvPr/>
        </p:nvSpPr>
        <p:spPr bwMode="auto">
          <a:xfrm>
            <a:off x="897132" y="1411099"/>
            <a:ext cx="2750331" cy="55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2400" b="1" dirty="0">
                <a:solidFill>
                  <a:srgbClr val="96C9BA"/>
                </a:solidFill>
                <a:latin typeface="+mn-lt"/>
                <a:ea typeface="+mn-ea"/>
                <a:cs typeface="+mn-ea"/>
                <a:sym typeface="+mn-lt"/>
              </a:rPr>
              <a:t>输入你的标题</a:t>
            </a:r>
            <a:endParaRPr lang="zh-CN" altLang="en-US" sz="2400" b="1" dirty="0">
              <a:solidFill>
                <a:srgbClr val="96C9B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išľíďè"/>
          <p:cNvSpPr/>
          <p:nvPr/>
        </p:nvSpPr>
        <p:spPr bwMode="auto">
          <a:xfrm>
            <a:off x="1243935" y="1915016"/>
            <a:ext cx="2808294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Subtitle 2"/>
          <p:cNvSpPr txBox="1"/>
          <p:nvPr/>
        </p:nvSpPr>
        <p:spPr bwMode="auto">
          <a:xfrm>
            <a:off x="8242300" y="1411099"/>
            <a:ext cx="2750331" cy="55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2400" b="1" dirty="0">
                <a:solidFill>
                  <a:srgbClr val="96C9BA"/>
                </a:solidFill>
                <a:latin typeface="+mn-lt"/>
                <a:ea typeface="+mn-ea"/>
                <a:cs typeface="+mn-ea"/>
                <a:sym typeface="+mn-lt"/>
              </a:rPr>
              <a:t>输入你的标题</a:t>
            </a:r>
            <a:endParaRPr lang="zh-CN" altLang="en-US" sz="2400" b="1" dirty="0">
              <a:solidFill>
                <a:srgbClr val="96C9B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išľíďè"/>
          <p:cNvSpPr/>
          <p:nvPr/>
        </p:nvSpPr>
        <p:spPr bwMode="auto">
          <a:xfrm>
            <a:off x="8589103" y="1915016"/>
            <a:ext cx="2808294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Subtitle 2"/>
          <p:cNvSpPr txBox="1"/>
          <p:nvPr/>
        </p:nvSpPr>
        <p:spPr bwMode="auto">
          <a:xfrm>
            <a:off x="897132" y="4712683"/>
            <a:ext cx="2750331" cy="55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2400" b="1" dirty="0">
                <a:solidFill>
                  <a:srgbClr val="96C9BA"/>
                </a:solidFill>
                <a:latin typeface="+mn-lt"/>
                <a:ea typeface="+mn-ea"/>
                <a:cs typeface="+mn-ea"/>
                <a:sym typeface="+mn-lt"/>
              </a:rPr>
              <a:t>输入你的标题</a:t>
            </a:r>
            <a:endParaRPr lang="zh-CN" altLang="en-US" sz="2400" b="1" dirty="0">
              <a:solidFill>
                <a:srgbClr val="96C9B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išľíďè"/>
          <p:cNvSpPr/>
          <p:nvPr/>
        </p:nvSpPr>
        <p:spPr bwMode="auto">
          <a:xfrm>
            <a:off x="1243935" y="5216600"/>
            <a:ext cx="2808294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Subtitle 2"/>
          <p:cNvSpPr txBox="1"/>
          <p:nvPr/>
        </p:nvSpPr>
        <p:spPr bwMode="auto">
          <a:xfrm>
            <a:off x="8231058" y="4617994"/>
            <a:ext cx="2750331" cy="55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2400" b="1" dirty="0">
                <a:solidFill>
                  <a:srgbClr val="96C9BA"/>
                </a:solidFill>
                <a:latin typeface="+mn-lt"/>
                <a:ea typeface="+mn-ea"/>
                <a:cs typeface="+mn-ea"/>
                <a:sym typeface="+mn-lt"/>
              </a:rPr>
              <a:t>输入你的标题</a:t>
            </a:r>
            <a:endParaRPr lang="zh-CN" altLang="en-US" sz="2400" b="1" dirty="0">
              <a:solidFill>
                <a:srgbClr val="96C9B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išľíďè"/>
          <p:cNvSpPr/>
          <p:nvPr/>
        </p:nvSpPr>
        <p:spPr bwMode="auto">
          <a:xfrm>
            <a:off x="8577861" y="5121911"/>
            <a:ext cx="2808294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直角三角形 1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0571" y="3838459"/>
            <a:ext cx="1972767" cy="3019541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560573" y="0"/>
            <a:ext cx="1972768" cy="3837482"/>
          </a:xfrm>
          <a:prstGeom prst="rect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281631" y="0"/>
            <a:ext cx="3910369" cy="3837482"/>
          </a:xfrm>
          <a:prstGeom prst="rect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3152090" y="4397645"/>
            <a:ext cx="8105521" cy="194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išľíďè"/>
          <p:cNvSpPr/>
          <p:nvPr/>
        </p:nvSpPr>
        <p:spPr bwMode="auto">
          <a:xfrm>
            <a:off x="8790356" y="1343723"/>
            <a:ext cx="2975981" cy="19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Subtitle 2"/>
          <p:cNvSpPr txBox="1"/>
          <p:nvPr/>
        </p:nvSpPr>
        <p:spPr bwMode="auto">
          <a:xfrm>
            <a:off x="8529583" y="699147"/>
            <a:ext cx="1954518" cy="55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2533338" y="-977"/>
            <a:ext cx="5748579" cy="38374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605612" y="789388"/>
            <a:ext cx="56830" cy="153646"/>
          </a:xfrm>
          <a:custGeom>
            <a:avLst/>
            <a:gdLst>
              <a:gd name="connsiteX0" fmla="*/ 0 w 56830"/>
              <a:gd name="connsiteY0" fmla="*/ 0 h 153646"/>
              <a:gd name="connsiteX1" fmla="*/ 56830 w 56830"/>
              <a:gd name="connsiteY1" fmla="*/ 0 h 153646"/>
              <a:gd name="connsiteX2" fmla="*/ 0 w 56830"/>
              <a:gd name="connsiteY2" fmla="*/ 153646 h 153646"/>
              <a:gd name="connsiteX3" fmla="*/ 0 w 56830"/>
              <a:gd name="connsiteY3" fmla="*/ 0 h 15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30" h="153646">
                <a:moveTo>
                  <a:pt x="0" y="0"/>
                </a:moveTo>
                <a:lnTo>
                  <a:pt x="56830" y="0"/>
                </a:lnTo>
                <a:lnTo>
                  <a:pt x="0" y="153646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1132736" y="2082294"/>
            <a:ext cx="1740471" cy="3032866"/>
          </a:xfrm>
          <a:custGeom>
            <a:avLst/>
            <a:gdLst>
              <a:gd name="connsiteX0" fmla="*/ 1740471 w 1740471"/>
              <a:gd name="connsiteY0" fmla="*/ 0 h 3032866"/>
              <a:gd name="connsiteX1" fmla="*/ 1740471 w 1740471"/>
              <a:gd name="connsiteY1" fmla="*/ 3032866 h 3032866"/>
              <a:gd name="connsiteX2" fmla="*/ 0 w 1740471"/>
              <a:gd name="connsiteY2" fmla="*/ 3032866 h 3032866"/>
              <a:gd name="connsiteX3" fmla="*/ 1740471 w 1740471"/>
              <a:gd name="connsiteY3" fmla="*/ 0 h 303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471" h="3032866">
                <a:moveTo>
                  <a:pt x="1740471" y="0"/>
                </a:moveTo>
                <a:lnTo>
                  <a:pt x="1740471" y="3032866"/>
                </a:lnTo>
                <a:lnTo>
                  <a:pt x="0" y="3032866"/>
                </a:lnTo>
                <a:lnTo>
                  <a:pt x="1740471" y="0"/>
                </a:lnTo>
                <a:close/>
              </a:path>
            </a:pathLst>
          </a:custGeom>
        </p:spPr>
      </p:pic>
      <p:sp>
        <p:nvSpPr>
          <p:cNvPr id="5" name="直角三角形 4"/>
          <p:cNvSpPr/>
          <p:nvPr/>
        </p:nvSpPr>
        <p:spPr>
          <a:xfrm flipV="1">
            <a:off x="588" y="-4"/>
            <a:ext cx="1750283" cy="2685528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00120" y="3819027"/>
            <a:ext cx="733168" cy="1982199"/>
          </a:xfrm>
          <a:custGeom>
            <a:avLst/>
            <a:gdLst>
              <a:gd name="connsiteX0" fmla="*/ 667066 w 667066"/>
              <a:gd name="connsiteY0" fmla="*/ 0 h 1803484"/>
              <a:gd name="connsiteX1" fmla="*/ 667066 w 667066"/>
              <a:gd name="connsiteY1" fmla="*/ 1803484 h 1803484"/>
              <a:gd name="connsiteX2" fmla="*/ 0 w 667066"/>
              <a:gd name="connsiteY2" fmla="*/ 1803484 h 1803484"/>
              <a:gd name="connsiteX3" fmla="*/ 667066 w 667066"/>
              <a:gd name="connsiteY3" fmla="*/ 0 h 1803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7066" h="1803484">
                <a:moveTo>
                  <a:pt x="667066" y="0"/>
                </a:moveTo>
                <a:lnTo>
                  <a:pt x="667066" y="1803484"/>
                </a:lnTo>
                <a:lnTo>
                  <a:pt x="0" y="1803484"/>
                </a:lnTo>
                <a:lnTo>
                  <a:pt x="667066" y="0"/>
                </a:lnTo>
                <a:close/>
              </a:path>
            </a:pathLst>
          </a:custGeom>
        </p:spPr>
      </p:pic>
      <p:cxnSp>
        <p:nvCxnSpPr>
          <p:cNvPr id="30" name="直接连接符 29"/>
          <p:cNvCxnSpPr/>
          <p:nvPr/>
        </p:nvCxnSpPr>
        <p:spPr>
          <a:xfrm flipH="1">
            <a:off x="677069" y="1945905"/>
            <a:ext cx="2693360" cy="468441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直角三角形 30"/>
          <p:cNvSpPr/>
          <p:nvPr/>
        </p:nvSpPr>
        <p:spPr>
          <a:xfrm flipH="1">
            <a:off x="6427709" y="4676931"/>
            <a:ext cx="1328051" cy="2007390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5948" y="1956074"/>
            <a:ext cx="3026020" cy="4684414"/>
          </a:xfrm>
          <a:custGeom>
            <a:avLst/>
            <a:gdLst>
              <a:gd name="connsiteX0" fmla="*/ 705402 w 2753195"/>
              <a:gd name="connsiteY0" fmla="*/ 0 h 4262068"/>
              <a:gd name="connsiteX1" fmla="*/ 2753195 w 2753195"/>
              <a:gd name="connsiteY1" fmla="*/ 0 h 4262068"/>
              <a:gd name="connsiteX2" fmla="*/ 307322 w 2753195"/>
              <a:gd name="connsiteY2" fmla="*/ 4262068 h 4262068"/>
              <a:gd name="connsiteX3" fmla="*/ 0 w 2753195"/>
              <a:gd name="connsiteY3" fmla="*/ 4262068 h 4262068"/>
              <a:gd name="connsiteX4" fmla="*/ 0 w 2753195"/>
              <a:gd name="connsiteY4" fmla="*/ 1229202 h 4262068"/>
              <a:gd name="connsiteX5" fmla="*/ 705402 w 2753195"/>
              <a:gd name="connsiteY5" fmla="*/ 0 h 426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53195" h="4262068">
                <a:moveTo>
                  <a:pt x="705402" y="0"/>
                </a:moveTo>
                <a:lnTo>
                  <a:pt x="2753195" y="0"/>
                </a:lnTo>
                <a:lnTo>
                  <a:pt x="307322" y="4262068"/>
                </a:lnTo>
                <a:lnTo>
                  <a:pt x="0" y="4262068"/>
                </a:lnTo>
                <a:lnTo>
                  <a:pt x="0" y="1229202"/>
                </a:lnTo>
                <a:lnTo>
                  <a:pt x="705402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11543" y="1956074"/>
            <a:ext cx="4938962" cy="4684414"/>
          </a:xfrm>
          <a:custGeom>
            <a:avLst/>
            <a:gdLst>
              <a:gd name="connsiteX0" fmla="*/ 2445873 w 4493666"/>
              <a:gd name="connsiteY0" fmla="*/ 0 h 4262068"/>
              <a:gd name="connsiteX1" fmla="*/ 4493666 w 4493666"/>
              <a:gd name="connsiteY1" fmla="*/ 0 h 4262068"/>
              <a:gd name="connsiteX2" fmla="*/ 2047793 w 4493666"/>
              <a:gd name="connsiteY2" fmla="*/ 4262068 h 4262068"/>
              <a:gd name="connsiteX3" fmla="*/ 0 w 4493666"/>
              <a:gd name="connsiteY3" fmla="*/ 4262068 h 4262068"/>
              <a:gd name="connsiteX4" fmla="*/ 2445873 w 4493666"/>
              <a:gd name="connsiteY4" fmla="*/ 0 h 426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3666" h="4262068">
                <a:moveTo>
                  <a:pt x="2445873" y="0"/>
                </a:moveTo>
                <a:lnTo>
                  <a:pt x="4493666" y="0"/>
                </a:lnTo>
                <a:lnTo>
                  <a:pt x="2047793" y="4262068"/>
                </a:lnTo>
                <a:lnTo>
                  <a:pt x="0" y="4262068"/>
                </a:lnTo>
                <a:lnTo>
                  <a:pt x="2445873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571110" y="1985310"/>
            <a:ext cx="4938962" cy="4684414"/>
          </a:xfrm>
          <a:custGeom>
            <a:avLst/>
            <a:gdLst>
              <a:gd name="connsiteX0" fmla="*/ 2445873 w 4493666"/>
              <a:gd name="connsiteY0" fmla="*/ 0 h 4262068"/>
              <a:gd name="connsiteX1" fmla="*/ 4493666 w 4493666"/>
              <a:gd name="connsiteY1" fmla="*/ 0 h 4262068"/>
              <a:gd name="connsiteX2" fmla="*/ 2047793 w 4493666"/>
              <a:gd name="connsiteY2" fmla="*/ 4262068 h 4262068"/>
              <a:gd name="connsiteX3" fmla="*/ 0 w 4493666"/>
              <a:gd name="connsiteY3" fmla="*/ 4262068 h 4262068"/>
              <a:gd name="connsiteX4" fmla="*/ 2445873 w 4493666"/>
              <a:gd name="connsiteY4" fmla="*/ 0 h 4262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3666" h="4262068">
                <a:moveTo>
                  <a:pt x="2445873" y="0"/>
                </a:moveTo>
                <a:lnTo>
                  <a:pt x="4493666" y="0"/>
                </a:lnTo>
                <a:lnTo>
                  <a:pt x="2047793" y="4262068"/>
                </a:lnTo>
                <a:lnTo>
                  <a:pt x="0" y="4262068"/>
                </a:lnTo>
                <a:lnTo>
                  <a:pt x="2445873" y="0"/>
                </a:lnTo>
                <a:close/>
              </a:path>
            </a:pathLst>
          </a:custGeom>
        </p:spPr>
      </p:pic>
      <p:cxnSp>
        <p:nvCxnSpPr>
          <p:cNvPr id="44" name="直接连接符 43"/>
          <p:cNvCxnSpPr/>
          <p:nvPr/>
        </p:nvCxnSpPr>
        <p:spPr>
          <a:xfrm flipH="1">
            <a:off x="-64620" y="1945905"/>
            <a:ext cx="733168" cy="124296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3377211" y="1977991"/>
            <a:ext cx="2693360" cy="468441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16"/>
          <p:cNvSpPr txBox="1"/>
          <p:nvPr/>
        </p:nvSpPr>
        <p:spPr>
          <a:xfrm rot="443694">
            <a:off x="9950094" y="2642756"/>
            <a:ext cx="1338828" cy="37856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500" dirty="0">
                <a:solidFill>
                  <a:srgbClr val="96C9BA"/>
                </a:solidFill>
                <a:cs typeface="+mn-ea"/>
                <a:sym typeface="+mn-lt"/>
              </a:rPr>
              <a:t>观看</a:t>
            </a:r>
            <a:endParaRPr lang="zh-CN" altLang="en-US" sz="75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716469" y="650678"/>
            <a:ext cx="303403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000" dirty="0">
                <a:solidFill>
                  <a:srgbClr val="96C9BA"/>
                </a:solidFill>
                <a:cs typeface="+mn-ea"/>
                <a:sym typeface="+mn-lt"/>
              </a:rPr>
              <a:t>ENTERPR BOOK</a:t>
            </a:r>
            <a:endParaRPr lang="zh-CN" altLang="en-US" sz="20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716468" y="1041898"/>
            <a:ext cx="532263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600" dirty="0">
                <a:cs typeface="+mn-ea"/>
                <a:sym typeface="+mn-lt"/>
              </a:rPr>
              <a:t>This atlas is about the fresh style of home display.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6" name="TextBox 16"/>
          <p:cNvSpPr txBox="1"/>
          <p:nvPr/>
        </p:nvSpPr>
        <p:spPr>
          <a:xfrm rot="21260400">
            <a:off x="9027760" y="1048294"/>
            <a:ext cx="13685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500" dirty="0">
                <a:solidFill>
                  <a:srgbClr val="96C9BA"/>
                </a:solidFill>
                <a:cs typeface="+mn-ea"/>
                <a:sym typeface="+mn-lt"/>
              </a:rPr>
              <a:t>感谢</a:t>
            </a:r>
            <a:endParaRPr lang="zh-CN" altLang="en-US" sz="75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4" grpId="0"/>
      <p:bldP spid="55" grpId="0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2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3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4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4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5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6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6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7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8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8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9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0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1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2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3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4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en-US" altLang="zh-CN" sz="11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5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6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人学习、研究。</a:t>
            </a:r>
            <a:endParaRPr lang="zh-CN" altLang="en-US" sz="1200" kern="0" dirty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拷贝模板中的内容用于其它幻灯片母版中使用。</a:t>
            </a:r>
            <a:endParaRPr lang="zh-CN" altLang="en-US" sz="1200" kern="0" dirty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任何形式的在线付费下载。</a:t>
            </a:r>
            <a:endParaRPr lang="zh-CN" altLang="en-US" sz="1200" kern="0" dirty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网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络转</a:t>
            </a:r>
            <a:r>
              <a:rPr lang="zh-CN" altLang="en-US" sz="1200" kern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载、线上线下传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播。</a:t>
            </a:r>
            <a:endParaRPr lang="zh-CN" altLang="en-GB" sz="1200" kern="0" dirty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8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14596" y="1026830"/>
            <a:ext cx="10997927" cy="5044182"/>
          </a:xfrm>
          <a:prstGeom prst="rect">
            <a:avLst/>
          </a:prstGeom>
          <a:noFill/>
          <a:ln w="38100">
            <a:solidFill>
              <a:srgbClr val="96C9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575031" y="375810"/>
            <a:ext cx="4087318" cy="61063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94466" y="322291"/>
            <a:ext cx="3123094" cy="704538"/>
          </a:xfrm>
          <a:prstGeom prst="rect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目录</a:t>
            </a:r>
            <a:r>
              <a:rPr lang="en-US" altLang="zh-CN" sz="3600" dirty="0">
                <a:cs typeface="+mn-ea"/>
                <a:sym typeface="+mn-lt"/>
              </a:rPr>
              <a:t>/</a:t>
            </a:r>
            <a:r>
              <a:rPr lang="en-US" altLang="zh-CN" sz="2000" b="1" dirty="0">
                <a:cs typeface="+mn-ea"/>
                <a:sym typeface="+mn-lt"/>
              </a:rPr>
              <a:t>CONTENTS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99803" y="1374776"/>
            <a:ext cx="8803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96C9BA"/>
                </a:solidFill>
                <a:cs typeface="+mn-ea"/>
                <a:sym typeface="+mn-lt"/>
              </a:rPr>
              <a:t>01</a:t>
            </a:r>
            <a:endParaRPr lang="zh-CN" altLang="en-US" sz="4400" b="1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4299" y="2493758"/>
            <a:ext cx="8803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96C9BA"/>
                </a:solidFill>
                <a:cs typeface="+mn-ea"/>
                <a:sym typeface="+mn-lt"/>
              </a:rPr>
              <a:t>02</a:t>
            </a:r>
            <a:endParaRPr lang="zh-CN" altLang="en-US" sz="4400" b="1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64299" y="3593890"/>
            <a:ext cx="8803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96C9BA"/>
                </a:solidFill>
                <a:cs typeface="+mn-ea"/>
                <a:sym typeface="+mn-lt"/>
              </a:rPr>
              <a:t>03</a:t>
            </a:r>
            <a:endParaRPr lang="zh-CN" altLang="en-US" sz="4400" b="1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64299" y="4694022"/>
            <a:ext cx="8803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96C9BA"/>
                </a:solidFill>
                <a:cs typeface="+mn-ea"/>
                <a:sym typeface="+mn-lt"/>
              </a:rPr>
              <a:t>04</a:t>
            </a:r>
            <a:endParaRPr lang="zh-CN" altLang="en-US" sz="4400" b="1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231274" y="1923220"/>
            <a:ext cx="34309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Enter text here，Enter text here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2025944" y="1361829"/>
            <a:ext cx="3430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在此输入标题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240400" y="3078865"/>
            <a:ext cx="34309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Enter text here，Enter text here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2096363" y="2532062"/>
            <a:ext cx="3345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96C9BA"/>
                </a:solidFill>
                <a:latin typeface="字魂59号-创粗黑" pitchFamily="2" charset="-122"/>
                <a:ea typeface="字魂59号-创粗黑" pitchFamily="2" charset="-122"/>
              </a:defRPr>
            </a:lvl1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在此输入标题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205100" y="4194048"/>
            <a:ext cx="34309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Enter text here，Enter text here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2076054" y="3662235"/>
            <a:ext cx="3345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96C9BA"/>
                </a:solidFill>
                <a:latin typeface="字魂59号-创粗黑" pitchFamily="2" charset="-122"/>
                <a:ea typeface="字魂59号-创粗黑" pitchFamily="2" charset="-122"/>
              </a:defRPr>
            </a:lvl1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在此输入标题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92986" y="5291559"/>
            <a:ext cx="34309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Enter text here，Enter text here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2033959" y="4729766"/>
            <a:ext cx="3430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96C9BA"/>
                </a:solidFill>
                <a:latin typeface="字魂59号-创粗黑" pitchFamily="2" charset="-122"/>
                <a:ea typeface="字魂59号-创粗黑" pitchFamily="2" charset="-122"/>
              </a:defRPr>
            </a:lvl1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在此输入标题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8" grpId="0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3919927"/>
            <a:ext cx="12192000" cy="293807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1" y="0"/>
            <a:ext cx="3053360" cy="6858000"/>
          </a:xfrm>
          <a:prstGeom prst="rect">
            <a:avLst/>
          </a:prstGeom>
          <a:solidFill>
            <a:srgbClr val="96C9BA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9720" y="658453"/>
            <a:ext cx="281038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1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6"/>
          <p:cNvSpPr txBox="1"/>
          <p:nvPr/>
        </p:nvSpPr>
        <p:spPr>
          <a:xfrm>
            <a:off x="3553054" y="1274724"/>
            <a:ext cx="5701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96C9BA"/>
                </a:solidFill>
                <a:cs typeface="+mn-ea"/>
                <a:sym typeface="+mn-lt"/>
              </a:rPr>
              <a:t>请输入标题</a:t>
            </a:r>
            <a:endParaRPr lang="zh-CN" altLang="en-US" sz="72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40071" y="2475053"/>
            <a:ext cx="5510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Enter text here，</a:t>
            </a:r>
            <a:r>
              <a:rPr lang="en-US" altLang="zh-CN" dirty="0">
                <a:cs typeface="+mn-ea"/>
                <a:sym typeface="+mn-lt"/>
              </a:rPr>
              <a:t>Enter text here</a:t>
            </a:r>
            <a:r>
              <a:rPr lang="zh-CN" altLang="en-US" dirty="0">
                <a:cs typeface="+mn-ea"/>
                <a:sym typeface="+mn-lt"/>
              </a:rPr>
              <a:t>，</a:t>
            </a:r>
            <a:r>
              <a:rPr lang="en-US" altLang="zh-CN" dirty="0">
                <a:cs typeface="+mn-ea"/>
                <a:sym typeface="+mn-lt"/>
              </a:rPr>
              <a:t>Enter text here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7"/>
          <p:cNvSpPr txBox="1"/>
          <p:nvPr/>
        </p:nvSpPr>
        <p:spPr>
          <a:xfrm>
            <a:off x="6960471" y="3922136"/>
            <a:ext cx="637353" cy="678415"/>
          </a:xfrm>
          <a:prstGeom prst="rect">
            <a:avLst/>
          </a:prstGeom>
          <a:solidFill>
            <a:srgbClr val="96C9BA"/>
          </a:solidFill>
        </p:spPr>
        <p:txBody>
          <a:bodyPr vert="horz" lIns="0" tIns="98497" rIns="0" bIns="98497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800" dirty="0">
                <a:latin typeface="+mn-lt"/>
                <a:cs typeface="+mn-ea"/>
                <a:sym typeface="+mn-lt"/>
              </a:rPr>
              <a:t>01</a:t>
            </a:r>
            <a:endParaRPr lang="es-ES_tradnl" sz="1800" dirty="0">
              <a:latin typeface="+mn-lt"/>
              <a:cs typeface="+mn-ea"/>
              <a:sym typeface="+mn-lt"/>
            </a:endParaRPr>
          </a:p>
        </p:txBody>
      </p:sp>
      <p:sp>
        <p:nvSpPr>
          <p:cNvPr id="32" name="Text Placeholder 7"/>
          <p:cNvSpPr txBox="1"/>
          <p:nvPr/>
        </p:nvSpPr>
        <p:spPr>
          <a:xfrm>
            <a:off x="6960471" y="5366726"/>
            <a:ext cx="637353" cy="678415"/>
          </a:xfrm>
          <a:prstGeom prst="rect">
            <a:avLst/>
          </a:prstGeom>
          <a:solidFill>
            <a:srgbClr val="96C9BA"/>
          </a:solidFill>
        </p:spPr>
        <p:txBody>
          <a:bodyPr vert="horz" lIns="0" tIns="98497" rIns="0" bIns="98497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800" dirty="0">
                <a:latin typeface="+mn-lt"/>
                <a:cs typeface="+mn-ea"/>
                <a:sym typeface="+mn-lt"/>
              </a:rPr>
              <a:t>02</a:t>
            </a:r>
            <a:endParaRPr lang="es-ES_tradnl" sz="1800" dirty="0">
              <a:latin typeface="+mn-lt"/>
              <a:cs typeface="+mn-ea"/>
              <a:sym typeface="+mn-lt"/>
            </a:endParaRPr>
          </a:p>
        </p:txBody>
      </p:sp>
      <p:sp>
        <p:nvSpPr>
          <p:cNvPr id="34" name="išľíďè"/>
          <p:cNvSpPr/>
          <p:nvPr/>
        </p:nvSpPr>
        <p:spPr bwMode="auto">
          <a:xfrm>
            <a:off x="7811352" y="4159229"/>
            <a:ext cx="3731075" cy="89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iSlíďè"/>
          <p:cNvSpPr txBox="1"/>
          <p:nvPr/>
        </p:nvSpPr>
        <p:spPr bwMode="auto">
          <a:xfrm>
            <a:off x="7811352" y="3812594"/>
            <a:ext cx="2134944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išľíďè"/>
          <p:cNvSpPr/>
          <p:nvPr/>
        </p:nvSpPr>
        <p:spPr bwMode="auto">
          <a:xfrm>
            <a:off x="7815412" y="5560875"/>
            <a:ext cx="3562123" cy="108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此处添加计划扼要说明，添加简短说明文字。此处添加明年计划的扼要说明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iSlíďè"/>
          <p:cNvSpPr txBox="1"/>
          <p:nvPr/>
        </p:nvSpPr>
        <p:spPr bwMode="auto">
          <a:xfrm>
            <a:off x="7811352" y="5190324"/>
            <a:ext cx="2134944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Autofit/>
          </a:bodyPr>
          <a:lstStyle>
            <a:defPPr>
              <a:defRPr lang="zh-CN"/>
            </a:defPPr>
            <a:lvl1pPr marR="0" lvl="0" indent="0" defTabSz="913765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sz="2400" i="0" u="none" strike="noStrike" cap="none" spc="0" normalizeH="0" baseline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字魂59号-创粗黑" pitchFamily="2" charset="-122"/>
                <a:ea typeface="字魂59号-创粗黑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标题文本预设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168603" y="1369850"/>
            <a:ext cx="4744409" cy="4744409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663105" y="1366270"/>
            <a:ext cx="4744409" cy="1947619"/>
          </a:xfrm>
          <a:prstGeom prst="rect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4206" y="3721521"/>
            <a:ext cx="293617" cy="26776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1400" dirty="0">
                <a:solidFill>
                  <a:srgbClr val="C2E0D7"/>
                </a:solidFill>
                <a:cs typeface="+mn-ea"/>
                <a:sym typeface="+mn-lt"/>
              </a:rPr>
              <a:t>ENTERPR BOOK</a:t>
            </a:r>
            <a:endParaRPr lang="zh-CN" altLang="en-US" sz="1400" dirty="0">
              <a:solidFill>
                <a:srgbClr val="C2E0D7"/>
              </a:solidFill>
              <a:cs typeface="+mn-ea"/>
              <a:sym typeface="+mn-lt"/>
            </a:endParaRPr>
          </a:p>
        </p:txBody>
      </p:sp>
      <p:sp>
        <p:nvSpPr>
          <p:cNvPr id="15" name="TextBox 38"/>
          <p:cNvSpPr txBox="1"/>
          <p:nvPr/>
        </p:nvSpPr>
        <p:spPr>
          <a:xfrm>
            <a:off x="7139004" y="1630798"/>
            <a:ext cx="3792610" cy="1330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直角三角形 11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/>
      <p:bldP spid="35" grpId="0"/>
      <p:bldP spid="36" grpId="0"/>
      <p:bldP spid="37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759574" y="4469791"/>
            <a:ext cx="3179198" cy="1211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4507117" y="4469791"/>
            <a:ext cx="3179198" cy="1211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8299630" y="4469791"/>
            <a:ext cx="3074266" cy="1211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screen"/>
          <a:srcRect l="-250"/>
          <a:stretch>
            <a:fillRect/>
          </a:stretch>
        </p:blipFill>
        <p:spPr>
          <a:xfrm>
            <a:off x="846649" y="1844645"/>
            <a:ext cx="2900891" cy="23703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676914" y="1844645"/>
            <a:ext cx="2708331" cy="237031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599394" y="1831986"/>
            <a:ext cx="2474737" cy="2354587"/>
          </a:xfrm>
          <a:prstGeom prst="rect">
            <a:avLst/>
          </a:prstGeom>
        </p:spPr>
      </p:pic>
      <p:sp>
        <p:nvSpPr>
          <p:cNvPr id="11" name="直角三角形 10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MH_Other_1"/>
          <p:cNvCxnSpPr/>
          <p:nvPr>
            <p:custDataLst>
              <p:tags r:id="rId1"/>
            </p:custDataLst>
          </p:nvPr>
        </p:nvCxnSpPr>
        <p:spPr>
          <a:xfrm>
            <a:off x="1378292" y="1677788"/>
            <a:ext cx="356619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MH_Other_2"/>
          <p:cNvCxnSpPr/>
          <p:nvPr>
            <p:custDataLst>
              <p:tags r:id="rId2"/>
            </p:custDataLst>
          </p:nvPr>
        </p:nvCxnSpPr>
        <p:spPr>
          <a:xfrm>
            <a:off x="7884807" y="2383589"/>
            <a:ext cx="346274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MH_Other_3"/>
          <p:cNvCxnSpPr/>
          <p:nvPr>
            <p:custDataLst>
              <p:tags r:id="rId3"/>
            </p:custDataLst>
          </p:nvPr>
        </p:nvCxnSpPr>
        <p:spPr>
          <a:xfrm>
            <a:off x="780056" y="4200856"/>
            <a:ext cx="336837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MH_Other_4"/>
          <p:cNvCxnSpPr/>
          <p:nvPr>
            <p:custDataLst>
              <p:tags r:id="rId4"/>
            </p:custDataLst>
          </p:nvPr>
        </p:nvCxnSpPr>
        <p:spPr>
          <a:xfrm>
            <a:off x="7248595" y="4882373"/>
            <a:ext cx="346274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3"/>
          <p:cNvGrpSpPr/>
          <p:nvPr/>
        </p:nvGrpSpPr>
        <p:grpSpPr>
          <a:xfrm>
            <a:off x="4011950" y="1379093"/>
            <a:ext cx="4114921" cy="3931937"/>
            <a:chOff x="3131215" y="1347614"/>
            <a:chExt cx="2749670" cy="2627042"/>
          </a:xfrm>
          <a:solidFill>
            <a:srgbClr val="96C9BA"/>
          </a:solidFill>
        </p:grpSpPr>
        <p:sp>
          <p:nvSpPr>
            <p:cNvPr id="7" name="MH_SubTitle_1"/>
            <p:cNvSpPr/>
            <p:nvPr>
              <p:custDataLst>
                <p:tags r:id="rId5"/>
              </p:custDataLst>
            </p:nvPr>
          </p:nvSpPr>
          <p:spPr>
            <a:xfrm rot="18218127">
              <a:off x="3865819" y="1162291"/>
              <a:ext cx="1053707" cy="1424354"/>
            </a:xfrm>
            <a:custGeom>
              <a:avLst/>
              <a:gdLst>
                <a:gd name="connsiteX0" fmla="*/ 495300 w 1250950"/>
                <a:gd name="connsiteY0" fmla="*/ 0 h 1511300"/>
                <a:gd name="connsiteX1" fmla="*/ 1250950 w 1250950"/>
                <a:gd name="connsiteY1" fmla="*/ 755650 h 1511300"/>
                <a:gd name="connsiteX2" fmla="*/ 495300 w 1250950"/>
                <a:gd name="connsiteY2" fmla="*/ 1511300 h 1511300"/>
                <a:gd name="connsiteX3" fmla="*/ 72809 w 1250950"/>
                <a:gd name="connsiteY3" fmla="*/ 1382247 h 1511300"/>
                <a:gd name="connsiteX4" fmla="*/ 0 w 1250950"/>
                <a:gd name="connsiteY4" fmla="*/ 1322174 h 1511300"/>
                <a:gd name="connsiteX5" fmla="*/ 39025 w 1250950"/>
                <a:gd name="connsiteY5" fmla="*/ 1289975 h 1511300"/>
                <a:gd name="connsiteX6" fmla="*/ 260350 w 1250950"/>
                <a:gd name="connsiteY6" fmla="*/ 755650 h 1511300"/>
                <a:gd name="connsiteX7" fmla="*/ 39025 w 1250950"/>
                <a:gd name="connsiteY7" fmla="*/ 221325 h 1511300"/>
                <a:gd name="connsiteX8" fmla="*/ 0 w 1250950"/>
                <a:gd name="connsiteY8" fmla="*/ 189126 h 1511300"/>
                <a:gd name="connsiteX9" fmla="*/ 72809 w 1250950"/>
                <a:gd name="connsiteY9" fmla="*/ 129053 h 1511300"/>
                <a:gd name="connsiteX10" fmla="*/ 495300 w 1250950"/>
                <a:gd name="connsiteY10" fmla="*/ 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50950" h="1511300">
                  <a:moveTo>
                    <a:pt x="495300" y="0"/>
                  </a:moveTo>
                  <a:cubicBezTo>
                    <a:pt x="912634" y="0"/>
                    <a:pt x="1250950" y="338316"/>
                    <a:pt x="1250950" y="755650"/>
                  </a:cubicBezTo>
                  <a:cubicBezTo>
                    <a:pt x="1250950" y="1172984"/>
                    <a:pt x="912634" y="1511300"/>
                    <a:pt x="495300" y="1511300"/>
                  </a:cubicBezTo>
                  <a:cubicBezTo>
                    <a:pt x="338800" y="1511300"/>
                    <a:pt x="193412" y="1463724"/>
                    <a:pt x="72809" y="1382247"/>
                  </a:cubicBezTo>
                  <a:lnTo>
                    <a:pt x="0" y="1322174"/>
                  </a:lnTo>
                  <a:lnTo>
                    <a:pt x="39025" y="1289975"/>
                  </a:lnTo>
                  <a:cubicBezTo>
                    <a:pt x="175771" y="1153230"/>
                    <a:pt x="260350" y="964317"/>
                    <a:pt x="260350" y="755650"/>
                  </a:cubicBezTo>
                  <a:cubicBezTo>
                    <a:pt x="260350" y="546983"/>
                    <a:pt x="175771" y="358071"/>
                    <a:pt x="39025" y="221325"/>
                  </a:cubicBezTo>
                  <a:lnTo>
                    <a:pt x="0" y="189126"/>
                  </a:lnTo>
                  <a:lnTo>
                    <a:pt x="72809" y="129053"/>
                  </a:lnTo>
                  <a:cubicBezTo>
                    <a:pt x="193412" y="47576"/>
                    <a:pt x="338800" y="0"/>
                    <a:pt x="4953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wrap="square" lIns="107967" tIns="0" rIns="0" bIns="0" rtlCol="0" anchor="ctr">
              <a:normAutofit/>
            </a:bodyPr>
            <a:lstStyle/>
            <a:p>
              <a:pPr algn="ctr"/>
              <a:r>
                <a:rPr lang="zh-CN" altLang="en-US" sz="3200" dirty="0">
                  <a:solidFill>
                    <a:srgbClr val="FFFFFF"/>
                  </a:solidFill>
                  <a:cs typeface="+mn-ea"/>
                  <a:sym typeface="+mn-lt"/>
                </a:rPr>
                <a:t>标题</a:t>
              </a:r>
              <a:endParaRPr lang="zh-CN" altLang="en-US" sz="3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MH_SubTitle_2"/>
            <p:cNvSpPr/>
            <p:nvPr>
              <p:custDataLst>
                <p:tags r:id="rId6"/>
              </p:custDataLst>
            </p:nvPr>
          </p:nvSpPr>
          <p:spPr>
            <a:xfrm rot="1955786">
              <a:off x="4767402" y="1863098"/>
              <a:ext cx="1113483" cy="1347889"/>
            </a:xfrm>
            <a:custGeom>
              <a:avLst/>
              <a:gdLst>
                <a:gd name="connsiteX0" fmla="*/ 495300 w 1250950"/>
                <a:gd name="connsiteY0" fmla="*/ 0 h 1511300"/>
                <a:gd name="connsiteX1" fmla="*/ 1250950 w 1250950"/>
                <a:gd name="connsiteY1" fmla="*/ 755650 h 1511300"/>
                <a:gd name="connsiteX2" fmla="*/ 495300 w 1250950"/>
                <a:gd name="connsiteY2" fmla="*/ 1511300 h 1511300"/>
                <a:gd name="connsiteX3" fmla="*/ 72809 w 1250950"/>
                <a:gd name="connsiteY3" fmla="*/ 1382247 h 1511300"/>
                <a:gd name="connsiteX4" fmla="*/ 0 w 1250950"/>
                <a:gd name="connsiteY4" fmla="*/ 1322174 h 1511300"/>
                <a:gd name="connsiteX5" fmla="*/ 39025 w 1250950"/>
                <a:gd name="connsiteY5" fmla="*/ 1289975 h 1511300"/>
                <a:gd name="connsiteX6" fmla="*/ 260350 w 1250950"/>
                <a:gd name="connsiteY6" fmla="*/ 755650 h 1511300"/>
                <a:gd name="connsiteX7" fmla="*/ 39025 w 1250950"/>
                <a:gd name="connsiteY7" fmla="*/ 221325 h 1511300"/>
                <a:gd name="connsiteX8" fmla="*/ 0 w 1250950"/>
                <a:gd name="connsiteY8" fmla="*/ 189126 h 1511300"/>
                <a:gd name="connsiteX9" fmla="*/ 72809 w 1250950"/>
                <a:gd name="connsiteY9" fmla="*/ 129053 h 1511300"/>
                <a:gd name="connsiteX10" fmla="*/ 495300 w 1250950"/>
                <a:gd name="connsiteY10" fmla="*/ 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50950" h="1511300">
                  <a:moveTo>
                    <a:pt x="495300" y="0"/>
                  </a:moveTo>
                  <a:cubicBezTo>
                    <a:pt x="912634" y="0"/>
                    <a:pt x="1250950" y="338316"/>
                    <a:pt x="1250950" y="755650"/>
                  </a:cubicBezTo>
                  <a:cubicBezTo>
                    <a:pt x="1250950" y="1172984"/>
                    <a:pt x="912634" y="1511300"/>
                    <a:pt x="495300" y="1511300"/>
                  </a:cubicBezTo>
                  <a:cubicBezTo>
                    <a:pt x="338800" y="1511300"/>
                    <a:pt x="193412" y="1463724"/>
                    <a:pt x="72809" y="1382247"/>
                  </a:cubicBezTo>
                  <a:lnTo>
                    <a:pt x="0" y="1322174"/>
                  </a:lnTo>
                  <a:lnTo>
                    <a:pt x="39025" y="1289975"/>
                  </a:lnTo>
                  <a:cubicBezTo>
                    <a:pt x="175771" y="1153230"/>
                    <a:pt x="260350" y="964317"/>
                    <a:pt x="260350" y="755650"/>
                  </a:cubicBezTo>
                  <a:cubicBezTo>
                    <a:pt x="260350" y="546983"/>
                    <a:pt x="175771" y="358071"/>
                    <a:pt x="39025" y="221325"/>
                  </a:cubicBezTo>
                  <a:lnTo>
                    <a:pt x="0" y="189126"/>
                  </a:lnTo>
                  <a:lnTo>
                    <a:pt x="72809" y="129053"/>
                  </a:lnTo>
                  <a:cubicBezTo>
                    <a:pt x="193412" y="47576"/>
                    <a:pt x="338800" y="0"/>
                    <a:pt x="4953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wrap="square" lIns="107967" tIns="0" rIns="0" bIns="0" rtlCol="0" anchor="ctr">
              <a:normAutofit/>
            </a:bodyPr>
            <a:lstStyle/>
            <a:p>
              <a:pPr algn="ctr"/>
              <a:r>
                <a:rPr lang="zh-CN" altLang="en-US" sz="3200" dirty="0">
                  <a:solidFill>
                    <a:srgbClr val="FFFFFF"/>
                  </a:solidFill>
                  <a:cs typeface="+mn-ea"/>
                  <a:sym typeface="+mn-lt"/>
                </a:rPr>
                <a:t>标题</a:t>
              </a:r>
              <a:endParaRPr lang="zh-CN" altLang="en-US" sz="3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" name="MH_SubTitle_3"/>
            <p:cNvSpPr/>
            <p:nvPr>
              <p:custDataLst>
                <p:tags r:id="rId7"/>
              </p:custDataLst>
            </p:nvPr>
          </p:nvSpPr>
          <p:spPr>
            <a:xfrm rot="7109777">
              <a:off x="4148318" y="2735626"/>
              <a:ext cx="1053707" cy="1424354"/>
            </a:xfrm>
            <a:custGeom>
              <a:avLst/>
              <a:gdLst>
                <a:gd name="connsiteX0" fmla="*/ 495300 w 1250950"/>
                <a:gd name="connsiteY0" fmla="*/ 0 h 1511300"/>
                <a:gd name="connsiteX1" fmla="*/ 1250950 w 1250950"/>
                <a:gd name="connsiteY1" fmla="*/ 755650 h 1511300"/>
                <a:gd name="connsiteX2" fmla="*/ 495300 w 1250950"/>
                <a:gd name="connsiteY2" fmla="*/ 1511300 h 1511300"/>
                <a:gd name="connsiteX3" fmla="*/ 72809 w 1250950"/>
                <a:gd name="connsiteY3" fmla="*/ 1382247 h 1511300"/>
                <a:gd name="connsiteX4" fmla="*/ 0 w 1250950"/>
                <a:gd name="connsiteY4" fmla="*/ 1322174 h 1511300"/>
                <a:gd name="connsiteX5" fmla="*/ 39025 w 1250950"/>
                <a:gd name="connsiteY5" fmla="*/ 1289975 h 1511300"/>
                <a:gd name="connsiteX6" fmla="*/ 260350 w 1250950"/>
                <a:gd name="connsiteY6" fmla="*/ 755650 h 1511300"/>
                <a:gd name="connsiteX7" fmla="*/ 39025 w 1250950"/>
                <a:gd name="connsiteY7" fmla="*/ 221325 h 1511300"/>
                <a:gd name="connsiteX8" fmla="*/ 0 w 1250950"/>
                <a:gd name="connsiteY8" fmla="*/ 189126 h 1511300"/>
                <a:gd name="connsiteX9" fmla="*/ 72809 w 1250950"/>
                <a:gd name="connsiteY9" fmla="*/ 129053 h 1511300"/>
                <a:gd name="connsiteX10" fmla="*/ 495300 w 1250950"/>
                <a:gd name="connsiteY10" fmla="*/ 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50950" h="1511300">
                  <a:moveTo>
                    <a:pt x="495300" y="0"/>
                  </a:moveTo>
                  <a:cubicBezTo>
                    <a:pt x="912634" y="0"/>
                    <a:pt x="1250950" y="338316"/>
                    <a:pt x="1250950" y="755650"/>
                  </a:cubicBezTo>
                  <a:cubicBezTo>
                    <a:pt x="1250950" y="1172984"/>
                    <a:pt x="912634" y="1511300"/>
                    <a:pt x="495300" y="1511300"/>
                  </a:cubicBezTo>
                  <a:cubicBezTo>
                    <a:pt x="338800" y="1511300"/>
                    <a:pt x="193412" y="1463724"/>
                    <a:pt x="72809" y="1382247"/>
                  </a:cubicBezTo>
                  <a:lnTo>
                    <a:pt x="0" y="1322174"/>
                  </a:lnTo>
                  <a:lnTo>
                    <a:pt x="39025" y="1289975"/>
                  </a:lnTo>
                  <a:cubicBezTo>
                    <a:pt x="175771" y="1153230"/>
                    <a:pt x="260350" y="964317"/>
                    <a:pt x="260350" y="755650"/>
                  </a:cubicBezTo>
                  <a:cubicBezTo>
                    <a:pt x="260350" y="546983"/>
                    <a:pt x="175771" y="358071"/>
                    <a:pt x="39025" y="221325"/>
                  </a:cubicBezTo>
                  <a:lnTo>
                    <a:pt x="0" y="189126"/>
                  </a:lnTo>
                  <a:lnTo>
                    <a:pt x="72809" y="129053"/>
                  </a:lnTo>
                  <a:cubicBezTo>
                    <a:pt x="193412" y="47576"/>
                    <a:pt x="338800" y="0"/>
                    <a:pt x="4953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wrap="square" lIns="107967" tIns="0" rIns="0" bIns="0" rtlCol="0" anchor="ctr">
              <a:normAutofit/>
            </a:bodyPr>
            <a:lstStyle/>
            <a:p>
              <a:pPr algn="ctr"/>
              <a:r>
                <a:rPr lang="zh-CN" altLang="en-US" sz="3200" dirty="0">
                  <a:solidFill>
                    <a:srgbClr val="FFFFFF"/>
                  </a:solidFill>
                  <a:cs typeface="+mn-ea"/>
                  <a:sym typeface="+mn-lt"/>
                </a:rPr>
                <a:t>标题</a:t>
              </a:r>
              <a:endParaRPr lang="zh-CN" altLang="en-US" sz="3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MH_SubTitle_4"/>
            <p:cNvSpPr/>
            <p:nvPr>
              <p:custDataLst>
                <p:tags r:id="rId8"/>
              </p:custDataLst>
            </p:nvPr>
          </p:nvSpPr>
          <p:spPr>
            <a:xfrm rot="12790540">
              <a:off x="3131215" y="2123513"/>
              <a:ext cx="1113483" cy="1347889"/>
            </a:xfrm>
            <a:custGeom>
              <a:avLst/>
              <a:gdLst>
                <a:gd name="connsiteX0" fmla="*/ 495300 w 1250950"/>
                <a:gd name="connsiteY0" fmla="*/ 0 h 1511300"/>
                <a:gd name="connsiteX1" fmla="*/ 1250950 w 1250950"/>
                <a:gd name="connsiteY1" fmla="*/ 755650 h 1511300"/>
                <a:gd name="connsiteX2" fmla="*/ 495300 w 1250950"/>
                <a:gd name="connsiteY2" fmla="*/ 1511300 h 1511300"/>
                <a:gd name="connsiteX3" fmla="*/ 72809 w 1250950"/>
                <a:gd name="connsiteY3" fmla="*/ 1382247 h 1511300"/>
                <a:gd name="connsiteX4" fmla="*/ 0 w 1250950"/>
                <a:gd name="connsiteY4" fmla="*/ 1322174 h 1511300"/>
                <a:gd name="connsiteX5" fmla="*/ 39025 w 1250950"/>
                <a:gd name="connsiteY5" fmla="*/ 1289975 h 1511300"/>
                <a:gd name="connsiteX6" fmla="*/ 260350 w 1250950"/>
                <a:gd name="connsiteY6" fmla="*/ 755650 h 1511300"/>
                <a:gd name="connsiteX7" fmla="*/ 39025 w 1250950"/>
                <a:gd name="connsiteY7" fmla="*/ 221325 h 1511300"/>
                <a:gd name="connsiteX8" fmla="*/ 0 w 1250950"/>
                <a:gd name="connsiteY8" fmla="*/ 189126 h 1511300"/>
                <a:gd name="connsiteX9" fmla="*/ 72809 w 1250950"/>
                <a:gd name="connsiteY9" fmla="*/ 129053 h 1511300"/>
                <a:gd name="connsiteX10" fmla="*/ 495300 w 1250950"/>
                <a:gd name="connsiteY10" fmla="*/ 0 h 151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50950" h="1511300">
                  <a:moveTo>
                    <a:pt x="495300" y="0"/>
                  </a:moveTo>
                  <a:cubicBezTo>
                    <a:pt x="912634" y="0"/>
                    <a:pt x="1250950" y="338316"/>
                    <a:pt x="1250950" y="755650"/>
                  </a:cubicBezTo>
                  <a:cubicBezTo>
                    <a:pt x="1250950" y="1172984"/>
                    <a:pt x="912634" y="1511300"/>
                    <a:pt x="495300" y="1511300"/>
                  </a:cubicBezTo>
                  <a:cubicBezTo>
                    <a:pt x="338800" y="1511300"/>
                    <a:pt x="193412" y="1463724"/>
                    <a:pt x="72809" y="1382247"/>
                  </a:cubicBezTo>
                  <a:lnTo>
                    <a:pt x="0" y="1322174"/>
                  </a:lnTo>
                  <a:lnTo>
                    <a:pt x="39025" y="1289975"/>
                  </a:lnTo>
                  <a:cubicBezTo>
                    <a:pt x="175771" y="1153230"/>
                    <a:pt x="260350" y="964317"/>
                    <a:pt x="260350" y="755650"/>
                  </a:cubicBezTo>
                  <a:cubicBezTo>
                    <a:pt x="260350" y="546983"/>
                    <a:pt x="175771" y="358071"/>
                    <a:pt x="39025" y="221325"/>
                  </a:cubicBezTo>
                  <a:lnTo>
                    <a:pt x="0" y="189126"/>
                  </a:lnTo>
                  <a:lnTo>
                    <a:pt x="72809" y="129053"/>
                  </a:lnTo>
                  <a:cubicBezTo>
                    <a:pt x="193412" y="47576"/>
                    <a:pt x="338800" y="0"/>
                    <a:pt x="4953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wrap="square" lIns="107967" tIns="0" rIns="0" bIns="0" rtlCol="0" anchor="ctr">
              <a:normAutofit/>
            </a:bodyPr>
            <a:lstStyle/>
            <a:p>
              <a:pPr algn="ctr"/>
              <a:r>
                <a:rPr lang="zh-CN" altLang="en-US" sz="3200" dirty="0">
                  <a:solidFill>
                    <a:srgbClr val="FFFFFF"/>
                  </a:solidFill>
                  <a:cs typeface="+mn-ea"/>
                  <a:sym typeface="+mn-lt"/>
                </a:rPr>
                <a:t>标题</a:t>
              </a:r>
              <a:endParaRPr lang="zh-CN" altLang="en-US" sz="3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Rectangle 30"/>
          <p:cNvSpPr>
            <a:spLocks noChangeArrowheads="1"/>
          </p:cNvSpPr>
          <p:nvPr/>
        </p:nvSpPr>
        <p:spPr bwMode="auto">
          <a:xfrm>
            <a:off x="1291015" y="1887418"/>
            <a:ext cx="2792539" cy="158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7805220" y="5095313"/>
            <a:ext cx="2792539" cy="158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Rectangle 30"/>
          <p:cNvSpPr>
            <a:spLocks noChangeArrowheads="1"/>
          </p:cNvSpPr>
          <p:nvPr/>
        </p:nvSpPr>
        <p:spPr bwMode="auto">
          <a:xfrm>
            <a:off x="778205" y="4439806"/>
            <a:ext cx="3305349" cy="1211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8399228" y="2602444"/>
            <a:ext cx="3305349" cy="1211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直角三角形 14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5762410" y="3042669"/>
            <a:ext cx="5094483" cy="1211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在此输入相关文字，输入您的文字内容输入您的文字内容，输入您的文字内容输入您的文字内容，更多精品模板输入您的文字内容输入您的文字内容。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5762410" y="2366215"/>
            <a:ext cx="2900388" cy="472389"/>
          </a:xfrm>
          <a:prstGeom prst="rect">
            <a:avLst/>
          </a:prstGeom>
          <a:noFill/>
        </p:spPr>
        <p:txBody>
          <a:bodyPr wrap="square" lIns="102060" tIns="51030" rIns="102060" bIns="51030">
            <a:spAutoFit/>
          </a:bodyPr>
          <a:lstStyle/>
          <a:p>
            <a:pPr>
              <a:defRPr/>
            </a:pPr>
            <a:r>
              <a:rPr lang="zh-CN" altLang="en-US" sz="2400" b="1" spc="336" dirty="0">
                <a:solidFill>
                  <a:srgbClr val="96C9BA"/>
                </a:solidFill>
                <a:cs typeface="+mn-ea"/>
                <a:sym typeface="+mn-lt"/>
              </a:rPr>
              <a:t>输入您的标题</a:t>
            </a:r>
            <a:endParaRPr lang="zh-CN" altLang="en-US" sz="2400" b="1" spc="336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5792830" y="4538731"/>
            <a:ext cx="4650101" cy="79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在此输入相关文字，输入您的文字内容输入您的文字内容，输入您的文字内容输入您的文字内容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2490" y="5987231"/>
            <a:ext cx="4423214" cy="351282"/>
          </a:xfrm>
          <a:prstGeom prst="rect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32489" y="1179047"/>
            <a:ext cx="3354697" cy="4638969"/>
          </a:xfrm>
          <a:prstGeom prst="rect">
            <a:avLst/>
          </a:prstGeom>
        </p:spPr>
      </p:pic>
      <p:sp>
        <p:nvSpPr>
          <p:cNvPr id="9" name="直角三角形 8"/>
          <p:cNvSpPr/>
          <p:nvPr/>
        </p:nvSpPr>
        <p:spPr>
          <a:xfrm flipV="1">
            <a:off x="0" y="686"/>
            <a:ext cx="764250" cy="742384"/>
          </a:xfrm>
          <a:prstGeom prst="rtTriangle">
            <a:avLst/>
          </a:prstGeom>
          <a:solidFill>
            <a:srgbClr val="96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7017" y="1582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96C9BA"/>
                </a:solidFill>
                <a:cs typeface="+mn-ea"/>
                <a:sym typeface="+mn-lt"/>
              </a:rPr>
              <a:t>请请输入标题</a:t>
            </a:r>
            <a:endParaRPr lang="zh-CN" altLang="en-US" sz="32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89410" y="6621140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3919927"/>
            <a:ext cx="12192000" cy="2938073"/>
          </a:xfrm>
          <a:prstGeom prst="rect">
            <a:avLst/>
          </a:prstGeom>
        </p:spPr>
      </p:pic>
      <p:sp>
        <p:nvSpPr>
          <p:cNvPr id="8" name="TextBox 16"/>
          <p:cNvSpPr txBox="1"/>
          <p:nvPr/>
        </p:nvSpPr>
        <p:spPr>
          <a:xfrm>
            <a:off x="6266276" y="1274724"/>
            <a:ext cx="5701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96C9BA"/>
                </a:solidFill>
                <a:cs typeface="+mn-ea"/>
                <a:sym typeface="+mn-lt"/>
              </a:rPr>
              <a:t>请输入标题</a:t>
            </a:r>
            <a:endParaRPr lang="zh-CN" altLang="en-US" sz="7200" dirty="0">
              <a:solidFill>
                <a:srgbClr val="96C9BA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53293" y="2475053"/>
            <a:ext cx="5510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Enter text here，</a:t>
            </a:r>
            <a:r>
              <a:rPr lang="en-US" altLang="zh-CN" dirty="0">
                <a:cs typeface="+mn-ea"/>
                <a:sym typeface="+mn-lt"/>
              </a:rPr>
              <a:t>Enter text here</a:t>
            </a:r>
            <a:r>
              <a:rPr lang="zh-CN" altLang="en-US" dirty="0">
                <a:cs typeface="+mn-ea"/>
                <a:sym typeface="+mn-lt"/>
              </a:rPr>
              <a:t>，</a:t>
            </a:r>
            <a:r>
              <a:rPr lang="en-US" altLang="zh-CN" dirty="0">
                <a:cs typeface="+mn-ea"/>
                <a:sym typeface="+mn-lt"/>
              </a:rPr>
              <a:t>Enter text here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42640" y="0"/>
            <a:ext cx="3053360" cy="6858000"/>
          </a:xfrm>
          <a:prstGeom prst="rect">
            <a:avLst/>
          </a:prstGeom>
          <a:solidFill>
            <a:srgbClr val="96C9BA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36212" y="636525"/>
            <a:ext cx="281038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1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9" grpId="0" animBg="1"/>
    </p:bldLst>
  </p:timing>
</p:sld>
</file>

<file path=ppt/tags/tag1.xml><?xml version="1.0" encoding="utf-8"?>
<p:tagLst xmlns:p="http://schemas.openxmlformats.org/presentationml/2006/main">
  <p:tag name="MH" val="20151104095458"/>
  <p:tag name="MH_LIBRARY" val="GRAPHIC"/>
  <p:tag name="MH_TYPE" val="Other"/>
  <p:tag name="MH_ORDER" val="1"/>
</p:tagLst>
</file>

<file path=ppt/tags/tag2.xml><?xml version="1.0" encoding="utf-8"?>
<p:tagLst xmlns:p="http://schemas.openxmlformats.org/presentationml/2006/main">
  <p:tag name="MH" val="20151104095458"/>
  <p:tag name="MH_LIBRARY" val="GRAPHIC"/>
  <p:tag name="MH_TYPE" val="Other"/>
  <p:tag name="MH_ORDER" val="2"/>
</p:tagLst>
</file>

<file path=ppt/tags/tag3.xml><?xml version="1.0" encoding="utf-8"?>
<p:tagLst xmlns:p="http://schemas.openxmlformats.org/presentationml/2006/main">
  <p:tag name="MH" val="20151104095458"/>
  <p:tag name="MH_LIBRARY" val="GRAPHIC"/>
  <p:tag name="MH_TYPE" val="Other"/>
  <p:tag name="MH_ORDER" val="3"/>
</p:tagLst>
</file>

<file path=ppt/tags/tag4.xml><?xml version="1.0" encoding="utf-8"?>
<p:tagLst xmlns:p="http://schemas.openxmlformats.org/presentationml/2006/main">
  <p:tag name="MH" val="20151104095458"/>
  <p:tag name="MH_LIBRARY" val="GRAPHIC"/>
  <p:tag name="MH_TYPE" val="Other"/>
  <p:tag name="MH_ORDER" val="4"/>
</p:tagLst>
</file>

<file path=ppt/tags/tag5.xml><?xml version="1.0" encoding="utf-8"?>
<p:tagLst xmlns:p="http://schemas.openxmlformats.org/presentationml/2006/main">
  <p:tag name="MH" val="20151104095458"/>
  <p:tag name="MH_LIBRARY" val="GRAPHIC"/>
  <p:tag name="MH_TYPE" val="SubTitle"/>
  <p:tag name="MH_ORDER" val="1"/>
</p:tagLst>
</file>

<file path=ppt/tags/tag6.xml><?xml version="1.0" encoding="utf-8"?>
<p:tagLst xmlns:p="http://schemas.openxmlformats.org/presentationml/2006/main">
  <p:tag name="MH" val="20151104095458"/>
  <p:tag name="MH_LIBRARY" val="GRAPHIC"/>
  <p:tag name="MH_TYPE" val="SubTitle"/>
  <p:tag name="MH_ORDER" val="2"/>
</p:tagLst>
</file>

<file path=ppt/tags/tag7.xml><?xml version="1.0" encoding="utf-8"?>
<p:tagLst xmlns:p="http://schemas.openxmlformats.org/presentationml/2006/main">
  <p:tag name="MH" val="20151104095458"/>
  <p:tag name="MH_LIBRARY" val="GRAPHIC"/>
  <p:tag name="MH_TYPE" val="SubTitle"/>
  <p:tag name="MH_ORDER" val="3"/>
</p:tagLst>
</file>

<file path=ppt/tags/tag8.xml><?xml version="1.0" encoding="utf-8"?>
<p:tagLst xmlns:p="http://schemas.openxmlformats.org/presentationml/2006/main">
  <p:tag name="MH" val="20151104095458"/>
  <p:tag name="MH_LIBRARY" val="GRAPHIC"/>
  <p:tag name="MH_TYPE" val="SubTitle"/>
  <p:tag name="MH_ORDER" val="4"/>
</p:tagLst>
</file>

<file path=ppt/tags/tag9.xml><?xml version="1.0" encoding="utf-8"?>
<p:tagLst xmlns:p="http://schemas.openxmlformats.org/presentationml/2006/main">
  <p:tag name="ISPRING_PRESENTATION_TITLE" val="日式小清新"/>
</p:tagLst>
</file>

<file path=ppt/theme/theme1.xml><?xml version="1.0" encoding="utf-8"?>
<a:theme xmlns:a="http://schemas.openxmlformats.org/drawingml/2006/main" name="小清新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quwgjqw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3A3A3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4058</Words>
  <Application>WPS 演示</Application>
  <PresentationFormat>自定义</PresentationFormat>
  <Paragraphs>298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宋体</vt:lpstr>
      <vt:lpstr>Wingdings</vt:lpstr>
      <vt:lpstr>字魂59号-创粗黑</vt:lpstr>
      <vt:lpstr>黑体</vt:lpstr>
      <vt:lpstr>FontAwesome</vt:lpstr>
      <vt:lpstr>★日文毛笔</vt:lpstr>
      <vt:lpstr>微软雅黑</vt:lpstr>
      <vt:lpstr>Arial Unicode MS</vt:lpstr>
      <vt:lpstr>Calibri</vt:lpstr>
      <vt:lpstr>Arial</vt:lpstr>
      <vt:lpstr>小清新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绿色小清新</dc:title>
  <dc:creator>第一PPT</dc:creator>
  <cp:keywords>www.1ppt.com</cp:keywords>
  <dc:description>www.1ppt.com</dc:description>
  <cp:lastModifiedBy>铭</cp:lastModifiedBy>
  <cp:revision>981</cp:revision>
  <dcterms:created xsi:type="dcterms:W3CDTF">2016-06-07T15:36:00Z</dcterms:created>
  <dcterms:modified xsi:type="dcterms:W3CDTF">2022-02-11T01:36:00Z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55E569B21D224DBEBE70BB6C8F11D2B3</vt:lpwstr>
  </property>
</Properties>
</file>