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  <p:sldMasterId id="2147483673" r:id="rId4"/>
  </p:sldMasterIdLst>
  <p:notesMasterIdLst>
    <p:notesMasterId r:id="rId6"/>
  </p:notesMasterIdLst>
  <p:handoutMasterIdLst>
    <p:handoutMasterId r:id="rId31"/>
  </p:handoutMasterIdLst>
  <p:sldIdLst>
    <p:sldId id="284" r:id="rId5"/>
    <p:sldId id="256" r:id="rId7"/>
    <p:sldId id="257" r:id="rId8"/>
    <p:sldId id="258" r:id="rId9"/>
    <p:sldId id="289" r:id="rId10"/>
    <p:sldId id="285" r:id="rId11"/>
    <p:sldId id="259" r:id="rId12"/>
    <p:sldId id="288" r:id="rId13"/>
    <p:sldId id="287" r:id="rId14"/>
    <p:sldId id="290" r:id="rId15"/>
    <p:sldId id="291" r:id="rId16"/>
    <p:sldId id="306" r:id="rId17"/>
    <p:sldId id="307" r:id="rId18"/>
    <p:sldId id="294" r:id="rId19"/>
    <p:sldId id="292" r:id="rId20"/>
    <p:sldId id="293" r:id="rId21"/>
    <p:sldId id="296" r:id="rId22"/>
    <p:sldId id="297" r:id="rId23"/>
    <p:sldId id="295" r:id="rId24"/>
    <p:sldId id="300" r:id="rId25"/>
    <p:sldId id="301" r:id="rId26"/>
    <p:sldId id="302" r:id="rId27"/>
    <p:sldId id="303" r:id="rId28"/>
    <p:sldId id="304" r:id="rId29"/>
    <p:sldId id="305" r:id="rId3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DD7EE"/>
    <a:srgbClr val="FE90AB"/>
    <a:srgbClr val="63CBD4"/>
    <a:srgbClr val="FFD1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85" autoAdjust="0"/>
    <p:restoredTop sz="96233" autoAdjust="0"/>
  </p:normalViewPr>
  <p:slideViewPr>
    <p:cSldViewPr snapToGrid="0">
      <p:cViewPr>
        <p:scale>
          <a:sx n="66" d="100"/>
          <a:sy n="66" d="100"/>
        </p:scale>
        <p:origin x="-2190" y="-105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8" Type="http://schemas.openxmlformats.org/officeDocument/2006/relationships/slide" Target="slides/slide3.xml"/><Relationship Id="rId7" Type="http://schemas.openxmlformats.org/officeDocument/2006/relationships/slide" Target="slides/slide2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4" Type="http://schemas.openxmlformats.org/officeDocument/2006/relationships/tableStyles" Target="tableStyles.xml"/><Relationship Id="rId33" Type="http://schemas.openxmlformats.org/officeDocument/2006/relationships/viewProps" Target="viewProps.xml"/><Relationship Id="rId32" Type="http://schemas.openxmlformats.org/officeDocument/2006/relationships/presProps" Target="presProps.xml"/><Relationship Id="rId31" Type="http://schemas.openxmlformats.org/officeDocument/2006/relationships/handoutMaster" Target="handoutMasters/handoutMaster1.xml"/><Relationship Id="rId30" Type="http://schemas.openxmlformats.org/officeDocument/2006/relationships/slide" Target="slides/slide25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4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0" Type="http://schemas.openxmlformats.org/officeDocument/2006/relationships/slide" Target="slides/slide15.xml"/><Relationship Id="rId2" Type="http://schemas.openxmlformats.org/officeDocument/2006/relationships/theme" Target="theme/theme1.xml"/><Relationship Id="rId19" Type="http://schemas.openxmlformats.org/officeDocument/2006/relationships/slide" Target="slides/slide14.xml"/><Relationship Id="rId18" Type="http://schemas.openxmlformats.org/officeDocument/2006/relationships/slide" Target="slides/slide1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A4852A-8994-4799-B5B1-D168FFC3E463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F61E12-2C05-451C-9AA8-D973974AE4C5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A09BBF-09DB-44C9-B7D7-2CE9422C88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F61E12-2C05-451C-9AA8-D973974AE4C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F61E12-2C05-451C-9AA8-D973974AE4C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F61E12-2C05-451C-9AA8-D973974AE4C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F61E12-2C05-451C-9AA8-D973974AE4C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FA09BBF-09DB-44C9-B7D7-2CE9422C88D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moban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524BAC9C-32F2-4773-BC99-F6D205E4F31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04492D4E-0E1E-4263-8786-6129D6426C9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524BAC9C-32F2-4773-BC99-F6D205E4F31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04492D4E-0E1E-4263-8786-6129D6426C9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524BAC9C-32F2-4773-BC99-F6D205E4F31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04492D4E-0E1E-4263-8786-6129D6426C9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524BAC9C-32F2-4773-BC99-F6D205E4F31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04492D4E-0E1E-4263-8786-6129D6426C9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E3841-4A98-49B1-9350-0322558D433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EED96-1B79-46D0-97A3-25AF4DEB0D6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E3841-4A98-49B1-9350-0322558D433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EED96-1B79-46D0-97A3-25AF4DEB0D6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E3841-4A98-49B1-9350-0322558D433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EED96-1B79-46D0-97A3-25AF4DEB0D6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E3841-4A98-49B1-9350-0322558D433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EED96-1B79-46D0-97A3-25AF4DEB0D6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E3841-4A98-49B1-9350-0322558D433F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EED96-1B79-46D0-97A3-25AF4DEB0D6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E3841-4A98-49B1-9350-0322558D433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EED96-1B79-46D0-97A3-25AF4DEB0D6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E3841-4A98-49B1-9350-0322558D433F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EED96-1B79-46D0-97A3-25AF4DEB0D6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524BAC9C-32F2-4773-BC99-F6D205E4F31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04492D4E-0E1E-4263-8786-6129D6426C9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E3841-4A98-49B1-9350-0322558D433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EED96-1B79-46D0-97A3-25AF4DEB0D6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E3841-4A98-49B1-9350-0322558D433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EED96-1B79-46D0-97A3-25AF4DEB0D6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E3841-4A98-49B1-9350-0322558D433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EED96-1B79-46D0-97A3-25AF4DEB0D6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E3841-4A98-49B1-9350-0322558D433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EED96-1B79-46D0-97A3-25AF4DEB0D6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524BAC9C-32F2-4773-BC99-F6D205E4F31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04492D4E-0E1E-4263-8786-6129D6426C9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524BAC9C-32F2-4773-BC99-F6D205E4F31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04492D4E-0E1E-4263-8786-6129D6426C9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524BAC9C-32F2-4773-BC99-F6D205E4F311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04492D4E-0E1E-4263-8786-6129D6426C9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524BAC9C-32F2-4773-BC99-F6D205E4F311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04492D4E-0E1E-4263-8786-6129D6426C9D}" type="slidenum">
              <a:rPr lang="zh-CN" altLang="en-US" smtClean="0"/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804620" y="6740756"/>
            <a:ext cx="180020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模板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http://www.1ppt.com/moban/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524BAC9C-32F2-4773-BC99-F6D205E4F31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04492D4E-0E1E-4263-8786-6129D6426C9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524BAC9C-32F2-4773-BC99-F6D205E4F311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04492D4E-0E1E-4263-8786-6129D6426C9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524BAC9C-32F2-4773-BC99-F6D205E4F31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04492D4E-0E1E-4263-8786-6129D6426C9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0.xml"/><Relationship Id="rId7" Type="http://schemas.openxmlformats.org/officeDocument/2006/relationships/slideLayout" Target="../slideLayouts/slideLayout19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4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3E3841-4A98-49B1-9350-0322558D433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2EED96-1B79-46D0-97A3-25AF4DEB0D63}" type="slidenum">
              <a:rPr lang="zh-CN" altLang="en-US" smtClean="0"/>
            </a:fld>
            <a:endParaRPr lang="zh-CN" altLang="en-US"/>
          </a:p>
        </p:txBody>
      </p:sp>
      <p:grpSp>
        <p:nvGrpSpPr>
          <p:cNvPr id="8" name="组合 7" descr="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"/>
          <p:cNvGrpSpPr/>
          <p:nvPr userDrawn="1"/>
        </p:nvGrpSpPr>
        <p:grpSpPr>
          <a:xfrm>
            <a:off x="0" y="2"/>
            <a:ext cx="12192003" cy="6872513"/>
            <a:chOff x="-1" y="-3"/>
            <a:chExt cx="12192003" cy="6858002"/>
          </a:xfrm>
        </p:grpSpPr>
        <p:sp>
          <p:nvSpPr>
            <p:cNvPr id="9" name="流程图: 手动输入 8"/>
            <p:cNvSpPr/>
            <p:nvPr/>
          </p:nvSpPr>
          <p:spPr>
            <a:xfrm rot="16200000">
              <a:off x="5383619" y="49616"/>
              <a:ext cx="6858001" cy="6758764"/>
            </a:xfrm>
            <a:prstGeom prst="flowChartManualInput">
              <a:avLst/>
            </a:prstGeom>
            <a:solidFill>
              <a:srgbClr val="FFD1D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" name="流程图: 手动输入 9"/>
            <p:cNvSpPr/>
            <p:nvPr/>
          </p:nvSpPr>
          <p:spPr>
            <a:xfrm rot="5400000">
              <a:off x="-15950" y="15946"/>
              <a:ext cx="6858002" cy="6826103"/>
            </a:xfrm>
            <a:prstGeom prst="flowChartManualInput">
              <a:avLst/>
            </a:prstGeom>
            <a:solidFill>
              <a:srgbClr val="BDD7E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9.xml"/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9.xml"/><Relationship Id="rId1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image" Target="../media/image25.jpeg"/><Relationship Id="rId1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19.xml"/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9.xml"/><Relationship Id="rId1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9.xml"/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9.xml"/><Relationship Id="rId1" Type="http://schemas.openxmlformats.org/officeDocument/2006/relationships/image" Target="../media/image3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image" Target="../media/image35.jpeg"/><Relationship Id="rId1" Type="http://schemas.openxmlformats.org/officeDocument/2006/relationships/image" Target="../media/image34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9.xml"/><Relationship Id="rId1" Type="http://schemas.openxmlformats.org/officeDocument/2006/relationships/image" Target="../media/image36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9.xml"/><Relationship Id="rId1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9.xml"/><Relationship Id="rId8" Type="http://schemas.openxmlformats.org/officeDocument/2006/relationships/image" Target="../media/image12.png"/><Relationship Id="rId7" Type="http://schemas.openxmlformats.org/officeDocument/2006/relationships/image" Target="../media/image11.png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0" Type="http://schemas.openxmlformats.org/officeDocument/2006/relationships/notesSlide" Target="../notesSlides/notesSlide2.xml"/><Relationship Id="rId1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9.xml"/><Relationship Id="rId1" Type="http://schemas.openxmlformats.org/officeDocument/2006/relationships/image" Target="../media/image38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9.xml"/><Relationship Id="rId1" Type="http://schemas.openxmlformats.org/officeDocument/2006/relationships/image" Target="../media/image39.png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9.xml"/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image" Target="../media/image40.png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9.xml"/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image" Target="../media/image43.png"/></Relationships>
</file>

<file path=ppt/slides/_rels/slide2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9.xml"/><Relationship Id="rId8" Type="http://schemas.openxmlformats.org/officeDocument/2006/relationships/image" Target="../media/image12.png"/><Relationship Id="rId7" Type="http://schemas.openxmlformats.org/officeDocument/2006/relationships/image" Target="../media/image11.png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0" Type="http://schemas.openxmlformats.org/officeDocument/2006/relationships/notesSlide" Target="../notesSlides/notesSlide5.xml"/><Relationship Id="rId1" Type="http://schemas.openxmlformats.org/officeDocument/2006/relationships/image" Target="../media/image5.png"/></Relationships>
</file>

<file path=ppt/slides/_rels/slide2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9.xml"/><Relationship Id="rId1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9.xml"/><Relationship Id="rId1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9.xml"/><Relationship Id="rId1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9.xml"/><Relationship Id="rId1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9.xml"/><Relationship Id="rId1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image" Target="../media/image19.png"/><Relationship Id="rId1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9.xml"/><Relationship Id="rId1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直角三角形 2"/>
          <p:cNvSpPr/>
          <p:nvPr/>
        </p:nvSpPr>
        <p:spPr>
          <a:xfrm>
            <a:off x="1" y="696686"/>
            <a:ext cx="7331763" cy="6161314"/>
          </a:xfrm>
          <a:prstGeom prst="rtTriangle">
            <a:avLst/>
          </a:prstGeom>
          <a:solidFill>
            <a:srgbClr val="FFD1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-224428" y="2"/>
            <a:ext cx="5065659" cy="6858001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2" cstate="screen"/>
          <a:srcRect r="6430" b="59713"/>
          <a:stretch>
            <a:fillRect/>
          </a:stretch>
        </p:blipFill>
        <p:spPr>
          <a:xfrm>
            <a:off x="3665881" y="353106"/>
            <a:ext cx="8803603" cy="56861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5" name="组合 4"/>
          <p:cNvGrpSpPr/>
          <p:nvPr/>
        </p:nvGrpSpPr>
        <p:grpSpPr>
          <a:xfrm>
            <a:off x="7296731" y="460658"/>
            <a:ext cx="4851002" cy="500419"/>
            <a:chOff x="6548663" y="445502"/>
            <a:chExt cx="4851002" cy="500419"/>
          </a:xfrm>
        </p:grpSpPr>
        <p:sp>
          <p:nvSpPr>
            <p:cNvPr id="7" name="文本框 6" descr="e7d195523061f1c09e9d68d7cf438b91ef959ecb14fc25d26BBA7F7DBC18E55DFF4014AF651F0BF2569D4B6C1DA7F1A4683A481403BD872FC687266AD13265C1DE7C373772FD8728ABDD69ADD03BFF5BE2862BC891DBB79E9FFE0A45870580B727378CE51894265C5FCE9765AAEA7AB4127457B77A16193D89E7423B0C3C4BD45A22867C95D5C4E10E083CF85A111BE6"/>
            <p:cNvSpPr txBox="1"/>
            <p:nvPr/>
          </p:nvSpPr>
          <p:spPr>
            <a:xfrm>
              <a:off x="6548663" y="445502"/>
              <a:ext cx="982961" cy="492443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lnSpc>
                  <a:spcPct val="130000"/>
                </a:lnSpc>
                <a:defRPr sz="3200" b="1">
                  <a:blipFill>
                    <a:blip r:embed="rId3"/>
                    <a:stretch>
                      <a:fillRect/>
                    </a:stretch>
                  </a:blipFill>
                  <a:latin typeface="Arca Majora Heavy" pitchFamily="2" charset="0"/>
                  <a:ea typeface="+mj-ea"/>
                </a:defRPr>
              </a:lvl1pPr>
            </a:lstStyle>
            <a:p>
              <a:r>
                <a:rPr lang="en-US" altLang="zh-CN" sz="2000" b="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HOME</a:t>
              </a:r>
              <a:endParaRPr lang="zh-CN" altLang="en-US" sz="2000" b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" name="文本框 7" descr="e7d195523061f1c09e9d68d7cf438b91ef959ecb14fc25d26BBA7F7DBC18E55DFF4014AF651F0BF2569D4B6C1DA7F1A4683A481403BD872FC687266AD13265C1DE7C373772FD8728ABDD69ADD03BFF5BE2862BC891DBB79E9FFE0A45870580B727378CE51894265C5FCE9765AAEA7AB4127457B77A16193D89E7423B0C3C4BD45A22867C95D5C4E10E083CF85A111BE6"/>
            <p:cNvSpPr txBox="1"/>
            <p:nvPr/>
          </p:nvSpPr>
          <p:spPr>
            <a:xfrm>
              <a:off x="7460479" y="445502"/>
              <a:ext cx="1421287" cy="492443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lnSpc>
                  <a:spcPct val="130000"/>
                </a:lnSpc>
                <a:defRPr sz="1600" b="1">
                  <a:blipFill>
                    <a:blip r:embed="rId3"/>
                    <a:stretch>
                      <a:fillRect/>
                    </a:stretch>
                  </a:blipFill>
                  <a:latin typeface="Arca Majora Heavy" pitchFamily="2" charset="0"/>
                  <a:ea typeface="+mj-ea"/>
                </a:defRPr>
              </a:lvl1pPr>
            </a:lstStyle>
            <a:p>
              <a:r>
                <a:rPr lang="en-US" altLang="zh-CN" sz="2000" b="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PROJECTS</a:t>
              </a:r>
              <a:endParaRPr lang="zh-CN" altLang="en-US" sz="2000" b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" name="文本框 9" descr="e7d195523061f1c09e9d68d7cf438b91ef959ecb14fc25d26BBA7F7DBC18E55DFF4014AF651F0BF2569D4B6C1DA7F1A4683A481403BD872FC687266AD13265C1DE7C373772FD8728ABDD69ADD03BFF5BE2862BC891DBB79E9FFE0A45870580B727378CE51894265C5FCE9765AAEA7AB4127457B77A16193D89E7423B0C3C4BD45A22867C95D5C4E10E083CF85A111BE6"/>
            <p:cNvSpPr txBox="1"/>
            <p:nvPr/>
          </p:nvSpPr>
          <p:spPr>
            <a:xfrm>
              <a:off x="8775867" y="445503"/>
              <a:ext cx="1348446" cy="492443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lnSpc>
                  <a:spcPct val="130000"/>
                </a:lnSpc>
                <a:defRPr sz="1600" b="1">
                  <a:blipFill dpi="0" rotWithShape="1">
                    <a:blip r:embed="rId4"/>
                    <a:srcRect/>
                    <a:stretch>
                      <a:fillRect/>
                    </a:stretch>
                  </a:blipFill>
                  <a:latin typeface="Arca Majora Heavy" pitchFamily="2" charset="0"/>
                  <a:ea typeface="+mj-ea"/>
                </a:defRPr>
              </a:lvl1pPr>
            </a:lstStyle>
            <a:p>
              <a:r>
                <a:rPr lang="en-US" altLang="zh-CN" sz="2000" b="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SERVICES</a:t>
              </a:r>
              <a:endParaRPr lang="zh-CN" altLang="en-US" sz="2000" b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" name="文本框 10" descr="e7d195523061f1c09e9d68d7cf438b91ef959ecb14fc25d26BBA7F7DBC18E55DFF4014AF651F0BF2569D4B6C1DA7F1A4683A481403BD872FC687266AD13265C1DE7C373772FD8728ABDD69ADD03BFF5BE2862BC891DBB79E9FFE0A45870580B727378CE51894265C5FCE9765AAEA7AB4127457B77A16193D89E7423B0C3C4BD45A22867C95D5C4E10E083CF85A111BE6"/>
            <p:cNvSpPr txBox="1"/>
            <p:nvPr/>
          </p:nvSpPr>
          <p:spPr>
            <a:xfrm>
              <a:off x="10007168" y="453478"/>
              <a:ext cx="1392497" cy="492443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lnSpc>
                  <a:spcPct val="130000"/>
                </a:lnSpc>
                <a:defRPr sz="1600" b="1">
                  <a:blipFill dpi="0" rotWithShape="1">
                    <a:blip r:embed="rId4"/>
                    <a:srcRect/>
                    <a:stretch>
                      <a:fillRect/>
                    </a:stretch>
                  </a:blipFill>
                  <a:latin typeface="Arca Majora Heavy" pitchFamily="2" charset="0"/>
                  <a:ea typeface="+mj-ea"/>
                </a:defRPr>
              </a:lvl1pPr>
            </a:lstStyle>
            <a:p>
              <a:r>
                <a:rPr lang="en-US" altLang="zh-CN" sz="2000" b="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CONTACT</a:t>
              </a:r>
              <a:endParaRPr lang="zh-CN" altLang="en-US" sz="2000" b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9804802" y="6183764"/>
            <a:ext cx="2249595" cy="246221"/>
            <a:chOff x="9979968" y="6190530"/>
            <a:chExt cx="2249594" cy="246221"/>
          </a:xfrm>
        </p:grpSpPr>
        <p:sp>
          <p:nvSpPr>
            <p:cNvPr id="13" name="Freeform 62" descr="e7d195523061f1c03a90ee8e42cb24248e56383cd534985688F9F494128731F165EE95AB4B0C0A38076AAEA07667B1565C446FC45FF01DFB0E885BCDBDF3A284F3DB14DA61DD97F0BAB2E6C668FB4931DDB978EA95FBA9946F1E42C241B7C06E942EFE13D6CF29216F9C6A046D84F39B673468243A808C2E618E242B0D084D953D4B199029E7DF111916F50185D2315B"/>
            <p:cNvSpPr>
              <a:spLocks noEditPoints="1"/>
            </p:cNvSpPr>
            <p:nvPr/>
          </p:nvSpPr>
          <p:spPr bwMode="auto">
            <a:xfrm>
              <a:off x="9979968" y="6249920"/>
              <a:ext cx="137450" cy="135137"/>
            </a:xfrm>
            <a:custGeom>
              <a:avLst/>
              <a:gdLst>
                <a:gd name="T0" fmla="*/ 92739 w 55"/>
                <a:gd name="T1" fmla="*/ 185737 h 54"/>
                <a:gd name="T2" fmla="*/ 0 w 55"/>
                <a:gd name="T3" fmla="*/ 92869 h 54"/>
                <a:gd name="T4" fmla="*/ 92739 w 55"/>
                <a:gd name="T5" fmla="*/ 0 h 54"/>
                <a:gd name="T6" fmla="*/ 188913 w 55"/>
                <a:gd name="T7" fmla="*/ 92869 h 54"/>
                <a:gd name="T8" fmla="*/ 92739 w 55"/>
                <a:gd name="T9" fmla="*/ 185737 h 54"/>
                <a:gd name="T10" fmla="*/ 13739 w 55"/>
                <a:gd name="T11" fmla="*/ 92869 h 54"/>
                <a:gd name="T12" fmla="*/ 92739 w 55"/>
                <a:gd name="T13" fmla="*/ 171979 h 54"/>
                <a:gd name="T14" fmla="*/ 171739 w 55"/>
                <a:gd name="T15" fmla="*/ 92869 h 54"/>
                <a:gd name="T16" fmla="*/ 92739 w 55"/>
                <a:gd name="T17" fmla="*/ 13758 h 54"/>
                <a:gd name="T18" fmla="*/ 13739 w 55"/>
                <a:gd name="T19" fmla="*/ 92869 h 54"/>
                <a:gd name="T20" fmla="*/ 140826 w 55"/>
                <a:gd name="T21" fmla="*/ 127264 h 54"/>
                <a:gd name="T22" fmla="*/ 96174 w 55"/>
                <a:gd name="T23" fmla="*/ 151341 h 54"/>
                <a:gd name="T24" fmla="*/ 37783 w 55"/>
                <a:gd name="T25" fmla="*/ 92869 h 54"/>
                <a:gd name="T26" fmla="*/ 96174 w 55"/>
                <a:gd name="T27" fmla="*/ 34396 h 54"/>
                <a:gd name="T28" fmla="*/ 137391 w 55"/>
                <a:gd name="T29" fmla="*/ 58473 h 54"/>
                <a:gd name="T30" fmla="*/ 137391 w 55"/>
                <a:gd name="T31" fmla="*/ 72231 h 54"/>
                <a:gd name="T32" fmla="*/ 137391 w 55"/>
                <a:gd name="T33" fmla="*/ 72231 h 54"/>
                <a:gd name="T34" fmla="*/ 123652 w 55"/>
                <a:gd name="T35" fmla="*/ 72231 h 54"/>
                <a:gd name="T36" fmla="*/ 120217 w 55"/>
                <a:gd name="T37" fmla="*/ 72231 h 54"/>
                <a:gd name="T38" fmla="*/ 120217 w 55"/>
                <a:gd name="T39" fmla="*/ 61912 h 54"/>
                <a:gd name="T40" fmla="*/ 96174 w 55"/>
                <a:gd name="T41" fmla="*/ 51594 h 54"/>
                <a:gd name="T42" fmla="*/ 54957 w 55"/>
                <a:gd name="T43" fmla="*/ 92869 h 54"/>
                <a:gd name="T44" fmla="*/ 96174 w 55"/>
                <a:gd name="T45" fmla="*/ 134143 h 54"/>
                <a:gd name="T46" fmla="*/ 120217 w 55"/>
                <a:gd name="T47" fmla="*/ 123825 h 54"/>
                <a:gd name="T48" fmla="*/ 120217 w 55"/>
                <a:gd name="T49" fmla="*/ 113506 h 54"/>
                <a:gd name="T50" fmla="*/ 123652 w 55"/>
                <a:gd name="T51" fmla="*/ 113506 h 54"/>
                <a:gd name="T52" fmla="*/ 137391 w 55"/>
                <a:gd name="T53" fmla="*/ 113506 h 54"/>
                <a:gd name="T54" fmla="*/ 140826 w 55"/>
                <a:gd name="T55" fmla="*/ 113506 h 54"/>
                <a:gd name="T56" fmla="*/ 140826 w 55"/>
                <a:gd name="T57" fmla="*/ 127264 h 54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55" h="54">
                  <a:moveTo>
                    <a:pt x="27" y="54"/>
                  </a:moveTo>
                  <a:cubicBezTo>
                    <a:pt x="12" y="54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4"/>
                    <a:pt x="27" y="54"/>
                  </a:cubicBezTo>
                  <a:close/>
                  <a:moveTo>
                    <a:pt x="4" y="27"/>
                  </a:moveTo>
                  <a:cubicBezTo>
                    <a:pt x="4" y="40"/>
                    <a:pt x="15" y="50"/>
                    <a:pt x="27" y="50"/>
                  </a:cubicBezTo>
                  <a:cubicBezTo>
                    <a:pt x="40" y="50"/>
                    <a:pt x="50" y="40"/>
                    <a:pt x="50" y="27"/>
                  </a:cubicBezTo>
                  <a:cubicBezTo>
                    <a:pt x="50" y="14"/>
                    <a:pt x="40" y="4"/>
                    <a:pt x="27" y="4"/>
                  </a:cubicBezTo>
                  <a:cubicBezTo>
                    <a:pt x="15" y="4"/>
                    <a:pt x="4" y="14"/>
                    <a:pt x="4" y="27"/>
                  </a:cubicBezTo>
                  <a:close/>
                  <a:moveTo>
                    <a:pt x="41" y="37"/>
                  </a:moveTo>
                  <a:cubicBezTo>
                    <a:pt x="41" y="42"/>
                    <a:pt x="33" y="44"/>
                    <a:pt x="28" y="44"/>
                  </a:cubicBezTo>
                  <a:cubicBezTo>
                    <a:pt x="18" y="44"/>
                    <a:pt x="11" y="37"/>
                    <a:pt x="11" y="27"/>
                  </a:cubicBezTo>
                  <a:cubicBezTo>
                    <a:pt x="11" y="17"/>
                    <a:pt x="18" y="10"/>
                    <a:pt x="28" y="10"/>
                  </a:cubicBezTo>
                  <a:cubicBezTo>
                    <a:pt x="31" y="10"/>
                    <a:pt x="40" y="11"/>
                    <a:pt x="40" y="17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35" y="16"/>
                    <a:pt x="31" y="15"/>
                    <a:pt x="28" y="15"/>
                  </a:cubicBezTo>
                  <a:cubicBezTo>
                    <a:pt x="21" y="15"/>
                    <a:pt x="16" y="20"/>
                    <a:pt x="16" y="27"/>
                  </a:cubicBezTo>
                  <a:cubicBezTo>
                    <a:pt x="16" y="34"/>
                    <a:pt x="21" y="39"/>
                    <a:pt x="28" y="39"/>
                  </a:cubicBezTo>
                  <a:cubicBezTo>
                    <a:pt x="31" y="39"/>
                    <a:pt x="35" y="38"/>
                    <a:pt x="35" y="36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5" y="33"/>
                    <a:pt x="36" y="33"/>
                    <a:pt x="36" y="33"/>
                  </a:cubicBezTo>
                  <a:cubicBezTo>
                    <a:pt x="40" y="33"/>
                    <a:pt x="40" y="33"/>
                    <a:pt x="40" y="33"/>
                  </a:cubicBezTo>
                  <a:cubicBezTo>
                    <a:pt x="41" y="33"/>
                    <a:pt x="41" y="33"/>
                    <a:pt x="41" y="33"/>
                  </a:cubicBezTo>
                  <a:lnTo>
                    <a:pt x="41" y="3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algn="l"/>
              <a:endParaRPr lang="en-US" sz="1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4" name="TextBox 40" descr="e7d195523061f1c03a90ee8e42cb24248e56383cd534985688F9F494128731F165EE95AB4B0C0A38076AAEA07667B1565C446FC45FF01DFB0E885BCDBDF3A284F3DB14DA61DD97F0BAB2E6C668FB4931DDB978EA95FBA9946F1E42C241B7C06E942EFE13D6CF29216F9C6A046D84F39B673468243A808C2E618E242B0D084D953D4B199029E7DF111916F50185D2315B"/>
            <p:cNvSpPr txBox="1"/>
            <p:nvPr/>
          </p:nvSpPr>
          <p:spPr>
            <a:xfrm>
              <a:off x="10154956" y="6190530"/>
              <a:ext cx="207460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000" spc="300" dirty="0">
                  <a:solidFill>
                    <a:schemeClr val="bg1"/>
                  </a:solidFill>
                  <a:cs typeface="+mn-ea"/>
                  <a:sym typeface="+mn-lt"/>
                </a:rPr>
                <a:t>IBAOTU.ALL RIGHTS</a:t>
              </a:r>
              <a:endParaRPr lang="id-ID" sz="1000" spc="3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4992399" y="5248480"/>
            <a:ext cx="6923316" cy="646331"/>
          </a:xfrm>
          <a:prstGeom prst="rect">
            <a:avLst/>
          </a:prstGeom>
          <a:solidFill>
            <a:srgbClr val="FFD1DC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>
                <a:solidFill>
                  <a:schemeClr val="accent5">
                    <a:lumMod val="60000"/>
                    <a:lumOff val="40000"/>
                  </a:schemeClr>
                </a:solidFill>
                <a:cs typeface="+mn-ea"/>
                <a:sym typeface="+mn-lt"/>
              </a:rPr>
              <a:t>  此处添加副标题内容</a:t>
            </a:r>
            <a:endParaRPr lang="zh-CN" altLang="en-US" sz="3600" dirty="0">
              <a:solidFill>
                <a:schemeClr val="accent5">
                  <a:lumMod val="60000"/>
                  <a:lumOff val="40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3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矩形 45" descr="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"/>
          <p:cNvSpPr/>
          <p:nvPr/>
        </p:nvSpPr>
        <p:spPr>
          <a:xfrm>
            <a:off x="800859" y="701342"/>
            <a:ext cx="10818885" cy="564581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" sx="101000" sy="101000" algn="ctr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4" name="组合 3" descr="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"/>
          <p:cNvGrpSpPr/>
          <p:nvPr/>
        </p:nvGrpSpPr>
        <p:grpSpPr>
          <a:xfrm>
            <a:off x="157163" y="279180"/>
            <a:ext cx="11701205" cy="6124797"/>
            <a:chOff x="42862" y="183928"/>
            <a:chExt cx="11701205" cy="6124797"/>
          </a:xfrm>
        </p:grpSpPr>
        <p:grpSp>
          <p:nvGrpSpPr>
            <p:cNvPr id="5" name="组合 4"/>
            <p:cNvGrpSpPr/>
            <p:nvPr/>
          </p:nvGrpSpPr>
          <p:grpSpPr>
            <a:xfrm>
              <a:off x="447933" y="183928"/>
              <a:ext cx="205859" cy="6124797"/>
              <a:chOff x="345004" y="343416"/>
              <a:chExt cx="205859" cy="6124797"/>
            </a:xfrm>
          </p:grpSpPr>
          <p:cxnSp>
            <p:nvCxnSpPr>
              <p:cNvPr id="12" name="直接连接符 11"/>
              <p:cNvCxnSpPr/>
              <p:nvPr/>
            </p:nvCxnSpPr>
            <p:spPr>
              <a:xfrm>
                <a:off x="447933" y="549275"/>
                <a:ext cx="0" cy="5918938"/>
              </a:xfrm>
              <a:prstGeom prst="line">
                <a:avLst/>
              </a:prstGeom>
              <a:ln w="635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椭圆 12"/>
              <p:cNvSpPr/>
              <p:nvPr/>
            </p:nvSpPr>
            <p:spPr>
              <a:xfrm>
                <a:off x="345004" y="343416"/>
                <a:ext cx="205859" cy="205859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>
              <a:off x="11538208" y="183928"/>
              <a:ext cx="205859" cy="6124797"/>
              <a:chOff x="345004" y="343416"/>
              <a:chExt cx="205859" cy="6124797"/>
            </a:xfrm>
          </p:grpSpPr>
          <p:cxnSp>
            <p:nvCxnSpPr>
              <p:cNvPr id="10" name="直接连接符 9"/>
              <p:cNvCxnSpPr/>
              <p:nvPr/>
            </p:nvCxnSpPr>
            <p:spPr>
              <a:xfrm>
                <a:off x="447933" y="549275"/>
                <a:ext cx="0" cy="5918938"/>
              </a:xfrm>
              <a:prstGeom prst="line">
                <a:avLst/>
              </a:prstGeom>
              <a:ln w="635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椭圆 10"/>
              <p:cNvSpPr/>
              <p:nvPr/>
            </p:nvSpPr>
            <p:spPr>
              <a:xfrm>
                <a:off x="345004" y="343416"/>
                <a:ext cx="205859" cy="205859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8" name="文本框 7"/>
            <p:cNvSpPr txBox="1"/>
            <p:nvPr/>
          </p:nvSpPr>
          <p:spPr>
            <a:xfrm>
              <a:off x="42862" y="624221"/>
              <a:ext cx="461665" cy="2438853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altLang="zh-CN" dirty="0">
                  <a:solidFill>
                    <a:schemeClr val="bg1"/>
                  </a:solidFill>
                  <a:cs typeface="+mn-ea"/>
                  <a:sym typeface="+mn-lt"/>
                </a:rPr>
                <a:t>PRESENTATION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2" name="e7d195523061f1c0" descr="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" hidden="1"/>
          <p:cNvSpPr txBox="1"/>
          <p:nvPr/>
        </p:nvSpPr>
        <p:spPr>
          <a:xfrm>
            <a:off x="-355599" y="1803400"/>
            <a:ext cx="322909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</a:t>
            </a:r>
            <a:endParaRPr kumimoji="0" lang="zh-CN" altLang="en-US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5103283" y="3577042"/>
            <a:ext cx="4861603" cy="2532375"/>
          </a:xfrm>
          <a:prstGeom prst="rect">
            <a:avLst/>
          </a:prstGeom>
        </p:spPr>
      </p:pic>
      <p:sp>
        <p:nvSpPr>
          <p:cNvPr id="22" name="矩形 21" descr="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"/>
          <p:cNvSpPr/>
          <p:nvPr/>
        </p:nvSpPr>
        <p:spPr>
          <a:xfrm>
            <a:off x="10100579" y="3577042"/>
            <a:ext cx="1274775" cy="2532375"/>
          </a:xfrm>
          <a:prstGeom prst="rect">
            <a:avLst/>
          </a:prstGeom>
          <a:solidFill>
            <a:srgbClr val="FE90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099887" y="944633"/>
            <a:ext cx="3817951" cy="2484369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5604504" y="1105302"/>
            <a:ext cx="5495776" cy="2017460"/>
            <a:chOff x="5604504" y="1105302"/>
            <a:chExt cx="5495776" cy="2017460"/>
          </a:xfrm>
        </p:grpSpPr>
        <p:grpSp>
          <p:nvGrpSpPr>
            <p:cNvPr id="25" name="组合 24" descr="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"/>
            <p:cNvGrpSpPr/>
            <p:nvPr/>
          </p:nvGrpSpPr>
          <p:grpSpPr>
            <a:xfrm>
              <a:off x="5742445" y="2740570"/>
              <a:ext cx="252343" cy="252343"/>
              <a:chOff x="4182993" y="1626872"/>
              <a:chExt cx="252343" cy="252343"/>
            </a:xfrm>
          </p:grpSpPr>
          <p:sp>
            <p:nvSpPr>
              <p:cNvPr id="29" name="椭圆 28"/>
              <p:cNvSpPr/>
              <p:nvPr/>
            </p:nvSpPr>
            <p:spPr>
              <a:xfrm>
                <a:off x="4182993" y="1626872"/>
                <a:ext cx="252343" cy="252343"/>
              </a:xfrm>
              <a:prstGeom prst="ellipse">
                <a:avLst/>
              </a:prstGeom>
              <a:solidFill>
                <a:srgbClr val="FE90A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0" name="右箭头 18"/>
              <p:cNvSpPr/>
              <p:nvPr/>
            </p:nvSpPr>
            <p:spPr>
              <a:xfrm>
                <a:off x="4251973" y="1684849"/>
                <a:ext cx="135648" cy="157654"/>
              </a:xfrm>
              <a:prstGeom prst="rightArrow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31" name="矩形 30"/>
            <p:cNvSpPr/>
            <p:nvPr/>
          </p:nvSpPr>
          <p:spPr>
            <a:xfrm>
              <a:off x="6096000" y="2599542"/>
              <a:ext cx="461914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请在此处输入您的文本，或者复制您的文本粘贴到此处。请在此处输入您的文本，或者复制您的文本粘贴到此处。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3" name="矩形 32" descr="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"/>
            <p:cNvSpPr/>
            <p:nvPr/>
          </p:nvSpPr>
          <p:spPr>
            <a:xfrm>
              <a:off x="5604504" y="1105302"/>
              <a:ext cx="5495776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all" spc="0" normalizeH="0" baseline="0" noProof="0" dirty="0">
                  <a:ln>
                    <a:noFill/>
                  </a:ln>
                  <a:solidFill>
                    <a:prstClr val="white">
                      <a:lumMod val="8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THE BEST </a:t>
              </a:r>
              <a:r>
                <a:rPr lang="en-US" altLang="zh-CN" sz="2800" b="1" cap="all" dirty="0">
                  <a:solidFill>
                    <a:prstClr val="white">
                      <a:lumMod val="85000"/>
                    </a:prstClr>
                  </a:solidFill>
                  <a:cs typeface="+mn-ea"/>
                  <a:sym typeface="+mn-lt"/>
                </a:rPr>
                <a:t>PRESENTATION</a:t>
              </a:r>
              <a:r>
                <a:rPr kumimoji="0" lang="en-US" altLang="zh-CN" sz="2800" b="1" i="0" u="none" strike="noStrike" kern="1200" cap="all" spc="0" normalizeH="0" baseline="0" noProof="0" dirty="0">
                  <a:ln>
                    <a:noFill/>
                  </a:ln>
                  <a:solidFill>
                    <a:prstClr val="white">
                      <a:lumMod val="8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.</a:t>
              </a:r>
              <a:endParaRPr kumimoji="0" lang="zh-CN" altLang="en-US" sz="2800" b="1" i="0" u="none" strike="noStrike" kern="1200" cap="all" spc="0" normalizeH="0" baseline="0" noProof="0" dirty="0">
                <a:ln>
                  <a:noFill/>
                </a:ln>
                <a:solidFill>
                  <a:prstClr val="white">
                    <a:lumMod val="8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34" name="组合 33" descr="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"/>
            <p:cNvGrpSpPr/>
            <p:nvPr/>
          </p:nvGrpSpPr>
          <p:grpSpPr>
            <a:xfrm>
              <a:off x="5742445" y="2020004"/>
              <a:ext cx="252343" cy="252343"/>
              <a:chOff x="4182993" y="1626872"/>
              <a:chExt cx="252343" cy="252343"/>
            </a:xfrm>
          </p:grpSpPr>
          <p:sp>
            <p:nvSpPr>
              <p:cNvPr id="35" name="椭圆 34"/>
              <p:cNvSpPr/>
              <p:nvPr/>
            </p:nvSpPr>
            <p:spPr>
              <a:xfrm>
                <a:off x="4182993" y="1626872"/>
                <a:ext cx="252343" cy="252343"/>
              </a:xfrm>
              <a:prstGeom prst="ellipse">
                <a:avLst/>
              </a:prstGeom>
              <a:solidFill>
                <a:srgbClr val="FE90A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6" name="右箭头 18"/>
              <p:cNvSpPr/>
              <p:nvPr/>
            </p:nvSpPr>
            <p:spPr>
              <a:xfrm>
                <a:off x="4251973" y="1684849"/>
                <a:ext cx="135648" cy="157654"/>
              </a:xfrm>
              <a:prstGeom prst="rightArrow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37" name="矩形 36"/>
            <p:cNvSpPr/>
            <p:nvPr/>
          </p:nvSpPr>
          <p:spPr>
            <a:xfrm>
              <a:off x="6096000" y="1878976"/>
              <a:ext cx="461914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请在此处输入您的文本，或者复制您的文本粘贴到此处。请在此处输入您的文本，或者复制您的文本粘贴到此处。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pic>
        <p:nvPicPr>
          <p:cNvPr id="17" name="图片 16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108431" y="3577039"/>
            <a:ext cx="3817952" cy="2532376"/>
          </a:xfrm>
          <a:prstGeom prst="rect">
            <a:avLst/>
          </a:prstGeom>
        </p:spPr>
      </p:pic>
    </p:spTree>
  </p:cSld>
  <p:clrMapOvr>
    <a:masterClrMapping/>
  </p:clrMapOvr>
  <p:transition spd="slow" advClick="0" advTm="3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矩形 45" descr="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"/>
          <p:cNvSpPr/>
          <p:nvPr/>
        </p:nvSpPr>
        <p:spPr>
          <a:xfrm>
            <a:off x="800859" y="701342"/>
            <a:ext cx="10818885" cy="564581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" sx="101000" sy="101000" algn="ctr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4" name="组合 3" descr="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"/>
          <p:cNvGrpSpPr/>
          <p:nvPr/>
        </p:nvGrpSpPr>
        <p:grpSpPr>
          <a:xfrm>
            <a:off x="157163" y="279180"/>
            <a:ext cx="11701205" cy="6124797"/>
            <a:chOff x="42862" y="183928"/>
            <a:chExt cx="11701205" cy="6124797"/>
          </a:xfrm>
        </p:grpSpPr>
        <p:grpSp>
          <p:nvGrpSpPr>
            <p:cNvPr id="5" name="组合 4"/>
            <p:cNvGrpSpPr/>
            <p:nvPr/>
          </p:nvGrpSpPr>
          <p:grpSpPr>
            <a:xfrm>
              <a:off x="447933" y="183928"/>
              <a:ext cx="205859" cy="6124797"/>
              <a:chOff x="345004" y="343416"/>
              <a:chExt cx="205859" cy="6124797"/>
            </a:xfrm>
          </p:grpSpPr>
          <p:cxnSp>
            <p:nvCxnSpPr>
              <p:cNvPr id="12" name="直接连接符 11"/>
              <p:cNvCxnSpPr/>
              <p:nvPr/>
            </p:nvCxnSpPr>
            <p:spPr>
              <a:xfrm>
                <a:off x="447933" y="549275"/>
                <a:ext cx="0" cy="5918938"/>
              </a:xfrm>
              <a:prstGeom prst="line">
                <a:avLst/>
              </a:prstGeom>
              <a:ln w="635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椭圆 12"/>
              <p:cNvSpPr/>
              <p:nvPr/>
            </p:nvSpPr>
            <p:spPr>
              <a:xfrm>
                <a:off x="345004" y="343416"/>
                <a:ext cx="205859" cy="205859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>
              <a:off x="11538208" y="183928"/>
              <a:ext cx="205859" cy="6124797"/>
              <a:chOff x="345004" y="343416"/>
              <a:chExt cx="205859" cy="6124797"/>
            </a:xfrm>
          </p:grpSpPr>
          <p:cxnSp>
            <p:nvCxnSpPr>
              <p:cNvPr id="10" name="直接连接符 9"/>
              <p:cNvCxnSpPr/>
              <p:nvPr/>
            </p:nvCxnSpPr>
            <p:spPr>
              <a:xfrm>
                <a:off x="447933" y="549275"/>
                <a:ext cx="0" cy="5918938"/>
              </a:xfrm>
              <a:prstGeom prst="line">
                <a:avLst/>
              </a:prstGeom>
              <a:ln w="635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椭圆 10"/>
              <p:cNvSpPr/>
              <p:nvPr/>
            </p:nvSpPr>
            <p:spPr>
              <a:xfrm>
                <a:off x="345004" y="343416"/>
                <a:ext cx="205859" cy="205859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8" name="文本框 7"/>
            <p:cNvSpPr txBox="1"/>
            <p:nvPr/>
          </p:nvSpPr>
          <p:spPr>
            <a:xfrm>
              <a:off x="42862" y="624221"/>
              <a:ext cx="461665" cy="2438853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altLang="zh-CN" dirty="0">
                  <a:solidFill>
                    <a:schemeClr val="bg1"/>
                  </a:solidFill>
                  <a:cs typeface="+mn-ea"/>
                  <a:sym typeface="+mn-lt"/>
                </a:rPr>
                <a:t>PRESENTATION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2" name="e7d195523061f1c0" descr="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" hidden="1"/>
          <p:cNvSpPr txBox="1"/>
          <p:nvPr/>
        </p:nvSpPr>
        <p:spPr>
          <a:xfrm>
            <a:off x="-355599" y="1803400"/>
            <a:ext cx="322909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</a:t>
            </a:r>
            <a:endParaRPr kumimoji="0" lang="zh-CN" altLang="en-US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6771995" y="1306011"/>
            <a:ext cx="5495776" cy="4429295"/>
            <a:chOff x="6771994" y="1306011"/>
            <a:chExt cx="5495776" cy="4429295"/>
          </a:xfrm>
        </p:grpSpPr>
        <p:sp>
          <p:nvSpPr>
            <p:cNvPr id="19" name="矩形 18" descr="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"/>
            <p:cNvSpPr/>
            <p:nvPr/>
          </p:nvSpPr>
          <p:spPr>
            <a:xfrm>
              <a:off x="6771994" y="1306011"/>
              <a:ext cx="549577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400" b="1" i="0" u="none" strike="noStrike" kern="1200" cap="all" spc="0" normalizeH="0" baseline="0" noProof="0" dirty="0">
                  <a:ln>
                    <a:noFill/>
                  </a:ln>
                  <a:solidFill>
                    <a:prstClr val="white">
                      <a:lumMod val="8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THE BEST </a:t>
              </a:r>
              <a:r>
                <a:rPr lang="en-US" altLang="zh-CN" sz="2400" b="1" cap="all" dirty="0">
                  <a:solidFill>
                    <a:prstClr val="white">
                      <a:lumMod val="85000"/>
                    </a:prstClr>
                  </a:solidFill>
                  <a:cs typeface="+mn-ea"/>
                  <a:sym typeface="+mn-lt"/>
                </a:rPr>
                <a:t>PRESENTATION</a:t>
              </a:r>
              <a:r>
                <a:rPr kumimoji="0" lang="en-US" altLang="zh-CN" sz="2400" b="1" i="0" u="none" strike="noStrike" kern="1200" cap="all" spc="0" normalizeH="0" baseline="0" noProof="0" dirty="0">
                  <a:ln>
                    <a:noFill/>
                  </a:ln>
                  <a:solidFill>
                    <a:prstClr val="white">
                      <a:lumMod val="8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.</a:t>
              </a:r>
              <a:endParaRPr kumimoji="0" lang="zh-CN" altLang="en-US" sz="2400" b="1" i="0" u="none" strike="noStrike" kern="1200" cap="all" spc="0" normalizeH="0" baseline="0" noProof="0" dirty="0">
                <a:ln>
                  <a:noFill/>
                </a:ln>
                <a:solidFill>
                  <a:prstClr val="white">
                    <a:lumMod val="8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6771994" y="1996024"/>
              <a:ext cx="4619148" cy="3739282"/>
              <a:chOff x="6771994" y="1996024"/>
              <a:chExt cx="4619148" cy="3739282"/>
            </a:xfrm>
          </p:grpSpPr>
          <p:sp>
            <p:nvSpPr>
              <p:cNvPr id="18" name="矩形 17"/>
              <p:cNvSpPr/>
              <p:nvPr/>
            </p:nvSpPr>
            <p:spPr>
              <a:xfrm>
                <a:off x="6771994" y="1996024"/>
                <a:ext cx="4619148" cy="7386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请在此处输入您的文本，或者复制您的文本粘贴到此处。请在此处输入您的文本，或者复制您的文本粘贴到此处。</a:t>
                </a:r>
                <a:endPara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grpSp>
            <p:nvGrpSpPr>
              <p:cNvPr id="20" name="组合 19" descr="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"/>
              <p:cNvGrpSpPr/>
              <p:nvPr/>
            </p:nvGrpSpPr>
            <p:grpSpPr>
              <a:xfrm>
                <a:off x="6911416" y="3267719"/>
                <a:ext cx="252343" cy="252343"/>
                <a:chOff x="4182993" y="1626872"/>
                <a:chExt cx="252343" cy="252343"/>
              </a:xfrm>
            </p:grpSpPr>
            <p:sp>
              <p:nvSpPr>
                <p:cNvPr id="21" name="椭圆 20"/>
                <p:cNvSpPr/>
                <p:nvPr/>
              </p:nvSpPr>
              <p:spPr>
                <a:xfrm>
                  <a:off x="4182993" y="1626872"/>
                  <a:ext cx="252343" cy="252343"/>
                </a:xfrm>
                <a:prstGeom prst="ellipse">
                  <a:avLst/>
                </a:prstGeom>
                <a:solidFill>
                  <a:srgbClr val="FE90A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22" name="右箭头 18"/>
                <p:cNvSpPr/>
                <p:nvPr/>
              </p:nvSpPr>
              <p:spPr>
                <a:xfrm>
                  <a:off x="4251973" y="1684849"/>
                  <a:ext cx="135648" cy="157654"/>
                </a:xfrm>
                <a:prstGeom prst="rightArrow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23" name="矩形 22"/>
              <p:cNvSpPr/>
              <p:nvPr/>
            </p:nvSpPr>
            <p:spPr>
              <a:xfrm>
                <a:off x="7302058" y="3001272"/>
                <a:ext cx="3800139" cy="7386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请在此处输入您的文本，或者复制您的文本粘贴到此处。请在此处输入您的文本，或者复制您的文本粘贴到此处。</a:t>
                </a:r>
                <a:endPara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grpSp>
            <p:nvGrpSpPr>
              <p:cNvPr id="24" name="组合 23" descr="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"/>
              <p:cNvGrpSpPr/>
              <p:nvPr/>
            </p:nvGrpSpPr>
            <p:grpSpPr>
              <a:xfrm>
                <a:off x="6881800" y="4258272"/>
                <a:ext cx="252343" cy="252343"/>
                <a:chOff x="4182993" y="1626872"/>
                <a:chExt cx="252343" cy="252343"/>
              </a:xfrm>
            </p:grpSpPr>
            <p:sp>
              <p:nvSpPr>
                <p:cNvPr id="25" name="椭圆 24"/>
                <p:cNvSpPr/>
                <p:nvPr/>
              </p:nvSpPr>
              <p:spPr>
                <a:xfrm>
                  <a:off x="4182993" y="1626872"/>
                  <a:ext cx="252343" cy="252343"/>
                </a:xfrm>
                <a:prstGeom prst="ellipse">
                  <a:avLst/>
                </a:prstGeom>
                <a:solidFill>
                  <a:srgbClr val="FE90A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26" name="右箭头 18"/>
                <p:cNvSpPr/>
                <p:nvPr/>
              </p:nvSpPr>
              <p:spPr>
                <a:xfrm>
                  <a:off x="4251973" y="1684849"/>
                  <a:ext cx="135648" cy="157654"/>
                </a:xfrm>
                <a:prstGeom prst="rightArrow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27" name="矩形 26"/>
              <p:cNvSpPr/>
              <p:nvPr/>
            </p:nvSpPr>
            <p:spPr>
              <a:xfrm>
                <a:off x="7272442" y="3991825"/>
                <a:ext cx="3800139" cy="7386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请在此处输入您的文本，或者复制您的文本粘贴到此处。请在此处输入您的文本，或者复制您的文本粘贴到此处。</a:t>
                </a:r>
                <a:endPara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grpSp>
            <p:nvGrpSpPr>
              <p:cNvPr id="28" name="组合 27" descr="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"/>
              <p:cNvGrpSpPr/>
              <p:nvPr/>
            </p:nvGrpSpPr>
            <p:grpSpPr>
              <a:xfrm>
                <a:off x="6897488" y="5263089"/>
                <a:ext cx="252343" cy="252343"/>
                <a:chOff x="4182993" y="1626872"/>
                <a:chExt cx="252343" cy="252343"/>
              </a:xfrm>
            </p:grpSpPr>
            <p:sp>
              <p:nvSpPr>
                <p:cNvPr id="29" name="椭圆 28"/>
                <p:cNvSpPr/>
                <p:nvPr/>
              </p:nvSpPr>
              <p:spPr>
                <a:xfrm>
                  <a:off x="4182993" y="1626872"/>
                  <a:ext cx="252343" cy="252343"/>
                </a:xfrm>
                <a:prstGeom prst="ellipse">
                  <a:avLst/>
                </a:prstGeom>
                <a:solidFill>
                  <a:srgbClr val="FE90A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30" name="右箭头 18"/>
                <p:cNvSpPr/>
                <p:nvPr/>
              </p:nvSpPr>
              <p:spPr>
                <a:xfrm>
                  <a:off x="4251973" y="1684849"/>
                  <a:ext cx="135648" cy="157654"/>
                </a:xfrm>
                <a:prstGeom prst="rightArrow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31" name="矩形 30"/>
              <p:cNvSpPr/>
              <p:nvPr/>
            </p:nvSpPr>
            <p:spPr>
              <a:xfrm>
                <a:off x="7288130" y="4996642"/>
                <a:ext cx="3800139" cy="7386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请在此处输入您的文本，或者复制您的文本粘贴到此处。请在此处输入您的文本，或者复制您的文本粘贴到此处。</a:t>
                </a:r>
                <a:endPara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pic>
        <p:nvPicPr>
          <p:cNvPr id="7" name="图片 6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1141121" y="96578"/>
            <a:ext cx="5564439" cy="7790497"/>
          </a:xfrm>
          <a:prstGeom prst="rect">
            <a:avLst/>
          </a:prstGeom>
        </p:spPr>
      </p:pic>
    </p:spTree>
  </p:cSld>
  <p:clrMapOvr>
    <a:masterClrMapping/>
  </p:clrMapOvr>
  <p:transition spd="slow" advClick="0" advTm="3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矩形 45" descr="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"/>
          <p:cNvSpPr/>
          <p:nvPr/>
        </p:nvSpPr>
        <p:spPr>
          <a:xfrm>
            <a:off x="800859" y="701342"/>
            <a:ext cx="10818885" cy="564581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" sx="101000" sy="101000" algn="ctr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4" name="组合 3" descr="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"/>
          <p:cNvGrpSpPr/>
          <p:nvPr/>
        </p:nvGrpSpPr>
        <p:grpSpPr>
          <a:xfrm>
            <a:off x="157163" y="279180"/>
            <a:ext cx="11701205" cy="6124797"/>
            <a:chOff x="42862" y="183928"/>
            <a:chExt cx="11701205" cy="6124797"/>
          </a:xfrm>
        </p:grpSpPr>
        <p:grpSp>
          <p:nvGrpSpPr>
            <p:cNvPr id="5" name="组合 4"/>
            <p:cNvGrpSpPr/>
            <p:nvPr/>
          </p:nvGrpSpPr>
          <p:grpSpPr>
            <a:xfrm>
              <a:off x="447933" y="183928"/>
              <a:ext cx="205859" cy="6124797"/>
              <a:chOff x="345004" y="343416"/>
              <a:chExt cx="205859" cy="6124797"/>
            </a:xfrm>
          </p:grpSpPr>
          <p:cxnSp>
            <p:nvCxnSpPr>
              <p:cNvPr id="12" name="直接连接符 11"/>
              <p:cNvCxnSpPr/>
              <p:nvPr/>
            </p:nvCxnSpPr>
            <p:spPr>
              <a:xfrm>
                <a:off x="447933" y="549275"/>
                <a:ext cx="0" cy="5918938"/>
              </a:xfrm>
              <a:prstGeom prst="line">
                <a:avLst/>
              </a:prstGeom>
              <a:ln w="635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椭圆 12"/>
              <p:cNvSpPr/>
              <p:nvPr/>
            </p:nvSpPr>
            <p:spPr>
              <a:xfrm>
                <a:off x="345004" y="343416"/>
                <a:ext cx="205859" cy="205859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>
              <a:off x="11538208" y="183928"/>
              <a:ext cx="205859" cy="6124797"/>
              <a:chOff x="345004" y="343416"/>
              <a:chExt cx="205859" cy="6124797"/>
            </a:xfrm>
          </p:grpSpPr>
          <p:cxnSp>
            <p:nvCxnSpPr>
              <p:cNvPr id="10" name="直接连接符 9"/>
              <p:cNvCxnSpPr/>
              <p:nvPr/>
            </p:nvCxnSpPr>
            <p:spPr>
              <a:xfrm>
                <a:off x="447933" y="549275"/>
                <a:ext cx="0" cy="5918938"/>
              </a:xfrm>
              <a:prstGeom prst="line">
                <a:avLst/>
              </a:prstGeom>
              <a:ln w="635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椭圆 10"/>
              <p:cNvSpPr/>
              <p:nvPr/>
            </p:nvSpPr>
            <p:spPr>
              <a:xfrm>
                <a:off x="345004" y="343416"/>
                <a:ext cx="205859" cy="205859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8" name="文本框 7"/>
            <p:cNvSpPr txBox="1"/>
            <p:nvPr/>
          </p:nvSpPr>
          <p:spPr>
            <a:xfrm>
              <a:off x="42862" y="624221"/>
              <a:ext cx="461665" cy="2438853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altLang="zh-CN" dirty="0">
                  <a:solidFill>
                    <a:schemeClr val="bg1"/>
                  </a:solidFill>
                  <a:cs typeface="+mn-ea"/>
                  <a:sym typeface="+mn-lt"/>
                </a:rPr>
                <a:t>PRESENTATION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2" name="e7d195523061f1c0" descr="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" hidden="1"/>
          <p:cNvSpPr txBox="1"/>
          <p:nvPr/>
        </p:nvSpPr>
        <p:spPr>
          <a:xfrm>
            <a:off x="-355599" y="1803400"/>
            <a:ext cx="322909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</a:t>
            </a:r>
            <a:endParaRPr kumimoji="0" lang="zh-CN" altLang="en-US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9912" y="1134283"/>
            <a:ext cx="11428571" cy="4863492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379550" y="1169411"/>
            <a:ext cx="3195495" cy="4793241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1548608" y="1729724"/>
            <a:ext cx="5495776" cy="3706839"/>
            <a:chOff x="1548608" y="1729723"/>
            <a:chExt cx="5495776" cy="3706839"/>
          </a:xfrm>
        </p:grpSpPr>
        <p:sp>
          <p:nvSpPr>
            <p:cNvPr id="18" name="矩形 17"/>
            <p:cNvSpPr/>
            <p:nvPr/>
          </p:nvSpPr>
          <p:spPr>
            <a:xfrm>
              <a:off x="1548608" y="2436595"/>
              <a:ext cx="4619148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请在此处输入您的文本，或者复制您的文本粘贴到此处。请在此处输入您的文本，或者复制您的文本粘贴到此处。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9" name="矩形 18" descr="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"/>
            <p:cNvSpPr/>
            <p:nvPr/>
          </p:nvSpPr>
          <p:spPr>
            <a:xfrm>
              <a:off x="1548608" y="1729723"/>
              <a:ext cx="549577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400" b="1" i="0" u="none" strike="noStrike" kern="1200" cap="all" spc="0" normalizeH="0" baseline="0" noProof="0" dirty="0">
                  <a:ln>
                    <a:noFill/>
                  </a:ln>
                  <a:solidFill>
                    <a:prstClr val="white">
                      <a:lumMod val="8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THE BEST </a:t>
              </a:r>
              <a:r>
                <a:rPr lang="en-US" altLang="zh-CN" sz="2400" b="1" cap="all" dirty="0">
                  <a:solidFill>
                    <a:prstClr val="white">
                      <a:lumMod val="85000"/>
                    </a:prstClr>
                  </a:solidFill>
                  <a:cs typeface="+mn-ea"/>
                  <a:sym typeface="+mn-lt"/>
                </a:rPr>
                <a:t>PRESENTATION</a:t>
              </a:r>
              <a:r>
                <a:rPr kumimoji="0" lang="en-US" altLang="zh-CN" sz="2400" b="1" i="0" u="none" strike="noStrike" kern="1200" cap="all" spc="0" normalizeH="0" baseline="0" noProof="0" dirty="0">
                  <a:ln>
                    <a:noFill/>
                  </a:ln>
                  <a:solidFill>
                    <a:prstClr val="white">
                      <a:lumMod val="8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.</a:t>
              </a:r>
              <a:endParaRPr kumimoji="0" lang="zh-CN" altLang="en-US" sz="2400" b="1" i="0" u="none" strike="noStrike" kern="1200" cap="all" spc="0" normalizeH="0" baseline="0" noProof="0" dirty="0">
                <a:ln>
                  <a:noFill/>
                </a:ln>
                <a:solidFill>
                  <a:prstClr val="white">
                    <a:lumMod val="8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1704154" y="3707345"/>
              <a:ext cx="4220398" cy="1729217"/>
              <a:chOff x="6881800" y="3001272"/>
              <a:chExt cx="4220398" cy="1729217"/>
            </a:xfrm>
          </p:grpSpPr>
          <p:grpSp>
            <p:nvGrpSpPr>
              <p:cNvPr id="20" name="组合 19" descr="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"/>
              <p:cNvGrpSpPr/>
              <p:nvPr/>
            </p:nvGrpSpPr>
            <p:grpSpPr>
              <a:xfrm>
                <a:off x="6911416" y="3267719"/>
                <a:ext cx="252343" cy="252343"/>
                <a:chOff x="4182993" y="1626872"/>
                <a:chExt cx="252343" cy="252343"/>
              </a:xfrm>
            </p:grpSpPr>
            <p:sp>
              <p:nvSpPr>
                <p:cNvPr id="21" name="椭圆 20"/>
                <p:cNvSpPr/>
                <p:nvPr/>
              </p:nvSpPr>
              <p:spPr>
                <a:xfrm>
                  <a:off x="4182993" y="1626872"/>
                  <a:ext cx="252343" cy="252343"/>
                </a:xfrm>
                <a:prstGeom prst="ellipse">
                  <a:avLst/>
                </a:prstGeom>
                <a:solidFill>
                  <a:srgbClr val="FE90A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22" name="右箭头 18"/>
                <p:cNvSpPr/>
                <p:nvPr/>
              </p:nvSpPr>
              <p:spPr>
                <a:xfrm>
                  <a:off x="4251973" y="1684849"/>
                  <a:ext cx="135648" cy="157654"/>
                </a:xfrm>
                <a:prstGeom prst="rightArrow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23" name="矩形 22"/>
              <p:cNvSpPr/>
              <p:nvPr/>
            </p:nvSpPr>
            <p:spPr>
              <a:xfrm>
                <a:off x="7302059" y="3001272"/>
                <a:ext cx="3800139" cy="7386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请在此处输入您的文本，或者复制您的文本粘贴到此处。请在此处输入您的文本，或者复制您的文本粘贴到此处。</a:t>
                </a:r>
                <a:endPara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grpSp>
            <p:nvGrpSpPr>
              <p:cNvPr id="24" name="组合 23" descr="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"/>
              <p:cNvGrpSpPr/>
              <p:nvPr/>
            </p:nvGrpSpPr>
            <p:grpSpPr>
              <a:xfrm>
                <a:off x="6881800" y="4258272"/>
                <a:ext cx="252343" cy="252343"/>
                <a:chOff x="4182993" y="1626872"/>
                <a:chExt cx="252343" cy="252343"/>
              </a:xfrm>
            </p:grpSpPr>
            <p:sp>
              <p:nvSpPr>
                <p:cNvPr id="25" name="椭圆 24"/>
                <p:cNvSpPr/>
                <p:nvPr/>
              </p:nvSpPr>
              <p:spPr>
                <a:xfrm>
                  <a:off x="4182993" y="1626872"/>
                  <a:ext cx="252343" cy="252343"/>
                </a:xfrm>
                <a:prstGeom prst="ellipse">
                  <a:avLst/>
                </a:prstGeom>
                <a:solidFill>
                  <a:srgbClr val="FE90A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26" name="右箭头 18"/>
                <p:cNvSpPr/>
                <p:nvPr/>
              </p:nvSpPr>
              <p:spPr>
                <a:xfrm>
                  <a:off x="4251973" y="1684849"/>
                  <a:ext cx="135648" cy="157654"/>
                </a:xfrm>
                <a:prstGeom prst="rightArrow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27" name="矩形 26"/>
              <p:cNvSpPr/>
              <p:nvPr/>
            </p:nvSpPr>
            <p:spPr>
              <a:xfrm>
                <a:off x="7272443" y="3991825"/>
                <a:ext cx="3800138" cy="7386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请在此处输入您的文本，或者复制您的文本粘贴到此处。请在此处输入您的文本，或者复制您的文本粘贴到此处。</a:t>
                </a:r>
                <a:endPara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p:transition spd="slow" advClick="0" advTm="3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矩形 45" descr="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"/>
          <p:cNvSpPr/>
          <p:nvPr/>
        </p:nvSpPr>
        <p:spPr>
          <a:xfrm>
            <a:off x="800859" y="701342"/>
            <a:ext cx="10818885" cy="564581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" sx="101000" sy="101000" algn="ctr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4" name="组合 3" descr="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"/>
          <p:cNvGrpSpPr/>
          <p:nvPr/>
        </p:nvGrpSpPr>
        <p:grpSpPr>
          <a:xfrm>
            <a:off x="157163" y="279180"/>
            <a:ext cx="11701205" cy="6124797"/>
            <a:chOff x="42862" y="183928"/>
            <a:chExt cx="11701205" cy="6124797"/>
          </a:xfrm>
        </p:grpSpPr>
        <p:grpSp>
          <p:nvGrpSpPr>
            <p:cNvPr id="5" name="组合 4"/>
            <p:cNvGrpSpPr/>
            <p:nvPr/>
          </p:nvGrpSpPr>
          <p:grpSpPr>
            <a:xfrm>
              <a:off x="447933" y="183928"/>
              <a:ext cx="205859" cy="6124797"/>
              <a:chOff x="345004" y="343416"/>
              <a:chExt cx="205859" cy="6124797"/>
            </a:xfrm>
          </p:grpSpPr>
          <p:cxnSp>
            <p:nvCxnSpPr>
              <p:cNvPr id="12" name="直接连接符 11"/>
              <p:cNvCxnSpPr/>
              <p:nvPr/>
            </p:nvCxnSpPr>
            <p:spPr>
              <a:xfrm>
                <a:off x="447933" y="549275"/>
                <a:ext cx="0" cy="5918938"/>
              </a:xfrm>
              <a:prstGeom prst="line">
                <a:avLst/>
              </a:prstGeom>
              <a:ln w="635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椭圆 12"/>
              <p:cNvSpPr/>
              <p:nvPr/>
            </p:nvSpPr>
            <p:spPr>
              <a:xfrm>
                <a:off x="345004" y="343416"/>
                <a:ext cx="205859" cy="205859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>
              <a:off x="11538208" y="183928"/>
              <a:ext cx="205859" cy="6124797"/>
              <a:chOff x="345004" y="343416"/>
              <a:chExt cx="205859" cy="6124797"/>
            </a:xfrm>
          </p:grpSpPr>
          <p:cxnSp>
            <p:nvCxnSpPr>
              <p:cNvPr id="10" name="直接连接符 9"/>
              <p:cNvCxnSpPr/>
              <p:nvPr/>
            </p:nvCxnSpPr>
            <p:spPr>
              <a:xfrm>
                <a:off x="447933" y="549275"/>
                <a:ext cx="0" cy="5918938"/>
              </a:xfrm>
              <a:prstGeom prst="line">
                <a:avLst/>
              </a:prstGeom>
              <a:ln w="635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椭圆 10"/>
              <p:cNvSpPr/>
              <p:nvPr/>
            </p:nvSpPr>
            <p:spPr>
              <a:xfrm>
                <a:off x="345004" y="343416"/>
                <a:ext cx="205859" cy="205859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8" name="文本框 7"/>
            <p:cNvSpPr txBox="1"/>
            <p:nvPr/>
          </p:nvSpPr>
          <p:spPr>
            <a:xfrm>
              <a:off x="42862" y="624221"/>
              <a:ext cx="461665" cy="2438853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altLang="zh-CN" dirty="0">
                  <a:solidFill>
                    <a:schemeClr val="bg1"/>
                  </a:solidFill>
                  <a:cs typeface="+mn-ea"/>
                  <a:sym typeface="+mn-lt"/>
                </a:rPr>
                <a:t>PRESENTATION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2" name="e7d195523061f1c0" descr="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" hidden="1"/>
          <p:cNvSpPr txBox="1"/>
          <p:nvPr/>
        </p:nvSpPr>
        <p:spPr>
          <a:xfrm>
            <a:off x="-355599" y="1803400"/>
            <a:ext cx="322909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</a:t>
            </a:r>
            <a:endParaRPr kumimoji="0" lang="zh-CN" altLang="en-US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6917262" y="954424"/>
            <a:ext cx="5763647" cy="5139649"/>
            <a:chOff x="6504838" y="1017009"/>
            <a:chExt cx="5763647" cy="5139649"/>
          </a:xfrm>
        </p:grpSpPr>
        <p:pic>
          <p:nvPicPr>
            <p:cNvPr id="28" name="图片 27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6504838" y="1017009"/>
              <a:ext cx="4153362" cy="5139649"/>
            </a:xfrm>
            <a:prstGeom prst="rect">
              <a:avLst/>
            </a:prstGeom>
          </p:spPr>
        </p:pic>
        <p:grpSp>
          <p:nvGrpSpPr>
            <p:cNvPr id="29" name="组合 28"/>
            <p:cNvGrpSpPr/>
            <p:nvPr/>
          </p:nvGrpSpPr>
          <p:grpSpPr>
            <a:xfrm>
              <a:off x="6772027" y="1646381"/>
              <a:ext cx="5496458" cy="1510999"/>
              <a:chOff x="1533118" y="1494121"/>
              <a:chExt cx="5496458" cy="1510999"/>
            </a:xfrm>
          </p:grpSpPr>
          <p:sp>
            <p:nvSpPr>
              <p:cNvPr id="19" name="矩形 18" descr="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"/>
              <p:cNvSpPr/>
              <p:nvPr/>
            </p:nvSpPr>
            <p:spPr>
              <a:xfrm>
                <a:off x="1533799" y="1494121"/>
                <a:ext cx="5495777" cy="55399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000" b="1" i="0" u="none" strike="noStrike" kern="1200" cap="all" spc="0" normalizeH="0" baseline="0" noProof="0" dirty="0">
                    <a:ln>
                      <a:noFill/>
                    </a:ln>
                    <a:solidFill>
                      <a:srgbClr val="FE90AB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THE BEST </a:t>
                </a:r>
                <a:r>
                  <a:rPr lang="en-US" altLang="zh-CN" sz="2000" b="1" cap="all" dirty="0">
                    <a:solidFill>
                      <a:srgbClr val="FE90AB"/>
                    </a:solidFill>
                    <a:cs typeface="+mn-ea"/>
                    <a:sym typeface="+mn-lt"/>
                  </a:rPr>
                  <a:t>PRESENTATION</a:t>
                </a:r>
                <a:r>
                  <a:rPr kumimoji="0" lang="en-US" altLang="zh-CN" sz="2000" b="1" i="0" u="none" strike="noStrike" kern="1200" cap="all" spc="0" normalizeH="0" baseline="0" noProof="0" dirty="0">
                    <a:ln>
                      <a:noFill/>
                    </a:ln>
                    <a:solidFill>
                      <a:srgbClr val="FE90AB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.</a:t>
                </a:r>
                <a:endParaRPr kumimoji="0" lang="zh-CN" altLang="en-US" sz="2000" b="1" i="0" u="none" strike="noStrike" kern="1200" cap="all" spc="0" normalizeH="0" baseline="0" noProof="0" dirty="0">
                  <a:ln>
                    <a:noFill/>
                  </a:ln>
                  <a:solidFill>
                    <a:srgbClr val="FE90AB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3" name="矩形 32"/>
              <p:cNvSpPr/>
              <p:nvPr/>
            </p:nvSpPr>
            <p:spPr>
              <a:xfrm>
                <a:off x="1533118" y="1943291"/>
                <a:ext cx="3481186" cy="10618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请在此处输入您的文本，或者复制您的文本粘贴到此处。请在此处输入您的文本，或者复制您的文本粘贴到此处。</a:t>
                </a:r>
                <a:endPara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1" name="组合 30"/>
          <p:cNvGrpSpPr/>
          <p:nvPr/>
        </p:nvGrpSpPr>
        <p:grpSpPr>
          <a:xfrm>
            <a:off x="1251808" y="954424"/>
            <a:ext cx="5815061" cy="5139649"/>
            <a:chOff x="1251808" y="954424"/>
            <a:chExt cx="5815061" cy="5139649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251808" y="954424"/>
              <a:ext cx="4153362" cy="5139649"/>
            </a:xfrm>
            <a:prstGeom prst="rect">
              <a:avLst/>
            </a:prstGeom>
          </p:spPr>
        </p:pic>
        <p:grpSp>
          <p:nvGrpSpPr>
            <p:cNvPr id="35" name="组合 34"/>
            <p:cNvGrpSpPr/>
            <p:nvPr/>
          </p:nvGrpSpPr>
          <p:grpSpPr>
            <a:xfrm>
              <a:off x="1570411" y="1583795"/>
              <a:ext cx="5496458" cy="1510999"/>
              <a:chOff x="1533118" y="1494121"/>
              <a:chExt cx="5496458" cy="1510999"/>
            </a:xfrm>
          </p:grpSpPr>
          <p:sp>
            <p:nvSpPr>
              <p:cNvPr id="36" name="矩形 35" descr="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"/>
              <p:cNvSpPr/>
              <p:nvPr/>
            </p:nvSpPr>
            <p:spPr>
              <a:xfrm>
                <a:off x="1533801" y="1494121"/>
                <a:ext cx="5495775" cy="55399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000" b="1" i="0" u="none" strike="noStrike" kern="1200" cap="all" spc="0" normalizeH="0" baseline="0" noProof="0" dirty="0">
                    <a:ln>
                      <a:noFill/>
                    </a:ln>
                    <a:solidFill>
                      <a:srgbClr val="63CBD4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THE BEST </a:t>
                </a:r>
                <a:r>
                  <a:rPr lang="en-US" altLang="zh-CN" sz="2000" b="1" cap="all" dirty="0">
                    <a:solidFill>
                      <a:srgbClr val="63CBD4"/>
                    </a:solidFill>
                    <a:cs typeface="+mn-ea"/>
                    <a:sym typeface="+mn-lt"/>
                  </a:rPr>
                  <a:t>PRESENTATION</a:t>
                </a:r>
                <a:r>
                  <a:rPr kumimoji="0" lang="en-US" altLang="zh-CN" sz="2000" b="1" i="0" u="none" strike="noStrike" kern="1200" cap="all" spc="0" normalizeH="0" baseline="0" noProof="0" dirty="0">
                    <a:ln>
                      <a:noFill/>
                    </a:ln>
                    <a:solidFill>
                      <a:srgbClr val="63CBD4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.</a:t>
                </a:r>
                <a:endParaRPr kumimoji="0" lang="zh-CN" altLang="en-US" sz="2000" b="1" i="0" u="none" strike="noStrike" kern="1200" cap="all" spc="0" normalizeH="0" baseline="0" noProof="0" dirty="0">
                  <a:ln>
                    <a:noFill/>
                  </a:ln>
                  <a:solidFill>
                    <a:srgbClr val="63CBD4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7" name="矩形 36"/>
              <p:cNvSpPr/>
              <p:nvPr/>
            </p:nvSpPr>
            <p:spPr>
              <a:xfrm>
                <a:off x="1533118" y="1943291"/>
                <a:ext cx="3481186" cy="10618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请在此处输入您的文本，或者复制您的文本粘贴到此处。请在此处输入您的文本，或者复制您的文本粘贴到此处。</a:t>
                </a:r>
                <a:endPara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pic>
        <p:nvPicPr>
          <p:cNvPr id="38" name="图片 37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20707166">
            <a:off x="4511769" y="2348948"/>
            <a:ext cx="3151691" cy="2680008"/>
          </a:xfrm>
          <a:prstGeom prst="rect">
            <a:avLst/>
          </a:prstGeom>
        </p:spPr>
      </p:pic>
    </p:spTree>
  </p:cSld>
  <p:clrMapOvr>
    <a:masterClrMapping/>
  </p:clrMapOvr>
  <p:transition spd="slow" advClick="0" advTm="3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 descr="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"/>
          <p:cNvSpPr txBox="1"/>
          <p:nvPr/>
        </p:nvSpPr>
        <p:spPr>
          <a:xfrm>
            <a:off x="7589260" y="2106527"/>
            <a:ext cx="3258357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15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cs typeface="+mn-ea"/>
                <a:sym typeface="+mn-lt"/>
              </a:rPr>
              <a:t>推广策略</a:t>
            </a:r>
            <a:endParaRPr kumimoji="0" lang="zh-CN" altLang="en-US" sz="115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cs typeface="+mn-ea"/>
              <a:sym typeface="+mn-lt"/>
            </a:endParaRPr>
          </a:p>
        </p:txBody>
      </p:sp>
      <p:sp>
        <p:nvSpPr>
          <p:cNvPr id="6" name="矩形 5" descr="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"/>
          <p:cNvSpPr/>
          <p:nvPr/>
        </p:nvSpPr>
        <p:spPr>
          <a:xfrm>
            <a:off x="7129142" y="1468305"/>
            <a:ext cx="4178596" cy="400110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cs typeface="+mn-ea"/>
                <a:sym typeface="+mn-lt"/>
              </a:rPr>
              <a:t>XIAWUCHA SHIGUANG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cs typeface="+mn-ea"/>
              <a:sym typeface="+mn-lt"/>
            </a:endParaRPr>
          </a:p>
        </p:txBody>
      </p:sp>
      <p:sp>
        <p:nvSpPr>
          <p:cNvPr id="2" name="e7d195523061f1c0" descr="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" hidden="1"/>
          <p:cNvSpPr txBox="1"/>
          <p:nvPr/>
        </p:nvSpPr>
        <p:spPr>
          <a:xfrm>
            <a:off x="-355599" y="1803400"/>
            <a:ext cx="322909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</a:t>
            </a:r>
            <a:endParaRPr kumimoji="0" lang="zh-CN" altLang="en-US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198068" y="190500"/>
            <a:ext cx="6118139" cy="6118138"/>
          </a:xfrm>
          <a:prstGeom prst="rect">
            <a:avLst/>
          </a:prstGeom>
        </p:spPr>
      </p:pic>
      <p:sp>
        <p:nvSpPr>
          <p:cNvPr id="13" name="矩形 12" descr="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"/>
          <p:cNvSpPr/>
          <p:nvPr/>
        </p:nvSpPr>
        <p:spPr>
          <a:xfrm>
            <a:off x="627320" y="5738289"/>
            <a:ext cx="5468680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Things base and vile, holding no quantity, love can transpose to from and dignity: love looks not with the eyes, but with mind.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3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矩形 45" descr="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"/>
          <p:cNvSpPr/>
          <p:nvPr/>
        </p:nvSpPr>
        <p:spPr>
          <a:xfrm>
            <a:off x="800859" y="701342"/>
            <a:ext cx="10818885" cy="564581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" sx="101000" sy="101000" algn="ctr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4" name="组合 3" descr="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"/>
          <p:cNvGrpSpPr/>
          <p:nvPr/>
        </p:nvGrpSpPr>
        <p:grpSpPr>
          <a:xfrm>
            <a:off x="157163" y="279180"/>
            <a:ext cx="11701205" cy="6124797"/>
            <a:chOff x="42862" y="183928"/>
            <a:chExt cx="11701205" cy="6124797"/>
          </a:xfrm>
        </p:grpSpPr>
        <p:grpSp>
          <p:nvGrpSpPr>
            <p:cNvPr id="5" name="组合 4"/>
            <p:cNvGrpSpPr/>
            <p:nvPr/>
          </p:nvGrpSpPr>
          <p:grpSpPr>
            <a:xfrm>
              <a:off x="447933" y="183928"/>
              <a:ext cx="205859" cy="6124797"/>
              <a:chOff x="345004" y="343416"/>
              <a:chExt cx="205859" cy="6124797"/>
            </a:xfrm>
          </p:grpSpPr>
          <p:cxnSp>
            <p:nvCxnSpPr>
              <p:cNvPr id="12" name="直接连接符 11"/>
              <p:cNvCxnSpPr/>
              <p:nvPr/>
            </p:nvCxnSpPr>
            <p:spPr>
              <a:xfrm>
                <a:off x="447933" y="549275"/>
                <a:ext cx="0" cy="5918938"/>
              </a:xfrm>
              <a:prstGeom prst="line">
                <a:avLst/>
              </a:prstGeom>
              <a:ln w="635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椭圆 12"/>
              <p:cNvSpPr/>
              <p:nvPr/>
            </p:nvSpPr>
            <p:spPr>
              <a:xfrm>
                <a:off x="345004" y="343416"/>
                <a:ext cx="205859" cy="205859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>
              <a:off x="11538208" y="183928"/>
              <a:ext cx="205859" cy="6124797"/>
              <a:chOff x="345004" y="343416"/>
              <a:chExt cx="205859" cy="6124797"/>
            </a:xfrm>
          </p:grpSpPr>
          <p:cxnSp>
            <p:nvCxnSpPr>
              <p:cNvPr id="10" name="直接连接符 9"/>
              <p:cNvCxnSpPr/>
              <p:nvPr/>
            </p:nvCxnSpPr>
            <p:spPr>
              <a:xfrm>
                <a:off x="447933" y="549275"/>
                <a:ext cx="0" cy="5918938"/>
              </a:xfrm>
              <a:prstGeom prst="line">
                <a:avLst/>
              </a:prstGeom>
              <a:ln w="635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椭圆 10"/>
              <p:cNvSpPr/>
              <p:nvPr/>
            </p:nvSpPr>
            <p:spPr>
              <a:xfrm>
                <a:off x="345004" y="343416"/>
                <a:ext cx="205859" cy="205859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8" name="文本框 7"/>
            <p:cNvSpPr txBox="1"/>
            <p:nvPr/>
          </p:nvSpPr>
          <p:spPr>
            <a:xfrm>
              <a:off x="42862" y="624221"/>
              <a:ext cx="461665" cy="2438853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altLang="zh-CN" dirty="0">
                  <a:solidFill>
                    <a:schemeClr val="bg1"/>
                  </a:solidFill>
                  <a:cs typeface="+mn-ea"/>
                  <a:sym typeface="+mn-lt"/>
                </a:rPr>
                <a:t>PRESENTATION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2" name="e7d195523061f1c0" descr="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" hidden="1"/>
          <p:cNvSpPr txBox="1"/>
          <p:nvPr/>
        </p:nvSpPr>
        <p:spPr>
          <a:xfrm>
            <a:off x="-355599" y="1803400"/>
            <a:ext cx="322909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</a:t>
            </a:r>
            <a:endParaRPr kumimoji="0" lang="zh-CN" altLang="en-US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5877547" y="935185"/>
            <a:ext cx="5441327" cy="5178128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1437940" y="1010125"/>
            <a:ext cx="5039061" cy="4369392"/>
            <a:chOff x="1437939" y="1010124"/>
            <a:chExt cx="5039061" cy="4369392"/>
          </a:xfrm>
        </p:grpSpPr>
        <p:sp>
          <p:nvSpPr>
            <p:cNvPr id="16" name="矩形 15" descr="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"/>
            <p:cNvSpPr/>
            <p:nvPr/>
          </p:nvSpPr>
          <p:spPr>
            <a:xfrm>
              <a:off x="1437939" y="1539343"/>
              <a:ext cx="5039061" cy="1308507"/>
            </a:xfrm>
            <a:prstGeom prst="rect">
              <a:avLst/>
            </a:prstGeom>
            <a:solidFill>
              <a:schemeClr val="bg1"/>
            </a:solidFill>
            <a:ln w="101600">
              <a:solidFill>
                <a:srgbClr val="F3BCC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pic>
          <p:nvPicPr>
            <p:cNvPr id="17" name="图片 16" descr="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5022634" y="2193595"/>
              <a:ext cx="1373371" cy="1373371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 cstate="screen"/>
            <a:stretch>
              <a:fillRect/>
            </a:stretch>
          </p:blipFill>
          <p:spPr>
            <a:xfrm>
              <a:off x="2071004" y="1010124"/>
              <a:ext cx="3351029" cy="2366943"/>
            </a:xfrm>
            <a:prstGeom prst="rect">
              <a:avLst/>
            </a:prstGeom>
          </p:spPr>
        </p:pic>
        <p:grpSp>
          <p:nvGrpSpPr>
            <p:cNvPr id="21" name="组合 20"/>
            <p:cNvGrpSpPr/>
            <p:nvPr/>
          </p:nvGrpSpPr>
          <p:grpSpPr>
            <a:xfrm>
              <a:off x="1884105" y="3650299"/>
              <a:ext cx="3771287" cy="1729217"/>
              <a:chOff x="6881800" y="3001272"/>
              <a:chExt cx="3771287" cy="1729217"/>
            </a:xfrm>
          </p:grpSpPr>
          <p:grpSp>
            <p:nvGrpSpPr>
              <p:cNvPr id="22" name="组合 21" descr="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"/>
              <p:cNvGrpSpPr/>
              <p:nvPr/>
            </p:nvGrpSpPr>
            <p:grpSpPr>
              <a:xfrm>
                <a:off x="6911416" y="3267719"/>
                <a:ext cx="252343" cy="252343"/>
                <a:chOff x="4182993" y="1626872"/>
                <a:chExt cx="252343" cy="252343"/>
              </a:xfrm>
            </p:grpSpPr>
            <p:sp>
              <p:nvSpPr>
                <p:cNvPr id="28" name="椭圆 27"/>
                <p:cNvSpPr/>
                <p:nvPr/>
              </p:nvSpPr>
              <p:spPr>
                <a:xfrm>
                  <a:off x="4182993" y="1626872"/>
                  <a:ext cx="252343" cy="252343"/>
                </a:xfrm>
                <a:prstGeom prst="ellipse">
                  <a:avLst/>
                </a:prstGeom>
                <a:solidFill>
                  <a:srgbClr val="FE90A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29" name="右箭头 18"/>
                <p:cNvSpPr/>
                <p:nvPr/>
              </p:nvSpPr>
              <p:spPr>
                <a:xfrm>
                  <a:off x="4251973" y="1684849"/>
                  <a:ext cx="135648" cy="157654"/>
                </a:xfrm>
                <a:prstGeom prst="rightArrow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23" name="矩形 22"/>
              <p:cNvSpPr/>
              <p:nvPr/>
            </p:nvSpPr>
            <p:spPr>
              <a:xfrm>
                <a:off x="7302057" y="3001272"/>
                <a:ext cx="3351030" cy="7386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请在此处输入您的文本，或者复制您的文本粘贴到此处。请在此处输入您的文本，或者复制您的文本粘贴到此处。</a:t>
                </a:r>
                <a:endPara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grpSp>
            <p:nvGrpSpPr>
              <p:cNvPr id="24" name="组合 23" descr="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"/>
              <p:cNvGrpSpPr/>
              <p:nvPr/>
            </p:nvGrpSpPr>
            <p:grpSpPr>
              <a:xfrm>
                <a:off x="6881800" y="4258272"/>
                <a:ext cx="252343" cy="252343"/>
                <a:chOff x="4182993" y="1626872"/>
                <a:chExt cx="252343" cy="252343"/>
              </a:xfrm>
            </p:grpSpPr>
            <p:sp>
              <p:nvSpPr>
                <p:cNvPr id="26" name="椭圆 25"/>
                <p:cNvSpPr/>
                <p:nvPr/>
              </p:nvSpPr>
              <p:spPr>
                <a:xfrm>
                  <a:off x="4182993" y="1626872"/>
                  <a:ext cx="252343" cy="252343"/>
                </a:xfrm>
                <a:prstGeom prst="ellipse">
                  <a:avLst/>
                </a:prstGeom>
                <a:solidFill>
                  <a:srgbClr val="FE90A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27" name="右箭头 18"/>
                <p:cNvSpPr/>
                <p:nvPr/>
              </p:nvSpPr>
              <p:spPr>
                <a:xfrm>
                  <a:off x="4251973" y="1684849"/>
                  <a:ext cx="135648" cy="157654"/>
                </a:xfrm>
                <a:prstGeom prst="rightArrow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25" name="矩形 24"/>
              <p:cNvSpPr/>
              <p:nvPr/>
            </p:nvSpPr>
            <p:spPr>
              <a:xfrm>
                <a:off x="7272441" y="3991825"/>
                <a:ext cx="3351030" cy="7386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请在此处输入您的文本，或者复制您的文本粘贴到此处。请在此处输入您的文本，或者复制您的文本粘贴到此处。</a:t>
                </a:r>
                <a:endPara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p:transition spd="slow" advClick="0" advTm="3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矩形 45" descr="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"/>
          <p:cNvSpPr/>
          <p:nvPr/>
        </p:nvSpPr>
        <p:spPr>
          <a:xfrm>
            <a:off x="800859" y="701342"/>
            <a:ext cx="10818885" cy="564581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" sx="101000" sy="101000" algn="ctr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4" name="组合 3" descr="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"/>
          <p:cNvGrpSpPr/>
          <p:nvPr/>
        </p:nvGrpSpPr>
        <p:grpSpPr>
          <a:xfrm>
            <a:off x="157163" y="279180"/>
            <a:ext cx="11701205" cy="6124797"/>
            <a:chOff x="42862" y="183928"/>
            <a:chExt cx="11701205" cy="6124797"/>
          </a:xfrm>
        </p:grpSpPr>
        <p:grpSp>
          <p:nvGrpSpPr>
            <p:cNvPr id="5" name="组合 4"/>
            <p:cNvGrpSpPr/>
            <p:nvPr/>
          </p:nvGrpSpPr>
          <p:grpSpPr>
            <a:xfrm>
              <a:off x="447933" y="183928"/>
              <a:ext cx="205859" cy="6124797"/>
              <a:chOff x="345004" y="343416"/>
              <a:chExt cx="205859" cy="6124797"/>
            </a:xfrm>
          </p:grpSpPr>
          <p:cxnSp>
            <p:nvCxnSpPr>
              <p:cNvPr id="12" name="直接连接符 11"/>
              <p:cNvCxnSpPr/>
              <p:nvPr/>
            </p:nvCxnSpPr>
            <p:spPr>
              <a:xfrm>
                <a:off x="447933" y="549275"/>
                <a:ext cx="0" cy="5918938"/>
              </a:xfrm>
              <a:prstGeom prst="line">
                <a:avLst/>
              </a:prstGeom>
              <a:ln w="635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椭圆 12"/>
              <p:cNvSpPr/>
              <p:nvPr/>
            </p:nvSpPr>
            <p:spPr>
              <a:xfrm>
                <a:off x="345004" y="343416"/>
                <a:ext cx="205859" cy="205859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>
              <a:off x="11538208" y="183928"/>
              <a:ext cx="205859" cy="6124797"/>
              <a:chOff x="345004" y="343416"/>
              <a:chExt cx="205859" cy="6124797"/>
            </a:xfrm>
          </p:grpSpPr>
          <p:cxnSp>
            <p:nvCxnSpPr>
              <p:cNvPr id="10" name="直接连接符 9"/>
              <p:cNvCxnSpPr/>
              <p:nvPr/>
            </p:nvCxnSpPr>
            <p:spPr>
              <a:xfrm>
                <a:off x="447933" y="549275"/>
                <a:ext cx="0" cy="5918938"/>
              </a:xfrm>
              <a:prstGeom prst="line">
                <a:avLst/>
              </a:prstGeom>
              <a:ln w="635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椭圆 10"/>
              <p:cNvSpPr/>
              <p:nvPr/>
            </p:nvSpPr>
            <p:spPr>
              <a:xfrm>
                <a:off x="345004" y="343416"/>
                <a:ext cx="205859" cy="205859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8" name="文本框 7"/>
            <p:cNvSpPr txBox="1"/>
            <p:nvPr/>
          </p:nvSpPr>
          <p:spPr>
            <a:xfrm>
              <a:off x="42862" y="624221"/>
              <a:ext cx="461665" cy="2438853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altLang="zh-CN" dirty="0">
                  <a:solidFill>
                    <a:schemeClr val="bg1"/>
                  </a:solidFill>
                  <a:cs typeface="+mn-ea"/>
                  <a:sym typeface="+mn-lt"/>
                </a:rPr>
                <a:t>PRESENTATION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2" name="e7d195523061f1c0" descr="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" hidden="1"/>
          <p:cNvSpPr txBox="1"/>
          <p:nvPr/>
        </p:nvSpPr>
        <p:spPr>
          <a:xfrm>
            <a:off x="-355599" y="1803400"/>
            <a:ext cx="322909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</a:t>
            </a:r>
            <a:endParaRPr kumimoji="0" lang="zh-CN" altLang="en-US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6462941" y="1708980"/>
            <a:ext cx="5495776" cy="3773569"/>
            <a:chOff x="6462941" y="1708979"/>
            <a:chExt cx="5495776" cy="3773569"/>
          </a:xfrm>
        </p:grpSpPr>
        <p:sp>
          <p:nvSpPr>
            <p:cNvPr id="15" name="矩形 14"/>
            <p:cNvSpPr/>
            <p:nvPr/>
          </p:nvSpPr>
          <p:spPr>
            <a:xfrm>
              <a:off x="6503046" y="2453451"/>
              <a:ext cx="4619148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请在此处输入您的文本，或者复制您的文本粘贴到此处。请在此处输入您的文本，或者复制您的文本粘贴到此处。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6" name="矩形 15" descr="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"/>
            <p:cNvSpPr/>
            <p:nvPr/>
          </p:nvSpPr>
          <p:spPr>
            <a:xfrm>
              <a:off x="6462941" y="1708979"/>
              <a:ext cx="549577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400" b="1" i="0" u="none" strike="noStrike" kern="1200" cap="all" spc="0" normalizeH="0" baseline="0" noProof="0" dirty="0">
                  <a:ln>
                    <a:noFill/>
                  </a:ln>
                  <a:solidFill>
                    <a:prstClr val="white">
                      <a:lumMod val="8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THE BEST </a:t>
              </a:r>
              <a:r>
                <a:rPr lang="en-US" altLang="zh-CN" sz="2400" b="1" cap="all" dirty="0">
                  <a:solidFill>
                    <a:prstClr val="white">
                      <a:lumMod val="85000"/>
                    </a:prstClr>
                  </a:solidFill>
                  <a:cs typeface="+mn-ea"/>
                  <a:sym typeface="+mn-lt"/>
                </a:rPr>
                <a:t>PRESENTATION</a:t>
              </a:r>
              <a:r>
                <a:rPr kumimoji="0" lang="en-US" altLang="zh-CN" sz="2400" b="1" i="0" u="none" strike="noStrike" kern="1200" cap="all" spc="0" normalizeH="0" baseline="0" noProof="0" dirty="0">
                  <a:ln>
                    <a:noFill/>
                  </a:ln>
                  <a:solidFill>
                    <a:prstClr val="white">
                      <a:lumMod val="8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.</a:t>
              </a:r>
              <a:endParaRPr kumimoji="0" lang="zh-CN" altLang="en-US" sz="2400" b="1" i="0" u="none" strike="noStrike" kern="1200" cap="all" spc="0" normalizeH="0" baseline="0" noProof="0" dirty="0">
                <a:ln>
                  <a:noFill/>
                </a:ln>
                <a:solidFill>
                  <a:prstClr val="white">
                    <a:lumMod val="8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6602919" y="3753331"/>
              <a:ext cx="4519275" cy="1729217"/>
              <a:chOff x="6881800" y="3001272"/>
              <a:chExt cx="4519275" cy="1729217"/>
            </a:xfrm>
          </p:grpSpPr>
          <p:grpSp>
            <p:nvGrpSpPr>
              <p:cNvPr id="18" name="组合 17" descr="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"/>
              <p:cNvGrpSpPr/>
              <p:nvPr/>
            </p:nvGrpSpPr>
            <p:grpSpPr>
              <a:xfrm>
                <a:off x="6911416" y="3267719"/>
                <a:ext cx="252343" cy="252343"/>
                <a:chOff x="4182993" y="1626872"/>
                <a:chExt cx="252343" cy="252343"/>
              </a:xfrm>
            </p:grpSpPr>
            <p:sp>
              <p:nvSpPr>
                <p:cNvPr id="24" name="椭圆 23"/>
                <p:cNvSpPr/>
                <p:nvPr/>
              </p:nvSpPr>
              <p:spPr>
                <a:xfrm>
                  <a:off x="4182993" y="1626872"/>
                  <a:ext cx="252343" cy="252343"/>
                </a:xfrm>
                <a:prstGeom prst="ellipse">
                  <a:avLst/>
                </a:prstGeom>
                <a:solidFill>
                  <a:srgbClr val="FE90A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25" name="右箭头 18"/>
                <p:cNvSpPr/>
                <p:nvPr/>
              </p:nvSpPr>
              <p:spPr>
                <a:xfrm>
                  <a:off x="4251973" y="1684849"/>
                  <a:ext cx="135648" cy="157654"/>
                </a:xfrm>
                <a:prstGeom prst="rightArrow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19" name="矩形 18"/>
              <p:cNvSpPr/>
              <p:nvPr/>
            </p:nvSpPr>
            <p:spPr>
              <a:xfrm>
                <a:off x="7302057" y="3001272"/>
                <a:ext cx="4099018" cy="7386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请在此处输入您的文本，或者复制您的文本粘贴到此处。请在此处输入您的文本，或者复制您的文本粘贴到此处。</a:t>
                </a:r>
                <a:endPara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grpSp>
            <p:nvGrpSpPr>
              <p:cNvPr id="20" name="组合 19" descr="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"/>
              <p:cNvGrpSpPr/>
              <p:nvPr/>
            </p:nvGrpSpPr>
            <p:grpSpPr>
              <a:xfrm>
                <a:off x="6881800" y="4258272"/>
                <a:ext cx="252343" cy="252343"/>
                <a:chOff x="4182993" y="1626872"/>
                <a:chExt cx="252343" cy="252343"/>
              </a:xfrm>
            </p:grpSpPr>
            <p:sp>
              <p:nvSpPr>
                <p:cNvPr id="22" name="椭圆 21"/>
                <p:cNvSpPr/>
                <p:nvPr/>
              </p:nvSpPr>
              <p:spPr>
                <a:xfrm>
                  <a:off x="4182993" y="1626872"/>
                  <a:ext cx="252343" cy="252343"/>
                </a:xfrm>
                <a:prstGeom prst="ellipse">
                  <a:avLst/>
                </a:prstGeom>
                <a:solidFill>
                  <a:srgbClr val="FE90A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23" name="右箭头 18"/>
                <p:cNvSpPr/>
                <p:nvPr/>
              </p:nvSpPr>
              <p:spPr>
                <a:xfrm>
                  <a:off x="4251973" y="1684849"/>
                  <a:ext cx="135648" cy="157654"/>
                </a:xfrm>
                <a:prstGeom prst="rightArrow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21" name="矩形 20"/>
              <p:cNvSpPr/>
              <p:nvPr/>
            </p:nvSpPr>
            <p:spPr>
              <a:xfrm>
                <a:off x="7272441" y="3991825"/>
                <a:ext cx="4099018" cy="7386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请在此处输入您的文本，或者复制您的文本粘贴到此处。请在此处输入您的文本，或者复制您的文本粘贴到此处。</a:t>
                </a:r>
                <a:endPara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pic>
        <p:nvPicPr>
          <p:cNvPr id="7" name="图片 6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1311094" y="1177047"/>
            <a:ext cx="4694404" cy="4694404"/>
          </a:xfrm>
          <a:prstGeom prst="rect">
            <a:avLst/>
          </a:prstGeom>
        </p:spPr>
      </p:pic>
    </p:spTree>
  </p:cSld>
  <p:clrMapOvr>
    <a:masterClrMapping/>
  </p:clrMapOvr>
  <p:transition spd="slow" advClick="0" advTm="3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矩形 45" descr="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"/>
          <p:cNvSpPr/>
          <p:nvPr/>
        </p:nvSpPr>
        <p:spPr>
          <a:xfrm>
            <a:off x="800859" y="701342"/>
            <a:ext cx="10818885" cy="564581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" sx="101000" sy="101000" algn="ctr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4" name="组合 3" descr="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"/>
          <p:cNvGrpSpPr/>
          <p:nvPr/>
        </p:nvGrpSpPr>
        <p:grpSpPr>
          <a:xfrm>
            <a:off x="157163" y="279180"/>
            <a:ext cx="11701205" cy="6124797"/>
            <a:chOff x="42862" y="183928"/>
            <a:chExt cx="11701205" cy="6124797"/>
          </a:xfrm>
        </p:grpSpPr>
        <p:grpSp>
          <p:nvGrpSpPr>
            <p:cNvPr id="5" name="组合 4"/>
            <p:cNvGrpSpPr/>
            <p:nvPr/>
          </p:nvGrpSpPr>
          <p:grpSpPr>
            <a:xfrm>
              <a:off x="447933" y="183928"/>
              <a:ext cx="205859" cy="6124797"/>
              <a:chOff x="345004" y="343416"/>
              <a:chExt cx="205859" cy="6124797"/>
            </a:xfrm>
          </p:grpSpPr>
          <p:cxnSp>
            <p:nvCxnSpPr>
              <p:cNvPr id="12" name="直接连接符 11"/>
              <p:cNvCxnSpPr/>
              <p:nvPr/>
            </p:nvCxnSpPr>
            <p:spPr>
              <a:xfrm>
                <a:off x="447933" y="549275"/>
                <a:ext cx="0" cy="5918938"/>
              </a:xfrm>
              <a:prstGeom prst="line">
                <a:avLst/>
              </a:prstGeom>
              <a:ln w="635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椭圆 12"/>
              <p:cNvSpPr/>
              <p:nvPr/>
            </p:nvSpPr>
            <p:spPr>
              <a:xfrm>
                <a:off x="345004" y="343416"/>
                <a:ext cx="205859" cy="205859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>
              <a:off x="11538208" y="183928"/>
              <a:ext cx="205859" cy="6124797"/>
              <a:chOff x="345004" y="343416"/>
              <a:chExt cx="205859" cy="6124797"/>
            </a:xfrm>
          </p:grpSpPr>
          <p:cxnSp>
            <p:nvCxnSpPr>
              <p:cNvPr id="10" name="直接连接符 9"/>
              <p:cNvCxnSpPr/>
              <p:nvPr/>
            </p:nvCxnSpPr>
            <p:spPr>
              <a:xfrm>
                <a:off x="447933" y="549275"/>
                <a:ext cx="0" cy="5918938"/>
              </a:xfrm>
              <a:prstGeom prst="line">
                <a:avLst/>
              </a:prstGeom>
              <a:ln w="635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椭圆 10"/>
              <p:cNvSpPr/>
              <p:nvPr/>
            </p:nvSpPr>
            <p:spPr>
              <a:xfrm>
                <a:off x="345004" y="343416"/>
                <a:ext cx="205859" cy="205859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8" name="文本框 7"/>
            <p:cNvSpPr txBox="1"/>
            <p:nvPr/>
          </p:nvSpPr>
          <p:spPr>
            <a:xfrm>
              <a:off x="42862" y="624221"/>
              <a:ext cx="461665" cy="2438853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altLang="zh-CN" dirty="0">
                  <a:solidFill>
                    <a:schemeClr val="bg1"/>
                  </a:solidFill>
                  <a:cs typeface="+mn-ea"/>
                  <a:sym typeface="+mn-lt"/>
                </a:rPr>
                <a:t>PRESENTATION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2" name="e7d195523061f1c0" descr="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" hidden="1"/>
          <p:cNvSpPr txBox="1"/>
          <p:nvPr/>
        </p:nvSpPr>
        <p:spPr>
          <a:xfrm>
            <a:off x="-355599" y="1803400"/>
            <a:ext cx="322909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</a:t>
            </a:r>
            <a:endParaRPr kumimoji="0" lang="zh-CN" altLang="en-US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7677148" y="971976"/>
            <a:ext cx="3641725" cy="3295650"/>
          </a:xfrm>
          <a:prstGeom prst="rect">
            <a:avLst/>
          </a:prstGeom>
        </p:spPr>
      </p:pic>
      <p:grpSp>
        <p:nvGrpSpPr>
          <p:cNvPr id="14" name="组合 13"/>
          <p:cNvGrpSpPr/>
          <p:nvPr/>
        </p:nvGrpSpPr>
        <p:grpSpPr>
          <a:xfrm>
            <a:off x="1767584" y="2943323"/>
            <a:ext cx="6854867" cy="2784807"/>
            <a:chOff x="1767583" y="2943321"/>
            <a:chExt cx="6854867" cy="2784807"/>
          </a:xfrm>
        </p:grpSpPr>
        <p:sp>
          <p:nvSpPr>
            <p:cNvPr id="17" name="矩形 16" descr="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"/>
            <p:cNvSpPr/>
            <p:nvPr/>
          </p:nvSpPr>
          <p:spPr>
            <a:xfrm>
              <a:off x="3126674" y="2943321"/>
              <a:ext cx="549577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400" b="1" i="0" u="none" strike="noStrike" kern="1200" cap="all" spc="0" normalizeH="0" baseline="0" noProof="0" dirty="0">
                  <a:ln>
                    <a:noFill/>
                  </a:ln>
                  <a:solidFill>
                    <a:prstClr val="white">
                      <a:lumMod val="8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THE BEST </a:t>
              </a:r>
              <a:r>
                <a:rPr lang="en-US" altLang="zh-CN" sz="2400" b="1" cap="all" dirty="0">
                  <a:solidFill>
                    <a:prstClr val="white">
                      <a:lumMod val="85000"/>
                    </a:prstClr>
                  </a:solidFill>
                  <a:cs typeface="+mn-ea"/>
                  <a:sym typeface="+mn-lt"/>
                </a:rPr>
                <a:t>PRESENTATION</a:t>
              </a:r>
              <a:r>
                <a:rPr kumimoji="0" lang="en-US" altLang="zh-CN" sz="2400" b="1" i="0" u="none" strike="noStrike" kern="1200" cap="all" spc="0" normalizeH="0" baseline="0" noProof="0" dirty="0">
                  <a:ln>
                    <a:noFill/>
                  </a:ln>
                  <a:solidFill>
                    <a:prstClr val="white">
                      <a:lumMod val="8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.</a:t>
              </a:r>
              <a:endParaRPr kumimoji="0" lang="zh-CN" altLang="en-US" sz="2400" b="1" i="0" u="none" strike="noStrike" kern="1200" cap="all" spc="0" normalizeH="0" baseline="0" noProof="0" dirty="0">
                <a:ln>
                  <a:noFill/>
                </a:ln>
                <a:solidFill>
                  <a:prstClr val="white">
                    <a:lumMod val="8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1767583" y="3577412"/>
              <a:ext cx="5754472" cy="2150716"/>
              <a:chOff x="1767583" y="3577412"/>
              <a:chExt cx="5754472" cy="2150716"/>
            </a:xfrm>
          </p:grpSpPr>
          <p:sp>
            <p:nvSpPr>
              <p:cNvPr id="18" name="矩形 17"/>
              <p:cNvSpPr/>
              <p:nvPr/>
            </p:nvSpPr>
            <p:spPr>
              <a:xfrm>
                <a:off x="2902907" y="3577412"/>
                <a:ext cx="4619148" cy="7386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请在此处输入您的文本，或者复制您的文本粘贴到此处。请在此处输入您的文本，或者复制您的文本粘贴到此处。</a:t>
                </a:r>
                <a:endPara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grpSp>
            <p:nvGrpSpPr>
              <p:cNvPr id="9" name="组合 8"/>
              <p:cNvGrpSpPr/>
              <p:nvPr/>
            </p:nvGrpSpPr>
            <p:grpSpPr>
              <a:xfrm>
                <a:off x="1767583" y="4529907"/>
                <a:ext cx="5685582" cy="1198221"/>
                <a:chOff x="1606341" y="4934700"/>
                <a:chExt cx="5685582" cy="1198221"/>
              </a:xfrm>
            </p:grpSpPr>
            <p:grpSp>
              <p:nvGrpSpPr>
                <p:cNvPr id="20" name="组合 19" descr="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"/>
                <p:cNvGrpSpPr/>
                <p:nvPr/>
              </p:nvGrpSpPr>
              <p:grpSpPr>
                <a:xfrm>
                  <a:off x="1606341" y="5052213"/>
                  <a:ext cx="252343" cy="252343"/>
                  <a:chOff x="4182993" y="1626872"/>
                  <a:chExt cx="252343" cy="252343"/>
                </a:xfrm>
              </p:grpSpPr>
              <p:sp>
                <p:nvSpPr>
                  <p:cNvPr id="26" name="椭圆 25"/>
                  <p:cNvSpPr/>
                  <p:nvPr/>
                </p:nvSpPr>
                <p:spPr>
                  <a:xfrm>
                    <a:off x="4182993" y="1626872"/>
                    <a:ext cx="252343" cy="252343"/>
                  </a:xfrm>
                  <a:prstGeom prst="ellipse">
                    <a:avLst/>
                  </a:prstGeom>
                  <a:solidFill>
                    <a:srgbClr val="FE90A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27" name="右箭头 18"/>
                  <p:cNvSpPr/>
                  <p:nvPr/>
                </p:nvSpPr>
                <p:spPr>
                  <a:xfrm>
                    <a:off x="4251973" y="1684849"/>
                    <a:ext cx="135648" cy="157654"/>
                  </a:xfrm>
                  <a:prstGeom prst="rightArrow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cs typeface="+mn-ea"/>
                      <a:sym typeface="+mn-lt"/>
                    </a:endParaRPr>
                  </a:p>
                </p:txBody>
              </p:sp>
            </p:grpSp>
            <p:sp>
              <p:nvSpPr>
                <p:cNvPr id="21" name="矩形 20"/>
                <p:cNvSpPr/>
                <p:nvPr/>
              </p:nvSpPr>
              <p:spPr>
                <a:xfrm>
                  <a:off x="2011120" y="4934700"/>
                  <a:ext cx="5280803" cy="52322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zh-CN" altLang="en-US" sz="14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cs typeface="+mn-ea"/>
                      <a:sym typeface="+mn-lt"/>
                    </a:rPr>
                    <a:t>请在此处输入您的文本，或者复制您的文本粘贴到此处。请在此处输入您的文本，或者复制您的文本粘贴到此处。</a:t>
                  </a:r>
                  <a:endParaRPr lang="zh-CN" alt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grpSp>
              <p:nvGrpSpPr>
                <p:cNvPr id="22" name="组合 21" descr="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"/>
                <p:cNvGrpSpPr/>
                <p:nvPr/>
              </p:nvGrpSpPr>
              <p:grpSpPr>
                <a:xfrm>
                  <a:off x="1648010" y="5741695"/>
                  <a:ext cx="252343" cy="252343"/>
                  <a:chOff x="4182993" y="1626872"/>
                  <a:chExt cx="252343" cy="252343"/>
                </a:xfrm>
              </p:grpSpPr>
              <p:sp>
                <p:nvSpPr>
                  <p:cNvPr id="24" name="椭圆 23"/>
                  <p:cNvSpPr/>
                  <p:nvPr/>
                </p:nvSpPr>
                <p:spPr>
                  <a:xfrm>
                    <a:off x="4182993" y="1626872"/>
                    <a:ext cx="252343" cy="252343"/>
                  </a:xfrm>
                  <a:prstGeom prst="ellipse">
                    <a:avLst/>
                  </a:prstGeom>
                  <a:solidFill>
                    <a:srgbClr val="FE90A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25" name="右箭头 18"/>
                  <p:cNvSpPr/>
                  <p:nvPr/>
                </p:nvSpPr>
                <p:spPr>
                  <a:xfrm>
                    <a:off x="4251973" y="1684849"/>
                    <a:ext cx="135648" cy="157654"/>
                  </a:xfrm>
                  <a:prstGeom prst="rightArrow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cs typeface="+mn-ea"/>
                      <a:sym typeface="+mn-lt"/>
                    </a:endParaRPr>
                  </a:p>
                </p:txBody>
              </p:sp>
            </p:grpSp>
            <p:sp>
              <p:nvSpPr>
                <p:cNvPr id="23" name="矩形 22"/>
                <p:cNvSpPr/>
                <p:nvPr/>
              </p:nvSpPr>
              <p:spPr>
                <a:xfrm>
                  <a:off x="2003282" y="5609701"/>
                  <a:ext cx="5280803" cy="52322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zh-CN" altLang="en-US" sz="14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cs typeface="+mn-ea"/>
                      <a:sym typeface="+mn-lt"/>
                    </a:rPr>
                    <a:t>请在此处输入您的文本，或者复制您的文本粘贴到此处。请在此处输入您的文本，或者复制您的文本粘贴到此处。</a:t>
                  </a:r>
                  <a:endParaRPr lang="zh-CN" alt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</p:grpSp>
        </p:grpSp>
      </p:grpSp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7677150" y="4314776"/>
            <a:ext cx="3641724" cy="1841882"/>
          </a:xfrm>
          <a:prstGeom prst="rect">
            <a:avLst/>
          </a:prstGeom>
        </p:spPr>
      </p:pic>
    </p:spTree>
  </p:cSld>
  <p:clrMapOvr>
    <a:masterClrMapping/>
  </p:clrMapOvr>
  <p:transition spd="slow" advClick="0" advTm="3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矩形 45" descr="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"/>
          <p:cNvSpPr/>
          <p:nvPr/>
        </p:nvSpPr>
        <p:spPr>
          <a:xfrm>
            <a:off x="800859" y="701342"/>
            <a:ext cx="10818885" cy="564581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" sx="101000" sy="101000" algn="ctr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4" name="组合 3" descr="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"/>
          <p:cNvGrpSpPr/>
          <p:nvPr/>
        </p:nvGrpSpPr>
        <p:grpSpPr>
          <a:xfrm>
            <a:off x="157163" y="279180"/>
            <a:ext cx="11701205" cy="6124797"/>
            <a:chOff x="42862" y="183928"/>
            <a:chExt cx="11701205" cy="6124797"/>
          </a:xfrm>
        </p:grpSpPr>
        <p:grpSp>
          <p:nvGrpSpPr>
            <p:cNvPr id="5" name="组合 4"/>
            <p:cNvGrpSpPr/>
            <p:nvPr/>
          </p:nvGrpSpPr>
          <p:grpSpPr>
            <a:xfrm>
              <a:off x="447933" y="183928"/>
              <a:ext cx="205859" cy="6124797"/>
              <a:chOff x="345004" y="343416"/>
              <a:chExt cx="205859" cy="6124797"/>
            </a:xfrm>
          </p:grpSpPr>
          <p:cxnSp>
            <p:nvCxnSpPr>
              <p:cNvPr id="12" name="直接连接符 11"/>
              <p:cNvCxnSpPr/>
              <p:nvPr/>
            </p:nvCxnSpPr>
            <p:spPr>
              <a:xfrm>
                <a:off x="447933" y="549275"/>
                <a:ext cx="0" cy="5918938"/>
              </a:xfrm>
              <a:prstGeom prst="line">
                <a:avLst/>
              </a:prstGeom>
              <a:ln w="635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椭圆 12"/>
              <p:cNvSpPr/>
              <p:nvPr/>
            </p:nvSpPr>
            <p:spPr>
              <a:xfrm>
                <a:off x="345004" y="343416"/>
                <a:ext cx="205859" cy="205859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>
              <a:off x="11538208" y="183928"/>
              <a:ext cx="205859" cy="6124797"/>
              <a:chOff x="345004" y="343416"/>
              <a:chExt cx="205859" cy="6124797"/>
            </a:xfrm>
          </p:grpSpPr>
          <p:cxnSp>
            <p:nvCxnSpPr>
              <p:cNvPr id="10" name="直接连接符 9"/>
              <p:cNvCxnSpPr/>
              <p:nvPr/>
            </p:nvCxnSpPr>
            <p:spPr>
              <a:xfrm>
                <a:off x="447933" y="549275"/>
                <a:ext cx="0" cy="5918938"/>
              </a:xfrm>
              <a:prstGeom prst="line">
                <a:avLst/>
              </a:prstGeom>
              <a:ln w="635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椭圆 10"/>
              <p:cNvSpPr/>
              <p:nvPr/>
            </p:nvSpPr>
            <p:spPr>
              <a:xfrm>
                <a:off x="345004" y="343416"/>
                <a:ext cx="205859" cy="205859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8" name="文本框 7"/>
            <p:cNvSpPr txBox="1"/>
            <p:nvPr/>
          </p:nvSpPr>
          <p:spPr>
            <a:xfrm>
              <a:off x="42862" y="624221"/>
              <a:ext cx="461665" cy="2438853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altLang="zh-CN" dirty="0">
                  <a:solidFill>
                    <a:schemeClr val="bg1"/>
                  </a:solidFill>
                  <a:cs typeface="+mn-ea"/>
                  <a:sym typeface="+mn-lt"/>
                </a:rPr>
                <a:t>PRESENTATION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2" name="e7d195523061f1c0" descr="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" hidden="1"/>
          <p:cNvSpPr txBox="1"/>
          <p:nvPr/>
        </p:nvSpPr>
        <p:spPr>
          <a:xfrm>
            <a:off x="-355599" y="1803400"/>
            <a:ext cx="322909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</a:t>
            </a:r>
            <a:endParaRPr kumimoji="0" lang="zh-CN" altLang="en-US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5" name="矩形 14" descr="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"/>
          <p:cNvSpPr/>
          <p:nvPr/>
        </p:nvSpPr>
        <p:spPr>
          <a:xfrm>
            <a:off x="4323611" y="701341"/>
            <a:ext cx="974651" cy="5645814"/>
          </a:xfrm>
          <a:prstGeom prst="rect">
            <a:avLst/>
          </a:prstGeom>
          <a:solidFill>
            <a:srgbClr val="FFD1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453385" y="134622"/>
            <a:ext cx="6858000" cy="6858000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6579168" y="1916489"/>
            <a:ext cx="5677773" cy="3742137"/>
            <a:chOff x="6579167" y="1916487"/>
            <a:chExt cx="5677773" cy="3742137"/>
          </a:xfrm>
        </p:grpSpPr>
        <p:sp>
          <p:nvSpPr>
            <p:cNvPr id="18" name="矩形 17"/>
            <p:cNvSpPr/>
            <p:nvPr/>
          </p:nvSpPr>
          <p:spPr>
            <a:xfrm>
              <a:off x="6579167" y="2589506"/>
              <a:ext cx="4619148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请在此处输入您的文本，或者复制您的文本粘贴到此处。请在此处输入您的文本，或者复制您的文本粘贴到此处。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9" name="矩形 18" descr="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"/>
            <p:cNvSpPr/>
            <p:nvPr/>
          </p:nvSpPr>
          <p:spPr>
            <a:xfrm>
              <a:off x="6761164" y="1916487"/>
              <a:ext cx="549577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400" b="1" i="0" u="none" strike="noStrike" kern="1200" cap="all" spc="0" normalizeH="0" baseline="0" noProof="0" dirty="0">
                  <a:ln>
                    <a:noFill/>
                  </a:ln>
                  <a:solidFill>
                    <a:prstClr val="white">
                      <a:lumMod val="8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THE BEST </a:t>
              </a:r>
              <a:r>
                <a:rPr lang="en-US" altLang="zh-CN" sz="2400" b="1" cap="all" dirty="0">
                  <a:solidFill>
                    <a:prstClr val="white">
                      <a:lumMod val="85000"/>
                    </a:prstClr>
                  </a:solidFill>
                  <a:cs typeface="+mn-ea"/>
                  <a:sym typeface="+mn-lt"/>
                </a:rPr>
                <a:t>PRESENTATION</a:t>
              </a:r>
              <a:r>
                <a:rPr kumimoji="0" lang="en-US" altLang="zh-CN" sz="2400" b="1" i="0" u="none" strike="noStrike" kern="1200" cap="all" spc="0" normalizeH="0" baseline="0" noProof="0" dirty="0">
                  <a:ln>
                    <a:noFill/>
                  </a:ln>
                  <a:solidFill>
                    <a:prstClr val="white">
                      <a:lumMod val="8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.</a:t>
              </a:r>
              <a:endParaRPr kumimoji="0" lang="zh-CN" altLang="en-US" sz="2400" b="1" i="0" u="none" strike="noStrike" kern="1200" cap="all" spc="0" normalizeH="0" baseline="0" noProof="0" dirty="0">
                <a:ln>
                  <a:noFill/>
                </a:ln>
                <a:solidFill>
                  <a:prstClr val="white">
                    <a:lumMod val="8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7350919" y="3713964"/>
              <a:ext cx="3570021" cy="1944660"/>
              <a:chOff x="6881800" y="3001272"/>
              <a:chExt cx="3570021" cy="1944660"/>
            </a:xfrm>
          </p:grpSpPr>
          <p:grpSp>
            <p:nvGrpSpPr>
              <p:cNvPr id="21" name="组合 20" descr="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"/>
              <p:cNvGrpSpPr/>
              <p:nvPr/>
            </p:nvGrpSpPr>
            <p:grpSpPr>
              <a:xfrm>
                <a:off x="6911416" y="3267719"/>
                <a:ext cx="252343" cy="252343"/>
                <a:chOff x="4182993" y="1626872"/>
                <a:chExt cx="252343" cy="252343"/>
              </a:xfrm>
            </p:grpSpPr>
            <p:sp>
              <p:nvSpPr>
                <p:cNvPr id="27" name="椭圆 26"/>
                <p:cNvSpPr/>
                <p:nvPr/>
              </p:nvSpPr>
              <p:spPr>
                <a:xfrm>
                  <a:off x="4182993" y="1626872"/>
                  <a:ext cx="252343" cy="252343"/>
                </a:xfrm>
                <a:prstGeom prst="ellipse">
                  <a:avLst/>
                </a:prstGeom>
                <a:solidFill>
                  <a:srgbClr val="FE90A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28" name="右箭头 18"/>
                <p:cNvSpPr/>
                <p:nvPr/>
              </p:nvSpPr>
              <p:spPr>
                <a:xfrm>
                  <a:off x="4251973" y="1684849"/>
                  <a:ext cx="135648" cy="157654"/>
                </a:xfrm>
                <a:prstGeom prst="rightArrow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22" name="矩形 21"/>
              <p:cNvSpPr/>
              <p:nvPr/>
            </p:nvSpPr>
            <p:spPr>
              <a:xfrm>
                <a:off x="7302059" y="3001272"/>
                <a:ext cx="3149762" cy="95410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请在此处输入您的文本，或者复制您的文本粘贴到此处。请在此处输入您的文本，或者复制您的文本粘贴到此处。</a:t>
                </a:r>
                <a:endPara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grpSp>
            <p:nvGrpSpPr>
              <p:cNvPr id="23" name="组合 22" descr="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"/>
              <p:cNvGrpSpPr/>
              <p:nvPr/>
            </p:nvGrpSpPr>
            <p:grpSpPr>
              <a:xfrm>
                <a:off x="6881800" y="4258272"/>
                <a:ext cx="252343" cy="252343"/>
                <a:chOff x="4182993" y="1626872"/>
                <a:chExt cx="252343" cy="252343"/>
              </a:xfrm>
            </p:grpSpPr>
            <p:sp>
              <p:nvSpPr>
                <p:cNvPr id="25" name="椭圆 24"/>
                <p:cNvSpPr/>
                <p:nvPr/>
              </p:nvSpPr>
              <p:spPr>
                <a:xfrm>
                  <a:off x="4182993" y="1626872"/>
                  <a:ext cx="252343" cy="252343"/>
                </a:xfrm>
                <a:prstGeom prst="ellipse">
                  <a:avLst/>
                </a:prstGeom>
                <a:solidFill>
                  <a:srgbClr val="FE90A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26" name="右箭头 18"/>
                <p:cNvSpPr/>
                <p:nvPr/>
              </p:nvSpPr>
              <p:spPr>
                <a:xfrm>
                  <a:off x="4251973" y="1684849"/>
                  <a:ext cx="135648" cy="157654"/>
                </a:xfrm>
                <a:prstGeom prst="rightArrow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24" name="矩形 23"/>
              <p:cNvSpPr/>
              <p:nvPr/>
            </p:nvSpPr>
            <p:spPr>
              <a:xfrm>
                <a:off x="7272443" y="3991825"/>
                <a:ext cx="3149762" cy="95410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请在此处输入您的文本，或者复制您的文本粘贴到此处。请在此处输入您的文本，或者复制您的文本粘贴到此处。</a:t>
                </a:r>
                <a:endPara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p:transition spd="slow" advClick="0" advTm="3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7129142" y="1468306"/>
            <a:ext cx="4178596" cy="4269984"/>
            <a:chOff x="7129141" y="1468305"/>
            <a:chExt cx="4178596" cy="4269984"/>
          </a:xfrm>
        </p:grpSpPr>
        <p:sp>
          <p:nvSpPr>
            <p:cNvPr id="5" name="文本框 4" descr="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"/>
            <p:cNvSpPr txBox="1"/>
            <p:nvPr/>
          </p:nvSpPr>
          <p:spPr>
            <a:xfrm>
              <a:off x="7589260" y="2106526"/>
              <a:ext cx="3258357" cy="36317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15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cs typeface="+mn-ea"/>
                  <a:sym typeface="+mn-lt"/>
                </a:rPr>
                <a:t>品牌故事</a:t>
              </a:r>
              <a:endParaRPr kumimoji="0" lang="zh-CN" altLang="en-US" sz="115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" name="矩形 5" descr="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"/>
            <p:cNvSpPr/>
            <p:nvPr/>
          </p:nvSpPr>
          <p:spPr>
            <a:xfrm>
              <a:off x="7129141" y="1468305"/>
              <a:ext cx="4178596" cy="400110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cs typeface="+mn-ea"/>
                  <a:sym typeface="+mn-lt"/>
                </a:rPr>
                <a:t>XIAWUCHA SHIGUANG</a:t>
              </a:r>
              <a:endPara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2" name="e7d195523061f1c0" descr="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" hidden="1"/>
          <p:cNvSpPr txBox="1"/>
          <p:nvPr/>
        </p:nvSpPr>
        <p:spPr>
          <a:xfrm>
            <a:off x="-355599" y="1803400"/>
            <a:ext cx="322909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</a:t>
            </a:r>
            <a:endParaRPr kumimoji="0" lang="zh-CN" altLang="en-US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3" name="矩形 12" descr="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"/>
          <p:cNvSpPr/>
          <p:nvPr/>
        </p:nvSpPr>
        <p:spPr>
          <a:xfrm>
            <a:off x="627320" y="5738289"/>
            <a:ext cx="5468680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Things base and vile, holding no quantity, love can transpose to from and dignity: love looks not with the eyes, but with mind.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-303040" y="-571501"/>
            <a:ext cx="6434735" cy="7429501"/>
          </a:xfrm>
          <a:prstGeom prst="rect">
            <a:avLst/>
          </a:prstGeom>
        </p:spPr>
      </p:pic>
    </p:spTree>
  </p:cSld>
  <p:clrMapOvr>
    <a:masterClrMapping/>
  </p:clrMapOvr>
  <p:transition spd="slow" advClick="0" advTm="3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 descr="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"/>
          <p:cNvGrpSpPr/>
          <p:nvPr/>
        </p:nvGrpSpPr>
        <p:grpSpPr>
          <a:xfrm>
            <a:off x="0" y="2"/>
            <a:ext cx="12192003" cy="6872513"/>
            <a:chOff x="-1" y="-3"/>
            <a:chExt cx="12192003" cy="6858002"/>
          </a:xfrm>
        </p:grpSpPr>
        <p:sp>
          <p:nvSpPr>
            <p:cNvPr id="5" name="流程图: 手动输入 4"/>
            <p:cNvSpPr/>
            <p:nvPr/>
          </p:nvSpPr>
          <p:spPr>
            <a:xfrm rot="16200000">
              <a:off x="5383619" y="49616"/>
              <a:ext cx="6858001" cy="6758764"/>
            </a:xfrm>
            <a:prstGeom prst="flowChartManualInput">
              <a:avLst/>
            </a:prstGeom>
            <a:solidFill>
              <a:srgbClr val="FFD1D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" name="流程图: 手动输入 5"/>
            <p:cNvSpPr/>
            <p:nvPr/>
          </p:nvSpPr>
          <p:spPr>
            <a:xfrm rot="5400000">
              <a:off x="-15950" y="15946"/>
              <a:ext cx="6858002" cy="6826103"/>
            </a:xfrm>
            <a:prstGeom prst="flowChartManualInput">
              <a:avLst/>
            </a:prstGeom>
            <a:solidFill>
              <a:srgbClr val="BDD7E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10" name="矩形 9" descr="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"/>
          <p:cNvSpPr/>
          <p:nvPr/>
        </p:nvSpPr>
        <p:spPr>
          <a:xfrm>
            <a:off x="686559" y="606092"/>
            <a:ext cx="10818885" cy="564581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" sx="101000" sy="101000" algn="ctr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4" name="KSO_Shape"/>
          <p:cNvSpPr/>
          <p:nvPr/>
        </p:nvSpPr>
        <p:spPr>
          <a:xfrm rot="5400000">
            <a:off x="9748861" y="2832684"/>
            <a:ext cx="2355193" cy="1157971"/>
          </a:xfrm>
          <a:custGeom>
            <a:avLst/>
            <a:gdLst>
              <a:gd name="connsiteX0" fmla="*/ 0 w 3325370"/>
              <a:gd name="connsiteY0" fmla="*/ 0 h 1637134"/>
              <a:gd name="connsiteX1" fmla="*/ 3325370 w 3325370"/>
              <a:gd name="connsiteY1" fmla="*/ 0 h 1637134"/>
              <a:gd name="connsiteX2" fmla="*/ 3318183 w 3325370"/>
              <a:gd name="connsiteY2" fmla="*/ 142905 h 1637134"/>
              <a:gd name="connsiteX3" fmla="*/ 1673347 w 3325370"/>
              <a:gd name="connsiteY3" fmla="*/ 1637102 h 1637134"/>
              <a:gd name="connsiteX4" fmla="*/ 10229 w 3325370"/>
              <a:gd name="connsiteY4" fmla="*/ 163281 h 16371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25370" h="1637134">
                <a:moveTo>
                  <a:pt x="0" y="0"/>
                </a:moveTo>
                <a:lnTo>
                  <a:pt x="3325370" y="0"/>
                </a:lnTo>
                <a:lnTo>
                  <a:pt x="3318183" y="142905"/>
                </a:lnTo>
                <a:cubicBezTo>
                  <a:pt x="3233689" y="978328"/>
                  <a:pt x="2530939" y="1631820"/>
                  <a:pt x="1673347" y="1637102"/>
                </a:cubicBezTo>
                <a:cubicBezTo>
                  <a:pt x="815755" y="1642385"/>
                  <a:pt x="105008" y="997600"/>
                  <a:pt x="10229" y="163281"/>
                </a:cubicBezTo>
                <a:close/>
              </a:path>
            </a:pathLst>
          </a:custGeom>
          <a:solidFill>
            <a:srgbClr val="63CB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" name="e7d195523061f1c0" descr="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" hidden="1"/>
          <p:cNvSpPr txBox="1"/>
          <p:nvPr/>
        </p:nvSpPr>
        <p:spPr>
          <a:xfrm>
            <a:off x="-355599" y="1803400"/>
            <a:ext cx="322909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</a:t>
            </a:r>
            <a:endParaRPr kumimoji="0" lang="zh-CN" altLang="en-US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5" name="KSO_Shape"/>
          <p:cNvSpPr/>
          <p:nvPr/>
        </p:nvSpPr>
        <p:spPr>
          <a:xfrm rot="5400000" flipV="1">
            <a:off x="28121" y="2911015"/>
            <a:ext cx="2355193" cy="1060975"/>
          </a:xfrm>
          <a:custGeom>
            <a:avLst/>
            <a:gdLst>
              <a:gd name="connsiteX0" fmla="*/ 0 w 3325370"/>
              <a:gd name="connsiteY0" fmla="*/ 0 h 1637134"/>
              <a:gd name="connsiteX1" fmla="*/ 3325370 w 3325370"/>
              <a:gd name="connsiteY1" fmla="*/ 0 h 1637134"/>
              <a:gd name="connsiteX2" fmla="*/ 3318183 w 3325370"/>
              <a:gd name="connsiteY2" fmla="*/ 142905 h 1637134"/>
              <a:gd name="connsiteX3" fmla="*/ 1673347 w 3325370"/>
              <a:gd name="connsiteY3" fmla="*/ 1637102 h 1637134"/>
              <a:gd name="connsiteX4" fmla="*/ 10229 w 3325370"/>
              <a:gd name="connsiteY4" fmla="*/ 163281 h 16371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25370" h="1637134">
                <a:moveTo>
                  <a:pt x="0" y="0"/>
                </a:moveTo>
                <a:lnTo>
                  <a:pt x="3325370" y="0"/>
                </a:lnTo>
                <a:lnTo>
                  <a:pt x="3318183" y="142905"/>
                </a:lnTo>
                <a:cubicBezTo>
                  <a:pt x="3233689" y="978328"/>
                  <a:pt x="2530939" y="1631820"/>
                  <a:pt x="1673347" y="1637102"/>
                </a:cubicBezTo>
                <a:cubicBezTo>
                  <a:pt x="815755" y="1642385"/>
                  <a:pt x="105008" y="997600"/>
                  <a:pt x="10229" y="163281"/>
                </a:cubicBezTo>
                <a:close/>
              </a:path>
            </a:pathLst>
          </a:custGeom>
          <a:solidFill>
            <a:srgbClr val="FE90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546363" y="740843"/>
            <a:ext cx="2691456" cy="3810188"/>
            <a:chOff x="989988" y="82401"/>
            <a:chExt cx="2691456" cy="3810188"/>
          </a:xfrm>
        </p:grpSpPr>
        <p:pic>
          <p:nvPicPr>
            <p:cNvPr id="28" name="图片 27"/>
            <p:cNvPicPr>
              <a:picLocks noChangeAspect="1"/>
            </p:cNvPicPr>
            <p:nvPr/>
          </p:nvPicPr>
          <p:blipFill rotWithShape="1">
            <a:blip r:embed="rId1" cstate="screen"/>
            <a:srcRect l="-7320" b="-18314"/>
            <a:stretch>
              <a:fillRect/>
            </a:stretch>
          </p:blipFill>
          <p:spPr>
            <a:xfrm>
              <a:off x="1387782" y="82401"/>
              <a:ext cx="2293662" cy="3810188"/>
            </a:xfrm>
            <a:prstGeom prst="rect">
              <a:avLst/>
            </a:prstGeom>
          </p:spPr>
        </p:pic>
        <p:pic>
          <p:nvPicPr>
            <p:cNvPr id="30" name="图片 29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989988" y="1129753"/>
              <a:ext cx="2293662" cy="1498524"/>
            </a:xfrm>
            <a:prstGeom prst="rect">
              <a:avLst/>
            </a:prstGeom>
          </p:spPr>
        </p:pic>
      </p:grpSp>
      <p:pic>
        <p:nvPicPr>
          <p:cNvPr id="34" name="图片 33"/>
          <p:cNvPicPr>
            <a:picLocks noChangeAspect="1"/>
          </p:cNvPicPr>
          <p:nvPr/>
        </p:nvPicPr>
        <p:blipFill rotWithShape="1">
          <a:blip r:embed="rId3" cstate="screen"/>
          <a:srcRect l="-7320" b="-18314"/>
          <a:stretch>
            <a:fillRect/>
          </a:stretch>
        </p:blipFill>
        <p:spPr>
          <a:xfrm>
            <a:off x="846607" y="552540"/>
            <a:ext cx="1114719" cy="1851748"/>
          </a:xfrm>
          <a:prstGeom prst="rect">
            <a:avLst/>
          </a:prstGeom>
        </p:spPr>
      </p:pic>
      <p:pic>
        <p:nvPicPr>
          <p:cNvPr id="40" name="图片 39"/>
          <p:cNvPicPr>
            <a:picLocks noChangeAspect="1"/>
          </p:cNvPicPr>
          <p:nvPr/>
        </p:nvPicPr>
        <p:blipFill rotWithShape="1">
          <a:blip r:embed="rId4" cstate="screen"/>
          <a:srcRect l="-7320" b="-18314"/>
          <a:stretch>
            <a:fillRect/>
          </a:stretch>
        </p:blipFill>
        <p:spPr>
          <a:xfrm>
            <a:off x="1002017" y="5079875"/>
            <a:ext cx="646051" cy="1073205"/>
          </a:xfrm>
          <a:prstGeom prst="rect">
            <a:avLst/>
          </a:prstGeom>
        </p:spPr>
      </p:pic>
      <p:pic>
        <p:nvPicPr>
          <p:cNvPr id="41" name="图片 40"/>
          <p:cNvPicPr>
            <a:picLocks noChangeAspect="1"/>
          </p:cNvPicPr>
          <p:nvPr/>
        </p:nvPicPr>
        <p:blipFill rotWithShape="1">
          <a:blip r:embed="rId5" cstate="screen"/>
          <a:srcRect l="-7320" b="-18314"/>
          <a:stretch>
            <a:fillRect/>
          </a:stretch>
        </p:blipFill>
        <p:spPr>
          <a:xfrm>
            <a:off x="1723915" y="4394219"/>
            <a:ext cx="495135" cy="822506"/>
          </a:xfrm>
          <a:prstGeom prst="rect">
            <a:avLst/>
          </a:prstGeom>
        </p:spPr>
      </p:pic>
      <p:pic>
        <p:nvPicPr>
          <p:cNvPr id="50" name="图片 49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4491775" y="-2489997"/>
            <a:ext cx="9347997" cy="9347997"/>
          </a:xfrm>
          <a:prstGeom prst="rect">
            <a:avLst/>
          </a:prstGeom>
        </p:spPr>
      </p:pic>
      <p:pic>
        <p:nvPicPr>
          <p:cNvPr id="36" name="图片 35"/>
          <p:cNvPicPr>
            <a:picLocks noChangeAspect="1"/>
          </p:cNvPicPr>
          <p:nvPr/>
        </p:nvPicPr>
        <p:blipFill rotWithShape="1">
          <a:blip r:embed="rId3" cstate="screen"/>
          <a:srcRect l="-7320" b="-18314"/>
          <a:stretch>
            <a:fillRect/>
          </a:stretch>
        </p:blipFill>
        <p:spPr>
          <a:xfrm>
            <a:off x="9325202" y="1009101"/>
            <a:ext cx="1114719" cy="1851748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9238321" y="2316020"/>
            <a:ext cx="2293663" cy="1498524"/>
          </a:xfrm>
          <a:prstGeom prst="rect">
            <a:avLst/>
          </a:prstGeom>
        </p:spPr>
      </p:pic>
      <p:pic>
        <p:nvPicPr>
          <p:cNvPr id="38" name="图片 37"/>
          <p:cNvPicPr>
            <a:picLocks noChangeAspect="1"/>
          </p:cNvPicPr>
          <p:nvPr/>
        </p:nvPicPr>
        <p:blipFill rotWithShape="1">
          <a:blip r:embed="rId7" cstate="screen"/>
          <a:srcRect l="-7320" b="-18314"/>
          <a:stretch>
            <a:fillRect/>
          </a:stretch>
        </p:blipFill>
        <p:spPr>
          <a:xfrm>
            <a:off x="10455133" y="3761400"/>
            <a:ext cx="793699" cy="1318475"/>
          </a:xfrm>
          <a:prstGeom prst="rect">
            <a:avLst/>
          </a:prstGeom>
        </p:spPr>
      </p:pic>
      <p:pic>
        <p:nvPicPr>
          <p:cNvPr id="39" name="图片 38"/>
          <p:cNvPicPr>
            <a:picLocks noChangeAspect="1"/>
          </p:cNvPicPr>
          <p:nvPr/>
        </p:nvPicPr>
        <p:blipFill rotWithShape="1">
          <a:blip r:embed="rId8" cstate="screen"/>
          <a:srcRect l="-7320" b="-18314"/>
          <a:stretch>
            <a:fillRect/>
          </a:stretch>
        </p:blipFill>
        <p:spPr>
          <a:xfrm>
            <a:off x="9527187" y="4514004"/>
            <a:ext cx="1202391" cy="1997388"/>
          </a:xfrm>
          <a:prstGeom prst="rect">
            <a:avLst/>
          </a:prstGeom>
        </p:spPr>
      </p:pic>
      <p:sp>
        <p:nvSpPr>
          <p:cNvPr id="54" name="文本框 53"/>
          <p:cNvSpPr txBox="1"/>
          <p:nvPr/>
        </p:nvSpPr>
        <p:spPr>
          <a:xfrm>
            <a:off x="2937573" y="1963282"/>
            <a:ext cx="312057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 dirty="0">
                <a:solidFill>
                  <a:srgbClr val="FE90AB"/>
                </a:solidFill>
                <a:cs typeface="+mn-ea"/>
                <a:sym typeface="+mn-lt"/>
              </a:rPr>
              <a:t>前言</a:t>
            </a:r>
            <a:endParaRPr lang="zh-CN" altLang="en-US" sz="8000" dirty="0">
              <a:solidFill>
                <a:srgbClr val="FE90AB"/>
              </a:solidFill>
              <a:cs typeface="+mn-ea"/>
              <a:sym typeface="+mn-lt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2226246" y="3282187"/>
            <a:ext cx="4385816" cy="152328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请在此处输入您的文本，或者复制您的文本粘贴到此处。请在此处输入您的文本，或者复制您的文本粘贴到此处。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请在此处输入您的文本，或者复制您的文本粘贴到此处。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请在此处输入您的文本，或者复制您的文本粘贴到此处。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3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矩形 45" descr="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"/>
          <p:cNvSpPr/>
          <p:nvPr/>
        </p:nvSpPr>
        <p:spPr>
          <a:xfrm>
            <a:off x="800859" y="701342"/>
            <a:ext cx="10818885" cy="564581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" sx="101000" sy="101000" algn="ctr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4" name="组合 3" descr="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"/>
          <p:cNvGrpSpPr/>
          <p:nvPr/>
        </p:nvGrpSpPr>
        <p:grpSpPr>
          <a:xfrm>
            <a:off x="157163" y="279180"/>
            <a:ext cx="11701205" cy="6124797"/>
            <a:chOff x="42862" y="183928"/>
            <a:chExt cx="11701205" cy="6124797"/>
          </a:xfrm>
        </p:grpSpPr>
        <p:grpSp>
          <p:nvGrpSpPr>
            <p:cNvPr id="5" name="组合 4"/>
            <p:cNvGrpSpPr/>
            <p:nvPr/>
          </p:nvGrpSpPr>
          <p:grpSpPr>
            <a:xfrm>
              <a:off x="447933" y="183928"/>
              <a:ext cx="205859" cy="6124797"/>
              <a:chOff x="345004" y="343416"/>
              <a:chExt cx="205859" cy="6124797"/>
            </a:xfrm>
          </p:grpSpPr>
          <p:cxnSp>
            <p:nvCxnSpPr>
              <p:cNvPr id="12" name="直接连接符 11"/>
              <p:cNvCxnSpPr/>
              <p:nvPr/>
            </p:nvCxnSpPr>
            <p:spPr>
              <a:xfrm>
                <a:off x="447933" y="549275"/>
                <a:ext cx="0" cy="5918938"/>
              </a:xfrm>
              <a:prstGeom prst="line">
                <a:avLst/>
              </a:prstGeom>
              <a:ln w="635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椭圆 12"/>
              <p:cNvSpPr/>
              <p:nvPr/>
            </p:nvSpPr>
            <p:spPr>
              <a:xfrm>
                <a:off x="345004" y="343416"/>
                <a:ext cx="205859" cy="205859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>
              <a:off x="11538208" y="183928"/>
              <a:ext cx="205859" cy="6124797"/>
              <a:chOff x="345004" y="343416"/>
              <a:chExt cx="205859" cy="6124797"/>
            </a:xfrm>
          </p:grpSpPr>
          <p:cxnSp>
            <p:nvCxnSpPr>
              <p:cNvPr id="10" name="直接连接符 9"/>
              <p:cNvCxnSpPr/>
              <p:nvPr/>
            </p:nvCxnSpPr>
            <p:spPr>
              <a:xfrm>
                <a:off x="447933" y="549275"/>
                <a:ext cx="0" cy="5918938"/>
              </a:xfrm>
              <a:prstGeom prst="line">
                <a:avLst/>
              </a:prstGeom>
              <a:ln w="635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椭圆 10"/>
              <p:cNvSpPr/>
              <p:nvPr/>
            </p:nvSpPr>
            <p:spPr>
              <a:xfrm>
                <a:off x="345004" y="343416"/>
                <a:ext cx="205859" cy="205859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8" name="文本框 7"/>
            <p:cNvSpPr txBox="1"/>
            <p:nvPr/>
          </p:nvSpPr>
          <p:spPr>
            <a:xfrm>
              <a:off x="42862" y="624221"/>
              <a:ext cx="461665" cy="2438853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altLang="zh-CN" dirty="0">
                  <a:solidFill>
                    <a:schemeClr val="bg1"/>
                  </a:solidFill>
                  <a:cs typeface="+mn-ea"/>
                  <a:sym typeface="+mn-lt"/>
                </a:rPr>
                <a:t>PRESENTATION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2" name="e7d195523061f1c0" descr="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" hidden="1"/>
          <p:cNvSpPr txBox="1"/>
          <p:nvPr/>
        </p:nvSpPr>
        <p:spPr>
          <a:xfrm>
            <a:off x="-355599" y="1803400"/>
            <a:ext cx="322909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</a:t>
            </a:r>
            <a:endParaRPr kumimoji="0" lang="zh-CN" altLang="en-US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4935663" y="2194859"/>
            <a:ext cx="2880000" cy="2880000"/>
          </a:xfrm>
          <a:prstGeom prst="ellipse">
            <a:avLst/>
          </a:prstGeom>
          <a:solidFill>
            <a:srgbClr val="63CB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8281005" y="1488137"/>
            <a:ext cx="3657905" cy="4370427"/>
            <a:chOff x="8281004" y="1488136"/>
            <a:chExt cx="3657905" cy="4370427"/>
          </a:xfrm>
        </p:grpSpPr>
        <p:sp>
          <p:nvSpPr>
            <p:cNvPr id="16" name="文本框 15"/>
            <p:cNvSpPr txBox="1"/>
            <p:nvPr/>
          </p:nvSpPr>
          <p:spPr>
            <a:xfrm>
              <a:off x="8338461" y="1488136"/>
              <a:ext cx="360044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此处添加大标题</a:t>
              </a:r>
              <a:endPara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8281004" y="2072911"/>
              <a:ext cx="3089318" cy="37856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请在此处输入您的文本，或者复制您的文本粘贴到此处。</a:t>
              </a:r>
              <a:endPara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  <a:p>
              <a:pPr algn="r"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请在此处输入您的文本，或者复制您的文本粘贴到此处。</a:t>
              </a:r>
              <a:endPara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  <a:p>
              <a:pPr algn="r">
                <a:lnSpc>
                  <a:spcPct val="150000"/>
                </a:lnSpc>
              </a:pPr>
              <a:endPara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  <a:p>
              <a:pPr algn="r"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请在此处输入您的文本，或者复制您的文本粘贴到此处。</a:t>
              </a:r>
              <a:endPara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  <a:p>
              <a:pPr algn="r"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请在此处输入您的文本，或者复制您的文本粘贴到此处。</a:t>
              </a:r>
              <a:endPara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  <a:p>
              <a:pPr algn="r">
                <a:lnSpc>
                  <a:spcPct val="150000"/>
                </a:lnSpc>
              </a:pPr>
              <a:endPara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pic>
        <p:nvPicPr>
          <p:cNvPr id="9" name="图片 8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3224783" y="516667"/>
            <a:ext cx="4572968" cy="6858000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1258112" y="3867621"/>
            <a:ext cx="2556941" cy="1964181"/>
            <a:chOff x="6903254" y="3001272"/>
            <a:chExt cx="2556941" cy="1964181"/>
          </a:xfrm>
        </p:grpSpPr>
        <p:grpSp>
          <p:nvGrpSpPr>
            <p:cNvPr id="21" name="组合 20" descr="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"/>
            <p:cNvGrpSpPr/>
            <p:nvPr/>
          </p:nvGrpSpPr>
          <p:grpSpPr>
            <a:xfrm>
              <a:off x="6911416" y="3267719"/>
              <a:ext cx="252343" cy="252343"/>
              <a:chOff x="4182993" y="1626872"/>
              <a:chExt cx="252343" cy="252343"/>
            </a:xfrm>
          </p:grpSpPr>
          <p:sp>
            <p:nvSpPr>
              <p:cNvPr id="27" name="椭圆 26"/>
              <p:cNvSpPr/>
              <p:nvPr/>
            </p:nvSpPr>
            <p:spPr>
              <a:xfrm>
                <a:off x="4182993" y="1626872"/>
                <a:ext cx="252343" cy="252343"/>
              </a:xfrm>
              <a:prstGeom prst="ellipse">
                <a:avLst/>
              </a:prstGeom>
              <a:solidFill>
                <a:srgbClr val="FE90A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8" name="右箭头 18"/>
              <p:cNvSpPr/>
              <p:nvPr/>
            </p:nvSpPr>
            <p:spPr>
              <a:xfrm>
                <a:off x="4251973" y="1684849"/>
                <a:ext cx="135648" cy="157654"/>
              </a:xfrm>
              <a:prstGeom prst="rightArrow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22" name="矩形 21"/>
            <p:cNvSpPr/>
            <p:nvPr/>
          </p:nvSpPr>
          <p:spPr>
            <a:xfrm>
              <a:off x="7302059" y="3001272"/>
              <a:ext cx="2158136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请在此处输入您的文本，或者复制您的文本粘贴到此处。请在此处输入您的文本，或者复制您的文本粘贴到此处。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23" name="组合 22" descr="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"/>
            <p:cNvGrpSpPr/>
            <p:nvPr/>
          </p:nvGrpSpPr>
          <p:grpSpPr>
            <a:xfrm>
              <a:off x="6903254" y="4400903"/>
              <a:ext cx="252343" cy="252343"/>
              <a:chOff x="4204447" y="1769503"/>
              <a:chExt cx="252343" cy="252343"/>
            </a:xfrm>
          </p:grpSpPr>
          <p:sp>
            <p:nvSpPr>
              <p:cNvPr id="25" name="椭圆 24"/>
              <p:cNvSpPr/>
              <p:nvPr/>
            </p:nvSpPr>
            <p:spPr>
              <a:xfrm>
                <a:off x="4204447" y="1769503"/>
                <a:ext cx="252343" cy="252343"/>
              </a:xfrm>
              <a:prstGeom prst="ellipse">
                <a:avLst/>
              </a:prstGeom>
              <a:solidFill>
                <a:srgbClr val="FE90A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6" name="右箭头 18"/>
              <p:cNvSpPr/>
              <p:nvPr/>
            </p:nvSpPr>
            <p:spPr>
              <a:xfrm>
                <a:off x="4273427" y="1827480"/>
                <a:ext cx="135648" cy="157654"/>
              </a:xfrm>
              <a:prstGeom prst="rightArrow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24" name="矩形 23"/>
            <p:cNvSpPr/>
            <p:nvPr/>
          </p:nvSpPr>
          <p:spPr>
            <a:xfrm>
              <a:off x="7293897" y="4134456"/>
              <a:ext cx="2022441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请在此处输入您的文本，或者复制您的文本粘贴到此处。请在此处输入您的文本，或者复制您的文本粘贴到此处。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 advClick="0" advTm="3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矩形 45" descr="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"/>
          <p:cNvSpPr/>
          <p:nvPr/>
        </p:nvSpPr>
        <p:spPr>
          <a:xfrm>
            <a:off x="800859" y="701342"/>
            <a:ext cx="10818885" cy="564581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" sx="101000" sy="101000" algn="ctr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4" name="组合 3" descr="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"/>
          <p:cNvGrpSpPr/>
          <p:nvPr/>
        </p:nvGrpSpPr>
        <p:grpSpPr>
          <a:xfrm>
            <a:off x="157163" y="279180"/>
            <a:ext cx="11701205" cy="6124797"/>
            <a:chOff x="42862" y="183928"/>
            <a:chExt cx="11701205" cy="6124797"/>
          </a:xfrm>
        </p:grpSpPr>
        <p:grpSp>
          <p:nvGrpSpPr>
            <p:cNvPr id="5" name="组合 4"/>
            <p:cNvGrpSpPr/>
            <p:nvPr/>
          </p:nvGrpSpPr>
          <p:grpSpPr>
            <a:xfrm>
              <a:off x="447933" y="183928"/>
              <a:ext cx="205859" cy="6124797"/>
              <a:chOff x="345004" y="343416"/>
              <a:chExt cx="205859" cy="6124797"/>
            </a:xfrm>
          </p:grpSpPr>
          <p:cxnSp>
            <p:nvCxnSpPr>
              <p:cNvPr id="12" name="直接连接符 11"/>
              <p:cNvCxnSpPr/>
              <p:nvPr/>
            </p:nvCxnSpPr>
            <p:spPr>
              <a:xfrm>
                <a:off x="447933" y="549275"/>
                <a:ext cx="0" cy="5918938"/>
              </a:xfrm>
              <a:prstGeom prst="line">
                <a:avLst/>
              </a:prstGeom>
              <a:ln w="635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椭圆 12"/>
              <p:cNvSpPr/>
              <p:nvPr/>
            </p:nvSpPr>
            <p:spPr>
              <a:xfrm>
                <a:off x="345004" y="343416"/>
                <a:ext cx="205859" cy="205859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>
              <a:off x="11538208" y="183928"/>
              <a:ext cx="205859" cy="6124797"/>
              <a:chOff x="345004" y="343416"/>
              <a:chExt cx="205859" cy="6124797"/>
            </a:xfrm>
          </p:grpSpPr>
          <p:cxnSp>
            <p:nvCxnSpPr>
              <p:cNvPr id="10" name="直接连接符 9"/>
              <p:cNvCxnSpPr/>
              <p:nvPr/>
            </p:nvCxnSpPr>
            <p:spPr>
              <a:xfrm>
                <a:off x="447933" y="549275"/>
                <a:ext cx="0" cy="5918938"/>
              </a:xfrm>
              <a:prstGeom prst="line">
                <a:avLst/>
              </a:prstGeom>
              <a:ln w="635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椭圆 10"/>
              <p:cNvSpPr/>
              <p:nvPr/>
            </p:nvSpPr>
            <p:spPr>
              <a:xfrm>
                <a:off x="345004" y="343416"/>
                <a:ext cx="205859" cy="205859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8" name="文本框 7"/>
            <p:cNvSpPr txBox="1"/>
            <p:nvPr/>
          </p:nvSpPr>
          <p:spPr>
            <a:xfrm>
              <a:off x="42862" y="624221"/>
              <a:ext cx="461665" cy="2438853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altLang="zh-CN" dirty="0">
                  <a:solidFill>
                    <a:schemeClr val="bg1"/>
                  </a:solidFill>
                  <a:cs typeface="+mn-ea"/>
                  <a:sym typeface="+mn-lt"/>
                </a:rPr>
                <a:t>PRESENTATION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2" name="e7d195523061f1c0" descr="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" hidden="1"/>
          <p:cNvSpPr txBox="1"/>
          <p:nvPr/>
        </p:nvSpPr>
        <p:spPr>
          <a:xfrm>
            <a:off x="-355599" y="1803400"/>
            <a:ext cx="322909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</a:t>
            </a:r>
            <a:endParaRPr kumimoji="0" lang="zh-CN" altLang="en-US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5" name="矩形 14" descr="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"/>
          <p:cNvSpPr/>
          <p:nvPr/>
        </p:nvSpPr>
        <p:spPr>
          <a:xfrm>
            <a:off x="1330327" y="701341"/>
            <a:ext cx="2600651" cy="5645814"/>
          </a:xfrm>
          <a:prstGeom prst="rect">
            <a:avLst/>
          </a:prstGeom>
          <a:solidFill>
            <a:srgbClr val="FFD1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920606" y="-6990"/>
            <a:ext cx="5303495" cy="7953557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6031063" y="2089251"/>
            <a:ext cx="5495776" cy="3409385"/>
            <a:chOff x="6031062" y="2089250"/>
            <a:chExt cx="5495776" cy="3409385"/>
          </a:xfrm>
        </p:grpSpPr>
        <p:sp>
          <p:nvSpPr>
            <p:cNvPr id="18" name="矩形 17"/>
            <p:cNvSpPr/>
            <p:nvPr/>
          </p:nvSpPr>
          <p:spPr>
            <a:xfrm>
              <a:off x="6096001" y="2702353"/>
              <a:ext cx="4619148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请在此处输入您的文本，或者复制您的文本粘贴到此处。请在此处输入您的文本，或者复制您的文本粘贴到此处。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9" name="矩形 18" descr="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"/>
            <p:cNvSpPr/>
            <p:nvPr/>
          </p:nvSpPr>
          <p:spPr>
            <a:xfrm>
              <a:off x="6031062" y="2089250"/>
              <a:ext cx="549577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400" b="1" i="0" u="none" strike="noStrike" kern="1200" cap="all" spc="0" normalizeH="0" baseline="0" noProof="0" dirty="0">
                  <a:ln>
                    <a:noFill/>
                  </a:ln>
                  <a:solidFill>
                    <a:prstClr val="white">
                      <a:lumMod val="8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THE BEST </a:t>
              </a:r>
              <a:r>
                <a:rPr lang="en-US" altLang="zh-CN" sz="2400" b="1" cap="all" dirty="0">
                  <a:solidFill>
                    <a:prstClr val="white">
                      <a:lumMod val="85000"/>
                    </a:prstClr>
                  </a:solidFill>
                  <a:cs typeface="+mn-ea"/>
                  <a:sym typeface="+mn-lt"/>
                </a:rPr>
                <a:t>PRESENTATION</a:t>
              </a:r>
              <a:r>
                <a:rPr kumimoji="0" lang="en-US" altLang="zh-CN" sz="2400" b="1" i="0" u="none" strike="noStrike" kern="1200" cap="all" spc="0" normalizeH="0" baseline="0" noProof="0" dirty="0">
                  <a:ln>
                    <a:noFill/>
                  </a:ln>
                  <a:solidFill>
                    <a:prstClr val="white">
                      <a:lumMod val="8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.</a:t>
              </a:r>
              <a:endParaRPr kumimoji="0" lang="zh-CN" altLang="en-US" sz="2400" b="1" i="0" u="none" strike="noStrike" kern="1200" cap="all" spc="0" normalizeH="0" baseline="0" noProof="0" dirty="0">
                <a:ln>
                  <a:noFill/>
                </a:ln>
                <a:solidFill>
                  <a:prstClr val="white">
                    <a:lumMod val="8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6210300" y="3769418"/>
              <a:ext cx="4216235" cy="1729217"/>
              <a:chOff x="6881800" y="3001272"/>
              <a:chExt cx="4216235" cy="1729217"/>
            </a:xfrm>
          </p:grpSpPr>
          <p:grpSp>
            <p:nvGrpSpPr>
              <p:cNvPr id="21" name="组合 20" descr="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"/>
              <p:cNvGrpSpPr/>
              <p:nvPr/>
            </p:nvGrpSpPr>
            <p:grpSpPr>
              <a:xfrm>
                <a:off x="6911416" y="3267719"/>
                <a:ext cx="252343" cy="252343"/>
                <a:chOff x="4182993" y="1626872"/>
                <a:chExt cx="252343" cy="252343"/>
              </a:xfrm>
            </p:grpSpPr>
            <p:sp>
              <p:nvSpPr>
                <p:cNvPr id="27" name="椭圆 26"/>
                <p:cNvSpPr/>
                <p:nvPr/>
              </p:nvSpPr>
              <p:spPr>
                <a:xfrm>
                  <a:off x="4182993" y="1626872"/>
                  <a:ext cx="252343" cy="252343"/>
                </a:xfrm>
                <a:prstGeom prst="ellipse">
                  <a:avLst/>
                </a:prstGeom>
                <a:solidFill>
                  <a:srgbClr val="FE90A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28" name="右箭头 18"/>
                <p:cNvSpPr/>
                <p:nvPr/>
              </p:nvSpPr>
              <p:spPr>
                <a:xfrm>
                  <a:off x="4251973" y="1684849"/>
                  <a:ext cx="135648" cy="157654"/>
                </a:xfrm>
                <a:prstGeom prst="rightArrow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22" name="矩形 21"/>
              <p:cNvSpPr/>
              <p:nvPr/>
            </p:nvSpPr>
            <p:spPr>
              <a:xfrm>
                <a:off x="7302059" y="3001272"/>
                <a:ext cx="3795976" cy="7386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请在此处输入您的文本，或者复制您的文本粘贴到此处。请在此处输入您的文本，或者复制您的文本粘贴到此处。</a:t>
                </a:r>
                <a:endPara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grpSp>
            <p:nvGrpSpPr>
              <p:cNvPr id="23" name="组合 22" descr="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"/>
              <p:cNvGrpSpPr/>
              <p:nvPr/>
            </p:nvGrpSpPr>
            <p:grpSpPr>
              <a:xfrm>
                <a:off x="6881800" y="4258272"/>
                <a:ext cx="252343" cy="252343"/>
                <a:chOff x="4182993" y="1626872"/>
                <a:chExt cx="252343" cy="252343"/>
              </a:xfrm>
            </p:grpSpPr>
            <p:sp>
              <p:nvSpPr>
                <p:cNvPr id="25" name="椭圆 24"/>
                <p:cNvSpPr/>
                <p:nvPr/>
              </p:nvSpPr>
              <p:spPr>
                <a:xfrm>
                  <a:off x="4182993" y="1626872"/>
                  <a:ext cx="252343" cy="252343"/>
                </a:xfrm>
                <a:prstGeom prst="ellipse">
                  <a:avLst/>
                </a:prstGeom>
                <a:solidFill>
                  <a:srgbClr val="FE90A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26" name="右箭头 18"/>
                <p:cNvSpPr/>
                <p:nvPr/>
              </p:nvSpPr>
              <p:spPr>
                <a:xfrm>
                  <a:off x="4251973" y="1684849"/>
                  <a:ext cx="135648" cy="157654"/>
                </a:xfrm>
                <a:prstGeom prst="rightArrow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24" name="矩形 23"/>
              <p:cNvSpPr/>
              <p:nvPr/>
            </p:nvSpPr>
            <p:spPr>
              <a:xfrm>
                <a:off x="7272443" y="3991825"/>
                <a:ext cx="3795976" cy="7386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请在此处输入您的文本，或者复制您的文本粘贴到此处。请在此处输入您的文本，或者复制您的文本粘贴到此处。</a:t>
                </a:r>
                <a:endPara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p:transition spd="slow" advClick="0" advTm="3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矩形 45" descr="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"/>
          <p:cNvSpPr/>
          <p:nvPr/>
        </p:nvSpPr>
        <p:spPr>
          <a:xfrm>
            <a:off x="800859" y="701342"/>
            <a:ext cx="10818885" cy="564581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" sx="101000" sy="101000" algn="ctr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4" name="组合 3" descr="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"/>
          <p:cNvGrpSpPr/>
          <p:nvPr/>
        </p:nvGrpSpPr>
        <p:grpSpPr>
          <a:xfrm>
            <a:off x="157163" y="279180"/>
            <a:ext cx="11701205" cy="6124797"/>
            <a:chOff x="42862" y="183928"/>
            <a:chExt cx="11701205" cy="6124797"/>
          </a:xfrm>
        </p:grpSpPr>
        <p:grpSp>
          <p:nvGrpSpPr>
            <p:cNvPr id="5" name="组合 4"/>
            <p:cNvGrpSpPr/>
            <p:nvPr/>
          </p:nvGrpSpPr>
          <p:grpSpPr>
            <a:xfrm>
              <a:off x="447933" y="183928"/>
              <a:ext cx="205859" cy="6124797"/>
              <a:chOff x="345004" y="343416"/>
              <a:chExt cx="205859" cy="6124797"/>
            </a:xfrm>
          </p:grpSpPr>
          <p:cxnSp>
            <p:nvCxnSpPr>
              <p:cNvPr id="12" name="直接连接符 11"/>
              <p:cNvCxnSpPr/>
              <p:nvPr/>
            </p:nvCxnSpPr>
            <p:spPr>
              <a:xfrm>
                <a:off x="447933" y="549275"/>
                <a:ext cx="0" cy="5918938"/>
              </a:xfrm>
              <a:prstGeom prst="line">
                <a:avLst/>
              </a:prstGeom>
              <a:ln w="635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椭圆 12"/>
              <p:cNvSpPr/>
              <p:nvPr/>
            </p:nvSpPr>
            <p:spPr>
              <a:xfrm>
                <a:off x="345004" y="343416"/>
                <a:ext cx="205859" cy="205859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>
              <a:off x="11538208" y="183928"/>
              <a:ext cx="205859" cy="6124797"/>
              <a:chOff x="345004" y="343416"/>
              <a:chExt cx="205859" cy="6124797"/>
            </a:xfrm>
          </p:grpSpPr>
          <p:cxnSp>
            <p:nvCxnSpPr>
              <p:cNvPr id="10" name="直接连接符 9"/>
              <p:cNvCxnSpPr/>
              <p:nvPr/>
            </p:nvCxnSpPr>
            <p:spPr>
              <a:xfrm>
                <a:off x="447933" y="549275"/>
                <a:ext cx="0" cy="5918938"/>
              </a:xfrm>
              <a:prstGeom prst="line">
                <a:avLst/>
              </a:prstGeom>
              <a:ln w="635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椭圆 10"/>
              <p:cNvSpPr/>
              <p:nvPr/>
            </p:nvSpPr>
            <p:spPr>
              <a:xfrm>
                <a:off x="345004" y="343416"/>
                <a:ext cx="205859" cy="205859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8" name="文本框 7"/>
            <p:cNvSpPr txBox="1"/>
            <p:nvPr/>
          </p:nvSpPr>
          <p:spPr>
            <a:xfrm>
              <a:off x="42862" y="624221"/>
              <a:ext cx="461665" cy="2438853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altLang="zh-CN" dirty="0">
                  <a:solidFill>
                    <a:schemeClr val="bg1"/>
                  </a:solidFill>
                  <a:cs typeface="+mn-ea"/>
                  <a:sym typeface="+mn-lt"/>
                </a:rPr>
                <a:t>PRESENTATION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2" name="e7d195523061f1c0" descr="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" hidden="1"/>
          <p:cNvSpPr txBox="1"/>
          <p:nvPr/>
        </p:nvSpPr>
        <p:spPr>
          <a:xfrm>
            <a:off x="-355599" y="1803400"/>
            <a:ext cx="322909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</a:t>
            </a:r>
            <a:endParaRPr kumimoji="0" lang="zh-CN" altLang="en-US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7132476" y="3796269"/>
            <a:ext cx="3827339" cy="1729217"/>
            <a:chOff x="6881800" y="3001272"/>
            <a:chExt cx="3827339" cy="1729217"/>
          </a:xfrm>
        </p:grpSpPr>
        <p:grpSp>
          <p:nvGrpSpPr>
            <p:cNvPr id="18" name="组合 17" descr="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"/>
            <p:cNvGrpSpPr/>
            <p:nvPr/>
          </p:nvGrpSpPr>
          <p:grpSpPr>
            <a:xfrm>
              <a:off x="6911416" y="3267719"/>
              <a:ext cx="252343" cy="252343"/>
              <a:chOff x="4182993" y="1626872"/>
              <a:chExt cx="252343" cy="252343"/>
            </a:xfrm>
          </p:grpSpPr>
          <p:sp>
            <p:nvSpPr>
              <p:cNvPr id="24" name="椭圆 23"/>
              <p:cNvSpPr/>
              <p:nvPr/>
            </p:nvSpPr>
            <p:spPr>
              <a:xfrm>
                <a:off x="4182993" y="1626872"/>
                <a:ext cx="252343" cy="252343"/>
              </a:xfrm>
              <a:prstGeom prst="ellipse">
                <a:avLst/>
              </a:prstGeom>
              <a:solidFill>
                <a:srgbClr val="FE90A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5" name="右箭头 18"/>
              <p:cNvSpPr/>
              <p:nvPr/>
            </p:nvSpPr>
            <p:spPr>
              <a:xfrm>
                <a:off x="4251973" y="1684849"/>
                <a:ext cx="135648" cy="157654"/>
              </a:xfrm>
              <a:prstGeom prst="rightArrow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19" name="矩形 18"/>
            <p:cNvSpPr/>
            <p:nvPr/>
          </p:nvSpPr>
          <p:spPr>
            <a:xfrm>
              <a:off x="7302059" y="3001272"/>
              <a:ext cx="3407080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请在此处输入您的文本，或者复制您的文本粘贴到此处。请在此处输入您的文本，或者复制您的文本粘贴到此处。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20" name="组合 19" descr="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"/>
            <p:cNvGrpSpPr/>
            <p:nvPr/>
          </p:nvGrpSpPr>
          <p:grpSpPr>
            <a:xfrm>
              <a:off x="6881800" y="4258272"/>
              <a:ext cx="252343" cy="252343"/>
              <a:chOff x="4182993" y="1626872"/>
              <a:chExt cx="252343" cy="252343"/>
            </a:xfrm>
          </p:grpSpPr>
          <p:sp>
            <p:nvSpPr>
              <p:cNvPr id="22" name="椭圆 21"/>
              <p:cNvSpPr/>
              <p:nvPr/>
            </p:nvSpPr>
            <p:spPr>
              <a:xfrm>
                <a:off x="4182993" y="1626872"/>
                <a:ext cx="252343" cy="252343"/>
              </a:xfrm>
              <a:prstGeom prst="ellipse">
                <a:avLst/>
              </a:prstGeom>
              <a:solidFill>
                <a:srgbClr val="FE90A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3" name="右箭头 18"/>
              <p:cNvSpPr/>
              <p:nvPr/>
            </p:nvSpPr>
            <p:spPr>
              <a:xfrm>
                <a:off x="4251973" y="1684849"/>
                <a:ext cx="135648" cy="157654"/>
              </a:xfrm>
              <a:prstGeom prst="rightArrow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21" name="矩形 20"/>
            <p:cNvSpPr/>
            <p:nvPr/>
          </p:nvSpPr>
          <p:spPr>
            <a:xfrm>
              <a:off x="7272443" y="3991825"/>
              <a:ext cx="3407080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请在此处输入您的文本，或者复制您的文本粘贴到此处。请在此处输入您的文本，或者复制您的文本粘贴到此处。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pic>
        <p:nvPicPr>
          <p:cNvPr id="14" name="图片 13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8010748" y="1326574"/>
            <a:ext cx="2490688" cy="2117932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1232185" y="3406196"/>
            <a:ext cx="2655043" cy="2509362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4028521" y="3406198"/>
            <a:ext cx="2655043" cy="2481433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1179201" y="1314953"/>
            <a:ext cx="5504364" cy="1674932"/>
            <a:chOff x="1179200" y="1314953"/>
            <a:chExt cx="5504364" cy="1674932"/>
          </a:xfrm>
        </p:grpSpPr>
        <p:sp>
          <p:nvSpPr>
            <p:cNvPr id="33" name="矩形 32"/>
            <p:cNvSpPr/>
            <p:nvPr/>
          </p:nvSpPr>
          <p:spPr>
            <a:xfrm>
              <a:off x="1244137" y="1928056"/>
              <a:ext cx="5439427" cy="10618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请在此处输入您的文本，或者复制您的文本粘贴到此处。请在此处输入您的文本，或者复制您的文本粘贴到此处。请在此处输入您的文本，或者复制您的文本粘贴到此处。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4" name="矩形 33" descr="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"/>
            <p:cNvSpPr/>
            <p:nvPr/>
          </p:nvSpPr>
          <p:spPr>
            <a:xfrm>
              <a:off x="1179200" y="1314953"/>
              <a:ext cx="549577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400" b="1" i="0" u="none" strike="noStrike" kern="1200" cap="all" spc="0" normalizeH="0" baseline="0" noProof="0" dirty="0">
                  <a:ln>
                    <a:noFill/>
                  </a:ln>
                  <a:solidFill>
                    <a:prstClr val="white">
                      <a:lumMod val="8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THE BEST </a:t>
              </a:r>
              <a:r>
                <a:rPr lang="en-US" altLang="zh-CN" sz="2400" b="1" cap="all" dirty="0">
                  <a:solidFill>
                    <a:prstClr val="white">
                      <a:lumMod val="85000"/>
                    </a:prstClr>
                  </a:solidFill>
                  <a:cs typeface="+mn-ea"/>
                  <a:sym typeface="+mn-lt"/>
                </a:rPr>
                <a:t>PRESENTATION</a:t>
              </a:r>
              <a:r>
                <a:rPr kumimoji="0" lang="en-US" altLang="zh-CN" sz="2400" b="1" i="0" u="none" strike="noStrike" kern="1200" cap="all" spc="0" normalizeH="0" baseline="0" noProof="0" dirty="0">
                  <a:ln>
                    <a:noFill/>
                  </a:ln>
                  <a:solidFill>
                    <a:prstClr val="white">
                      <a:lumMod val="8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.</a:t>
              </a:r>
              <a:endParaRPr kumimoji="0" lang="zh-CN" altLang="en-US" sz="2400" b="1" i="0" u="none" strike="noStrike" kern="1200" cap="all" spc="0" normalizeH="0" baseline="0" noProof="0" dirty="0">
                <a:ln>
                  <a:noFill/>
                </a:ln>
                <a:solidFill>
                  <a:prstClr val="white">
                    <a:lumMod val="8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 advClick="0" advTm="3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矩形 45" descr="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"/>
          <p:cNvSpPr/>
          <p:nvPr/>
        </p:nvSpPr>
        <p:spPr>
          <a:xfrm>
            <a:off x="800859" y="701342"/>
            <a:ext cx="10818885" cy="564581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" sx="101000" sy="101000" algn="ctr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4" name="组合 3" descr="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"/>
          <p:cNvGrpSpPr/>
          <p:nvPr/>
        </p:nvGrpSpPr>
        <p:grpSpPr>
          <a:xfrm>
            <a:off x="157163" y="279180"/>
            <a:ext cx="11701205" cy="6124797"/>
            <a:chOff x="42862" y="183928"/>
            <a:chExt cx="11701205" cy="6124797"/>
          </a:xfrm>
        </p:grpSpPr>
        <p:grpSp>
          <p:nvGrpSpPr>
            <p:cNvPr id="5" name="组合 4"/>
            <p:cNvGrpSpPr/>
            <p:nvPr/>
          </p:nvGrpSpPr>
          <p:grpSpPr>
            <a:xfrm>
              <a:off x="447933" y="183928"/>
              <a:ext cx="205859" cy="6124797"/>
              <a:chOff x="345004" y="343416"/>
              <a:chExt cx="205859" cy="6124797"/>
            </a:xfrm>
          </p:grpSpPr>
          <p:cxnSp>
            <p:nvCxnSpPr>
              <p:cNvPr id="12" name="直接连接符 11"/>
              <p:cNvCxnSpPr/>
              <p:nvPr/>
            </p:nvCxnSpPr>
            <p:spPr>
              <a:xfrm>
                <a:off x="447933" y="549275"/>
                <a:ext cx="0" cy="5918938"/>
              </a:xfrm>
              <a:prstGeom prst="line">
                <a:avLst/>
              </a:prstGeom>
              <a:ln w="635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椭圆 12"/>
              <p:cNvSpPr/>
              <p:nvPr/>
            </p:nvSpPr>
            <p:spPr>
              <a:xfrm>
                <a:off x="345004" y="343416"/>
                <a:ext cx="205859" cy="205859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>
              <a:off x="11538208" y="183928"/>
              <a:ext cx="205859" cy="6124797"/>
              <a:chOff x="345004" y="343416"/>
              <a:chExt cx="205859" cy="6124797"/>
            </a:xfrm>
          </p:grpSpPr>
          <p:cxnSp>
            <p:nvCxnSpPr>
              <p:cNvPr id="10" name="直接连接符 9"/>
              <p:cNvCxnSpPr/>
              <p:nvPr/>
            </p:nvCxnSpPr>
            <p:spPr>
              <a:xfrm>
                <a:off x="447933" y="549275"/>
                <a:ext cx="0" cy="5918938"/>
              </a:xfrm>
              <a:prstGeom prst="line">
                <a:avLst/>
              </a:prstGeom>
              <a:ln w="635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椭圆 10"/>
              <p:cNvSpPr/>
              <p:nvPr/>
            </p:nvSpPr>
            <p:spPr>
              <a:xfrm>
                <a:off x="345004" y="343416"/>
                <a:ext cx="205859" cy="205859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8" name="文本框 7"/>
            <p:cNvSpPr txBox="1"/>
            <p:nvPr/>
          </p:nvSpPr>
          <p:spPr>
            <a:xfrm>
              <a:off x="42862" y="624221"/>
              <a:ext cx="461665" cy="2438853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altLang="zh-CN" dirty="0">
                  <a:solidFill>
                    <a:schemeClr val="bg1"/>
                  </a:solidFill>
                  <a:cs typeface="+mn-ea"/>
                  <a:sym typeface="+mn-lt"/>
                </a:rPr>
                <a:t>PRESENTATION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2" name="e7d195523061f1c0" descr="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" hidden="1"/>
          <p:cNvSpPr txBox="1"/>
          <p:nvPr/>
        </p:nvSpPr>
        <p:spPr>
          <a:xfrm>
            <a:off x="-355599" y="1803400"/>
            <a:ext cx="322909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</a:t>
            </a:r>
            <a:endParaRPr kumimoji="0" lang="zh-CN" altLang="en-US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576518" y="1552441"/>
            <a:ext cx="5914748" cy="3985057"/>
            <a:chOff x="1576517" y="1552439"/>
            <a:chExt cx="5914748" cy="3985057"/>
          </a:xfrm>
        </p:grpSpPr>
        <p:grpSp>
          <p:nvGrpSpPr>
            <p:cNvPr id="15" name="组合 14"/>
            <p:cNvGrpSpPr/>
            <p:nvPr/>
          </p:nvGrpSpPr>
          <p:grpSpPr>
            <a:xfrm>
              <a:off x="1576517" y="2077796"/>
              <a:ext cx="2739124" cy="1384995"/>
              <a:chOff x="6911416" y="2807747"/>
              <a:chExt cx="2739124" cy="1384995"/>
            </a:xfrm>
          </p:grpSpPr>
          <p:grpSp>
            <p:nvGrpSpPr>
              <p:cNvPr id="16" name="组合 15" descr="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"/>
              <p:cNvGrpSpPr/>
              <p:nvPr/>
            </p:nvGrpSpPr>
            <p:grpSpPr>
              <a:xfrm>
                <a:off x="6911416" y="3267719"/>
                <a:ext cx="252343" cy="252343"/>
                <a:chOff x="4182993" y="1626872"/>
                <a:chExt cx="252343" cy="252343"/>
              </a:xfrm>
            </p:grpSpPr>
            <p:sp>
              <p:nvSpPr>
                <p:cNvPr id="22" name="椭圆 21"/>
                <p:cNvSpPr/>
                <p:nvPr/>
              </p:nvSpPr>
              <p:spPr>
                <a:xfrm>
                  <a:off x="4182993" y="1626872"/>
                  <a:ext cx="252343" cy="252343"/>
                </a:xfrm>
                <a:prstGeom prst="ellipse">
                  <a:avLst/>
                </a:prstGeom>
                <a:solidFill>
                  <a:srgbClr val="FE90A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23" name="右箭头 18"/>
                <p:cNvSpPr/>
                <p:nvPr/>
              </p:nvSpPr>
              <p:spPr>
                <a:xfrm>
                  <a:off x="4251973" y="1684849"/>
                  <a:ext cx="135648" cy="157654"/>
                </a:xfrm>
                <a:prstGeom prst="rightArrow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17" name="矩形 16"/>
              <p:cNvSpPr/>
              <p:nvPr/>
            </p:nvSpPr>
            <p:spPr>
              <a:xfrm>
                <a:off x="7299453" y="2807747"/>
                <a:ext cx="2351087" cy="138499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请在此处输入您的文本，或者复制您的文本粘贴到此处。请在此处输入您的文本，或者复制您的文本粘贴到此处。</a:t>
                </a:r>
                <a:endPara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48" name="组合 47"/>
            <p:cNvGrpSpPr/>
            <p:nvPr/>
          </p:nvGrpSpPr>
          <p:grpSpPr>
            <a:xfrm>
              <a:off x="4717058" y="2077796"/>
              <a:ext cx="2739124" cy="1384995"/>
              <a:chOff x="6911416" y="2807747"/>
              <a:chExt cx="2739124" cy="1384995"/>
            </a:xfrm>
          </p:grpSpPr>
          <p:grpSp>
            <p:nvGrpSpPr>
              <p:cNvPr id="49" name="组合 48" descr="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"/>
              <p:cNvGrpSpPr/>
              <p:nvPr/>
            </p:nvGrpSpPr>
            <p:grpSpPr>
              <a:xfrm>
                <a:off x="6911416" y="3267719"/>
                <a:ext cx="252343" cy="252343"/>
                <a:chOff x="4182993" y="1626872"/>
                <a:chExt cx="252343" cy="252343"/>
              </a:xfrm>
            </p:grpSpPr>
            <p:sp>
              <p:nvSpPr>
                <p:cNvPr id="51" name="椭圆 50"/>
                <p:cNvSpPr/>
                <p:nvPr/>
              </p:nvSpPr>
              <p:spPr>
                <a:xfrm>
                  <a:off x="4182993" y="1626872"/>
                  <a:ext cx="252343" cy="252343"/>
                </a:xfrm>
                <a:prstGeom prst="ellipse">
                  <a:avLst/>
                </a:prstGeom>
                <a:solidFill>
                  <a:srgbClr val="FE90A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52" name="右箭头 18"/>
                <p:cNvSpPr/>
                <p:nvPr/>
              </p:nvSpPr>
              <p:spPr>
                <a:xfrm>
                  <a:off x="4251973" y="1684849"/>
                  <a:ext cx="135648" cy="157654"/>
                </a:xfrm>
                <a:prstGeom prst="rightArrow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50" name="矩形 49"/>
              <p:cNvSpPr/>
              <p:nvPr/>
            </p:nvSpPr>
            <p:spPr>
              <a:xfrm>
                <a:off x="7299453" y="2807747"/>
                <a:ext cx="2351087" cy="138499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请在此处输入您的文本，或者复制您的文本粘贴到此处。请在此处输入您的文本，或者复制您的文本粘贴到此处。</a:t>
                </a:r>
                <a:endPara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>
              <a:off x="1611600" y="4152501"/>
              <a:ext cx="2739124" cy="1384995"/>
              <a:chOff x="6911416" y="2807747"/>
              <a:chExt cx="2739124" cy="1384995"/>
            </a:xfrm>
          </p:grpSpPr>
          <p:grpSp>
            <p:nvGrpSpPr>
              <p:cNvPr id="54" name="组合 53" descr="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"/>
              <p:cNvGrpSpPr/>
              <p:nvPr/>
            </p:nvGrpSpPr>
            <p:grpSpPr>
              <a:xfrm>
                <a:off x="6911416" y="3267719"/>
                <a:ext cx="252343" cy="252343"/>
                <a:chOff x="4182993" y="1626872"/>
                <a:chExt cx="252343" cy="252343"/>
              </a:xfrm>
            </p:grpSpPr>
            <p:sp>
              <p:nvSpPr>
                <p:cNvPr id="56" name="椭圆 55"/>
                <p:cNvSpPr/>
                <p:nvPr/>
              </p:nvSpPr>
              <p:spPr>
                <a:xfrm>
                  <a:off x="4182993" y="1626872"/>
                  <a:ext cx="252343" cy="252343"/>
                </a:xfrm>
                <a:prstGeom prst="ellipse">
                  <a:avLst/>
                </a:prstGeom>
                <a:solidFill>
                  <a:srgbClr val="FE90A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57" name="右箭头 18"/>
                <p:cNvSpPr/>
                <p:nvPr/>
              </p:nvSpPr>
              <p:spPr>
                <a:xfrm>
                  <a:off x="4251973" y="1684849"/>
                  <a:ext cx="135648" cy="157654"/>
                </a:xfrm>
                <a:prstGeom prst="rightArrow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55" name="矩形 54"/>
              <p:cNvSpPr/>
              <p:nvPr/>
            </p:nvSpPr>
            <p:spPr>
              <a:xfrm>
                <a:off x="7299453" y="2807747"/>
                <a:ext cx="2351087" cy="138499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请在此处输入您的文本，或者复制您的文本粘贴到此处。请在此处输入您的文本，或者复制您的文本粘贴到此处。</a:t>
                </a:r>
                <a:endPara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58" name="组合 57"/>
            <p:cNvGrpSpPr/>
            <p:nvPr/>
          </p:nvGrpSpPr>
          <p:grpSpPr>
            <a:xfrm>
              <a:off x="4752141" y="4152501"/>
              <a:ext cx="2739124" cy="1384995"/>
              <a:chOff x="6911416" y="2807747"/>
              <a:chExt cx="2739124" cy="1384995"/>
            </a:xfrm>
          </p:grpSpPr>
          <p:grpSp>
            <p:nvGrpSpPr>
              <p:cNvPr id="59" name="组合 58" descr="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"/>
              <p:cNvGrpSpPr/>
              <p:nvPr/>
            </p:nvGrpSpPr>
            <p:grpSpPr>
              <a:xfrm>
                <a:off x="6911416" y="3267719"/>
                <a:ext cx="252343" cy="252343"/>
                <a:chOff x="4182993" y="1626872"/>
                <a:chExt cx="252343" cy="252343"/>
              </a:xfrm>
            </p:grpSpPr>
            <p:sp>
              <p:nvSpPr>
                <p:cNvPr id="61" name="椭圆 60"/>
                <p:cNvSpPr/>
                <p:nvPr/>
              </p:nvSpPr>
              <p:spPr>
                <a:xfrm>
                  <a:off x="4182993" y="1626872"/>
                  <a:ext cx="252343" cy="252343"/>
                </a:xfrm>
                <a:prstGeom prst="ellipse">
                  <a:avLst/>
                </a:prstGeom>
                <a:solidFill>
                  <a:srgbClr val="FE90A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62" name="右箭头 18"/>
                <p:cNvSpPr/>
                <p:nvPr/>
              </p:nvSpPr>
              <p:spPr>
                <a:xfrm>
                  <a:off x="4251973" y="1684849"/>
                  <a:ext cx="135648" cy="157654"/>
                </a:xfrm>
                <a:prstGeom prst="rightArrow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60" name="矩形 59"/>
              <p:cNvSpPr/>
              <p:nvPr/>
            </p:nvSpPr>
            <p:spPr>
              <a:xfrm>
                <a:off x="7299453" y="2807747"/>
                <a:ext cx="2351087" cy="138499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请在此处输入您的文本，或者复制您的文本粘贴到此处。请在此处输入您的文本，或者复制您的文本粘贴到此处。</a:t>
                </a:r>
                <a:endPara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63" name="文本框 62"/>
            <p:cNvSpPr txBox="1"/>
            <p:nvPr/>
          </p:nvSpPr>
          <p:spPr>
            <a:xfrm>
              <a:off x="1947714" y="1552439"/>
              <a:ext cx="221788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此处添加大标题</a:t>
              </a:r>
              <a:endPara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4" name="文本框 63"/>
            <p:cNvSpPr txBox="1"/>
            <p:nvPr/>
          </p:nvSpPr>
          <p:spPr>
            <a:xfrm>
              <a:off x="5101357" y="1580089"/>
              <a:ext cx="221788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此处添加大标题</a:t>
              </a:r>
              <a:endPara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5" name="文本框 64"/>
            <p:cNvSpPr txBox="1"/>
            <p:nvPr/>
          </p:nvSpPr>
          <p:spPr>
            <a:xfrm>
              <a:off x="1960832" y="3699001"/>
              <a:ext cx="221788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此处添加大标题</a:t>
              </a:r>
              <a:endPara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6" name="文本框 65"/>
            <p:cNvSpPr txBox="1"/>
            <p:nvPr/>
          </p:nvSpPr>
          <p:spPr>
            <a:xfrm>
              <a:off x="5114476" y="3726651"/>
              <a:ext cx="221788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此处添加大标题</a:t>
              </a:r>
              <a:endPara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7922626" y="1019322"/>
            <a:ext cx="3697117" cy="1576423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7922624" y="2698024"/>
            <a:ext cx="3697117" cy="1564232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7933459" y="4386686"/>
            <a:ext cx="3686283" cy="1576423"/>
          </a:xfrm>
          <a:prstGeom prst="rect">
            <a:avLst/>
          </a:prstGeom>
        </p:spPr>
      </p:pic>
    </p:spTree>
  </p:cSld>
  <p:clrMapOvr>
    <a:masterClrMapping/>
  </p:clrMapOvr>
  <p:transition spd="slow" advClick="0" advTm="3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 descr="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"/>
          <p:cNvGrpSpPr/>
          <p:nvPr/>
        </p:nvGrpSpPr>
        <p:grpSpPr>
          <a:xfrm>
            <a:off x="0" y="2"/>
            <a:ext cx="12192003" cy="6872513"/>
            <a:chOff x="-1" y="-3"/>
            <a:chExt cx="12192003" cy="6858002"/>
          </a:xfrm>
        </p:grpSpPr>
        <p:sp>
          <p:nvSpPr>
            <p:cNvPr id="26" name="流程图: 手动输入 25"/>
            <p:cNvSpPr/>
            <p:nvPr/>
          </p:nvSpPr>
          <p:spPr>
            <a:xfrm rot="16200000">
              <a:off x="5383619" y="49616"/>
              <a:ext cx="6858001" cy="6758764"/>
            </a:xfrm>
            <a:prstGeom prst="flowChartManualInput">
              <a:avLst/>
            </a:prstGeom>
            <a:solidFill>
              <a:srgbClr val="FFD1D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7" name="流程图: 手动输入 26"/>
            <p:cNvSpPr/>
            <p:nvPr/>
          </p:nvSpPr>
          <p:spPr>
            <a:xfrm rot="5400000">
              <a:off x="-15950" y="15946"/>
              <a:ext cx="6858002" cy="6826103"/>
            </a:xfrm>
            <a:prstGeom prst="flowChartManualInput">
              <a:avLst/>
            </a:prstGeom>
            <a:solidFill>
              <a:srgbClr val="BDD7E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10" name="矩形 9" descr="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"/>
          <p:cNvSpPr/>
          <p:nvPr/>
        </p:nvSpPr>
        <p:spPr>
          <a:xfrm>
            <a:off x="686559" y="606092"/>
            <a:ext cx="10818885" cy="564581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" sx="101000" sy="101000" algn="ctr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4" name="KSO_Shape"/>
          <p:cNvSpPr/>
          <p:nvPr/>
        </p:nvSpPr>
        <p:spPr>
          <a:xfrm rot="5400000">
            <a:off x="9748861" y="2832684"/>
            <a:ext cx="2355193" cy="1157971"/>
          </a:xfrm>
          <a:custGeom>
            <a:avLst/>
            <a:gdLst>
              <a:gd name="connsiteX0" fmla="*/ 0 w 3325370"/>
              <a:gd name="connsiteY0" fmla="*/ 0 h 1637134"/>
              <a:gd name="connsiteX1" fmla="*/ 3325370 w 3325370"/>
              <a:gd name="connsiteY1" fmla="*/ 0 h 1637134"/>
              <a:gd name="connsiteX2" fmla="*/ 3318183 w 3325370"/>
              <a:gd name="connsiteY2" fmla="*/ 142905 h 1637134"/>
              <a:gd name="connsiteX3" fmla="*/ 1673347 w 3325370"/>
              <a:gd name="connsiteY3" fmla="*/ 1637102 h 1637134"/>
              <a:gd name="connsiteX4" fmla="*/ 10229 w 3325370"/>
              <a:gd name="connsiteY4" fmla="*/ 163281 h 16371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25370" h="1637134">
                <a:moveTo>
                  <a:pt x="0" y="0"/>
                </a:moveTo>
                <a:lnTo>
                  <a:pt x="3325370" y="0"/>
                </a:lnTo>
                <a:lnTo>
                  <a:pt x="3318183" y="142905"/>
                </a:lnTo>
                <a:cubicBezTo>
                  <a:pt x="3233689" y="978328"/>
                  <a:pt x="2530939" y="1631820"/>
                  <a:pt x="1673347" y="1637102"/>
                </a:cubicBezTo>
                <a:cubicBezTo>
                  <a:pt x="815755" y="1642385"/>
                  <a:pt x="105008" y="997600"/>
                  <a:pt x="10229" y="163281"/>
                </a:cubicBezTo>
                <a:close/>
              </a:path>
            </a:pathLst>
          </a:custGeom>
          <a:solidFill>
            <a:srgbClr val="63CB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" name="e7d195523061f1c0" descr="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" hidden="1"/>
          <p:cNvSpPr txBox="1"/>
          <p:nvPr/>
        </p:nvSpPr>
        <p:spPr>
          <a:xfrm>
            <a:off x="-355599" y="1803400"/>
            <a:ext cx="322909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</a:t>
            </a:r>
            <a:endParaRPr kumimoji="0" lang="zh-CN" altLang="en-US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5" name="KSO_Shape"/>
          <p:cNvSpPr/>
          <p:nvPr/>
        </p:nvSpPr>
        <p:spPr>
          <a:xfrm rot="5400000" flipV="1">
            <a:off x="28121" y="2911015"/>
            <a:ext cx="2355193" cy="1060975"/>
          </a:xfrm>
          <a:custGeom>
            <a:avLst/>
            <a:gdLst>
              <a:gd name="connsiteX0" fmla="*/ 0 w 3325370"/>
              <a:gd name="connsiteY0" fmla="*/ 0 h 1637134"/>
              <a:gd name="connsiteX1" fmla="*/ 3325370 w 3325370"/>
              <a:gd name="connsiteY1" fmla="*/ 0 h 1637134"/>
              <a:gd name="connsiteX2" fmla="*/ 3318183 w 3325370"/>
              <a:gd name="connsiteY2" fmla="*/ 142905 h 1637134"/>
              <a:gd name="connsiteX3" fmla="*/ 1673347 w 3325370"/>
              <a:gd name="connsiteY3" fmla="*/ 1637102 h 1637134"/>
              <a:gd name="connsiteX4" fmla="*/ 10229 w 3325370"/>
              <a:gd name="connsiteY4" fmla="*/ 163281 h 16371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25370" h="1637134">
                <a:moveTo>
                  <a:pt x="0" y="0"/>
                </a:moveTo>
                <a:lnTo>
                  <a:pt x="3325370" y="0"/>
                </a:lnTo>
                <a:lnTo>
                  <a:pt x="3318183" y="142905"/>
                </a:lnTo>
                <a:cubicBezTo>
                  <a:pt x="3233689" y="978328"/>
                  <a:pt x="2530939" y="1631820"/>
                  <a:pt x="1673347" y="1637102"/>
                </a:cubicBezTo>
                <a:cubicBezTo>
                  <a:pt x="815755" y="1642385"/>
                  <a:pt x="105008" y="997600"/>
                  <a:pt x="10229" y="163281"/>
                </a:cubicBezTo>
                <a:close/>
              </a:path>
            </a:pathLst>
          </a:custGeom>
          <a:solidFill>
            <a:srgbClr val="FE90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546363" y="740843"/>
            <a:ext cx="2691456" cy="3810188"/>
            <a:chOff x="989988" y="82401"/>
            <a:chExt cx="2691456" cy="3810188"/>
          </a:xfrm>
        </p:grpSpPr>
        <p:pic>
          <p:nvPicPr>
            <p:cNvPr id="28" name="图片 27"/>
            <p:cNvPicPr>
              <a:picLocks noChangeAspect="1"/>
            </p:cNvPicPr>
            <p:nvPr/>
          </p:nvPicPr>
          <p:blipFill rotWithShape="1">
            <a:blip r:embed="rId1" cstate="screen"/>
            <a:srcRect l="-7320" b="-18314"/>
            <a:stretch>
              <a:fillRect/>
            </a:stretch>
          </p:blipFill>
          <p:spPr>
            <a:xfrm>
              <a:off x="1387782" y="82401"/>
              <a:ext cx="2293662" cy="3810188"/>
            </a:xfrm>
            <a:prstGeom prst="rect">
              <a:avLst/>
            </a:prstGeom>
          </p:spPr>
        </p:pic>
        <p:pic>
          <p:nvPicPr>
            <p:cNvPr id="30" name="图片 29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989988" y="1129753"/>
              <a:ext cx="2293662" cy="1498524"/>
            </a:xfrm>
            <a:prstGeom prst="rect">
              <a:avLst/>
            </a:prstGeom>
          </p:spPr>
        </p:pic>
      </p:grpSp>
      <p:pic>
        <p:nvPicPr>
          <p:cNvPr id="34" name="图片 33"/>
          <p:cNvPicPr>
            <a:picLocks noChangeAspect="1"/>
          </p:cNvPicPr>
          <p:nvPr/>
        </p:nvPicPr>
        <p:blipFill rotWithShape="1">
          <a:blip r:embed="rId3" cstate="screen"/>
          <a:srcRect l="-7320" b="-18314"/>
          <a:stretch>
            <a:fillRect/>
          </a:stretch>
        </p:blipFill>
        <p:spPr>
          <a:xfrm>
            <a:off x="846607" y="552540"/>
            <a:ext cx="1114719" cy="1851748"/>
          </a:xfrm>
          <a:prstGeom prst="rect">
            <a:avLst/>
          </a:prstGeom>
        </p:spPr>
      </p:pic>
      <p:pic>
        <p:nvPicPr>
          <p:cNvPr id="40" name="图片 39"/>
          <p:cNvPicPr>
            <a:picLocks noChangeAspect="1"/>
          </p:cNvPicPr>
          <p:nvPr/>
        </p:nvPicPr>
        <p:blipFill rotWithShape="1">
          <a:blip r:embed="rId4" cstate="screen"/>
          <a:srcRect l="-7320" b="-18314"/>
          <a:stretch>
            <a:fillRect/>
          </a:stretch>
        </p:blipFill>
        <p:spPr>
          <a:xfrm>
            <a:off x="1002017" y="5079875"/>
            <a:ext cx="646051" cy="1073205"/>
          </a:xfrm>
          <a:prstGeom prst="rect">
            <a:avLst/>
          </a:prstGeom>
        </p:spPr>
      </p:pic>
      <p:pic>
        <p:nvPicPr>
          <p:cNvPr id="41" name="图片 40"/>
          <p:cNvPicPr>
            <a:picLocks noChangeAspect="1"/>
          </p:cNvPicPr>
          <p:nvPr/>
        </p:nvPicPr>
        <p:blipFill rotWithShape="1">
          <a:blip r:embed="rId5" cstate="screen"/>
          <a:srcRect l="-7320" b="-18314"/>
          <a:stretch>
            <a:fillRect/>
          </a:stretch>
        </p:blipFill>
        <p:spPr>
          <a:xfrm>
            <a:off x="1723915" y="4394219"/>
            <a:ext cx="495135" cy="822506"/>
          </a:xfrm>
          <a:prstGeom prst="rect">
            <a:avLst/>
          </a:prstGeom>
        </p:spPr>
      </p:pic>
      <p:pic>
        <p:nvPicPr>
          <p:cNvPr id="50" name="图片 49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4491776" y="-2489997"/>
            <a:ext cx="9347997" cy="9347997"/>
          </a:xfrm>
          <a:prstGeom prst="rect">
            <a:avLst/>
          </a:prstGeom>
        </p:spPr>
      </p:pic>
      <p:pic>
        <p:nvPicPr>
          <p:cNvPr id="36" name="图片 35"/>
          <p:cNvPicPr>
            <a:picLocks noChangeAspect="1"/>
          </p:cNvPicPr>
          <p:nvPr/>
        </p:nvPicPr>
        <p:blipFill rotWithShape="1">
          <a:blip r:embed="rId3" cstate="screen"/>
          <a:srcRect l="-7320" b="-18314"/>
          <a:stretch>
            <a:fillRect/>
          </a:stretch>
        </p:blipFill>
        <p:spPr>
          <a:xfrm>
            <a:off x="9325202" y="1009101"/>
            <a:ext cx="1114719" cy="1851748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9238321" y="2316020"/>
            <a:ext cx="2293663" cy="1498524"/>
          </a:xfrm>
          <a:prstGeom prst="rect">
            <a:avLst/>
          </a:prstGeom>
        </p:spPr>
      </p:pic>
      <p:pic>
        <p:nvPicPr>
          <p:cNvPr id="38" name="图片 37"/>
          <p:cNvPicPr>
            <a:picLocks noChangeAspect="1"/>
          </p:cNvPicPr>
          <p:nvPr/>
        </p:nvPicPr>
        <p:blipFill rotWithShape="1">
          <a:blip r:embed="rId7" cstate="screen"/>
          <a:srcRect l="-7320" b="-18314"/>
          <a:stretch>
            <a:fillRect/>
          </a:stretch>
        </p:blipFill>
        <p:spPr>
          <a:xfrm>
            <a:off x="10455133" y="3761400"/>
            <a:ext cx="793699" cy="1318475"/>
          </a:xfrm>
          <a:prstGeom prst="rect">
            <a:avLst/>
          </a:prstGeom>
        </p:spPr>
      </p:pic>
      <p:pic>
        <p:nvPicPr>
          <p:cNvPr id="39" name="图片 38"/>
          <p:cNvPicPr>
            <a:picLocks noChangeAspect="1"/>
          </p:cNvPicPr>
          <p:nvPr/>
        </p:nvPicPr>
        <p:blipFill rotWithShape="1">
          <a:blip r:embed="rId8" cstate="screen"/>
          <a:srcRect l="-7320" b="-18314"/>
          <a:stretch>
            <a:fillRect/>
          </a:stretch>
        </p:blipFill>
        <p:spPr>
          <a:xfrm>
            <a:off x="9527187" y="4514004"/>
            <a:ext cx="1202391" cy="1997388"/>
          </a:xfrm>
          <a:prstGeom prst="rect">
            <a:avLst/>
          </a:prstGeom>
        </p:spPr>
      </p:pic>
      <p:sp>
        <p:nvSpPr>
          <p:cNvPr id="54" name="文本框 53"/>
          <p:cNvSpPr txBox="1"/>
          <p:nvPr/>
        </p:nvSpPr>
        <p:spPr>
          <a:xfrm>
            <a:off x="2937573" y="1963282"/>
            <a:ext cx="312057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 dirty="0">
                <a:solidFill>
                  <a:srgbClr val="FE90AB"/>
                </a:solidFill>
                <a:cs typeface="+mn-ea"/>
                <a:sym typeface="+mn-lt"/>
              </a:rPr>
              <a:t>总结</a:t>
            </a:r>
            <a:endParaRPr lang="zh-CN" altLang="en-US" sz="8000" dirty="0">
              <a:solidFill>
                <a:srgbClr val="FE90AB"/>
              </a:solidFill>
              <a:cs typeface="+mn-ea"/>
              <a:sym typeface="+mn-lt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2226246" y="3282187"/>
            <a:ext cx="4385816" cy="152328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请在此处输入您的文本，或者复制您的文本粘贴到此处。请在此处输入您的文本，或者复制您的文本粘贴到此处。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请在此处输入您的文本，或者复制您的文本粘贴到此处。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请在此处输入您的文本，或者复制您的文本粘贴到此处。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3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DD7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直角三角形 16"/>
          <p:cNvSpPr/>
          <p:nvPr/>
        </p:nvSpPr>
        <p:spPr>
          <a:xfrm>
            <a:off x="1" y="696686"/>
            <a:ext cx="7331763" cy="6161314"/>
          </a:xfrm>
          <a:prstGeom prst="rtTriangle">
            <a:avLst/>
          </a:prstGeom>
          <a:solidFill>
            <a:srgbClr val="FFD1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-224428" y="2"/>
            <a:ext cx="5065659" cy="6858001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7369302" y="460658"/>
            <a:ext cx="4903452" cy="500419"/>
            <a:chOff x="6548663" y="445502"/>
            <a:chExt cx="4903452" cy="500419"/>
          </a:xfrm>
        </p:grpSpPr>
        <p:sp>
          <p:nvSpPr>
            <p:cNvPr id="7" name="文本框 6" descr="e7d195523061f1c09e9d68d7cf438b91ef959ecb14fc25d26BBA7F7DBC18E55DFF4014AF651F0BF2569D4B6C1DA7F1A4683A481403BD872FC687266AD13265C1DE7C373772FD8728ABDD69ADD03BFF5BE2862BC891DBB79E9FFE0A45870580B727378CE51894265C5FCE9765AAEA7AB4127457B77A16193D89E7423B0C3C4BD45A22867C95D5C4E10E083CF85A111BE6"/>
            <p:cNvSpPr txBox="1"/>
            <p:nvPr/>
          </p:nvSpPr>
          <p:spPr>
            <a:xfrm>
              <a:off x="6548663" y="445502"/>
              <a:ext cx="1015021" cy="492443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lnSpc>
                  <a:spcPct val="130000"/>
                </a:lnSpc>
                <a:defRPr sz="3200" b="1">
                  <a:blipFill>
                    <a:blip r:embed="rId2"/>
                    <a:stretch>
                      <a:fillRect/>
                    </a:stretch>
                  </a:blipFill>
                  <a:latin typeface="Arca Majora Heavy" pitchFamily="2" charset="0"/>
                  <a:ea typeface="+mj-ea"/>
                </a:defRPr>
              </a:lvl1pPr>
            </a:lstStyle>
            <a:p>
              <a:pPr marL="0" marR="0" lvl="0" indent="0" algn="l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HOME</a:t>
              </a:r>
              <a:endPara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" name="文本框 7" descr="e7d195523061f1c09e9d68d7cf438b91ef959ecb14fc25d26BBA7F7DBC18E55DFF4014AF651F0BF2569D4B6C1DA7F1A4683A481403BD872FC687266AD13265C1DE7C373772FD8728ABDD69ADD03BFF5BE2862BC891DBB79E9FFE0A45870580B727378CE51894265C5FCE9765AAEA7AB4127457B77A16193D89E7423B0C3C4BD45A22867C95D5C4E10E083CF85A111BE6"/>
            <p:cNvSpPr txBox="1"/>
            <p:nvPr/>
          </p:nvSpPr>
          <p:spPr>
            <a:xfrm>
              <a:off x="7460479" y="445502"/>
              <a:ext cx="1490280" cy="492443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lnSpc>
                  <a:spcPct val="130000"/>
                </a:lnSpc>
                <a:defRPr sz="1600" b="1">
                  <a:blipFill>
                    <a:blip r:embed="rId2"/>
                    <a:stretch>
                      <a:fillRect/>
                    </a:stretch>
                  </a:blipFill>
                  <a:latin typeface="Arca Majora Heavy" pitchFamily="2" charset="0"/>
                  <a:ea typeface="+mj-ea"/>
                </a:defRPr>
              </a:lvl1pPr>
            </a:lstStyle>
            <a:p>
              <a:pPr marL="0" marR="0" lvl="0" indent="0" algn="l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PROJECTS</a:t>
              </a:r>
              <a:endPara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" name="文本框 9" descr="e7d195523061f1c09e9d68d7cf438b91ef959ecb14fc25d26BBA7F7DBC18E55DFF4014AF651F0BF2569D4B6C1DA7F1A4683A481403BD872FC687266AD13265C1DE7C373772FD8728ABDD69ADD03BFF5BE2862BC891DBB79E9FFE0A45870580B727378CE51894265C5FCE9765AAEA7AB4127457B77A16193D89E7423B0C3C4BD45A22867C95D5C4E10E083CF85A111BE6"/>
            <p:cNvSpPr txBox="1"/>
            <p:nvPr/>
          </p:nvSpPr>
          <p:spPr>
            <a:xfrm>
              <a:off x="8775867" y="445503"/>
              <a:ext cx="1406154" cy="492443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lnSpc>
                  <a:spcPct val="130000"/>
                </a:lnSpc>
                <a:defRPr sz="1600" b="1">
                  <a:blipFill dpi="0" rotWithShape="1">
                    <a:blip r:embed="rId3"/>
                    <a:srcRect/>
                    <a:stretch>
                      <a:fillRect/>
                    </a:stretch>
                  </a:blipFill>
                  <a:latin typeface="Arca Majora Heavy" pitchFamily="2" charset="0"/>
                  <a:ea typeface="+mj-ea"/>
                </a:defRPr>
              </a:lvl1pPr>
            </a:lstStyle>
            <a:p>
              <a:pPr marL="0" marR="0" lvl="0" indent="0" algn="l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SERVICES</a:t>
              </a:r>
              <a:endPara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" name="文本框 10" descr="e7d195523061f1c09e9d68d7cf438b91ef959ecb14fc25d26BBA7F7DBC18E55DFF4014AF651F0BF2569D4B6C1DA7F1A4683A481403BD872FC687266AD13265C1DE7C373772FD8728ABDD69ADD03BFF5BE2862BC891DBB79E9FFE0A45870580B727378CE51894265C5FCE9765AAEA7AB4127457B77A16193D89E7423B0C3C4BD45A22867C95D5C4E10E083CF85A111BE6"/>
            <p:cNvSpPr txBox="1"/>
            <p:nvPr/>
          </p:nvSpPr>
          <p:spPr>
            <a:xfrm>
              <a:off x="10007168" y="453478"/>
              <a:ext cx="1444947" cy="492443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lnSpc>
                  <a:spcPct val="130000"/>
                </a:lnSpc>
                <a:defRPr sz="1600" b="1">
                  <a:blipFill dpi="0" rotWithShape="1">
                    <a:blip r:embed="rId3"/>
                    <a:srcRect/>
                    <a:stretch>
                      <a:fillRect/>
                    </a:stretch>
                  </a:blipFill>
                  <a:latin typeface="Arca Majora Heavy" pitchFamily="2" charset="0"/>
                  <a:ea typeface="+mj-ea"/>
                </a:defRPr>
              </a:lvl1pPr>
            </a:lstStyle>
            <a:p>
              <a:pPr marL="0" marR="0" lvl="0" indent="0" algn="l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CONTACT</a:t>
              </a:r>
              <a:endPara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9804802" y="6183764"/>
            <a:ext cx="2249595" cy="246221"/>
            <a:chOff x="9979968" y="6190530"/>
            <a:chExt cx="2249594" cy="246221"/>
          </a:xfrm>
        </p:grpSpPr>
        <p:sp>
          <p:nvSpPr>
            <p:cNvPr id="13" name="Freeform 62" descr="e7d195523061f1c03a90ee8e42cb24248e56383cd534985688F9F494128731F165EE95AB4B0C0A38076AAEA07667B1565C446FC45FF01DFB0E885BCDBDF3A284F3DB14DA61DD97F0BAB2E6C668FB4931DDB978EA95FBA9946F1E42C241B7C06E942EFE13D6CF29216F9C6A046D84F39B673468243A808C2E618E242B0D084D953D4B199029E7DF111916F50185D2315B"/>
            <p:cNvSpPr>
              <a:spLocks noEditPoints="1"/>
            </p:cNvSpPr>
            <p:nvPr/>
          </p:nvSpPr>
          <p:spPr bwMode="auto">
            <a:xfrm>
              <a:off x="9979968" y="6249920"/>
              <a:ext cx="137450" cy="135137"/>
            </a:xfrm>
            <a:custGeom>
              <a:avLst/>
              <a:gdLst>
                <a:gd name="T0" fmla="*/ 92739 w 55"/>
                <a:gd name="T1" fmla="*/ 185737 h 54"/>
                <a:gd name="T2" fmla="*/ 0 w 55"/>
                <a:gd name="T3" fmla="*/ 92869 h 54"/>
                <a:gd name="T4" fmla="*/ 92739 w 55"/>
                <a:gd name="T5" fmla="*/ 0 h 54"/>
                <a:gd name="T6" fmla="*/ 188913 w 55"/>
                <a:gd name="T7" fmla="*/ 92869 h 54"/>
                <a:gd name="T8" fmla="*/ 92739 w 55"/>
                <a:gd name="T9" fmla="*/ 185737 h 54"/>
                <a:gd name="T10" fmla="*/ 13739 w 55"/>
                <a:gd name="T11" fmla="*/ 92869 h 54"/>
                <a:gd name="T12" fmla="*/ 92739 w 55"/>
                <a:gd name="T13" fmla="*/ 171979 h 54"/>
                <a:gd name="T14" fmla="*/ 171739 w 55"/>
                <a:gd name="T15" fmla="*/ 92869 h 54"/>
                <a:gd name="T16" fmla="*/ 92739 w 55"/>
                <a:gd name="T17" fmla="*/ 13758 h 54"/>
                <a:gd name="T18" fmla="*/ 13739 w 55"/>
                <a:gd name="T19" fmla="*/ 92869 h 54"/>
                <a:gd name="T20" fmla="*/ 140826 w 55"/>
                <a:gd name="T21" fmla="*/ 127264 h 54"/>
                <a:gd name="T22" fmla="*/ 96174 w 55"/>
                <a:gd name="T23" fmla="*/ 151341 h 54"/>
                <a:gd name="T24" fmla="*/ 37783 w 55"/>
                <a:gd name="T25" fmla="*/ 92869 h 54"/>
                <a:gd name="T26" fmla="*/ 96174 w 55"/>
                <a:gd name="T27" fmla="*/ 34396 h 54"/>
                <a:gd name="T28" fmla="*/ 137391 w 55"/>
                <a:gd name="T29" fmla="*/ 58473 h 54"/>
                <a:gd name="T30" fmla="*/ 137391 w 55"/>
                <a:gd name="T31" fmla="*/ 72231 h 54"/>
                <a:gd name="T32" fmla="*/ 137391 w 55"/>
                <a:gd name="T33" fmla="*/ 72231 h 54"/>
                <a:gd name="T34" fmla="*/ 123652 w 55"/>
                <a:gd name="T35" fmla="*/ 72231 h 54"/>
                <a:gd name="T36" fmla="*/ 120217 w 55"/>
                <a:gd name="T37" fmla="*/ 72231 h 54"/>
                <a:gd name="T38" fmla="*/ 120217 w 55"/>
                <a:gd name="T39" fmla="*/ 61912 h 54"/>
                <a:gd name="T40" fmla="*/ 96174 w 55"/>
                <a:gd name="T41" fmla="*/ 51594 h 54"/>
                <a:gd name="T42" fmla="*/ 54957 w 55"/>
                <a:gd name="T43" fmla="*/ 92869 h 54"/>
                <a:gd name="T44" fmla="*/ 96174 w 55"/>
                <a:gd name="T45" fmla="*/ 134143 h 54"/>
                <a:gd name="T46" fmla="*/ 120217 w 55"/>
                <a:gd name="T47" fmla="*/ 123825 h 54"/>
                <a:gd name="T48" fmla="*/ 120217 w 55"/>
                <a:gd name="T49" fmla="*/ 113506 h 54"/>
                <a:gd name="T50" fmla="*/ 123652 w 55"/>
                <a:gd name="T51" fmla="*/ 113506 h 54"/>
                <a:gd name="T52" fmla="*/ 137391 w 55"/>
                <a:gd name="T53" fmla="*/ 113506 h 54"/>
                <a:gd name="T54" fmla="*/ 140826 w 55"/>
                <a:gd name="T55" fmla="*/ 113506 h 54"/>
                <a:gd name="T56" fmla="*/ 140826 w 55"/>
                <a:gd name="T57" fmla="*/ 127264 h 54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55" h="54">
                  <a:moveTo>
                    <a:pt x="27" y="54"/>
                  </a:moveTo>
                  <a:cubicBezTo>
                    <a:pt x="12" y="54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4"/>
                    <a:pt x="27" y="54"/>
                  </a:cubicBezTo>
                  <a:close/>
                  <a:moveTo>
                    <a:pt x="4" y="27"/>
                  </a:moveTo>
                  <a:cubicBezTo>
                    <a:pt x="4" y="40"/>
                    <a:pt x="15" y="50"/>
                    <a:pt x="27" y="50"/>
                  </a:cubicBezTo>
                  <a:cubicBezTo>
                    <a:pt x="40" y="50"/>
                    <a:pt x="50" y="40"/>
                    <a:pt x="50" y="27"/>
                  </a:cubicBezTo>
                  <a:cubicBezTo>
                    <a:pt x="50" y="14"/>
                    <a:pt x="40" y="4"/>
                    <a:pt x="27" y="4"/>
                  </a:cubicBezTo>
                  <a:cubicBezTo>
                    <a:pt x="15" y="4"/>
                    <a:pt x="4" y="14"/>
                    <a:pt x="4" y="27"/>
                  </a:cubicBezTo>
                  <a:close/>
                  <a:moveTo>
                    <a:pt x="41" y="37"/>
                  </a:moveTo>
                  <a:cubicBezTo>
                    <a:pt x="41" y="42"/>
                    <a:pt x="33" y="44"/>
                    <a:pt x="28" y="44"/>
                  </a:cubicBezTo>
                  <a:cubicBezTo>
                    <a:pt x="18" y="44"/>
                    <a:pt x="11" y="37"/>
                    <a:pt x="11" y="27"/>
                  </a:cubicBezTo>
                  <a:cubicBezTo>
                    <a:pt x="11" y="17"/>
                    <a:pt x="18" y="10"/>
                    <a:pt x="28" y="10"/>
                  </a:cubicBezTo>
                  <a:cubicBezTo>
                    <a:pt x="31" y="10"/>
                    <a:pt x="40" y="11"/>
                    <a:pt x="40" y="17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35" y="16"/>
                    <a:pt x="31" y="15"/>
                    <a:pt x="28" y="15"/>
                  </a:cubicBezTo>
                  <a:cubicBezTo>
                    <a:pt x="21" y="15"/>
                    <a:pt x="16" y="20"/>
                    <a:pt x="16" y="27"/>
                  </a:cubicBezTo>
                  <a:cubicBezTo>
                    <a:pt x="16" y="34"/>
                    <a:pt x="21" y="39"/>
                    <a:pt x="28" y="39"/>
                  </a:cubicBezTo>
                  <a:cubicBezTo>
                    <a:pt x="31" y="39"/>
                    <a:pt x="35" y="38"/>
                    <a:pt x="35" y="36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5" y="33"/>
                    <a:pt x="36" y="33"/>
                    <a:pt x="36" y="33"/>
                  </a:cubicBezTo>
                  <a:cubicBezTo>
                    <a:pt x="40" y="33"/>
                    <a:pt x="40" y="33"/>
                    <a:pt x="40" y="33"/>
                  </a:cubicBezTo>
                  <a:cubicBezTo>
                    <a:pt x="41" y="33"/>
                    <a:pt x="41" y="33"/>
                    <a:pt x="41" y="33"/>
                  </a:cubicBezTo>
                  <a:lnTo>
                    <a:pt x="41" y="3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4" name="TextBox 40" descr="e7d195523061f1c03a90ee8e42cb24248e56383cd534985688F9F494128731F165EE95AB4B0C0A38076AAEA07667B1565C446FC45FF01DFB0E885BCDBDF3A284F3DB14DA61DD97F0BAB2E6C668FB4931DDB978EA95FBA9946F1E42C241B7C06E942EFE13D6CF29216F9C6A046D84F39B673468243A808C2E618E242B0D084D953D4B199029E7DF111916F50185D2315B"/>
            <p:cNvSpPr txBox="1"/>
            <p:nvPr/>
          </p:nvSpPr>
          <p:spPr>
            <a:xfrm>
              <a:off x="10154956" y="6190530"/>
              <a:ext cx="207460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1000" b="0" i="0" u="none" strike="noStrike" kern="1200" cap="none" spc="30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IBAOTU.ALL RIGHTS</a:t>
              </a:r>
              <a:endParaRPr kumimoji="0" lang="id-ID" sz="1000" b="0" i="0" u="none" strike="noStrike" kern="1200" cap="none" spc="3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5659642" y="2371017"/>
            <a:ext cx="574765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b="1" dirty="0">
                <a:solidFill>
                  <a:srgbClr val="FE90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THANK YOU</a:t>
            </a:r>
            <a:endParaRPr lang="zh-CN" altLang="en-US" sz="6600" b="1" dirty="0">
              <a:solidFill>
                <a:srgbClr val="FE90A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5625934" y="3605603"/>
            <a:ext cx="574765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b="1" dirty="0">
                <a:solidFill>
                  <a:srgbClr val="FE90A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谢谢大家</a:t>
            </a:r>
            <a:endParaRPr lang="zh-CN" altLang="en-US" sz="6000" b="1" dirty="0">
              <a:solidFill>
                <a:srgbClr val="FE90A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3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组合 54" descr="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"/>
          <p:cNvGrpSpPr/>
          <p:nvPr/>
        </p:nvGrpSpPr>
        <p:grpSpPr>
          <a:xfrm>
            <a:off x="0" y="2"/>
            <a:ext cx="12192003" cy="6872513"/>
            <a:chOff x="-1" y="-3"/>
            <a:chExt cx="12192003" cy="6858002"/>
          </a:xfrm>
        </p:grpSpPr>
        <p:sp>
          <p:nvSpPr>
            <p:cNvPr id="56" name="流程图: 手动输入 55"/>
            <p:cNvSpPr/>
            <p:nvPr/>
          </p:nvSpPr>
          <p:spPr>
            <a:xfrm rot="16200000">
              <a:off x="5383619" y="49616"/>
              <a:ext cx="6858001" cy="6758764"/>
            </a:xfrm>
            <a:prstGeom prst="flowChartManualInput">
              <a:avLst/>
            </a:prstGeom>
            <a:solidFill>
              <a:srgbClr val="FFD1D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7" name="流程图: 手动输入 56"/>
            <p:cNvSpPr/>
            <p:nvPr/>
          </p:nvSpPr>
          <p:spPr>
            <a:xfrm rot="5400000">
              <a:off x="-15950" y="15946"/>
              <a:ext cx="6858002" cy="6826103"/>
            </a:xfrm>
            <a:prstGeom prst="flowChartManualInput">
              <a:avLst/>
            </a:prstGeom>
            <a:solidFill>
              <a:srgbClr val="BDD7E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2" name="矩形 1" descr="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"/>
          <p:cNvSpPr/>
          <p:nvPr/>
        </p:nvSpPr>
        <p:spPr>
          <a:xfrm>
            <a:off x="686559" y="606092"/>
            <a:ext cx="10818885" cy="564581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" sx="101000" sy="101000" algn="ctr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pic>
        <p:nvPicPr>
          <p:cNvPr id="7" name="图片 6" descr="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188405" y="1260298"/>
            <a:ext cx="1813251" cy="1813251"/>
          </a:xfrm>
          <a:prstGeom prst="rect">
            <a:avLst/>
          </a:prstGeom>
        </p:spPr>
      </p:pic>
      <p:grpSp>
        <p:nvGrpSpPr>
          <p:cNvPr id="3" name="组合 2" descr="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"/>
          <p:cNvGrpSpPr/>
          <p:nvPr/>
        </p:nvGrpSpPr>
        <p:grpSpPr>
          <a:xfrm>
            <a:off x="3222162" y="415790"/>
            <a:ext cx="6836239" cy="3154710"/>
            <a:chOff x="2312080" y="571682"/>
            <a:chExt cx="6836238" cy="3154710"/>
          </a:xfrm>
        </p:grpSpPr>
        <p:sp>
          <p:nvSpPr>
            <p:cNvPr id="9" name="矩形 8"/>
            <p:cNvSpPr/>
            <p:nvPr/>
          </p:nvSpPr>
          <p:spPr>
            <a:xfrm>
              <a:off x="4724926" y="2067149"/>
              <a:ext cx="4423392" cy="1200329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7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ontents</a:t>
              </a:r>
              <a:endParaRPr kumimoji="0" lang="zh-CN" altLang="en-US" sz="7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2312080" y="571682"/>
              <a:ext cx="3283973" cy="3154710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99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C</a:t>
              </a:r>
              <a:endParaRPr kumimoji="0" lang="zh-CN" altLang="en-US" sz="199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35" name="组合 34" descr="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"/>
          <p:cNvGrpSpPr/>
          <p:nvPr/>
        </p:nvGrpSpPr>
        <p:grpSpPr>
          <a:xfrm>
            <a:off x="2416743" y="3380196"/>
            <a:ext cx="1277868" cy="2400832"/>
            <a:chOff x="2374904" y="3364134"/>
            <a:chExt cx="1277868" cy="2400832"/>
          </a:xfrm>
        </p:grpSpPr>
        <p:grpSp>
          <p:nvGrpSpPr>
            <p:cNvPr id="16" name="组合 15"/>
            <p:cNvGrpSpPr/>
            <p:nvPr/>
          </p:nvGrpSpPr>
          <p:grpSpPr>
            <a:xfrm>
              <a:off x="2374904" y="3364134"/>
              <a:ext cx="1277868" cy="2400832"/>
              <a:chOff x="2374904" y="3364134"/>
              <a:chExt cx="1277868" cy="2400832"/>
            </a:xfrm>
          </p:grpSpPr>
          <p:grpSp>
            <p:nvGrpSpPr>
              <p:cNvPr id="11" name="组合 10"/>
              <p:cNvGrpSpPr/>
              <p:nvPr/>
            </p:nvGrpSpPr>
            <p:grpSpPr>
              <a:xfrm>
                <a:off x="2849787" y="3364134"/>
                <a:ext cx="802985" cy="1411807"/>
                <a:chOff x="2849787" y="3364134"/>
                <a:chExt cx="802985" cy="1411807"/>
              </a:xfrm>
            </p:grpSpPr>
            <p:sp>
              <p:nvSpPr>
                <p:cNvPr id="13" name="文本框 12"/>
                <p:cNvSpPr txBox="1"/>
                <p:nvPr/>
              </p:nvSpPr>
              <p:spPr>
                <a:xfrm>
                  <a:off x="3098774" y="3364134"/>
                  <a:ext cx="553998" cy="1382010"/>
                </a:xfrm>
                <a:prstGeom prst="rect">
                  <a:avLst/>
                </a:prstGeom>
                <a:noFill/>
              </p:spPr>
              <p:txBody>
                <a:bodyPr vert="eaVert" wrap="square" rtlCol="0">
                  <a:spAutoFit/>
                </a:bodyPr>
                <a:lstStyle/>
                <a:p>
                  <a:pPr marL="0" marR="0" lvl="0" indent="0" algn="dist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lang="zh-CN" altLang="en-US" sz="2400" dirty="0">
                      <a:solidFill>
                        <a:prstClr val="black">
                          <a:lumMod val="85000"/>
                          <a:lumOff val="15000"/>
                        </a:prstClr>
                      </a:solidFill>
                      <a:cs typeface="+mn-ea"/>
                      <a:sym typeface="+mn-lt"/>
                    </a:rPr>
                    <a:t>市场定位</a:t>
                  </a:r>
                  <a:endParaRPr kumimoji="0" lang="zh-CN" alt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85000"/>
                        <a:lumOff val="15000"/>
                      </a:prstClr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14" name="矩形 13"/>
                <p:cNvSpPr/>
                <p:nvPr/>
              </p:nvSpPr>
              <p:spPr>
                <a:xfrm>
                  <a:off x="2849787" y="3393931"/>
                  <a:ext cx="346249" cy="1382010"/>
                </a:xfrm>
                <a:prstGeom prst="rect">
                  <a:avLst/>
                </a:prstGeom>
              </p:spPr>
              <p:txBody>
                <a:bodyPr vert="eaVert" wrap="square">
                  <a:spAutoFit/>
                </a:bodyPr>
                <a:lstStyle/>
                <a:p>
                  <a:pPr marL="0" marR="0" lvl="0" indent="0" algn="dist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kumimoji="0" lang="en-US" altLang="zh-CN" sz="105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cs typeface="+mn-ea"/>
                      <a:sym typeface="+mn-lt"/>
                    </a:rPr>
                    <a:t>PRESENTATION</a:t>
                  </a:r>
                  <a:endParaRPr kumimoji="0" lang="zh-CN" altLang="en-US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15" name="矩形 14"/>
              <p:cNvSpPr/>
              <p:nvPr/>
            </p:nvSpPr>
            <p:spPr>
              <a:xfrm>
                <a:off x="2374904" y="3393931"/>
                <a:ext cx="615553" cy="2371035"/>
              </a:xfrm>
              <a:prstGeom prst="rect">
                <a:avLst/>
              </a:prstGeom>
            </p:spPr>
            <p:txBody>
              <a:bodyPr vert="eaVert" wrap="square">
                <a:spAutoFit/>
              </a:bodyPr>
              <a:lstStyle/>
              <a:p>
                <a:r>
                  <a:rPr lang="zh-CN" altLang="en-US" sz="1400" dirty="0">
                    <a:solidFill>
                      <a:srgbClr val="1A1126"/>
                    </a:solidFill>
                    <a:cs typeface="+mn-ea"/>
                    <a:sym typeface="+mn-lt"/>
                  </a:rPr>
                  <a:t>请在此处输入您的文本，或者复制您的文本粘贴到此处。</a:t>
                </a:r>
                <a:endParaRPr lang="en-US" altLang="zh-CN" sz="1400" dirty="0">
                  <a:solidFill>
                    <a:srgbClr val="1A1126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32" name="组合 31"/>
            <p:cNvGrpSpPr/>
            <p:nvPr/>
          </p:nvGrpSpPr>
          <p:grpSpPr>
            <a:xfrm>
              <a:off x="3157855" y="4911556"/>
              <a:ext cx="252343" cy="252343"/>
              <a:chOff x="4182993" y="1626872"/>
              <a:chExt cx="252343" cy="252343"/>
            </a:xfrm>
          </p:grpSpPr>
          <p:sp>
            <p:nvSpPr>
              <p:cNvPr id="33" name="椭圆 32"/>
              <p:cNvSpPr/>
              <p:nvPr/>
            </p:nvSpPr>
            <p:spPr>
              <a:xfrm>
                <a:off x="4182993" y="1626872"/>
                <a:ext cx="252343" cy="252343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4" name="右箭头 33"/>
              <p:cNvSpPr/>
              <p:nvPr/>
            </p:nvSpPr>
            <p:spPr>
              <a:xfrm>
                <a:off x="4241340" y="1683103"/>
                <a:ext cx="135648" cy="157654"/>
              </a:xfrm>
              <a:prstGeom prst="rightArrow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sp>
        <p:nvSpPr>
          <p:cNvPr id="4" name="e7d195523061f1c0" descr="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" hidden="1"/>
          <p:cNvSpPr txBox="1"/>
          <p:nvPr/>
        </p:nvSpPr>
        <p:spPr>
          <a:xfrm>
            <a:off x="-355599" y="1803400"/>
            <a:ext cx="322909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</a:t>
            </a:r>
            <a:endParaRPr kumimoji="0" lang="zh-CN" altLang="en-US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21" name="组合 20" descr="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"/>
          <p:cNvGrpSpPr/>
          <p:nvPr/>
        </p:nvGrpSpPr>
        <p:grpSpPr>
          <a:xfrm>
            <a:off x="4438322" y="3380196"/>
            <a:ext cx="1252116" cy="2400832"/>
            <a:chOff x="2374904" y="3364134"/>
            <a:chExt cx="1252116" cy="2400832"/>
          </a:xfrm>
        </p:grpSpPr>
        <p:grpSp>
          <p:nvGrpSpPr>
            <p:cNvPr id="22" name="组合 21"/>
            <p:cNvGrpSpPr/>
            <p:nvPr/>
          </p:nvGrpSpPr>
          <p:grpSpPr>
            <a:xfrm>
              <a:off x="2374904" y="3364134"/>
              <a:ext cx="1252116" cy="2400832"/>
              <a:chOff x="2374904" y="3364134"/>
              <a:chExt cx="1252116" cy="2400832"/>
            </a:xfrm>
          </p:grpSpPr>
          <p:grpSp>
            <p:nvGrpSpPr>
              <p:cNvPr id="26" name="组合 25"/>
              <p:cNvGrpSpPr/>
              <p:nvPr/>
            </p:nvGrpSpPr>
            <p:grpSpPr>
              <a:xfrm>
                <a:off x="2849787" y="3364134"/>
                <a:ext cx="777233" cy="1411807"/>
                <a:chOff x="2849787" y="3364134"/>
                <a:chExt cx="777233" cy="1411807"/>
              </a:xfrm>
            </p:grpSpPr>
            <p:sp>
              <p:nvSpPr>
                <p:cNvPr id="28" name="文本框 27"/>
                <p:cNvSpPr txBox="1"/>
                <p:nvPr/>
              </p:nvSpPr>
              <p:spPr>
                <a:xfrm>
                  <a:off x="3073022" y="3364134"/>
                  <a:ext cx="553998" cy="1382010"/>
                </a:xfrm>
                <a:prstGeom prst="rect">
                  <a:avLst/>
                </a:prstGeom>
                <a:noFill/>
              </p:spPr>
              <p:txBody>
                <a:bodyPr vert="eaVert" wrap="square" rtlCol="0">
                  <a:spAutoFit/>
                </a:bodyPr>
                <a:lstStyle/>
                <a:p>
                  <a:pPr marL="0" marR="0" lvl="0" indent="0" algn="dist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lang="zh-CN" altLang="en-US" sz="2400" dirty="0">
                      <a:solidFill>
                        <a:prstClr val="black">
                          <a:lumMod val="85000"/>
                          <a:lumOff val="15000"/>
                        </a:prstClr>
                      </a:solidFill>
                      <a:cs typeface="+mn-ea"/>
                      <a:sym typeface="+mn-lt"/>
                    </a:rPr>
                    <a:t>目标定位</a:t>
                  </a:r>
                  <a:endParaRPr kumimoji="0" lang="zh-CN" alt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85000"/>
                        <a:lumOff val="15000"/>
                      </a:prstClr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29" name="矩形 28"/>
                <p:cNvSpPr/>
                <p:nvPr/>
              </p:nvSpPr>
              <p:spPr>
                <a:xfrm>
                  <a:off x="2849787" y="3393931"/>
                  <a:ext cx="346249" cy="1382010"/>
                </a:xfrm>
                <a:prstGeom prst="rect">
                  <a:avLst/>
                </a:prstGeom>
              </p:spPr>
              <p:txBody>
                <a:bodyPr vert="eaVert" wrap="square">
                  <a:spAutoFit/>
                </a:bodyPr>
                <a:lstStyle/>
                <a:p>
                  <a:pPr marL="0" marR="0" lvl="0" indent="0" algn="dist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kumimoji="0" lang="en-US" altLang="zh-CN" sz="105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cs typeface="+mn-ea"/>
                      <a:sym typeface="+mn-lt"/>
                    </a:rPr>
                    <a:t>PRESENTATION</a:t>
                  </a:r>
                  <a:endParaRPr kumimoji="0" lang="zh-CN" altLang="en-US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27" name="矩形 26"/>
              <p:cNvSpPr/>
              <p:nvPr/>
            </p:nvSpPr>
            <p:spPr>
              <a:xfrm>
                <a:off x="2374904" y="3393931"/>
                <a:ext cx="615553" cy="2371035"/>
              </a:xfrm>
              <a:prstGeom prst="rect">
                <a:avLst/>
              </a:prstGeom>
            </p:spPr>
            <p:txBody>
              <a:bodyPr vert="eaVert" wrap="square">
                <a:spAutoFit/>
              </a:bodyPr>
              <a:lstStyle/>
              <a:p>
                <a:r>
                  <a:rPr lang="zh-CN" altLang="en-US" sz="1400" dirty="0">
                    <a:solidFill>
                      <a:srgbClr val="1A1126"/>
                    </a:solidFill>
                    <a:cs typeface="+mn-ea"/>
                    <a:sym typeface="+mn-lt"/>
                  </a:rPr>
                  <a:t>请在此处输入您的文本，或者复制您的文本粘贴到此处。</a:t>
                </a:r>
                <a:endParaRPr lang="en-US" altLang="zh-CN" sz="1400" dirty="0">
                  <a:solidFill>
                    <a:srgbClr val="1A1126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23" name="组合 22"/>
            <p:cNvGrpSpPr/>
            <p:nvPr/>
          </p:nvGrpSpPr>
          <p:grpSpPr>
            <a:xfrm>
              <a:off x="3157855" y="4911556"/>
              <a:ext cx="252343" cy="252343"/>
              <a:chOff x="4182993" y="1626872"/>
              <a:chExt cx="252343" cy="252343"/>
            </a:xfrm>
          </p:grpSpPr>
          <p:sp>
            <p:nvSpPr>
              <p:cNvPr id="24" name="椭圆 23"/>
              <p:cNvSpPr/>
              <p:nvPr/>
            </p:nvSpPr>
            <p:spPr>
              <a:xfrm>
                <a:off x="4182993" y="1626872"/>
                <a:ext cx="252343" cy="252343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5" name="右箭头 33"/>
              <p:cNvSpPr/>
              <p:nvPr/>
            </p:nvSpPr>
            <p:spPr>
              <a:xfrm>
                <a:off x="4241340" y="1683103"/>
                <a:ext cx="135648" cy="157654"/>
              </a:xfrm>
              <a:prstGeom prst="rightArrow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0" name="组合 29" descr="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"/>
          <p:cNvGrpSpPr/>
          <p:nvPr/>
        </p:nvGrpSpPr>
        <p:grpSpPr>
          <a:xfrm>
            <a:off x="6401730" y="3406103"/>
            <a:ext cx="1241913" cy="2383877"/>
            <a:chOff x="2374904" y="3381089"/>
            <a:chExt cx="1241913" cy="2383877"/>
          </a:xfrm>
        </p:grpSpPr>
        <p:grpSp>
          <p:nvGrpSpPr>
            <p:cNvPr id="31" name="组合 30"/>
            <p:cNvGrpSpPr/>
            <p:nvPr/>
          </p:nvGrpSpPr>
          <p:grpSpPr>
            <a:xfrm>
              <a:off x="2374904" y="3381089"/>
              <a:ext cx="1241913" cy="2383877"/>
              <a:chOff x="2374904" y="3381089"/>
              <a:chExt cx="1241913" cy="2383877"/>
            </a:xfrm>
          </p:grpSpPr>
          <p:grpSp>
            <p:nvGrpSpPr>
              <p:cNvPr id="39" name="组合 38"/>
              <p:cNvGrpSpPr/>
              <p:nvPr/>
            </p:nvGrpSpPr>
            <p:grpSpPr>
              <a:xfrm>
                <a:off x="2849787" y="3381089"/>
                <a:ext cx="767030" cy="1394852"/>
                <a:chOff x="2849787" y="3381089"/>
                <a:chExt cx="767030" cy="1394852"/>
              </a:xfrm>
            </p:grpSpPr>
            <p:sp>
              <p:nvSpPr>
                <p:cNvPr id="41" name="文本框 40"/>
                <p:cNvSpPr txBox="1"/>
                <p:nvPr/>
              </p:nvSpPr>
              <p:spPr>
                <a:xfrm>
                  <a:off x="3062819" y="3381089"/>
                  <a:ext cx="553998" cy="1382010"/>
                </a:xfrm>
                <a:prstGeom prst="rect">
                  <a:avLst/>
                </a:prstGeom>
                <a:noFill/>
              </p:spPr>
              <p:txBody>
                <a:bodyPr vert="eaVert" wrap="square" rtlCol="0">
                  <a:spAutoFit/>
                </a:bodyPr>
                <a:lstStyle/>
                <a:p>
                  <a:pPr marL="0" marR="0" lvl="0" indent="0" algn="dist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lang="zh-CN" altLang="en-US" sz="2400" dirty="0">
                      <a:solidFill>
                        <a:prstClr val="black">
                          <a:lumMod val="85000"/>
                          <a:lumOff val="15000"/>
                        </a:prstClr>
                      </a:solidFill>
                      <a:cs typeface="+mn-ea"/>
                      <a:sym typeface="+mn-lt"/>
                    </a:rPr>
                    <a:t>推广策略</a:t>
                  </a:r>
                  <a:endParaRPr kumimoji="0" lang="zh-CN" alt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85000"/>
                        <a:lumOff val="15000"/>
                      </a:prstClr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42" name="矩形 41"/>
                <p:cNvSpPr/>
                <p:nvPr/>
              </p:nvSpPr>
              <p:spPr>
                <a:xfrm>
                  <a:off x="2849787" y="3393931"/>
                  <a:ext cx="346249" cy="1382010"/>
                </a:xfrm>
                <a:prstGeom prst="rect">
                  <a:avLst/>
                </a:prstGeom>
              </p:spPr>
              <p:txBody>
                <a:bodyPr vert="eaVert" wrap="square">
                  <a:spAutoFit/>
                </a:bodyPr>
                <a:lstStyle/>
                <a:p>
                  <a:pPr marL="0" marR="0" lvl="0" indent="0" algn="dist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kumimoji="0" lang="en-US" altLang="zh-CN" sz="105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cs typeface="+mn-ea"/>
                      <a:sym typeface="+mn-lt"/>
                    </a:rPr>
                    <a:t>PRESENTATION</a:t>
                  </a:r>
                  <a:endParaRPr kumimoji="0" lang="zh-CN" altLang="en-US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40" name="矩形 39"/>
              <p:cNvSpPr/>
              <p:nvPr/>
            </p:nvSpPr>
            <p:spPr>
              <a:xfrm>
                <a:off x="2374904" y="3393931"/>
                <a:ext cx="615553" cy="2371035"/>
              </a:xfrm>
              <a:prstGeom prst="rect">
                <a:avLst/>
              </a:prstGeom>
            </p:spPr>
            <p:txBody>
              <a:bodyPr vert="eaVert" wrap="square">
                <a:spAutoFit/>
              </a:bodyPr>
              <a:lstStyle/>
              <a:p>
                <a:r>
                  <a:rPr lang="zh-CN" altLang="en-US" sz="1400" dirty="0">
                    <a:solidFill>
                      <a:srgbClr val="1A1126"/>
                    </a:solidFill>
                    <a:cs typeface="+mn-ea"/>
                    <a:sym typeface="+mn-lt"/>
                  </a:rPr>
                  <a:t>请在此处输入您的文本，或者复制您的文本粘贴到此处。</a:t>
                </a:r>
                <a:endParaRPr lang="en-US" altLang="zh-CN" sz="1400" dirty="0">
                  <a:solidFill>
                    <a:srgbClr val="1A1126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36" name="组合 35"/>
            <p:cNvGrpSpPr/>
            <p:nvPr/>
          </p:nvGrpSpPr>
          <p:grpSpPr>
            <a:xfrm>
              <a:off x="3157855" y="4911556"/>
              <a:ext cx="252343" cy="252343"/>
              <a:chOff x="4182993" y="1626872"/>
              <a:chExt cx="252343" cy="252343"/>
            </a:xfrm>
          </p:grpSpPr>
          <p:sp>
            <p:nvSpPr>
              <p:cNvPr id="37" name="椭圆 36"/>
              <p:cNvSpPr/>
              <p:nvPr/>
            </p:nvSpPr>
            <p:spPr>
              <a:xfrm>
                <a:off x="4182993" y="1626872"/>
                <a:ext cx="252343" cy="252343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8" name="右箭头 33"/>
              <p:cNvSpPr/>
              <p:nvPr/>
            </p:nvSpPr>
            <p:spPr>
              <a:xfrm>
                <a:off x="4241340" y="1683103"/>
                <a:ext cx="135648" cy="157654"/>
              </a:xfrm>
              <a:prstGeom prst="rightArrow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3" name="组合 42" descr="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"/>
          <p:cNvGrpSpPr/>
          <p:nvPr/>
        </p:nvGrpSpPr>
        <p:grpSpPr>
          <a:xfrm>
            <a:off x="8414276" y="3418945"/>
            <a:ext cx="1237897" cy="2371035"/>
            <a:chOff x="2374904" y="3393931"/>
            <a:chExt cx="1237897" cy="2371035"/>
          </a:xfrm>
        </p:grpSpPr>
        <p:grpSp>
          <p:nvGrpSpPr>
            <p:cNvPr id="44" name="组合 43"/>
            <p:cNvGrpSpPr/>
            <p:nvPr/>
          </p:nvGrpSpPr>
          <p:grpSpPr>
            <a:xfrm>
              <a:off x="2374904" y="3393931"/>
              <a:ext cx="1237897" cy="2371035"/>
              <a:chOff x="2374904" y="3393931"/>
              <a:chExt cx="1237897" cy="2371035"/>
            </a:xfrm>
          </p:grpSpPr>
          <p:grpSp>
            <p:nvGrpSpPr>
              <p:cNvPr id="48" name="组合 47"/>
              <p:cNvGrpSpPr/>
              <p:nvPr/>
            </p:nvGrpSpPr>
            <p:grpSpPr>
              <a:xfrm>
                <a:off x="2849787" y="3393931"/>
                <a:ext cx="763014" cy="1382010"/>
                <a:chOff x="2849787" y="3393931"/>
                <a:chExt cx="763014" cy="1382010"/>
              </a:xfrm>
            </p:grpSpPr>
            <p:sp>
              <p:nvSpPr>
                <p:cNvPr id="50" name="文本框 49"/>
                <p:cNvSpPr txBox="1"/>
                <p:nvPr/>
              </p:nvSpPr>
              <p:spPr>
                <a:xfrm>
                  <a:off x="3058803" y="3393931"/>
                  <a:ext cx="553998" cy="1382010"/>
                </a:xfrm>
                <a:prstGeom prst="rect">
                  <a:avLst/>
                </a:prstGeom>
                <a:noFill/>
              </p:spPr>
              <p:txBody>
                <a:bodyPr vert="eaVert" wrap="square" rtlCol="0">
                  <a:spAutoFit/>
                </a:bodyPr>
                <a:lstStyle/>
                <a:p>
                  <a:pPr marL="0" marR="0" lvl="0" indent="0" algn="dist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kumimoji="0" lang="zh-CN" altLang="en-US" sz="24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>
                          <a:lumMod val="85000"/>
                          <a:lumOff val="15000"/>
                        </a:prstClr>
                      </a:solidFill>
                      <a:effectLst/>
                      <a:uLnTx/>
                      <a:uFillTx/>
                      <a:cs typeface="+mn-ea"/>
                      <a:sym typeface="+mn-lt"/>
                    </a:rPr>
                    <a:t>品牌故事</a:t>
                  </a:r>
                  <a:endParaRPr kumimoji="0" lang="zh-CN" alt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85000"/>
                        <a:lumOff val="15000"/>
                      </a:prstClr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51" name="矩形 50"/>
                <p:cNvSpPr/>
                <p:nvPr/>
              </p:nvSpPr>
              <p:spPr>
                <a:xfrm>
                  <a:off x="2849787" y="3393931"/>
                  <a:ext cx="346249" cy="1382010"/>
                </a:xfrm>
                <a:prstGeom prst="rect">
                  <a:avLst/>
                </a:prstGeom>
              </p:spPr>
              <p:txBody>
                <a:bodyPr vert="eaVert" wrap="square">
                  <a:spAutoFit/>
                </a:bodyPr>
                <a:lstStyle/>
                <a:p>
                  <a:pPr marL="0" marR="0" lvl="0" indent="0" algn="dist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kumimoji="0" lang="en-US" altLang="zh-CN" sz="105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cs typeface="+mn-ea"/>
                      <a:sym typeface="+mn-lt"/>
                    </a:rPr>
                    <a:t>PRESENTATION</a:t>
                  </a:r>
                  <a:endParaRPr kumimoji="0" lang="zh-CN" altLang="en-US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49" name="矩形 48"/>
              <p:cNvSpPr/>
              <p:nvPr/>
            </p:nvSpPr>
            <p:spPr>
              <a:xfrm>
                <a:off x="2374904" y="3393931"/>
                <a:ext cx="615553" cy="2371035"/>
              </a:xfrm>
              <a:prstGeom prst="rect">
                <a:avLst/>
              </a:prstGeom>
            </p:spPr>
            <p:txBody>
              <a:bodyPr vert="eaVert" wrap="square">
                <a:spAutoFit/>
              </a:bodyPr>
              <a:lstStyle/>
              <a:p>
                <a:r>
                  <a:rPr lang="zh-CN" altLang="en-US" sz="1400" dirty="0">
                    <a:solidFill>
                      <a:srgbClr val="1A1126"/>
                    </a:solidFill>
                    <a:cs typeface="+mn-ea"/>
                    <a:sym typeface="+mn-lt"/>
                  </a:rPr>
                  <a:t>请在此处输入您的文本，或者复制您的文本粘贴到此处。</a:t>
                </a:r>
                <a:endParaRPr lang="en-US" altLang="zh-CN" sz="1400" dirty="0">
                  <a:solidFill>
                    <a:srgbClr val="1A1126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45" name="组合 44"/>
            <p:cNvGrpSpPr/>
            <p:nvPr/>
          </p:nvGrpSpPr>
          <p:grpSpPr>
            <a:xfrm>
              <a:off x="3157855" y="4911556"/>
              <a:ext cx="252343" cy="252343"/>
              <a:chOff x="4182993" y="1626872"/>
              <a:chExt cx="252343" cy="252343"/>
            </a:xfrm>
          </p:grpSpPr>
          <p:sp>
            <p:nvSpPr>
              <p:cNvPr id="46" name="椭圆 45"/>
              <p:cNvSpPr/>
              <p:nvPr/>
            </p:nvSpPr>
            <p:spPr>
              <a:xfrm>
                <a:off x="4182993" y="1626872"/>
                <a:ext cx="252343" cy="252343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47" name="右箭头 33"/>
              <p:cNvSpPr/>
              <p:nvPr/>
            </p:nvSpPr>
            <p:spPr>
              <a:xfrm>
                <a:off x="4241340" y="1683103"/>
                <a:ext cx="135648" cy="157654"/>
              </a:xfrm>
              <a:prstGeom prst="rightArrow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p:transition spd="slow" advClick="0" advTm="3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 descr="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"/>
          <p:cNvGrpSpPr/>
          <p:nvPr/>
        </p:nvGrpSpPr>
        <p:grpSpPr>
          <a:xfrm>
            <a:off x="0" y="2"/>
            <a:ext cx="12192003" cy="6872513"/>
            <a:chOff x="-1" y="-3"/>
            <a:chExt cx="12192003" cy="6858002"/>
          </a:xfrm>
        </p:grpSpPr>
        <p:sp>
          <p:nvSpPr>
            <p:cNvPr id="18" name="流程图: 手动输入 17"/>
            <p:cNvSpPr/>
            <p:nvPr/>
          </p:nvSpPr>
          <p:spPr>
            <a:xfrm rot="16200000">
              <a:off x="5383619" y="49616"/>
              <a:ext cx="6858001" cy="6758764"/>
            </a:xfrm>
            <a:prstGeom prst="flowChartManualInput">
              <a:avLst/>
            </a:prstGeom>
            <a:solidFill>
              <a:srgbClr val="FFD1D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9" name="流程图: 手动输入 18"/>
            <p:cNvSpPr/>
            <p:nvPr/>
          </p:nvSpPr>
          <p:spPr>
            <a:xfrm rot="5400000">
              <a:off x="-15950" y="15946"/>
              <a:ext cx="6858002" cy="6826103"/>
            </a:xfrm>
            <a:prstGeom prst="flowChartManualInput">
              <a:avLst/>
            </a:prstGeom>
            <a:solidFill>
              <a:srgbClr val="BDD7E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5" name="文本框 4" descr="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"/>
          <p:cNvSpPr txBox="1"/>
          <p:nvPr/>
        </p:nvSpPr>
        <p:spPr>
          <a:xfrm>
            <a:off x="7589260" y="2106527"/>
            <a:ext cx="3258357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15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cs typeface="+mn-ea"/>
                <a:sym typeface="+mn-lt"/>
              </a:rPr>
              <a:t>市场定位</a:t>
            </a:r>
            <a:endParaRPr kumimoji="0" lang="zh-CN" altLang="en-US" sz="115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cs typeface="+mn-ea"/>
              <a:sym typeface="+mn-lt"/>
            </a:endParaRPr>
          </a:p>
        </p:txBody>
      </p:sp>
      <p:sp>
        <p:nvSpPr>
          <p:cNvPr id="6" name="矩形 5" descr="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"/>
          <p:cNvSpPr/>
          <p:nvPr/>
        </p:nvSpPr>
        <p:spPr>
          <a:xfrm>
            <a:off x="7129142" y="1468305"/>
            <a:ext cx="4178596" cy="400110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cs typeface="+mn-ea"/>
                <a:sym typeface="+mn-lt"/>
              </a:rPr>
              <a:t>XIAWUCHA SHIGUANG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cs typeface="+mn-ea"/>
              <a:sym typeface="+mn-lt"/>
            </a:endParaRPr>
          </a:p>
        </p:txBody>
      </p:sp>
      <p:sp>
        <p:nvSpPr>
          <p:cNvPr id="2" name="e7d195523061f1c0" descr="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" hidden="1"/>
          <p:cNvSpPr txBox="1"/>
          <p:nvPr/>
        </p:nvSpPr>
        <p:spPr>
          <a:xfrm>
            <a:off x="-355599" y="1803400"/>
            <a:ext cx="322909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</a:t>
            </a:r>
            <a:endParaRPr kumimoji="0" lang="zh-CN" altLang="en-US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-182929" y="-145142"/>
            <a:ext cx="6858000" cy="6858000"/>
          </a:xfrm>
          <a:prstGeom prst="rect">
            <a:avLst/>
          </a:prstGeom>
        </p:spPr>
      </p:pic>
      <p:sp>
        <p:nvSpPr>
          <p:cNvPr id="13" name="矩形 12" descr="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"/>
          <p:cNvSpPr/>
          <p:nvPr/>
        </p:nvSpPr>
        <p:spPr>
          <a:xfrm>
            <a:off x="627320" y="5738289"/>
            <a:ext cx="5468680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Things base and vile, holding no quantity, love can transpose to from and dignity: love looks not with the eyes, but with mind.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3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 descr="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"/>
          <p:cNvGrpSpPr/>
          <p:nvPr/>
        </p:nvGrpSpPr>
        <p:grpSpPr>
          <a:xfrm>
            <a:off x="0" y="2"/>
            <a:ext cx="12192003" cy="6872513"/>
            <a:chOff x="-1" y="-3"/>
            <a:chExt cx="12192003" cy="6858002"/>
          </a:xfrm>
        </p:grpSpPr>
        <p:sp>
          <p:nvSpPr>
            <p:cNvPr id="25" name="流程图: 手动输入 24"/>
            <p:cNvSpPr/>
            <p:nvPr/>
          </p:nvSpPr>
          <p:spPr>
            <a:xfrm rot="16200000">
              <a:off x="5383619" y="49616"/>
              <a:ext cx="6858001" cy="6758764"/>
            </a:xfrm>
            <a:prstGeom prst="flowChartManualInput">
              <a:avLst/>
            </a:prstGeom>
            <a:solidFill>
              <a:srgbClr val="FFD1D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9" name="流程图: 手动输入 28"/>
            <p:cNvSpPr/>
            <p:nvPr/>
          </p:nvSpPr>
          <p:spPr>
            <a:xfrm rot="5400000">
              <a:off x="-15950" y="15946"/>
              <a:ext cx="6858002" cy="6826103"/>
            </a:xfrm>
            <a:prstGeom prst="flowChartManualInput">
              <a:avLst/>
            </a:prstGeom>
            <a:solidFill>
              <a:srgbClr val="BDD7E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46" name="矩形 45" descr="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"/>
          <p:cNvSpPr/>
          <p:nvPr/>
        </p:nvSpPr>
        <p:spPr>
          <a:xfrm>
            <a:off x="800859" y="701342"/>
            <a:ext cx="10818885" cy="564581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" sx="101000" sy="101000" algn="ctr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4" name="组合 3" descr="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"/>
          <p:cNvGrpSpPr/>
          <p:nvPr/>
        </p:nvGrpSpPr>
        <p:grpSpPr>
          <a:xfrm>
            <a:off x="157163" y="279180"/>
            <a:ext cx="11701205" cy="6124797"/>
            <a:chOff x="42862" y="183928"/>
            <a:chExt cx="11701205" cy="6124797"/>
          </a:xfrm>
        </p:grpSpPr>
        <p:grpSp>
          <p:nvGrpSpPr>
            <p:cNvPr id="5" name="组合 4"/>
            <p:cNvGrpSpPr/>
            <p:nvPr/>
          </p:nvGrpSpPr>
          <p:grpSpPr>
            <a:xfrm>
              <a:off x="447933" y="183928"/>
              <a:ext cx="205859" cy="6124797"/>
              <a:chOff x="345004" y="343416"/>
              <a:chExt cx="205859" cy="6124797"/>
            </a:xfrm>
          </p:grpSpPr>
          <p:cxnSp>
            <p:nvCxnSpPr>
              <p:cNvPr id="12" name="直接连接符 11"/>
              <p:cNvCxnSpPr/>
              <p:nvPr/>
            </p:nvCxnSpPr>
            <p:spPr>
              <a:xfrm>
                <a:off x="447933" y="549275"/>
                <a:ext cx="0" cy="5918938"/>
              </a:xfrm>
              <a:prstGeom prst="line">
                <a:avLst/>
              </a:prstGeom>
              <a:ln w="635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椭圆 12"/>
              <p:cNvSpPr/>
              <p:nvPr/>
            </p:nvSpPr>
            <p:spPr>
              <a:xfrm>
                <a:off x="345004" y="343416"/>
                <a:ext cx="205859" cy="205859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>
              <a:off x="11538208" y="183928"/>
              <a:ext cx="205859" cy="6124797"/>
              <a:chOff x="345004" y="343416"/>
              <a:chExt cx="205859" cy="6124797"/>
            </a:xfrm>
          </p:grpSpPr>
          <p:cxnSp>
            <p:nvCxnSpPr>
              <p:cNvPr id="10" name="直接连接符 9"/>
              <p:cNvCxnSpPr/>
              <p:nvPr/>
            </p:nvCxnSpPr>
            <p:spPr>
              <a:xfrm>
                <a:off x="447933" y="549275"/>
                <a:ext cx="0" cy="5918938"/>
              </a:xfrm>
              <a:prstGeom prst="line">
                <a:avLst/>
              </a:prstGeom>
              <a:ln w="635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椭圆 10"/>
              <p:cNvSpPr/>
              <p:nvPr/>
            </p:nvSpPr>
            <p:spPr>
              <a:xfrm>
                <a:off x="345004" y="343416"/>
                <a:ext cx="205859" cy="205859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8" name="文本框 7"/>
            <p:cNvSpPr txBox="1"/>
            <p:nvPr/>
          </p:nvSpPr>
          <p:spPr>
            <a:xfrm>
              <a:off x="42862" y="624221"/>
              <a:ext cx="461665" cy="2438853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altLang="zh-CN" dirty="0">
                  <a:solidFill>
                    <a:schemeClr val="bg1"/>
                  </a:solidFill>
                  <a:cs typeface="+mn-ea"/>
                  <a:sym typeface="+mn-lt"/>
                </a:rPr>
                <a:t>PRESENTATION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2" name="e7d195523061f1c0" descr="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" hidden="1"/>
          <p:cNvSpPr txBox="1"/>
          <p:nvPr/>
        </p:nvSpPr>
        <p:spPr>
          <a:xfrm>
            <a:off x="-355599" y="1803400"/>
            <a:ext cx="322909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</a:t>
            </a:r>
            <a:endParaRPr kumimoji="0" lang="zh-CN" altLang="en-US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4059904" y="701343"/>
            <a:ext cx="7798465" cy="5645814"/>
          </a:xfrm>
          <a:prstGeom prst="rect">
            <a:avLst/>
          </a:prstGeom>
        </p:spPr>
      </p:pic>
      <p:sp>
        <p:nvSpPr>
          <p:cNvPr id="24" name="矩形 23" descr="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"/>
          <p:cNvSpPr/>
          <p:nvPr/>
        </p:nvSpPr>
        <p:spPr>
          <a:xfrm>
            <a:off x="1353495" y="1250716"/>
            <a:ext cx="549577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1200" cap="all" spc="0" normalizeH="0" baseline="0" noProof="0" dirty="0">
                <a:ln>
                  <a:noFill/>
                </a:ln>
                <a:solidFill>
                  <a:prstClr val="white">
                    <a:lumMod val="8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THE BEST </a:t>
            </a:r>
            <a:r>
              <a:rPr lang="en-US" altLang="zh-CN" sz="2000" b="1" cap="all" dirty="0">
                <a:solidFill>
                  <a:prstClr val="white">
                    <a:lumMod val="85000"/>
                  </a:prstClr>
                </a:solidFill>
                <a:cs typeface="+mn-ea"/>
                <a:sym typeface="+mn-lt"/>
              </a:rPr>
              <a:t>PRESENTATION</a:t>
            </a:r>
            <a:r>
              <a:rPr kumimoji="0" lang="en-US" altLang="zh-CN" sz="2000" b="1" i="0" u="none" strike="noStrike" kern="1200" cap="all" spc="0" normalizeH="0" baseline="0" noProof="0" dirty="0">
                <a:ln>
                  <a:noFill/>
                </a:ln>
                <a:solidFill>
                  <a:prstClr val="white">
                    <a:lumMod val="8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.</a:t>
            </a:r>
            <a:endParaRPr kumimoji="0" lang="zh-CN" altLang="en-US" sz="2000" b="1" i="0" u="none" strike="noStrike" kern="1200" cap="all" spc="0" normalizeH="0" baseline="0" noProof="0" dirty="0">
              <a:ln>
                <a:noFill/>
              </a:ln>
              <a:solidFill>
                <a:prstClr val="white">
                  <a:lumMod val="8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6" name="矩形 25" descr="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"/>
          <p:cNvSpPr/>
          <p:nvPr/>
        </p:nvSpPr>
        <p:spPr>
          <a:xfrm>
            <a:off x="1353496" y="2989047"/>
            <a:ext cx="271753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1" i="0" u="none" strike="noStrike" kern="1200" cap="all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come to my KINGDOM</a:t>
            </a:r>
            <a:endParaRPr kumimoji="0" lang="zh-CN" altLang="en-US" sz="1600" b="1" i="0" u="none" strike="noStrike" kern="1200" cap="all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1300441" y="3379738"/>
            <a:ext cx="36004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此处添加大标题</a:t>
            </a:r>
            <a:endParaRPr lang="zh-CN" altLang="en-US" sz="3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1334223" y="3901172"/>
            <a:ext cx="297846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在此处输入您的文本，或者复制您的文本粘贴到此处。请在此处输入您的文本，或者复制您的文本粘贴到此处。请在此处输入您的文本，或者复制您的文本粘贴到此处。请在此处输入您的文本，或者复制您的文本粘贴到此处。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3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6" grpId="0"/>
      <p:bldP spid="27" grpId="0"/>
      <p:bldP spid="2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矩形 29" descr="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"/>
          <p:cNvSpPr/>
          <p:nvPr/>
        </p:nvSpPr>
        <p:spPr>
          <a:xfrm>
            <a:off x="814091" y="644193"/>
            <a:ext cx="10818885" cy="564581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" sx="101000" sy="101000" algn="ctr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4" name="组合 3" descr="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"/>
          <p:cNvGrpSpPr/>
          <p:nvPr/>
        </p:nvGrpSpPr>
        <p:grpSpPr>
          <a:xfrm>
            <a:off x="157163" y="393480"/>
            <a:ext cx="11701205" cy="6124797"/>
            <a:chOff x="42862" y="183928"/>
            <a:chExt cx="11701205" cy="6124797"/>
          </a:xfrm>
        </p:grpSpPr>
        <p:grpSp>
          <p:nvGrpSpPr>
            <p:cNvPr id="5" name="组合 4"/>
            <p:cNvGrpSpPr/>
            <p:nvPr/>
          </p:nvGrpSpPr>
          <p:grpSpPr>
            <a:xfrm>
              <a:off x="447933" y="183928"/>
              <a:ext cx="205859" cy="6124797"/>
              <a:chOff x="345004" y="343416"/>
              <a:chExt cx="205859" cy="6124797"/>
            </a:xfrm>
          </p:grpSpPr>
          <p:cxnSp>
            <p:nvCxnSpPr>
              <p:cNvPr id="12" name="直接连接符 11"/>
              <p:cNvCxnSpPr/>
              <p:nvPr/>
            </p:nvCxnSpPr>
            <p:spPr>
              <a:xfrm>
                <a:off x="447933" y="549275"/>
                <a:ext cx="0" cy="5918938"/>
              </a:xfrm>
              <a:prstGeom prst="line">
                <a:avLst/>
              </a:prstGeom>
              <a:ln w="635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椭圆 12"/>
              <p:cNvSpPr/>
              <p:nvPr/>
            </p:nvSpPr>
            <p:spPr>
              <a:xfrm>
                <a:off x="345004" y="343416"/>
                <a:ext cx="205859" cy="205859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>
              <a:off x="11538208" y="183928"/>
              <a:ext cx="205859" cy="6124797"/>
              <a:chOff x="345004" y="343416"/>
              <a:chExt cx="205859" cy="6124797"/>
            </a:xfrm>
          </p:grpSpPr>
          <p:cxnSp>
            <p:nvCxnSpPr>
              <p:cNvPr id="10" name="直接连接符 9"/>
              <p:cNvCxnSpPr/>
              <p:nvPr/>
            </p:nvCxnSpPr>
            <p:spPr>
              <a:xfrm>
                <a:off x="447933" y="549275"/>
                <a:ext cx="0" cy="5918938"/>
              </a:xfrm>
              <a:prstGeom prst="line">
                <a:avLst/>
              </a:prstGeom>
              <a:ln w="635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椭圆 10"/>
              <p:cNvSpPr/>
              <p:nvPr/>
            </p:nvSpPr>
            <p:spPr>
              <a:xfrm>
                <a:off x="345004" y="343416"/>
                <a:ext cx="205859" cy="205859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8" name="文本框 7"/>
            <p:cNvSpPr txBox="1"/>
            <p:nvPr/>
          </p:nvSpPr>
          <p:spPr>
            <a:xfrm>
              <a:off x="42862" y="624221"/>
              <a:ext cx="461665" cy="2438853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altLang="zh-CN" dirty="0">
                  <a:solidFill>
                    <a:schemeClr val="bg1"/>
                  </a:solidFill>
                  <a:cs typeface="+mn-ea"/>
                  <a:sym typeface="+mn-lt"/>
                </a:rPr>
                <a:t>PRESENTATION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2" name="e7d195523061f1c0" descr="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" hidden="1"/>
          <p:cNvSpPr txBox="1"/>
          <p:nvPr/>
        </p:nvSpPr>
        <p:spPr>
          <a:xfrm>
            <a:off x="-355599" y="1803400"/>
            <a:ext cx="322909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</a:t>
            </a:r>
            <a:endParaRPr kumimoji="0" lang="zh-CN" altLang="en-US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175156" y="4795264"/>
            <a:ext cx="36004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此处添加大标题</a:t>
            </a:r>
            <a:endParaRPr lang="zh-CN" altLang="en-US" sz="3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208937" y="5316699"/>
            <a:ext cx="1018933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在此处输入您的文本，或者复制您的文本粘贴到此处。请在此处输入您的文本，或者复制您的文本粘贴到此处。请在此处输入您的文本，或者复制您的文本粘贴到此处。请在此处输入您的文本，或者复制您的文本粘贴到此处。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1116137" y="917111"/>
            <a:ext cx="10287000" cy="3695700"/>
          </a:xfrm>
          <a:prstGeom prst="rect">
            <a:avLst/>
          </a:prstGeom>
        </p:spPr>
      </p:pic>
    </p:spTree>
  </p:cSld>
  <p:clrMapOvr>
    <a:masterClrMapping/>
  </p:clrMapOvr>
  <p:transition spd="slow" advClick="0" advTm="3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矩形 45" descr="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"/>
          <p:cNvSpPr/>
          <p:nvPr/>
        </p:nvSpPr>
        <p:spPr>
          <a:xfrm>
            <a:off x="800859" y="701342"/>
            <a:ext cx="10818885" cy="564581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" sx="101000" sy="101000" algn="ctr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4" name="组合 3" descr="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"/>
          <p:cNvGrpSpPr/>
          <p:nvPr/>
        </p:nvGrpSpPr>
        <p:grpSpPr>
          <a:xfrm>
            <a:off x="157163" y="279180"/>
            <a:ext cx="11701205" cy="6124797"/>
            <a:chOff x="42862" y="183928"/>
            <a:chExt cx="11701205" cy="6124797"/>
          </a:xfrm>
        </p:grpSpPr>
        <p:grpSp>
          <p:nvGrpSpPr>
            <p:cNvPr id="5" name="组合 4"/>
            <p:cNvGrpSpPr/>
            <p:nvPr/>
          </p:nvGrpSpPr>
          <p:grpSpPr>
            <a:xfrm>
              <a:off x="447933" y="183928"/>
              <a:ext cx="205859" cy="6124797"/>
              <a:chOff x="345004" y="343416"/>
              <a:chExt cx="205859" cy="6124797"/>
            </a:xfrm>
          </p:grpSpPr>
          <p:cxnSp>
            <p:nvCxnSpPr>
              <p:cNvPr id="12" name="直接连接符 11"/>
              <p:cNvCxnSpPr/>
              <p:nvPr/>
            </p:nvCxnSpPr>
            <p:spPr>
              <a:xfrm>
                <a:off x="447933" y="549275"/>
                <a:ext cx="0" cy="5918938"/>
              </a:xfrm>
              <a:prstGeom prst="line">
                <a:avLst/>
              </a:prstGeom>
              <a:ln w="635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椭圆 12"/>
              <p:cNvSpPr/>
              <p:nvPr/>
            </p:nvSpPr>
            <p:spPr>
              <a:xfrm>
                <a:off x="345004" y="343416"/>
                <a:ext cx="205859" cy="205859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>
              <a:off x="11538208" y="183928"/>
              <a:ext cx="205859" cy="6124797"/>
              <a:chOff x="345004" y="343416"/>
              <a:chExt cx="205859" cy="6124797"/>
            </a:xfrm>
          </p:grpSpPr>
          <p:cxnSp>
            <p:nvCxnSpPr>
              <p:cNvPr id="10" name="直接连接符 9"/>
              <p:cNvCxnSpPr/>
              <p:nvPr/>
            </p:nvCxnSpPr>
            <p:spPr>
              <a:xfrm>
                <a:off x="447933" y="549275"/>
                <a:ext cx="0" cy="5918938"/>
              </a:xfrm>
              <a:prstGeom prst="line">
                <a:avLst/>
              </a:prstGeom>
              <a:ln w="635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椭圆 10"/>
              <p:cNvSpPr/>
              <p:nvPr/>
            </p:nvSpPr>
            <p:spPr>
              <a:xfrm>
                <a:off x="345004" y="343416"/>
                <a:ext cx="205859" cy="205859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8" name="文本框 7"/>
            <p:cNvSpPr txBox="1"/>
            <p:nvPr/>
          </p:nvSpPr>
          <p:spPr>
            <a:xfrm>
              <a:off x="42862" y="624221"/>
              <a:ext cx="461665" cy="2438853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altLang="zh-CN" dirty="0">
                  <a:solidFill>
                    <a:schemeClr val="bg1"/>
                  </a:solidFill>
                  <a:cs typeface="+mn-ea"/>
                  <a:sym typeface="+mn-lt"/>
                </a:rPr>
                <a:t>PRESENTATION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2" name="e7d195523061f1c0" descr="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" hidden="1"/>
          <p:cNvSpPr txBox="1"/>
          <p:nvPr/>
        </p:nvSpPr>
        <p:spPr>
          <a:xfrm>
            <a:off x="-355599" y="1803400"/>
            <a:ext cx="322909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</a:t>
            </a:r>
            <a:endParaRPr kumimoji="0" lang="zh-CN" altLang="en-US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1" cstate="screen"/>
          <a:srcRect l="66954"/>
          <a:stretch>
            <a:fillRect/>
          </a:stretch>
        </p:blipFill>
        <p:spPr>
          <a:xfrm>
            <a:off x="4206936" y="607731"/>
            <a:ext cx="4108645" cy="5290996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1158273" y="1488137"/>
            <a:ext cx="3600448" cy="4385938"/>
            <a:chOff x="1158273" y="1488136"/>
            <a:chExt cx="3600448" cy="4385938"/>
          </a:xfrm>
        </p:grpSpPr>
        <p:sp>
          <p:nvSpPr>
            <p:cNvPr id="16" name="文本框 15"/>
            <p:cNvSpPr txBox="1"/>
            <p:nvPr/>
          </p:nvSpPr>
          <p:spPr>
            <a:xfrm>
              <a:off x="1158273" y="1488136"/>
              <a:ext cx="360044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此处添加大标题</a:t>
              </a:r>
              <a:endPara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1216026" y="2088422"/>
              <a:ext cx="3089319" cy="37856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请在此处输入您的文本，或者复制您的文本粘贴到此处。</a:t>
              </a:r>
              <a:endPara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请在此处输入您的文本，或者复制您的文本粘贴到此处。</a:t>
              </a:r>
              <a:endPara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endPara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请在此处输入您的文本，或者复制您的文本粘贴到此处。</a:t>
              </a:r>
              <a:endPara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请在此处输入您的文本，或者复制您的文本粘贴到此处。</a:t>
              </a:r>
              <a:endPara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endPara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8281005" y="1488137"/>
            <a:ext cx="3657905" cy="4370427"/>
            <a:chOff x="8281004" y="1488136"/>
            <a:chExt cx="3657905" cy="4370427"/>
          </a:xfrm>
        </p:grpSpPr>
        <p:sp>
          <p:nvSpPr>
            <p:cNvPr id="47" name="文本框 46"/>
            <p:cNvSpPr txBox="1"/>
            <p:nvPr/>
          </p:nvSpPr>
          <p:spPr>
            <a:xfrm>
              <a:off x="8338461" y="1488136"/>
              <a:ext cx="360044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此处添加大标题</a:t>
              </a:r>
              <a:endPara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8" name="矩形 47"/>
            <p:cNvSpPr/>
            <p:nvPr/>
          </p:nvSpPr>
          <p:spPr>
            <a:xfrm>
              <a:off x="8281004" y="2072911"/>
              <a:ext cx="3089318" cy="37856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请在此处输入您的文本，或者复制您的文本粘贴到此处。</a:t>
              </a:r>
              <a:endPara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  <a:p>
              <a:pPr algn="r"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请在此处输入您的文本，或者复制您的文本粘贴到此处。</a:t>
              </a:r>
              <a:endPara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  <a:p>
              <a:pPr algn="r">
                <a:lnSpc>
                  <a:spcPct val="150000"/>
                </a:lnSpc>
              </a:pPr>
              <a:endPara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  <a:p>
              <a:pPr algn="r"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请在此处输入您的文本，或者复制您的文本粘贴到此处。</a:t>
              </a:r>
              <a:endPara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  <a:p>
              <a:pPr algn="r"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请在此处输入您的文本，或者复制您的文本粘贴到此处。</a:t>
              </a:r>
              <a:endPara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  <a:p>
              <a:pPr algn="r">
                <a:lnSpc>
                  <a:spcPct val="150000"/>
                </a:lnSpc>
              </a:pPr>
              <a:endPara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 advClick="0" advTm="3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矩形 29" descr="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"/>
          <p:cNvSpPr/>
          <p:nvPr/>
        </p:nvSpPr>
        <p:spPr>
          <a:xfrm>
            <a:off x="814091" y="644193"/>
            <a:ext cx="10818885" cy="564581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" sx="101000" sy="101000" algn="ctr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4" name="组合 3" descr="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"/>
          <p:cNvGrpSpPr/>
          <p:nvPr/>
        </p:nvGrpSpPr>
        <p:grpSpPr>
          <a:xfrm>
            <a:off x="157163" y="393480"/>
            <a:ext cx="11701205" cy="6124797"/>
            <a:chOff x="42862" y="183928"/>
            <a:chExt cx="11701205" cy="6124797"/>
          </a:xfrm>
        </p:grpSpPr>
        <p:grpSp>
          <p:nvGrpSpPr>
            <p:cNvPr id="5" name="组合 4"/>
            <p:cNvGrpSpPr/>
            <p:nvPr/>
          </p:nvGrpSpPr>
          <p:grpSpPr>
            <a:xfrm>
              <a:off x="447933" y="183928"/>
              <a:ext cx="205859" cy="6124797"/>
              <a:chOff x="345004" y="343416"/>
              <a:chExt cx="205859" cy="6124797"/>
            </a:xfrm>
          </p:grpSpPr>
          <p:cxnSp>
            <p:nvCxnSpPr>
              <p:cNvPr id="12" name="直接连接符 11"/>
              <p:cNvCxnSpPr/>
              <p:nvPr/>
            </p:nvCxnSpPr>
            <p:spPr>
              <a:xfrm>
                <a:off x="447933" y="549275"/>
                <a:ext cx="0" cy="5918938"/>
              </a:xfrm>
              <a:prstGeom prst="line">
                <a:avLst/>
              </a:prstGeom>
              <a:ln w="635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椭圆 12"/>
              <p:cNvSpPr/>
              <p:nvPr/>
            </p:nvSpPr>
            <p:spPr>
              <a:xfrm>
                <a:off x="345004" y="343416"/>
                <a:ext cx="205859" cy="205859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>
              <a:off x="11538208" y="183928"/>
              <a:ext cx="205859" cy="6124797"/>
              <a:chOff x="345004" y="343416"/>
              <a:chExt cx="205859" cy="6124797"/>
            </a:xfrm>
          </p:grpSpPr>
          <p:cxnSp>
            <p:nvCxnSpPr>
              <p:cNvPr id="10" name="直接连接符 9"/>
              <p:cNvCxnSpPr/>
              <p:nvPr/>
            </p:nvCxnSpPr>
            <p:spPr>
              <a:xfrm>
                <a:off x="447933" y="549275"/>
                <a:ext cx="0" cy="5918938"/>
              </a:xfrm>
              <a:prstGeom prst="line">
                <a:avLst/>
              </a:prstGeom>
              <a:ln w="635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椭圆 10"/>
              <p:cNvSpPr/>
              <p:nvPr/>
            </p:nvSpPr>
            <p:spPr>
              <a:xfrm>
                <a:off x="345004" y="343416"/>
                <a:ext cx="205859" cy="205859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8" name="文本框 7"/>
            <p:cNvSpPr txBox="1"/>
            <p:nvPr/>
          </p:nvSpPr>
          <p:spPr>
            <a:xfrm>
              <a:off x="42862" y="624221"/>
              <a:ext cx="461665" cy="2438853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altLang="zh-CN" dirty="0">
                  <a:solidFill>
                    <a:schemeClr val="bg1"/>
                  </a:solidFill>
                  <a:cs typeface="+mn-ea"/>
                  <a:sym typeface="+mn-lt"/>
                </a:rPr>
                <a:t>PRESENTATION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2" name="e7d195523061f1c0" descr="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" hidden="1"/>
          <p:cNvSpPr txBox="1"/>
          <p:nvPr/>
        </p:nvSpPr>
        <p:spPr>
          <a:xfrm>
            <a:off x="-355599" y="1803400"/>
            <a:ext cx="322909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</a:t>
            </a:r>
            <a:endParaRPr kumimoji="0" lang="zh-CN" altLang="en-US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6872438" y="1081423"/>
            <a:ext cx="4407559" cy="2938129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1407931" y="1081422"/>
            <a:ext cx="5495776" cy="2795961"/>
            <a:chOff x="1407930" y="1081420"/>
            <a:chExt cx="5495776" cy="2795961"/>
          </a:xfrm>
        </p:grpSpPr>
        <p:sp>
          <p:nvSpPr>
            <p:cNvPr id="24" name="矩形 23" descr="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"/>
            <p:cNvSpPr/>
            <p:nvPr/>
          </p:nvSpPr>
          <p:spPr>
            <a:xfrm>
              <a:off x="1407930" y="1081420"/>
              <a:ext cx="5495776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all" spc="0" normalizeH="0" baseline="0" noProof="0" dirty="0">
                  <a:ln>
                    <a:noFill/>
                  </a:ln>
                  <a:solidFill>
                    <a:prstClr val="white">
                      <a:lumMod val="8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THE BEST </a:t>
              </a:r>
              <a:r>
                <a:rPr lang="en-US" altLang="zh-CN" sz="2800" b="1" cap="all" dirty="0">
                  <a:solidFill>
                    <a:prstClr val="white">
                      <a:lumMod val="85000"/>
                    </a:prstClr>
                  </a:solidFill>
                  <a:cs typeface="+mn-ea"/>
                  <a:sym typeface="+mn-lt"/>
                </a:rPr>
                <a:t>PRESENTATION</a:t>
              </a:r>
              <a:r>
                <a:rPr kumimoji="0" lang="en-US" altLang="zh-CN" sz="2800" b="1" i="0" u="none" strike="noStrike" kern="1200" cap="all" spc="0" normalizeH="0" baseline="0" noProof="0" dirty="0">
                  <a:ln>
                    <a:noFill/>
                  </a:ln>
                  <a:solidFill>
                    <a:prstClr val="white">
                      <a:lumMod val="8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.</a:t>
              </a:r>
              <a:endParaRPr kumimoji="0" lang="zh-CN" altLang="en-US" sz="2800" b="1" i="0" u="none" strike="noStrike" kern="1200" cap="all" spc="0" normalizeH="0" baseline="0" noProof="0" dirty="0">
                <a:ln>
                  <a:noFill/>
                </a:ln>
                <a:solidFill>
                  <a:prstClr val="white">
                    <a:lumMod val="8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25" name="组合 24" descr="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"/>
            <p:cNvGrpSpPr/>
            <p:nvPr/>
          </p:nvGrpSpPr>
          <p:grpSpPr>
            <a:xfrm>
              <a:off x="1463170" y="2110578"/>
              <a:ext cx="252343" cy="252343"/>
              <a:chOff x="4182993" y="1626872"/>
              <a:chExt cx="252343" cy="252343"/>
            </a:xfrm>
          </p:grpSpPr>
          <p:sp>
            <p:nvSpPr>
              <p:cNvPr id="26" name="椭圆 25"/>
              <p:cNvSpPr/>
              <p:nvPr/>
            </p:nvSpPr>
            <p:spPr>
              <a:xfrm>
                <a:off x="4182993" y="1626872"/>
                <a:ext cx="252343" cy="252343"/>
              </a:xfrm>
              <a:prstGeom prst="ellipse">
                <a:avLst/>
              </a:prstGeom>
              <a:solidFill>
                <a:srgbClr val="FE90A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7" name="右箭头 18"/>
              <p:cNvSpPr/>
              <p:nvPr/>
            </p:nvSpPr>
            <p:spPr>
              <a:xfrm>
                <a:off x="4251973" y="1684849"/>
                <a:ext cx="135648" cy="157654"/>
              </a:xfrm>
              <a:prstGeom prst="rightArrow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9" name="矩形 8"/>
            <p:cNvSpPr/>
            <p:nvPr/>
          </p:nvSpPr>
          <p:spPr>
            <a:xfrm>
              <a:off x="1816725" y="1969550"/>
              <a:ext cx="461914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请在此处输入您的文本，或者复制您的文本粘贴到此处。请在此处输入您的文本，或者复制您的文本粘贴到此处。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28" name="组合 27" descr="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"/>
            <p:cNvGrpSpPr/>
            <p:nvPr/>
          </p:nvGrpSpPr>
          <p:grpSpPr>
            <a:xfrm>
              <a:off x="1463170" y="2754771"/>
              <a:ext cx="252343" cy="252343"/>
              <a:chOff x="4182993" y="1626872"/>
              <a:chExt cx="252343" cy="252343"/>
            </a:xfrm>
          </p:grpSpPr>
          <p:sp>
            <p:nvSpPr>
              <p:cNvPr id="29" name="椭圆 28"/>
              <p:cNvSpPr/>
              <p:nvPr/>
            </p:nvSpPr>
            <p:spPr>
              <a:xfrm>
                <a:off x="4182993" y="1626872"/>
                <a:ext cx="252343" cy="252343"/>
              </a:xfrm>
              <a:prstGeom prst="ellipse">
                <a:avLst/>
              </a:prstGeom>
              <a:solidFill>
                <a:srgbClr val="FE90A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1" name="右箭头 18"/>
              <p:cNvSpPr/>
              <p:nvPr/>
            </p:nvSpPr>
            <p:spPr>
              <a:xfrm>
                <a:off x="4251973" y="1684849"/>
                <a:ext cx="135648" cy="157654"/>
              </a:xfrm>
              <a:prstGeom prst="rightArrow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32" name="矩形 31"/>
            <p:cNvSpPr/>
            <p:nvPr/>
          </p:nvSpPr>
          <p:spPr>
            <a:xfrm>
              <a:off x="1816725" y="2613743"/>
              <a:ext cx="461914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请在此处输入您的文本，或者复制您的文本粘贴到此处。请在此处输入您的文本，或者复制您的文本粘贴到此处。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33" name="组合 32" descr="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"/>
            <p:cNvGrpSpPr/>
            <p:nvPr/>
          </p:nvGrpSpPr>
          <p:grpSpPr>
            <a:xfrm>
              <a:off x="1463170" y="3495189"/>
              <a:ext cx="252343" cy="252343"/>
              <a:chOff x="4182993" y="1626872"/>
              <a:chExt cx="252343" cy="252343"/>
            </a:xfrm>
          </p:grpSpPr>
          <p:sp>
            <p:nvSpPr>
              <p:cNvPr id="34" name="椭圆 33"/>
              <p:cNvSpPr/>
              <p:nvPr/>
            </p:nvSpPr>
            <p:spPr>
              <a:xfrm>
                <a:off x="4182993" y="1626872"/>
                <a:ext cx="252343" cy="252343"/>
              </a:xfrm>
              <a:prstGeom prst="ellipse">
                <a:avLst/>
              </a:prstGeom>
              <a:solidFill>
                <a:srgbClr val="FE90A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5" name="右箭头 18"/>
              <p:cNvSpPr/>
              <p:nvPr/>
            </p:nvSpPr>
            <p:spPr>
              <a:xfrm>
                <a:off x="4251973" y="1684849"/>
                <a:ext cx="135648" cy="157654"/>
              </a:xfrm>
              <a:prstGeom prst="rightArrow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36" name="矩形 35"/>
            <p:cNvSpPr/>
            <p:nvPr/>
          </p:nvSpPr>
          <p:spPr>
            <a:xfrm>
              <a:off x="1816725" y="3354161"/>
              <a:ext cx="461914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请在此处输入您的文本，或者复制您的文本粘贴到此处。请在此处输入您的文本，或者复制您的文本粘贴到此处。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1407931" y="3877381"/>
            <a:ext cx="4964376" cy="2412626"/>
          </a:xfrm>
          <a:prstGeom prst="rect">
            <a:avLst/>
          </a:prstGeom>
        </p:spPr>
      </p:pic>
      <p:grpSp>
        <p:nvGrpSpPr>
          <p:cNvPr id="14" name="组合 13"/>
          <p:cNvGrpSpPr/>
          <p:nvPr/>
        </p:nvGrpSpPr>
        <p:grpSpPr>
          <a:xfrm>
            <a:off x="6929032" y="4459223"/>
            <a:ext cx="4487675" cy="1444764"/>
            <a:chOff x="6929031" y="4459222"/>
            <a:chExt cx="4487675" cy="1444764"/>
          </a:xfrm>
        </p:grpSpPr>
        <p:sp>
          <p:nvSpPr>
            <p:cNvPr id="37" name="文本框 36"/>
            <p:cNvSpPr txBox="1"/>
            <p:nvPr/>
          </p:nvSpPr>
          <p:spPr>
            <a:xfrm>
              <a:off x="6929031" y="4459222"/>
              <a:ext cx="360044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此处添加大标题</a:t>
              </a:r>
              <a:endPara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6962812" y="4980656"/>
              <a:ext cx="4453894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请在此处输入您的文本，或者复制您的文本粘贴到此处。请在此处输入您的文本，或者复制您的文本粘贴到此处。请在此处输入您的文本，或者复制您的文本粘贴到此处。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507831" y="6739572"/>
            <a:ext cx="180020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BDD7E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BDD7EE"/>
                </a:solidFill>
                <a:effectLst/>
                <a:uLnTx/>
                <a:uFillTx/>
              </a:rPr>
              <a:t>模板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BDD7EE"/>
                </a:solidFill>
                <a:effectLst/>
                <a:uLnTx/>
                <a:uFillTx/>
              </a:rPr>
              <a:t>http://www.1ppt.com/moban/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BDD7EE"/>
                </a:solidFill>
                <a:effectLst/>
                <a:uLnTx/>
                <a:uFillTx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BDD7EE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p:transition spd="slow" advClick="0" advTm="3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 descr="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"/>
          <p:cNvSpPr txBox="1"/>
          <p:nvPr/>
        </p:nvSpPr>
        <p:spPr>
          <a:xfrm>
            <a:off x="7589260" y="2106527"/>
            <a:ext cx="3258357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15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cs typeface="+mn-ea"/>
                <a:sym typeface="+mn-lt"/>
              </a:rPr>
              <a:t>目标定位</a:t>
            </a:r>
            <a:endParaRPr kumimoji="0" lang="zh-CN" altLang="en-US" sz="115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cs typeface="+mn-ea"/>
              <a:sym typeface="+mn-lt"/>
            </a:endParaRPr>
          </a:p>
        </p:txBody>
      </p:sp>
      <p:sp>
        <p:nvSpPr>
          <p:cNvPr id="6" name="矩形 5" descr="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"/>
          <p:cNvSpPr/>
          <p:nvPr/>
        </p:nvSpPr>
        <p:spPr>
          <a:xfrm>
            <a:off x="7129142" y="1468305"/>
            <a:ext cx="4178596" cy="400110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cs typeface="+mn-ea"/>
                <a:sym typeface="+mn-lt"/>
              </a:rPr>
              <a:t>XIAWUCHA SHIGUANG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cs typeface="+mn-ea"/>
              <a:sym typeface="+mn-lt"/>
            </a:endParaRPr>
          </a:p>
        </p:txBody>
      </p:sp>
      <p:sp>
        <p:nvSpPr>
          <p:cNvPr id="2" name="e7d195523061f1c0" descr="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" hidden="1"/>
          <p:cNvSpPr txBox="1"/>
          <p:nvPr/>
        </p:nvSpPr>
        <p:spPr>
          <a:xfrm>
            <a:off x="-355599" y="1803400"/>
            <a:ext cx="322909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</a:t>
            </a:r>
            <a:endParaRPr kumimoji="0" lang="zh-CN" altLang="en-US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3" name="矩形 12" descr="e7d195523061f1c0092ce48a5fc95870a0687ac45bc8b2caB227BFDC40F9DB2B7A559DE97B8BDC6E716585DDCE188C7BF488BAA08C98985C74A3E1B5E305210FABE6A8AE2A6A8AB67019A6860E9B7AF50A2EA8C601B2B22531C816FFC44AC7D643FF8FDDB2F56AF63E0FDA476E2BB8DB5FC6A791D98856B007499EE3DC1815848C5A4049C6C79141D5F773E776FF3E20"/>
          <p:cNvSpPr/>
          <p:nvPr/>
        </p:nvSpPr>
        <p:spPr>
          <a:xfrm>
            <a:off x="627320" y="5738289"/>
            <a:ext cx="5468680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Things base and vile, holding no quantity, love can transpose to from and dignity: love looks not with the eyes, but with mind.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861668" y="14513"/>
            <a:ext cx="4571571" cy="6858000"/>
          </a:xfrm>
          <a:prstGeom prst="rect">
            <a:avLst/>
          </a:prstGeom>
        </p:spPr>
      </p:pic>
    </p:spTree>
  </p:cSld>
  <p:clrMapOvr>
    <a:masterClrMapping/>
  </p:clrMapOvr>
  <p:transition spd="slow" advClick="0" advTm="3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下午茶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iat5laah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iat5laah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10731</Words>
  <Application>WPS 演示</Application>
  <PresentationFormat>自定义</PresentationFormat>
  <Paragraphs>319</Paragraphs>
  <Slides>25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25</vt:i4>
      </vt:variant>
    </vt:vector>
  </HeadingPairs>
  <TitlesOfParts>
    <vt:vector size="41" baseType="lpstr">
      <vt:lpstr>Arial</vt:lpstr>
      <vt:lpstr>宋体</vt:lpstr>
      <vt:lpstr>Wingdings</vt:lpstr>
      <vt:lpstr>Calibri</vt:lpstr>
      <vt:lpstr>Arca Majora Heavy</vt:lpstr>
      <vt:lpstr>★日文毛笔</vt:lpstr>
      <vt:lpstr>微软雅黑</vt:lpstr>
      <vt:lpstr>Arial Unicode MS</vt:lpstr>
      <vt:lpstr>等线</vt:lpstr>
      <vt:lpstr>等线</vt:lpstr>
      <vt:lpstr>等线</vt:lpstr>
      <vt:lpstr>汉仪中圆简</vt:lpstr>
      <vt:lpstr>Arial</vt:lpstr>
      <vt:lpstr>下午茶</vt:lpstr>
      <vt:lpstr>Office 主题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下午茶</dc:title>
  <dc:creator>第一PPT</dc:creator>
  <cp:keywords>www.1ppt.com</cp:keywords>
  <dc:description>www.1ppt.com</dc:description>
  <cp:lastModifiedBy>铭</cp:lastModifiedBy>
  <cp:revision>63</cp:revision>
  <dcterms:created xsi:type="dcterms:W3CDTF">2019-06-04T06:54:00Z</dcterms:created>
  <dcterms:modified xsi:type="dcterms:W3CDTF">2022-02-22T07:50:05Z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8250D2BDAF3B4171941F1F7C72CD9D88</vt:lpwstr>
  </property>
  <property fmtid="{D5CDD505-2E9C-101B-9397-08002B2CF9AE}" pid="3" name="KSOProductBuildVer">
    <vt:lpwstr>2052-11.1.0.11045</vt:lpwstr>
  </property>
</Properties>
</file>