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59" r:id="rId7"/>
    <p:sldId id="260" r:id="rId8"/>
    <p:sldId id="272" r:id="rId9"/>
    <p:sldId id="262" r:id="rId10"/>
    <p:sldId id="277" r:id="rId11"/>
    <p:sldId id="266" r:id="rId12"/>
    <p:sldId id="263" r:id="rId13"/>
    <p:sldId id="268" r:id="rId14"/>
    <p:sldId id="267" r:id="rId15"/>
    <p:sldId id="258" r:id="rId16"/>
    <p:sldId id="282" r:id="rId17"/>
    <p:sldId id="274" r:id="rId18"/>
    <p:sldId id="264" r:id="rId19"/>
    <p:sldId id="275" r:id="rId20"/>
    <p:sldId id="270" r:id="rId21"/>
    <p:sldId id="261" r:id="rId22"/>
    <p:sldId id="271" r:id="rId23"/>
    <p:sldId id="269" r:id="rId24"/>
    <p:sldId id="265" r:id="rId25"/>
    <p:sldId id="281" r:id="rId26"/>
    <p:sldId id="280" r:id="rId27"/>
    <p:sldId id="276" r:id="rId28"/>
    <p:sldId id="278" r:id="rId29"/>
    <p:sldId id="283" r:id="rId30"/>
    <p:sldId id="279" r:id="rId31"/>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4C37"/>
    <a:srgbClr val="4F5D77"/>
    <a:srgbClr val="DB888A"/>
    <a:srgbClr val="D66F83"/>
    <a:srgbClr val="F5D76F"/>
    <a:srgbClr val="D4D8DF"/>
    <a:srgbClr val="6D7476"/>
    <a:srgbClr val="A2A2A2"/>
    <a:srgbClr val="D3757E"/>
    <a:srgbClr val="EAB1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04" autoAdjust="0"/>
    <p:restoredTop sz="94660"/>
  </p:normalViewPr>
  <p:slideViewPr>
    <p:cSldViewPr snapToGrid="0" showGuides="1">
      <p:cViewPr>
        <p:scale>
          <a:sx n="75" d="100"/>
          <a:sy n="75" d="100"/>
        </p:scale>
        <p:origin x="-2046" y="-942"/>
      </p:cViewPr>
      <p:guideLst>
        <p:guide orient="horz" pos="2160"/>
        <p:guide pos="38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717BDB-589B-4473-9778-BC43823FBB1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E1888F-524F-4567-A378-D4E17EE9596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E1888F-524F-4567-A378-D4E17EE9596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4241FD3-45C1-4D17-8FA4-7E273631AD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E64DFA-B245-4D85-A90F-2F04FF2790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241FD3-45C1-4D17-8FA4-7E273631AD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E64DFA-B245-4D85-A90F-2F04FF2790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241FD3-45C1-4D17-8FA4-7E273631AD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E64DFA-B245-4D85-A90F-2F04FF2790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241FD3-45C1-4D17-8FA4-7E273631AD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E64DFA-B245-4D85-A90F-2F04FF2790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4241FD3-45C1-4D17-8FA4-7E273631AD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E64DFA-B245-4D85-A90F-2F04FF2790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4241FD3-45C1-4D17-8FA4-7E273631AD9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E64DFA-B245-4D85-A90F-2F04FF2790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4241FD3-45C1-4D17-8FA4-7E273631AD9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2E64DFA-B245-4D85-A90F-2F04FF27901C}" type="slidenum">
              <a:rPr lang="zh-CN" altLang="en-US" smtClean="0"/>
            </a:fld>
            <a:endParaRPr lang="zh-CN" altLang="en-US"/>
          </a:p>
        </p:txBody>
      </p:sp>
      <p:sp>
        <p:nvSpPr>
          <p:cNvPr id="12" name="TextBox 11"/>
          <p:cNvSpPr txBox="1"/>
          <p:nvPr userDrawn="1"/>
        </p:nvSpPr>
        <p:spPr>
          <a:xfrm>
            <a:off x="1475905" y="6739571"/>
            <a:ext cx="1800200" cy="123111"/>
          </a:xfrm>
          <a:prstGeom prst="rect">
            <a:avLst/>
          </a:prstGeom>
          <a:noFill/>
        </p:spPr>
        <p:txBody>
          <a:bodyPr wrap="square" rtlCol="0">
            <a:spAutoFit/>
          </a:bodyPr>
          <a:lstStyle/>
          <a:p>
            <a:pPr>
              <a:lnSpc>
                <a:spcPct val="200000"/>
              </a:lnSpc>
            </a:pP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http://www.1ppt.com/moban/</a:t>
            </a:r>
            <a:r>
              <a:rPr lang="zh-CN" altLang="en-US" sz="100" dirty="0" smtClean="0">
                <a:solidFill>
                  <a:prstClr val="black"/>
                </a:solidFill>
                <a:ea typeface="微软雅黑" panose="020B0503020204020204" pitchFamily="34" charset="-122"/>
              </a:rPr>
              <a:t> </a:t>
            </a:r>
            <a:endParaRPr lang="en-US" altLang="zh-CN" sz="100" dirty="0" smtClean="0">
              <a:solidFill>
                <a:prstClr val="black"/>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4241FD3-45C1-4D17-8FA4-7E273631AD9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2E64DFA-B245-4D85-A90F-2F04FF2790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241FD3-45C1-4D17-8FA4-7E273631AD9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2E64DFA-B245-4D85-A90F-2F04FF2790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4241FD3-45C1-4D17-8FA4-7E273631AD9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E64DFA-B245-4D85-A90F-2F04FF2790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4241FD3-45C1-4D17-8FA4-7E273631AD9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E64DFA-B245-4D85-A90F-2F04FF2790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screen">
            <a:lum/>
          </a:blip>
          <a:srcRect/>
          <a:stretch>
            <a:fillRect/>
          </a:stretch>
        </a:blipFill>
        <a:effectLst/>
      </p:bgPr>
    </p:bg>
    <p:spTree>
      <p:nvGrpSpPr>
        <p:cNvPr id="1" name=""/>
        <p:cNvGrpSpPr/>
        <p:nvPr/>
      </p:nvGrpSpPr>
      <p:grpSpPr>
        <a:xfrm>
          <a:off x="0" y="0"/>
          <a:ext cx="0" cy="0"/>
          <a:chOff x="0" y="0"/>
          <a:chExt cx="0" cy="0"/>
        </a:xfrm>
      </p:grpSpPr>
      <p:cxnSp>
        <p:nvCxnSpPr>
          <p:cNvPr id="17" name="直接连接符 16"/>
          <p:cNvCxnSpPr>
            <a:endCxn id="15" idx="4"/>
          </p:cNvCxnSpPr>
          <p:nvPr userDrawn="1"/>
        </p:nvCxnSpPr>
        <p:spPr>
          <a:xfrm>
            <a:off x="11565193" y="2211834"/>
            <a:ext cx="1" cy="3924838"/>
          </a:xfrm>
          <a:prstGeom prst="line">
            <a:avLst/>
          </a:prstGeom>
          <a:ln w="44450">
            <a:solidFill>
              <a:srgbClr val="684C37"/>
            </a:solidFill>
            <a:prstDash val="sysDot"/>
          </a:ln>
        </p:spPr>
        <p:style>
          <a:lnRef idx="1">
            <a:schemeClr val="accent1"/>
          </a:lnRef>
          <a:fillRef idx="0">
            <a:schemeClr val="accent1"/>
          </a:fillRef>
          <a:effectRef idx="0">
            <a:schemeClr val="accent1"/>
          </a:effectRef>
          <a:fontRef idx="minor">
            <a:schemeClr val="tx1"/>
          </a:fontRef>
        </p:style>
      </p:cxn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241FD3-45C1-4D17-8FA4-7E273631AD9B}"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E64DFA-B245-4D85-A90F-2F04FF27901C}" type="slidenum">
              <a:rPr lang="zh-CN" altLang="en-US" smtClean="0"/>
            </a:fld>
            <a:endParaRPr lang="zh-CN" altLang="en-US"/>
          </a:p>
        </p:txBody>
      </p:sp>
      <p:pic>
        <p:nvPicPr>
          <p:cNvPr id="8" name="图片 7"/>
          <p:cNvPicPr>
            <a:picLocks noChangeAspect="1"/>
          </p:cNvPicPr>
          <p:nvPr userDrawn="1"/>
        </p:nvPicPr>
        <p:blipFill rotWithShape="1">
          <a:blip r:embed="rId13" cstate="screen"/>
          <a:srcRect/>
          <a:stretch>
            <a:fillRect/>
          </a:stretch>
        </p:blipFill>
        <p:spPr>
          <a:xfrm rot="18120023">
            <a:off x="9913294" y="-633629"/>
            <a:ext cx="1697026" cy="2519615"/>
          </a:xfrm>
          <a:prstGeom prst="rect">
            <a:avLst/>
          </a:prstGeom>
        </p:spPr>
      </p:pic>
      <p:sp>
        <p:nvSpPr>
          <p:cNvPr id="9" name="椭圆 8"/>
          <p:cNvSpPr/>
          <p:nvPr userDrawn="1"/>
        </p:nvSpPr>
        <p:spPr>
          <a:xfrm>
            <a:off x="11353801" y="2000443"/>
            <a:ext cx="422787" cy="422787"/>
          </a:xfrm>
          <a:prstGeom prst="ellipse">
            <a:avLst/>
          </a:prstGeom>
          <a:solidFill>
            <a:srgbClr val="EAB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53801" y="2609025"/>
            <a:ext cx="422787" cy="422787"/>
          </a:xfrm>
          <a:prstGeom prst="ellipse">
            <a:avLst/>
          </a:prstGeom>
          <a:solidFill>
            <a:srgbClr val="EAB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11353801" y="3217608"/>
            <a:ext cx="422787" cy="422787"/>
          </a:xfrm>
          <a:prstGeom prst="ellipse">
            <a:avLst/>
          </a:prstGeom>
          <a:solidFill>
            <a:srgbClr val="EAB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11353801" y="3856391"/>
            <a:ext cx="422787" cy="422787"/>
          </a:xfrm>
          <a:prstGeom prst="ellipse">
            <a:avLst/>
          </a:prstGeom>
          <a:solidFill>
            <a:srgbClr val="EAB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11353800" y="4467588"/>
            <a:ext cx="422787" cy="422787"/>
          </a:xfrm>
          <a:prstGeom prst="ellipse">
            <a:avLst/>
          </a:prstGeom>
          <a:solidFill>
            <a:srgbClr val="EAB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11353800" y="5106371"/>
            <a:ext cx="422787" cy="422787"/>
          </a:xfrm>
          <a:prstGeom prst="ellipse">
            <a:avLst/>
          </a:prstGeom>
          <a:solidFill>
            <a:srgbClr val="EAB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11353800" y="5713887"/>
            <a:ext cx="422787" cy="422787"/>
          </a:xfrm>
          <a:prstGeom prst="ellipse">
            <a:avLst/>
          </a:prstGeom>
          <a:solidFill>
            <a:srgbClr val="EAB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userDrawn="1"/>
        </p:nvSpPr>
        <p:spPr>
          <a:xfrm>
            <a:off x="11398044" y="2003591"/>
            <a:ext cx="275304" cy="646331"/>
          </a:xfrm>
          <a:prstGeom prst="rect">
            <a:avLst/>
          </a:prstGeom>
          <a:noFill/>
        </p:spPr>
        <p:txBody>
          <a:bodyPr wrap="square" rtlCol="0">
            <a:spAutoFit/>
          </a:bodyPr>
          <a:lstStyle/>
          <a:p>
            <a:r>
              <a:rPr lang="zh-CN" altLang="en-US" dirty="0">
                <a:solidFill>
                  <a:srgbClr val="684C37"/>
                </a:solidFill>
                <a:latin typeface="义启简圆体" panose="02010601030101010101" pitchFamily="2" charset="-128"/>
                <a:ea typeface="义启简圆体" panose="02010601030101010101" pitchFamily="2" charset="-128"/>
              </a:rPr>
              <a:t>樱</a:t>
            </a:r>
            <a:r>
              <a:rPr lang="zh-CN" altLang="en-US" dirty="0"/>
              <a:t> </a:t>
            </a:r>
            <a:endParaRPr lang="zh-CN" altLang="en-US" dirty="0"/>
          </a:p>
        </p:txBody>
      </p:sp>
      <p:sp>
        <p:nvSpPr>
          <p:cNvPr id="19" name="文本框 18"/>
          <p:cNvSpPr txBox="1"/>
          <p:nvPr userDrawn="1"/>
        </p:nvSpPr>
        <p:spPr>
          <a:xfrm>
            <a:off x="11393131" y="2637774"/>
            <a:ext cx="275304" cy="646331"/>
          </a:xfrm>
          <a:prstGeom prst="rect">
            <a:avLst/>
          </a:prstGeom>
          <a:noFill/>
        </p:spPr>
        <p:txBody>
          <a:bodyPr wrap="square" rtlCol="0">
            <a:spAutoFit/>
          </a:bodyPr>
          <a:lstStyle/>
          <a:p>
            <a:r>
              <a:rPr lang="zh-CN" altLang="en-US" dirty="0">
                <a:solidFill>
                  <a:srgbClr val="684C37"/>
                </a:solidFill>
                <a:latin typeface="义启简圆体" panose="02010601030101010101" pitchFamily="2" charset="-128"/>
                <a:ea typeface="义启简圆体" panose="02010601030101010101" pitchFamily="2" charset="-128"/>
              </a:rPr>
              <a:t>花</a:t>
            </a:r>
            <a:r>
              <a:rPr lang="zh-CN" altLang="en-US" dirty="0"/>
              <a:t> </a:t>
            </a:r>
            <a:endParaRPr lang="zh-CN" altLang="en-US" dirty="0"/>
          </a:p>
        </p:txBody>
      </p:sp>
      <p:sp>
        <p:nvSpPr>
          <p:cNvPr id="20" name="文本框 19"/>
          <p:cNvSpPr txBox="1"/>
          <p:nvPr userDrawn="1"/>
        </p:nvSpPr>
        <p:spPr>
          <a:xfrm>
            <a:off x="11368551" y="3226690"/>
            <a:ext cx="275304" cy="646331"/>
          </a:xfrm>
          <a:prstGeom prst="rect">
            <a:avLst/>
          </a:prstGeom>
          <a:noFill/>
        </p:spPr>
        <p:txBody>
          <a:bodyPr wrap="square" rtlCol="0">
            <a:spAutoFit/>
          </a:bodyPr>
          <a:lstStyle/>
          <a:p>
            <a:r>
              <a:rPr lang="zh-CN" altLang="en-US" dirty="0">
                <a:solidFill>
                  <a:srgbClr val="684C37"/>
                </a:solidFill>
                <a:latin typeface="义启简圆体" panose="02010601030101010101" pitchFamily="2" charset="-128"/>
                <a:ea typeface="义启简圆体" panose="02010601030101010101" pitchFamily="2" charset="-128"/>
              </a:rPr>
              <a:t>盛</a:t>
            </a:r>
            <a:r>
              <a:rPr lang="zh-CN" altLang="en-US" dirty="0"/>
              <a:t> </a:t>
            </a:r>
            <a:endParaRPr lang="zh-CN" altLang="en-US" dirty="0"/>
          </a:p>
        </p:txBody>
      </p:sp>
      <p:sp>
        <p:nvSpPr>
          <p:cNvPr id="21" name="文本框 20"/>
          <p:cNvSpPr txBox="1"/>
          <p:nvPr userDrawn="1"/>
        </p:nvSpPr>
        <p:spPr>
          <a:xfrm>
            <a:off x="11361176" y="3873052"/>
            <a:ext cx="275304" cy="646331"/>
          </a:xfrm>
          <a:prstGeom prst="rect">
            <a:avLst/>
          </a:prstGeom>
          <a:noFill/>
        </p:spPr>
        <p:txBody>
          <a:bodyPr wrap="square" rtlCol="0">
            <a:spAutoFit/>
          </a:bodyPr>
          <a:lstStyle/>
          <a:p>
            <a:r>
              <a:rPr lang="zh-CN" altLang="en-US" dirty="0">
                <a:solidFill>
                  <a:srgbClr val="684C37"/>
                </a:solidFill>
                <a:latin typeface="义启简圆体" panose="02010601030101010101" pitchFamily="2" charset="-128"/>
                <a:ea typeface="义启简圆体" panose="02010601030101010101" pitchFamily="2" charset="-128"/>
              </a:rPr>
              <a:t>开</a:t>
            </a:r>
            <a:r>
              <a:rPr lang="zh-CN" altLang="en-US" dirty="0"/>
              <a:t> </a:t>
            </a:r>
            <a:endParaRPr lang="zh-CN" altLang="en-US" dirty="0"/>
          </a:p>
        </p:txBody>
      </p:sp>
      <p:sp>
        <p:nvSpPr>
          <p:cNvPr id="22" name="文本框 21"/>
          <p:cNvSpPr txBox="1"/>
          <p:nvPr userDrawn="1"/>
        </p:nvSpPr>
        <p:spPr>
          <a:xfrm>
            <a:off x="11361179" y="4490633"/>
            <a:ext cx="275304" cy="646331"/>
          </a:xfrm>
          <a:prstGeom prst="rect">
            <a:avLst/>
          </a:prstGeom>
          <a:noFill/>
        </p:spPr>
        <p:txBody>
          <a:bodyPr wrap="square" rtlCol="0">
            <a:spAutoFit/>
          </a:bodyPr>
          <a:lstStyle/>
          <a:p>
            <a:r>
              <a:rPr lang="zh-CN" altLang="en-US" dirty="0">
                <a:solidFill>
                  <a:srgbClr val="684C37"/>
                </a:solidFill>
                <a:latin typeface="义启简圆体" panose="02010601030101010101" pitchFamily="2" charset="-128"/>
                <a:ea typeface="义启简圆体" panose="02010601030101010101" pitchFamily="2" charset="-128"/>
              </a:rPr>
              <a:t>的</a:t>
            </a:r>
            <a:r>
              <a:rPr lang="zh-CN" altLang="en-US" dirty="0"/>
              <a:t> </a:t>
            </a:r>
            <a:endParaRPr lang="zh-CN" altLang="en-US" dirty="0"/>
          </a:p>
        </p:txBody>
      </p:sp>
      <p:sp>
        <p:nvSpPr>
          <p:cNvPr id="23" name="文本框 22"/>
          <p:cNvSpPr txBox="1"/>
          <p:nvPr userDrawn="1"/>
        </p:nvSpPr>
        <p:spPr>
          <a:xfrm>
            <a:off x="11361173" y="5153420"/>
            <a:ext cx="334292" cy="646331"/>
          </a:xfrm>
          <a:prstGeom prst="rect">
            <a:avLst/>
          </a:prstGeom>
          <a:noFill/>
        </p:spPr>
        <p:txBody>
          <a:bodyPr wrap="square" rtlCol="0">
            <a:spAutoFit/>
          </a:bodyPr>
          <a:lstStyle/>
          <a:p>
            <a:r>
              <a:rPr lang="zh-CN" altLang="en-US" dirty="0">
                <a:solidFill>
                  <a:srgbClr val="684C37"/>
                </a:solidFill>
                <a:latin typeface="义启简圆体" panose="02010601030101010101" pitchFamily="2" charset="-128"/>
                <a:ea typeface="义启简圆体" panose="02010601030101010101" pitchFamily="2" charset="-128"/>
              </a:rPr>
              <a:t>地</a:t>
            </a:r>
            <a:r>
              <a:rPr lang="zh-CN" altLang="en-US" dirty="0"/>
              <a:t> </a:t>
            </a:r>
            <a:endParaRPr lang="zh-CN" altLang="en-US" dirty="0"/>
          </a:p>
        </p:txBody>
      </p:sp>
      <p:sp>
        <p:nvSpPr>
          <p:cNvPr id="24" name="文本框 23"/>
          <p:cNvSpPr txBox="1"/>
          <p:nvPr userDrawn="1"/>
        </p:nvSpPr>
        <p:spPr>
          <a:xfrm>
            <a:off x="11385755" y="5707481"/>
            <a:ext cx="334292" cy="646331"/>
          </a:xfrm>
          <a:prstGeom prst="rect">
            <a:avLst/>
          </a:prstGeom>
          <a:noFill/>
        </p:spPr>
        <p:txBody>
          <a:bodyPr wrap="square" rtlCol="0">
            <a:spAutoFit/>
          </a:bodyPr>
          <a:lstStyle/>
          <a:p>
            <a:r>
              <a:rPr lang="zh-CN" altLang="en-US" dirty="0">
                <a:solidFill>
                  <a:srgbClr val="684C37"/>
                </a:solidFill>
                <a:latin typeface="义启简圆体" panose="02010601030101010101" pitchFamily="2" charset="-128"/>
                <a:ea typeface="义启简圆体" panose="02010601030101010101" pitchFamily="2" charset="-128"/>
              </a:rPr>
              <a:t>方</a:t>
            </a:r>
            <a:r>
              <a:rPr lang="zh-CN" altLang="en-US" dirty="0"/>
              <a:t> </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24.png"/><Relationship Id="rId2" Type="http://schemas.openxmlformats.org/officeDocument/2006/relationships/image" Target="../media/image18.png"/><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image" Target="../media/image34.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microsoft.com/office/2007/relationships/hdphoto" Target="../media/image37.wdp"/><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image" Target="../media/image34.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image" Target="../media/image32.jpeg"/><Relationship Id="rId2" Type="http://schemas.openxmlformats.org/officeDocument/2006/relationships/image" Target="../media/image40.png"/><Relationship Id="rId1" Type="http://schemas.openxmlformats.org/officeDocument/2006/relationships/hyperlink" Target="http://www.1ppt.com/moban/" TargetMode="Externa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7.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5.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6.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screen"/>
          <a:srcRect/>
          <a:stretch>
            <a:fillRect/>
          </a:stretch>
        </p:blipFill>
        <p:spPr>
          <a:xfrm>
            <a:off x="0" y="3762377"/>
            <a:ext cx="12192000" cy="3279775"/>
          </a:xfrm>
          <a:prstGeom prst="rect">
            <a:avLst/>
          </a:prstGeom>
        </p:spPr>
      </p:pic>
      <p:pic>
        <p:nvPicPr>
          <p:cNvPr id="5" name="图片 4"/>
          <p:cNvPicPr>
            <a:picLocks noChangeAspect="1"/>
          </p:cNvPicPr>
          <p:nvPr/>
        </p:nvPicPr>
        <p:blipFill rotWithShape="1">
          <a:blip r:embed="rId2" cstate="screen"/>
          <a:srcRect/>
          <a:stretch>
            <a:fillRect/>
          </a:stretch>
        </p:blipFill>
        <p:spPr>
          <a:xfrm>
            <a:off x="4609614" y="502920"/>
            <a:ext cx="2972773" cy="5608320"/>
          </a:xfrm>
          <a:prstGeom prst="rect">
            <a:avLst/>
          </a:prstGeom>
          <a:solidFill>
            <a:schemeClr val="tx1">
              <a:lumMod val="50000"/>
              <a:lumOff val="50000"/>
              <a:alpha val="68000"/>
            </a:schemeClr>
          </a:solidFill>
        </p:spPr>
      </p:pic>
      <p:pic>
        <p:nvPicPr>
          <p:cNvPr id="11" name="图片 10"/>
          <p:cNvPicPr>
            <a:picLocks noChangeAspect="1"/>
          </p:cNvPicPr>
          <p:nvPr/>
        </p:nvPicPr>
        <p:blipFill rotWithShape="1">
          <a:blip r:embed="rId3" cstate="screen"/>
          <a:srcRect/>
          <a:stretch>
            <a:fillRect/>
          </a:stretch>
        </p:blipFill>
        <p:spPr>
          <a:xfrm>
            <a:off x="2099041" y="161291"/>
            <a:ext cx="1753139" cy="4287761"/>
          </a:xfrm>
          <a:prstGeom prst="rect">
            <a:avLst/>
          </a:prstGeom>
        </p:spPr>
      </p:pic>
      <p:pic>
        <p:nvPicPr>
          <p:cNvPr id="14" name="图片 13"/>
          <p:cNvPicPr>
            <a:picLocks noChangeAspect="1"/>
          </p:cNvPicPr>
          <p:nvPr/>
        </p:nvPicPr>
        <p:blipFill rotWithShape="1">
          <a:blip r:embed="rId4" cstate="screen"/>
          <a:srcRect/>
          <a:stretch>
            <a:fillRect/>
          </a:stretch>
        </p:blipFill>
        <p:spPr>
          <a:xfrm>
            <a:off x="9287387" y="838201"/>
            <a:ext cx="2904612" cy="3903805"/>
          </a:xfrm>
          <a:prstGeom prst="rect">
            <a:avLst/>
          </a:prstGeom>
        </p:spPr>
      </p:pic>
      <p:pic>
        <p:nvPicPr>
          <p:cNvPr id="6" name="图片 5"/>
          <p:cNvPicPr>
            <a:picLocks noChangeAspect="1"/>
          </p:cNvPicPr>
          <p:nvPr/>
        </p:nvPicPr>
        <p:blipFill rotWithShape="1">
          <a:blip r:embed="rId5" cstate="screen"/>
          <a:srcRect/>
          <a:stretch>
            <a:fillRect/>
          </a:stretch>
        </p:blipFill>
        <p:spPr>
          <a:xfrm>
            <a:off x="-1" y="2229411"/>
            <a:ext cx="4070692" cy="30659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938">
        <p:random/>
      </p:transition>
    </mc:Choice>
    <mc:Fallback>
      <p:transition spd="slow" advTm="3938">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par>
                          <p:cTn id="20" fill="hold">
                            <p:stCondLst>
                              <p:cond delay="2000"/>
                            </p:stCondLst>
                            <p:childTnLst>
                              <p:par>
                                <p:cTn id="21" presetID="3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800" decel="100000"/>
                                        <p:tgtEl>
                                          <p:spTgt spid="6"/>
                                        </p:tgtEl>
                                      </p:cBhvr>
                                    </p:animEffect>
                                    <p:anim calcmode="lin" valueType="num">
                                      <p:cBhvr>
                                        <p:cTn id="24" dur="800" decel="100000" fill="hold"/>
                                        <p:tgtEl>
                                          <p:spTgt spid="6"/>
                                        </p:tgtEl>
                                        <p:attrNameLst>
                                          <p:attrName>style.rotation</p:attrName>
                                        </p:attrNameLst>
                                      </p:cBhvr>
                                      <p:tavLst>
                                        <p:tav tm="0">
                                          <p:val>
                                            <p:fltVal val="-90"/>
                                          </p:val>
                                        </p:tav>
                                        <p:tav tm="100000">
                                          <p:val>
                                            <p:fltVal val="0"/>
                                          </p:val>
                                        </p:tav>
                                      </p:tavLst>
                                    </p:anim>
                                    <p:anim calcmode="lin" valueType="num">
                                      <p:cBhvr>
                                        <p:cTn id="25" dur="800" decel="100000" fill="hold"/>
                                        <p:tgtEl>
                                          <p:spTgt spid="6"/>
                                        </p:tgtEl>
                                        <p:attrNameLst>
                                          <p:attrName>ppt_x</p:attrName>
                                        </p:attrNameLst>
                                      </p:cBhvr>
                                      <p:tavLst>
                                        <p:tav tm="0">
                                          <p:val>
                                            <p:strVal val="#ppt_x+0.4"/>
                                          </p:val>
                                        </p:tav>
                                        <p:tav tm="100000">
                                          <p:val>
                                            <p:strVal val="#ppt_x-0.05"/>
                                          </p:val>
                                        </p:tav>
                                      </p:tavLst>
                                    </p:anim>
                                    <p:anim calcmode="lin" valueType="num">
                                      <p:cBhvr>
                                        <p:cTn id="26" dur="800" decel="100000" fill="hold"/>
                                        <p:tgtEl>
                                          <p:spTgt spid="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1507909" y="903132"/>
            <a:ext cx="4310743" cy="505173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3" name="文本框 2"/>
          <p:cNvSpPr txBox="1"/>
          <p:nvPr/>
        </p:nvSpPr>
        <p:spPr>
          <a:xfrm>
            <a:off x="6523350" y="2677049"/>
            <a:ext cx="3223967" cy="4108817"/>
          </a:xfrm>
          <a:prstGeom prst="rect">
            <a:avLst/>
          </a:prstGeom>
          <a:noFill/>
        </p:spPr>
        <p:txBody>
          <a:bodyPr wrap="square" rtlCol="0">
            <a:spAutoFit/>
          </a:bodyPr>
          <a:lstStyle/>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a:t>
            </a:r>
            <a:endParaRPr lang="en-US" altLang="zh-CN" dirty="0">
              <a:solidFill>
                <a:srgbClr val="684C37"/>
              </a:solidFill>
              <a:cs typeface="+mn-ea"/>
              <a:sym typeface="+mn-lt"/>
            </a:endParaRPr>
          </a:p>
          <a:p>
            <a:pPr>
              <a:lnSpc>
                <a:spcPct val="150000"/>
              </a:lnSpc>
            </a:pPr>
            <a:endParaRPr lang="en-US" altLang="zh-CN" dirty="0">
              <a:solidFill>
                <a:srgbClr val="684C37"/>
              </a:solidFill>
              <a:cs typeface="+mn-ea"/>
              <a:sym typeface="+mn-lt"/>
            </a:endParaRPr>
          </a:p>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a:t>
            </a:r>
            <a:endParaRPr lang="zh-CN" altLang="en-US" dirty="0">
              <a:solidFill>
                <a:srgbClr val="684C37"/>
              </a:solidFill>
              <a:cs typeface="+mn-ea"/>
              <a:sym typeface="+mn-lt"/>
            </a:endParaRPr>
          </a:p>
          <a:p>
            <a:endParaRPr lang="zh-CN" altLang="en-US" dirty="0">
              <a:cs typeface="+mn-ea"/>
              <a:sym typeface="+mn-lt"/>
            </a:endParaRPr>
          </a:p>
        </p:txBody>
      </p:sp>
      <p:sp>
        <p:nvSpPr>
          <p:cNvPr id="4" name="文本框 3"/>
          <p:cNvSpPr txBox="1"/>
          <p:nvPr/>
        </p:nvSpPr>
        <p:spPr>
          <a:xfrm>
            <a:off x="6523348" y="1152377"/>
            <a:ext cx="3591613" cy="523220"/>
          </a:xfrm>
          <a:prstGeom prst="rect">
            <a:avLst/>
          </a:prstGeom>
          <a:noFill/>
        </p:spPr>
        <p:txBody>
          <a:bodyPr wrap="square" rtlCol="0">
            <a:spAutoFit/>
          </a:bodyPr>
          <a:lstStyle/>
          <a:p>
            <a:r>
              <a:rPr lang="zh-CN" altLang="en-US" sz="2800" dirty="0">
                <a:solidFill>
                  <a:srgbClr val="684C37"/>
                </a:solidFill>
                <a:cs typeface="+mn-ea"/>
                <a:sym typeface="+mn-lt"/>
              </a:rPr>
              <a:t>请在此输入标题</a:t>
            </a:r>
            <a:endParaRPr lang="zh-CN" altLang="en-US" sz="2800" dirty="0">
              <a:solidFill>
                <a:srgbClr val="684C37"/>
              </a:solidFill>
              <a:cs typeface="+mn-ea"/>
              <a:sym typeface="+mn-lt"/>
            </a:endParaRPr>
          </a:p>
        </p:txBody>
      </p:sp>
      <p:cxnSp>
        <p:nvCxnSpPr>
          <p:cNvPr id="6" name="直接连接符 5"/>
          <p:cNvCxnSpPr/>
          <p:nvPr/>
        </p:nvCxnSpPr>
        <p:spPr>
          <a:xfrm>
            <a:off x="6598763" y="1932494"/>
            <a:ext cx="2894029" cy="0"/>
          </a:xfrm>
          <a:prstGeom prst="line">
            <a:avLst/>
          </a:prstGeom>
          <a:ln w="41275">
            <a:solidFill>
              <a:srgbClr val="D66F83"/>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42">
        <p:random/>
      </p:transition>
    </mc:Choice>
    <mc:Fallback>
      <p:transition spd="slow" advTm="3042">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695414" y="738808"/>
            <a:ext cx="10874199" cy="2809463"/>
          </a:xfrm>
          <a:prstGeom prst="rect">
            <a:avLst/>
          </a:prstGeom>
          <a:ln w="88900" cap="sq" cmpd="thickThin">
            <a:solidFill>
              <a:srgbClr val="684C37"/>
            </a:solidFill>
            <a:prstDash val="solid"/>
            <a:miter lim="800000"/>
            <a:headEnd/>
            <a:tailEnd/>
          </a:ln>
          <a:effectLst>
            <a:innerShdw blurRad="76200">
              <a:srgbClr val="000000"/>
            </a:innerShdw>
          </a:effectLst>
        </p:spPr>
      </p:pic>
      <p:pic>
        <p:nvPicPr>
          <p:cNvPr id="4" name="图片 3"/>
          <p:cNvPicPr>
            <a:picLocks noChangeAspect="1"/>
          </p:cNvPicPr>
          <p:nvPr/>
        </p:nvPicPr>
        <p:blipFill rotWithShape="1">
          <a:blip r:embed="rId2" cstate="screen"/>
          <a:srcRect/>
          <a:stretch>
            <a:fillRect/>
          </a:stretch>
        </p:blipFill>
        <p:spPr>
          <a:xfrm>
            <a:off x="10522227" y="4294024"/>
            <a:ext cx="1762539" cy="2563976"/>
          </a:xfrm>
          <a:prstGeom prst="rect">
            <a:avLst/>
          </a:prstGeom>
        </p:spPr>
      </p:pic>
      <p:sp>
        <p:nvSpPr>
          <p:cNvPr id="5" name="文本框 4"/>
          <p:cNvSpPr txBox="1"/>
          <p:nvPr/>
        </p:nvSpPr>
        <p:spPr>
          <a:xfrm>
            <a:off x="4833696" y="3892896"/>
            <a:ext cx="3591613" cy="523220"/>
          </a:xfrm>
          <a:prstGeom prst="rect">
            <a:avLst/>
          </a:prstGeom>
          <a:noFill/>
        </p:spPr>
        <p:txBody>
          <a:bodyPr wrap="square" rtlCol="0">
            <a:spAutoFit/>
          </a:bodyPr>
          <a:lstStyle/>
          <a:p>
            <a:r>
              <a:rPr lang="zh-CN" altLang="en-US" sz="2800" dirty="0">
                <a:solidFill>
                  <a:srgbClr val="D66F83"/>
                </a:solidFill>
                <a:cs typeface="+mn-ea"/>
                <a:sym typeface="+mn-lt"/>
              </a:rPr>
              <a:t>请在此输入标题</a:t>
            </a:r>
            <a:endParaRPr lang="zh-CN" altLang="en-US" sz="2800" dirty="0">
              <a:solidFill>
                <a:srgbClr val="D66F83"/>
              </a:solidFill>
              <a:cs typeface="+mn-ea"/>
              <a:sym typeface="+mn-lt"/>
            </a:endParaRPr>
          </a:p>
        </p:txBody>
      </p:sp>
      <p:sp>
        <p:nvSpPr>
          <p:cNvPr id="6" name="文本框 5"/>
          <p:cNvSpPr txBox="1"/>
          <p:nvPr/>
        </p:nvSpPr>
        <p:spPr>
          <a:xfrm>
            <a:off x="993912" y="4680592"/>
            <a:ext cx="9362661" cy="1615827"/>
          </a:xfrm>
          <a:prstGeom prst="rect">
            <a:avLst/>
          </a:prstGeom>
          <a:noFill/>
        </p:spPr>
        <p:txBody>
          <a:bodyPr wrap="square" rtlCol="0">
            <a:spAutoFit/>
          </a:bodyPr>
          <a:lstStyle/>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此文本为示例文本此文本为示例文本此文本为示例文本此文本为示例文本此文本为示例文本此文本为示例文本此文本为示例文本此文本为示例文本此文本为示例文本此文本为示例文本</a:t>
            </a:r>
            <a:endParaRPr lang="zh-CN" altLang="en-US" dirty="0">
              <a:solidFill>
                <a:srgbClr val="684C37"/>
              </a:solidFill>
              <a:cs typeface="+mn-ea"/>
              <a:sym typeface="+mn-lt"/>
            </a:endParaRPr>
          </a:p>
          <a:p>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49">
        <p:random/>
      </p:transition>
    </mc:Choice>
    <mc:Fallback>
      <p:transition spd="slow" advTm="3049">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anim calcmode="lin" valueType="num">
                                      <p:cBhvr>
                                        <p:cTn id="13" dur="1000" fill="hold"/>
                                        <p:tgtEl>
                                          <p:spTgt spid="4"/>
                                        </p:tgtEl>
                                        <p:attrNameLst>
                                          <p:attrName>style.rotation</p:attrName>
                                        </p:attrNameLst>
                                      </p:cBhvr>
                                      <p:tavLst>
                                        <p:tav tm="0">
                                          <p:val>
                                            <p:fltVal val="90"/>
                                          </p:val>
                                        </p:tav>
                                        <p:tav tm="100000">
                                          <p:val>
                                            <p:fltVal val="0"/>
                                          </p:val>
                                        </p:tav>
                                      </p:tavLst>
                                    </p:anim>
                                    <p:animEffect transition="in" filter="fade">
                                      <p:cBhvr>
                                        <p:cTn id="14" dur="1000"/>
                                        <p:tgtEl>
                                          <p:spTgt spid="4"/>
                                        </p:tgtEl>
                                      </p:cBhvr>
                                    </p:animEffect>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r="-11370"/>
          <a:stretch>
            <a:fillRect/>
          </a:stretch>
        </p:blipFill>
        <p:spPr>
          <a:xfrm>
            <a:off x="709343" y="453281"/>
            <a:ext cx="1083564" cy="3611880"/>
          </a:xfrm>
          <a:prstGeom prst="rect">
            <a:avLst/>
          </a:prstGeom>
        </p:spPr>
      </p:pic>
      <p:sp>
        <p:nvSpPr>
          <p:cNvPr id="4" name="文本框 3"/>
          <p:cNvSpPr txBox="1"/>
          <p:nvPr/>
        </p:nvSpPr>
        <p:spPr>
          <a:xfrm>
            <a:off x="3078302" y="835576"/>
            <a:ext cx="6640285" cy="4062651"/>
          </a:xfrm>
          <a:prstGeom prst="rect">
            <a:avLst/>
          </a:prstGeom>
          <a:noFill/>
        </p:spPr>
        <p:txBody>
          <a:bodyPr wrap="square" rtlCol="0">
            <a:spAutoFit/>
          </a:bodyPr>
          <a:lstStyle/>
          <a:p>
            <a:pPr algn="ctr">
              <a:lnSpc>
                <a:spcPct val="200000"/>
              </a:lnSpc>
            </a:pPr>
            <a:r>
              <a:rPr lang="en-US" altLang="zh-CN" sz="2400" b="1" dirty="0">
                <a:cs typeface="+mn-ea"/>
                <a:sym typeface="+mn-lt"/>
              </a:rPr>
              <a:t>《</a:t>
            </a:r>
            <a:r>
              <a:rPr lang="zh-CN" altLang="en-US" sz="2400" b="1" dirty="0">
                <a:cs typeface="+mn-ea"/>
                <a:sym typeface="+mn-lt"/>
              </a:rPr>
              <a:t>示例文本</a:t>
            </a:r>
            <a:r>
              <a:rPr lang="en-US" altLang="zh-CN" sz="2400" b="1" dirty="0">
                <a:cs typeface="+mn-ea"/>
                <a:sym typeface="+mn-lt"/>
              </a:rPr>
              <a:t>》</a:t>
            </a:r>
            <a:endParaRPr lang="zh-CN" altLang="en-US" sz="2400" dirty="0">
              <a:cs typeface="+mn-ea"/>
              <a:sym typeface="+mn-lt"/>
            </a:endParaRPr>
          </a:p>
          <a:p>
            <a:pPr algn="ctr">
              <a:lnSpc>
                <a:spcPct val="200000"/>
              </a:lnSpc>
            </a:pPr>
            <a:r>
              <a:rPr lang="zh-CN" altLang="en-US" sz="2400" dirty="0">
                <a:cs typeface="+mn-ea"/>
                <a:sym typeface="+mn-lt"/>
              </a:rPr>
              <a:t>此为示例古诗呀，此为示例古诗呀？</a:t>
            </a:r>
            <a:endParaRPr lang="zh-CN" altLang="en-US" sz="2400" dirty="0">
              <a:cs typeface="+mn-ea"/>
              <a:sym typeface="+mn-lt"/>
            </a:endParaRPr>
          </a:p>
          <a:p>
            <a:pPr algn="ctr">
              <a:lnSpc>
                <a:spcPct val="200000"/>
              </a:lnSpc>
            </a:pPr>
            <a:r>
              <a:rPr lang="zh-CN" altLang="en-US" sz="2400" dirty="0">
                <a:cs typeface="+mn-ea"/>
                <a:sym typeface="+mn-lt"/>
              </a:rPr>
              <a:t>此为示例古诗呀，此为示例古诗呀？</a:t>
            </a:r>
            <a:endParaRPr lang="zh-CN" altLang="en-US" sz="2400" dirty="0">
              <a:cs typeface="+mn-ea"/>
              <a:sym typeface="+mn-lt"/>
            </a:endParaRPr>
          </a:p>
          <a:p>
            <a:pPr algn="ctr">
              <a:lnSpc>
                <a:spcPct val="200000"/>
              </a:lnSpc>
            </a:pPr>
            <a:r>
              <a:rPr lang="zh-CN" altLang="en-US" sz="2400" dirty="0">
                <a:cs typeface="+mn-ea"/>
                <a:sym typeface="+mn-lt"/>
              </a:rPr>
              <a:t>此为示例古诗呀，此为示例古诗呀。</a:t>
            </a:r>
            <a:endParaRPr lang="zh-CN" altLang="en-US" sz="2400" dirty="0">
              <a:cs typeface="+mn-ea"/>
              <a:sym typeface="+mn-lt"/>
            </a:endParaRPr>
          </a:p>
          <a:p>
            <a:pPr algn="ctr">
              <a:lnSpc>
                <a:spcPct val="200000"/>
              </a:lnSpc>
            </a:pPr>
            <a:r>
              <a:rPr lang="zh-CN" altLang="en-US" sz="2400" dirty="0">
                <a:cs typeface="+mn-ea"/>
                <a:sym typeface="+mn-lt"/>
              </a:rPr>
              <a:t>此为示例古诗呀，此为示例古诗呀。</a:t>
            </a:r>
            <a:endParaRPr lang="zh-CN" altLang="en-US" sz="2400" dirty="0">
              <a:cs typeface="+mn-ea"/>
              <a:sym typeface="+mn-lt"/>
            </a:endParaRPr>
          </a:p>
          <a:p>
            <a:endParaRPr lang="zh-CN" altLang="en-US" dirty="0">
              <a:cs typeface="+mn-ea"/>
              <a:sym typeface="+mn-lt"/>
            </a:endParaRPr>
          </a:p>
        </p:txBody>
      </p:sp>
      <p:pic>
        <p:nvPicPr>
          <p:cNvPr id="8" name="图片 7"/>
          <p:cNvPicPr>
            <a:picLocks noChangeAspect="1"/>
          </p:cNvPicPr>
          <p:nvPr/>
        </p:nvPicPr>
        <p:blipFill rotWithShape="1">
          <a:blip r:embed="rId2" cstate="screen"/>
          <a:srcRect/>
          <a:stretch>
            <a:fillRect/>
          </a:stretch>
        </p:blipFill>
        <p:spPr>
          <a:xfrm>
            <a:off x="8814063" y="4656842"/>
            <a:ext cx="2465547" cy="2044382"/>
          </a:xfrm>
          <a:prstGeom prst="rect">
            <a:avLst/>
          </a:prstGeom>
        </p:spPr>
      </p:pic>
      <p:pic>
        <p:nvPicPr>
          <p:cNvPr id="5" name="图片 4"/>
          <p:cNvPicPr>
            <a:picLocks noChangeAspect="1"/>
          </p:cNvPicPr>
          <p:nvPr/>
        </p:nvPicPr>
        <p:blipFill rotWithShape="1">
          <a:blip r:embed="rId3" cstate="screen"/>
          <a:srcRect/>
          <a:stretch>
            <a:fillRect/>
          </a:stretch>
        </p:blipFill>
        <p:spPr>
          <a:xfrm>
            <a:off x="1" y="2556982"/>
            <a:ext cx="5108713" cy="38477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4517">
        <p:random/>
      </p:transition>
    </mc:Choice>
    <mc:Fallback>
      <p:transition spd="slow" advTm="4517">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800" decel="100000"/>
                                        <p:tgtEl>
                                          <p:spTgt spid="5"/>
                                        </p:tgtEl>
                                      </p:cBhvr>
                                    </p:animEffect>
                                    <p:anim calcmode="lin" valueType="num">
                                      <p:cBhvr>
                                        <p:cTn id="14" dur="800" decel="100000" fill="hold"/>
                                        <p:tgtEl>
                                          <p:spTgt spid="5"/>
                                        </p:tgtEl>
                                        <p:attrNameLst>
                                          <p:attrName>style.rotation</p:attrName>
                                        </p:attrNameLst>
                                      </p:cBhvr>
                                      <p:tavLst>
                                        <p:tav tm="0">
                                          <p:val>
                                            <p:fltVal val="-90"/>
                                          </p:val>
                                        </p:tav>
                                        <p:tav tm="100000">
                                          <p:val>
                                            <p:fltVal val="0"/>
                                          </p:val>
                                        </p:tav>
                                      </p:tavLst>
                                    </p:anim>
                                    <p:anim calcmode="lin" valueType="num">
                                      <p:cBhvr>
                                        <p:cTn id="15" dur="800" decel="100000" fill="hold"/>
                                        <p:tgtEl>
                                          <p:spTgt spid="5"/>
                                        </p:tgtEl>
                                        <p:attrNameLst>
                                          <p:attrName>ppt_x</p:attrName>
                                        </p:attrNameLst>
                                      </p:cBhvr>
                                      <p:tavLst>
                                        <p:tav tm="0">
                                          <p:val>
                                            <p:strVal val="#ppt_x+0.4"/>
                                          </p:val>
                                        </p:tav>
                                        <p:tav tm="100000">
                                          <p:val>
                                            <p:strVal val="#ppt_x-0.05"/>
                                          </p:val>
                                        </p:tav>
                                      </p:tavLst>
                                    </p:anim>
                                    <p:anim calcmode="lin" valueType="num">
                                      <p:cBhvr>
                                        <p:cTn id="16" dur="800" decel="100000" fill="hold"/>
                                        <p:tgtEl>
                                          <p:spTgt spid="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par>
                          <p:cTn id="23" fill="hold">
                            <p:stCondLst>
                              <p:cond delay="2500"/>
                            </p:stCondLst>
                            <p:childTnLst>
                              <p:par>
                                <p:cTn id="24" presetID="31"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fltVal val="0"/>
                                          </p:val>
                                        </p:tav>
                                        <p:tav tm="100000">
                                          <p:val>
                                            <p:strVal val="#ppt_w"/>
                                          </p:val>
                                        </p:tav>
                                      </p:tavLst>
                                    </p:anim>
                                    <p:anim calcmode="lin" valueType="num">
                                      <p:cBhvr>
                                        <p:cTn id="27" dur="1000" fill="hold"/>
                                        <p:tgtEl>
                                          <p:spTgt spid="2"/>
                                        </p:tgtEl>
                                        <p:attrNameLst>
                                          <p:attrName>ppt_h</p:attrName>
                                        </p:attrNameLst>
                                      </p:cBhvr>
                                      <p:tavLst>
                                        <p:tav tm="0">
                                          <p:val>
                                            <p:fltVal val="0"/>
                                          </p:val>
                                        </p:tav>
                                        <p:tav tm="100000">
                                          <p:val>
                                            <p:strVal val="#ppt_h"/>
                                          </p:val>
                                        </p:tav>
                                      </p:tavLst>
                                    </p:anim>
                                    <p:anim calcmode="lin" valueType="num">
                                      <p:cBhvr>
                                        <p:cTn id="28" dur="1000" fill="hold"/>
                                        <p:tgtEl>
                                          <p:spTgt spid="2"/>
                                        </p:tgtEl>
                                        <p:attrNameLst>
                                          <p:attrName>style.rotation</p:attrName>
                                        </p:attrNameLst>
                                      </p:cBhvr>
                                      <p:tavLst>
                                        <p:tav tm="0">
                                          <p:val>
                                            <p:fltVal val="90"/>
                                          </p:val>
                                        </p:tav>
                                        <p:tav tm="100000">
                                          <p:val>
                                            <p:fltVal val="0"/>
                                          </p:val>
                                        </p:tav>
                                      </p:tavLst>
                                    </p:anim>
                                    <p:animEffect transition="in" filter="fade">
                                      <p:cBhvr>
                                        <p:cTn id="2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screen"/>
          <a:srcRect/>
          <a:stretch>
            <a:fillRect/>
          </a:stretch>
        </p:blipFill>
        <p:spPr>
          <a:xfrm rot="16200000">
            <a:off x="2993868" y="3327286"/>
            <a:ext cx="2907261" cy="2946548"/>
          </a:xfrm>
          <a:prstGeom prst="rect">
            <a:avLst/>
          </a:prstGeom>
        </p:spPr>
      </p:pic>
      <p:pic>
        <p:nvPicPr>
          <p:cNvPr id="5" name="图片 4"/>
          <p:cNvPicPr>
            <a:picLocks noChangeAspect="1"/>
          </p:cNvPicPr>
          <p:nvPr/>
        </p:nvPicPr>
        <p:blipFill>
          <a:blip r:embed="rId2" cstate="screen"/>
          <a:stretch>
            <a:fillRect/>
          </a:stretch>
        </p:blipFill>
        <p:spPr>
          <a:xfrm rot="5891926">
            <a:off x="-1080736" y="4348823"/>
            <a:ext cx="4776682" cy="3368605"/>
          </a:xfrm>
          <a:prstGeom prst="rect">
            <a:avLst/>
          </a:prstGeom>
        </p:spPr>
      </p:pic>
      <p:pic>
        <p:nvPicPr>
          <p:cNvPr id="7" name="图片 6"/>
          <p:cNvPicPr>
            <a:picLocks noChangeAspect="1"/>
          </p:cNvPicPr>
          <p:nvPr/>
        </p:nvPicPr>
        <p:blipFill rotWithShape="1">
          <a:blip r:embed="rId3" cstate="screen"/>
          <a:srcRect/>
          <a:stretch>
            <a:fillRect/>
          </a:stretch>
        </p:blipFill>
        <p:spPr>
          <a:xfrm>
            <a:off x="6818245" y="314776"/>
            <a:ext cx="4951937" cy="4554645"/>
          </a:xfrm>
          <a:prstGeom prst="sun">
            <a:avLst/>
          </a:prstGeom>
        </p:spPr>
      </p:pic>
      <p:sp>
        <p:nvSpPr>
          <p:cNvPr id="8" name="文本框 7"/>
          <p:cNvSpPr txBox="1"/>
          <p:nvPr/>
        </p:nvSpPr>
        <p:spPr>
          <a:xfrm>
            <a:off x="3315291" y="1040949"/>
            <a:ext cx="3591613" cy="584775"/>
          </a:xfrm>
          <a:prstGeom prst="rect">
            <a:avLst/>
          </a:prstGeom>
          <a:noFill/>
        </p:spPr>
        <p:txBody>
          <a:bodyPr wrap="square" rtlCol="0">
            <a:spAutoFit/>
          </a:bodyPr>
          <a:lstStyle/>
          <a:p>
            <a:r>
              <a:rPr lang="zh-CN" altLang="en-US" sz="3200" dirty="0">
                <a:solidFill>
                  <a:srgbClr val="D66F83"/>
                </a:solidFill>
                <a:cs typeface="+mn-ea"/>
                <a:sym typeface="+mn-lt"/>
              </a:rPr>
              <a:t>请在此输入标题</a:t>
            </a:r>
            <a:endParaRPr lang="zh-CN" altLang="en-US" sz="3200" dirty="0">
              <a:solidFill>
                <a:srgbClr val="D66F83"/>
              </a:solidFill>
              <a:cs typeface="+mn-ea"/>
              <a:sym typeface="+mn-lt"/>
            </a:endParaRPr>
          </a:p>
        </p:txBody>
      </p:sp>
      <p:sp>
        <p:nvSpPr>
          <p:cNvPr id="9" name="文本框 8"/>
          <p:cNvSpPr txBox="1"/>
          <p:nvPr/>
        </p:nvSpPr>
        <p:spPr>
          <a:xfrm>
            <a:off x="1772478" y="2057441"/>
            <a:ext cx="4711149" cy="1338828"/>
          </a:xfrm>
          <a:prstGeom prst="rect">
            <a:avLst/>
          </a:prstGeom>
          <a:noFill/>
        </p:spPr>
        <p:txBody>
          <a:bodyPr wrap="square" rtlCol="0">
            <a:spAutoFit/>
          </a:bodyPr>
          <a:lstStyle/>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此文本为示例文本此文本为示例文本此文本为示例文本此文本为示例文本此文本为示例文本此文本为示例文本此文本为示例文本</a:t>
            </a:r>
            <a:endParaRPr lang="zh-CN" altLang="en-US" dirty="0">
              <a:cs typeface="+mn-ea"/>
              <a:sym typeface="+mn-lt"/>
            </a:endParaRPr>
          </a:p>
        </p:txBody>
      </p:sp>
      <p:sp>
        <p:nvSpPr>
          <p:cNvPr id="10" name="文本框 9"/>
          <p:cNvSpPr txBox="1"/>
          <p:nvPr/>
        </p:nvSpPr>
        <p:spPr>
          <a:xfrm>
            <a:off x="3697357" y="4800559"/>
            <a:ext cx="7040080" cy="1338828"/>
          </a:xfrm>
          <a:prstGeom prst="rect">
            <a:avLst/>
          </a:prstGeom>
          <a:noFill/>
        </p:spPr>
        <p:txBody>
          <a:bodyPr wrap="square" rtlCol="0">
            <a:spAutoFit/>
          </a:bodyPr>
          <a:lstStyle/>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此文本为示例文本此文本为示例文本此文本为示例文本此文本为示例文本此文本为示例文本此文本为示例文本此文本为示例文本此文本为示例文本此文本为示例文本此文本为示例文本</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882">
        <p:random/>
      </p:transition>
    </mc:Choice>
    <mc:Fallback>
      <p:transition spd="slow" advTm="4882">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1"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heel(2)">
                                      <p:cBhvr>
                                        <p:cTn id="3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11274" y="3119939"/>
            <a:ext cx="2206487" cy="2127922"/>
          </a:xfrm>
          <a:prstGeom prst="rect">
            <a:avLst/>
          </a:prstGeom>
          <a:noFill/>
          <a:ln w="63500">
            <a:solidFill>
              <a:srgbClr val="4F5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cstate="screen"/>
          <a:srcRect/>
          <a:stretch>
            <a:fillRect/>
          </a:stretch>
        </p:blipFill>
        <p:spPr>
          <a:xfrm>
            <a:off x="3659966" y="3119941"/>
            <a:ext cx="7037615" cy="2601685"/>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 name="文本框 1"/>
          <p:cNvSpPr txBox="1"/>
          <p:nvPr/>
        </p:nvSpPr>
        <p:spPr>
          <a:xfrm>
            <a:off x="3443617" y="985394"/>
            <a:ext cx="6555641" cy="1737928"/>
          </a:xfrm>
          <a:prstGeom prst="rect">
            <a:avLst/>
          </a:prstGeom>
          <a:noFill/>
        </p:spPr>
        <p:txBody>
          <a:bodyPr vert="eaVert" wrap="square" rtlCol="0">
            <a:spAutoFit/>
          </a:bodyPr>
          <a:lstStyle/>
          <a:p>
            <a:pPr>
              <a:lnSpc>
                <a:spcPct val="200000"/>
              </a:lnSpc>
            </a:pPr>
            <a:r>
              <a:rPr lang="zh-CN" altLang="en-US" dirty="0">
                <a:solidFill>
                  <a:srgbClr val="4F5D77"/>
                </a:solidFill>
                <a:cs typeface="+mn-ea"/>
                <a:sym typeface="+mn-lt"/>
              </a:rPr>
              <a:t>此为示例文本此为示例文本此为示例文本此为示例文本</a:t>
            </a:r>
            <a:endParaRPr lang="en-US" altLang="zh-CN" dirty="0">
              <a:solidFill>
                <a:srgbClr val="4F5D77"/>
              </a:solidFill>
              <a:cs typeface="+mn-ea"/>
              <a:sym typeface="+mn-lt"/>
            </a:endParaRPr>
          </a:p>
          <a:p>
            <a:pPr>
              <a:lnSpc>
                <a:spcPct val="200000"/>
              </a:lnSpc>
            </a:pPr>
            <a:endParaRPr lang="en-US" altLang="zh-CN" dirty="0">
              <a:solidFill>
                <a:srgbClr val="4F5D77"/>
              </a:solidFill>
              <a:cs typeface="+mn-ea"/>
              <a:sym typeface="+mn-lt"/>
            </a:endParaRPr>
          </a:p>
          <a:p>
            <a:pPr>
              <a:lnSpc>
                <a:spcPct val="200000"/>
              </a:lnSpc>
            </a:pPr>
            <a:r>
              <a:rPr lang="zh-CN" altLang="en-US" dirty="0">
                <a:solidFill>
                  <a:srgbClr val="4F5D77"/>
                </a:solidFill>
                <a:cs typeface="+mn-ea"/>
                <a:sym typeface="+mn-lt"/>
              </a:rPr>
              <a:t>此为示例文本此为示例文本此为示例文本此为示例文本</a:t>
            </a:r>
            <a:endParaRPr lang="zh-CN" altLang="en-US" dirty="0">
              <a:solidFill>
                <a:srgbClr val="4F5D77"/>
              </a:solidFill>
              <a:cs typeface="+mn-ea"/>
              <a:sym typeface="+mn-lt"/>
            </a:endParaRPr>
          </a:p>
          <a:p>
            <a:pPr>
              <a:lnSpc>
                <a:spcPct val="200000"/>
              </a:lnSpc>
            </a:pPr>
            <a:endParaRPr lang="en-US" altLang="zh-CN" dirty="0">
              <a:solidFill>
                <a:srgbClr val="4F5D77"/>
              </a:solidFill>
              <a:cs typeface="+mn-ea"/>
              <a:sym typeface="+mn-lt"/>
            </a:endParaRPr>
          </a:p>
          <a:p>
            <a:pPr>
              <a:lnSpc>
                <a:spcPct val="200000"/>
              </a:lnSpc>
            </a:pPr>
            <a:r>
              <a:rPr lang="zh-CN" altLang="en-US" dirty="0">
                <a:solidFill>
                  <a:srgbClr val="4F5D77"/>
                </a:solidFill>
                <a:cs typeface="+mn-ea"/>
                <a:sym typeface="+mn-lt"/>
              </a:rPr>
              <a:t>此为示例文本此为示例文本此为示例文本</a:t>
            </a:r>
            <a:endParaRPr lang="zh-CN" altLang="en-US" dirty="0">
              <a:solidFill>
                <a:srgbClr val="4F5D77"/>
              </a:solidFill>
              <a:cs typeface="+mn-ea"/>
              <a:sym typeface="+mn-lt"/>
            </a:endParaRPr>
          </a:p>
          <a:p>
            <a:endParaRPr lang="zh-CN" altLang="en-US" dirty="0">
              <a:cs typeface="+mn-ea"/>
              <a:sym typeface="+mn-lt"/>
            </a:endParaRPr>
          </a:p>
        </p:txBody>
      </p:sp>
      <p:sp>
        <p:nvSpPr>
          <p:cNvPr id="4" name="文本框 3"/>
          <p:cNvSpPr txBox="1"/>
          <p:nvPr/>
        </p:nvSpPr>
        <p:spPr>
          <a:xfrm>
            <a:off x="1282074" y="3119939"/>
            <a:ext cx="2107095" cy="2123658"/>
          </a:xfrm>
          <a:prstGeom prst="rect">
            <a:avLst/>
          </a:prstGeom>
          <a:noFill/>
        </p:spPr>
        <p:txBody>
          <a:bodyPr wrap="square" rtlCol="0">
            <a:spAutoFit/>
          </a:bodyPr>
          <a:lstStyle/>
          <a:p>
            <a:r>
              <a:rPr lang="zh-CN" altLang="en-US" sz="6600" dirty="0">
                <a:solidFill>
                  <a:srgbClr val="4F5D77"/>
                </a:solidFill>
                <a:cs typeface="+mn-ea"/>
                <a:sym typeface="+mn-lt"/>
              </a:rPr>
              <a:t>输入标题</a:t>
            </a:r>
            <a:endParaRPr lang="zh-CN" altLang="en-US" sz="6600" dirty="0">
              <a:solidFill>
                <a:srgbClr val="4F5D7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5094">
        <p:random/>
      </p:transition>
    </mc:Choice>
    <mc:Fallback>
      <p:transition spd="slow" advTm="5094">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par>
                          <p:cTn id="18" fill="hold">
                            <p:stCondLst>
                              <p:cond delay="3500"/>
                            </p:stCondLst>
                            <p:childTnLst>
                              <p:par>
                                <p:cTn id="19" presetID="22" presetClass="entr" presetSubtype="2"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2" y="665087"/>
            <a:ext cx="8478175" cy="5652117"/>
          </a:xfrm>
          <a:prstGeom prst="homePlate">
            <a:avLst/>
          </a:prstGeom>
        </p:spPr>
      </p:pic>
      <p:sp>
        <p:nvSpPr>
          <p:cNvPr id="7" name="文本框 6"/>
          <p:cNvSpPr txBox="1"/>
          <p:nvPr/>
        </p:nvSpPr>
        <p:spPr>
          <a:xfrm>
            <a:off x="7918230" y="2211478"/>
            <a:ext cx="2314575" cy="2215991"/>
          </a:xfrm>
          <a:prstGeom prst="rect">
            <a:avLst/>
          </a:prstGeom>
          <a:noFill/>
        </p:spPr>
        <p:txBody>
          <a:bodyPr wrap="square" rtlCol="0">
            <a:spAutoFit/>
          </a:bodyPr>
          <a:lstStyle/>
          <a:p>
            <a:r>
              <a:rPr lang="zh-CN" altLang="en-US" sz="13800" dirty="0">
                <a:solidFill>
                  <a:srgbClr val="4F5D77"/>
                </a:solidFill>
                <a:cs typeface="+mn-ea"/>
                <a:sym typeface="+mn-lt"/>
              </a:rPr>
              <a:t>叁</a:t>
            </a:r>
            <a:endParaRPr lang="zh-CN" altLang="en-US" sz="13800" dirty="0">
              <a:solidFill>
                <a:srgbClr val="4F5D77"/>
              </a:solidFill>
              <a:cs typeface="+mn-ea"/>
              <a:sym typeface="+mn-lt"/>
            </a:endParaRPr>
          </a:p>
        </p:txBody>
      </p:sp>
      <p:sp>
        <p:nvSpPr>
          <p:cNvPr id="4" name="文本框 3"/>
          <p:cNvSpPr txBox="1"/>
          <p:nvPr/>
        </p:nvSpPr>
        <p:spPr>
          <a:xfrm>
            <a:off x="7303864" y="5018392"/>
            <a:ext cx="4103253" cy="707886"/>
          </a:xfrm>
          <a:prstGeom prst="rect">
            <a:avLst/>
          </a:prstGeom>
          <a:noFill/>
        </p:spPr>
        <p:txBody>
          <a:bodyPr wrap="square" rtlCol="0">
            <a:spAutoFit/>
          </a:bodyPr>
          <a:lstStyle/>
          <a:p>
            <a:r>
              <a:rPr lang="zh-CN" altLang="en-US" sz="4000" dirty="0">
                <a:solidFill>
                  <a:srgbClr val="684C37"/>
                </a:solidFill>
                <a:cs typeface="+mn-ea"/>
                <a:sym typeface="+mn-lt"/>
              </a:rPr>
              <a:t>赏樱圣地介绍</a:t>
            </a:r>
            <a:endParaRPr lang="zh-CN" altLang="en-US" sz="4000" dirty="0">
              <a:solidFill>
                <a:srgbClr val="684C3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162">
        <p:random/>
      </p:transition>
    </mc:Choice>
    <mc:Fallback>
      <p:transition spd="slow" advTm="3162">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fltVal val="0"/>
                                          </p:val>
                                        </p:tav>
                                        <p:tav tm="100000">
                                          <p:val>
                                            <p:strVal val="#ppt_w"/>
                                          </p:val>
                                        </p:tav>
                                      </p:tavLst>
                                    </p:anim>
                                    <p:anim calcmode="lin" valueType="num">
                                      <p:cBhvr>
                                        <p:cTn id="12" dur="1000" fill="hold"/>
                                        <p:tgtEl>
                                          <p:spTgt spid="7"/>
                                        </p:tgtEl>
                                        <p:attrNameLst>
                                          <p:attrName>ppt_h</p:attrName>
                                        </p:attrNameLst>
                                      </p:cBhvr>
                                      <p:tavLst>
                                        <p:tav tm="0">
                                          <p:val>
                                            <p:fltVal val="0"/>
                                          </p:val>
                                        </p:tav>
                                        <p:tav tm="100000">
                                          <p:val>
                                            <p:strVal val="#ppt_h"/>
                                          </p:val>
                                        </p:tav>
                                      </p:tavLst>
                                    </p:anim>
                                    <p:anim calcmode="lin" valueType="num">
                                      <p:cBhvr>
                                        <p:cTn id="13" dur="1000" fill="hold"/>
                                        <p:tgtEl>
                                          <p:spTgt spid="7"/>
                                        </p:tgtEl>
                                        <p:attrNameLst>
                                          <p:attrName>style.rotation</p:attrName>
                                        </p:attrNameLst>
                                      </p:cBhvr>
                                      <p:tavLst>
                                        <p:tav tm="0">
                                          <p:val>
                                            <p:fltVal val="90"/>
                                          </p:val>
                                        </p:tav>
                                        <p:tav tm="100000">
                                          <p:val>
                                            <p:fltVal val="0"/>
                                          </p:val>
                                        </p:tav>
                                      </p:tavLst>
                                    </p:anim>
                                    <p:animEffect transition="in" filter="fade">
                                      <p:cBhvr>
                                        <p:cTn id="14" dur="1000"/>
                                        <p:tgtEl>
                                          <p:spTgt spid="7"/>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0" y="795708"/>
            <a:ext cx="12192000" cy="3282042"/>
            <a:chOff x="0" y="795708"/>
            <a:chExt cx="12192000" cy="3282042"/>
          </a:xfrm>
        </p:grpSpPr>
        <p:pic>
          <p:nvPicPr>
            <p:cNvPr id="2" name="图片 1"/>
            <p:cNvPicPr>
              <a:picLocks noChangeAspect="1"/>
            </p:cNvPicPr>
            <p:nvPr/>
          </p:nvPicPr>
          <p:blipFill rotWithShape="1">
            <a:blip r:embed="rId1" cstate="screen"/>
            <a:srcRect/>
            <a:stretch>
              <a:fillRect/>
            </a:stretch>
          </p:blipFill>
          <p:spPr>
            <a:xfrm>
              <a:off x="0" y="795709"/>
              <a:ext cx="12192000" cy="3282041"/>
            </a:xfrm>
            <a:prstGeom prst="rect">
              <a:avLst/>
            </a:prstGeom>
          </p:spPr>
        </p:pic>
        <p:sp>
          <p:nvSpPr>
            <p:cNvPr id="3" name="矩形 2"/>
            <p:cNvSpPr/>
            <p:nvPr/>
          </p:nvSpPr>
          <p:spPr>
            <a:xfrm>
              <a:off x="0" y="795708"/>
              <a:ext cx="12192000" cy="3282041"/>
            </a:xfrm>
            <a:prstGeom prst="rect">
              <a:avLst/>
            </a:prstGeom>
            <a:solidFill>
              <a:schemeClr val="tx1">
                <a:lumMod val="50000"/>
                <a:lumOff val="5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820186" y="4786611"/>
            <a:ext cx="10694505" cy="1615827"/>
          </a:xfrm>
          <a:prstGeom prst="rect">
            <a:avLst/>
          </a:prstGeom>
          <a:noFill/>
        </p:spPr>
        <p:txBody>
          <a:bodyPr wrap="square" rtlCol="0">
            <a:spAutoFit/>
          </a:bodyPr>
          <a:lstStyle/>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此文本为示例文本此文本为示例文本此文本为示例文本此文本为示例文本此文本为示例文本此文本为示例文本此文本为示例文本此文本为示例文本此文本为示例文本此文本为示例文本</a:t>
            </a:r>
            <a:endParaRPr lang="zh-CN" altLang="en-US" dirty="0">
              <a:solidFill>
                <a:srgbClr val="684C37"/>
              </a:solidFill>
              <a:cs typeface="+mn-ea"/>
              <a:sym typeface="+mn-lt"/>
            </a:endParaRPr>
          </a:p>
          <a:p>
            <a:endParaRPr lang="zh-CN" altLang="en-US" dirty="0">
              <a:cs typeface="+mn-ea"/>
              <a:sym typeface="+mn-lt"/>
            </a:endParaRPr>
          </a:p>
        </p:txBody>
      </p:sp>
      <p:sp>
        <p:nvSpPr>
          <p:cNvPr id="6" name="文本框 5"/>
          <p:cNvSpPr txBox="1"/>
          <p:nvPr/>
        </p:nvSpPr>
        <p:spPr>
          <a:xfrm>
            <a:off x="7951306" y="4201836"/>
            <a:ext cx="4041913" cy="584775"/>
          </a:xfrm>
          <a:prstGeom prst="rect">
            <a:avLst/>
          </a:prstGeom>
          <a:noFill/>
        </p:spPr>
        <p:txBody>
          <a:bodyPr wrap="square" rtlCol="0">
            <a:spAutoFit/>
          </a:bodyPr>
          <a:lstStyle/>
          <a:p>
            <a:r>
              <a:rPr lang="zh-CN" altLang="en-US" sz="3200" dirty="0">
                <a:solidFill>
                  <a:schemeClr val="tx1">
                    <a:lumMod val="85000"/>
                    <a:lumOff val="15000"/>
                  </a:schemeClr>
                </a:solidFill>
                <a:cs typeface="+mn-ea"/>
                <a:sym typeface="+mn-lt"/>
              </a:rPr>
              <a:t>请在此输入标题</a:t>
            </a:r>
            <a:endParaRPr lang="zh-CN" altLang="en-US" sz="32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2300">
        <p:random/>
      </p:transition>
    </mc:Choice>
    <mc:Fallback>
      <p:transition spd="slow" advTm="23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l="-2"/>
          <a:stretch>
            <a:fillRect/>
          </a:stretch>
        </p:blipFill>
        <p:spPr>
          <a:xfrm>
            <a:off x="6096002" y="793426"/>
            <a:ext cx="3396511" cy="3337087"/>
          </a:xfrm>
          <a:prstGeom prst="ellipse">
            <a:avLst/>
          </a:prstGeom>
          <a:ln w="6350" cap="rnd">
            <a:solidFill>
              <a:srgbClr val="684C37"/>
            </a:solidFill>
            <a:prstDash val="sysDash"/>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图片 2"/>
          <p:cNvPicPr>
            <a:picLocks noChangeAspect="1"/>
          </p:cNvPicPr>
          <p:nvPr/>
        </p:nvPicPr>
        <p:blipFill rotWithShape="1">
          <a:blip r:embed="rId1" cstate="screen"/>
          <a:srcRect l="-2"/>
          <a:stretch>
            <a:fillRect/>
          </a:stretch>
        </p:blipFill>
        <p:spPr>
          <a:xfrm>
            <a:off x="1728249" y="793425"/>
            <a:ext cx="3396511" cy="3337087"/>
          </a:xfrm>
          <a:prstGeom prst="ellipse">
            <a:avLst/>
          </a:prstGeom>
          <a:ln w="6350" cap="rnd">
            <a:solidFill>
              <a:srgbClr val="684C37"/>
            </a:solidFill>
            <a:prstDash val="sysDash"/>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文本框 3"/>
          <p:cNvSpPr txBox="1"/>
          <p:nvPr/>
        </p:nvSpPr>
        <p:spPr>
          <a:xfrm>
            <a:off x="1900793" y="4784145"/>
            <a:ext cx="3223967" cy="2031325"/>
          </a:xfrm>
          <a:prstGeom prst="rect">
            <a:avLst/>
          </a:prstGeom>
          <a:noFill/>
        </p:spPr>
        <p:txBody>
          <a:bodyPr wrap="square" rtlCol="0">
            <a:spAutoFit/>
          </a:bodyPr>
          <a:lstStyle/>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a:t>
            </a:r>
            <a:endParaRPr lang="en-US" altLang="zh-CN" dirty="0">
              <a:solidFill>
                <a:srgbClr val="684C37"/>
              </a:solidFill>
              <a:cs typeface="+mn-ea"/>
              <a:sym typeface="+mn-lt"/>
            </a:endParaRPr>
          </a:p>
          <a:p>
            <a:endParaRPr lang="zh-CN" altLang="en-US" dirty="0">
              <a:cs typeface="+mn-ea"/>
              <a:sym typeface="+mn-lt"/>
            </a:endParaRPr>
          </a:p>
        </p:txBody>
      </p:sp>
      <p:sp>
        <p:nvSpPr>
          <p:cNvPr id="5" name="文本框 4"/>
          <p:cNvSpPr txBox="1"/>
          <p:nvPr/>
        </p:nvSpPr>
        <p:spPr>
          <a:xfrm>
            <a:off x="6399906" y="4784144"/>
            <a:ext cx="3223967" cy="2446824"/>
          </a:xfrm>
          <a:prstGeom prst="rect">
            <a:avLst/>
          </a:prstGeom>
          <a:noFill/>
        </p:spPr>
        <p:txBody>
          <a:bodyPr wrap="square" rtlCol="0">
            <a:spAutoFit/>
          </a:bodyPr>
          <a:lstStyle/>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a:t>
            </a:r>
            <a:endParaRPr lang="en-US" altLang="zh-CN" dirty="0">
              <a:solidFill>
                <a:srgbClr val="684C37"/>
              </a:solidFill>
              <a:cs typeface="+mn-ea"/>
              <a:sym typeface="+mn-lt"/>
            </a:endParaRPr>
          </a:p>
          <a:p>
            <a:pPr>
              <a:lnSpc>
                <a:spcPct val="150000"/>
              </a:lnSpc>
            </a:pPr>
            <a:endParaRPr lang="en-US" altLang="zh-CN" dirty="0">
              <a:solidFill>
                <a:srgbClr val="684C37"/>
              </a:solidFill>
              <a:cs typeface="+mn-ea"/>
              <a:sym typeface="+mn-lt"/>
            </a:endParaRPr>
          </a:p>
          <a:p>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498">
        <p:random/>
      </p:transition>
    </mc:Choice>
    <mc:Fallback>
      <p:transition spd="slow" advTm="3498">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1605996" y="1349234"/>
            <a:ext cx="1875608" cy="32790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图片 4"/>
          <p:cNvPicPr>
            <a:picLocks noChangeAspect="1"/>
          </p:cNvPicPr>
          <p:nvPr/>
        </p:nvPicPr>
        <p:blipFill rotWithShape="1">
          <a:blip r:embed="rId1" cstate="screen"/>
          <a:srcRect/>
          <a:stretch>
            <a:fillRect/>
          </a:stretch>
        </p:blipFill>
        <p:spPr>
          <a:xfrm>
            <a:off x="4829992" y="1349233"/>
            <a:ext cx="1875608" cy="32790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p:cNvPicPr>
            <a:picLocks noChangeAspect="1"/>
          </p:cNvPicPr>
          <p:nvPr/>
        </p:nvPicPr>
        <p:blipFill rotWithShape="1">
          <a:blip r:embed="rId1" cstate="screen"/>
          <a:srcRect/>
          <a:stretch>
            <a:fillRect/>
          </a:stretch>
        </p:blipFill>
        <p:spPr>
          <a:xfrm>
            <a:off x="7772595" y="1349234"/>
            <a:ext cx="1875608" cy="32790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矩形: 圆角 2"/>
          <p:cNvSpPr/>
          <p:nvPr/>
        </p:nvSpPr>
        <p:spPr>
          <a:xfrm>
            <a:off x="1599175" y="1349233"/>
            <a:ext cx="1875608" cy="3279097"/>
          </a:xfrm>
          <a:prstGeom prst="roundRect">
            <a:avLst>
              <a:gd name="adj" fmla="val 10308"/>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4829992" y="1349232"/>
            <a:ext cx="1875608" cy="3279097"/>
          </a:xfrm>
          <a:prstGeom prst="roundRect">
            <a:avLst>
              <a:gd name="adj" fmla="val 10308"/>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圆角 7"/>
          <p:cNvSpPr/>
          <p:nvPr/>
        </p:nvSpPr>
        <p:spPr>
          <a:xfrm>
            <a:off x="7772595" y="1349231"/>
            <a:ext cx="1875608" cy="3279097"/>
          </a:xfrm>
          <a:prstGeom prst="roundRect">
            <a:avLst>
              <a:gd name="adj" fmla="val 10308"/>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文本框 8"/>
          <p:cNvSpPr txBox="1"/>
          <p:nvPr/>
        </p:nvSpPr>
        <p:spPr>
          <a:xfrm>
            <a:off x="1732824" y="1718077"/>
            <a:ext cx="1875609" cy="2585323"/>
          </a:xfrm>
          <a:prstGeom prst="rect">
            <a:avLst/>
          </a:prstGeom>
          <a:noFill/>
        </p:spPr>
        <p:txBody>
          <a:bodyPr wrap="square" rtlCol="0">
            <a:spAutoFit/>
          </a:bodyPr>
          <a:lstStyle/>
          <a:p>
            <a:pPr>
              <a:lnSpc>
                <a:spcPct val="150000"/>
              </a:lnSpc>
            </a:pPr>
            <a:r>
              <a:rPr lang="zh-CN" altLang="en-US" dirty="0">
                <a:solidFill>
                  <a:schemeClr val="bg1"/>
                </a:solidFill>
                <a:cs typeface="+mn-ea"/>
                <a:sym typeface="+mn-lt"/>
              </a:rPr>
              <a:t>此文本为示例文本此文本为示例文本此文本为示例文本此文本为示例文本此文本为示例文本</a:t>
            </a:r>
            <a:endParaRPr lang="zh-CN" altLang="en-US" dirty="0">
              <a:solidFill>
                <a:schemeClr val="bg1"/>
              </a:solidFill>
              <a:cs typeface="+mn-ea"/>
              <a:sym typeface="+mn-lt"/>
            </a:endParaRPr>
          </a:p>
        </p:txBody>
      </p:sp>
      <p:sp>
        <p:nvSpPr>
          <p:cNvPr id="10" name="文本框 9"/>
          <p:cNvSpPr txBox="1"/>
          <p:nvPr/>
        </p:nvSpPr>
        <p:spPr>
          <a:xfrm>
            <a:off x="4956821" y="1718077"/>
            <a:ext cx="1875609" cy="2585323"/>
          </a:xfrm>
          <a:prstGeom prst="rect">
            <a:avLst/>
          </a:prstGeom>
          <a:noFill/>
        </p:spPr>
        <p:txBody>
          <a:bodyPr wrap="square" rtlCol="0">
            <a:spAutoFit/>
          </a:bodyPr>
          <a:lstStyle/>
          <a:p>
            <a:pPr>
              <a:lnSpc>
                <a:spcPct val="150000"/>
              </a:lnSpc>
            </a:pPr>
            <a:r>
              <a:rPr lang="zh-CN" altLang="en-US" dirty="0">
                <a:solidFill>
                  <a:schemeClr val="bg1"/>
                </a:solidFill>
                <a:cs typeface="+mn-ea"/>
                <a:sym typeface="+mn-lt"/>
              </a:rPr>
              <a:t>此文本为示例文本此文本为示例文本此文本为示例文本此文本为示例文本此文本为示例文本</a:t>
            </a:r>
            <a:endParaRPr lang="zh-CN" altLang="en-US" dirty="0">
              <a:solidFill>
                <a:schemeClr val="bg1"/>
              </a:solidFill>
              <a:cs typeface="+mn-ea"/>
              <a:sym typeface="+mn-lt"/>
            </a:endParaRPr>
          </a:p>
        </p:txBody>
      </p:sp>
      <p:sp>
        <p:nvSpPr>
          <p:cNvPr id="11" name="文本框 10"/>
          <p:cNvSpPr txBox="1"/>
          <p:nvPr/>
        </p:nvSpPr>
        <p:spPr>
          <a:xfrm>
            <a:off x="7805921" y="1718077"/>
            <a:ext cx="1875609" cy="2585323"/>
          </a:xfrm>
          <a:prstGeom prst="rect">
            <a:avLst/>
          </a:prstGeom>
          <a:noFill/>
        </p:spPr>
        <p:txBody>
          <a:bodyPr wrap="square" rtlCol="0">
            <a:spAutoFit/>
          </a:bodyPr>
          <a:lstStyle/>
          <a:p>
            <a:pPr>
              <a:lnSpc>
                <a:spcPct val="150000"/>
              </a:lnSpc>
            </a:pPr>
            <a:r>
              <a:rPr lang="zh-CN" altLang="en-US" dirty="0">
                <a:solidFill>
                  <a:schemeClr val="bg1"/>
                </a:solidFill>
                <a:cs typeface="+mn-ea"/>
                <a:sym typeface="+mn-lt"/>
              </a:rPr>
              <a:t>此文本为示例文本此文本为示例文本此文本为示例文本此文本为示例文本此文本为示例文本</a:t>
            </a:r>
            <a:endParaRPr lang="zh-CN" altLang="en-US" dirty="0">
              <a:solidFill>
                <a:schemeClr val="bg1"/>
              </a:solidFill>
              <a:cs typeface="+mn-ea"/>
              <a:sym typeface="+mn-lt"/>
            </a:endParaRPr>
          </a:p>
        </p:txBody>
      </p:sp>
      <p:sp>
        <p:nvSpPr>
          <p:cNvPr id="4" name="文本框 3"/>
          <p:cNvSpPr txBox="1"/>
          <p:nvPr/>
        </p:nvSpPr>
        <p:spPr>
          <a:xfrm>
            <a:off x="4791594" y="5367132"/>
            <a:ext cx="4081671" cy="769441"/>
          </a:xfrm>
          <a:prstGeom prst="rect">
            <a:avLst/>
          </a:prstGeom>
          <a:noFill/>
        </p:spPr>
        <p:txBody>
          <a:bodyPr wrap="square" rtlCol="0">
            <a:spAutoFit/>
          </a:bodyPr>
          <a:lstStyle/>
          <a:p>
            <a:r>
              <a:rPr lang="zh-CN" altLang="en-US" sz="4400" dirty="0">
                <a:solidFill>
                  <a:schemeClr val="tx1">
                    <a:lumMod val="50000"/>
                    <a:lumOff val="50000"/>
                  </a:schemeClr>
                </a:solidFill>
                <a:cs typeface="+mn-ea"/>
                <a:sym typeface="+mn-lt"/>
              </a:rPr>
              <a:t>输入标题</a:t>
            </a:r>
            <a:endParaRPr lang="zh-CN" altLang="en-US" sz="44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6772">
        <p:random/>
      </p:transition>
    </mc:Choice>
    <mc:Fallback>
      <p:transition spd="slow" advTm="6772">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2" presetClass="entr" presetSubtype="4"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barn(inVertical)">
                                      <p:cBhvr>
                                        <p:cTn id="40" dur="500"/>
                                        <p:tgtEl>
                                          <p:spTgt spid="6"/>
                                        </p:tgtEl>
                                      </p:cBhvr>
                                    </p:animEffect>
                                  </p:childTnLst>
                                </p:cTn>
                              </p:par>
                            </p:childTnLst>
                          </p:cTn>
                        </p:par>
                        <p:par>
                          <p:cTn id="41" fill="hold">
                            <p:stCondLst>
                              <p:cond delay="4500"/>
                            </p:stCondLst>
                            <p:childTnLst>
                              <p:par>
                                <p:cTn id="42" presetID="14" presetClass="entr" presetSubtype="1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randombar(horizontal)">
                                      <p:cBhvr>
                                        <p:cTn id="44" dur="500"/>
                                        <p:tgtEl>
                                          <p:spTgt spid="8"/>
                                        </p:tgtEl>
                                      </p:cBhvr>
                                    </p:animEffect>
                                  </p:childTnLst>
                                </p:cTn>
                              </p:par>
                            </p:childTnLst>
                          </p:cTn>
                        </p:par>
                        <p:par>
                          <p:cTn id="45" fill="hold">
                            <p:stCondLst>
                              <p:cond delay="5000"/>
                            </p:stCondLst>
                            <p:childTnLst>
                              <p:par>
                                <p:cTn id="46" presetID="2" presetClass="entr" presetSubtype="4"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p:bldP spid="10" grpId="0"/>
      <p:bldP spid="11"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89280" y="1239520"/>
            <a:ext cx="4693920" cy="4074160"/>
            <a:chOff x="589280" y="1239520"/>
            <a:chExt cx="4693920" cy="4074160"/>
          </a:xfrm>
          <a:blipFill>
            <a:blip r:embed="rId1"/>
            <a:stretch>
              <a:fillRect/>
            </a:stretch>
          </a:blipFill>
        </p:grpSpPr>
        <p:sp>
          <p:nvSpPr>
            <p:cNvPr id="2" name="矩形 1"/>
            <p:cNvSpPr/>
            <p:nvPr/>
          </p:nvSpPr>
          <p:spPr>
            <a:xfrm>
              <a:off x="589280" y="2001520"/>
              <a:ext cx="640080" cy="2265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1534160" y="1544320"/>
              <a:ext cx="640080" cy="3464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2600960" y="1239520"/>
              <a:ext cx="640080" cy="4074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3667760" y="1381760"/>
              <a:ext cx="640080" cy="350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4643120" y="1676400"/>
              <a:ext cx="640080" cy="249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文本框 7"/>
          <p:cNvSpPr txBox="1"/>
          <p:nvPr/>
        </p:nvSpPr>
        <p:spPr>
          <a:xfrm>
            <a:off x="6239444" y="1251933"/>
            <a:ext cx="3591613" cy="584775"/>
          </a:xfrm>
          <a:prstGeom prst="rect">
            <a:avLst/>
          </a:prstGeom>
          <a:noFill/>
        </p:spPr>
        <p:txBody>
          <a:bodyPr wrap="square" rtlCol="0">
            <a:spAutoFit/>
          </a:bodyPr>
          <a:lstStyle/>
          <a:p>
            <a:r>
              <a:rPr lang="zh-CN" altLang="en-US" sz="3200" dirty="0">
                <a:solidFill>
                  <a:srgbClr val="684C37"/>
                </a:solidFill>
                <a:cs typeface="+mn-ea"/>
                <a:sym typeface="+mn-lt"/>
              </a:rPr>
              <a:t>请在此输入标题</a:t>
            </a:r>
            <a:endParaRPr lang="zh-CN" altLang="en-US" sz="3200" dirty="0">
              <a:solidFill>
                <a:srgbClr val="684C37"/>
              </a:solidFill>
              <a:cs typeface="+mn-ea"/>
              <a:sym typeface="+mn-lt"/>
            </a:endParaRPr>
          </a:p>
        </p:txBody>
      </p:sp>
      <p:sp>
        <p:nvSpPr>
          <p:cNvPr id="9" name="文本框 8"/>
          <p:cNvSpPr txBox="1"/>
          <p:nvPr/>
        </p:nvSpPr>
        <p:spPr>
          <a:xfrm>
            <a:off x="6239443" y="2489562"/>
            <a:ext cx="4035287" cy="3416320"/>
          </a:xfrm>
          <a:prstGeom prst="rect">
            <a:avLst/>
          </a:prstGeom>
          <a:noFill/>
        </p:spPr>
        <p:txBody>
          <a:bodyPr wrap="square" rtlCol="0">
            <a:spAutoFit/>
          </a:bodyPr>
          <a:lstStyle/>
          <a:p>
            <a:pPr>
              <a:lnSpc>
                <a:spcPct val="150000"/>
              </a:lnSpc>
            </a:pPr>
            <a:r>
              <a:rPr lang="zh-CN" altLang="en-US" dirty="0">
                <a:solidFill>
                  <a:srgbClr val="4F5D77"/>
                </a:solidFill>
                <a:cs typeface="+mn-ea"/>
                <a:sym typeface="+mn-lt"/>
              </a:rPr>
              <a:t>此文本为示例文本此文本为示例文本此文本为示例文本此文本为示例文本</a:t>
            </a:r>
            <a:endParaRPr lang="en-US" altLang="zh-CN" dirty="0">
              <a:solidFill>
                <a:srgbClr val="4F5D77"/>
              </a:solidFill>
              <a:cs typeface="+mn-ea"/>
              <a:sym typeface="+mn-lt"/>
            </a:endParaRPr>
          </a:p>
          <a:p>
            <a:pPr>
              <a:lnSpc>
                <a:spcPct val="150000"/>
              </a:lnSpc>
            </a:pPr>
            <a:endParaRPr lang="en-US" altLang="zh-CN" dirty="0">
              <a:solidFill>
                <a:srgbClr val="4F5D77"/>
              </a:solidFill>
              <a:cs typeface="+mn-ea"/>
              <a:sym typeface="+mn-lt"/>
            </a:endParaRPr>
          </a:p>
          <a:p>
            <a:pPr>
              <a:lnSpc>
                <a:spcPct val="150000"/>
              </a:lnSpc>
            </a:pPr>
            <a:r>
              <a:rPr lang="zh-CN" altLang="en-US" dirty="0">
                <a:solidFill>
                  <a:srgbClr val="4F5D77"/>
                </a:solidFill>
                <a:cs typeface="+mn-ea"/>
                <a:sym typeface="+mn-lt"/>
              </a:rPr>
              <a:t>此文本为示例文本此文本为示例文本此文本为示例文本此文本为示例文本</a:t>
            </a:r>
            <a:endParaRPr lang="en-US" altLang="zh-CN" dirty="0">
              <a:solidFill>
                <a:srgbClr val="4F5D77"/>
              </a:solidFill>
              <a:cs typeface="+mn-ea"/>
              <a:sym typeface="+mn-lt"/>
            </a:endParaRPr>
          </a:p>
          <a:p>
            <a:pPr>
              <a:lnSpc>
                <a:spcPct val="150000"/>
              </a:lnSpc>
            </a:pPr>
            <a:endParaRPr lang="en-US" altLang="zh-CN" dirty="0">
              <a:solidFill>
                <a:srgbClr val="4F5D77"/>
              </a:solidFill>
              <a:cs typeface="+mn-ea"/>
              <a:sym typeface="+mn-lt"/>
            </a:endParaRPr>
          </a:p>
          <a:p>
            <a:pPr>
              <a:lnSpc>
                <a:spcPct val="150000"/>
              </a:lnSpc>
            </a:pPr>
            <a:r>
              <a:rPr lang="zh-CN" altLang="en-US" dirty="0">
                <a:solidFill>
                  <a:srgbClr val="4F5D77"/>
                </a:solidFill>
                <a:cs typeface="+mn-ea"/>
                <a:sym typeface="+mn-lt"/>
              </a:rPr>
              <a:t>此文本为示例文本此文本为示例文本此文本为示例文本此文本为示例文本</a:t>
            </a:r>
            <a:endParaRPr lang="zh-CN" altLang="en-US" dirty="0">
              <a:solidFill>
                <a:srgbClr val="4F5D77"/>
              </a:solidFill>
              <a:cs typeface="+mn-ea"/>
              <a:sym typeface="+mn-lt"/>
            </a:endParaRPr>
          </a:p>
        </p:txBody>
      </p:sp>
      <p:sp>
        <p:nvSpPr>
          <p:cNvPr id="11" name="矩形 10"/>
          <p:cNvSpPr/>
          <p:nvPr/>
        </p:nvSpPr>
        <p:spPr>
          <a:xfrm>
            <a:off x="6167439" y="1119420"/>
            <a:ext cx="3169600" cy="849798"/>
          </a:xfrm>
          <a:prstGeom prst="rect">
            <a:avLst/>
          </a:prstGeom>
          <a:noFill/>
          <a:ln w="41275">
            <a:solidFill>
              <a:srgbClr val="4F5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288">
        <p:random/>
      </p:transition>
    </mc:Choice>
    <mc:Fallback>
      <p:transition spd="slow" advTm="4288">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vertical)">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heel(1)">
                                      <p:cBhvr>
                                        <p:cTn id="2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screen"/>
          <a:srcRect/>
          <a:stretch>
            <a:fillRect/>
          </a:stretch>
        </p:blipFill>
        <p:spPr>
          <a:xfrm>
            <a:off x="9762670" y="2477194"/>
            <a:ext cx="1064439" cy="3111843"/>
          </a:xfrm>
          <a:custGeom>
            <a:avLst/>
            <a:gdLst>
              <a:gd name="connsiteX0" fmla="*/ 0 w 1290935"/>
              <a:gd name="connsiteY0" fmla="*/ 0 h 4179570"/>
              <a:gd name="connsiteX1" fmla="*/ 1290935 w 1290935"/>
              <a:gd name="connsiteY1" fmla="*/ 0 h 4179570"/>
              <a:gd name="connsiteX2" fmla="*/ 1290935 w 1290935"/>
              <a:gd name="connsiteY2" fmla="*/ 4179570 h 4179570"/>
              <a:gd name="connsiteX3" fmla="*/ 0 w 1290935"/>
              <a:gd name="connsiteY3" fmla="*/ 4179570 h 4179570"/>
            </a:gdLst>
            <a:ahLst/>
            <a:cxnLst>
              <a:cxn ang="0">
                <a:pos x="connsiteX0" y="connsiteY0"/>
              </a:cxn>
              <a:cxn ang="0">
                <a:pos x="connsiteX1" y="connsiteY1"/>
              </a:cxn>
              <a:cxn ang="0">
                <a:pos x="connsiteX2" y="connsiteY2"/>
              </a:cxn>
              <a:cxn ang="0">
                <a:pos x="connsiteX3" y="connsiteY3"/>
              </a:cxn>
            </a:cxnLst>
            <a:rect l="l" t="t" r="r" b="b"/>
            <a:pathLst>
              <a:path w="1290935" h="4179570">
                <a:moveTo>
                  <a:pt x="0" y="0"/>
                </a:moveTo>
                <a:lnTo>
                  <a:pt x="1290935" y="0"/>
                </a:lnTo>
                <a:lnTo>
                  <a:pt x="1290935" y="4179570"/>
                </a:lnTo>
                <a:lnTo>
                  <a:pt x="0" y="4179570"/>
                </a:lnTo>
                <a:close/>
              </a:path>
            </a:pathLst>
          </a:custGeom>
          <a:effectLst>
            <a:outerShdw blurRad="330200" dist="38100" dir="5400000" algn="t" rotWithShape="0">
              <a:prstClr val="black">
                <a:alpha val="40000"/>
              </a:prstClr>
            </a:outerShdw>
          </a:effectLst>
        </p:spPr>
      </p:pic>
      <p:pic>
        <p:nvPicPr>
          <p:cNvPr id="16" name="图片 15"/>
          <p:cNvPicPr>
            <a:picLocks noChangeAspect="1"/>
          </p:cNvPicPr>
          <p:nvPr/>
        </p:nvPicPr>
        <p:blipFill rotWithShape="1">
          <a:blip r:embed="rId1" cstate="screen"/>
          <a:srcRect/>
          <a:stretch>
            <a:fillRect/>
          </a:stretch>
        </p:blipFill>
        <p:spPr>
          <a:xfrm>
            <a:off x="7913591" y="2026428"/>
            <a:ext cx="1064439" cy="3111843"/>
          </a:xfrm>
          <a:custGeom>
            <a:avLst/>
            <a:gdLst>
              <a:gd name="connsiteX0" fmla="*/ 0 w 1290935"/>
              <a:gd name="connsiteY0" fmla="*/ 0 h 4179570"/>
              <a:gd name="connsiteX1" fmla="*/ 1290935 w 1290935"/>
              <a:gd name="connsiteY1" fmla="*/ 0 h 4179570"/>
              <a:gd name="connsiteX2" fmla="*/ 1290935 w 1290935"/>
              <a:gd name="connsiteY2" fmla="*/ 4179570 h 4179570"/>
              <a:gd name="connsiteX3" fmla="*/ 0 w 1290935"/>
              <a:gd name="connsiteY3" fmla="*/ 4179570 h 4179570"/>
            </a:gdLst>
            <a:ahLst/>
            <a:cxnLst>
              <a:cxn ang="0">
                <a:pos x="connsiteX0" y="connsiteY0"/>
              </a:cxn>
              <a:cxn ang="0">
                <a:pos x="connsiteX1" y="connsiteY1"/>
              </a:cxn>
              <a:cxn ang="0">
                <a:pos x="connsiteX2" y="connsiteY2"/>
              </a:cxn>
              <a:cxn ang="0">
                <a:pos x="connsiteX3" y="connsiteY3"/>
              </a:cxn>
            </a:cxnLst>
            <a:rect l="l" t="t" r="r" b="b"/>
            <a:pathLst>
              <a:path w="1290935" h="4179570">
                <a:moveTo>
                  <a:pt x="0" y="0"/>
                </a:moveTo>
                <a:lnTo>
                  <a:pt x="1290935" y="0"/>
                </a:lnTo>
                <a:lnTo>
                  <a:pt x="1290935" y="4179570"/>
                </a:lnTo>
                <a:lnTo>
                  <a:pt x="0" y="4179570"/>
                </a:lnTo>
                <a:close/>
              </a:path>
            </a:pathLst>
          </a:custGeom>
          <a:effectLst>
            <a:outerShdw blurRad="330200" dist="38100" dir="5400000" algn="t" rotWithShape="0">
              <a:prstClr val="black">
                <a:alpha val="40000"/>
              </a:prstClr>
            </a:outerShdw>
          </a:effectLst>
        </p:spPr>
      </p:pic>
      <p:pic>
        <p:nvPicPr>
          <p:cNvPr id="15" name="图片 14"/>
          <p:cNvPicPr>
            <a:picLocks noChangeAspect="1"/>
          </p:cNvPicPr>
          <p:nvPr/>
        </p:nvPicPr>
        <p:blipFill rotWithShape="1">
          <a:blip r:embed="rId1" cstate="screen"/>
          <a:srcRect/>
          <a:stretch>
            <a:fillRect/>
          </a:stretch>
        </p:blipFill>
        <p:spPr>
          <a:xfrm>
            <a:off x="6064513" y="2591895"/>
            <a:ext cx="1064439" cy="3111843"/>
          </a:xfrm>
          <a:custGeom>
            <a:avLst/>
            <a:gdLst>
              <a:gd name="connsiteX0" fmla="*/ 0 w 1290935"/>
              <a:gd name="connsiteY0" fmla="*/ 0 h 4179570"/>
              <a:gd name="connsiteX1" fmla="*/ 1290935 w 1290935"/>
              <a:gd name="connsiteY1" fmla="*/ 0 h 4179570"/>
              <a:gd name="connsiteX2" fmla="*/ 1290935 w 1290935"/>
              <a:gd name="connsiteY2" fmla="*/ 4179570 h 4179570"/>
              <a:gd name="connsiteX3" fmla="*/ 0 w 1290935"/>
              <a:gd name="connsiteY3" fmla="*/ 4179570 h 4179570"/>
            </a:gdLst>
            <a:ahLst/>
            <a:cxnLst>
              <a:cxn ang="0">
                <a:pos x="connsiteX0" y="connsiteY0"/>
              </a:cxn>
              <a:cxn ang="0">
                <a:pos x="connsiteX1" y="connsiteY1"/>
              </a:cxn>
              <a:cxn ang="0">
                <a:pos x="connsiteX2" y="connsiteY2"/>
              </a:cxn>
              <a:cxn ang="0">
                <a:pos x="connsiteX3" y="connsiteY3"/>
              </a:cxn>
            </a:cxnLst>
            <a:rect l="l" t="t" r="r" b="b"/>
            <a:pathLst>
              <a:path w="1290935" h="4179570">
                <a:moveTo>
                  <a:pt x="0" y="0"/>
                </a:moveTo>
                <a:lnTo>
                  <a:pt x="1290935" y="0"/>
                </a:lnTo>
                <a:lnTo>
                  <a:pt x="1290935" y="4179570"/>
                </a:lnTo>
                <a:lnTo>
                  <a:pt x="0" y="4179570"/>
                </a:lnTo>
                <a:close/>
              </a:path>
            </a:pathLst>
          </a:custGeom>
          <a:effectLst>
            <a:outerShdw blurRad="330200" dist="38100" dir="5400000" algn="t" rotWithShape="0">
              <a:prstClr val="black">
                <a:alpha val="40000"/>
              </a:prstClr>
            </a:outerShdw>
          </a:effectLst>
        </p:spPr>
      </p:pic>
      <p:pic>
        <p:nvPicPr>
          <p:cNvPr id="2" name="图片 1"/>
          <p:cNvPicPr>
            <a:picLocks noChangeAspect="1"/>
          </p:cNvPicPr>
          <p:nvPr/>
        </p:nvPicPr>
        <p:blipFill rotWithShape="1">
          <a:blip r:embed="rId2" cstate="screen"/>
          <a:srcRect/>
          <a:stretch>
            <a:fillRect/>
          </a:stretch>
        </p:blipFill>
        <p:spPr>
          <a:xfrm>
            <a:off x="36513" y="-433646"/>
            <a:ext cx="12192000" cy="2910840"/>
          </a:xfrm>
          <a:prstGeom prst="rect">
            <a:avLst/>
          </a:prstGeom>
        </p:spPr>
      </p:pic>
      <p:pic>
        <p:nvPicPr>
          <p:cNvPr id="17" name="图片 16"/>
          <p:cNvPicPr>
            <a:picLocks noChangeAspect="1"/>
          </p:cNvPicPr>
          <p:nvPr/>
        </p:nvPicPr>
        <p:blipFill rotWithShape="1">
          <a:blip r:embed="rId1" cstate="screen"/>
          <a:srcRect/>
          <a:stretch>
            <a:fillRect/>
          </a:stretch>
        </p:blipFill>
        <p:spPr>
          <a:xfrm>
            <a:off x="4081090" y="2070441"/>
            <a:ext cx="1064439" cy="3111843"/>
          </a:xfrm>
          <a:custGeom>
            <a:avLst/>
            <a:gdLst>
              <a:gd name="connsiteX0" fmla="*/ 0 w 1290935"/>
              <a:gd name="connsiteY0" fmla="*/ 0 h 4179570"/>
              <a:gd name="connsiteX1" fmla="*/ 1290935 w 1290935"/>
              <a:gd name="connsiteY1" fmla="*/ 0 h 4179570"/>
              <a:gd name="connsiteX2" fmla="*/ 1290935 w 1290935"/>
              <a:gd name="connsiteY2" fmla="*/ 4179570 h 4179570"/>
              <a:gd name="connsiteX3" fmla="*/ 0 w 1290935"/>
              <a:gd name="connsiteY3" fmla="*/ 4179570 h 4179570"/>
            </a:gdLst>
            <a:ahLst/>
            <a:cxnLst>
              <a:cxn ang="0">
                <a:pos x="connsiteX0" y="connsiteY0"/>
              </a:cxn>
              <a:cxn ang="0">
                <a:pos x="connsiteX1" y="connsiteY1"/>
              </a:cxn>
              <a:cxn ang="0">
                <a:pos x="connsiteX2" y="connsiteY2"/>
              </a:cxn>
              <a:cxn ang="0">
                <a:pos x="connsiteX3" y="connsiteY3"/>
              </a:cxn>
            </a:cxnLst>
            <a:rect l="l" t="t" r="r" b="b"/>
            <a:pathLst>
              <a:path w="1290935" h="4179570">
                <a:moveTo>
                  <a:pt x="0" y="0"/>
                </a:moveTo>
                <a:lnTo>
                  <a:pt x="1290935" y="0"/>
                </a:lnTo>
                <a:lnTo>
                  <a:pt x="1290935" y="4179570"/>
                </a:lnTo>
                <a:lnTo>
                  <a:pt x="0" y="4179570"/>
                </a:lnTo>
                <a:close/>
              </a:path>
            </a:pathLst>
          </a:custGeom>
          <a:effectLst>
            <a:outerShdw blurRad="330200" dist="38100" dir="5400000" algn="t" rotWithShape="0">
              <a:prstClr val="black">
                <a:alpha val="40000"/>
              </a:prstClr>
            </a:outerShdw>
          </a:effectLst>
        </p:spPr>
      </p:pic>
      <p:pic>
        <p:nvPicPr>
          <p:cNvPr id="12" name="图片 11"/>
          <p:cNvPicPr>
            <a:picLocks noChangeAspect="1"/>
          </p:cNvPicPr>
          <p:nvPr/>
        </p:nvPicPr>
        <p:blipFill rotWithShape="1">
          <a:blip r:embed="rId3" cstate="screen"/>
          <a:srcRect/>
          <a:stretch>
            <a:fillRect/>
          </a:stretch>
        </p:blipFill>
        <p:spPr>
          <a:xfrm>
            <a:off x="607154" y="2505842"/>
            <a:ext cx="2903727" cy="3111843"/>
          </a:xfrm>
          <a:prstGeom prst="rect">
            <a:avLst/>
          </a:prstGeom>
        </p:spPr>
      </p:pic>
      <p:sp>
        <p:nvSpPr>
          <p:cNvPr id="3" name="文本框 2"/>
          <p:cNvSpPr txBox="1"/>
          <p:nvPr/>
        </p:nvSpPr>
        <p:spPr>
          <a:xfrm>
            <a:off x="1313177" y="3626363"/>
            <a:ext cx="1231107" cy="2077375"/>
          </a:xfrm>
          <a:prstGeom prst="rect">
            <a:avLst/>
          </a:prstGeom>
          <a:noFill/>
        </p:spPr>
        <p:txBody>
          <a:bodyPr vert="eaVert" wrap="square" rtlCol="0">
            <a:spAutoFit/>
          </a:bodyPr>
          <a:lstStyle/>
          <a:p>
            <a:r>
              <a:rPr lang="zh-CN" altLang="en-US" sz="4800" dirty="0">
                <a:solidFill>
                  <a:srgbClr val="684C37"/>
                </a:solidFill>
                <a:cs typeface="+mn-ea"/>
                <a:sym typeface="+mn-lt"/>
              </a:rPr>
              <a:t>目录</a:t>
            </a:r>
            <a:endParaRPr lang="zh-CN" altLang="en-US" sz="4800" dirty="0">
              <a:solidFill>
                <a:srgbClr val="684C37"/>
              </a:solidFill>
              <a:cs typeface="+mn-ea"/>
              <a:sym typeface="+mn-lt"/>
            </a:endParaRPr>
          </a:p>
        </p:txBody>
      </p:sp>
      <p:sp>
        <p:nvSpPr>
          <p:cNvPr id="5" name="文本框 4"/>
          <p:cNvSpPr txBox="1"/>
          <p:nvPr/>
        </p:nvSpPr>
        <p:spPr>
          <a:xfrm>
            <a:off x="8167341" y="2564772"/>
            <a:ext cx="615553" cy="2077375"/>
          </a:xfrm>
          <a:prstGeom prst="rect">
            <a:avLst/>
          </a:prstGeom>
          <a:noFill/>
        </p:spPr>
        <p:txBody>
          <a:bodyPr vert="eaVert" wrap="square" rtlCol="0">
            <a:spAutoFit/>
          </a:bodyPr>
          <a:lstStyle/>
          <a:p>
            <a:r>
              <a:rPr lang="zh-CN" altLang="en-US" sz="2800" dirty="0">
                <a:solidFill>
                  <a:srgbClr val="684C37"/>
                </a:solidFill>
                <a:cs typeface="+mn-ea"/>
                <a:sym typeface="+mn-lt"/>
              </a:rPr>
              <a:t>赏樱圣地介绍</a:t>
            </a:r>
            <a:endParaRPr lang="zh-CN" altLang="en-US" sz="2800" dirty="0">
              <a:solidFill>
                <a:srgbClr val="684C37"/>
              </a:solidFill>
              <a:cs typeface="+mn-ea"/>
              <a:sym typeface="+mn-lt"/>
            </a:endParaRPr>
          </a:p>
        </p:txBody>
      </p:sp>
      <p:sp>
        <p:nvSpPr>
          <p:cNvPr id="6" name="文本框 5"/>
          <p:cNvSpPr txBox="1"/>
          <p:nvPr/>
        </p:nvSpPr>
        <p:spPr>
          <a:xfrm>
            <a:off x="4310030" y="2417901"/>
            <a:ext cx="615553" cy="2371119"/>
          </a:xfrm>
          <a:prstGeom prst="rect">
            <a:avLst/>
          </a:prstGeom>
          <a:noFill/>
        </p:spPr>
        <p:txBody>
          <a:bodyPr vert="eaVert" wrap="square" rtlCol="0">
            <a:spAutoFit/>
          </a:bodyPr>
          <a:lstStyle/>
          <a:p>
            <a:r>
              <a:rPr lang="zh-CN" altLang="en-US" sz="2800" dirty="0">
                <a:solidFill>
                  <a:srgbClr val="684C37"/>
                </a:solidFill>
                <a:cs typeface="+mn-ea"/>
                <a:sym typeface="+mn-lt"/>
              </a:rPr>
              <a:t>樱花季与你一起</a:t>
            </a:r>
            <a:endParaRPr lang="zh-CN" altLang="en-US" sz="2800" dirty="0">
              <a:solidFill>
                <a:srgbClr val="684C37"/>
              </a:solidFill>
              <a:cs typeface="+mn-ea"/>
              <a:sym typeface="+mn-lt"/>
            </a:endParaRPr>
          </a:p>
        </p:txBody>
      </p:sp>
      <p:sp>
        <p:nvSpPr>
          <p:cNvPr id="7" name="文本框 6"/>
          <p:cNvSpPr txBox="1"/>
          <p:nvPr/>
        </p:nvSpPr>
        <p:spPr>
          <a:xfrm>
            <a:off x="6308340" y="3236456"/>
            <a:ext cx="615553" cy="2320423"/>
          </a:xfrm>
          <a:prstGeom prst="rect">
            <a:avLst/>
          </a:prstGeom>
          <a:noFill/>
        </p:spPr>
        <p:txBody>
          <a:bodyPr vert="eaVert" wrap="square" rtlCol="0">
            <a:spAutoFit/>
          </a:bodyPr>
          <a:lstStyle/>
          <a:p>
            <a:r>
              <a:rPr lang="zh-CN" altLang="en-US" sz="2800" dirty="0">
                <a:solidFill>
                  <a:srgbClr val="684C37"/>
                </a:solidFill>
                <a:cs typeface="+mn-ea"/>
                <a:sym typeface="+mn-lt"/>
              </a:rPr>
              <a:t>在日本赏樱花</a:t>
            </a:r>
            <a:endParaRPr lang="zh-CN" altLang="en-US" sz="2800" dirty="0">
              <a:solidFill>
                <a:srgbClr val="684C37"/>
              </a:solidFill>
              <a:cs typeface="+mn-ea"/>
              <a:sym typeface="+mn-lt"/>
            </a:endParaRPr>
          </a:p>
        </p:txBody>
      </p:sp>
      <p:sp>
        <p:nvSpPr>
          <p:cNvPr id="10" name="文本框 9"/>
          <p:cNvSpPr txBox="1"/>
          <p:nvPr/>
        </p:nvSpPr>
        <p:spPr>
          <a:xfrm>
            <a:off x="10033626" y="3160243"/>
            <a:ext cx="615553" cy="3257550"/>
          </a:xfrm>
          <a:prstGeom prst="rect">
            <a:avLst/>
          </a:prstGeom>
          <a:noFill/>
        </p:spPr>
        <p:txBody>
          <a:bodyPr vert="eaVert" wrap="square" rtlCol="0">
            <a:spAutoFit/>
          </a:bodyPr>
          <a:lstStyle/>
          <a:p>
            <a:r>
              <a:rPr lang="zh-CN" altLang="en-US" sz="2800" dirty="0">
                <a:solidFill>
                  <a:srgbClr val="684C37"/>
                </a:solidFill>
                <a:cs typeface="+mn-ea"/>
                <a:sym typeface="+mn-lt"/>
              </a:rPr>
              <a:t>推荐缘由</a:t>
            </a:r>
            <a:endParaRPr lang="zh-CN" altLang="en-US" sz="2800" dirty="0">
              <a:solidFill>
                <a:srgbClr val="684C37"/>
              </a:solidFill>
              <a:cs typeface="+mn-ea"/>
              <a:sym typeface="+mn-lt"/>
            </a:endParaRPr>
          </a:p>
        </p:txBody>
      </p:sp>
      <p:pic>
        <p:nvPicPr>
          <p:cNvPr id="8" name="图片 7"/>
          <p:cNvPicPr>
            <a:picLocks noChangeAspect="1"/>
          </p:cNvPicPr>
          <p:nvPr/>
        </p:nvPicPr>
        <p:blipFill rotWithShape="1">
          <a:blip r:embed="rId4" cstate="screen"/>
          <a:srcRect/>
          <a:stretch>
            <a:fillRect/>
          </a:stretch>
        </p:blipFill>
        <p:spPr>
          <a:xfrm>
            <a:off x="11286" y="4296707"/>
            <a:ext cx="3064591" cy="2308163"/>
          </a:xfrm>
          <a:prstGeom prst="rect">
            <a:avLst/>
          </a:prstGeom>
        </p:spPr>
      </p:pic>
      <p:pic>
        <p:nvPicPr>
          <p:cNvPr id="19" name="图片 18"/>
          <p:cNvPicPr>
            <a:picLocks noChangeAspect="1"/>
          </p:cNvPicPr>
          <p:nvPr/>
        </p:nvPicPr>
        <p:blipFill rotWithShape="1">
          <a:blip r:embed="rId5" cstate="screen"/>
          <a:srcRect/>
          <a:stretch>
            <a:fillRect/>
          </a:stretch>
        </p:blipFill>
        <p:spPr>
          <a:xfrm>
            <a:off x="9389329" y="3222241"/>
            <a:ext cx="2802673" cy="38786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10786">
        <p:random/>
      </p:transition>
    </mc:Choice>
    <mc:Fallback>
      <p:transition spd="slow" advTm="1078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31"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 calcmode="lin" valueType="num">
                                      <p:cBhvr>
                                        <p:cTn id="28" dur="1000" fill="hold"/>
                                        <p:tgtEl>
                                          <p:spTgt spid="6"/>
                                        </p:tgtEl>
                                        <p:attrNameLst>
                                          <p:attrName>style.rotation</p:attrName>
                                        </p:attrNameLst>
                                      </p:cBhvr>
                                      <p:tavLst>
                                        <p:tav tm="0">
                                          <p:val>
                                            <p:fltVal val="90"/>
                                          </p:val>
                                        </p:tav>
                                        <p:tav tm="100000">
                                          <p:val>
                                            <p:fltVal val="0"/>
                                          </p:val>
                                        </p:tav>
                                      </p:tavLst>
                                    </p:anim>
                                    <p:animEffect transition="in" filter="fade">
                                      <p:cBhvr>
                                        <p:cTn id="29" dur="1000"/>
                                        <p:tgtEl>
                                          <p:spTgt spid="6"/>
                                        </p:tgtEl>
                                      </p:cBhvr>
                                    </p:animEffect>
                                  </p:childTnLst>
                                </p:cTn>
                              </p:par>
                            </p:childTnLst>
                          </p:cTn>
                        </p:par>
                        <p:par>
                          <p:cTn id="30" fill="hold">
                            <p:stCondLst>
                              <p:cond delay="3500"/>
                            </p:stCondLst>
                            <p:childTnLst>
                              <p:par>
                                <p:cTn id="31" presetID="42" presetClass="entr" presetSubtype="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2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par>
                          <p:cTn id="51" fill="hold">
                            <p:stCondLst>
                              <p:cond delay="6500"/>
                            </p:stCondLst>
                            <p:childTnLst>
                              <p:par>
                                <p:cTn id="52" presetID="42"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16" presetClass="entr" presetSubtype="21"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barn(inVertical)">
                                      <p:cBhvr>
                                        <p:cTn id="60" dur="500"/>
                                        <p:tgtEl>
                                          <p:spTgt spid="10"/>
                                        </p:tgtEl>
                                      </p:cBhvr>
                                    </p:animEffect>
                                  </p:childTnLst>
                                </p:cTn>
                              </p:par>
                            </p:childTnLst>
                          </p:cTn>
                        </p:par>
                        <p:par>
                          <p:cTn id="61" fill="hold">
                            <p:stCondLst>
                              <p:cond delay="8000"/>
                            </p:stCondLst>
                            <p:childTnLst>
                              <p:par>
                                <p:cTn id="62" presetID="30" presetClass="entr" presetSubtype="0"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800" decel="100000"/>
                                        <p:tgtEl>
                                          <p:spTgt spid="8"/>
                                        </p:tgtEl>
                                      </p:cBhvr>
                                    </p:animEffect>
                                    <p:anim calcmode="lin" valueType="num">
                                      <p:cBhvr>
                                        <p:cTn id="65" dur="800" decel="100000" fill="hold"/>
                                        <p:tgtEl>
                                          <p:spTgt spid="8"/>
                                        </p:tgtEl>
                                        <p:attrNameLst>
                                          <p:attrName>style.rotation</p:attrName>
                                        </p:attrNameLst>
                                      </p:cBhvr>
                                      <p:tavLst>
                                        <p:tav tm="0">
                                          <p:val>
                                            <p:fltVal val="-90"/>
                                          </p:val>
                                        </p:tav>
                                        <p:tav tm="100000">
                                          <p:val>
                                            <p:fltVal val="0"/>
                                          </p:val>
                                        </p:tav>
                                      </p:tavLst>
                                    </p:anim>
                                    <p:anim calcmode="lin" valueType="num">
                                      <p:cBhvr>
                                        <p:cTn id="66" dur="800" decel="100000" fill="hold"/>
                                        <p:tgtEl>
                                          <p:spTgt spid="8"/>
                                        </p:tgtEl>
                                        <p:attrNameLst>
                                          <p:attrName>ppt_x</p:attrName>
                                        </p:attrNameLst>
                                      </p:cBhvr>
                                      <p:tavLst>
                                        <p:tav tm="0">
                                          <p:val>
                                            <p:strVal val="#ppt_x+0.4"/>
                                          </p:val>
                                        </p:tav>
                                        <p:tav tm="100000">
                                          <p:val>
                                            <p:strVal val="#ppt_x-0.05"/>
                                          </p:val>
                                        </p:tav>
                                      </p:tavLst>
                                    </p:anim>
                                    <p:anim calcmode="lin" valueType="num">
                                      <p:cBhvr>
                                        <p:cTn id="67" dur="800" decel="100000" fill="hold"/>
                                        <p:tgtEl>
                                          <p:spTgt spid="8"/>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70" fill="hold">
                            <p:stCondLst>
                              <p:cond delay="9000"/>
                            </p:stCondLst>
                            <p:childTnLst>
                              <p:par>
                                <p:cTn id="71" presetID="2" presetClass="entr" presetSubtype="2"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1+#ppt_w/2"/>
                                          </p:val>
                                        </p:tav>
                                        <p:tav tm="100000">
                                          <p:val>
                                            <p:strVal val="#ppt_x"/>
                                          </p:val>
                                        </p:tav>
                                      </p:tavLst>
                                    </p:anim>
                                    <p:anim calcmode="lin" valueType="num">
                                      <p:cBhvr additive="base">
                                        <p:cTn id="7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5081047"/>
            <a:ext cx="12192000" cy="1027522"/>
          </a:xfrm>
          <a:prstGeom prst="rect">
            <a:avLst/>
          </a:prstGeom>
        </p:spPr>
      </p:pic>
      <p:pic>
        <p:nvPicPr>
          <p:cNvPr id="4" name="图片 3"/>
          <p:cNvPicPr>
            <a:picLocks noChangeAspect="1"/>
          </p:cNvPicPr>
          <p:nvPr/>
        </p:nvPicPr>
        <p:blipFill rotWithShape="1">
          <a:blip r:embed="rId2" cstate="screen"/>
          <a:srcRect/>
          <a:stretch>
            <a:fillRect/>
          </a:stretch>
        </p:blipFill>
        <p:spPr>
          <a:xfrm>
            <a:off x="914279" y="397089"/>
            <a:ext cx="1753139" cy="4287761"/>
          </a:xfrm>
          <a:prstGeom prst="rect">
            <a:avLst/>
          </a:prstGeom>
        </p:spPr>
      </p:pic>
      <p:sp>
        <p:nvSpPr>
          <p:cNvPr id="5" name="文本框 4"/>
          <p:cNvSpPr txBox="1"/>
          <p:nvPr/>
        </p:nvSpPr>
        <p:spPr>
          <a:xfrm>
            <a:off x="3400915" y="1952667"/>
            <a:ext cx="7109639" cy="2732183"/>
          </a:xfrm>
          <a:prstGeom prst="rect">
            <a:avLst/>
          </a:prstGeom>
          <a:noFill/>
        </p:spPr>
        <p:txBody>
          <a:bodyPr vert="eaVert" wrap="square" rtlCol="0">
            <a:spAutoFit/>
          </a:bodyPr>
          <a:lstStyle/>
          <a:p>
            <a:pPr>
              <a:lnSpc>
                <a:spcPct val="150000"/>
              </a:lnSpc>
            </a:pPr>
            <a:r>
              <a:rPr lang="zh-CN" altLang="en-US" dirty="0">
                <a:solidFill>
                  <a:srgbClr val="684C37"/>
                </a:solidFill>
                <a:cs typeface="+mn-ea"/>
                <a:sym typeface="+mn-lt"/>
              </a:rPr>
              <a:t>此为示例文本此为示例文本此为示例文本此为示例文本</a:t>
            </a:r>
            <a:endParaRPr lang="en-US" altLang="zh-CN" dirty="0">
              <a:solidFill>
                <a:srgbClr val="684C37"/>
              </a:solidFill>
              <a:cs typeface="+mn-ea"/>
              <a:sym typeface="+mn-lt"/>
            </a:endParaRPr>
          </a:p>
          <a:p>
            <a:pPr>
              <a:lnSpc>
                <a:spcPct val="150000"/>
              </a:lnSpc>
            </a:pPr>
            <a:endParaRPr lang="en-US" altLang="zh-CN" dirty="0">
              <a:solidFill>
                <a:srgbClr val="684C37"/>
              </a:solidFill>
              <a:cs typeface="+mn-ea"/>
              <a:sym typeface="+mn-lt"/>
            </a:endParaRPr>
          </a:p>
          <a:p>
            <a:pPr>
              <a:lnSpc>
                <a:spcPct val="150000"/>
              </a:lnSpc>
            </a:pPr>
            <a:r>
              <a:rPr lang="zh-CN" altLang="en-US" dirty="0">
                <a:solidFill>
                  <a:srgbClr val="684C37"/>
                </a:solidFill>
                <a:cs typeface="+mn-ea"/>
                <a:sym typeface="+mn-lt"/>
              </a:rPr>
              <a:t>此为示例文本此为示例文本此为示例文本此为示例文本此为示例文本</a:t>
            </a:r>
            <a:endParaRPr lang="en-US" altLang="zh-CN" dirty="0">
              <a:solidFill>
                <a:srgbClr val="684C37"/>
              </a:solidFill>
              <a:cs typeface="+mn-ea"/>
              <a:sym typeface="+mn-lt"/>
            </a:endParaRPr>
          </a:p>
          <a:p>
            <a:pPr>
              <a:lnSpc>
                <a:spcPct val="150000"/>
              </a:lnSpc>
            </a:pPr>
            <a:endParaRPr lang="en-US" altLang="zh-CN" dirty="0">
              <a:solidFill>
                <a:srgbClr val="684C37"/>
              </a:solidFill>
              <a:cs typeface="+mn-ea"/>
              <a:sym typeface="+mn-lt"/>
            </a:endParaRPr>
          </a:p>
          <a:p>
            <a:pPr>
              <a:lnSpc>
                <a:spcPct val="150000"/>
              </a:lnSpc>
            </a:pPr>
            <a:r>
              <a:rPr lang="zh-CN" altLang="en-US" dirty="0">
                <a:solidFill>
                  <a:srgbClr val="684C37"/>
                </a:solidFill>
                <a:cs typeface="+mn-ea"/>
                <a:sym typeface="+mn-lt"/>
              </a:rPr>
              <a:t>此为示例文本此为示例文本此为示例文本此为示例文本此为示例文本此为示例文本</a:t>
            </a:r>
            <a:endParaRPr lang="en-US" altLang="zh-CN" dirty="0">
              <a:solidFill>
                <a:srgbClr val="684C37"/>
              </a:solidFill>
              <a:cs typeface="+mn-ea"/>
              <a:sym typeface="+mn-lt"/>
            </a:endParaRPr>
          </a:p>
          <a:p>
            <a:pPr>
              <a:lnSpc>
                <a:spcPct val="150000"/>
              </a:lnSpc>
            </a:pPr>
            <a:endParaRPr lang="en-US" altLang="zh-CN" dirty="0">
              <a:solidFill>
                <a:srgbClr val="684C37"/>
              </a:solidFill>
              <a:cs typeface="+mn-ea"/>
              <a:sym typeface="+mn-lt"/>
            </a:endParaRPr>
          </a:p>
          <a:p>
            <a:pPr>
              <a:lnSpc>
                <a:spcPct val="150000"/>
              </a:lnSpc>
            </a:pPr>
            <a:r>
              <a:rPr lang="zh-CN" altLang="en-US" dirty="0">
                <a:solidFill>
                  <a:srgbClr val="684C37"/>
                </a:solidFill>
                <a:cs typeface="+mn-ea"/>
                <a:sym typeface="+mn-lt"/>
              </a:rPr>
              <a:t>此为示例文本此为示例文本此为示例文本此为示例文本此为示例文本此为示例文本此为示例文本</a:t>
            </a:r>
            <a:endParaRPr lang="zh-CN" altLang="en-US" dirty="0">
              <a:solidFill>
                <a:srgbClr val="684C37"/>
              </a:solidFill>
              <a:cs typeface="+mn-ea"/>
              <a:sym typeface="+mn-lt"/>
            </a:endParaRPr>
          </a:p>
          <a:p>
            <a:pPr>
              <a:lnSpc>
                <a:spcPct val="150000"/>
              </a:lnSpc>
            </a:pPr>
            <a:endParaRPr lang="zh-CN" altLang="en-US" dirty="0">
              <a:solidFill>
                <a:srgbClr val="4F5D77"/>
              </a:solidFill>
              <a:cs typeface="+mn-ea"/>
              <a:sym typeface="+mn-lt"/>
            </a:endParaRPr>
          </a:p>
          <a:p>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1974">
        <p:random/>
      </p:transition>
    </mc:Choice>
    <mc:Fallback>
      <p:transition spd="slow" advTm="1974">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2" y="665087"/>
            <a:ext cx="8478175" cy="5652117"/>
          </a:xfrm>
          <a:prstGeom prst="homePlate">
            <a:avLst/>
          </a:prstGeom>
        </p:spPr>
      </p:pic>
      <p:sp>
        <p:nvSpPr>
          <p:cNvPr id="7" name="文本框 6"/>
          <p:cNvSpPr txBox="1"/>
          <p:nvPr/>
        </p:nvSpPr>
        <p:spPr>
          <a:xfrm>
            <a:off x="7918230" y="2211478"/>
            <a:ext cx="2314575" cy="2215991"/>
          </a:xfrm>
          <a:prstGeom prst="rect">
            <a:avLst/>
          </a:prstGeom>
          <a:noFill/>
        </p:spPr>
        <p:txBody>
          <a:bodyPr wrap="square" rtlCol="0">
            <a:spAutoFit/>
          </a:bodyPr>
          <a:lstStyle/>
          <a:p>
            <a:r>
              <a:rPr lang="zh-CN" altLang="en-US" sz="13800" dirty="0">
                <a:solidFill>
                  <a:srgbClr val="4F5D77"/>
                </a:solidFill>
                <a:cs typeface="+mn-ea"/>
                <a:sym typeface="+mn-lt"/>
              </a:rPr>
              <a:t>肆</a:t>
            </a:r>
            <a:endParaRPr lang="zh-CN" altLang="en-US" sz="13800" dirty="0">
              <a:solidFill>
                <a:srgbClr val="4F5D77"/>
              </a:solidFill>
              <a:cs typeface="+mn-ea"/>
              <a:sym typeface="+mn-lt"/>
            </a:endParaRPr>
          </a:p>
        </p:txBody>
      </p:sp>
      <p:sp>
        <p:nvSpPr>
          <p:cNvPr id="4" name="文本框 3"/>
          <p:cNvSpPr txBox="1"/>
          <p:nvPr/>
        </p:nvSpPr>
        <p:spPr>
          <a:xfrm>
            <a:off x="7918228" y="5018391"/>
            <a:ext cx="4103253" cy="707886"/>
          </a:xfrm>
          <a:prstGeom prst="rect">
            <a:avLst/>
          </a:prstGeom>
          <a:noFill/>
        </p:spPr>
        <p:txBody>
          <a:bodyPr wrap="square" rtlCol="0">
            <a:spAutoFit/>
          </a:bodyPr>
          <a:lstStyle/>
          <a:p>
            <a:r>
              <a:rPr lang="zh-CN" altLang="en-US" sz="4000" dirty="0">
                <a:solidFill>
                  <a:srgbClr val="684C37"/>
                </a:solidFill>
                <a:cs typeface="+mn-ea"/>
                <a:sym typeface="+mn-lt"/>
              </a:rPr>
              <a:t>推荐缘由</a:t>
            </a:r>
            <a:endParaRPr lang="zh-CN" altLang="en-US" sz="4000" dirty="0">
              <a:solidFill>
                <a:srgbClr val="684C3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243">
        <p:random/>
      </p:transition>
    </mc:Choice>
    <mc:Fallback>
      <p:transition spd="slow" advTm="3243">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fltVal val="0"/>
                                          </p:val>
                                        </p:tav>
                                        <p:tav tm="100000">
                                          <p:val>
                                            <p:strVal val="#ppt_w"/>
                                          </p:val>
                                        </p:tav>
                                      </p:tavLst>
                                    </p:anim>
                                    <p:anim calcmode="lin" valueType="num">
                                      <p:cBhvr>
                                        <p:cTn id="12" dur="1000" fill="hold"/>
                                        <p:tgtEl>
                                          <p:spTgt spid="7"/>
                                        </p:tgtEl>
                                        <p:attrNameLst>
                                          <p:attrName>ppt_h</p:attrName>
                                        </p:attrNameLst>
                                      </p:cBhvr>
                                      <p:tavLst>
                                        <p:tav tm="0">
                                          <p:val>
                                            <p:fltVal val="0"/>
                                          </p:val>
                                        </p:tav>
                                        <p:tav tm="100000">
                                          <p:val>
                                            <p:strVal val="#ppt_h"/>
                                          </p:val>
                                        </p:tav>
                                      </p:tavLst>
                                    </p:anim>
                                    <p:anim calcmode="lin" valueType="num">
                                      <p:cBhvr>
                                        <p:cTn id="13" dur="1000" fill="hold"/>
                                        <p:tgtEl>
                                          <p:spTgt spid="7"/>
                                        </p:tgtEl>
                                        <p:attrNameLst>
                                          <p:attrName>style.rotation</p:attrName>
                                        </p:attrNameLst>
                                      </p:cBhvr>
                                      <p:tavLst>
                                        <p:tav tm="0">
                                          <p:val>
                                            <p:fltVal val="90"/>
                                          </p:val>
                                        </p:tav>
                                        <p:tav tm="100000">
                                          <p:val>
                                            <p:fltVal val="0"/>
                                          </p:val>
                                        </p:tav>
                                      </p:tavLst>
                                    </p:anim>
                                    <p:animEffect transition="in" filter="fade">
                                      <p:cBhvr>
                                        <p:cTn id="14" dur="1000"/>
                                        <p:tgtEl>
                                          <p:spTgt spid="7"/>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7723696" y="957943"/>
            <a:ext cx="4185501" cy="4242062"/>
          </a:xfrm>
          <a:prstGeom prst="rect">
            <a:avLst/>
          </a:prstGeom>
        </p:spPr>
      </p:pic>
      <p:sp>
        <p:nvSpPr>
          <p:cNvPr id="5" name="文本框 4"/>
          <p:cNvSpPr txBox="1"/>
          <p:nvPr/>
        </p:nvSpPr>
        <p:spPr>
          <a:xfrm>
            <a:off x="6865893" y="3060120"/>
            <a:ext cx="2400657" cy="2139885"/>
          </a:xfrm>
          <a:prstGeom prst="rect">
            <a:avLst/>
          </a:prstGeom>
          <a:noFill/>
        </p:spPr>
        <p:txBody>
          <a:bodyPr vert="eaVert" wrap="square" rtlCol="0">
            <a:spAutoFit/>
          </a:bodyPr>
          <a:lstStyle/>
          <a:p>
            <a:r>
              <a:rPr lang="zh-CN" altLang="en-US" sz="7200" dirty="0">
                <a:solidFill>
                  <a:srgbClr val="D66F83"/>
                </a:solidFill>
                <a:cs typeface="+mn-ea"/>
                <a:sym typeface="+mn-lt"/>
              </a:rPr>
              <a:t>输入标题</a:t>
            </a:r>
            <a:endParaRPr lang="zh-CN" altLang="en-US" sz="7200" dirty="0">
              <a:solidFill>
                <a:srgbClr val="D66F83"/>
              </a:solidFill>
              <a:cs typeface="+mn-ea"/>
              <a:sym typeface="+mn-lt"/>
            </a:endParaRPr>
          </a:p>
        </p:txBody>
      </p:sp>
      <p:pic>
        <p:nvPicPr>
          <p:cNvPr id="6" name="图片 5"/>
          <p:cNvPicPr>
            <a:picLocks noChangeAspect="1"/>
          </p:cNvPicPr>
          <p:nvPr/>
        </p:nvPicPr>
        <p:blipFill rotWithShape="1">
          <a:blip r:embed="rId2" cstate="screen"/>
          <a:srcRect/>
          <a:stretch>
            <a:fillRect/>
          </a:stretch>
        </p:blipFill>
        <p:spPr>
          <a:xfrm>
            <a:off x="1" y="3500819"/>
            <a:ext cx="4070692" cy="3065931"/>
          </a:xfrm>
          <a:prstGeom prst="rect">
            <a:avLst/>
          </a:prstGeom>
        </p:spPr>
      </p:pic>
      <p:pic>
        <p:nvPicPr>
          <p:cNvPr id="7" name="图片 6"/>
          <p:cNvPicPr>
            <a:picLocks noChangeAspect="1"/>
          </p:cNvPicPr>
          <p:nvPr/>
        </p:nvPicPr>
        <p:blipFill rotWithShape="1">
          <a:blip r:embed="rId3" cstate="screen"/>
          <a:srcRect r="-11370"/>
          <a:stretch>
            <a:fillRect/>
          </a:stretch>
        </p:blipFill>
        <p:spPr>
          <a:xfrm>
            <a:off x="951783" y="957943"/>
            <a:ext cx="1083564" cy="3611880"/>
          </a:xfrm>
          <a:prstGeom prst="rect">
            <a:avLst/>
          </a:prstGeom>
        </p:spPr>
      </p:pic>
      <p:sp>
        <p:nvSpPr>
          <p:cNvPr id="8" name="文本框 7"/>
          <p:cNvSpPr txBox="1"/>
          <p:nvPr/>
        </p:nvSpPr>
        <p:spPr>
          <a:xfrm>
            <a:off x="2557793" y="1825344"/>
            <a:ext cx="4201150" cy="4242061"/>
          </a:xfrm>
          <a:prstGeom prst="rect">
            <a:avLst/>
          </a:prstGeom>
          <a:noFill/>
        </p:spPr>
        <p:txBody>
          <a:bodyPr vert="eaVert" wrap="square" rtlCol="0">
            <a:spAutoFit/>
          </a:bodyPr>
          <a:lstStyle/>
          <a:p>
            <a:pPr>
              <a:lnSpc>
                <a:spcPct val="150000"/>
              </a:lnSpc>
            </a:pPr>
            <a:r>
              <a:rPr lang="zh-CN" altLang="en-US" dirty="0">
                <a:solidFill>
                  <a:srgbClr val="684C37"/>
                </a:solidFill>
                <a:cs typeface="+mn-ea"/>
                <a:sym typeface="+mn-lt"/>
              </a:rPr>
              <a:t>此为示例文本此为示例文本此为示例文本此为示例文本</a:t>
            </a:r>
            <a:endParaRPr lang="en-US" altLang="zh-CN" dirty="0">
              <a:solidFill>
                <a:srgbClr val="684C37"/>
              </a:solidFill>
              <a:cs typeface="+mn-ea"/>
              <a:sym typeface="+mn-lt"/>
            </a:endParaRPr>
          </a:p>
          <a:p>
            <a:pPr>
              <a:lnSpc>
                <a:spcPct val="150000"/>
              </a:lnSpc>
            </a:pPr>
            <a:endParaRPr lang="en-US" altLang="zh-CN" dirty="0">
              <a:solidFill>
                <a:srgbClr val="684C37"/>
              </a:solidFill>
              <a:cs typeface="+mn-ea"/>
              <a:sym typeface="+mn-lt"/>
            </a:endParaRPr>
          </a:p>
          <a:p>
            <a:pPr>
              <a:lnSpc>
                <a:spcPct val="150000"/>
              </a:lnSpc>
            </a:pPr>
            <a:r>
              <a:rPr lang="zh-CN" altLang="en-US" dirty="0">
                <a:solidFill>
                  <a:srgbClr val="684C37"/>
                </a:solidFill>
                <a:cs typeface="+mn-ea"/>
                <a:sym typeface="+mn-lt"/>
              </a:rPr>
              <a:t>此为示例文本此为示例文本此为示例文本此为示例文本此为示例文本</a:t>
            </a:r>
            <a:endParaRPr lang="en-US" altLang="zh-CN" dirty="0">
              <a:solidFill>
                <a:srgbClr val="684C37"/>
              </a:solidFill>
              <a:cs typeface="+mn-ea"/>
              <a:sym typeface="+mn-lt"/>
            </a:endParaRPr>
          </a:p>
          <a:p>
            <a:pPr>
              <a:lnSpc>
                <a:spcPct val="150000"/>
              </a:lnSpc>
            </a:pPr>
            <a:endParaRPr lang="en-US" altLang="zh-CN" dirty="0">
              <a:solidFill>
                <a:srgbClr val="684C37"/>
              </a:solidFill>
              <a:cs typeface="+mn-ea"/>
              <a:sym typeface="+mn-lt"/>
            </a:endParaRPr>
          </a:p>
          <a:p>
            <a:pPr>
              <a:lnSpc>
                <a:spcPct val="150000"/>
              </a:lnSpc>
            </a:pPr>
            <a:r>
              <a:rPr lang="zh-CN" altLang="en-US" dirty="0">
                <a:solidFill>
                  <a:srgbClr val="684C37"/>
                </a:solidFill>
                <a:cs typeface="+mn-ea"/>
                <a:sym typeface="+mn-lt"/>
              </a:rPr>
              <a:t>此为示例文本此为示例文本此为示例文本此为示例文本此为示例文本此为示例文本</a:t>
            </a:r>
            <a:endParaRPr lang="en-US" altLang="zh-CN" dirty="0">
              <a:solidFill>
                <a:srgbClr val="684C37"/>
              </a:solidFill>
              <a:cs typeface="+mn-ea"/>
              <a:sym typeface="+mn-lt"/>
            </a:endParaRPr>
          </a:p>
          <a:p>
            <a:pPr>
              <a:lnSpc>
                <a:spcPct val="150000"/>
              </a:lnSpc>
            </a:pPr>
            <a:endParaRPr lang="zh-CN" altLang="en-US" dirty="0">
              <a:solidFill>
                <a:srgbClr val="4F5D77"/>
              </a:solidFill>
              <a:cs typeface="+mn-ea"/>
              <a:sym typeface="+mn-lt"/>
            </a:endParaRPr>
          </a:p>
          <a:p>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970">
        <p:random/>
      </p:transition>
    </mc:Choice>
    <mc:Fallback>
      <p:transition spd="slow" advTm="497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2)">
                                      <p:cBhvr>
                                        <p:cTn id="7" dur="2000"/>
                                        <p:tgtEl>
                                          <p:spTgt spid="3"/>
                                        </p:tgtEl>
                                      </p:cBhvr>
                                    </p:animEffect>
                                  </p:childTnLst>
                                </p:cTn>
                              </p:par>
                            </p:childTnLst>
                          </p:cTn>
                        </p:par>
                        <p:par>
                          <p:cTn id="8" fill="hold">
                            <p:stCondLst>
                              <p:cond delay="2000"/>
                            </p:stCondLst>
                            <p:childTnLst>
                              <p:par>
                                <p:cTn id="9" presetID="3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800" decel="100000"/>
                                        <p:tgtEl>
                                          <p:spTgt spid="6"/>
                                        </p:tgtEl>
                                      </p:cBhvr>
                                    </p:animEffect>
                                    <p:anim calcmode="lin" valueType="num">
                                      <p:cBhvr>
                                        <p:cTn id="12" dur="800" decel="100000" fill="hold"/>
                                        <p:tgtEl>
                                          <p:spTgt spid="6"/>
                                        </p:tgtEl>
                                        <p:attrNameLst>
                                          <p:attrName>style.rotation</p:attrName>
                                        </p:attrNameLst>
                                      </p:cBhvr>
                                      <p:tavLst>
                                        <p:tav tm="0">
                                          <p:val>
                                            <p:fltVal val="-90"/>
                                          </p:val>
                                        </p:tav>
                                        <p:tav tm="100000">
                                          <p:val>
                                            <p:fltVal val="0"/>
                                          </p:val>
                                        </p:tav>
                                      </p:tavLst>
                                    </p:anim>
                                    <p:anim calcmode="lin" valueType="num">
                                      <p:cBhvr>
                                        <p:cTn id="13" dur="800" decel="100000" fill="hold"/>
                                        <p:tgtEl>
                                          <p:spTgt spid="6"/>
                                        </p:tgtEl>
                                        <p:attrNameLst>
                                          <p:attrName>ppt_x</p:attrName>
                                        </p:attrNameLst>
                                      </p:cBhvr>
                                      <p:tavLst>
                                        <p:tav tm="0">
                                          <p:val>
                                            <p:strVal val="#ppt_x+0.4"/>
                                          </p:val>
                                        </p:tav>
                                        <p:tav tm="100000">
                                          <p:val>
                                            <p:strVal val="#ppt_x-0.05"/>
                                          </p:val>
                                        </p:tav>
                                      </p:tavLst>
                                    </p:anim>
                                    <p:anim calcmode="lin" valueType="num">
                                      <p:cBhvr>
                                        <p:cTn id="14" dur="800" decel="100000" fill="hold"/>
                                        <p:tgtEl>
                                          <p:spTgt spid="6"/>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7" fill="hold">
                            <p:stCondLst>
                              <p:cond delay="3000"/>
                            </p:stCondLst>
                            <p:childTnLst>
                              <p:par>
                                <p:cTn id="18" presetID="2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screen"/>
          <a:srcRect/>
          <a:stretch>
            <a:fillRect/>
          </a:stretch>
        </p:blipFill>
        <p:spPr>
          <a:xfrm rot="19080253">
            <a:off x="4676167" y="7408"/>
            <a:ext cx="4185501" cy="4242062"/>
          </a:xfrm>
          <a:prstGeom prst="rect">
            <a:avLst/>
          </a:prstGeom>
        </p:spPr>
      </p:pic>
      <p:pic>
        <p:nvPicPr>
          <p:cNvPr id="7" name="图片 6"/>
          <p:cNvPicPr>
            <a:picLocks noChangeAspect="1"/>
          </p:cNvPicPr>
          <p:nvPr/>
        </p:nvPicPr>
        <p:blipFill rotWithShape="1">
          <a:blip r:embed="rId1" cstate="screen"/>
          <a:srcRect/>
          <a:stretch>
            <a:fillRect/>
          </a:stretch>
        </p:blipFill>
        <p:spPr>
          <a:xfrm rot="19080253">
            <a:off x="57480" y="559871"/>
            <a:ext cx="4185501" cy="4242062"/>
          </a:xfrm>
          <a:prstGeom prst="rect">
            <a:avLst/>
          </a:prstGeom>
        </p:spPr>
      </p:pic>
      <p:pic>
        <p:nvPicPr>
          <p:cNvPr id="5" name="图片 4"/>
          <p:cNvPicPr>
            <a:picLocks noChangeAspect="1"/>
          </p:cNvPicPr>
          <p:nvPr/>
        </p:nvPicPr>
        <p:blipFill rotWithShape="1">
          <a:blip r:embed="rId2" cstate="screen"/>
          <a:srcRect/>
          <a:stretch>
            <a:fillRect/>
          </a:stretch>
        </p:blipFill>
        <p:spPr>
          <a:xfrm>
            <a:off x="127320" y="0"/>
            <a:ext cx="7843101" cy="6858000"/>
          </a:xfrm>
          <a:prstGeom prst="parallelogram">
            <a:avLst>
              <a:gd name="adj" fmla="val 50979"/>
            </a:avLst>
          </a:prstGeom>
        </p:spPr>
      </p:pic>
      <p:pic>
        <p:nvPicPr>
          <p:cNvPr id="6" name="图片 5"/>
          <p:cNvPicPr>
            <a:picLocks noChangeAspect="1"/>
          </p:cNvPicPr>
          <p:nvPr/>
        </p:nvPicPr>
        <p:blipFill rotWithShape="1">
          <a:blip r:embed="rId3" cstate="screen">
            <a:extLst>
              <a:ext uri="{BEBA8EAE-BF5A-486C-A8C5-ECC9F3942E4B}">
                <a14:imgProps xmlns:a14="http://schemas.microsoft.com/office/drawing/2010/main">
                  <a14:imgLayer r:embed="rId4">
                    <a14:imgEffect>
                      <a14:sharpenSoften amount="-94000"/>
                    </a14:imgEffect>
                  </a14:imgLayer>
                </a14:imgProps>
              </a:ext>
            </a:extLst>
          </a:blip>
          <a:srcRect/>
          <a:stretch>
            <a:fillRect/>
          </a:stretch>
        </p:blipFill>
        <p:spPr>
          <a:xfrm>
            <a:off x="1928806" y="0"/>
            <a:ext cx="6391751" cy="6858000"/>
          </a:xfrm>
          <a:prstGeom prst="parallelogram">
            <a:avLst>
              <a:gd name="adj" fmla="val 51864"/>
            </a:avLst>
          </a:prstGeom>
        </p:spPr>
      </p:pic>
      <p:sp>
        <p:nvSpPr>
          <p:cNvPr id="9" name="文本框 8"/>
          <p:cNvSpPr txBox="1"/>
          <p:nvPr/>
        </p:nvSpPr>
        <p:spPr>
          <a:xfrm>
            <a:off x="7281166" y="3207205"/>
            <a:ext cx="4035287" cy="2169825"/>
          </a:xfrm>
          <a:prstGeom prst="rect">
            <a:avLst/>
          </a:prstGeom>
          <a:noFill/>
        </p:spPr>
        <p:txBody>
          <a:bodyPr wrap="square" rtlCol="0">
            <a:spAutoFit/>
          </a:bodyPr>
          <a:lstStyle/>
          <a:p>
            <a:pPr>
              <a:lnSpc>
                <a:spcPct val="150000"/>
              </a:lnSpc>
            </a:pPr>
            <a:r>
              <a:rPr lang="zh-CN" altLang="en-US" dirty="0">
                <a:solidFill>
                  <a:srgbClr val="4F5D77"/>
                </a:solidFill>
                <a:cs typeface="+mn-ea"/>
                <a:sym typeface="+mn-lt"/>
              </a:rPr>
              <a:t>此文本为示例文本此文本为示例文本此文本为示例文本此文本为示例文本</a:t>
            </a:r>
            <a:endParaRPr lang="en-US" altLang="zh-CN" dirty="0">
              <a:solidFill>
                <a:srgbClr val="4F5D77"/>
              </a:solidFill>
              <a:cs typeface="+mn-ea"/>
              <a:sym typeface="+mn-lt"/>
            </a:endParaRPr>
          </a:p>
          <a:p>
            <a:pPr>
              <a:lnSpc>
                <a:spcPct val="150000"/>
              </a:lnSpc>
            </a:pPr>
            <a:endParaRPr lang="en-US" altLang="zh-CN" dirty="0">
              <a:solidFill>
                <a:srgbClr val="4F5D77"/>
              </a:solidFill>
              <a:cs typeface="+mn-ea"/>
              <a:sym typeface="+mn-lt"/>
            </a:endParaRPr>
          </a:p>
          <a:p>
            <a:pPr>
              <a:lnSpc>
                <a:spcPct val="150000"/>
              </a:lnSpc>
            </a:pPr>
            <a:r>
              <a:rPr lang="zh-CN" altLang="en-US" dirty="0">
                <a:solidFill>
                  <a:srgbClr val="4F5D77"/>
                </a:solidFill>
                <a:cs typeface="+mn-ea"/>
                <a:sym typeface="+mn-lt"/>
              </a:rPr>
              <a:t>此文本为示例文本此文本为示例文本此文本为示例文本此文本为示例文本</a:t>
            </a:r>
            <a:endParaRPr lang="en-US" altLang="zh-CN" dirty="0">
              <a:solidFill>
                <a:srgbClr val="4F5D77"/>
              </a:solidFill>
              <a:cs typeface="+mn-ea"/>
              <a:sym typeface="+mn-lt"/>
            </a:endParaRPr>
          </a:p>
        </p:txBody>
      </p:sp>
      <p:sp>
        <p:nvSpPr>
          <p:cNvPr id="11" name="文本框 10"/>
          <p:cNvSpPr txBox="1"/>
          <p:nvPr/>
        </p:nvSpPr>
        <p:spPr>
          <a:xfrm>
            <a:off x="8778611" y="1923265"/>
            <a:ext cx="3591613" cy="584775"/>
          </a:xfrm>
          <a:prstGeom prst="rect">
            <a:avLst/>
          </a:prstGeom>
          <a:noFill/>
        </p:spPr>
        <p:txBody>
          <a:bodyPr wrap="square" rtlCol="0">
            <a:spAutoFit/>
          </a:bodyPr>
          <a:lstStyle/>
          <a:p>
            <a:r>
              <a:rPr lang="zh-CN" altLang="en-US" sz="3200" dirty="0">
                <a:solidFill>
                  <a:srgbClr val="684C37"/>
                </a:solidFill>
                <a:cs typeface="+mn-ea"/>
                <a:sym typeface="+mn-lt"/>
              </a:rPr>
              <a:t>请在此输入标题</a:t>
            </a:r>
            <a:endParaRPr lang="zh-CN" altLang="en-US" sz="3200" dirty="0">
              <a:solidFill>
                <a:srgbClr val="684C3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956">
        <p:random/>
      </p:transition>
    </mc:Choice>
    <mc:Fallback>
      <p:transition spd="slow" advTm="39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2914861" y="983413"/>
            <a:ext cx="3106231" cy="2355011"/>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rotWithShape="1">
          <a:blip r:embed="rId1" cstate="screen"/>
          <a:srcRect/>
          <a:stretch>
            <a:fillRect/>
          </a:stretch>
        </p:blipFill>
        <p:spPr>
          <a:xfrm>
            <a:off x="6250409" y="3519582"/>
            <a:ext cx="3106231" cy="2355011"/>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矩形 5"/>
          <p:cNvSpPr/>
          <p:nvPr/>
        </p:nvSpPr>
        <p:spPr>
          <a:xfrm>
            <a:off x="6250409" y="983412"/>
            <a:ext cx="3106231" cy="2355011"/>
          </a:xfrm>
          <a:prstGeom prst="rect">
            <a:avLst/>
          </a:prstGeom>
          <a:solidFill>
            <a:srgbClr val="D4D8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2914861" y="3519581"/>
            <a:ext cx="3106231" cy="2355011"/>
          </a:xfrm>
          <a:prstGeom prst="rect">
            <a:avLst/>
          </a:prstGeom>
          <a:solidFill>
            <a:srgbClr val="D4D8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p:cNvPicPr>
            <a:picLocks noChangeAspect="1"/>
          </p:cNvPicPr>
          <p:nvPr/>
        </p:nvPicPr>
        <p:blipFill rotWithShape="1">
          <a:blip r:embed="rId2" cstate="screen"/>
          <a:srcRect/>
          <a:stretch>
            <a:fillRect/>
          </a:stretch>
        </p:blipFill>
        <p:spPr>
          <a:xfrm>
            <a:off x="1" y="2416737"/>
            <a:ext cx="4070692" cy="3065931"/>
          </a:xfrm>
          <a:prstGeom prst="rect">
            <a:avLst/>
          </a:prstGeom>
        </p:spPr>
      </p:pic>
      <p:sp>
        <p:nvSpPr>
          <p:cNvPr id="9" name="文本框 8"/>
          <p:cNvSpPr txBox="1"/>
          <p:nvPr/>
        </p:nvSpPr>
        <p:spPr>
          <a:xfrm>
            <a:off x="6536292" y="1377989"/>
            <a:ext cx="2534461" cy="2169825"/>
          </a:xfrm>
          <a:prstGeom prst="rect">
            <a:avLst/>
          </a:prstGeom>
          <a:noFill/>
        </p:spPr>
        <p:txBody>
          <a:bodyPr wrap="square" rtlCol="0">
            <a:spAutoFit/>
          </a:bodyPr>
          <a:lstStyle/>
          <a:p>
            <a:pPr>
              <a:lnSpc>
                <a:spcPct val="150000"/>
              </a:lnSpc>
            </a:pPr>
            <a:r>
              <a:rPr lang="zh-CN" altLang="en-US" dirty="0">
                <a:solidFill>
                  <a:srgbClr val="4F5D77"/>
                </a:solidFill>
                <a:cs typeface="+mn-ea"/>
                <a:sym typeface="+mn-lt"/>
              </a:rPr>
              <a:t>此文本为示例文本此文本为示例文本此文本为示例文本此文本为示例文本</a:t>
            </a:r>
            <a:endParaRPr lang="en-US" altLang="zh-CN" dirty="0">
              <a:solidFill>
                <a:srgbClr val="4F5D77"/>
              </a:solidFill>
              <a:cs typeface="+mn-ea"/>
              <a:sym typeface="+mn-lt"/>
            </a:endParaRPr>
          </a:p>
          <a:p>
            <a:pPr>
              <a:lnSpc>
                <a:spcPct val="150000"/>
              </a:lnSpc>
            </a:pPr>
            <a:endParaRPr lang="en-US" altLang="zh-CN" dirty="0">
              <a:solidFill>
                <a:srgbClr val="4F5D77"/>
              </a:solidFill>
              <a:cs typeface="+mn-ea"/>
              <a:sym typeface="+mn-lt"/>
            </a:endParaRPr>
          </a:p>
        </p:txBody>
      </p:sp>
      <p:sp>
        <p:nvSpPr>
          <p:cNvPr id="10" name="文本框 9"/>
          <p:cNvSpPr txBox="1"/>
          <p:nvPr/>
        </p:nvSpPr>
        <p:spPr>
          <a:xfrm>
            <a:off x="3206874" y="3949700"/>
            <a:ext cx="2707791" cy="1338828"/>
          </a:xfrm>
          <a:prstGeom prst="rect">
            <a:avLst/>
          </a:prstGeom>
          <a:noFill/>
        </p:spPr>
        <p:txBody>
          <a:bodyPr wrap="square" rtlCol="0">
            <a:spAutoFit/>
          </a:bodyPr>
          <a:lstStyle/>
          <a:p>
            <a:pPr>
              <a:lnSpc>
                <a:spcPct val="150000"/>
              </a:lnSpc>
            </a:pPr>
            <a:r>
              <a:rPr lang="zh-CN" altLang="en-US" dirty="0">
                <a:solidFill>
                  <a:srgbClr val="4F5D77"/>
                </a:solidFill>
                <a:cs typeface="+mn-ea"/>
                <a:sym typeface="+mn-lt"/>
              </a:rPr>
              <a:t>此文本为示例文本此文本为示例文本此文本为示例文本此文本为示例文本</a:t>
            </a:r>
            <a:endParaRPr lang="en-US" altLang="zh-CN" dirty="0">
              <a:solidFill>
                <a:srgbClr val="4F5D7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6346">
        <p:random/>
      </p:transition>
    </mc:Choice>
    <mc:Fallback>
      <p:transition spd="slow" advTm="634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6" presetClass="entr" presetSubtype="16"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circle(in)">
                                      <p:cBhvr>
                                        <p:cTn id="29" dur="2000"/>
                                        <p:tgtEl>
                                          <p:spTgt spid="7"/>
                                        </p:tgtEl>
                                      </p:cBhvr>
                                    </p:animEffect>
                                  </p:childTnLst>
                                </p:cTn>
                              </p:par>
                            </p:childTnLst>
                          </p:cTn>
                        </p:par>
                        <p:par>
                          <p:cTn id="30" fill="hold">
                            <p:stCondLst>
                              <p:cond delay="4500"/>
                            </p:stCondLst>
                            <p:childTnLst>
                              <p:par>
                                <p:cTn id="31" presetID="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5000"/>
                            </p:stCondLst>
                            <p:childTnLst>
                              <p:par>
                                <p:cTn id="36" presetID="2" presetClass="entr" presetSubtype="4"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681178" y="3661913"/>
            <a:ext cx="10275831" cy="2834640"/>
          </a:xfrm>
          <a:prstGeom prst="rect">
            <a:avLst/>
          </a:prstGeom>
          <a:ln>
            <a:noFill/>
          </a:ln>
          <a:effectLst>
            <a:outerShdw blurRad="292100" dist="139700" dir="2700000" algn="tl" rotWithShape="0">
              <a:srgbClr val="333333">
                <a:alpha val="65000"/>
              </a:srgbClr>
            </a:outerShdw>
          </a:effectLst>
        </p:spPr>
      </p:pic>
      <p:sp>
        <p:nvSpPr>
          <p:cNvPr id="4" name="文本框 3"/>
          <p:cNvSpPr txBox="1"/>
          <p:nvPr/>
        </p:nvSpPr>
        <p:spPr>
          <a:xfrm>
            <a:off x="1162879" y="1308223"/>
            <a:ext cx="9097364" cy="2446824"/>
          </a:xfrm>
          <a:prstGeom prst="rect">
            <a:avLst/>
          </a:prstGeom>
          <a:noFill/>
        </p:spPr>
        <p:txBody>
          <a:bodyPr wrap="square" rtlCol="0">
            <a:spAutoFit/>
          </a:bodyPr>
          <a:lstStyle/>
          <a:p>
            <a:pPr algn="ctr">
              <a:lnSpc>
                <a:spcPct val="150000"/>
              </a:lnSpc>
            </a:pPr>
            <a:r>
              <a:rPr lang="zh-CN" altLang="en-US" dirty="0">
                <a:solidFill>
                  <a:srgbClr val="684C37"/>
                </a:solidFill>
                <a:cs typeface="+mn-ea"/>
                <a:sym typeface="+mn-lt"/>
              </a:rPr>
              <a:t>此文本为示例文本此文本为示例文本此文本为示例文本此文本为示例文本此文本为示例文本此文本为示例文本此文本为示例文本</a:t>
            </a:r>
            <a:endParaRPr lang="en-US" altLang="zh-CN" dirty="0">
              <a:solidFill>
                <a:srgbClr val="684C37"/>
              </a:solidFill>
              <a:cs typeface="+mn-ea"/>
              <a:sym typeface="+mn-lt"/>
            </a:endParaRPr>
          </a:p>
          <a:p>
            <a:pPr algn="ctr">
              <a:lnSpc>
                <a:spcPct val="150000"/>
              </a:lnSpc>
            </a:pPr>
            <a:endParaRPr lang="en-US" altLang="zh-CN" dirty="0">
              <a:solidFill>
                <a:srgbClr val="684C37"/>
              </a:solidFill>
              <a:cs typeface="+mn-ea"/>
              <a:sym typeface="+mn-lt"/>
            </a:endParaRPr>
          </a:p>
          <a:p>
            <a:pPr algn="ctr">
              <a:lnSpc>
                <a:spcPct val="150000"/>
              </a:lnSpc>
            </a:pPr>
            <a:r>
              <a:rPr lang="zh-CN" altLang="en-US" dirty="0">
                <a:solidFill>
                  <a:srgbClr val="684C37"/>
                </a:solidFill>
                <a:cs typeface="+mn-ea"/>
                <a:sym typeface="+mn-lt"/>
              </a:rPr>
              <a:t>此文本为示例文本此文本为示例文本此文本为示例文本此文本为示例文本此文本为示例文本此文本为示例文本此文本为示例文本此文本为示例文本</a:t>
            </a:r>
            <a:endParaRPr lang="zh-CN" altLang="en-US" dirty="0">
              <a:solidFill>
                <a:srgbClr val="684C37"/>
              </a:solidFill>
              <a:cs typeface="+mn-ea"/>
              <a:sym typeface="+mn-lt"/>
            </a:endParaRPr>
          </a:p>
          <a:p>
            <a:endParaRPr lang="zh-CN" altLang="en-US" dirty="0">
              <a:cs typeface="+mn-ea"/>
              <a:sym typeface="+mn-lt"/>
            </a:endParaRPr>
          </a:p>
        </p:txBody>
      </p:sp>
      <p:sp>
        <p:nvSpPr>
          <p:cNvPr id="5" name="文本框 4"/>
          <p:cNvSpPr txBox="1"/>
          <p:nvPr/>
        </p:nvSpPr>
        <p:spPr>
          <a:xfrm>
            <a:off x="4684610" y="490889"/>
            <a:ext cx="3591613" cy="523220"/>
          </a:xfrm>
          <a:prstGeom prst="rect">
            <a:avLst/>
          </a:prstGeom>
          <a:noFill/>
        </p:spPr>
        <p:txBody>
          <a:bodyPr wrap="square" rtlCol="0">
            <a:spAutoFit/>
          </a:bodyPr>
          <a:lstStyle/>
          <a:p>
            <a:r>
              <a:rPr lang="zh-CN" altLang="en-US" sz="2800" dirty="0">
                <a:solidFill>
                  <a:srgbClr val="D66F83"/>
                </a:solidFill>
                <a:cs typeface="+mn-ea"/>
                <a:sym typeface="+mn-lt"/>
              </a:rPr>
              <a:t>请在此输入标题</a:t>
            </a:r>
            <a:endParaRPr lang="zh-CN" altLang="en-US" sz="2800" dirty="0">
              <a:solidFill>
                <a:srgbClr val="D66F8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2742">
        <p:random/>
      </p:transition>
    </mc:Choice>
    <mc:Fallback>
      <p:transition spd="slow" advTm="2742">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8531258" y="2035405"/>
            <a:ext cx="3660743" cy="4920045"/>
            <a:chOff x="8531258" y="2035403"/>
            <a:chExt cx="3660742" cy="4920045"/>
          </a:xfrm>
        </p:grpSpPr>
        <p:sp>
          <p:nvSpPr>
            <p:cNvPr id="13" name="TextBox 12"/>
            <p:cNvSpPr txBox="1"/>
            <p:nvPr/>
          </p:nvSpPr>
          <p:spPr>
            <a:xfrm>
              <a:off x="9612887" y="5054162"/>
              <a:ext cx="1800200" cy="123111"/>
            </a:xfrm>
            <a:prstGeom prst="rect">
              <a:avLst/>
            </a:prstGeom>
            <a:noFill/>
          </p:spPr>
          <p:txBody>
            <a:bodyPr wrap="square" rtlCol="0">
              <a:spAutoFit/>
            </a:bodyPr>
            <a:lstStyle/>
            <a:p>
              <a:pPr>
                <a:lnSpc>
                  <a:spcPct val="200000"/>
                </a:lnSpc>
              </a:pPr>
              <a:r>
                <a:rPr lang="en-US" altLang="zh-CN" sz="100" dirty="0" smtClean="0">
                  <a:solidFill>
                    <a:prstClr val="black"/>
                  </a:solidFill>
                  <a:ea typeface="微软雅黑" panose="020B0503020204020204" pitchFamily="34" charset="-122"/>
                  <a:hlinkClick r:id="rId1"/>
                </a:rPr>
                <a:t>PPT</a:t>
              </a:r>
              <a:r>
                <a:rPr lang="zh-CN" altLang="en-US" sz="100" dirty="0" smtClean="0">
                  <a:solidFill>
                    <a:prstClr val="black"/>
                  </a:solidFill>
                  <a:ea typeface="微软雅黑" panose="020B0503020204020204" pitchFamily="34" charset="-122"/>
                  <a:hlinkClick r:id="rId1"/>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http://www.1ppt.com/moban/</a:t>
              </a:r>
              <a:r>
                <a:rPr lang="zh-CN" altLang="en-US" sz="100" dirty="0" smtClean="0">
                  <a:solidFill>
                    <a:prstClr val="black"/>
                  </a:solidFill>
                  <a:ea typeface="微软雅黑" panose="020B0503020204020204" pitchFamily="34" charset="-122"/>
                </a:rPr>
                <a:t> </a:t>
              </a:r>
              <a:endParaRPr lang="en-US" altLang="zh-CN" sz="100" dirty="0" smtClean="0">
                <a:solidFill>
                  <a:prstClr val="black"/>
                </a:solidFill>
                <a:ea typeface="微软雅黑" panose="020B0503020204020204" pitchFamily="34" charset="-122"/>
              </a:endParaRPr>
            </a:p>
          </p:txBody>
        </p:sp>
        <p:pic>
          <p:nvPicPr>
            <p:cNvPr id="2" name="图片 1"/>
            <p:cNvPicPr>
              <a:picLocks noChangeAspect="1"/>
            </p:cNvPicPr>
            <p:nvPr/>
          </p:nvPicPr>
          <p:blipFill rotWithShape="1">
            <a:blip r:embed="rId2" cstate="screen"/>
            <a:srcRect/>
            <a:stretch>
              <a:fillRect/>
            </a:stretch>
          </p:blipFill>
          <p:spPr>
            <a:xfrm>
              <a:off x="8531258" y="2035403"/>
              <a:ext cx="3660742" cy="4920045"/>
            </a:xfrm>
            <a:prstGeom prst="rect">
              <a:avLst/>
            </a:prstGeom>
          </p:spPr>
        </p:pic>
      </p:grpSp>
      <p:grpSp>
        <p:nvGrpSpPr>
          <p:cNvPr id="9" name="组合 8"/>
          <p:cNvGrpSpPr/>
          <p:nvPr/>
        </p:nvGrpSpPr>
        <p:grpSpPr>
          <a:xfrm>
            <a:off x="974106" y="517314"/>
            <a:ext cx="5186361" cy="5818823"/>
            <a:chOff x="974105" y="517312"/>
            <a:chExt cx="5186361" cy="5818823"/>
          </a:xfrm>
          <a:blipFill>
            <a:blip r:embed="rId3"/>
            <a:stretch>
              <a:fillRect/>
            </a:stretch>
          </a:blipFill>
        </p:grpSpPr>
        <p:sp>
          <p:nvSpPr>
            <p:cNvPr id="5" name="等腰三角形 4"/>
            <p:cNvSpPr/>
            <p:nvPr/>
          </p:nvSpPr>
          <p:spPr>
            <a:xfrm>
              <a:off x="974105" y="2496845"/>
              <a:ext cx="3098275" cy="1207418"/>
            </a:xfrm>
            <a:prstGeom prst="triangle">
              <a:avLst>
                <a:gd name="adj" fmla="val 683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等腰三角形 5"/>
            <p:cNvSpPr/>
            <p:nvPr/>
          </p:nvSpPr>
          <p:spPr>
            <a:xfrm rot="4717082">
              <a:off x="2825925" y="1462741"/>
              <a:ext cx="3098275" cy="1207418"/>
            </a:xfrm>
            <a:prstGeom prst="triangle">
              <a:avLst>
                <a:gd name="adj" fmla="val 683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等腰三角形 6"/>
            <p:cNvSpPr/>
            <p:nvPr/>
          </p:nvSpPr>
          <p:spPr>
            <a:xfrm rot="8018766">
              <a:off x="2372955" y="4442396"/>
              <a:ext cx="2563945" cy="1223533"/>
            </a:xfrm>
            <a:prstGeom prst="triangle">
              <a:avLst>
                <a:gd name="adj" fmla="val 414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等腰三角形 7"/>
            <p:cNvSpPr/>
            <p:nvPr/>
          </p:nvSpPr>
          <p:spPr>
            <a:xfrm rot="17010639">
              <a:off x="4174685" y="3053582"/>
              <a:ext cx="1827218" cy="2144345"/>
            </a:xfrm>
            <a:prstGeom prst="triangle">
              <a:avLst>
                <a:gd name="adj" fmla="val 582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 name="文本框 9"/>
          <p:cNvSpPr txBox="1"/>
          <p:nvPr/>
        </p:nvSpPr>
        <p:spPr>
          <a:xfrm>
            <a:off x="6312602" y="1889872"/>
            <a:ext cx="4035287" cy="2169825"/>
          </a:xfrm>
          <a:prstGeom prst="rect">
            <a:avLst/>
          </a:prstGeom>
          <a:noFill/>
        </p:spPr>
        <p:txBody>
          <a:bodyPr wrap="square" rtlCol="0">
            <a:spAutoFit/>
          </a:bodyPr>
          <a:lstStyle/>
          <a:p>
            <a:pPr>
              <a:lnSpc>
                <a:spcPct val="150000"/>
              </a:lnSpc>
            </a:pPr>
            <a:r>
              <a:rPr lang="zh-CN" altLang="en-US" dirty="0">
                <a:solidFill>
                  <a:srgbClr val="4F5D77"/>
                </a:solidFill>
                <a:cs typeface="+mn-ea"/>
                <a:sym typeface="+mn-lt"/>
              </a:rPr>
              <a:t>此文本为示例文本此文本为示例文本此文本为示例文本此文本为示例文本</a:t>
            </a:r>
            <a:endParaRPr lang="en-US" altLang="zh-CN" dirty="0">
              <a:solidFill>
                <a:srgbClr val="4F5D77"/>
              </a:solidFill>
              <a:cs typeface="+mn-ea"/>
              <a:sym typeface="+mn-lt"/>
            </a:endParaRPr>
          </a:p>
          <a:p>
            <a:pPr>
              <a:lnSpc>
                <a:spcPct val="150000"/>
              </a:lnSpc>
            </a:pPr>
            <a:endParaRPr lang="en-US" altLang="zh-CN" dirty="0">
              <a:solidFill>
                <a:srgbClr val="4F5D77"/>
              </a:solidFill>
              <a:cs typeface="+mn-ea"/>
              <a:sym typeface="+mn-lt"/>
            </a:endParaRPr>
          </a:p>
          <a:p>
            <a:pPr>
              <a:lnSpc>
                <a:spcPct val="150000"/>
              </a:lnSpc>
            </a:pPr>
            <a:r>
              <a:rPr lang="zh-CN" altLang="en-US" dirty="0">
                <a:solidFill>
                  <a:srgbClr val="4F5D77"/>
                </a:solidFill>
                <a:cs typeface="+mn-ea"/>
                <a:sym typeface="+mn-lt"/>
              </a:rPr>
              <a:t>此文本为示例文本此文本为示例文本此文本为示例文本此文本为示例文本</a:t>
            </a:r>
            <a:endParaRPr lang="en-US" altLang="zh-CN" dirty="0">
              <a:solidFill>
                <a:srgbClr val="4F5D77"/>
              </a:solidFill>
              <a:cs typeface="+mn-ea"/>
              <a:sym typeface="+mn-lt"/>
            </a:endParaRPr>
          </a:p>
        </p:txBody>
      </p:sp>
      <p:sp>
        <p:nvSpPr>
          <p:cNvPr id="11" name="文本框 10"/>
          <p:cNvSpPr txBox="1"/>
          <p:nvPr/>
        </p:nvSpPr>
        <p:spPr>
          <a:xfrm>
            <a:off x="6344240" y="1008657"/>
            <a:ext cx="3591613" cy="584775"/>
          </a:xfrm>
          <a:prstGeom prst="rect">
            <a:avLst/>
          </a:prstGeom>
          <a:noFill/>
        </p:spPr>
        <p:txBody>
          <a:bodyPr wrap="square" rtlCol="0">
            <a:spAutoFit/>
          </a:bodyPr>
          <a:lstStyle/>
          <a:p>
            <a:r>
              <a:rPr lang="zh-CN" altLang="en-US" sz="3200" dirty="0">
                <a:solidFill>
                  <a:srgbClr val="684C37"/>
                </a:solidFill>
                <a:cs typeface="+mn-ea"/>
                <a:sym typeface="+mn-lt"/>
              </a:rPr>
              <a:t>请在此输入标题</a:t>
            </a:r>
            <a:endParaRPr lang="zh-CN" altLang="en-US" sz="3200" dirty="0">
              <a:solidFill>
                <a:srgbClr val="684C3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2500">
        <p:random/>
      </p:transition>
    </mc:Choice>
    <mc:Fallback>
      <p:transition spd="slow" advTm="25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style.rotation</p:attrName>
                                        </p:attrNameLst>
                                      </p:cBhvr>
                                      <p:tavLst>
                                        <p:tav tm="0">
                                          <p:val>
                                            <p:fltVal val="720"/>
                                          </p:val>
                                        </p:tav>
                                        <p:tav tm="100000">
                                          <p:val>
                                            <p:fltVal val="0"/>
                                          </p:val>
                                        </p:tav>
                                      </p:tavLst>
                                    </p:anim>
                                    <p:anim calcmode="lin" valueType="num">
                                      <p:cBhvr>
                                        <p:cTn id="9" dur="2000" fill="hold"/>
                                        <p:tgtEl>
                                          <p:spTgt spid="9"/>
                                        </p:tgtEl>
                                        <p:attrNameLst>
                                          <p:attrName>ppt_h</p:attrName>
                                        </p:attrNameLst>
                                      </p:cBhvr>
                                      <p:tavLst>
                                        <p:tav tm="0">
                                          <p:val>
                                            <p:fltVal val="0"/>
                                          </p:val>
                                        </p:tav>
                                        <p:tav tm="100000">
                                          <p:val>
                                            <p:strVal val="#ppt_h"/>
                                          </p:val>
                                        </p:tav>
                                      </p:tavLst>
                                    </p:anim>
                                    <p:anim calcmode="lin" valueType="num">
                                      <p:cBhvr>
                                        <p:cTn id="10" dur="2000" fill="hold"/>
                                        <p:tgtEl>
                                          <p:spTgt spid="9"/>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ppt_x"/>
                                          </p:val>
                                        </p:tav>
                                        <p:tav tm="100000">
                                          <p:val>
                                            <p:strVal val="#ppt_x"/>
                                          </p:val>
                                        </p:tav>
                                      </p:tavLst>
                                    </p:anim>
                                    <p:anim calcmode="lin" valueType="num">
                                      <p:cBhvr additive="base">
                                        <p:cTn id="15" dur="500" fill="hold"/>
                                        <p:tgtEl>
                                          <p:spTgt spid="11"/>
                                        </p:tgtEl>
                                        <p:attrNameLst>
                                          <p:attrName>ppt_y</p:attrName>
                                        </p:attrNameLst>
                                      </p:cBhvr>
                                      <p:tavLst>
                                        <p:tav tm="0">
                                          <p:val>
                                            <p:strVal val="1+#ppt_h/2"/>
                                          </p:val>
                                        </p:tav>
                                        <p:tav tm="100000">
                                          <p:val>
                                            <p:strVal val="#ppt_y"/>
                                          </p:val>
                                        </p:tav>
                                      </p:tavLst>
                                    </p:anim>
                                  </p:childTnLst>
                                </p:cTn>
                              </p:par>
                            </p:childTnLst>
                          </p:cTn>
                        </p:par>
                        <p:par>
                          <p:cTn id="16" fill="hold">
                            <p:stCondLst>
                              <p:cond delay="2500"/>
                            </p:stCondLst>
                            <p:childTnLst>
                              <p:par>
                                <p:cTn id="17" presetID="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screen"/>
          <a:srcRect/>
          <a:stretch>
            <a:fillRect/>
          </a:stretch>
        </p:blipFill>
        <p:spPr>
          <a:xfrm>
            <a:off x="0" y="3762377"/>
            <a:ext cx="12192000" cy="3279775"/>
          </a:xfrm>
          <a:prstGeom prst="rect">
            <a:avLst/>
          </a:prstGeom>
        </p:spPr>
      </p:pic>
      <p:pic>
        <p:nvPicPr>
          <p:cNvPr id="11" name="图片 10"/>
          <p:cNvPicPr>
            <a:picLocks noChangeAspect="1"/>
          </p:cNvPicPr>
          <p:nvPr/>
        </p:nvPicPr>
        <p:blipFill rotWithShape="1">
          <a:blip r:embed="rId2" cstate="screen"/>
          <a:srcRect/>
          <a:stretch>
            <a:fillRect/>
          </a:stretch>
        </p:blipFill>
        <p:spPr>
          <a:xfrm>
            <a:off x="1904093" y="378236"/>
            <a:ext cx="1753139" cy="4287761"/>
          </a:xfrm>
          <a:prstGeom prst="rect">
            <a:avLst/>
          </a:prstGeom>
        </p:spPr>
      </p:pic>
      <p:pic>
        <p:nvPicPr>
          <p:cNvPr id="14" name="图片 13"/>
          <p:cNvPicPr>
            <a:picLocks noChangeAspect="1"/>
          </p:cNvPicPr>
          <p:nvPr/>
        </p:nvPicPr>
        <p:blipFill rotWithShape="1">
          <a:blip r:embed="rId3" cstate="screen"/>
          <a:srcRect/>
          <a:stretch>
            <a:fillRect/>
          </a:stretch>
        </p:blipFill>
        <p:spPr>
          <a:xfrm>
            <a:off x="9287387" y="838201"/>
            <a:ext cx="2904612" cy="3903805"/>
          </a:xfrm>
          <a:prstGeom prst="rect">
            <a:avLst/>
          </a:prstGeom>
        </p:spPr>
      </p:pic>
      <p:pic>
        <p:nvPicPr>
          <p:cNvPr id="6" name="图片 5"/>
          <p:cNvPicPr>
            <a:picLocks noChangeAspect="1"/>
          </p:cNvPicPr>
          <p:nvPr/>
        </p:nvPicPr>
        <p:blipFill rotWithShape="1">
          <a:blip r:embed="rId4" cstate="screen"/>
          <a:srcRect/>
          <a:stretch>
            <a:fillRect/>
          </a:stretch>
        </p:blipFill>
        <p:spPr>
          <a:xfrm>
            <a:off x="1" y="2416737"/>
            <a:ext cx="4070692" cy="3065931"/>
          </a:xfrm>
          <a:prstGeom prst="rect">
            <a:avLst/>
          </a:prstGeom>
        </p:spPr>
      </p:pic>
      <p:sp>
        <p:nvSpPr>
          <p:cNvPr id="2" name="文本框 1"/>
          <p:cNvSpPr txBox="1"/>
          <p:nvPr/>
        </p:nvSpPr>
        <p:spPr>
          <a:xfrm>
            <a:off x="3929195" y="744468"/>
            <a:ext cx="4431983" cy="3950336"/>
          </a:xfrm>
          <a:prstGeom prst="rect">
            <a:avLst/>
          </a:prstGeom>
          <a:solidFill>
            <a:srgbClr val="A2A2A2"/>
          </a:solidFill>
        </p:spPr>
        <p:txBody>
          <a:bodyPr vert="eaVert" wrap="square" rtlCol="0">
            <a:spAutoFit/>
          </a:bodyPr>
          <a:lstStyle/>
          <a:p>
            <a:pPr algn="ctr"/>
            <a:r>
              <a:rPr lang="zh-CN" altLang="en-US" sz="13800" dirty="0">
                <a:solidFill>
                  <a:srgbClr val="4F5D77"/>
                </a:solidFill>
                <a:cs typeface="+mn-ea"/>
                <a:sym typeface="+mn-lt"/>
              </a:rPr>
              <a:t>谢谢观赏</a:t>
            </a:r>
            <a:endParaRPr lang="zh-CN" altLang="en-US" sz="13800" dirty="0">
              <a:solidFill>
                <a:srgbClr val="4F5D77"/>
              </a:solidFill>
              <a:cs typeface="+mn-ea"/>
              <a:sym typeface="+mn-lt"/>
            </a:endParaRPr>
          </a:p>
        </p:txBody>
      </p:sp>
      <p:grpSp>
        <p:nvGrpSpPr>
          <p:cNvPr id="8" name="组合 7"/>
          <p:cNvGrpSpPr/>
          <p:nvPr/>
        </p:nvGrpSpPr>
        <p:grpSpPr>
          <a:xfrm>
            <a:off x="5868186" y="3762375"/>
            <a:ext cx="553998" cy="1982788"/>
            <a:chOff x="5868182" y="3762375"/>
            <a:chExt cx="553997" cy="1982788"/>
          </a:xfrm>
        </p:grpSpPr>
        <p:sp>
          <p:nvSpPr>
            <p:cNvPr id="3" name="矩形 2"/>
            <p:cNvSpPr/>
            <p:nvPr/>
          </p:nvSpPr>
          <p:spPr>
            <a:xfrm>
              <a:off x="5914348" y="3762375"/>
              <a:ext cx="497840" cy="932429"/>
            </a:xfrm>
            <a:prstGeom prst="rect">
              <a:avLst/>
            </a:prstGeom>
            <a:solidFill>
              <a:srgbClr val="F5D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文本框 3"/>
            <p:cNvSpPr txBox="1"/>
            <p:nvPr/>
          </p:nvSpPr>
          <p:spPr>
            <a:xfrm>
              <a:off x="5868182" y="3949701"/>
              <a:ext cx="553997" cy="1795462"/>
            </a:xfrm>
            <a:prstGeom prst="rect">
              <a:avLst/>
            </a:prstGeom>
            <a:noFill/>
          </p:spPr>
          <p:txBody>
            <a:bodyPr vert="eaVert" wrap="square" rtlCol="0">
              <a:spAutoFit/>
            </a:bodyPr>
            <a:lstStyle/>
            <a:p>
              <a:r>
                <a:rPr lang="en-US" altLang="zh-CN" sz="2400" dirty="0">
                  <a:solidFill>
                    <a:srgbClr val="6D7476"/>
                  </a:solidFill>
                  <a:cs typeface="+mn-ea"/>
                  <a:sym typeface="+mn-lt"/>
                </a:rPr>
                <a:t>END</a:t>
              </a:r>
              <a:endParaRPr lang="zh-CN" altLang="en-US" sz="2400" dirty="0">
                <a:solidFill>
                  <a:srgbClr val="6D7476"/>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5021">
        <p:random/>
      </p:transition>
    </mc:Choice>
    <mc:Fallback>
      <p:transition spd="slow" advTm="5021">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500"/>
                            </p:stCondLst>
                            <p:childTnLst>
                              <p:par>
                                <p:cTn id="17" presetID="3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800" decel="100000"/>
                                        <p:tgtEl>
                                          <p:spTgt spid="6"/>
                                        </p:tgtEl>
                                      </p:cBhvr>
                                    </p:animEffect>
                                    <p:anim calcmode="lin" valueType="num">
                                      <p:cBhvr>
                                        <p:cTn id="20" dur="800" decel="100000" fill="hold"/>
                                        <p:tgtEl>
                                          <p:spTgt spid="6"/>
                                        </p:tgtEl>
                                        <p:attrNameLst>
                                          <p:attrName>style.rotation</p:attrName>
                                        </p:attrNameLst>
                                      </p:cBhvr>
                                      <p:tavLst>
                                        <p:tav tm="0">
                                          <p:val>
                                            <p:fltVal val="-90"/>
                                          </p:val>
                                        </p:tav>
                                        <p:tav tm="100000">
                                          <p:val>
                                            <p:fltVal val="0"/>
                                          </p:val>
                                        </p:tav>
                                      </p:tavLst>
                                    </p:anim>
                                    <p:anim calcmode="lin" valueType="num">
                                      <p:cBhvr>
                                        <p:cTn id="21" dur="800" decel="100000" fill="hold"/>
                                        <p:tgtEl>
                                          <p:spTgt spid="6"/>
                                        </p:tgtEl>
                                        <p:attrNameLst>
                                          <p:attrName>ppt_x</p:attrName>
                                        </p:attrNameLst>
                                      </p:cBhvr>
                                      <p:tavLst>
                                        <p:tav tm="0">
                                          <p:val>
                                            <p:strVal val="#ppt_x+0.4"/>
                                          </p:val>
                                        </p:tav>
                                        <p:tav tm="100000">
                                          <p:val>
                                            <p:strVal val="#ppt_x-0.05"/>
                                          </p:val>
                                        </p:tav>
                                      </p:tavLst>
                                    </p:anim>
                                    <p:anim calcmode="lin" valueType="num">
                                      <p:cBhvr>
                                        <p:cTn id="22" dur="800" decel="100000" fill="hold"/>
                                        <p:tgtEl>
                                          <p:spTgt spid="6"/>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2" y="665087"/>
            <a:ext cx="8478175" cy="5652117"/>
          </a:xfrm>
          <a:prstGeom prst="homePlate">
            <a:avLst/>
          </a:prstGeom>
        </p:spPr>
      </p:pic>
      <p:sp>
        <p:nvSpPr>
          <p:cNvPr id="7" name="文本框 6"/>
          <p:cNvSpPr txBox="1"/>
          <p:nvPr/>
        </p:nvSpPr>
        <p:spPr>
          <a:xfrm>
            <a:off x="7918230" y="2211478"/>
            <a:ext cx="2314575" cy="2215991"/>
          </a:xfrm>
          <a:prstGeom prst="rect">
            <a:avLst/>
          </a:prstGeom>
          <a:noFill/>
        </p:spPr>
        <p:txBody>
          <a:bodyPr wrap="square" rtlCol="0">
            <a:spAutoFit/>
          </a:bodyPr>
          <a:lstStyle/>
          <a:p>
            <a:r>
              <a:rPr lang="zh-CN" altLang="en-US" sz="13800" dirty="0">
                <a:solidFill>
                  <a:srgbClr val="4F5D77"/>
                </a:solidFill>
                <a:cs typeface="+mn-ea"/>
                <a:sym typeface="+mn-lt"/>
              </a:rPr>
              <a:t>壹</a:t>
            </a:r>
            <a:endParaRPr lang="zh-CN" altLang="en-US" sz="13800" dirty="0">
              <a:solidFill>
                <a:srgbClr val="4F5D77"/>
              </a:solidFill>
              <a:cs typeface="+mn-ea"/>
              <a:sym typeface="+mn-lt"/>
            </a:endParaRPr>
          </a:p>
        </p:txBody>
      </p:sp>
      <p:sp>
        <p:nvSpPr>
          <p:cNvPr id="4" name="文本框 3"/>
          <p:cNvSpPr txBox="1"/>
          <p:nvPr/>
        </p:nvSpPr>
        <p:spPr>
          <a:xfrm>
            <a:off x="7303864" y="5018392"/>
            <a:ext cx="4103253" cy="707886"/>
          </a:xfrm>
          <a:prstGeom prst="rect">
            <a:avLst/>
          </a:prstGeom>
          <a:noFill/>
        </p:spPr>
        <p:txBody>
          <a:bodyPr wrap="square" rtlCol="0">
            <a:spAutoFit/>
          </a:bodyPr>
          <a:lstStyle/>
          <a:p>
            <a:r>
              <a:rPr lang="zh-CN" altLang="en-US" sz="4000" dirty="0">
                <a:solidFill>
                  <a:srgbClr val="684C37"/>
                </a:solidFill>
                <a:cs typeface="+mn-ea"/>
                <a:sym typeface="+mn-lt"/>
              </a:rPr>
              <a:t>樱花季与你一起</a:t>
            </a:r>
            <a:endParaRPr lang="zh-CN" altLang="en-US" sz="4000" dirty="0">
              <a:solidFill>
                <a:srgbClr val="684C3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324">
        <p:random/>
      </p:transition>
    </mc:Choice>
    <mc:Fallback>
      <p:transition spd="slow" advTm="3324">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fltVal val="0"/>
                                          </p:val>
                                        </p:tav>
                                        <p:tav tm="100000">
                                          <p:val>
                                            <p:strVal val="#ppt_w"/>
                                          </p:val>
                                        </p:tav>
                                      </p:tavLst>
                                    </p:anim>
                                    <p:anim calcmode="lin" valueType="num">
                                      <p:cBhvr>
                                        <p:cTn id="12" dur="1000" fill="hold"/>
                                        <p:tgtEl>
                                          <p:spTgt spid="7"/>
                                        </p:tgtEl>
                                        <p:attrNameLst>
                                          <p:attrName>ppt_h</p:attrName>
                                        </p:attrNameLst>
                                      </p:cBhvr>
                                      <p:tavLst>
                                        <p:tav tm="0">
                                          <p:val>
                                            <p:fltVal val="0"/>
                                          </p:val>
                                        </p:tav>
                                        <p:tav tm="100000">
                                          <p:val>
                                            <p:strVal val="#ppt_h"/>
                                          </p:val>
                                        </p:tav>
                                      </p:tavLst>
                                    </p:anim>
                                    <p:anim calcmode="lin" valueType="num">
                                      <p:cBhvr>
                                        <p:cTn id="13" dur="1000" fill="hold"/>
                                        <p:tgtEl>
                                          <p:spTgt spid="7"/>
                                        </p:tgtEl>
                                        <p:attrNameLst>
                                          <p:attrName>style.rotation</p:attrName>
                                        </p:attrNameLst>
                                      </p:cBhvr>
                                      <p:tavLst>
                                        <p:tav tm="0">
                                          <p:val>
                                            <p:fltVal val="90"/>
                                          </p:val>
                                        </p:tav>
                                        <p:tav tm="100000">
                                          <p:val>
                                            <p:fltVal val="0"/>
                                          </p:val>
                                        </p:tav>
                                      </p:tavLst>
                                    </p:anim>
                                    <p:animEffect transition="in" filter="fade">
                                      <p:cBhvr>
                                        <p:cTn id="14" dur="1000"/>
                                        <p:tgtEl>
                                          <p:spTgt spid="7"/>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rot="4937108">
            <a:off x="8367501" y="952949"/>
            <a:ext cx="2182971" cy="924560"/>
          </a:xfrm>
          <a:prstGeom prst="rect">
            <a:avLst/>
          </a:prstGeom>
          <a:solidFill>
            <a:srgbClr val="DB888A"/>
          </a:solidFill>
          <a:ln w="34925">
            <a:solidFill>
              <a:srgbClr val="D375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a:blip r:embed="rId1" cstate="screen"/>
          <a:stretch>
            <a:fillRect/>
          </a:stretch>
        </p:blipFill>
        <p:spPr>
          <a:xfrm>
            <a:off x="5616061" y="2318657"/>
            <a:ext cx="6088260" cy="4063252"/>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文本框 7"/>
          <p:cNvSpPr txBox="1"/>
          <p:nvPr/>
        </p:nvSpPr>
        <p:spPr>
          <a:xfrm rot="21088120">
            <a:off x="9140940" y="520100"/>
            <a:ext cx="738664" cy="1949289"/>
          </a:xfrm>
          <a:prstGeom prst="rect">
            <a:avLst/>
          </a:prstGeom>
          <a:noFill/>
        </p:spPr>
        <p:txBody>
          <a:bodyPr vert="eaVert" wrap="square" rtlCol="0">
            <a:spAutoFit/>
          </a:bodyPr>
          <a:lstStyle/>
          <a:p>
            <a:r>
              <a:rPr lang="zh-CN" altLang="en-US" sz="3600" dirty="0">
                <a:solidFill>
                  <a:schemeClr val="bg1"/>
                </a:solidFill>
                <a:cs typeface="+mn-ea"/>
                <a:sym typeface="+mn-lt"/>
              </a:rPr>
              <a:t>樱花季</a:t>
            </a:r>
            <a:endParaRPr lang="zh-CN" altLang="en-US" sz="3600" dirty="0">
              <a:solidFill>
                <a:schemeClr val="bg1"/>
              </a:solidFill>
              <a:cs typeface="+mn-ea"/>
              <a:sym typeface="+mn-lt"/>
            </a:endParaRPr>
          </a:p>
        </p:txBody>
      </p:sp>
      <p:sp>
        <p:nvSpPr>
          <p:cNvPr id="6" name="文本框 5"/>
          <p:cNvSpPr txBox="1"/>
          <p:nvPr/>
        </p:nvSpPr>
        <p:spPr>
          <a:xfrm>
            <a:off x="1225792" y="1415229"/>
            <a:ext cx="3591613" cy="523220"/>
          </a:xfrm>
          <a:prstGeom prst="rect">
            <a:avLst/>
          </a:prstGeom>
          <a:noFill/>
        </p:spPr>
        <p:txBody>
          <a:bodyPr wrap="square" rtlCol="0">
            <a:spAutoFit/>
          </a:bodyPr>
          <a:lstStyle/>
          <a:p>
            <a:r>
              <a:rPr lang="zh-CN" altLang="en-US" sz="2800" dirty="0">
                <a:solidFill>
                  <a:srgbClr val="684C37"/>
                </a:solidFill>
                <a:cs typeface="+mn-ea"/>
                <a:sym typeface="+mn-lt"/>
              </a:rPr>
              <a:t>请在此输入标题</a:t>
            </a:r>
            <a:endParaRPr lang="zh-CN" altLang="en-US" sz="2800" dirty="0">
              <a:solidFill>
                <a:srgbClr val="684C37"/>
              </a:solidFill>
              <a:cs typeface="+mn-ea"/>
              <a:sym typeface="+mn-lt"/>
            </a:endParaRPr>
          </a:p>
        </p:txBody>
      </p:sp>
      <p:sp>
        <p:nvSpPr>
          <p:cNvPr id="7" name="文本框 6"/>
          <p:cNvSpPr txBox="1"/>
          <p:nvPr/>
        </p:nvSpPr>
        <p:spPr>
          <a:xfrm>
            <a:off x="1225793" y="2885770"/>
            <a:ext cx="3972375" cy="3277820"/>
          </a:xfrm>
          <a:prstGeom prst="rect">
            <a:avLst/>
          </a:prstGeom>
          <a:noFill/>
        </p:spPr>
        <p:txBody>
          <a:bodyPr wrap="square" rtlCol="0">
            <a:spAutoFit/>
          </a:bodyPr>
          <a:lstStyle/>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a:t>
            </a:r>
            <a:endParaRPr lang="en-US" altLang="zh-CN" dirty="0">
              <a:solidFill>
                <a:srgbClr val="684C37"/>
              </a:solidFill>
              <a:cs typeface="+mn-ea"/>
              <a:sym typeface="+mn-lt"/>
            </a:endParaRPr>
          </a:p>
          <a:p>
            <a:pPr>
              <a:lnSpc>
                <a:spcPct val="150000"/>
              </a:lnSpc>
            </a:pPr>
            <a:endParaRPr lang="en-US" altLang="zh-CN" dirty="0">
              <a:solidFill>
                <a:srgbClr val="684C37"/>
              </a:solidFill>
              <a:cs typeface="+mn-ea"/>
              <a:sym typeface="+mn-lt"/>
            </a:endParaRPr>
          </a:p>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a:t>
            </a:r>
            <a:endParaRPr lang="zh-CN" altLang="en-US" dirty="0">
              <a:solidFill>
                <a:srgbClr val="684C37"/>
              </a:solidFill>
              <a:cs typeface="+mn-ea"/>
              <a:sym typeface="+mn-lt"/>
            </a:endParaRPr>
          </a:p>
          <a:p>
            <a:endParaRPr lang="zh-CN" altLang="en-US" dirty="0">
              <a:cs typeface="+mn-ea"/>
              <a:sym typeface="+mn-lt"/>
            </a:endParaRPr>
          </a:p>
        </p:txBody>
      </p:sp>
      <p:sp>
        <p:nvSpPr>
          <p:cNvPr id="10" name="矩形 9"/>
          <p:cNvSpPr/>
          <p:nvPr/>
        </p:nvSpPr>
        <p:spPr>
          <a:xfrm>
            <a:off x="1225794" y="1326274"/>
            <a:ext cx="2658919" cy="723890"/>
          </a:xfrm>
          <a:prstGeom prst="rect">
            <a:avLst/>
          </a:prstGeom>
          <a:noFill/>
          <a:ln w="34925">
            <a:solidFill>
              <a:srgbClr val="D375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5578">
        <p:random/>
      </p:transition>
    </mc:Choice>
    <mc:Fallback>
      <p:transition spd="slow" advTm="5578">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6" grpId="0"/>
      <p:bldP spid="7"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0" y="881712"/>
            <a:ext cx="12192000" cy="1794181"/>
          </a:xfrm>
          <a:prstGeom prst="rect">
            <a:avLst/>
          </a:prstGeom>
        </p:spPr>
      </p:pic>
      <p:pic>
        <p:nvPicPr>
          <p:cNvPr id="3" name="图片 2"/>
          <p:cNvPicPr>
            <a:picLocks noChangeAspect="1"/>
          </p:cNvPicPr>
          <p:nvPr/>
        </p:nvPicPr>
        <p:blipFill rotWithShape="1">
          <a:blip r:embed="rId2" cstate="screen"/>
          <a:srcRect/>
          <a:stretch>
            <a:fillRect/>
          </a:stretch>
        </p:blipFill>
        <p:spPr>
          <a:xfrm>
            <a:off x="10035343" y="1285121"/>
            <a:ext cx="1753139" cy="4287761"/>
          </a:xfrm>
          <a:prstGeom prst="rect">
            <a:avLst/>
          </a:prstGeom>
        </p:spPr>
      </p:pic>
      <p:sp>
        <p:nvSpPr>
          <p:cNvPr id="4" name="文本框 3"/>
          <p:cNvSpPr txBox="1"/>
          <p:nvPr/>
        </p:nvSpPr>
        <p:spPr>
          <a:xfrm>
            <a:off x="2150850" y="3429001"/>
            <a:ext cx="7109639" cy="2732183"/>
          </a:xfrm>
          <a:prstGeom prst="rect">
            <a:avLst/>
          </a:prstGeom>
          <a:noFill/>
        </p:spPr>
        <p:txBody>
          <a:bodyPr vert="eaVert" wrap="square" rtlCol="0">
            <a:spAutoFit/>
          </a:bodyPr>
          <a:lstStyle/>
          <a:p>
            <a:pPr>
              <a:lnSpc>
                <a:spcPct val="150000"/>
              </a:lnSpc>
            </a:pPr>
            <a:r>
              <a:rPr lang="zh-CN" altLang="en-US" dirty="0">
                <a:solidFill>
                  <a:srgbClr val="4F5D77"/>
                </a:solidFill>
                <a:cs typeface="+mn-ea"/>
                <a:sym typeface="+mn-lt"/>
              </a:rPr>
              <a:t>此为示例文本此为示例文本此为示例文本此为示例文本</a:t>
            </a:r>
            <a:endParaRPr lang="en-US" altLang="zh-CN" dirty="0">
              <a:solidFill>
                <a:srgbClr val="4F5D77"/>
              </a:solidFill>
              <a:cs typeface="+mn-ea"/>
              <a:sym typeface="+mn-lt"/>
            </a:endParaRPr>
          </a:p>
          <a:p>
            <a:pPr>
              <a:lnSpc>
                <a:spcPct val="150000"/>
              </a:lnSpc>
            </a:pPr>
            <a:endParaRPr lang="en-US" altLang="zh-CN" dirty="0">
              <a:solidFill>
                <a:srgbClr val="4F5D77"/>
              </a:solidFill>
              <a:cs typeface="+mn-ea"/>
              <a:sym typeface="+mn-lt"/>
            </a:endParaRPr>
          </a:p>
          <a:p>
            <a:pPr>
              <a:lnSpc>
                <a:spcPct val="150000"/>
              </a:lnSpc>
            </a:pPr>
            <a:r>
              <a:rPr lang="zh-CN" altLang="en-US" dirty="0">
                <a:solidFill>
                  <a:srgbClr val="4F5D77"/>
                </a:solidFill>
                <a:cs typeface="+mn-ea"/>
                <a:sym typeface="+mn-lt"/>
              </a:rPr>
              <a:t>此为示例文本此为示例文本此为示例文本此为示例文本此为示例文本</a:t>
            </a:r>
            <a:endParaRPr lang="en-US" altLang="zh-CN" dirty="0">
              <a:solidFill>
                <a:srgbClr val="4F5D77"/>
              </a:solidFill>
              <a:cs typeface="+mn-ea"/>
              <a:sym typeface="+mn-lt"/>
            </a:endParaRPr>
          </a:p>
          <a:p>
            <a:pPr>
              <a:lnSpc>
                <a:spcPct val="150000"/>
              </a:lnSpc>
            </a:pPr>
            <a:endParaRPr lang="en-US" altLang="zh-CN" dirty="0">
              <a:solidFill>
                <a:srgbClr val="4F5D77"/>
              </a:solidFill>
              <a:cs typeface="+mn-ea"/>
              <a:sym typeface="+mn-lt"/>
            </a:endParaRPr>
          </a:p>
          <a:p>
            <a:pPr>
              <a:lnSpc>
                <a:spcPct val="150000"/>
              </a:lnSpc>
            </a:pPr>
            <a:r>
              <a:rPr lang="zh-CN" altLang="en-US" dirty="0">
                <a:solidFill>
                  <a:srgbClr val="4F5D77"/>
                </a:solidFill>
                <a:cs typeface="+mn-ea"/>
                <a:sym typeface="+mn-lt"/>
              </a:rPr>
              <a:t>此为示例文本此为示例文本此为示例文本此为示例文本此为示例文本此为示例文本</a:t>
            </a:r>
            <a:endParaRPr lang="en-US" altLang="zh-CN" dirty="0">
              <a:solidFill>
                <a:srgbClr val="4F5D77"/>
              </a:solidFill>
              <a:cs typeface="+mn-ea"/>
              <a:sym typeface="+mn-lt"/>
            </a:endParaRPr>
          </a:p>
          <a:p>
            <a:pPr>
              <a:lnSpc>
                <a:spcPct val="150000"/>
              </a:lnSpc>
            </a:pPr>
            <a:endParaRPr lang="en-US" altLang="zh-CN" dirty="0">
              <a:solidFill>
                <a:srgbClr val="4F5D77"/>
              </a:solidFill>
              <a:cs typeface="+mn-ea"/>
              <a:sym typeface="+mn-lt"/>
            </a:endParaRPr>
          </a:p>
          <a:p>
            <a:pPr>
              <a:lnSpc>
                <a:spcPct val="150000"/>
              </a:lnSpc>
            </a:pPr>
            <a:r>
              <a:rPr lang="zh-CN" altLang="en-US" dirty="0">
                <a:solidFill>
                  <a:srgbClr val="4F5D77"/>
                </a:solidFill>
                <a:cs typeface="+mn-ea"/>
                <a:sym typeface="+mn-lt"/>
              </a:rPr>
              <a:t>此为示例文本此为示例文本此为示例文本此为示例文本此为示例文本此为示例文本此为示例文本</a:t>
            </a:r>
            <a:endParaRPr lang="zh-CN" altLang="en-US" dirty="0">
              <a:solidFill>
                <a:srgbClr val="4F5D77"/>
              </a:solidFill>
              <a:cs typeface="+mn-ea"/>
              <a:sym typeface="+mn-lt"/>
            </a:endParaRPr>
          </a:p>
          <a:p>
            <a:pPr>
              <a:lnSpc>
                <a:spcPct val="150000"/>
              </a:lnSpc>
            </a:pPr>
            <a:endParaRPr lang="zh-CN" altLang="en-US" dirty="0">
              <a:solidFill>
                <a:srgbClr val="4F5D77"/>
              </a:solidFill>
              <a:cs typeface="+mn-ea"/>
              <a:sym typeface="+mn-lt"/>
            </a:endParaRPr>
          </a:p>
          <a:p>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920">
        <p:random/>
      </p:transition>
    </mc:Choice>
    <mc:Fallback>
      <p:transition spd="slow" advTm="492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699593" y="1508639"/>
            <a:ext cx="4661095" cy="3110774"/>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pic>
        <p:nvPicPr>
          <p:cNvPr id="4" name="图片 3"/>
          <p:cNvPicPr>
            <a:picLocks noChangeAspect="1"/>
          </p:cNvPicPr>
          <p:nvPr/>
        </p:nvPicPr>
        <p:blipFill>
          <a:blip r:embed="rId1" cstate="screen"/>
          <a:stretch>
            <a:fillRect/>
          </a:stretch>
        </p:blipFill>
        <p:spPr>
          <a:xfrm>
            <a:off x="7035242" y="482600"/>
            <a:ext cx="4661095" cy="3110774"/>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rotWithShape="1">
          <a:blip r:embed="rId2" cstate="screen"/>
          <a:srcRect/>
          <a:stretch>
            <a:fillRect/>
          </a:stretch>
        </p:blipFill>
        <p:spPr>
          <a:xfrm>
            <a:off x="5170343" y="920148"/>
            <a:ext cx="1753139" cy="4287761"/>
          </a:xfrm>
          <a:prstGeom prst="rect">
            <a:avLst/>
          </a:prstGeom>
        </p:spPr>
      </p:pic>
      <p:sp>
        <p:nvSpPr>
          <p:cNvPr id="6" name="文本框 5"/>
          <p:cNvSpPr txBox="1"/>
          <p:nvPr/>
        </p:nvSpPr>
        <p:spPr>
          <a:xfrm>
            <a:off x="793250" y="5207908"/>
            <a:ext cx="4567437" cy="2031325"/>
          </a:xfrm>
          <a:prstGeom prst="rect">
            <a:avLst/>
          </a:prstGeom>
          <a:noFill/>
        </p:spPr>
        <p:txBody>
          <a:bodyPr wrap="square" rtlCol="0">
            <a:spAutoFit/>
          </a:bodyPr>
          <a:lstStyle/>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a:t>
            </a:r>
            <a:endParaRPr lang="en-US" altLang="zh-CN" dirty="0">
              <a:solidFill>
                <a:srgbClr val="684C37"/>
              </a:solidFill>
              <a:cs typeface="+mn-ea"/>
              <a:sym typeface="+mn-lt"/>
            </a:endParaRPr>
          </a:p>
          <a:p>
            <a:pPr>
              <a:lnSpc>
                <a:spcPct val="150000"/>
              </a:lnSpc>
            </a:pPr>
            <a:endParaRPr lang="en-US" altLang="zh-CN" dirty="0">
              <a:solidFill>
                <a:srgbClr val="684C37"/>
              </a:solidFill>
              <a:cs typeface="+mn-ea"/>
              <a:sym typeface="+mn-lt"/>
            </a:endParaRPr>
          </a:p>
          <a:p>
            <a:endParaRPr lang="zh-CN" altLang="en-US" dirty="0">
              <a:cs typeface="+mn-ea"/>
              <a:sym typeface="+mn-lt"/>
            </a:endParaRPr>
          </a:p>
        </p:txBody>
      </p:sp>
      <p:sp>
        <p:nvSpPr>
          <p:cNvPr id="7" name="文本框 6"/>
          <p:cNvSpPr txBox="1"/>
          <p:nvPr/>
        </p:nvSpPr>
        <p:spPr>
          <a:xfrm>
            <a:off x="7520035" y="4181170"/>
            <a:ext cx="3972375" cy="1338828"/>
          </a:xfrm>
          <a:prstGeom prst="rect">
            <a:avLst/>
          </a:prstGeom>
          <a:noFill/>
        </p:spPr>
        <p:txBody>
          <a:bodyPr wrap="square" rtlCol="0">
            <a:spAutoFit/>
          </a:bodyPr>
          <a:lstStyle/>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此文本为示例文本此文本为示例文本此文本为示例文本此文本为示例文本此文本为示例文本此文本为示例文本</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5286">
        <p:random/>
      </p:transition>
    </mc:Choice>
    <mc:Fallback>
      <p:transition spd="slow" advTm="528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outVertical)">
                                      <p:cBhvr>
                                        <p:cTn id="16" dur="500"/>
                                        <p:tgtEl>
                                          <p:spTgt spid="3"/>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3134714" y="1988820"/>
            <a:ext cx="5692676" cy="2901619"/>
            <a:chOff x="3134713" y="1988820"/>
            <a:chExt cx="5692676" cy="2901619"/>
          </a:xfrm>
          <a:blipFill>
            <a:blip r:embed="rId1"/>
            <a:stretch>
              <a:fillRect/>
            </a:stretch>
          </a:blipFill>
        </p:grpSpPr>
        <p:sp>
          <p:nvSpPr>
            <p:cNvPr id="2" name="菱形 1"/>
            <p:cNvSpPr/>
            <p:nvPr/>
          </p:nvSpPr>
          <p:spPr>
            <a:xfrm>
              <a:off x="4655820" y="1988820"/>
              <a:ext cx="2880360" cy="288036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rot="18932505">
              <a:off x="3134713" y="2661919"/>
              <a:ext cx="3383280" cy="2819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rot="18932505">
              <a:off x="5849422" y="4276441"/>
              <a:ext cx="2475636" cy="2033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rot="18932505">
              <a:off x="5444109" y="4748205"/>
              <a:ext cx="3383280" cy="142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rot="18932505">
              <a:off x="3183639" y="2177352"/>
              <a:ext cx="3383280" cy="142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rot="2694251">
              <a:off x="6110105" y="2437116"/>
              <a:ext cx="2051288" cy="2398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rot="2694251">
              <a:off x="4658446" y="4395674"/>
              <a:ext cx="1462293" cy="1285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 name="菱形 2"/>
          <p:cNvSpPr/>
          <p:nvPr/>
        </p:nvSpPr>
        <p:spPr>
          <a:xfrm>
            <a:off x="4655820" y="1988820"/>
            <a:ext cx="2880360" cy="2826966"/>
          </a:xfrm>
          <a:prstGeom prst="diamond">
            <a:avLst/>
          </a:prstGeom>
          <a:solidFill>
            <a:schemeClr val="tx1">
              <a:lumMod val="50000"/>
              <a:lumOff val="5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5369909" y="2481896"/>
            <a:ext cx="1909455" cy="1754326"/>
          </a:xfrm>
          <a:prstGeom prst="rect">
            <a:avLst/>
          </a:prstGeom>
          <a:noFill/>
        </p:spPr>
        <p:txBody>
          <a:bodyPr wrap="square" rtlCol="0">
            <a:spAutoFit/>
          </a:bodyPr>
          <a:lstStyle/>
          <a:p>
            <a:r>
              <a:rPr lang="zh-CN" altLang="en-US" sz="5400" dirty="0">
                <a:solidFill>
                  <a:srgbClr val="684C37"/>
                </a:solidFill>
                <a:cs typeface="+mn-ea"/>
                <a:sym typeface="+mn-lt"/>
              </a:rPr>
              <a:t>输入标题</a:t>
            </a:r>
            <a:endParaRPr lang="zh-CN" altLang="en-US" sz="5400" dirty="0">
              <a:solidFill>
                <a:srgbClr val="684C37"/>
              </a:solidFill>
              <a:cs typeface="+mn-ea"/>
              <a:sym typeface="+mn-lt"/>
            </a:endParaRPr>
          </a:p>
        </p:txBody>
      </p:sp>
      <p:sp>
        <p:nvSpPr>
          <p:cNvPr id="13" name="文本框 12"/>
          <p:cNvSpPr txBox="1"/>
          <p:nvPr/>
        </p:nvSpPr>
        <p:spPr>
          <a:xfrm>
            <a:off x="7751355" y="4610798"/>
            <a:ext cx="3332992" cy="2169825"/>
          </a:xfrm>
          <a:prstGeom prst="rect">
            <a:avLst/>
          </a:prstGeom>
          <a:noFill/>
        </p:spPr>
        <p:txBody>
          <a:bodyPr wrap="square" rtlCol="0">
            <a:spAutoFit/>
          </a:bodyPr>
          <a:lstStyle/>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a:t>
            </a:r>
            <a:endParaRPr lang="en-US" altLang="zh-CN" dirty="0">
              <a:solidFill>
                <a:srgbClr val="684C37"/>
              </a:solidFill>
              <a:cs typeface="+mn-ea"/>
              <a:sym typeface="+mn-lt"/>
            </a:endParaRPr>
          </a:p>
          <a:p>
            <a:pPr>
              <a:lnSpc>
                <a:spcPct val="150000"/>
              </a:lnSpc>
            </a:pPr>
            <a:endParaRPr lang="en-US" altLang="zh-CN" dirty="0">
              <a:solidFill>
                <a:srgbClr val="684C37"/>
              </a:solidFill>
              <a:cs typeface="+mn-ea"/>
              <a:sym typeface="+mn-lt"/>
            </a:endParaRPr>
          </a:p>
        </p:txBody>
      </p:sp>
      <p:sp>
        <p:nvSpPr>
          <p:cNvPr id="14" name="文本框 13"/>
          <p:cNvSpPr txBox="1"/>
          <p:nvPr/>
        </p:nvSpPr>
        <p:spPr>
          <a:xfrm>
            <a:off x="1336769" y="4214379"/>
            <a:ext cx="3652111" cy="2031325"/>
          </a:xfrm>
          <a:prstGeom prst="rect">
            <a:avLst/>
          </a:prstGeom>
          <a:noFill/>
        </p:spPr>
        <p:txBody>
          <a:bodyPr wrap="square" rtlCol="0">
            <a:spAutoFit/>
          </a:bodyPr>
          <a:lstStyle/>
          <a:p>
            <a:pPr>
              <a:lnSpc>
                <a:spcPct val="150000"/>
              </a:lnSpc>
            </a:pPr>
            <a:r>
              <a:rPr lang="zh-CN" altLang="en-US" dirty="0">
                <a:solidFill>
                  <a:srgbClr val="684C37"/>
                </a:solidFill>
                <a:cs typeface="+mn-ea"/>
                <a:sym typeface="+mn-lt"/>
              </a:rPr>
              <a:t>此文本为示例文本此文本为示例文本此文本为示例文本此文本为示例文本此文本为示例文本</a:t>
            </a:r>
            <a:endParaRPr lang="en-US" altLang="zh-CN" dirty="0">
              <a:solidFill>
                <a:srgbClr val="684C37"/>
              </a:solidFill>
              <a:cs typeface="+mn-ea"/>
              <a:sym typeface="+mn-lt"/>
            </a:endParaRPr>
          </a:p>
          <a:p>
            <a:pPr>
              <a:lnSpc>
                <a:spcPct val="150000"/>
              </a:lnSpc>
            </a:pPr>
            <a:endParaRPr lang="en-US" altLang="zh-CN" dirty="0">
              <a:solidFill>
                <a:srgbClr val="684C37"/>
              </a:solidFill>
              <a:cs typeface="+mn-ea"/>
              <a:sym typeface="+mn-lt"/>
            </a:endParaRPr>
          </a:p>
          <a:p>
            <a:endParaRPr lang="zh-CN" altLang="en-US" dirty="0">
              <a:cs typeface="+mn-ea"/>
              <a:sym typeface="+mn-lt"/>
            </a:endParaRPr>
          </a:p>
        </p:txBody>
      </p:sp>
      <p:pic>
        <p:nvPicPr>
          <p:cNvPr id="15" name="图片 14"/>
          <p:cNvPicPr>
            <a:picLocks noChangeAspect="1"/>
          </p:cNvPicPr>
          <p:nvPr/>
        </p:nvPicPr>
        <p:blipFill rotWithShape="1">
          <a:blip r:embed="rId2" cstate="screen"/>
          <a:srcRect/>
          <a:stretch>
            <a:fillRect/>
          </a:stretch>
        </p:blipFill>
        <p:spPr>
          <a:xfrm>
            <a:off x="2336345" y="624592"/>
            <a:ext cx="2465547" cy="2044382"/>
          </a:xfrm>
          <a:prstGeom prst="rect">
            <a:avLst/>
          </a:prstGeom>
        </p:spPr>
      </p:pic>
      <p:pic>
        <p:nvPicPr>
          <p:cNvPr id="16" name="图片 15"/>
          <p:cNvPicPr>
            <a:picLocks noChangeAspect="1"/>
          </p:cNvPicPr>
          <p:nvPr/>
        </p:nvPicPr>
        <p:blipFill rotWithShape="1">
          <a:blip r:embed="rId3" cstate="screen"/>
          <a:srcRect r="-11370"/>
          <a:stretch>
            <a:fillRect/>
          </a:stretch>
        </p:blipFill>
        <p:spPr>
          <a:xfrm>
            <a:off x="463938" y="539467"/>
            <a:ext cx="1083564" cy="3611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4149">
        <p:random/>
      </p:transition>
    </mc:Choice>
    <mc:Fallback>
      <p:transition spd="slow" advTm="4149">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vertical)">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827157" y="1129998"/>
            <a:ext cx="4680563" cy="4598002"/>
          </a:xfrm>
          <a:prstGeom prst="ellipse">
            <a:avLst/>
          </a:prstGeom>
          <a:ln w="63500" cap="rnd">
            <a:solidFill>
              <a:srgbClr val="4F5D77"/>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图片 3"/>
          <p:cNvPicPr>
            <a:picLocks noChangeAspect="1"/>
          </p:cNvPicPr>
          <p:nvPr/>
        </p:nvPicPr>
        <p:blipFill rotWithShape="1">
          <a:blip r:embed="rId2" cstate="screen"/>
          <a:srcRect/>
          <a:stretch>
            <a:fillRect/>
          </a:stretch>
        </p:blipFill>
        <p:spPr>
          <a:xfrm>
            <a:off x="8621305" y="1285121"/>
            <a:ext cx="1753139" cy="4287761"/>
          </a:xfrm>
          <a:prstGeom prst="rect">
            <a:avLst/>
          </a:prstGeom>
        </p:spPr>
      </p:pic>
      <p:sp>
        <p:nvSpPr>
          <p:cNvPr id="2" name="文本框 1"/>
          <p:cNvSpPr txBox="1"/>
          <p:nvPr/>
        </p:nvSpPr>
        <p:spPr>
          <a:xfrm>
            <a:off x="1028993" y="2743199"/>
            <a:ext cx="2539157" cy="3727174"/>
          </a:xfrm>
          <a:prstGeom prst="rect">
            <a:avLst/>
          </a:prstGeom>
          <a:noFill/>
        </p:spPr>
        <p:txBody>
          <a:bodyPr vert="eaVert" wrap="square" rtlCol="0">
            <a:spAutoFit/>
          </a:bodyPr>
          <a:lstStyle/>
          <a:p>
            <a:pPr>
              <a:lnSpc>
                <a:spcPct val="150000"/>
              </a:lnSpc>
            </a:pPr>
            <a:endParaRPr lang="en-US" altLang="zh-CN" dirty="0">
              <a:solidFill>
                <a:srgbClr val="684C37"/>
              </a:solidFill>
              <a:cs typeface="+mn-ea"/>
              <a:sym typeface="+mn-lt"/>
            </a:endParaRPr>
          </a:p>
          <a:p>
            <a:pPr>
              <a:lnSpc>
                <a:spcPct val="150000"/>
              </a:lnSpc>
            </a:pPr>
            <a:r>
              <a:rPr lang="zh-CN" altLang="en-US" dirty="0">
                <a:solidFill>
                  <a:schemeClr val="tx1">
                    <a:lumMod val="50000"/>
                    <a:lumOff val="50000"/>
                  </a:schemeClr>
                </a:solidFill>
                <a:cs typeface="+mn-ea"/>
                <a:sym typeface="+mn-lt"/>
              </a:rPr>
              <a:t>此文本为示例文本此文本为示例文本此文本为示例文本此文本为示例文本此文本为示例文本此文本为示例文本此文本为示例文本此文本为示例文本</a:t>
            </a:r>
            <a:endParaRPr lang="zh-CN" altLang="en-US" dirty="0">
              <a:solidFill>
                <a:schemeClr val="tx1">
                  <a:lumMod val="50000"/>
                  <a:lumOff val="50000"/>
                </a:schemeClr>
              </a:solidFill>
              <a:cs typeface="+mn-ea"/>
              <a:sym typeface="+mn-lt"/>
            </a:endParaRPr>
          </a:p>
          <a:p>
            <a:endParaRPr lang="zh-CN" altLang="en-US" dirty="0">
              <a:cs typeface="+mn-ea"/>
              <a:sym typeface="+mn-lt"/>
            </a:endParaRPr>
          </a:p>
        </p:txBody>
      </p:sp>
      <p:sp>
        <p:nvSpPr>
          <p:cNvPr id="5" name="文本框 4"/>
          <p:cNvSpPr txBox="1"/>
          <p:nvPr/>
        </p:nvSpPr>
        <p:spPr>
          <a:xfrm>
            <a:off x="3031699" y="1540567"/>
            <a:ext cx="738664" cy="1977887"/>
          </a:xfrm>
          <a:prstGeom prst="rect">
            <a:avLst/>
          </a:prstGeom>
          <a:noFill/>
        </p:spPr>
        <p:txBody>
          <a:bodyPr vert="eaVert" wrap="square" rtlCol="0">
            <a:spAutoFit/>
          </a:bodyPr>
          <a:lstStyle/>
          <a:p>
            <a:r>
              <a:rPr lang="zh-CN" altLang="en-US" sz="3600" dirty="0">
                <a:solidFill>
                  <a:srgbClr val="DB888A"/>
                </a:solidFill>
                <a:cs typeface="+mn-ea"/>
                <a:sym typeface="+mn-lt"/>
              </a:rPr>
              <a:t>输入标题</a:t>
            </a:r>
            <a:endParaRPr lang="zh-CN" altLang="en-US" sz="3600" dirty="0">
              <a:solidFill>
                <a:srgbClr val="DB888A"/>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2606">
        <p:random/>
      </p:transition>
    </mc:Choice>
    <mc:Fallback>
      <p:transition spd="slow" advTm="260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2" y="665087"/>
            <a:ext cx="8478175" cy="5652117"/>
          </a:xfrm>
          <a:prstGeom prst="homePlate">
            <a:avLst/>
          </a:prstGeom>
        </p:spPr>
      </p:pic>
      <p:sp>
        <p:nvSpPr>
          <p:cNvPr id="7" name="文本框 6"/>
          <p:cNvSpPr txBox="1"/>
          <p:nvPr/>
        </p:nvSpPr>
        <p:spPr>
          <a:xfrm>
            <a:off x="7918230" y="2211478"/>
            <a:ext cx="2314575" cy="2215991"/>
          </a:xfrm>
          <a:prstGeom prst="rect">
            <a:avLst/>
          </a:prstGeom>
          <a:noFill/>
        </p:spPr>
        <p:txBody>
          <a:bodyPr wrap="square" rtlCol="0">
            <a:spAutoFit/>
          </a:bodyPr>
          <a:lstStyle/>
          <a:p>
            <a:r>
              <a:rPr lang="zh-CN" altLang="en-US" sz="13800" dirty="0">
                <a:solidFill>
                  <a:srgbClr val="4F5D77"/>
                </a:solidFill>
                <a:cs typeface="+mn-ea"/>
                <a:sym typeface="+mn-lt"/>
              </a:rPr>
              <a:t>贰</a:t>
            </a:r>
            <a:endParaRPr lang="zh-CN" altLang="en-US" sz="13800" dirty="0">
              <a:solidFill>
                <a:srgbClr val="4F5D77"/>
              </a:solidFill>
              <a:cs typeface="+mn-ea"/>
              <a:sym typeface="+mn-lt"/>
            </a:endParaRPr>
          </a:p>
        </p:txBody>
      </p:sp>
      <p:sp>
        <p:nvSpPr>
          <p:cNvPr id="4" name="文本框 3"/>
          <p:cNvSpPr txBox="1"/>
          <p:nvPr/>
        </p:nvSpPr>
        <p:spPr>
          <a:xfrm>
            <a:off x="7412724" y="5018392"/>
            <a:ext cx="4103253" cy="707886"/>
          </a:xfrm>
          <a:prstGeom prst="rect">
            <a:avLst/>
          </a:prstGeom>
          <a:noFill/>
        </p:spPr>
        <p:txBody>
          <a:bodyPr wrap="square" rtlCol="0">
            <a:spAutoFit/>
          </a:bodyPr>
          <a:lstStyle/>
          <a:p>
            <a:r>
              <a:rPr lang="zh-CN" altLang="en-US" sz="4000" dirty="0">
                <a:solidFill>
                  <a:srgbClr val="684C37"/>
                </a:solidFill>
                <a:cs typeface="+mn-ea"/>
                <a:sym typeface="+mn-lt"/>
              </a:rPr>
              <a:t>在日本赏樱花</a:t>
            </a:r>
            <a:endParaRPr lang="zh-CN" altLang="en-US" sz="4000" dirty="0">
              <a:solidFill>
                <a:srgbClr val="684C3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665">
        <p:random/>
      </p:transition>
    </mc:Choice>
    <mc:Fallback>
      <p:transition spd="slow" advTm="3665">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fltVal val="0"/>
                                          </p:val>
                                        </p:tav>
                                        <p:tav tm="100000">
                                          <p:val>
                                            <p:strVal val="#ppt_w"/>
                                          </p:val>
                                        </p:tav>
                                      </p:tavLst>
                                    </p:anim>
                                    <p:anim calcmode="lin" valueType="num">
                                      <p:cBhvr>
                                        <p:cTn id="12" dur="1000" fill="hold"/>
                                        <p:tgtEl>
                                          <p:spTgt spid="7"/>
                                        </p:tgtEl>
                                        <p:attrNameLst>
                                          <p:attrName>ppt_h</p:attrName>
                                        </p:attrNameLst>
                                      </p:cBhvr>
                                      <p:tavLst>
                                        <p:tav tm="0">
                                          <p:val>
                                            <p:fltVal val="0"/>
                                          </p:val>
                                        </p:tav>
                                        <p:tav tm="100000">
                                          <p:val>
                                            <p:strVal val="#ppt_h"/>
                                          </p:val>
                                        </p:tav>
                                      </p:tavLst>
                                    </p:anim>
                                    <p:anim calcmode="lin" valueType="num">
                                      <p:cBhvr>
                                        <p:cTn id="13" dur="1000" fill="hold"/>
                                        <p:tgtEl>
                                          <p:spTgt spid="7"/>
                                        </p:tgtEl>
                                        <p:attrNameLst>
                                          <p:attrName>style.rotation</p:attrName>
                                        </p:attrNameLst>
                                      </p:cBhvr>
                                      <p:tavLst>
                                        <p:tav tm="0">
                                          <p:val>
                                            <p:fltVal val="90"/>
                                          </p:val>
                                        </p:tav>
                                        <p:tav tm="100000">
                                          <p:val>
                                            <p:fltVal val="0"/>
                                          </p:val>
                                        </p:tav>
                                      </p:tavLst>
                                    </p:anim>
                                    <p:animEffect transition="in" filter="fade">
                                      <p:cBhvr>
                                        <p:cTn id="14" dur="1000"/>
                                        <p:tgtEl>
                                          <p:spTgt spid="7"/>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樱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in1loitm">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2045</Words>
  <Application>WPS 演示</Application>
  <PresentationFormat>自定义</PresentationFormat>
  <Paragraphs>177</Paragraphs>
  <Slides>27</Slides>
  <Notes>27</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27</vt:i4>
      </vt:variant>
    </vt:vector>
  </HeadingPairs>
  <TitlesOfParts>
    <vt:vector size="41" baseType="lpstr">
      <vt:lpstr>Arial</vt:lpstr>
      <vt:lpstr>宋体</vt:lpstr>
      <vt:lpstr>Wingdings</vt:lpstr>
      <vt:lpstr>义启简圆体</vt:lpstr>
      <vt:lpstr>Meiryo UI</vt:lpstr>
      <vt:lpstr>微软雅黑</vt:lpstr>
      <vt:lpstr>Arial Unicode MS</vt:lpstr>
      <vt:lpstr>等线</vt:lpstr>
      <vt:lpstr>汉仪中圆简</vt:lpstr>
      <vt:lpstr>Arial</vt:lpstr>
      <vt:lpstr>义启小魏楷</vt:lpstr>
      <vt:lpstr>Calibri</vt:lpstr>
      <vt:lpstr>樱花</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日式樱花季</dc:title>
  <dc:creator>第一PPT</dc:creator>
  <cp:keywords>www.1ppt.com</cp:keywords>
  <dc:description>www.1ppt.com</dc:description>
  <cp:lastModifiedBy>铭</cp:lastModifiedBy>
  <cp:revision>64</cp:revision>
  <dcterms:created xsi:type="dcterms:W3CDTF">2019-03-07T07:52:00Z</dcterms:created>
  <dcterms:modified xsi:type="dcterms:W3CDTF">2022-02-14T03:24:05Z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F132D3FF2913428EA915F5CB69B966E3</vt:lpwstr>
  </property>
  <property fmtid="{D5CDD505-2E9C-101B-9397-08002B2CF9AE}" pid="3" name="KSOProductBuildVer">
    <vt:lpwstr>2052-11.1.0.11045</vt:lpwstr>
  </property>
</Properties>
</file>