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7" r:id="rId3"/>
    <p:sldId id="280" r:id="rId4"/>
    <p:sldId id="285" r:id="rId5"/>
    <p:sldId id="303" r:id="rId6"/>
    <p:sldId id="304" r:id="rId7"/>
    <p:sldId id="283" r:id="rId8"/>
    <p:sldId id="284" r:id="rId9"/>
    <p:sldId id="306" r:id="rId10"/>
    <p:sldId id="307" r:id="rId11"/>
    <p:sldId id="305" r:id="rId12"/>
    <p:sldId id="286" r:id="rId13"/>
    <p:sldId id="309" r:id="rId14"/>
    <p:sldId id="310" r:id="rId15"/>
    <p:sldId id="308" r:id="rId16"/>
    <p:sldId id="287" r:id="rId17"/>
    <p:sldId id="311" r:id="rId18"/>
    <p:sldId id="313" r:id="rId19"/>
    <p:sldId id="312" r:id="rId20"/>
    <p:sldId id="302" r:id="rId21"/>
  </p:sldIdLst>
  <p:sldSz cx="12192000" cy="6858000"/>
  <p:notesSz cx="6858000" cy="9144000"/>
  <p:embeddedFontLst>
    <p:embeddedFont>
      <p:font typeface="Calibri" panose="020F0502020204030204" pitchFamily="34" charset="0"/>
      <p:regular r:id="rId25"/>
      <p:bold r:id="rId26"/>
      <p:italic r:id="rId27"/>
      <p:boldItalic r:id="rId28"/>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C3F72"/>
    <a:srgbClr val="DDBF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280" autoAdjust="0"/>
  </p:normalViewPr>
  <p:slideViewPr>
    <p:cSldViewPr snapToGrid="0" showGuides="1">
      <p:cViewPr varScale="1">
        <p:scale>
          <a:sx n="68" d="100"/>
          <a:sy n="68" d="100"/>
        </p:scale>
        <p:origin x="792" y="60"/>
      </p:cViewPr>
      <p:guideLst>
        <p:guide orient="horz" pos="2183"/>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8" Type="http://schemas.openxmlformats.org/officeDocument/2006/relationships/font" Target="fonts/font4.fntdata"/><Relationship Id="rId27" Type="http://schemas.openxmlformats.org/officeDocument/2006/relationships/font" Target="fonts/font3.fntdata"/><Relationship Id="rId26" Type="http://schemas.openxmlformats.org/officeDocument/2006/relationships/font" Target="fonts/font2.fntdata"/><Relationship Id="rId25" Type="http://schemas.openxmlformats.org/officeDocument/2006/relationships/font" Target="fonts/font1.fntdata"/><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132F2BD-DE4B-491B-867D-1692BF9EFC3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F617746-5948-4D14-94E5-1B926E5EA25B}" type="slidenum">
              <a:rPr lang="zh-CN" altLang="en-US" smtClean="0"/>
            </a:fld>
            <a:endParaRPr lang="zh-CN" altLang="en-US"/>
          </a:p>
        </p:txBody>
      </p:sp>
    </p:spTree>
  </p:cSld>
  <p:clrMapOvr>
    <a:masterClrMapping/>
  </p:clrMapOvr>
  <p:transition>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8132F2BD-DE4B-491B-867D-1692BF9EFC3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F617746-5948-4D14-94E5-1B926E5EA25B}" type="slidenum">
              <a:rPr lang="zh-CN" altLang="en-US" smtClean="0"/>
            </a:fld>
            <a:endParaRPr lang="zh-CN" altLang="en-US"/>
          </a:p>
        </p:txBody>
      </p:sp>
    </p:spTree>
  </p:cSld>
  <p:clrMapOvr>
    <a:masterClrMapping/>
  </p:clrMapOvr>
  <p:transition>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8132F2BD-DE4B-491B-867D-1692BF9EFC3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F617746-5948-4D14-94E5-1B926E5EA25B}" type="slidenum">
              <a:rPr lang="zh-CN" altLang="en-US" smtClean="0"/>
            </a:fld>
            <a:endParaRPr lang="zh-CN" altLang="en-US"/>
          </a:p>
        </p:txBody>
      </p:sp>
    </p:spTree>
  </p:cSld>
  <p:clrMapOvr>
    <a:masterClrMapping/>
  </p:clrMapOvr>
  <p:transition>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8132F2BD-DE4B-491B-867D-1692BF9EFC3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F617746-5948-4D14-94E5-1B926E5EA25B}" type="slidenum">
              <a:rPr lang="zh-CN" altLang="en-US" smtClean="0"/>
            </a:fld>
            <a:endParaRPr lang="zh-CN" altLang="en-US"/>
          </a:p>
        </p:txBody>
      </p:sp>
    </p:spTree>
  </p:cSld>
  <p:clrMapOvr>
    <a:masterClrMapping/>
  </p:clrMapOvr>
  <p:transition>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132F2BD-DE4B-491B-867D-1692BF9EFC3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F617746-5948-4D14-94E5-1B926E5EA25B}" type="slidenum">
              <a:rPr lang="zh-CN" altLang="en-US" smtClean="0"/>
            </a:fld>
            <a:endParaRPr lang="zh-CN" altLang="en-US"/>
          </a:p>
        </p:txBody>
      </p:sp>
    </p:spTree>
  </p:cSld>
  <p:clrMapOvr>
    <a:masterClrMapping/>
  </p:clrMapOvr>
  <p:transition>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8132F2BD-DE4B-491B-867D-1692BF9EFC31}"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F617746-5948-4D14-94E5-1B926E5EA25B}" type="slidenum">
              <a:rPr lang="zh-CN" altLang="en-US" smtClean="0"/>
            </a:fld>
            <a:endParaRPr lang="zh-CN" altLang="en-US"/>
          </a:p>
        </p:txBody>
      </p:sp>
    </p:spTree>
  </p:cSld>
  <p:clrMapOvr>
    <a:masterClrMapping/>
  </p:clrMapOvr>
  <p:transition>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8132F2BD-DE4B-491B-867D-1692BF9EFC31}"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F617746-5948-4D14-94E5-1B926E5EA25B}" type="slidenum">
              <a:rPr lang="zh-CN" altLang="en-US" smtClean="0"/>
            </a:fld>
            <a:endParaRPr lang="zh-CN" altLang="en-US"/>
          </a:p>
        </p:txBody>
      </p:sp>
    </p:spTree>
  </p:cSld>
  <p:clrMapOvr>
    <a:masterClrMapping/>
  </p:clrMapOvr>
  <p:transition>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132F2BD-DE4B-491B-867D-1692BF9EFC31}"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F617746-5948-4D14-94E5-1B926E5EA25B}" type="slidenum">
              <a:rPr lang="zh-CN" altLang="en-US" smtClean="0"/>
            </a:fld>
            <a:endParaRPr lang="zh-CN" altLang="en-US"/>
          </a:p>
        </p:txBody>
      </p:sp>
    </p:spTree>
  </p:cSld>
  <p:clrMapOvr>
    <a:masterClrMapping/>
  </p:clrMapOvr>
  <p:transition>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132F2BD-DE4B-491B-867D-1692BF9EFC31}"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F617746-5948-4D14-94E5-1B926E5EA25B}" type="slidenum">
              <a:rPr lang="zh-CN" altLang="en-US" smtClean="0"/>
            </a:fld>
            <a:endParaRPr lang="zh-CN" altLang="en-US"/>
          </a:p>
        </p:txBody>
      </p:sp>
    </p:spTree>
  </p:cSld>
  <p:clrMapOvr>
    <a:masterClrMapping/>
  </p:clrMapOvr>
  <p:transition>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132F2BD-DE4B-491B-867D-1692BF9EFC31}"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F617746-5948-4D14-94E5-1B926E5EA25B}" type="slidenum">
              <a:rPr lang="zh-CN" altLang="en-US" smtClean="0"/>
            </a:fld>
            <a:endParaRPr lang="zh-CN" altLang="en-US"/>
          </a:p>
        </p:txBody>
      </p:sp>
    </p:spTree>
  </p:cSld>
  <p:clrMapOvr>
    <a:masterClrMapping/>
  </p:clrMapOvr>
  <p:transition>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132F2BD-DE4B-491B-867D-1692BF9EFC31}"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F617746-5948-4D14-94E5-1B926E5EA25B}" type="slidenum">
              <a:rPr lang="zh-CN" altLang="en-US" smtClean="0"/>
            </a:fld>
            <a:endParaRPr lang="zh-CN" altLang="en-US"/>
          </a:p>
        </p:txBody>
      </p:sp>
    </p:spTree>
  </p:cSld>
  <p:clrMapOvr>
    <a:masterClrMapping/>
  </p:clrMapOvr>
  <p:transition>
    <p:push dir="u"/>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32F2BD-DE4B-491B-867D-1692BF9EFC31}"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617746-5948-4D14-94E5-1B926E5EA25B}"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6.png"/><Relationship Id="rId1" Type="http://schemas.openxmlformats.org/officeDocument/2006/relationships/image" Target="../media/image7.jpe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2.jpeg"/><Relationship Id="rId1" Type="http://schemas.openxmlformats.org/officeDocument/2006/relationships/image" Target="../media/image8.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6.png"/><Relationship Id="rId1" Type="http://schemas.openxmlformats.org/officeDocument/2006/relationships/image" Target="../media/image7.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19.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6.png"/><Relationship Id="rId1"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6.png"/><Relationship Id="rId1" Type="http://schemas.openxmlformats.org/officeDocument/2006/relationships/image" Target="../media/image7.jpe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6.png"/><Relationship Id="rId1"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1.jpeg"/><Relationship Id="rId1" Type="http://schemas.openxmlformats.org/officeDocument/2006/relationships/image" Target="../media/image8.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图片 50"/>
          <p:cNvPicPr>
            <a:picLocks noChangeAspect="1"/>
          </p:cNvPicPr>
          <p:nvPr/>
        </p:nvPicPr>
        <p:blipFill>
          <a:blip r:embed="rId1"/>
          <a:srcRect b="20956"/>
          <a:stretch>
            <a:fillRect/>
          </a:stretch>
        </p:blipFill>
        <p:spPr>
          <a:xfrm>
            <a:off x="5713346" y="5571343"/>
            <a:ext cx="1627773" cy="1286657"/>
          </a:xfrm>
          <a:custGeom>
            <a:avLst/>
            <a:gdLst>
              <a:gd name="connsiteX0" fmla="*/ 0 w 1627773"/>
              <a:gd name="connsiteY0" fmla="*/ 0 h 1286657"/>
              <a:gd name="connsiteX1" fmla="*/ 1627773 w 1627773"/>
              <a:gd name="connsiteY1" fmla="*/ 0 h 1286657"/>
              <a:gd name="connsiteX2" fmla="*/ 1627773 w 1627773"/>
              <a:gd name="connsiteY2" fmla="*/ 1286657 h 1286657"/>
              <a:gd name="connsiteX3" fmla="*/ 0 w 1627773"/>
              <a:gd name="connsiteY3" fmla="*/ 1286657 h 1286657"/>
            </a:gdLst>
            <a:ahLst/>
            <a:cxnLst>
              <a:cxn ang="0">
                <a:pos x="connsiteX0" y="connsiteY0"/>
              </a:cxn>
              <a:cxn ang="0">
                <a:pos x="connsiteX1" y="connsiteY1"/>
              </a:cxn>
              <a:cxn ang="0">
                <a:pos x="connsiteX2" y="connsiteY2"/>
              </a:cxn>
              <a:cxn ang="0">
                <a:pos x="connsiteX3" y="connsiteY3"/>
              </a:cxn>
            </a:cxnLst>
            <a:rect l="l" t="t" r="r" b="b"/>
            <a:pathLst>
              <a:path w="1627773" h="1286657">
                <a:moveTo>
                  <a:pt x="0" y="0"/>
                </a:moveTo>
                <a:lnTo>
                  <a:pt x="1627773" y="0"/>
                </a:lnTo>
                <a:lnTo>
                  <a:pt x="1627773" y="1286657"/>
                </a:lnTo>
                <a:lnTo>
                  <a:pt x="0" y="1286657"/>
                </a:lnTo>
                <a:close/>
              </a:path>
            </a:pathLst>
          </a:custGeom>
        </p:spPr>
      </p:pic>
      <p:pic>
        <p:nvPicPr>
          <p:cNvPr id="41" name="图片 40" descr="桌子上放着笔记本电脑&#10;&#10;描述已自动生成"/>
          <p:cNvPicPr>
            <a:picLocks noChangeAspect="1"/>
          </p:cNvPicPr>
          <p:nvPr/>
        </p:nvPicPr>
        <p:blipFill>
          <a:blip r:embed="rId2" cstate="print">
            <a:extLst>
              <a:ext uri="{28A0092B-C50C-407E-A947-70E740481C1C}">
                <a14:useLocalDpi xmlns:a14="http://schemas.microsoft.com/office/drawing/2010/main" val="0"/>
              </a:ext>
            </a:extLst>
          </a:blip>
          <a:srcRect l="42446" t="741" r="4659" b="462"/>
          <a:stretch>
            <a:fillRect/>
          </a:stretch>
        </p:blipFill>
        <p:spPr>
          <a:xfrm>
            <a:off x="1" y="0"/>
            <a:ext cx="5441339" cy="6858000"/>
          </a:xfrm>
          <a:custGeom>
            <a:avLst/>
            <a:gdLst>
              <a:gd name="connsiteX0" fmla="*/ 0 w 5441339"/>
              <a:gd name="connsiteY0" fmla="*/ 0 h 6858000"/>
              <a:gd name="connsiteX1" fmla="*/ 2532555 w 5441339"/>
              <a:gd name="connsiteY1" fmla="*/ 0 h 6858000"/>
              <a:gd name="connsiteX2" fmla="*/ 2670053 w 5441339"/>
              <a:gd name="connsiteY2" fmla="*/ 24555 h 6858000"/>
              <a:gd name="connsiteX3" fmla="*/ 5441339 w 5441339"/>
              <a:gd name="connsiteY3" fmla="*/ 3424808 h 6858000"/>
              <a:gd name="connsiteX4" fmla="*/ 5441338 w 5441339"/>
              <a:gd name="connsiteY4" fmla="*/ 3424808 h 6858000"/>
              <a:gd name="connsiteX5" fmla="*/ 2488358 w 5441339"/>
              <a:gd name="connsiteY5" fmla="*/ 6857214 h 6858000"/>
              <a:gd name="connsiteX6" fmla="*/ 2482090 w 5441339"/>
              <a:gd name="connsiteY6" fmla="*/ 6858000 h 6858000"/>
              <a:gd name="connsiteX7" fmla="*/ 0 w 5441339"/>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41339" h="6858000">
                <a:moveTo>
                  <a:pt x="0" y="0"/>
                </a:moveTo>
                <a:lnTo>
                  <a:pt x="2532555" y="0"/>
                </a:lnTo>
                <a:lnTo>
                  <a:pt x="2670053" y="24555"/>
                </a:lnTo>
                <a:cubicBezTo>
                  <a:pt x="4251623" y="348191"/>
                  <a:pt x="5441339" y="1747563"/>
                  <a:pt x="5441339" y="3424808"/>
                </a:cubicBezTo>
                <a:lnTo>
                  <a:pt x="5441338" y="3424808"/>
                </a:lnTo>
                <a:cubicBezTo>
                  <a:pt x="5441338" y="5165699"/>
                  <a:pt x="4159619" y="6607228"/>
                  <a:pt x="2488358" y="6857214"/>
                </a:cubicBezTo>
                <a:lnTo>
                  <a:pt x="2482090" y="6858000"/>
                </a:lnTo>
                <a:lnTo>
                  <a:pt x="0" y="6858000"/>
                </a:lnTo>
                <a:close/>
              </a:path>
            </a:pathLst>
          </a:custGeom>
        </p:spPr>
      </p:pic>
      <p:sp>
        <p:nvSpPr>
          <p:cNvPr id="7" name="任意多边形: 形状 6"/>
          <p:cNvSpPr/>
          <p:nvPr/>
        </p:nvSpPr>
        <p:spPr>
          <a:xfrm>
            <a:off x="-28072" y="-12037"/>
            <a:ext cx="5561604" cy="6913106"/>
          </a:xfrm>
          <a:custGeom>
            <a:avLst/>
            <a:gdLst>
              <a:gd name="connsiteX0" fmla="*/ 2104953 w 5561604"/>
              <a:gd name="connsiteY0" fmla="*/ 0 h 6913106"/>
              <a:gd name="connsiteX1" fmla="*/ 0 w 5561604"/>
              <a:gd name="connsiteY1" fmla="*/ 0 h 6913106"/>
              <a:gd name="connsiteX2" fmla="*/ 0 w 5561604"/>
              <a:gd name="connsiteY2" fmla="*/ 6913107 h 6913106"/>
              <a:gd name="connsiteX3" fmla="*/ 2104953 w 5561604"/>
              <a:gd name="connsiteY3" fmla="*/ 6913107 h 6913106"/>
              <a:gd name="connsiteX4" fmla="*/ 5561605 w 5561604"/>
              <a:gd name="connsiteY4" fmla="*/ 3456456 h 6913106"/>
              <a:gd name="connsiteX5" fmla="*/ 2104953 w 5561604"/>
              <a:gd name="connsiteY5" fmla="*/ 0 h 6913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61604" h="6913106">
                <a:moveTo>
                  <a:pt x="2104953" y="0"/>
                </a:moveTo>
                <a:lnTo>
                  <a:pt x="0" y="0"/>
                </a:lnTo>
                <a:lnTo>
                  <a:pt x="0" y="6913107"/>
                </a:lnTo>
                <a:lnTo>
                  <a:pt x="2104953" y="6913107"/>
                </a:lnTo>
                <a:cubicBezTo>
                  <a:pt x="4013891" y="6913107"/>
                  <a:pt x="5561605" y="5365590"/>
                  <a:pt x="5561605" y="3456456"/>
                </a:cubicBezTo>
                <a:cubicBezTo>
                  <a:pt x="5561605" y="1547517"/>
                  <a:pt x="4014087" y="0"/>
                  <a:pt x="2104953" y="0"/>
                </a:cubicBezTo>
                <a:close/>
              </a:path>
            </a:pathLst>
          </a:custGeom>
          <a:ln w="19616" cap="flat">
            <a:noFill/>
            <a:prstDash val="solid"/>
            <a:miter/>
          </a:ln>
        </p:spPr>
        <p:txBody>
          <a:bodyPr rtlCol="0" anchor="ctr"/>
          <a:lstStyle/>
          <a:p>
            <a:endParaRPr lang="zh-CN" altLang="en-US"/>
          </a:p>
        </p:txBody>
      </p:sp>
      <p:sp>
        <p:nvSpPr>
          <p:cNvPr id="19" name="任意多边形: 形状 18"/>
          <p:cNvSpPr/>
          <p:nvPr/>
        </p:nvSpPr>
        <p:spPr>
          <a:xfrm>
            <a:off x="3919160" y="527347"/>
            <a:ext cx="1601363" cy="5834141"/>
          </a:xfrm>
          <a:custGeom>
            <a:avLst/>
            <a:gdLst>
              <a:gd name="connsiteX0" fmla="*/ 196 w 1601363"/>
              <a:gd name="connsiteY0" fmla="*/ 5834142 h 5834141"/>
              <a:gd name="connsiteX1" fmla="*/ 1207287 w 1601363"/>
              <a:gd name="connsiteY1" fmla="*/ 4521686 h 5834141"/>
              <a:gd name="connsiteX2" fmla="*/ 1595589 w 1601363"/>
              <a:gd name="connsiteY2" fmla="*/ 2714778 h 5834141"/>
              <a:gd name="connsiteX3" fmla="*/ 1012253 w 1601363"/>
              <a:gd name="connsiteY3" fmla="*/ 986353 h 5834141"/>
              <a:gd name="connsiteX4" fmla="*/ 0 w 1601363"/>
              <a:gd name="connsiteY4" fmla="*/ 0 h 58341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1363" h="5834141">
                <a:moveTo>
                  <a:pt x="196" y="5834142"/>
                </a:moveTo>
                <a:cubicBezTo>
                  <a:pt x="507795" y="5510590"/>
                  <a:pt x="927490" y="5054595"/>
                  <a:pt x="1207287" y="4521686"/>
                </a:cubicBezTo>
                <a:cubicBezTo>
                  <a:pt x="1498072" y="3967978"/>
                  <a:pt x="1631692" y="3338729"/>
                  <a:pt x="1595589" y="2714778"/>
                </a:cubicBezTo>
                <a:cubicBezTo>
                  <a:pt x="1560075" y="2098870"/>
                  <a:pt x="1357389" y="1497876"/>
                  <a:pt x="1012253" y="986353"/>
                </a:cubicBezTo>
                <a:cubicBezTo>
                  <a:pt x="746780" y="592950"/>
                  <a:pt x="400271" y="255074"/>
                  <a:pt x="0" y="0"/>
                </a:cubicBezTo>
              </a:path>
            </a:pathLst>
          </a:custGeom>
          <a:noFill/>
          <a:ln w="196163" cap="rnd">
            <a:solidFill>
              <a:srgbClr val="3C3F72"/>
            </a:solidFill>
            <a:prstDash val="solid"/>
            <a:round/>
          </a:ln>
        </p:spPr>
        <p:txBody>
          <a:bodyPr rtlCol="0" anchor="ctr"/>
          <a:lstStyle/>
          <a:p>
            <a:endParaRPr lang="zh-CN" altLang="en-US"/>
          </a:p>
        </p:txBody>
      </p:sp>
      <p:sp>
        <p:nvSpPr>
          <p:cNvPr id="20" name="任意多边形: 形状 19"/>
          <p:cNvSpPr/>
          <p:nvPr/>
        </p:nvSpPr>
        <p:spPr>
          <a:xfrm>
            <a:off x="4520690" y="527347"/>
            <a:ext cx="1352629" cy="5834141"/>
          </a:xfrm>
          <a:custGeom>
            <a:avLst/>
            <a:gdLst>
              <a:gd name="connsiteX0" fmla="*/ 0 w 1352629"/>
              <a:gd name="connsiteY0" fmla="*/ 5834142 h 5834141"/>
              <a:gd name="connsiteX1" fmla="*/ 1019709 w 1352629"/>
              <a:gd name="connsiteY1" fmla="*/ 4521686 h 5834141"/>
              <a:gd name="connsiteX2" fmla="*/ 1347774 w 1352629"/>
              <a:gd name="connsiteY2" fmla="*/ 2714778 h 5834141"/>
              <a:gd name="connsiteX3" fmla="*/ 855088 w 1352629"/>
              <a:gd name="connsiteY3" fmla="*/ 986353 h 5834141"/>
              <a:gd name="connsiteX4" fmla="*/ 0 w 1352629"/>
              <a:gd name="connsiteY4" fmla="*/ 0 h 58341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2629" h="5834141">
                <a:moveTo>
                  <a:pt x="0" y="5834142"/>
                </a:moveTo>
                <a:cubicBezTo>
                  <a:pt x="428721" y="5510590"/>
                  <a:pt x="783471" y="5054595"/>
                  <a:pt x="1019709" y="4521686"/>
                </a:cubicBezTo>
                <a:cubicBezTo>
                  <a:pt x="1265366" y="3967978"/>
                  <a:pt x="1378187" y="3338729"/>
                  <a:pt x="1347774" y="2714778"/>
                </a:cubicBezTo>
                <a:cubicBezTo>
                  <a:pt x="1317754" y="2098870"/>
                  <a:pt x="1146462" y="1497876"/>
                  <a:pt x="855088" y="986353"/>
                </a:cubicBezTo>
                <a:cubicBezTo>
                  <a:pt x="630819" y="592950"/>
                  <a:pt x="338072" y="255074"/>
                  <a:pt x="0" y="0"/>
                </a:cubicBezTo>
              </a:path>
            </a:pathLst>
          </a:custGeom>
          <a:noFill/>
          <a:ln w="58849" cap="rnd">
            <a:solidFill>
              <a:srgbClr val="DDBFA4"/>
            </a:solidFill>
            <a:prstDash val="solid"/>
            <a:round/>
          </a:ln>
        </p:spPr>
        <p:txBody>
          <a:bodyPr rtlCol="0" anchor="ctr"/>
          <a:lstStyle/>
          <a:p>
            <a:endParaRPr lang="zh-CN" altLang="en-US"/>
          </a:p>
        </p:txBody>
      </p:sp>
      <p:pic>
        <p:nvPicPr>
          <p:cNvPr id="49" name="图片 48"/>
          <p:cNvPicPr>
            <a:picLocks noChangeAspect="1"/>
          </p:cNvPicPr>
          <p:nvPr/>
        </p:nvPicPr>
        <p:blipFill>
          <a:blip r:embed="rId3"/>
          <a:srcRect t="35794" r="31434"/>
          <a:stretch>
            <a:fillRect/>
          </a:stretch>
        </p:blipFill>
        <p:spPr>
          <a:xfrm>
            <a:off x="10904514" y="0"/>
            <a:ext cx="1287486" cy="1205613"/>
          </a:xfrm>
          <a:custGeom>
            <a:avLst/>
            <a:gdLst>
              <a:gd name="connsiteX0" fmla="*/ 0 w 1287486"/>
              <a:gd name="connsiteY0" fmla="*/ 0 h 1205613"/>
              <a:gd name="connsiteX1" fmla="*/ 1287486 w 1287486"/>
              <a:gd name="connsiteY1" fmla="*/ 0 h 1205613"/>
              <a:gd name="connsiteX2" fmla="*/ 1287486 w 1287486"/>
              <a:gd name="connsiteY2" fmla="*/ 1205613 h 1205613"/>
              <a:gd name="connsiteX3" fmla="*/ 0 w 1287486"/>
              <a:gd name="connsiteY3" fmla="*/ 1205613 h 1205613"/>
            </a:gdLst>
            <a:ahLst/>
            <a:cxnLst>
              <a:cxn ang="0">
                <a:pos x="connsiteX0" y="connsiteY0"/>
              </a:cxn>
              <a:cxn ang="0">
                <a:pos x="connsiteX1" y="connsiteY1"/>
              </a:cxn>
              <a:cxn ang="0">
                <a:pos x="connsiteX2" y="connsiteY2"/>
              </a:cxn>
              <a:cxn ang="0">
                <a:pos x="connsiteX3" y="connsiteY3"/>
              </a:cxn>
            </a:cxnLst>
            <a:rect l="l" t="t" r="r" b="b"/>
            <a:pathLst>
              <a:path w="1287486" h="1205613">
                <a:moveTo>
                  <a:pt x="0" y="0"/>
                </a:moveTo>
                <a:lnTo>
                  <a:pt x="1287486" y="0"/>
                </a:lnTo>
                <a:lnTo>
                  <a:pt x="1287486" y="1205613"/>
                </a:lnTo>
                <a:lnTo>
                  <a:pt x="0" y="1205613"/>
                </a:lnTo>
                <a:close/>
              </a:path>
            </a:pathLst>
          </a:custGeom>
        </p:spPr>
      </p:pic>
      <p:pic>
        <p:nvPicPr>
          <p:cNvPr id="47" name="图片 46"/>
          <p:cNvPicPr>
            <a:picLocks noChangeAspect="1"/>
          </p:cNvPicPr>
          <p:nvPr/>
        </p:nvPicPr>
        <p:blipFill>
          <a:blip r:embed="rId4"/>
          <a:stretch>
            <a:fillRect/>
          </a:stretch>
        </p:blipFill>
        <p:spPr>
          <a:xfrm>
            <a:off x="11388870" y="6131070"/>
            <a:ext cx="612155" cy="612155"/>
          </a:xfrm>
          <a:prstGeom prst="rect">
            <a:avLst/>
          </a:prstGeom>
        </p:spPr>
      </p:pic>
      <p:grpSp>
        <p:nvGrpSpPr>
          <p:cNvPr id="66" name="组合 65"/>
          <p:cNvGrpSpPr/>
          <p:nvPr/>
        </p:nvGrpSpPr>
        <p:grpSpPr>
          <a:xfrm>
            <a:off x="6328353" y="1804223"/>
            <a:ext cx="5421923" cy="3487798"/>
            <a:chOff x="6185877" y="1816923"/>
            <a:chExt cx="5421923" cy="3487798"/>
          </a:xfrm>
        </p:grpSpPr>
        <p:sp>
          <p:nvSpPr>
            <p:cNvPr id="56" name="矩形 55"/>
            <p:cNvSpPr/>
            <p:nvPr/>
          </p:nvSpPr>
          <p:spPr>
            <a:xfrm>
              <a:off x="6321015" y="2323820"/>
              <a:ext cx="5284376" cy="1015663"/>
            </a:xfrm>
            <a:prstGeom prst="rect">
              <a:avLst/>
            </a:prstGeom>
          </p:spPr>
          <p:txBody>
            <a:bodyPr wrap="square">
              <a:spAutoFit/>
            </a:bodyPr>
            <a:lstStyle/>
            <a:p>
              <a:pPr algn="r"/>
              <a:r>
                <a:rPr lang="zh-CN" altLang="en-US" sz="6000" b="1" dirty="0">
                  <a:solidFill>
                    <a:srgbClr val="3C3F72"/>
                  </a:solidFill>
                  <a:latin typeface="思源黑体 CN Medium" panose="020B0600000000000000" pitchFamily="34" charset="-122"/>
                  <a:ea typeface="思源黑体 CN Medium" panose="020B0600000000000000" pitchFamily="34" charset="-122"/>
                  <a:cs typeface="+mn-ea"/>
                  <a:sym typeface="+mn-lt"/>
                </a:rPr>
                <a:t>竞聘述职汇报</a:t>
              </a:r>
              <a:endParaRPr lang="zh-CN" altLang="en-US" sz="6000" b="1" dirty="0">
                <a:solidFill>
                  <a:srgbClr val="3C3F72"/>
                </a:solidFill>
                <a:latin typeface="思源黑体 CN Medium" panose="020B0600000000000000" pitchFamily="34" charset="-122"/>
                <a:ea typeface="思源黑体 CN Medium" panose="020B0600000000000000" pitchFamily="34" charset="-122"/>
                <a:cs typeface="+mn-ea"/>
                <a:sym typeface="+mn-lt"/>
              </a:endParaRPr>
            </a:p>
          </p:txBody>
        </p:sp>
        <p:sp>
          <p:nvSpPr>
            <p:cNvPr id="57" name="矩形 56"/>
            <p:cNvSpPr/>
            <p:nvPr/>
          </p:nvSpPr>
          <p:spPr>
            <a:xfrm>
              <a:off x="8107496" y="1816923"/>
              <a:ext cx="3421783" cy="430887"/>
            </a:xfrm>
            <a:prstGeom prst="rect">
              <a:avLst/>
            </a:prstGeom>
          </p:spPr>
          <p:txBody>
            <a:bodyPr wrap="square">
              <a:spAutoFit/>
            </a:bodyPr>
            <a:lstStyle/>
            <a:p>
              <a:pPr algn="r"/>
              <a:r>
                <a:rPr lang="zh-CN" altLang="en-US" sz="2200" dirty="0">
                  <a:solidFill>
                    <a:srgbClr val="3C3F72"/>
                  </a:solidFill>
                  <a:latin typeface="思源黑体 CN Medium" panose="020B0600000000000000" pitchFamily="34" charset="-122"/>
                  <a:ea typeface="思源黑体 CN Medium" panose="020B0600000000000000" pitchFamily="34" charset="-122"/>
                  <a:cs typeface="+mn-ea"/>
                  <a:sym typeface="+mn-lt"/>
                </a:rPr>
                <a:t>BUSINESS</a:t>
              </a:r>
              <a:r>
                <a:rPr lang="en-US" altLang="zh-CN" sz="2200" dirty="0">
                  <a:solidFill>
                    <a:srgbClr val="3C3F72"/>
                  </a:solidFill>
                  <a:latin typeface="思源黑体 CN Medium" panose="020B0600000000000000" pitchFamily="34" charset="-122"/>
                  <a:ea typeface="思源黑体 CN Medium" panose="020B0600000000000000" pitchFamily="34" charset="-122"/>
                  <a:cs typeface="+mn-ea"/>
                  <a:sym typeface="+mn-lt"/>
                </a:rPr>
                <a:t> REPORT</a:t>
              </a:r>
              <a:endParaRPr lang="zh-CN" altLang="en-US" sz="2200" dirty="0">
                <a:solidFill>
                  <a:srgbClr val="3C3F72"/>
                </a:solidFill>
                <a:latin typeface="思源黑体 CN Medium" panose="020B0600000000000000" pitchFamily="34" charset="-122"/>
                <a:ea typeface="思源黑体 CN Medium" panose="020B0600000000000000" pitchFamily="34" charset="-122"/>
                <a:cs typeface="+mn-ea"/>
                <a:sym typeface="+mn-lt"/>
              </a:endParaRPr>
            </a:p>
          </p:txBody>
        </p:sp>
        <p:grpSp>
          <p:nvGrpSpPr>
            <p:cNvPr id="58" name="组合 57"/>
            <p:cNvGrpSpPr/>
            <p:nvPr/>
          </p:nvGrpSpPr>
          <p:grpSpPr>
            <a:xfrm>
              <a:off x="8149700" y="4225703"/>
              <a:ext cx="3423597" cy="400110"/>
              <a:chOff x="8255112" y="4264280"/>
              <a:chExt cx="3423597" cy="400110"/>
            </a:xfrm>
          </p:grpSpPr>
          <p:sp>
            <p:nvSpPr>
              <p:cNvPr id="64" name="矩形 63"/>
              <p:cNvSpPr/>
              <p:nvPr/>
            </p:nvSpPr>
            <p:spPr>
              <a:xfrm>
                <a:off x="8393396" y="4495800"/>
                <a:ext cx="3232699" cy="166577"/>
              </a:xfrm>
              <a:prstGeom prst="rect">
                <a:avLst/>
              </a:prstGeom>
              <a:solidFill>
                <a:srgbClr val="DDBF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cs typeface="+mn-ea"/>
                  <a:sym typeface="+mn-lt"/>
                </a:endParaRPr>
              </a:p>
            </p:txBody>
          </p:sp>
          <p:sp>
            <p:nvSpPr>
              <p:cNvPr id="65" name="矩形 64"/>
              <p:cNvSpPr/>
              <p:nvPr/>
            </p:nvSpPr>
            <p:spPr>
              <a:xfrm>
                <a:off x="8255112" y="4264280"/>
                <a:ext cx="3423597" cy="400110"/>
              </a:xfrm>
              <a:prstGeom prst="rect">
                <a:avLst/>
              </a:prstGeom>
            </p:spPr>
            <p:txBody>
              <a:bodyPr wrap="square">
                <a:spAutoFit/>
              </a:bodyPr>
              <a:lstStyle/>
              <a:p>
                <a:pPr algn="r"/>
                <a:r>
                  <a:rPr lang="zh-CN" altLang="en-US" sz="2000" dirty="0">
                    <a:latin typeface="+mn-ea"/>
                    <a:cs typeface="+mn-ea"/>
                    <a:sym typeface="+mn-lt"/>
                  </a:rPr>
                  <a:t>企业员工阶段工作述职汇报</a:t>
                </a:r>
                <a:endParaRPr lang="zh-CN" altLang="en-US" sz="2000" dirty="0">
                  <a:latin typeface="+mn-ea"/>
                  <a:cs typeface="+mn-ea"/>
                  <a:sym typeface="+mn-lt"/>
                </a:endParaRPr>
              </a:p>
            </p:txBody>
          </p:sp>
        </p:grpSp>
        <p:sp>
          <p:nvSpPr>
            <p:cNvPr id="59" name="矩形: 圆角 11"/>
            <p:cNvSpPr/>
            <p:nvPr/>
          </p:nvSpPr>
          <p:spPr>
            <a:xfrm>
              <a:off x="10103105" y="4941893"/>
              <a:ext cx="1373883" cy="362828"/>
            </a:xfrm>
            <a:prstGeom prst="roundRect">
              <a:avLst>
                <a:gd name="adj" fmla="val 50000"/>
              </a:avLst>
            </a:prstGeom>
            <a:solidFill>
              <a:srgbClr val="3C3F72"/>
            </a:solid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400" i="0" u="none" strike="noStrike" kern="0" cap="none" spc="0" normalizeH="0" baseline="0" noProof="0" dirty="0">
                  <a:ln>
                    <a:noFill/>
                  </a:ln>
                  <a:solidFill>
                    <a:prstClr val="white"/>
                  </a:solidFill>
                  <a:effectLst/>
                  <a:uLnTx/>
                  <a:uFillTx/>
                  <a:latin typeface="思源黑体 CN Medium" panose="020B0600000000000000" pitchFamily="34" charset="-122"/>
                  <a:ea typeface="思源黑体 CN Medium" panose="020B0600000000000000" pitchFamily="34" charset="-122"/>
                  <a:cs typeface="+mn-ea"/>
                  <a:sym typeface="+mn-lt"/>
                </a:rPr>
                <a:t>部门：财务部</a:t>
              </a:r>
              <a:endParaRPr kumimoji="0" lang="zh-CN" altLang="en-US" sz="1400" i="0" u="none" strike="noStrike" kern="0" cap="none" spc="0" normalizeH="0" baseline="0" noProof="0" dirty="0">
                <a:ln>
                  <a:noFill/>
                </a:ln>
                <a:solidFill>
                  <a:prstClr val="white"/>
                </a:solidFill>
                <a:effectLst/>
                <a:uLnTx/>
                <a:uFillTx/>
                <a:latin typeface="思源黑体 CN Medium" panose="020B0600000000000000" pitchFamily="34" charset="-122"/>
                <a:ea typeface="思源黑体 CN Medium" panose="020B0600000000000000" pitchFamily="34" charset="-122"/>
                <a:cs typeface="+mn-ea"/>
                <a:sym typeface="+mn-lt"/>
              </a:endParaRPr>
            </a:p>
          </p:txBody>
        </p:sp>
        <p:sp>
          <p:nvSpPr>
            <p:cNvPr id="60" name="矩形 59"/>
            <p:cNvSpPr/>
            <p:nvPr/>
          </p:nvSpPr>
          <p:spPr>
            <a:xfrm>
              <a:off x="6185877" y="3410486"/>
              <a:ext cx="5421923" cy="612155"/>
            </a:xfrm>
            <a:prstGeom prst="rect">
              <a:avLst/>
            </a:prstGeom>
          </p:spPr>
          <p:txBody>
            <a:bodyPr wrap="square">
              <a:spAutoFit/>
            </a:bodyPr>
            <a:lstStyle/>
            <a:p>
              <a:pPr lvl="0" algn="r">
                <a:lnSpc>
                  <a:spcPct val="150000"/>
                </a:lnSpc>
                <a:defRPr/>
              </a:pPr>
              <a:r>
                <a:rPr lang="en-US" altLang="zh-CN" sz="1200" dirty="0">
                  <a:solidFill>
                    <a:schemeClr val="tx1">
                      <a:lumMod val="65000"/>
                      <a:lumOff val="35000"/>
                    </a:schemeClr>
                  </a:solidFill>
                  <a:latin typeface="思源黑体 CN Light" panose="020B0300000000000000" pitchFamily="34" charset="-122"/>
                  <a:ea typeface="思源黑体 CN Light" panose="020B0300000000000000" pitchFamily="34" charset="-122"/>
                  <a:cs typeface="+mn-ea"/>
                  <a:sym typeface="+mn-lt"/>
                </a:rPr>
                <a:t>Employee report demo template is mainly used for mid year or year-end reports of enterprise employees</a:t>
              </a:r>
              <a:endParaRPr kumimoji="0" lang="en-US" altLang="zh-CN" sz="1200" i="0" u="none" strike="noStrike" kern="1200" cap="none" spc="0" normalizeH="0" baseline="0" noProof="0" dirty="0">
                <a:ln>
                  <a:noFill/>
                </a:ln>
                <a:solidFill>
                  <a:schemeClr val="tx1">
                    <a:lumMod val="65000"/>
                    <a:lumOff val="35000"/>
                  </a:schemeClr>
                </a:solidFill>
                <a:effectLst/>
                <a:uLnTx/>
                <a:uFillTx/>
                <a:latin typeface="思源黑体 CN Light" panose="020B0300000000000000" pitchFamily="34" charset="-122"/>
                <a:ea typeface="思源黑体 CN Light" panose="020B0300000000000000" pitchFamily="34" charset="-122"/>
                <a:cs typeface="+mn-ea"/>
                <a:sym typeface="+mn-lt"/>
              </a:endParaRPr>
            </a:p>
          </p:txBody>
        </p:sp>
        <p:cxnSp>
          <p:nvCxnSpPr>
            <p:cNvPr id="61" name="直接连接符 60"/>
            <p:cNvCxnSpPr/>
            <p:nvPr/>
          </p:nvCxnSpPr>
          <p:spPr>
            <a:xfrm>
              <a:off x="10841988" y="3339483"/>
              <a:ext cx="635000" cy="0"/>
            </a:xfrm>
            <a:prstGeom prst="line">
              <a:avLst/>
            </a:prstGeom>
            <a:ln w="28575">
              <a:solidFill>
                <a:srgbClr val="3C3F72"/>
              </a:solidFill>
            </a:ln>
          </p:spPr>
          <p:style>
            <a:lnRef idx="1">
              <a:schemeClr val="accent1"/>
            </a:lnRef>
            <a:fillRef idx="0">
              <a:schemeClr val="accent1"/>
            </a:fillRef>
            <a:effectRef idx="0">
              <a:schemeClr val="accent1"/>
            </a:effectRef>
            <a:fontRef idx="minor">
              <a:schemeClr val="tx1"/>
            </a:fontRef>
          </p:style>
        </p:cxnSp>
        <p:sp>
          <p:nvSpPr>
            <p:cNvPr id="62" name="矩形: 圆角 11"/>
            <p:cNvSpPr/>
            <p:nvPr/>
          </p:nvSpPr>
          <p:spPr>
            <a:xfrm>
              <a:off x="8555200" y="4941893"/>
              <a:ext cx="1373883" cy="362828"/>
            </a:xfrm>
            <a:prstGeom prst="roundRect">
              <a:avLst>
                <a:gd name="adj" fmla="val 50000"/>
              </a:avLst>
            </a:prstGeom>
            <a:solidFill>
              <a:srgbClr val="DDBFA4"/>
            </a:solid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1400" kern="0" dirty="0">
                  <a:solidFill>
                    <a:prstClr val="white"/>
                  </a:solidFill>
                  <a:latin typeface="思源黑体 CN Medium" panose="020B0600000000000000" pitchFamily="34" charset="-122"/>
                  <a:ea typeface="思源黑体 CN Medium" panose="020B0600000000000000" pitchFamily="34" charset="-122"/>
                  <a:cs typeface="+mn-ea"/>
                  <a:sym typeface="+mn-lt"/>
                </a:rPr>
                <a:t>培训</a:t>
              </a:r>
              <a:r>
                <a:rPr kumimoji="0" lang="zh-CN" altLang="en-US" sz="1400" i="0" u="none" strike="noStrike" kern="0" cap="none" spc="0" normalizeH="0" baseline="0" noProof="0" dirty="0">
                  <a:ln>
                    <a:noFill/>
                  </a:ln>
                  <a:solidFill>
                    <a:prstClr val="white"/>
                  </a:solidFill>
                  <a:effectLst/>
                  <a:uLnTx/>
                  <a:uFillTx/>
                  <a:latin typeface="思源黑体 CN Medium" panose="020B0600000000000000" pitchFamily="34" charset="-122"/>
                  <a:ea typeface="思源黑体 CN Medium" panose="020B0600000000000000" pitchFamily="34" charset="-122"/>
                  <a:cs typeface="+mn-ea"/>
                  <a:sym typeface="+mn-lt"/>
                </a:rPr>
                <a:t>人：</a:t>
              </a:r>
              <a:r>
                <a:rPr kumimoji="0" lang="en-US" altLang="zh-CN" sz="1400" i="0" u="none" strike="noStrike" kern="0" cap="none" spc="0" normalizeH="0" baseline="0" noProof="0" dirty="0">
                  <a:ln>
                    <a:noFill/>
                  </a:ln>
                  <a:solidFill>
                    <a:prstClr val="white"/>
                  </a:solidFill>
                  <a:effectLst/>
                  <a:uLnTx/>
                  <a:uFillTx/>
                  <a:latin typeface="思源黑体 CN Medium" panose="020B0600000000000000" pitchFamily="34" charset="-122"/>
                  <a:ea typeface="思源黑体 CN Medium" panose="020B0600000000000000" pitchFamily="34" charset="-122"/>
                  <a:cs typeface="+mn-ea"/>
                  <a:sym typeface="+mn-lt"/>
                </a:rPr>
                <a:t>XX</a:t>
              </a:r>
              <a:endParaRPr kumimoji="0" lang="en-US" altLang="zh-CN" sz="1400" i="0" u="none" strike="noStrike" kern="0" cap="none" spc="0" normalizeH="0" baseline="0" noProof="0" dirty="0">
                <a:ln>
                  <a:noFill/>
                </a:ln>
                <a:solidFill>
                  <a:prstClr val="white"/>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spTree>
  </p:cSld>
  <p:clrMapOvr>
    <a:masterClrMapping/>
  </p:clrMapOvr>
  <p:transition>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12192000" cy="6858000"/>
            <a:chOff x="0" y="0"/>
            <a:chExt cx="12192000" cy="6858000"/>
          </a:xfrm>
        </p:grpSpPr>
        <p:pic>
          <p:nvPicPr>
            <p:cNvPr id="23" name="图片 22"/>
            <p:cNvPicPr>
              <a:picLocks noChangeAspect="1"/>
            </p:cNvPicPr>
            <p:nvPr/>
          </p:nvPicPr>
          <p:blipFill>
            <a:blip r:embed="rId1"/>
            <a:srcRect l="86861" t="68451"/>
            <a:stretch>
              <a:fillRect/>
            </a:stretch>
          </p:blipFill>
          <p:spPr>
            <a:xfrm>
              <a:off x="11179127" y="5489917"/>
              <a:ext cx="1012873" cy="1368083"/>
            </a:xfrm>
            <a:custGeom>
              <a:avLst/>
              <a:gdLst>
                <a:gd name="connsiteX0" fmla="*/ 0 w 1012873"/>
                <a:gd name="connsiteY0" fmla="*/ 0 h 1368083"/>
                <a:gd name="connsiteX1" fmla="*/ 1012873 w 1012873"/>
                <a:gd name="connsiteY1" fmla="*/ 0 h 1368083"/>
                <a:gd name="connsiteX2" fmla="*/ 1012873 w 1012873"/>
                <a:gd name="connsiteY2" fmla="*/ 1368083 h 1368083"/>
                <a:gd name="connsiteX3" fmla="*/ 0 w 1012873"/>
                <a:gd name="connsiteY3" fmla="*/ 1368083 h 1368083"/>
                <a:gd name="connsiteX4" fmla="*/ 0 w 1012873"/>
                <a:gd name="connsiteY4" fmla="*/ 0 h 13680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2873" h="1368083">
                  <a:moveTo>
                    <a:pt x="0" y="0"/>
                  </a:moveTo>
                  <a:lnTo>
                    <a:pt x="1012873" y="0"/>
                  </a:lnTo>
                  <a:lnTo>
                    <a:pt x="1012873" y="1368083"/>
                  </a:lnTo>
                  <a:lnTo>
                    <a:pt x="0" y="1368083"/>
                  </a:lnTo>
                  <a:lnTo>
                    <a:pt x="0" y="0"/>
                  </a:lnTo>
                  <a:close/>
                </a:path>
              </a:pathLst>
            </a:custGeom>
          </p:spPr>
        </p:pic>
        <p:pic>
          <p:nvPicPr>
            <p:cNvPr id="21" name="图片 20"/>
            <p:cNvPicPr>
              <a:picLocks noChangeAspect="1"/>
            </p:cNvPicPr>
            <p:nvPr/>
          </p:nvPicPr>
          <p:blipFill>
            <a:blip r:embed="rId1"/>
            <a:srcRect/>
            <a:stretch>
              <a:fillRect/>
            </a:stretch>
          </p:blipFill>
          <p:spPr>
            <a:xfrm>
              <a:off x="0" y="0"/>
              <a:ext cx="7709095" cy="4336366"/>
            </a:xfrm>
            <a:custGeom>
              <a:avLst/>
              <a:gdLst>
                <a:gd name="connsiteX0" fmla="*/ 0 w 7709095"/>
                <a:gd name="connsiteY0" fmla="*/ 0 h 4336366"/>
                <a:gd name="connsiteX1" fmla="*/ 7709095 w 7709095"/>
                <a:gd name="connsiteY1" fmla="*/ 0 h 4336366"/>
                <a:gd name="connsiteX2" fmla="*/ 7709095 w 7709095"/>
                <a:gd name="connsiteY2" fmla="*/ 2968283 h 4336366"/>
                <a:gd name="connsiteX3" fmla="*/ 6696222 w 7709095"/>
                <a:gd name="connsiteY3" fmla="*/ 2968283 h 4336366"/>
                <a:gd name="connsiteX4" fmla="*/ 6696222 w 7709095"/>
                <a:gd name="connsiteY4" fmla="*/ 4336366 h 4336366"/>
                <a:gd name="connsiteX5" fmla="*/ 0 w 7709095"/>
                <a:gd name="connsiteY5" fmla="*/ 4336366 h 4336366"/>
                <a:gd name="connsiteX6" fmla="*/ 0 w 7709095"/>
                <a:gd name="connsiteY6" fmla="*/ 0 h 433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09095" h="4336366">
                  <a:moveTo>
                    <a:pt x="0" y="0"/>
                  </a:moveTo>
                  <a:lnTo>
                    <a:pt x="7709095" y="0"/>
                  </a:lnTo>
                  <a:lnTo>
                    <a:pt x="7709095" y="2968283"/>
                  </a:lnTo>
                  <a:lnTo>
                    <a:pt x="6696222" y="2968283"/>
                  </a:lnTo>
                  <a:lnTo>
                    <a:pt x="6696222" y="4336366"/>
                  </a:lnTo>
                  <a:lnTo>
                    <a:pt x="0" y="4336366"/>
                  </a:lnTo>
                  <a:lnTo>
                    <a:pt x="0" y="0"/>
                  </a:lnTo>
                  <a:close/>
                </a:path>
              </a:pathLst>
            </a:custGeom>
          </p:spPr>
        </p:pic>
      </p:grpSp>
      <p:grpSp>
        <p:nvGrpSpPr>
          <p:cNvPr id="35" name="组合 34"/>
          <p:cNvGrpSpPr/>
          <p:nvPr/>
        </p:nvGrpSpPr>
        <p:grpSpPr>
          <a:xfrm>
            <a:off x="4847181" y="395493"/>
            <a:ext cx="2498328" cy="639168"/>
            <a:chOff x="4848279" y="670371"/>
            <a:chExt cx="2498328" cy="639168"/>
          </a:xfrm>
        </p:grpSpPr>
        <p:sp>
          <p:nvSpPr>
            <p:cNvPr id="36" name="文本框 35"/>
            <p:cNvSpPr txBox="1"/>
            <p:nvPr/>
          </p:nvSpPr>
          <p:spPr>
            <a:xfrm>
              <a:off x="4848279" y="670371"/>
              <a:ext cx="2498328" cy="400110"/>
            </a:xfrm>
            <a:prstGeom prst="rect">
              <a:avLst/>
            </a:prstGeom>
            <a:noFill/>
          </p:spPr>
          <p:txBody>
            <a:bodyPr wrap="square" rtlCol="0">
              <a:spAutoFit/>
            </a:bodyPr>
            <a:lstStyle>
              <a:defPPr>
                <a:defRPr lang="zh-CN"/>
              </a:defPPr>
              <a:lvl1pPr algn="dist">
                <a:defRPr sz="4800" b="1">
                  <a:gradFill>
                    <a:gsLst>
                      <a:gs pos="53000">
                        <a:srgbClr val="1F6CB6"/>
                      </a:gs>
                      <a:gs pos="100000">
                        <a:srgbClr val="4ABFEE"/>
                      </a:gs>
                      <a:gs pos="0">
                        <a:srgbClr val="00489D"/>
                      </a:gs>
                    </a:gsLst>
                    <a:lin ang="5400000" scaled="1"/>
                  </a:gradFill>
                  <a:latin typeface="微软雅黑" panose="020B0503020204020204" pitchFamily="34" charset="-122"/>
                  <a:ea typeface="微软雅黑" panose="020B0503020204020204" pitchFamily="34" charset="-122"/>
                </a:defRPr>
              </a:lvl1pPr>
            </a:lstStyle>
            <a:p>
              <a:pPr algn="ctr"/>
              <a:r>
                <a:rPr lang="zh-CN" altLang="en-US" sz="2000" b="0" dirty="0">
                  <a:solidFill>
                    <a:schemeClr val="tx1">
                      <a:lumMod val="85000"/>
                      <a:lumOff val="15000"/>
                    </a:schemeClr>
                  </a:solidFill>
                  <a:latin typeface="思源黑体 CN Medium" panose="020B0600000000000000" pitchFamily="34" charset="-122"/>
                  <a:ea typeface="思源黑体 CN Medium" panose="020B0600000000000000" pitchFamily="34" charset="-122"/>
                </a:rPr>
                <a:t>工作成效展示</a:t>
              </a:r>
              <a:endParaRPr lang="zh-CN" altLang="en-US" sz="2000" b="0" dirty="0">
                <a:solidFill>
                  <a:schemeClr val="tx1">
                    <a:lumMod val="85000"/>
                    <a:lumOff val="15000"/>
                  </a:schemeClr>
                </a:solidFill>
                <a:latin typeface="思源黑体 CN Medium" panose="020B0600000000000000" pitchFamily="34" charset="-122"/>
                <a:ea typeface="思源黑体 CN Medium" panose="020B0600000000000000" pitchFamily="34" charset="-122"/>
              </a:endParaRPr>
            </a:p>
          </p:txBody>
        </p:sp>
        <p:sp>
          <p:nvSpPr>
            <p:cNvPr id="37" name="矩形 36"/>
            <p:cNvSpPr/>
            <p:nvPr/>
          </p:nvSpPr>
          <p:spPr>
            <a:xfrm>
              <a:off x="4860289" y="1047929"/>
              <a:ext cx="2486317" cy="261610"/>
            </a:xfrm>
            <a:prstGeom prst="rect">
              <a:avLst/>
            </a:prstGeom>
            <a:noFill/>
          </p:spPr>
          <p:txBody>
            <a:bodyPr wrap="square" rtlCol="0">
              <a:spAutoFit/>
            </a:bodyPr>
            <a:lstStyle/>
            <a:p>
              <a:pPr algn="ctr"/>
              <a:r>
                <a:rPr lang="en-US" altLang="zh-CN" sz="1100" dirty="0">
                  <a:solidFill>
                    <a:schemeClr val="bg1">
                      <a:lumMod val="50000"/>
                    </a:schemeClr>
                  </a:solidFill>
                  <a:latin typeface="思源黑体 CN Light" panose="020B0300000000000000" pitchFamily="34" charset="-122"/>
                  <a:ea typeface="思源黑体 CN Light" panose="020B0300000000000000" pitchFamily="34" charset="-122"/>
                  <a:cs typeface="思源黑体 CN Light" panose="020B0300000000000000" pitchFamily="34" charset="-122"/>
                </a:rPr>
                <a:t>Enter the title content here</a:t>
              </a:r>
              <a:endParaRPr lang="zh-CN" altLang="en-US" sz="1100" dirty="0">
                <a:solidFill>
                  <a:schemeClr val="bg1">
                    <a:lumMod val="50000"/>
                  </a:schemeClr>
                </a:solidFill>
                <a:latin typeface="思源黑体 CN Light" panose="020B0300000000000000" pitchFamily="34" charset="-122"/>
                <a:ea typeface="思源黑体 CN Light" panose="020B0300000000000000" pitchFamily="34" charset="-122"/>
                <a:cs typeface="思源黑体 CN Light" panose="020B0300000000000000" pitchFamily="34" charset="-122"/>
              </a:endParaRPr>
            </a:p>
          </p:txBody>
        </p:sp>
      </p:grpSp>
      <p:grpSp>
        <p:nvGrpSpPr>
          <p:cNvPr id="58" name="知鱼"/>
          <p:cNvGrpSpPr/>
          <p:nvPr/>
        </p:nvGrpSpPr>
        <p:grpSpPr>
          <a:xfrm>
            <a:off x="881062" y="1978981"/>
            <a:ext cx="10439637" cy="4174526"/>
            <a:chOff x="881062" y="1880507"/>
            <a:chExt cx="10439637" cy="4174526"/>
          </a:xfrm>
        </p:grpSpPr>
        <p:sp>
          <p:nvSpPr>
            <p:cNvPr id="59" name="知鱼-1"/>
            <p:cNvSpPr>
              <a:spLocks noChangeAspect="1"/>
            </p:cNvSpPr>
            <p:nvPr/>
          </p:nvSpPr>
          <p:spPr bwMode="auto">
            <a:xfrm>
              <a:off x="881062" y="1880507"/>
              <a:ext cx="490110" cy="540348"/>
            </a:xfrm>
            <a:custGeom>
              <a:avLst/>
              <a:gdLst>
                <a:gd name="connsiteX0" fmla="*/ 0 w 411351"/>
                <a:gd name="connsiteY0" fmla="*/ 0 h 490582"/>
                <a:gd name="connsiteX1" fmla="*/ 411338 w 411351"/>
                <a:gd name="connsiteY1" fmla="*/ 0 h 490582"/>
                <a:gd name="connsiteX2" fmla="*/ 411338 w 411351"/>
                <a:gd name="connsiteY2" fmla="*/ 469837 h 490582"/>
                <a:gd name="connsiteX3" fmla="*/ 379709 w 411351"/>
                <a:gd name="connsiteY3" fmla="*/ 484482 h 490582"/>
                <a:gd name="connsiteX4" fmla="*/ 205669 w 411351"/>
                <a:gd name="connsiteY4" fmla="*/ 387940 h 490582"/>
                <a:gd name="connsiteX5" fmla="*/ 31831 w 411351"/>
                <a:gd name="connsiteY5" fmla="*/ 484361 h 490582"/>
                <a:gd name="connsiteX6" fmla="*/ 0 w 411351"/>
                <a:gd name="connsiteY6" fmla="*/ 474597 h 490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351" h="490582">
                  <a:moveTo>
                    <a:pt x="0" y="0"/>
                  </a:moveTo>
                  <a:lnTo>
                    <a:pt x="411338" y="0"/>
                  </a:lnTo>
                  <a:lnTo>
                    <a:pt x="411338" y="469837"/>
                  </a:lnTo>
                  <a:cubicBezTo>
                    <a:pt x="411862" y="489646"/>
                    <a:pt x="396572" y="493357"/>
                    <a:pt x="379709" y="484482"/>
                  </a:cubicBezTo>
                  <a:lnTo>
                    <a:pt x="205669" y="387940"/>
                  </a:lnTo>
                  <a:lnTo>
                    <a:pt x="31831" y="484361"/>
                  </a:lnTo>
                  <a:cubicBezTo>
                    <a:pt x="18921" y="493115"/>
                    <a:pt x="968" y="494890"/>
                    <a:pt x="0" y="474597"/>
                  </a:cubicBezTo>
                  <a:close/>
                </a:path>
              </a:pathLst>
            </a:custGeom>
            <a:solidFill>
              <a:schemeClr val="accent1"/>
            </a:solidFill>
            <a:ln>
              <a:noFill/>
            </a:ln>
          </p:spPr>
          <p:txBody>
            <a:bodyPr wrap="square" anchor="t">
              <a:noAutofit/>
            </a:bodyPr>
            <a:lstStyle/>
            <a:p>
              <a:pPr algn="ctr"/>
              <a:r>
                <a:rPr lang="en-US" altLang="zh-CN" sz="2400" dirty="0">
                  <a:solidFill>
                    <a:schemeClr val="bg1"/>
                  </a:solidFill>
                  <a:latin typeface="+mj-lt"/>
                </a:rPr>
                <a:t>1</a:t>
              </a:r>
              <a:endParaRPr lang="zh-CN" altLang="en-US" sz="2400" dirty="0">
                <a:solidFill>
                  <a:schemeClr val="bg1"/>
                </a:solidFill>
                <a:latin typeface="+mj-lt"/>
              </a:endParaRPr>
            </a:p>
          </p:txBody>
        </p:sp>
        <p:sp>
          <p:nvSpPr>
            <p:cNvPr id="60" name="知鱼-2"/>
            <p:cNvSpPr/>
            <p:nvPr/>
          </p:nvSpPr>
          <p:spPr>
            <a:xfrm>
              <a:off x="881062" y="2810387"/>
              <a:ext cx="3167571" cy="324464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Light" panose="020B0502040204020203" pitchFamily="34" charset="-122"/>
                <a:ea typeface="微软雅黑 Light" panose="020B0502040204020203" pitchFamily="34" charset="-122"/>
              </a:endParaRPr>
            </a:p>
          </p:txBody>
        </p:sp>
        <p:cxnSp>
          <p:nvCxnSpPr>
            <p:cNvPr id="61" name="知鱼-3"/>
            <p:cNvCxnSpPr/>
            <p:nvPr/>
          </p:nvCxnSpPr>
          <p:spPr>
            <a:xfrm>
              <a:off x="881062" y="2685141"/>
              <a:ext cx="3167571" cy="0"/>
            </a:xfrm>
            <a:prstGeom prst="line">
              <a:avLst/>
            </a:prstGeom>
            <a:ln w="53975">
              <a:solidFill>
                <a:schemeClr val="accent1"/>
              </a:solidFill>
            </a:ln>
          </p:spPr>
          <p:style>
            <a:lnRef idx="1">
              <a:schemeClr val="accent1"/>
            </a:lnRef>
            <a:fillRef idx="0">
              <a:schemeClr val="accent1"/>
            </a:fillRef>
            <a:effectRef idx="0">
              <a:schemeClr val="accent1"/>
            </a:effectRef>
            <a:fontRef idx="minor">
              <a:schemeClr val="tx1"/>
            </a:fontRef>
          </p:style>
        </p:cxnSp>
        <p:sp>
          <p:nvSpPr>
            <p:cNvPr id="62" name="知鱼-4"/>
            <p:cNvSpPr/>
            <p:nvPr/>
          </p:nvSpPr>
          <p:spPr>
            <a:xfrm>
              <a:off x="1554086" y="1938139"/>
              <a:ext cx="2026019" cy="400110"/>
            </a:xfrm>
            <a:prstGeom prst="rect">
              <a:avLst/>
            </a:prstGeom>
          </p:spPr>
          <p:txBody>
            <a:bodyPr vert="horz" wrap="square" anchor="ctr">
              <a:spAutoFit/>
            </a:bodyPr>
            <a:lstStyle/>
            <a:p>
              <a:r>
                <a:rPr lang="zh-CN" altLang="en-US" sz="2000" dirty="0">
                  <a:solidFill>
                    <a:schemeClr val="tx2"/>
                  </a:solidFill>
                  <a:latin typeface="+mj-ea"/>
                  <a:ea typeface="+mj-ea"/>
                </a:rPr>
                <a:t>添加标题内容</a:t>
              </a:r>
              <a:endParaRPr lang="zh-CN" altLang="en-US" sz="2000" dirty="0">
                <a:solidFill>
                  <a:schemeClr val="tx2"/>
                </a:solidFill>
                <a:latin typeface="+mj-ea"/>
                <a:ea typeface="+mj-ea"/>
              </a:endParaRPr>
            </a:p>
          </p:txBody>
        </p:sp>
        <p:sp>
          <p:nvSpPr>
            <p:cNvPr id="63" name="知鱼-5"/>
            <p:cNvSpPr/>
            <p:nvPr/>
          </p:nvSpPr>
          <p:spPr>
            <a:xfrm>
              <a:off x="4517095" y="2810387"/>
              <a:ext cx="3167571" cy="3244646"/>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Light" panose="020B0502040204020203" pitchFamily="34" charset="-122"/>
                <a:ea typeface="微软雅黑 Light" panose="020B0502040204020203" pitchFamily="34" charset="-122"/>
              </a:endParaRPr>
            </a:p>
          </p:txBody>
        </p:sp>
        <p:cxnSp>
          <p:nvCxnSpPr>
            <p:cNvPr id="64" name="知鱼-6"/>
            <p:cNvCxnSpPr/>
            <p:nvPr/>
          </p:nvCxnSpPr>
          <p:spPr>
            <a:xfrm>
              <a:off x="4517095" y="2685141"/>
              <a:ext cx="3167571" cy="0"/>
            </a:xfrm>
            <a:prstGeom prst="line">
              <a:avLst/>
            </a:prstGeom>
            <a:ln w="53975">
              <a:solidFill>
                <a:schemeClr val="accent2"/>
              </a:solidFill>
            </a:ln>
          </p:spPr>
          <p:style>
            <a:lnRef idx="1">
              <a:schemeClr val="accent1"/>
            </a:lnRef>
            <a:fillRef idx="0">
              <a:schemeClr val="accent1"/>
            </a:fillRef>
            <a:effectRef idx="0">
              <a:schemeClr val="accent1"/>
            </a:effectRef>
            <a:fontRef idx="minor">
              <a:schemeClr val="tx1"/>
            </a:fontRef>
          </p:style>
        </p:cxnSp>
        <p:sp>
          <p:nvSpPr>
            <p:cNvPr id="65" name="知鱼-7"/>
            <p:cNvSpPr/>
            <p:nvPr/>
          </p:nvSpPr>
          <p:spPr>
            <a:xfrm>
              <a:off x="5174881" y="1938139"/>
              <a:ext cx="2026019" cy="400110"/>
            </a:xfrm>
            <a:prstGeom prst="rect">
              <a:avLst/>
            </a:prstGeom>
          </p:spPr>
          <p:txBody>
            <a:bodyPr vert="horz" wrap="square" anchor="ctr">
              <a:spAutoFit/>
            </a:bodyPr>
            <a:lstStyle/>
            <a:p>
              <a:r>
                <a:rPr lang="zh-CN" altLang="en-US" sz="2000" dirty="0">
                  <a:solidFill>
                    <a:schemeClr val="tx2"/>
                  </a:solidFill>
                  <a:latin typeface="+mj-ea"/>
                  <a:ea typeface="+mj-ea"/>
                </a:rPr>
                <a:t>添加标题内容</a:t>
              </a:r>
              <a:endParaRPr lang="zh-CN" altLang="en-US" sz="2000" dirty="0">
                <a:solidFill>
                  <a:schemeClr val="tx2"/>
                </a:solidFill>
                <a:latin typeface="+mj-ea"/>
                <a:ea typeface="+mj-ea"/>
              </a:endParaRPr>
            </a:p>
          </p:txBody>
        </p:sp>
        <p:sp>
          <p:nvSpPr>
            <p:cNvPr id="66" name="知鱼-8"/>
            <p:cNvSpPr/>
            <p:nvPr/>
          </p:nvSpPr>
          <p:spPr>
            <a:xfrm>
              <a:off x="8153128" y="2810387"/>
              <a:ext cx="3167571" cy="3244646"/>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Light" panose="020B0502040204020203" pitchFamily="34" charset="-122"/>
                <a:ea typeface="微软雅黑 Light" panose="020B0502040204020203" pitchFamily="34" charset="-122"/>
              </a:endParaRPr>
            </a:p>
          </p:txBody>
        </p:sp>
        <p:cxnSp>
          <p:nvCxnSpPr>
            <p:cNvPr id="67" name="知鱼-9"/>
            <p:cNvCxnSpPr/>
            <p:nvPr/>
          </p:nvCxnSpPr>
          <p:spPr>
            <a:xfrm>
              <a:off x="8153128" y="2685141"/>
              <a:ext cx="3167571" cy="0"/>
            </a:xfrm>
            <a:prstGeom prst="line">
              <a:avLst/>
            </a:prstGeom>
            <a:ln w="53975">
              <a:solidFill>
                <a:schemeClr val="accent3"/>
              </a:solidFill>
            </a:ln>
          </p:spPr>
          <p:style>
            <a:lnRef idx="1">
              <a:schemeClr val="accent1"/>
            </a:lnRef>
            <a:fillRef idx="0">
              <a:schemeClr val="accent1"/>
            </a:fillRef>
            <a:effectRef idx="0">
              <a:schemeClr val="accent1"/>
            </a:effectRef>
            <a:fontRef idx="minor">
              <a:schemeClr val="tx1"/>
            </a:fontRef>
          </p:style>
        </p:cxnSp>
        <p:sp>
          <p:nvSpPr>
            <p:cNvPr id="68" name="知鱼-10"/>
            <p:cNvSpPr/>
            <p:nvPr/>
          </p:nvSpPr>
          <p:spPr>
            <a:xfrm>
              <a:off x="8926769" y="1938139"/>
              <a:ext cx="2026019" cy="400110"/>
            </a:xfrm>
            <a:prstGeom prst="rect">
              <a:avLst/>
            </a:prstGeom>
          </p:spPr>
          <p:txBody>
            <a:bodyPr vert="horz" wrap="square" anchor="ctr">
              <a:spAutoFit/>
            </a:bodyPr>
            <a:lstStyle/>
            <a:p>
              <a:r>
                <a:rPr lang="zh-CN" altLang="en-US" sz="2000" dirty="0">
                  <a:solidFill>
                    <a:schemeClr val="tx2"/>
                  </a:solidFill>
                  <a:latin typeface="+mj-ea"/>
                  <a:ea typeface="+mj-ea"/>
                </a:rPr>
                <a:t>添加标题内容</a:t>
              </a:r>
              <a:endParaRPr lang="zh-CN" altLang="en-US" sz="2000" dirty="0">
                <a:solidFill>
                  <a:schemeClr val="tx2"/>
                </a:solidFill>
                <a:latin typeface="+mj-ea"/>
                <a:ea typeface="+mj-ea"/>
              </a:endParaRPr>
            </a:p>
          </p:txBody>
        </p:sp>
        <p:sp>
          <p:nvSpPr>
            <p:cNvPr id="69" name="知鱼-11"/>
            <p:cNvSpPr>
              <a:spLocks noChangeAspect="1"/>
            </p:cNvSpPr>
            <p:nvPr/>
          </p:nvSpPr>
          <p:spPr bwMode="auto">
            <a:xfrm>
              <a:off x="4517095" y="1880507"/>
              <a:ext cx="490110" cy="540348"/>
            </a:xfrm>
            <a:custGeom>
              <a:avLst/>
              <a:gdLst>
                <a:gd name="connsiteX0" fmla="*/ 0 w 411351"/>
                <a:gd name="connsiteY0" fmla="*/ 0 h 490582"/>
                <a:gd name="connsiteX1" fmla="*/ 411338 w 411351"/>
                <a:gd name="connsiteY1" fmla="*/ 0 h 490582"/>
                <a:gd name="connsiteX2" fmla="*/ 411338 w 411351"/>
                <a:gd name="connsiteY2" fmla="*/ 469837 h 490582"/>
                <a:gd name="connsiteX3" fmla="*/ 379709 w 411351"/>
                <a:gd name="connsiteY3" fmla="*/ 484482 h 490582"/>
                <a:gd name="connsiteX4" fmla="*/ 205669 w 411351"/>
                <a:gd name="connsiteY4" fmla="*/ 387940 h 490582"/>
                <a:gd name="connsiteX5" fmla="*/ 31831 w 411351"/>
                <a:gd name="connsiteY5" fmla="*/ 484361 h 490582"/>
                <a:gd name="connsiteX6" fmla="*/ 0 w 411351"/>
                <a:gd name="connsiteY6" fmla="*/ 474597 h 490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351" h="490582">
                  <a:moveTo>
                    <a:pt x="0" y="0"/>
                  </a:moveTo>
                  <a:lnTo>
                    <a:pt x="411338" y="0"/>
                  </a:lnTo>
                  <a:lnTo>
                    <a:pt x="411338" y="469837"/>
                  </a:lnTo>
                  <a:cubicBezTo>
                    <a:pt x="411862" y="489646"/>
                    <a:pt x="396572" y="493357"/>
                    <a:pt x="379709" y="484482"/>
                  </a:cubicBezTo>
                  <a:lnTo>
                    <a:pt x="205669" y="387940"/>
                  </a:lnTo>
                  <a:lnTo>
                    <a:pt x="31831" y="484361"/>
                  </a:lnTo>
                  <a:cubicBezTo>
                    <a:pt x="18921" y="493115"/>
                    <a:pt x="968" y="494890"/>
                    <a:pt x="0" y="474597"/>
                  </a:cubicBezTo>
                  <a:close/>
                </a:path>
              </a:pathLst>
            </a:custGeom>
            <a:solidFill>
              <a:schemeClr val="accent2"/>
            </a:solidFill>
            <a:ln>
              <a:noFill/>
            </a:ln>
          </p:spPr>
          <p:txBody>
            <a:bodyPr wrap="square" anchor="t">
              <a:noAutofit/>
            </a:bodyPr>
            <a:lstStyle/>
            <a:p>
              <a:pPr algn="ctr"/>
              <a:r>
                <a:rPr lang="en-US" altLang="zh-CN" sz="2400" dirty="0">
                  <a:solidFill>
                    <a:schemeClr val="bg1"/>
                  </a:solidFill>
                  <a:latin typeface="+mj-lt"/>
                </a:rPr>
                <a:t>2</a:t>
              </a:r>
              <a:endParaRPr lang="zh-CN" altLang="en-US" sz="2400" dirty="0">
                <a:solidFill>
                  <a:schemeClr val="bg1"/>
                </a:solidFill>
                <a:latin typeface="+mj-lt"/>
              </a:endParaRPr>
            </a:p>
          </p:txBody>
        </p:sp>
        <p:sp>
          <p:nvSpPr>
            <p:cNvPr id="70" name="知鱼-12"/>
            <p:cNvSpPr>
              <a:spLocks noChangeAspect="1"/>
            </p:cNvSpPr>
            <p:nvPr/>
          </p:nvSpPr>
          <p:spPr bwMode="auto">
            <a:xfrm>
              <a:off x="8153128" y="1880507"/>
              <a:ext cx="490110" cy="540348"/>
            </a:xfrm>
            <a:custGeom>
              <a:avLst/>
              <a:gdLst>
                <a:gd name="connsiteX0" fmla="*/ 0 w 411351"/>
                <a:gd name="connsiteY0" fmla="*/ 0 h 490582"/>
                <a:gd name="connsiteX1" fmla="*/ 411338 w 411351"/>
                <a:gd name="connsiteY1" fmla="*/ 0 h 490582"/>
                <a:gd name="connsiteX2" fmla="*/ 411338 w 411351"/>
                <a:gd name="connsiteY2" fmla="*/ 469837 h 490582"/>
                <a:gd name="connsiteX3" fmla="*/ 379709 w 411351"/>
                <a:gd name="connsiteY3" fmla="*/ 484482 h 490582"/>
                <a:gd name="connsiteX4" fmla="*/ 205669 w 411351"/>
                <a:gd name="connsiteY4" fmla="*/ 387940 h 490582"/>
                <a:gd name="connsiteX5" fmla="*/ 31831 w 411351"/>
                <a:gd name="connsiteY5" fmla="*/ 484361 h 490582"/>
                <a:gd name="connsiteX6" fmla="*/ 0 w 411351"/>
                <a:gd name="connsiteY6" fmla="*/ 474597 h 490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351" h="490582">
                  <a:moveTo>
                    <a:pt x="0" y="0"/>
                  </a:moveTo>
                  <a:lnTo>
                    <a:pt x="411338" y="0"/>
                  </a:lnTo>
                  <a:lnTo>
                    <a:pt x="411338" y="469837"/>
                  </a:lnTo>
                  <a:cubicBezTo>
                    <a:pt x="411862" y="489646"/>
                    <a:pt x="396572" y="493357"/>
                    <a:pt x="379709" y="484482"/>
                  </a:cubicBezTo>
                  <a:lnTo>
                    <a:pt x="205669" y="387940"/>
                  </a:lnTo>
                  <a:lnTo>
                    <a:pt x="31831" y="484361"/>
                  </a:lnTo>
                  <a:cubicBezTo>
                    <a:pt x="18921" y="493115"/>
                    <a:pt x="968" y="494890"/>
                    <a:pt x="0" y="474597"/>
                  </a:cubicBezTo>
                  <a:close/>
                </a:path>
              </a:pathLst>
            </a:custGeom>
            <a:solidFill>
              <a:schemeClr val="accent3"/>
            </a:solidFill>
            <a:ln>
              <a:noFill/>
            </a:ln>
          </p:spPr>
          <p:txBody>
            <a:bodyPr wrap="square" anchor="t">
              <a:noAutofit/>
            </a:bodyPr>
            <a:lstStyle/>
            <a:p>
              <a:pPr algn="ctr"/>
              <a:r>
                <a:rPr lang="en-US" altLang="zh-CN" sz="2400" dirty="0">
                  <a:solidFill>
                    <a:schemeClr val="bg1"/>
                  </a:solidFill>
                  <a:latin typeface="+mj-lt"/>
                </a:rPr>
                <a:t>3</a:t>
              </a:r>
              <a:endParaRPr lang="zh-CN" altLang="en-US" sz="2400" dirty="0">
                <a:solidFill>
                  <a:schemeClr val="bg1"/>
                </a:solidFill>
                <a:latin typeface="+mj-lt"/>
              </a:endParaRPr>
            </a:p>
          </p:txBody>
        </p:sp>
        <p:sp>
          <p:nvSpPr>
            <p:cNvPr id="71" name="知鱼-13"/>
            <p:cNvSpPr txBox="1"/>
            <p:nvPr/>
          </p:nvSpPr>
          <p:spPr>
            <a:xfrm>
              <a:off x="1090233" y="3219670"/>
              <a:ext cx="2783267" cy="2480103"/>
            </a:xfrm>
            <a:prstGeom prst="rect">
              <a:avLst/>
            </a:prstGeom>
            <a:noFill/>
          </p:spPr>
          <p:txBody>
            <a:bodyPr wrap="square" rtlCol="0">
              <a:spAutoFit/>
            </a:bodyPr>
            <a:lstStyle/>
            <a:p>
              <a:pPr>
                <a:lnSpc>
                  <a:spcPct val="150000"/>
                </a:lnSpc>
              </a:pPr>
              <a:r>
                <a:rPr lang="zh-CN" altLang="en-US" sz="1500" dirty="0">
                  <a:latin typeface="+mj-lt"/>
                </a:rPr>
                <a:t>单击此处输入文字内容，或者直接复制已经编辑好的文字粘贴至此处，言简意赅即可，该模板中的素材、字体等颜色大小均可修改。单击此处输入文字内容，或者直接复制已经编辑好的文字粘贴至此处。</a:t>
              </a:r>
              <a:endParaRPr lang="zh-CN" altLang="en-US" sz="1500" dirty="0">
                <a:latin typeface="+mj-lt"/>
              </a:endParaRPr>
            </a:p>
          </p:txBody>
        </p:sp>
        <p:sp>
          <p:nvSpPr>
            <p:cNvPr id="72" name="知鱼-14"/>
            <p:cNvSpPr txBox="1"/>
            <p:nvPr/>
          </p:nvSpPr>
          <p:spPr>
            <a:xfrm>
              <a:off x="4704366" y="3219670"/>
              <a:ext cx="2783267" cy="2480103"/>
            </a:xfrm>
            <a:prstGeom prst="rect">
              <a:avLst/>
            </a:prstGeom>
            <a:noFill/>
          </p:spPr>
          <p:txBody>
            <a:bodyPr wrap="square" rtlCol="0">
              <a:spAutoFit/>
            </a:bodyPr>
            <a:lstStyle/>
            <a:p>
              <a:pPr>
                <a:lnSpc>
                  <a:spcPct val="150000"/>
                </a:lnSpc>
              </a:pPr>
              <a:r>
                <a:rPr lang="zh-CN" altLang="en-US" sz="1500" dirty="0">
                  <a:latin typeface="+mj-lt"/>
                </a:rPr>
                <a:t>单击此处输入文字内容，或者直接复制已经编辑好的文字粘贴至此处，言简意赅即可，该模板中的素材、字体等颜色大小均可修改。单击此处输入文字内容，或者直接复制已经编辑好的文字粘贴至此处。</a:t>
              </a:r>
              <a:endParaRPr lang="zh-CN" altLang="en-US" sz="1500" dirty="0">
                <a:latin typeface="+mj-lt"/>
              </a:endParaRPr>
            </a:p>
          </p:txBody>
        </p:sp>
        <p:sp>
          <p:nvSpPr>
            <p:cNvPr id="73" name="知鱼-15"/>
            <p:cNvSpPr txBox="1"/>
            <p:nvPr/>
          </p:nvSpPr>
          <p:spPr>
            <a:xfrm>
              <a:off x="8318499" y="3219670"/>
              <a:ext cx="2783267" cy="2480103"/>
            </a:xfrm>
            <a:prstGeom prst="rect">
              <a:avLst/>
            </a:prstGeom>
            <a:noFill/>
          </p:spPr>
          <p:txBody>
            <a:bodyPr wrap="square" rtlCol="0">
              <a:spAutoFit/>
            </a:bodyPr>
            <a:lstStyle/>
            <a:p>
              <a:pPr>
                <a:lnSpc>
                  <a:spcPct val="150000"/>
                </a:lnSpc>
              </a:pPr>
              <a:r>
                <a:rPr lang="zh-CN" altLang="en-US" sz="1500" dirty="0">
                  <a:latin typeface="+mj-lt"/>
                </a:rPr>
                <a:t>单击此处输入文字内容，或者直接复制已经编辑好的文字粘贴至此处，言简意赅即可，该模板中的素材、字体等颜色大小均可修改。单击此处输入文字内容，或者直接复制已经编辑好的文字粘贴至此处。</a:t>
              </a:r>
              <a:endParaRPr lang="zh-CN" altLang="en-US" sz="1500" dirty="0">
                <a:latin typeface="+mj-lt"/>
              </a:endParaRPr>
            </a:p>
          </p:txBody>
        </p:sp>
      </p:grpSp>
    </p:spTree>
  </p:cSld>
  <p:clrMapOvr>
    <a:masterClrMapping/>
  </p:clrMapOvr>
  <p:transition>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flipH="1">
            <a:off x="7634514" y="1"/>
            <a:ext cx="4557487" cy="6475356"/>
            <a:chOff x="0" y="1"/>
            <a:chExt cx="3562350" cy="5061448"/>
          </a:xfrm>
        </p:grpSpPr>
        <p:pic>
          <p:nvPicPr>
            <p:cNvPr id="30" name="图片 29"/>
            <p:cNvPicPr>
              <a:picLocks noChangeAspect="1"/>
            </p:cNvPicPr>
            <p:nvPr/>
          </p:nvPicPr>
          <p:blipFill>
            <a:blip r:embed="rId1" cstate="print">
              <a:extLst>
                <a:ext uri="{28A0092B-C50C-407E-A947-70E740481C1C}">
                  <a14:useLocalDpi xmlns:a14="http://schemas.microsoft.com/office/drawing/2010/main" val="0"/>
                </a:ext>
              </a:extLst>
            </a:blip>
            <a:srcRect l="57402" t="27040" r="4303" b="9008"/>
            <a:stretch>
              <a:fillRect/>
            </a:stretch>
          </p:blipFill>
          <p:spPr>
            <a:xfrm>
              <a:off x="0" y="1"/>
              <a:ext cx="3562350" cy="3966007"/>
            </a:xfrm>
            <a:custGeom>
              <a:avLst/>
              <a:gdLst>
                <a:gd name="connsiteX0" fmla="*/ 0 w 3562350"/>
                <a:gd name="connsiteY0" fmla="*/ 0 h 3966007"/>
                <a:gd name="connsiteX1" fmla="*/ 3403215 w 3562350"/>
                <a:gd name="connsiteY1" fmla="*/ 0 h 3966007"/>
                <a:gd name="connsiteX2" fmla="*/ 3467442 w 3562350"/>
                <a:gd name="connsiteY2" fmla="*/ 197966 h 3966007"/>
                <a:gd name="connsiteX3" fmla="*/ 3562350 w 3562350"/>
                <a:gd name="connsiteY3" fmla="*/ 951371 h 3966007"/>
                <a:gd name="connsiteX4" fmla="*/ 547714 w 3562350"/>
                <a:gd name="connsiteY4" fmla="*/ 3966007 h 3966007"/>
                <a:gd name="connsiteX5" fmla="*/ 88614 w 3562350"/>
                <a:gd name="connsiteY5" fmla="*/ 3931272 h 3966007"/>
                <a:gd name="connsiteX6" fmla="*/ 0 w 3562350"/>
                <a:gd name="connsiteY6" fmla="*/ 3915447 h 3966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62350" h="3966007">
                  <a:moveTo>
                    <a:pt x="0" y="0"/>
                  </a:moveTo>
                  <a:lnTo>
                    <a:pt x="3403215" y="0"/>
                  </a:lnTo>
                  <a:lnTo>
                    <a:pt x="3467442" y="197966"/>
                  </a:lnTo>
                  <a:cubicBezTo>
                    <a:pt x="3529399" y="438774"/>
                    <a:pt x="3562350" y="691224"/>
                    <a:pt x="3562350" y="951371"/>
                  </a:cubicBezTo>
                  <a:cubicBezTo>
                    <a:pt x="3562350" y="2616308"/>
                    <a:pt x="2212651" y="3966007"/>
                    <a:pt x="547714" y="3966007"/>
                  </a:cubicBezTo>
                  <a:cubicBezTo>
                    <a:pt x="391626" y="3966007"/>
                    <a:pt x="238309" y="3954145"/>
                    <a:pt x="88614" y="3931272"/>
                  </a:cubicBezTo>
                  <a:lnTo>
                    <a:pt x="0" y="3915447"/>
                  </a:lnTo>
                  <a:close/>
                </a:path>
              </a:pathLst>
            </a:custGeom>
          </p:spPr>
        </p:pic>
        <p:grpSp>
          <p:nvGrpSpPr>
            <p:cNvPr id="31" name="组合 30"/>
            <p:cNvGrpSpPr/>
            <p:nvPr/>
          </p:nvGrpSpPr>
          <p:grpSpPr>
            <a:xfrm rot="2444656">
              <a:off x="1583128" y="74754"/>
              <a:ext cx="1670305" cy="4986695"/>
              <a:chOff x="3919160" y="527347"/>
              <a:chExt cx="1954159" cy="5834141"/>
            </a:xfrm>
          </p:grpSpPr>
          <p:sp>
            <p:nvSpPr>
              <p:cNvPr id="32" name="任意多边形: 形状 31"/>
              <p:cNvSpPr/>
              <p:nvPr/>
            </p:nvSpPr>
            <p:spPr>
              <a:xfrm>
                <a:off x="3919160" y="527347"/>
                <a:ext cx="1601363" cy="5834141"/>
              </a:xfrm>
              <a:custGeom>
                <a:avLst/>
                <a:gdLst>
                  <a:gd name="connsiteX0" fmla="*/ 196 w 1601363"/>
                  <a:gd name="connsiteY0" fmla="*/ 5834142 h 5834141"/>
                  <a:gd name="connsiteX1" fmla="*/ 1207287 w 1601363"/>
                  <a:gd name="connsiteY1" fmla="*/ 4521686 h 5834141"/>
                  <a:gd name="connsiteX2" fmla="*/ 1595589 w 1601363"/>
                  <a:gd name="connsiteY2" fmla="*/ 2714778 h 5834141"/>
                  <a:gd name="connsiteX3" fmla="*/ 1012253 w 1601363"/>
                  <a:gd name="connsiteY3" fmla="*/ 986353 h 5834141"/>
                  <a:gd name="connsiteX4" fmla="*/ 0 w 1601363"/>
                  <a:gd name="connsiteY4" fmla="*/ 0 h 58341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1363" h="5834141">
                    <a:moveTo>
                      <a:pt x="196" y="5834142"/>
                    </a:moveTo>
                    <a:cubicBezTo>
                      <a:pt x="507795" y="5510590"/>
                      <a:pt x="927490" y="5054595"/>
                      <a:pt x="1207287" y="4521686"/>
                    </a:cubicBezTo>
                    <a:cubicBezTo>
                      <a:pt x="1498072" y="3967978"/>
                      <a:pt x="1631692" y="3338729"/>
                      <a:pt x="1595589" y="2714778"/>
                    </a:cubicBezTo>
                    <a:cubicBezTo>
                      <a:pt x="1560075" y="2098870"/>
                      <a:pt x="1357389" y="1497876"/>
                      <a:pt x="1012253" y="986353"/>
                    </a:cubicBezTo>
                    <a:cubicBezTo>
                      <a:pt x="746780" y="592950"/>
                      <a:pt x="400271" y="255074"/>
                      <a:pt x="0" y="0"/>
                    </a:cubicBezTo>
                  </a:path>
                </a:pathLst>
              </a:custGeom>
              <a:noFill/>
              <a:ln w="196163" cap="rnd">
                <a:solidFill>
                  <a:srgbClr val="3C3F72"/>
                </a:solidFill>
                <a:prstDash val="solid"/>
                <a:round/>
              </a:ln>
            </p:spPr>
            <p:txBody>
              <a:bodyPr rtlCol="0" anchor="ctr"/>
              <a:lstStyle/>
              <a:p>
                <a:endParaRPr lang="zh-CN" altLang="en-US"/>
              </a:p>
            </p:txBody>
          </p:sp>
          <p:sp>
            <p:nvSpPr>
              <p:cNvPr id="33" name="任意多边形: 形状 32"/>
              <p:cNvSpPr/>
              <p:nvPr/>
            </p:nvSpPr>
            <p:spPr>
              <a:xfrm>
                <a:off x="4520690" y="527347"/>
                <a:ext cx="1352629" cy="5834141"/>
              </a:xfrm>
              <a:custGeom>
                <a:avLst/>
                <a:gdLst>
                  <a:gd name="connsiteX0" fmla="*/ 0 w 1352629"/>
                  <a:gd name="connsiteY0" fmla="*/ 5834142 h 5834141"/>
                  <a:gd name="connsiteX1" fmla="*/ 1019709 w 1352629"/>
                  <a:gd name="connsiteY1" fmla="*/ 4521686 h 5834141"/>
                  <a:gd name="connsiteX2" fmla="*/ 1347774 w 1352629"/>
                  <a:gd name="connsiteY2" fmla="*/ 2714778 h 5834141"/>
                  <a:gd name="connsiteX3" fmla="*/ 855088 w 1352629"/>
                  <a:gd name="connsiteY3" fmla="*/ 986353 h 5834141"/>
                  <a:gd name="connsiteX4" fmla="*/ 0 w 1352629"/>
                  <a:gd name="connsiteY4" fmla="*/ 0 h 58341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2629" h="5834141">
                    <a:moveTo>
                      <a:pt x="0" y="5834142"/>
                    </a:moveTo>
                    <a:cubicBezTo>
                      <a:pt x="428721" y="5510590"/>
                      <a:pt x="783471" y="5054595"/>
                      <a:pt x="1019709" y="4521686"/>
                    </a:cubicBezTo>
                    <a:cubicBezTo>
                      <a:pt x="1265366" y="3967978"/>
                      <a:pt x="1378187" y="3338729"/>
                      <a:pt x="1347774" y="2714778"/>
                    </a:cubicBezTo>
                    <a:cubicBezTo>
                      <a:pt x="1317754" y="2098870"/>
                      <a:pt x="1146462" y="1497876"/>
                      <a:pt x="855088" y="986353"/>
                    </a:cubicBezTo>
                    <a:cubicBezTo>
                      <a:pt x="630819" y="592950"/>
                      <a:pt x="338072" y="255074"/>
                      <a:pt x="0" y="0"/>
                    </a:cubicBezTo>
                  </a:path>
                </a:pathLst>
              </a:custGeom>
              <a:noFill/>
              <a:ln w="58849" cap="rnd">
                <a:solidFill>
                  <a:srgbClr val="DDBFA4"/>
                </a:solidFill>
                <a:prstDash val="solid"/>
                <a:round/>
              </a:ln>
            </p:spPr>
            <p:txBody>
              <a:bodyPr rtlCol="0" anchor="ctr"/>
              <a:lstStyle/>
              <a:p>
                <a:endParaRPr lang="zh-CN" altLang="en-US"/>
              </a:p>
            </p:txBody>
          </p:sp>
        </p:grpSp>
      </p:grpSp>
      <p:pic>
        <p:nvPicPr>
          <p:cNvPr id="19" name="图片 18"/>
          <p:cNvPicPr>
            <a:picLocks noChangeAspect="1"/>
          </p:cNvPicPr>
          <p:nvPr/>
        </p:nvPicPr>
        <p:blipFill>
          <a:blip r:embed="rId2"/>
          <a:srcRect r="14950" b="33165"/>
          <a:stretch>
            <a:fillRect/>
          </a:stretch>
        </p:blipFill>
        <p:spPr>
          <a:xfrm flipH="1">
            <a:off x="0" y="5950857"/>
            <a:ext cx="1165464" cy="907143"/>
          </a:xfrm>
          <a:custGeom>
            <a:avLst/>
            <a:gdLst>
              <a:gd name="connsiteX0" fmla="*/ 0 w 1633303"/>
              <a:gd name="connsiteY0" fmla="*/ 0 h 1271287"/>
              <a:gd name="connsiteX1" fmla="*/ 1633303 w 1633303"/>
              <a:gd name="connsiteY1" fmla="*/ 0 h 1271287"/>
              <a:gd name="connsiteX2" fmla="*/ 1633303 w 1633303"/>
              <a:gd name="connsiteY2" fmla="*/ 1271287 h 1271287"/>
              <a:gd name="connsiteX3" fmla="*/ 0 w 1633303"/>
              <a:gd name="connsiteY3" fmla="*/ 1271287 h 1271287"/>
            </a:gdLst>
            <a:ahLst/>
            <a:cxnLst>
              <a:cxn ang="0">
                <a:pos x="connsiteX0" y="connsiteY0"/>
              </a:cxn>
              <a:cxn ang="0">
                <a:pos x="connsiteX1" y="connsiteY1"/>
              </a:cxn>
              <a:cxn ang="0">
                <a:pos x="connsiteX2" y="connsiteY2"/>
              </a:cxn>
              <a:cxn ang="0">
                <a:pos x="connsiteX3" y="connsiteY3"/>
              </a:cxn>
            </a:cxnLst>
            <a:rect l="l" t="t" r="r" b="b"/>
            <a:pathLst>
              <a:path w="1633303" h="1271287">
                <a:moveTo>
                  <a:pt x="0" y="0"/>
                </a:moveTo>
                <a:lnTo>
                  <a:pt x="1633303" y="0"/>
                </a:lnTo>
                <a:lnTo>
                  <a:pt x="1633303" y="1271287"/>
                </a:lnTo>
                <a:lnTo>
                  <a:pt x="0" y="1271287"/>
                </a:lnTo>
                <a:close/>
              </a:path>
            </a:pathLst>
          </a:custGeom>
        </p:spPr>
      </p:pic>
      <p:grpSp>
        <p:nvGrpSpPr>
          <p:cNvPr id="34" name="组合 33"/>
          <p:cNvGrpSpPr/>
          <p:nvPr/>
        </p:nvGrpSpPr>
        <p:grpSpPr>
          <a:xfrm>
            <a:off x="1129926" y="2052946"/>
            <a:ext cx="5706303" cy="2864724"/>
            <a:chOff x="6421976" y="2168417"/>
            <a:chExt cx="5706303" cy="2864724"/>
          </a:xfrm>
        </p:grpSpPr>
        <p:sp>
          <p:nvSpPr>
            <p:cNvPr id="35" name="文本框 34"/>
            <p:cNvSpPr txBox="1"/>
            <p:nvPr/>
          </p:nvSpPr>
          <p:spPr>
            <a:xfrm>
              <a:off x="6421977" y="3565875"/>
              <a:ext cx="4926349" cy="1015663"/>
            </a:xfrm>
            <a:prstGeom prst="rect">
              <a:avLst/>
            </a:prstGeom>
            <a:noFill/>
          </p:spPr>
          <p:txBody>
            <a:bodyPr wrap="none" rtlCol="0">
              <a:spAutoFit/>
            </a:bodyP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6000" b="1" i="0" u="none" strike="noStrike" kern="1200" cap="none" spc="0" normalizeH="0" baseline="0" noProof="0" dirty="0">
                  <a:ln w="44450">
                    <a:noFill/>
                  </a:ln>
                  <a:solidFill>
                    <a:srgbClr val="3C3F72"/>
                  </a:solidFill>
                  <a:effectLst/>
                  <a:uLnTx/>
                  <a:uFillTx/>
                  <a:latin typeface="思源黑体 CN Medium" panose="020B0600000000000000" pitchFamily="34" charset="-122"/>
                  <a:ea typeface="思源黑体 CN Medium" panose="020B0600000000000000" pitchFamily="34" charset="-122"/>
                  <a:cs typeface="思源黑体 CN Regular" panose="020B0500000000000000" pitchFamily="34" charset="-122"/>
                </a:rPr>
                <a:t>个人能力介绍</a:t>
              </a:r>
              <a:endParaRPr kumimoji="0" lang="zh-CN" altLang="en-US" sz="6000" b="1" i="0" u="none" strike="noStrike" kern="1200" cap="none" spc="0" normalizeH="0" baseline="0" noProof="0" dirty="0">
                <a:ln w="44450">
                  <a:noFill/>
                </a:ln>
                <a:solidFill>
                  <a:srgbClr val="3C3F72"/>
                </a:solidFill>
                <a:effectLst/>
                <a:uLnTx/>
                <a:uFillTx/>
                <a:latin typeface="思源黑体 CN Medium" panose="020B0600000000000000" pitchFamily="34" charset="-122"/>
                <a:ea typeface="思源黑体 CN Medium" panose="020B0600000000000000" pitchFamily="34" charset="-122"/>
                <a:cs typeface="思源黑体 CN Regular" panose="020B0500000000000000" pitchFamily="34" charset="-122"/>
              </a:endParaRPr>
            </a:p>
          </p:txBody>
        </p:sp>
        <p:sp>
          <p:nvSpPr>
            <p:cNvPr id="36" name="文本框 35"/>
            <p:cNvSpPr txBox="1"/>
            <p:nvPr/>
          </p:nvSpPr>
          <p:spPr>
            <a:xfrm>
              <a:off x="6426007" y="2168417"/>
              <a:ext cx="4926285" cy="1015663"/>
            </a:xfrm>
            <a:prstGeom prst="rect">
              <a:avLst/>
            </a:prstGeom>
            <a:noFill/>
          </p:spPr>
          <p:txBody>
            <a:bodyPr wrap="none" rtlCol="0">
              <a:spAutoFit/>
            </a:bodyPr>
            <a:lstStyle/>
            <a:p>
              <a:pPr marL="0" marR="0" lvl="0" indent="0" defTabSz="914400" rtl="0" eaLnBrk="1" fontAlgn="auto" latinLnBrk="0" hangingPunct="1">
                <a:lnSpc>
                  <a:spcPct val="100000"/>
                </a:lnSpc>
                <a:spcBef>
                  <a:spcPts val="0"/>
                </a:spcBef>
                <a:spcAft>
                  <a:spcPts val="0"/>
                </a:spcAft>
                <a:buClrTx/>
                <a:buSzTx/>
                <a:buFontTx/>
                <a:buNone/>
                <a:defRPr/>
              </a:pPr>
              <a:r>
                <a:rPr lang="en-US" altLang="zh-CN" sz="6000" b="1" dirty="0">
                  <a:ln w="44450">
                    <a:noFill/>
                  </a:ln>
                  <a:solidFill>
                    <a:srgbClr val="DDBFA4"/>
                  </a:solidFill>
                  <a:latin typeface="思源黑体 CN Medium" panose="020B0600000000000000" pitchFamily="34" charset="-122"/>
                  <a:ea typeface="思源黑体 CN Medium" panose="020B0600000000000000" pitchFamily="34" charset="-122"/>
                  <a:cs typeface="思源黑体 CN Regular" panose="020B0500000000000000" pitchFamily="34" charset="-122"/>
                </a:rPr>
                <a:t>PART THREE</a:t>
              </a:r>
              <a:endParaRPr kumimoji="0" lang="zh-CN" altLang="en-US" sz="6000" b="1" i="0" u="none" strike="noStrike" kern="1200" cap="none" spc="0" normalizeH="0" baseline="0" noProof="0" dirty="0">
                <a:ln w="44450">
                  <a:noFill/>
                </a:ln>
                <a:solidFill>
                  <a:srgbClr val="DDBFA4"/>
                </a:solidFill>
                <a:effectLst/>
                <a:uLnTx/>
                <a:uFillTx/>
                <a:latin typeface="思源黑体 CN Medium" panose="020B0600000000000000" pitchFamily="34" charset="-122"/>
                <a:ea typeface="思源黑体 CN Medium" panose="020B0600000000000000" pitchFamily="34" charset="-122"/>
                <a:cs typeface="思源黑体 CN Regular" panose="020B0500000000000000" pitchFamily="34" charset="-122"/>
              </a:endParaRPr>
            </a:p>
          </p:txBody>
        </p:sp>
        <p:sp>
          <p:nvSpPr>
            <p:cNvPr id="37" name="文本框 36"/>
            <p:cNvSpPr txBox="1"/>
            <p:nvPr/>
          </p:nvSpPr>
          <p:spPr>
            <a:xfrm>
              <a:off x="6421976" y="4633031"/>
              <a:ext cx="5706303" cy="400110"/>
            </a:xfrm>
            <a:prstGeom prst="rect">
              <a:avLst/>
            </a:prstGeom>
            <a:noFill/>
          </p:spPr>
          <p:txBody>
            <a:bodyPr wrap="square" rtlCol="0">
              <a:spAutoFit/>
            </a:bodyPr>
            <a:lstStyle/>
            <a:p>
              <a:r>
                <a:rPr lang="en-US" altLang="zh-CN" sz="2000" dirty="0">
                  <a:solidFill>
                    <a:srgbClr val="3C3F72"/>
                  </a:solidFill>
                  <a:latin typeface="思源黑体 CN Medium" panose="020B0600000000000000" pitchFamily="34" charset="-122"/>
                  <a:ea typeface="思源黑体 CN Medium" panose="020B0600000000000000" pitchFamily="34" charset="-122"/>
                  <a:cs typeface="思源黑体 CN Light" panose="020B0300000000000000" pitchFamily="34" charset="-122"/>
                </a:rPr>
                <a:t>ENTER THE TITLE CONTENT HERE</a:t>
              </a:r>
              <a:endParaRPr lang="zh-CN" altLang="en-US" sz="2000" dirty="0">
                <a:solidFill>
                  <a:srgbClr val="3C3F72"/>
                </a:solidFill>
                <a:latin typeface="思源黑体 CN Medium" panose="020B0600000000000000" pitchFamily="34" charset="-122"/>
                <a:ea typeface="思源黑体 CN Medium" panose="020B0600000000000000" pitchFamily="34" charset="-122"/>
                <a:cs typeface="思源黑体 CN Light" panose="020B0300000000000000" pitchFamily="34" charset="-122"/>
              </a:endParaRPr>
            </a:p>
          </p:txBody>
        </p:sp>
        <p:cxnSp>
          <p:nvCxnSpPr>
            <p:cNvPr id="38" name="直接连接符 37"/>
            <p:cNvCxnSpPr/>
            <p:nvPr/>
          </p:nvCxnSpPr>
          <p:spPr>
            <a:xfrm>
              <a:off x="6554372" y="3307080"/>
              <a:ext cx="716280" cy="0"/>
            </a:xfrm>
            <a:prstGeom prst="line">
              <a:avLst/>
            </a:prstGeom>
            <a:ln w="28575">
              <a:solidFill>
                <a:srgbClr val="3C3F72"/>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12192000" cy="6858000"/>
            <a:chOff x="0" y="0"/>
            <a:chExt cx="12192000" cy="6858000"/>
          </a:xfrm>
        </p:grpSpPr>
        <p:pic>
          <p:nvPicPr>
            <p:cNvPr id="23" name="图片 22"/>
            <p:cNvPicPr>
              <a:picLocks noChangeAspect="1"/>
            </p:cNvPicPr>
            <p:nvPr/>
          </p:nvPicPr>
          <p:blipFill>
            <a:blip r:embed="rId1"/>
            <a:srcRect l="86861" t="68451"/>
            <a:stretch>
              <a:fillRect/>
            </a:stretch>
          </p:blipFill>
          <p:spPr>
            <a:xfrm>
              <a:off x="11179127" y="5489917"/>
              <a:ext cx="1012873" cy="1368083"/>
            </a:xfrm>
            <a:custGeom>
              <a:avLst/>
              <a:gdLst>
                <a:gd name="connsiteX0" fmla="*/ 0 w 1012873"/>
                <a:gd name="connsiteY0" fmla="*/ 0 h 1368083"/>
                <a:gd name="connsiteX1" fmla="*/ 1012873 w 1012873"/>
                <a:gd name="connsiteY1" fmla="*/ 0 h 1368083"/>
                <a:gd name="connsiteX2" fmla="*/ 1012873 w 1012873"/>
                <a:gd name="connsiteY2" fmla="*/ 1368083 h 1368083"/>
                <a:gd name="connsiteX3" fmla="*/ 0 w 1012873"/>
                <a:gd name="connsiteY3" fmla="*/ 1368083 h 1368083"/>
                <a:gd name="connsiteX4" fmla="*/ 0 w 1012873"/>
                <a:gd name="connsiteY4" fmla="*/ 0 h 13680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2873" h="1368083">
                  <a:moveTo>
                    <a:pt x="0" y="0"/>
                  </a:moveTo>
                  <a:lnTo>
                    <a:pt x="1012873" y="0"/>
                  </a:lnTo>
                  <a:lnTo>
                    <a:pt x="1012873" y="1368083"/>
                  </a:lnTo>
                  <a:lnTo>
                    <a:pt x="0" y="1368083"/>
                  </a:lnTo>
                  <a:lnTo>
                    <a:pt x="0" y="0"/>
                  </a:lnTo>
                  <a:close/>
                </a:path>
              </a:pathLst>
            </a:custGeom>
          </p:spPr>
        </p:pic>
        <p:pic>
          <p:nvPicPr>
            <p:cNvPr id="21" name="图片 20"/>
            <p:cNvPicPr>
              <a:picLocks noChangeAspect="1"/>
            </p:cNvPicPr>
            <p:nvPr/>
          </p:nvPicPr>
          <p:blipFill>
            <a:blip r:embed="rId1"/>
            <a:srcRect/>
            <a:stretch>
              <a:fillRect/>
            </a:stretch>
          </p:blipFill>
          <p:spPr>
            <a:xfrm>
              <a:off x="0" y="0"/>
              <a:ext cx="7709095" cy="4336366"/>
            </a:xfrm>
            <a:custGeom>
              <a:avLst/>
              <a:gdLst>
                <a:gd name="connsiteX0" fmla="*/ 0 w 7709095"/>
                <a:gd name="connsiteY0" fmla="*/ 0 h 4336366"/>
                <a:gd name="connsiteX1" fmla="*/ 7709095 w 7709095"/>
                <a:gd name="connsiteY1" fmla="*/ 0 h 4336366"/>
                <a:gd name="connsiteX2" fmla="*/ 7709095 w 7709095"/>
                <a:gd name="connsiteY2" fmla="*/ 2968283 h 4336366"/>
                <a:gd name="connsiteX3" fmla="*/ 6696222 w 7709095"/>
                <a:gd name="connsiteY3" fmla="*/ 2968283 h 4336366"/>
                <a:gd name="connsiteX4" fmla="*/ 6696222 w 7709095"/>
                <a:gd name="connsiteY4" fmla="*/ 4336366 h 4336366"/>
                <a:gd name="connsiteX5" fmla="*/ 0 w 7709095"/>
                <a:gd name="connsiteY5" fmla="*/ 4336366 h 4336366"/>
                <a:gd name="connsiteX6" fmla="*/ 0 w 7709095"/>
                <a:gd name="connsiteY6" fmla="*/ 0 h 433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09095" h="4336366">
                  <a:moveTo>
                    <a:pt x="0" y="0"/>
                  </a:moveTo>
                  <a:lnTo>
                    <a:pt x="7709095" y="0"/>
                  </a:lnTo>
                  <a:lnTo>
                    <a:pt x="7709095" y="2968283"/>
                  </a:lnTo>
                  <a:lnTo>
                    <a:pt x="6696222" y="2968283"/>
                  </a:lnTo>
                  <a:lnTo>
                    <a:pt x="6696222" y="4336366"/>
                  </a:lnTo>
                  <a:lnTo>
                    <a:pt x="0" y="4336366"/>
                  </a:lnTo>
                  <a:lnTo>
                    <a:pt x="0" y="0"/>
                  </a:lnTo>
                  <a:close/>
                </a:path>
              </a:pathLst>
            </a:custGeom>
          </p:spPr>
        </p:pic>
      </p:grpSp>
      <p:grpSp>
        <p:nvGrpSpPr>
          <p:cNvPr id="35" name="组合 34"/>
          <p:cNvGrpSpPr/>
          <p:nvPr/>
        </p:nvGrpSpPr>
        <p:grpSpPr>
          <a:xfrm>
            <a:off x="4847181" y="395493"/>
            <a:ext cx="2498328" cy="639168"/>
            <a:chOff x="4848279" y="670371"/>
            <a:chExt cx="2498328" cy="639168"/>
          </a:xfrm>
        </p:grpSpPr>
        <p:sp>
          <p:nvSpPr>
            <p:cNvPr id="36" name="文本框 35"/>
            <p:cNvSpPr txBox="1"/>
            <p:nvPr/>
          </p:nvSpPr>
          <p:spPr>
            <a:xfrm>
              <a:off x="4848279" y="670371"/>
              <a:ext cx="2498328" cy="400110"/>
            </a:xfrm>
            <a:prstGeom prst="rect">
              <a:avLst/>
            </a:prstGeom>
            <a:noFill/>
          </p:spPr>
          <p:txBody>
            <a:bodyPr wrap="square" rtlCol="0">
              <a:spAutoFit/>
            </a:bodyPr>
            <a:lstStyle>
              <a:defPPr>
                <a:defRPr lang="zh-CN"/>
              </a:defPPr>
              <a:lvl1pPr algn="dist">
                <a:defRPr sz="4800" b="1">
                  <a:gradFill>
                    <a:gsLst>
                      <a:gs pos="53000">
                        <a:srgbClr val="1F6CB6"/>
                      </a:gs>
                      <a:gs pos="100000">
                        <a:srgbClr val="4ABFEE"/>
                      </a:gs>
                      <a:gs pos="0">
                        <a:srgbClr val="00489D"/>
                      </a:gs>
                    </a:gsLst>
                    <a:lin ang="5400000" scaled="1"/>
                  </a:gradFill>
                  <a:latin typeface="微软雅黑" panose="020B0503020204020204" pitchFamily="34" charset="-122"/>
                  <a:ea typeface="微软雅黑" panose="020B0503020204020204" pitchFamily="34" charset="-122"/>
                </a:defRPr>
              </a:lvl1pPr>
            </a:lstStyle>
            <a:p>
              <a:pPr algn="ctr"/>
              <a:r>
                <a:rPr lang="zh-CN" altLang="en-US" sz="2000" b="0" dirty="0">
                  <a:solidFill>
                    <a:schemeClr val="tx1">
                      <a:lumMod val="85000"/>
                      <a:lumOff val="15000"/>
                    </a:schemeClr>
                  </a:solidFill>
                  <a:latin typeface="思源黑体 CN Medium" panose="020B0600000000000000" pitchFamily="34" charset="-122"/>
                  <a:ea typeface="思源黑体 CN Medium" panose="020B0600000000000000" pitchFamily="34" charset="-122"/>
                </a:rPr>
                <a:t>个人能力介绍</a:t>
              </a:r>
              <a:endParaRPr lang="zh-CN" altLang="en-US" sz="2000" b="0" dirty="0">
                <a:solidFill>
                  <a:schemeClr val="tx1">
                    <a:lumMod val="85000"/>
                    <a:lumOff val="15000"/>
                  </a:schemeClr>
                </a:solidFill>
                <a:latin typeface="思源黑体 CN Medium" panose="020B0600000000000000" pitchFamily="34" charset="-122"/>
                <a:ea typeface="思源黑体 CN Medium" panose="020B0600000000000000" pitchFamily="34" charset="-122"/>
              </a:endParaRPr>
            </a:p>
          </p:txBody>
        </p:sp>
        <p:sp>
          <p:nvSpPr>
            <p:cNvPr id="37" name="矩形 36"/>
            <p:cNvSpPr/>
            <p:nvPr/>
          </p:nvSpPr>
          <p:spPr>
            <a:xfrm>
              <a:off x="4860289" y="1047929"/>
              <a:ext cx="2486317" cy="261610"/>
            </a:xfrm>
            <a:prstGeom prst="rect">
              <a:avLst/>
            </a:prstGeom>
            <a:noFill/>
          </p:spPr>
          <p:txBody>
            <a:bodyPr wrap="square" rtlCol="0">
              <a:spAutoFit/>
            </a:bodyPr>
            <a:lstStyle/>
            <a:p>
              <a:pPr algn="ctr"/>
              <a:r>
                <a:rPr lang="en-US" altLang="zh-CN" sz="1100" dirty="0">
                  <a:solidFill>
                    <a:schemeClr val="bg1">
                      <a:lumMod val="50000"/>
                    </a:schemeClr>
                  </a:solidFill>
                  <a:latin typeface="思源黑体 CN Light" panose="020B0300000000000000" pitchFamily="34" charset="-122"/>
                  <a:ea typeface="思源黑体 CN Light" panose="020B0300000000000000" pitchFamily="34" charset="-122"/>
                  <a:cs typeface="思源黑体 CN Light" panose="020B0300000000000000" pitchFamily="34" charset="-122"/>
                </a:rPr>
                <a:t>Enter the title content here</a:t>
              </a:r>
              <a:endParaRPr lang="zh-CN" altLang="en-US" sz="1100" dirty="0">
                <a:solidFill>
                  <a:schemeClr val="bg1">
                    <a:lumMod val="50000"/>
                  </a:schemeClr>
                </a:solidFill>
                <a:latin typeface="思源黑体 CN Light" panose="020B0300000000000000" pitchFamily="34" charset="-122"/>
                <a:ea typeface="思源黑体 CN Light" panose="020B0300000000000000" pitchFamily="34" charset="-122"/>
                <a:cs typeface="思源黑体 CN Light" panose="020B0300000000000000" pitchFamily="34" charset="-122"/>
              </a:endParaRPr>
            </a:p>
          </p:txBody>
        </p:sp>
      </p:grpSp>
      <p:grpSp>
        <p:nvGrpSpPr>
          <p:cNvPr id="114" name="知鱼"/>
          <p:cNvGrpSpPr/>
          <p:nvPr/>
        </p:nvGrpSpPr>
        <p:grpSpPr>
          <a:xfrm>
            <a:off x="1215130" y="1647203"/>
            <a:ext cx="9487751" cy="4545865"/>
            <a:chOff x="1215130" y="1647203"/>
            <a:chExt cx="9487751" cy="4545865"/>
          </a:xfrm>
        </p:grpSpPr>
        <p:pic>
          <p:nvPicPr>
            <p:cNvPr id="115" name="知鱼-1"/>
            <p:cNvPicPr>
              <a:picLocks noChangeAspect="1"/>
            </p:cNvPicPr>
            <p:nvPr/>
          </p:nvPicPr>
          <p:blipFill>
            <a:blip r:embed="rId2" cstate="print">
              <a:extLst>
                <a:ext uri="{28A0092B-C50C-407E-A947-70E740481C1C}">
                  <a14:useLocalDpi xmlns:a14="http://schemas.microsoft.com/office/drawing/2010/main" val="0"/>
                </a:ext>
              </a:extLst>
            </a:blip>
            <a:srcRect l="22284" t="6138" r="26725" b="3202"/>
            <a:stretch>
              <a:fillRect/>
            </a:stretch>
          </p:blipFill>
          <p:spPr>
            <a:xfrm>
              <a:off x="1234020" y="1647203"/>
              <a:ext cx="3032700" cy="3032700"/>
            </a:xfrm>
            <a:custGeom>
              <a:avLst/>
              <a:gdLst>
                <a:gd name="connsiteX0" fmla="*/ 1516350 w 3032700"/>
                <a:gd name="connsiteY0" fmla="*/ 0 h 3032700"/>
                <a:gd name="connsiteX1" fmla="*/ 3032700 w 3032700"/>
                <a:gd name="connsiteY1" fmla="*/ 1516350 h 3032700"/>
                <a:gd name="connsiteX2" fmla="*/ 1516350 w 3032700"/>
                <a:gd name="connsiteY2" fmla="*/ 3032700 h 3032700"/>
                <a:gd name="connsiteX3" fmla="*/ 0 w 3032700"/>
                <a:gd name="connsiteY3" fmla="*/ 1516350 h 3032700"/>
                <a:gd name="connsiteX4" fmla="*/ 1516350 w 3032700"/>
                <a:gd name="connsiteY4" fmla="*/ 0 h 3032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32700" h="3032700">
                  <a:moveTo>
                    <a:pt x="1516350" y="0"/>
                  </a:moveTo>
                  <a:cubicBezTo>
                    <a:pt x="2353807" y="0"/>
                    <a:pt x="3032700" y="678893"/>
                    <a:pt x="3032700" y="1516350"/>
                  </a:cubicBezTo>
                  <a:cubicBezTo>
                    <a:pt x="3032700" y="2353807"/>
                    <a:pt x="2353807" y="3032700"/>
                    <a:pt x="1516350" y="3032700"/>
                  </a:cubicBezTo>
                  <a:cubicBezTo>
                    <a:pt x="678893" y="3032700"/>
                    <a:pt x="0" y="2353807"/>
                    <a:pt x="0" y="1516350"/>
                  </a:cubicBezTo>
                  <a:cubicBezTo>
                    <a:pt x="0" y="678893"/>
                    <a:pt x="678893" y="0"/>
                    <a:pt x="1516350" y="0"/>
                  </a:cubicBezTo>
                  <a:close/>
                </a:path>
              </a:pathLst>
            </a:custGeom>
          </p:spPr>
        </p:pic>
        <p:cxnSp>
          <p:nvCxnSpPr>
            <p:cNvPr id="116" name="知鱼-2"/>
            <p:cNvCxnSpPr/>
            <p:nvPr/>
          </p:nvCxnSpPr>
          <p:spPr>
            <a:xfrm>
              <a:off x="6058880" y="2977984"/>
              <a:ext cx="4644000" cy="0"/>
            </a:xfrm>
            <a:prstGeom prst="line">
              <a:avLst/>
            </a:prstGeom>
            <a:ln w="12700">
              <a:solidFill>
                <a:schemeClr val="bg1">
                  <a:lumMod val="7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7" name="知鱼-3"/>
            <p:cNvCxnSpPr/>
            <p:nvPr/>
          </p:nvCxnSpPr>
          <p:spPr>
            <a:xfrm>
              <a:off x="6058880" y="4499055"/>
              <a:ext cx="4644000" cy="0"/>
            </a:xfrm>
            <a:prstGeom prst="line">
              <a:avLst/>
            </a:prstGeom>
            <a:ln w="12700">
              <a:solidFill>
                <a:schemeClr val="bg1">
                  <a:lumMod val="7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8" name="知鱼-4"/>
            <p:cNvCxnSpPr/>
            <p:nvPr/>
          </p:nvCxnSpPr>
          <p:spPr>
            <a:xfrm>
              <a:off x="6058880" y="6038973"/>
              <a:ext cx="4644000" cy="0"/>
            </a:xfrm>
            <a:prstGeom prst="line">
              <a:avLst/>
            </a:prstGeom>
            <a:ln w="12700">
              <a:solidFill>
                <a:schemeClr val="bg1">
                  <a:lumMod val="7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grpSp>
          <p:nvGrpSpPr>
            <p:cNvPr id="119" name="组合 118"/>
            <p:cNvGrpSpPr/>
            <p:nvPr/>
          </p:nvGrpSpPr>
          <p:grpSpPr>
            <a:xfrm>
              <a:off x="5118857" y="3596638"/>
              <a:ext cx="617610" cy="617610"/>
              <a:chOff x="-2144828" y="4997211"/>
              <a:chExt cx="617610" cy="617610"/>
            </a:xfrm>
          </p:grpSpPr>
          <p:sp>
            <p:nvSpPr>
              <p:cNvPr id="149" name="知鱼-5"/>
              <p:cNvSpPr/>
              <p:nvPr/>
            </p:nvSpPr>
            <p:spPr>
              <a:xfrm>
                <a:off x="-2144828" y="4997211"/>
                <a:ext cx="617610" cy="61761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50" name="组合 149"/>
              <p:cNvGrpSpPr/>
              <p:nvPr/>
            </p:nvGrpSpPr>
            <p:grpSpPr>
              <a:xfrm>
                <a:off x="-1985490" y="5167519"/>
                <a:ext cx="276994" cy="276994"/>
                <a:chOff x="5403758" y="4398021"/>
                <a:chExt cx="276994" cy="276994"/>
              </a:xfrm>
            </p:grpSpPr>
            <p:sp>
              <p:nvSpPr>
                <p:cNvPr id="151" name="知鱼-6"/>
                <p:cNvSpPr/>
                <p:nvPr/>
              </p:nvSpPr>
              <p:spPr>
                <a:xfrm>
                  <a:off x="5403758" y="4398021"/>
                  <a:ext cx="209345" cy="210260"/>
                </a:xfrm>
                <a:custGeom>
                  <a:avLst/>
                  <a:gdLst/>
                  <a:ahLst/>
                  <a:cxnLst>
                    <a:cxn ang="0">
                      <a:pos x="wd2" y="hd2"/>
                    </a:cxn>
                    <a:cxn ang="5400000">
                      <a:pos x="wd2" y="hd2"/>
                    </a:cxn>
                    <a:cxn ang="10800000">
                      <a:pos x="wd2" y="hd2"/>
                    </a:cxn>
                    <a:cxn ang="16200000">
                      <a:pos x="wd2" y="hd2"/>
                    </a:cxn>
                  </a:cxnLst>
                  <a:rect l="0" t="0" r="r" b="b"/>
                  <a:pathLst>
                    <a:path w="21600" h="21600" extrusionOk="0">
                      <a:moveTo>
                        <a:pt x="17814" y="16256"/>
                      </a:moveTo>
                      <a:cubicBezTo>
                        <a:pt x="18482" y="16033"/>
                        <a:pt x="18928" y="16033"/>
                        <a:pt x="19373" y="16033"/>
                      </a:cubicBezTo>
                      <a:cubicBezTo>
                        <a:pt x="20264" y="16478"/>
                        <a:pt x="20264" y="16478"/>
                        <a:pt x="20264" y="16478"/>
                      </a:cubicBezTo>
                      <a:cubicBezTo>
                        <a:pt x="20264" y="16478"/>
                        <a:pt x="20264" y="16478"/>
                        <a:pt x="20264" y="16478"/>
                      </a:cubicBezTo>
                      <a:cubicBezTo>
                        <a:pt x="20264" y="16478"/>
                        <a:pt x="20264" y="16478"/>
                        <a:pt x="20264" y="16478"/>
                      </a:cubicBezTo>
                      <a:cubicBezTo>
                        <a:pt x="20264" y="16478"/>
                        <a:pt x="20264" y="16478"/>
                        <a:pt x="20264" y="16478"/>
                      </a:cubicBezTo>
                      <a:cubicBezTo>
                        <a:pt x="20264" y="16478"/>
                        <a:pt x="20264" y="16478"/>
                        <a:pt x="20264" y="16478"/>
                      </a:cubicBezTo>
                      <a:cubicBezTo>
                        <a:pt x="21600" y="13361"/>
                        <a:pt x="21600" y="13361"/>
                        <a:pt x="21600" y="13361"/>
                      </a:cubicBezTo>
                      <a:cubicBezTo>
                        <a:pt x="21600" y="13361"/>
                        <a:pt x="21600" y="13361"/>
                        <a:pt x="21600" y="13361"/>
                      </a:cubicBezTo>
                      <a:cubicBezTo>
                        <a:pt x="21600" y="13361"/>
                        <a:pt x="21600" y="13361"/>
                        <a:pt x="21600" y="13361"/>
                      </a:cubicBezTo>
                      <a:cubicBezTo>
                        <a:pt x="21600" y="13138"/>
                        <a:pt x="21600" y="13138"/>
                        <a:pt x="21600" y="13138"/>
                      </a:cubicBezTo>
                      <a:cubicBezTo>
                        <a:pt x="20709" y="12915"/>
                        <a:pt x="20709" y="12915"/>
                        <a:pt x="20709" y="12915"/>
                      </a:cubicBezTo>
                      <a:cubicBezTo>
                        <a:pt x="19596" y="12247"/>
                        <a:pt x="19151" y="10911"/>
                        <a:pt x="19819" y="9798"/>
                      </a:cubicBezTo>
                      <a:cubicBezTo>
                        <a:pt x="19819" y="9130"/>
                        <a:pt x="20264" y="8685"/>
                        <a:pt x="20709" y="8462"/>
                      </a:cubicBezTo>
                      <a:cubicBezTo>
                        <a:pt x="21600" y="8016"/>
                        <a:pt x="21600" y="8016"/>
                        <a:pt x="21600" y="8016"/>
                      </a:cubicBezTo>
                      <a:cubicBezTo>
                        <a:pt x="21600" y="8016"/>
                        <a:pt x="21600" y="8016"/>
                        <a:pt x="21600" y="8016"/>
                      </a:cubicBezTo>
                      <a:cubicBezTo>
                        <a:pt x="21600" y="8016"/>
                        <a:pt x="21600" y="8016"/>
                        <a:pt x="21600" y="8016"/>
                      </a:cubicBezTo>
                      <a:cubicBezTo>
                        <a:pt x="21600" y="8016"/>
                        <a:pt x="21600" y="8016"/>
                        <a:pt x="21600" y="8016"/>
                      </a:cubicBezTo>
                      <a:cubicBezTo>
                        <a:pt x="20264" y="4899"/>
                        <a:pt x="20264" y="4899"/>
                        <a:pt x="20264" y="4899"/>
                      </a:cubicBezTo>
                      <a:cubicBezTo>
                        <a:pt x="20264" y="4899"/>
                        <a:pt x="20264" y="4899"/>
                        <a:pt x="20264" y="4899"/>
                      </a:cubicBezTo>
                      <a:cubicBezTo>
                        <a:pt x="20264" y="4899"/>
                        <a:pt x="20264" y="4899"/>
                        <a:pt x="20264" y="4899"/>
                      </a:cubicBezTo>
                      <a:cubicBezTo>
                        <a:pt x="20264" y="4899"/>
                        <a:pt x="20264" y="4899"/>
                        <a:pt x="20264" y="4899"/>
                      </a:cubicBezTo>
                      <a:cubicBezTo>
                        <a:pt x="20264" y="4899"/>
                        <a:pt x="20264" y="4899"/>
                        <a:pt x="20264" y="4899"/>
                      </a:cubicBezTo>
                      <a:cubicBezTo>
                        <a:pt x="20264" y="4899"/>
                        <a:pt x="20264" y="4899"/>
                        <a:pt x="20264" y="4899"/>
                      </a:cubicBezTo>
                      <a:cubicBezTo>
                        <a:pt x="19373" y="5344"/>
                        <a:pt x="19373" y="5344"/>
                        <a:pt x="19373" y="5344"/>
                      </a:cubicBezTo>
                      <a:cubicBezTo>
                        <a:pt x="18037" y="5567"/>
                        <a:pt x="16924" y="4899"/>
                        <a:pt x="16256" y="3786"/>
                      </a:cubicBezTo>
                      <a:cubicBezTo>
                        <a:pt x="16033" y="3340"/>
                        <a:pt x="16033" y="2672"/>
                        <a:pt x="16256" y="2227"/>
                      </a:cubicBezTo>
                      <a:cubicBezTo>
                        <a:pt x="16478" y="1336"/>
                        <a:pt x="16478" y="1336"/>
                        <a:pt x="16478" y="1336"/>
                      </a:cubicBezTo>
                      <a:cubicBezTo>
                        <a:pt x="16478" y="1336"/>
                        <a:pt x="16478" y="1336"/>
                        <a:pt x="16478" y="1336"/>
                      </a:cubicBezTo>
                      <a:cubicBezTo>
                        <a:pt x="16478" y="1336"/>
                        <a:pt x="16478" y="1336"/>
                        <a:pt x="16478" y="1336"/>
                      </a:cubicBezTo>
                      <a:cubicBezTo>
                        <a:pt x="16478" y="1336"/>
                        <a:pt x="16478" y="1336"/>
                        <a:pt x="16478" y="1336"/>
                      </a:cubicBezTo>
                      <a:cubicBezTo>
                        <a:pt x="16478" y="1336"/>
                        <a:pt x="16478" y="1336"/>
                        <a:pt x="16478" y="1336"/>
                      </a:cubicBezTo>
                      <a:cubicBezTo>
                        <a:pt x="13361" y="0"/>
                        <a:pt x="13361" y="0"/>
                        <a:pt x="13361" y="0"/>
                      </a:cubicBezTo>
                      <a:cubicBezTo>
                        <a:pt x="13361" y="0"/>
                        <a:pt x="13361" y="0"/>
                        <a:pt x="13361" y="0"/>
                      </a:cubicBezTo>
                      <a:cubicBezTo>
                        <a:pt x="13361" y="0"/>
                        <a:pt x="13361" y="0"/>
                        <a:pt x="13361" y="0"/>
                      </a:cubicBezTo>
                      <a:cubicBezTo>
                        <a:pt x="13361" y="0"/>
                        <a:pt x="13361" y="0"/>
                        <a:pt x="13361" y="0"/>
                      </a:cubicBezTo>
                      <a:cubicBezTo>
                        <a:pt x="12915" y="891"/>
                        <a:pt x="12915" y="891"/>
                        <a:pt x="12915" y="891"/>
                      </a:cubicBezTo>
                      <a:cubicBezTo>
                        <a:pt x="12247" y="2004"/>
                        <a:pt x="10911" y="2449"/>
                        <a:pt x="9798" y="2004"/>
                      </a:cubicBezTo>
                      <a:cubicBezTo>
                        <a:pt x="9353" y="1781"/>
                        <a:pt x="8907" y="1336"/>
                        <a:pt x="8685" y="891"/>
                      </a:cubicBezTo>
                      <a:cubicBezTo>
                        <a:pt x="8239" y="0"/>
                        <a:pt x="8239" y="0"/>
                        <a:pt x="8239" y="0"/>
                      </a:cubicBezTo>
                      <a:cubicBezTo>
                        <a:pt x="8239" y="0"/>
                        <a:pt x="8239" y="0"/>
                        <a:pt x="8239" y="0"/>
                      </a:cubicBezTo>
                      <a:cubicBezTo>
                        <a:pt x="8239" y="0"/>
                        <a:pt x="8239" y="0"/>
                        <a:pt x="8239" y="0"/>
                      </a:cubicBezTo>
                      <a:cubicBezTo>
                        <a:pt x="8239" y="0"/>
                        <a:pt x="8239" y="0"/>
                        <a:pt x="8239" y="0"/>
                      </a:cubicBezTo>
                      <a:cubicBezTo>
                        <a:pt x="4899" y="1336"/>
                        <a:pt x="4899" y="1336"/>
                        <a:pt x="4899" y="1336"/>
                      </a:cubicBezTo>
                      <a:cubicBezTo>
                        <a:pt x="4899" y="1336"/>
                        <a:pt x="4899" y="1336"/>
                        <a:pt x="4899" y="1336"/>
                      </a:cubicBezTo>
                      <a:cubicBezTo>
                        <a:pt x="4899" y="1336"/>
                        <a:pt x="4899" y="1336"/>
                        <a:pt x="4899" y="1336"/>
                      </a:cubicBezTo>
                      <a:cubicBezTo>
                        <a:pt x="4899" y="1336"/>
                        <a:pt x="4899" y="1336"/>
                        <a:pt x="4899" y="1336"/>
                      </a:cubicBezTo>
                      <a:cubicBezTo>
                        <a:pt x="4899" y="1336"/>
                        <a:pt x="4899" y="1336"/>
                        <a:pt x="4899" y="1336"/>
                      </a:cubicBezTo>
                      <a:cubicBezTo>
                        <a:pt x="4899" y="1336"/>
                        <a:pt x="4899" y="1559"/>
                        <a:pt x="4899" y="1559"/>
                      </a:cubicBezTo>
                      <a:cubicBezTo>
                        <a:pt x="5344" y="2227"/>
                        <a:pt x="5344" y="2227"/>
                        <a:pt x="5344" y="2227"/>
                      </a:cubicBezTo>
                      <a:cubicBezTo>
                        <a:pt x="5567" y="3563"/>
                        <a:pt x="5122" y="4676"/>
                        <a:pt x="3786" y="5344"/>
                      </a:cubicBezTo>
                      <a:cubicBezTo>
                        <a:pt x="3340" y="5567"/>
                        <a:pt x="2895" y="5567"/>
                        <a:pt x="2227" y="5344"/>
                      </a:cubicBezTo>
                      <a:cubicBezTo>
                        <a:pt x="1336" y="5122"/>
                        <a:pt x="1336" y="5122"/>
                        <a:pt x="1336" y="5122"/>
                      </a:cubicBezTo>
                      <a:cubicBezTo>
                        <a:pt x="1336" y="5122"/>
                        <a:pt x="1336" y="5122"/>
                        <a:pt x="1336" y="5122"/>
                      </a:cubicBezTo>
                      <a:cubicBezTo>
                        <a:pt x="1336" y="5122"/>
                        <a:pt x="1336" y="5122"/>
                        <a:pt x="1336" y="5122"/>
                      </a:cubicBezTo>
                      <a:cubicBezTo>
                        <a:pt x="1336" y="5122"/>
                        <a:pt x="1336" y="5122"/>
                        <a:pt x="1336" y="5122"/>
                      </a:cubicBezTo>
                      <a:cubicBezTo>
                        <a:pt x="1336" y="5122"/>
                        <a:pt x="1336" y="5122"/>
                        <a:pt x="1336" y="5122"/>
                      </a:cubicBezTo>
                      <a:cubicBezTo>
                        <a:pt x="0" y="8239"/>
                        <a:pt x="0" y="8239"/>
                        <a:pt x="0" y="8239"/>
                      </a:cubicBezTo>
                      <a:cubicBezTo>
                        <a:pt x="0" y="8239"/>
                        <a:pt x="0" y="8239"/>
                        <a:pt x="0" y="8239"/>
                      </a:cubicBezTo>
                      <a:cubicBezTo>
                        <a:pt x="0" y="8239"/>
                        <a:pt x="0" y="8239"/>
                        <a:pt x="0" y="8239"/>
                      </a:cubicBezTo>
                      <a:cubicBezTo>
                        <a:pt x="0" y="8239"/>
                        <a:pt x="0" y="8239"/>
                        <a:pt x="223" y="8239"/>
                      </a:cubicBezTo>
                      <a:cubicBezTo>
                        <a:pt x="891" y="8685"/>
                        <a:pt x="891" y="8685"/>
                        <a:pt x="891" y="8685"/>
                      </a:cubicBezTo>
                      <a:cubicBezTo>
                        <a:pt x="2004" y="9353"/>
                        <a:pt x="2449" y="10689"/>
                        <a:pt x="2004" y="11802"/>
                      </a:cubicBezTo>
                      <a:cubicBezTo>
                        <a:pt x="1781" y="12470"/>
                        <a:pt x="1336" y="12693"/>
                        <a:pt x="1113" y="13138"/>
                      </a:cubicBezTo>
                      <a:cubicBezTo>
                        <a:pt x="223" y="13361"/>
                        <a:pt x="223" y="13361"/>
                        <a:pt x="223" y="13361"/>
                      </a:cubicBezTo>
                      <a:cubicBezTo>
                        <a:pt x="223" y="13361"/>
                        <a:pt x="223" y="13361"/>
                        <a:pt x="223" y="13361"/>
                      </a:cubicBezTo>
                      <a:cubicBezTo>
                        <a:pt x="223" y="13361"/>
                        <a:pt x="223" y="13361"/>
                        <a:pt x="223" y="13361"/>
                      </a:cubicBezTo>
                      <a:cubicBezTo>
                        <a:pt x="223" y="13361"/>
                        <a:pt x="223" y="13361"/>
                        <a:pt x="223" y="13361"/>
                      </a:cubicBezTo>
                      <a:cubicBezTo>
                        <a:pt x="1559" y="16701"/>
                        <a:pt x="1559" y="16701"/>
                        <a:pt x="1559" y="16701"/>
                      </a:cubicBezTo>
                      <a:cubicBezTo>
                        <a:pt x="1559" y="16701"/>
                        <a:pt x="1559" y="16701"/>
                        <a:pt x="1559" y="16701"/>
                      </a:cubicBezTo>
                      <a:cubicBezTo>
                        <a:pt x="1559" y="16701"/>
                        <a:pt x="1559" y="16701"/>
                        <a:pt x="1559" y="16701"/>
                      </a:cubicBezTo>
                      <a:cubicBezTo>
                        <a:pt x="1559" y="16701"/>
                        <a:pt x="1559" y="16701"/>
                        <a:pt x="1559" y="16701"/>
                      </a:cubicBezTo>
                      <a:cubicBezTo>
                        <a:pt x="1559" y="16701"/>
                        <a:pt x="1559" y="16701"/>
                        <a:pt x="1559" y="16701"/>
                      </a:cubicBezTo>
                      <a:cubicBezTo>
                        <a:pt x="1559" y="16701"/>
                        <a:pt x="1559" y="16701"/>
                        <a:pt x="1559" y="16701"/>
                      </a:cubicBezTo>
                      <a:cubicBezTo>
                        <a:pt x="2449" y="16256"/>
                        <a:pt x="2449" y="16256"/>
                        <a:pt x="2449" y="16256"/>
                      </a:cubicBezTo>
                      <a:cubicBezTo>
                        <a:pt x="3563" y="16033"/>
                        <a:pt x="4899" y="16701"/>
                        <a:pt x="5344" y="17814"/>
                      </a:cubicBezTo>
                      <a:cubicBezTo>
                        <a:pt x="5567" y="18260"/>
                        <a:pt x="5567" y="18928"/>
                        <a:pt x="5567" y="19373"/>
                      </a:cubicBezTo>
                      <a:cubicBezTo>
                        <a:pt x="5122" y="20264"/>
                        <a:pt x="5122" y="20264"/>
                        <a:pt x="5122" y="20264"/>
                      </a:cubicBezTo>
                      <a:cubicBezTo>
                        <a:pt x="5122" y="20264"/>
                        <a:pt x="5122" y="20264"/>
                        <a:pt x="5122" y="20264"/>
                      </a:cubicBezTo>
                      <a:cubicBezTo>
                        <a:pt x="5122" y="20264"/>
                        <a:pt x="5122" y="20264"/>
                        <a:pt x="5122" y="20264"/>
                      </a:cubicBezTo>
                      <a:cubicBezTo>
                        <a:pt x="5122" y="20264"/>
                        <a:pt x="5122" y="20264"/>
                        <a:pt x="5122" y="20264"/>
                      </a:cubicBezTo>
                      <a:cubicBezTo>
                        <a:pt x="5122" y="20264"/>
                        <a:pt x="5122" y="20264"/>
                        <a:pt x="5122" y="20264"/>
                      </a:cubicBezTo>
                      <a:cubicBezTo>
                        <a:pt x="8462" y="21600"/>
                        <a:pt x="8462" y="21600"/>
                        <a:pt x="8462" y="21600"/>
                      </a:cubicBezTo>
                      <a:cubicBezTo>
                        <a:pt x="8462" y="21600"/>
                        <a:pt x="8462" y="21600"/>
                        <a:pt x="8462" y="21600"/>
                      </a:cubicBezTo>
                      <a:cubicBezTo>
                        <a:pt x="8462" y="21600"/>
                        <a:pt x="8462" y="21600"/>
                        <a:pt x="8462" y="21600"/>
                      </a:cubicBezTo>
                      <a:cubicBezTo>
                        <a:pt x="8462" y="21600"/>
                        <a:pt x="8462" y="21600"/>
                        <a:pt x="8462" y="21600"/>
                      </a:cubicBezTo>
                      <a:cubicBezTo>
                        <a:pt x="8685" y="20709"/>
                        <a:pt x="8685" y="20709"/>
                        <a:pt x="8685" y="20709"/>
                      </a:cubicBezTo>
                      <a:cubicBezTo>
                        <a:pt x="9353" y="19596"/>
                        <a:pt x="10689" y="19151"/>
                        <a:pt x="12025" y="19596"/>
                      </a:cubicBezTo>
                      <a:cubicBezTo>
                        <a:pt x="12470" y="19819"/>
                        <a:pt x="12915" y="20264"/>
                        <a:pt x="13138" y="20709"/>
                      </a:cubicBezTo>
                      <a:cubicBezTo>
                        <a:pt x="13584" y="21600"/>
                        <a:pt x="13584" y="21600"/>
                        <a:pt x="13584" y="21600"/>
                      </a:cubicBezTo>
                      <a:cubicBezTo>
                        <a:pt x="13584" y="21600"/>
                        <a:pt x="13584" y="21600"/>
                        <a:pt x="13584" y="21600"/>
                      </a:cubicBezTo>
                      <a:cubicBezTo>
                        <a:pt x="13584" y="21600"/>
                        <a:pt x="13584" y="21600"/>
                        <a:pt x="13584" y="21600"/>
                      </a:cubicBezTo>
                      <a:cubicBezTo>
                        <a:pt x="13584" y="21600"/>
                        <a:pt x="13584" y="21600"/>
                        <a:pt x="13584" y="21600"/>
                      </a:cubicBezTo>
                      <a:cubicBezTo>
                        <a:pt x="16701" y="20264"/>
                        <a:pt x="16701" y="20264"/>
                        <a:pt x="16701" y="20264"/>
                      </a:cubicBezTo>
                      <a:cubicBezTo>
                        <a:pt x="16701" y="20264"/>
                        <a:pt x="16701" y="20264"/>
                        <a:pt x="16701" y="20264"/>
                      </a:cubicBezTo>
                      <a:cubicBezTo>
                        <a:pt x="16701" y="20264"/>
                        <a:pt x="16701" y="20264"/>
                        <a:pt x="16701" y="20264"/>
                      </a:cubicBezTo>
                      <a:cubicBezTo>
                        <a:pt x="16701" y="20264"/>
                        <a:pt x="16701" y="20264"/>
                        <a:pt x="16701" y="20264"/>
                      </a:cubicBezTo>
                      <a:cubicBezTo>
                        <a:pt x="16701" y="20264"/>
                        <a:pt x="16701" y="20264"/>
                        <a:pt x="16701" y="20264"/>
                      </a:cubicBezTo>
                      <a:cubicBezTo>
                        <a:pt x="16701" y="20041"/>
                        <a:pt x="16701" y="20041"/>
                        <a:pt x="16701" y="20041"/>
                      </a:cubicBezTo>
                      <a:cubicBezTo>
                        <a:pt x="16256" y="19373"/>
                        <a:pt x="16256" y="19373"/>
                        <a:pt x="16256" y="19373"/>
                      </a:cubicBezTo>
                      <a:cubicBezTo>
                        <a:pt x="16033" y="18037"/>
                        <a:pt x="16701" y="16701"/>
                        <a:pt x="17814" y="16256"/>
                      </a:cubicBezTo>
                      <a:close/>
                      <a:moveTo>
                        <a:pt x="12470" y="14697"/>
                      </a:moveTo>
                      <a:cubicBezTo>
                        <a:pt x="10466" y="15588"/>
                        <a:pt x="7794" y="14474"/>
                        <a:pt x="6903" y="12470"/>
                      </a:cubicBezTo>
                      <a:cubicBezTo>
                        <a:pt x="6012" y="10243"/>
                        <a:pt x="7126" y="7794"/>
                        <a:pt x="9130" y="6903"/>
                      </a:cubicBezTo>
                      <a:cubicBezTo>
                        <a:pt x="11357" y="6012"/>
                        <a:pt x="13806" y="6903"/>
                        <a:pt x="14697" y="9130"/>
                      </a:cubicBezTo>
                      <a:cubicBezTo>
                        <a:pt x="15588" y="11357"/>
                        <a:pt x="14697" y="13806"/>
                        <a:pt x="12470" y="14697"/>
                      </a:cubicBezTo>
                      <a:close/>
                    </a:path>
                  </a:pathLst>
                </a:custGeom>
                <a:solidFill>
                  <a:srgbClr val="FFFFFF"/>
                </a:solidFill>
                <a:ln w="12700" cap="flat">
                  <a:noFill/>
                  <a:miter lim="400000"/>
                </a:ln>
                <a:effectLst/>
              </p:spPr>
              <p:txBody>
                <a:bodyPr wrap="square" lIns="45720" tIns="45720" rIns="45720" bIns="45720" numCol="1" anchor="t">
                  <a:noAutofit/>
                </a:bodyPr>
                <a:lstStyle/>
                <a:p>
                  <a:endParaRPr sz="900" dirty="0"/>
                </a:p>
              </p:txBody>
            </p:sp>
            <p:sp>
              <p:nvSpPr>
                <p:cNvPr id="152" name="知鱼-7"/>
                <p:cNvSpPr/>
                <p:nvPr/>
              </p:nvSpPr>
              <p:spPr>
                <a:xfrm>
                  <a:off x="5574707" y="4568971"/>
                  <a:ext cx="106045" cy="106044"/>
                </a:xfrm>
                <a:custGeom>
                  <a:avLst/>
                  <a:gdLst/>
                  <a:ahLst/>
                  <a:cxnLst>
                    <a:cxn ang="0">
                      <a:pos x="wd2" y="hd2"/>
                    </a:cxn>
                    <a:cxn ang="5400000">
                      <a:pos x="wd2" y="hd2"/>
                    </a:cxn>
                    <a:cxn ang="10800000">
                      <a:pos x="wd2" y="hd2"/>
                    </a:cxn>
                    <a:cxn ang="16200000">
                      <a:pos x="wd2" y="hd2"/>
                    </a:cxn>
                  </a:cxnLst>
                  <a:rect l="0" t="0" r="r" b="b"/>
                  <a:pathLst>
                    <a:path w="21600" h="21600" extrusionOk="0">
                      <a:moveTo>
                        <a:pt x="21600" y="12784"/>
                      </a:moveTo>
                      <a:cubicBezTo>
                        <a:pt x="21600" y="8816"/>
                        <a:pt x="21600" y="8816"/>
                        <a:pt x="21600" y="8816"/>
                      </a:cubicBezTo>
                      <a:cubicBezTo>
                        <a:pt x="18955" y="8816"/>
                        <a:pt x="18955" y="8816"/>
                        <a:pt x="18955" y="8816"/>
                      </a:cubicBezTo>
                      <a:cubicBezTo>
                        <a:pt x="18955" y="7935"/>
                        <a:pt x="18514" y="7053"/>
                        <a:pt x="18073" y="6612"/>
                      </a:cubicBezTo>
                      <a:cubicBezTo>
                        <a:pt x="19837" y="4849"/>
                        <a:pt x="19837" y="4849"/>
                        <a:pt x="19837" y="4849"/>
                      </a:cubicBezTo>
                      <a:cubicBezTo>
                        <a:pt x="16751" y="1763"/>
                        <a:pt x="16751" y="1763"/>
                        <a:pt x="16751" y="1763"/>
                      </a:cubicBezTo>
                      <a:cubicBezTo>
                        <a:pt x="14988" y="3527"/>
                        <a:pt x="14988" y="3527"/>
                        <a:pt x="14988" y="3527"/>
                      </a:cubicBezTo>
                      <a:cubicBezTo>
                        <a:pt x="14547" y="3086"/>
                        <a:pt x="13665" y="2645"/>
                        <a:pt x="12784" y="2204"/>
                      </a:cubicBezTo>
                      <a:cubicBezTo>
                        <a:pt x="12784" y="0"/>
                        <a:pt x="12784" y="0"/>
                        <a:pt x="12784" y="0"/>
                      </a:cubicBezTo>
                      <a:cubicBezTo>
                        <a:pt x="8376" y="0"/>
                        <a:pt x="8376" y="0"/>
                        <a:pt x="8376" y="0"/>
                      </a:cubicBezTo>
                      <a:cubicBezTo>
                        <a:pt x="8376" y="2204"/>
                        <a:pt x="8376" y="2204"/>
                        <a:pt x="8376" y="2204"/>
                      </a:cubicBezTo>
                      <a:cubicBezTo>
                        <a:pt x="7494" y="2645"/>
                        <a:pt x="7053" y="3086"/>
                        <a:pt x="6171" y="3527"/>
                      </a:cubicBezTo>
                      <a:cubicBezTo>
                        <a:pt x="4408" y="1763"/>
                        <a:pt x="4408" y="1763"/>
                        <a:pt x="4408" y="1763"/>
                      </a:cubicBezTo>
                      <a:cubicBezTo>
                        <a:pt x="1322" y="4849"/>
                        <a:pt x="1322" y="4849"/>
                        <a:pt x="1322" y="4849"/>
                      </a:cubicBezTo>
                      <a:cubicBezTo>
                        <a:pt x="3086" y="6612"/>
                        <a:pt x="3086" y="6612"/>
                        <a:pt x="3086" y="6612"/>
                      </a:cubicBezTo>
                      <a:cubicBezTo>
                        <a:pt x="2645" y="7053"/>
                        <a:pt x="2645" y="7935"/>
                        <a:pt x="2204" y="8816"/>
                      </a:cubicBezTo>
                      <a:cubicBezTo>
                        <a:pt x="0" y="8816"/>
                        <a:pt x="0" y="8816"/>
                        <a:pt x="0" y="8816"/>
                      </a:cubicBezTo>
                      <a:cubicBezTo>
                        <a:pt x="0" y="12784"/>
                        <a:pt x="0" y="12784"/>
                        <a:pt x="0" y="12784"/>
                      </a:cubicBezTo>
                      <a:cubicBezTo>
                        <a:pt x="2204" y="12784"/>
                        <a:pt x="2204" y="12784"/>
                        <a:pt x="2204" y="12784"/>
                      </a:cubicBezTo>
                      <a:cubicBezTo>
                        <a:pt x="2645" y="13665"/>
                        <a:pt x="2645" y="14547"/>
                        <a:pt x="3086" y="15429"/>
                      </a:cubicBezTo>
                      <a:cubicBezTo>
                        <a:pt x="1322" y="16751"/>
                        <a:pt x="1322" y="16751"/>
                        <a:pt x="1322" y="16751"/>
                      </a:cubicBezTo>
                      <a:cubicBezTo>
                        <a:pt x="4408" y="19837"/>
                        <a:pt x="4408" y="19837"/>
                        <a:pt x="4408" y="19837"/>
                      </a:cubicBezTo>
                      <a:cubicBezTo>
                        <a:pt x="6171" y="18073"/>
                        <a:pt x="6171" y="18073"/>
                        <a:pt x="6171" y="18073"/>
                      </a:cubicBezTo>
                      <a:cubicBezTo>
                        <a:pt x="7053" y="18514"/>
                        <a:pt x="7494" y="18955"/>
                        <a:pt x="8376" y="18955"/>
                      </a:cubicBezTo>
                      <a:cubicBezTo>
                        <a:pt x="8376" y="21600"/>
                        <a:pt x="8376" y="21600"/>
                        <a:pt x="8376" y="21600"/>
                      </a:cubicBezTo>
                      <a:cubicBezTo>
                        <a:pt x="12784" y="21600"/>
                        <a:pt x="12784" y="21600"/>
                        <a:pt x="12784" y="21600"/>
                      </a:cubicBezTo>
                      <a:cubicBezTo>
                        <a:pt x="12784" y="18955"/>
                        <a:pt x="12784" y="18955"/>
                        <a:pt x="12784" y="18955"/>
                      </a:cubicBezTo>
                      <a:cubicBezTo>
                        <a:pt x="13665" y="18955"/>
                        <a:pt x="14547" y="18514"/>
                        <a:pt x="14988" y="18073"/>
                      </a:cubicBezTo>
                      <a:cubicBezTo>
                        <a:pt x="16751" y="19837"/>
                        <a:pt x="16751" y="19837"/>
                        <a:pt x="16751" y="19837"/>
                      </a:cubicBezTo>
                      <a:cubicBezTo>
                        <a:pt x="19837" y="16751"/>
                        <a:pt x="19837" y="16751"/>
                        <a:pt x="19837" y="16751"/>
                      </a:cubicBezTo>
                      <a:cubicBezTo>
                        <a:pt x="18073" y="14988"/>
                        <a:pt x="18073" y="14988"/>
                        <a:pt x="18073" y="14988"/>
                      </a:cubicBezTo>
                      <a:cubicBezTo>
                        <a:pt x="18514" y="14547"/>
                        <a:pt x="18955" y="13665"/>
                        <a:pt x="18955" y="12784"/>
                      </a:cubicBezTo>
                      <a:lnTo>
                        <a:pt x="21600" y="12784"/>
                      </a:lnTo>
                      <a:close/>
                      <a:moveTo>
                        <a:pt x="10580" y="14106"/>
                      </a:moveTo>
                      <a:cubicBezTo>
                        <a:pt x="8816" y="14106"/>
                        <a:pt x="7494" y="12343"/>
                        <a:pt x="7494" y="10580"/>
                      </a:cubicBezTo>
                      <a:cubicBezTo>
                        <a:pt x="7494" y="8816"/>
                        <a:pt x="8816" y="7494"/>
                        <a:pt x="10580" y="7494"/>
                      </a:cubicBezTo>
                      <a:cubicBezTo>
                        <a:pt x="12343" y="7494"/>
                        <a:pt x="13665" y="8816"/>
                        <a:pt x="13665" y="10580"/>
                      </a:cubicBezTo>
                      <a:cubicBezTo>
                        <a:pt x="13665" y="12343"/>
                        <a:pt x="12343" y="14106"/>
                        <a:pt x="10580" y="14106"/>
                      </a:cubicBezTo>
                      <a:close/>
                    </a:path>
                  </a:pathLst>
                </a:custGeom>
                <a:solidFill>
                  <a:srgbClr val="FFFFFF"/>
                </a:solidFill>
                <a:ln w="12700" cap="flat">
                  <a:noFill/>
                  <a:miter lim="400000"/>
                </a:ln>
                <a:effectLst/>
              </p:spPr>
              <p:txBody>
                <a:bodyPr wrap="square" lIns="45720" tIns="45720" rIns="45720" bIns="45720" numCol="1" anchor="t">
                  <a:noAutofit/>
                </a:bodyPr>
                <a:lstStyle/>
                <a:p>
                  <a:endParaRPr sz="900" dirty="0"/>
                </a:p>
              </p:txBody>
            </p:sp>
          </p:grpSp>
        </p:grpSp>
        <p:grpSp>
          <p:nvGrpSpPr>
            <p:cNvPr id="120" name="组合 119"/>
            <p:cNvGrpSpPr/>
            <p:nvPr/>
          </p:nvGrpSpPr>
          <p:grpSpPr>
            <a:xfrm>
              <a:off x="5133940" y="2109142"/>
              <a:ext cx="617610" cy="617610"/>
              <a:chOff x="-2144828" y="3933349"/>
              <a:chExt cx="617610" cy="617610"/>
            </a:xfrm>
          </p:grpSpPr>
          <p:sp>
            <p:nvSpPr>
              <p:cNvPr id="144" name="知鱼-8"/>
              <p:cNvSpPr/>
              <p:nvPr/>
            </p:nvSpPr>
            <p:spPr>
              <a:xfrm>
                <a:off x="-2144828" y="3933349"/>
                <a:ext cx="617610" cy="61761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5" name="组合 144"/>
              <p:cNvGrpSpPr/>
              <p:nvPr/>
            </p:nvGrpSpPr>
            <p:grpSpPr>
              <a:xfrm>
                <a:off x="-1963550" y="4103657"/>
                <a:ext cx="255054" cy="276994"/>
                <a:chOff x="10949112" y="2182987"/>
                <a:chExt cx="255054" cy="276994"/>
              </a:xfrm>
            </p:grpSpPr>
            <p:sp>
              <p:nvSpPr>
                <p:cNvPr id="146" name="知鱼-9"/>
                <p:cNvSpPr/>
                <p:nvPr/>
              </p:nvSpPr>
              <p:spPr>
                <a:xfrm>
                  <a:off x="10949112" y="2182987"/>
                  <a:ext cx="255054" cy="127985"/>
                </a:xfrm>
                <a:custGeom>
                  <a:avLst/>
                  <a:gdLst/>
                  <a:ahLst/>
                  <a:cxnLst>
                    <a:cxn ang="0">
                      <a:pos x="wd2" y="hd2"/>
                    </a:cxn>
                    <a:cxn ang="5400000">
                      <a:pos x="wd2" y="hd2"/>
                    </a:cxn>
                    <a:cxn ang="10800000">
                      <a:pos x="wd2" y="hd2"/>
                    </a:cxn>
                    <a:cxn ang="16200000">
                      <a:pos x="wd2" y="hd2"/>
                    </a:cxn>
                  </a:cxnLst>
                  <a:rect l="0" t="0" r="r" b="b"/>
                  <a:pathLst>
                    <a:path w="21600" h="21600" extrusionOk="0">
                      <a:moveTo>
                        <a:pt x="10839" y="0"/>
                      </a:moveTo>
                      <a:lnTo>
                        <a:pt x="0" y="10646"/>
                      </a:lnTo>
                      <a:lnTo>
                        <a:pt x="10839" y="21600"/>
                      </a:lnTo>
                      <a:lnTo>
                        <a:pt x="21600" y="10646"/>
                      </a:lnTo>
                      <a:lnTo>
                        <a:pt x="10839" y="0"/>
                      </a:lnTo>
                      <a:close/>
                    </a:path>
                  </a:pathLst>
                </a:custGeom>
                <a:solidFill>
                  <a:srgbClr val="FFFFFF"/>
                </a:solidFill>
                <a:ln w="12700" cap="flat">
                  <a:noFill/>
                  <a:miter lim="400000"/>
                </a:ln>
                <a:effectLst/>
              </p:spPr>
              <p:txBody>
                <a:bodyPr wrap="square" lIns="45720" tIns="45720" rIns="45720" bIns="45720" numCol="1" anchor="t">
                  <a:noAutofit/>
                </a:bodyPr>
                <a:lstStyle/>
                <a:p>
                  <a:endParaRPr sz="900" dirty="0"/>
                </a:p>
              </p:txBody>
            </p:sp>
            <p:sp>
              <p:nvSpPr>
                <p:cNvPr id="147" name="知鱼-10"/>
                <p:cNvSpPr/>
                <p:nvPr/>
              </p:nvSpPr>
              <p:spPr>
                <a:xfrm>
                  <a:off x="10949112" y="2282631"/>
                  <a:ext cx="112444" cy="177350"/>
                </a:xfrm>
                <a:custGeom>
                  <a:avLst/>
                  <a:gdLst/>
                  <a:ahLst/>
                  <a:cxnLst>
                    <a:cxn ang="0">
                      <a:pos x="wd2" y="hd2"/>
                    </a:cxn>
                    <a:cxn ang="5400000">
                      <a:pos x="wd2" y="hd2"/>
                    </a:cxn>
                    <a:cxn ang="10800000">
                      <a:pos x="wd2" y="hd2"/>
                    </a:cxn>
                    <a:cxn ang="16200000">
                      <a:pos x="wd2" y="hd2"/>
                    </a:cxn>
                  </a:cxnLst>
                  <a:rect l="0" t="0" r="r" b="b"/>
                  <a:pathLst>
                    <a:path w="21600" h="21600" extrusionOk="0">
                      <a:moveTo>
                        <a:pt x="0" y="14697"/>
                      </a:moveTo>
                      <a:lnTo>
                        <a:pt x="21600" y="21600"/>
                      </a:lnTo>
                      <a:lnTo>
                        <a:pt x="21600" y="6569"/>
                      </a:lnTo>
                      <a:lnTo>
                        <a:pt x="0" y="0"/>
                      </a:lnTo>
                      <a:lnTo>
                        <a:pt x="0" y="14697"/>
                      </a:lnTo>
                      <a:close/>
                    </a:path>
                  </a:pathLst>
                </a:custGeom>
                <a:solidFill>
                  <a:srgbClr val="FFFFFF"/>
                </a:solidFill>
                <a:ln w="12700" cap="flat">
                  <a:noFill/>
                  <a:miter lim="400000"/>
                </a:ln>
                <a:effectLst/>
              </p:spPr>
              <p:txBody>
                <a:bodyPr wrap="square" lIns="45720" tIns="45720" rIns="45720" bIns="45720" numCol="1" anchor="t">
                  <a:noAutofit/>
                </a:bodyPr>
                <a:lstStyle/>
                <a:p>
                  <a:endParaRPr sz="900" dirty="0"/>
                </a:p>
              </p:txBody>
            </p:sp>
            <p:sp>
              <p:nvSpPr>
                <p:cNvPr id="148" name="知鱼-11"/>
                <p:cNvSpPr/>
                <p:nvPr/>
              </p:nvSpPr>
              <p:spPr>
                <a:xfrm>
                  <a:off x="11091723" y="2282631"/>
                  <a:ext cx="112443" cy="17735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4697"/>
                      </a:lnTo>
                      <a:lnTo>
                        <a:pt x="21600" y="0"/>
                      </a:lnTo>
                      <a:lnTo>
                        <a:pt x="0" y="6569"/>
                      </a:lnTo>
                      <a:lnTo>
                        <a:pt x="0" y="21600"/>
                      </a:lnTo>
                      <a:close/>
                    </a:path>
                  </a:pathLst>
                </a:custGeom>
                <a:solidFill>
                  <a:srgbClr val="FFFFFF"/>
                </a:solidFill>
                <a:ln w="12700" cap="flat">
                  <a:noFill/>
                  <a:miter lim="400000"/>
                </a:ln>
                <a:effectLst/>
              </p:spPr>
              <p:txBody>
                <a:bodyPr wrap="square" lIns="45720" tIns="45720" rIns="45720" bIns="45720" numCol="1" anchor="t">
                  <a:noAutofit/>
                </a:bodyPr>
                <a:lstStyle/>
                <a:p>
                  <a:endParaRPr sz="900" dirty="0"/>
                </a:p>
              </p:txBody>
            </p:sp>
          </p:grpSp>
        </p:grpSp>
        <p:grpSp>
          <p:nvGrpSpPr>
            <p:cNvPr id="121" name="组合 120"/>
            <p:cNvGrpSpPr/>
            <p:nvPr/>
          </p:nvGrpSpPr>
          <p:grpSpPr>
            <a:xfrm>
              <a:off x="5133940" y="5084133"/>
              <a:ext cx="617610" cy="617610"/>
              <a:chOff x="-2144828" y="6061073"/>
              <a:chExt cx="617610" cy="617610"/>
            </a:xfrm>
          </p:grpSpPr>
          <p:sp>
            <p:nvSpPr>
              <p:cNvPr id="142" name="知鱼-12"/>
              <p:cNvSpPr/>
              <p:nvPr/>
            </p:nvSpPr>
            <p:spPr>
              <a:xfrm>
                <a:off x="-2144828" y="6061073"/>
                <a:ext cx="617610" cy="61761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知鱼-13"/>
              <p:cNvSpPr/>
              <p:nvPr/>
            </p:nvSpPr>
            <p:spPr>
              <a:xfrm>
                <a:off x="-1973076" y="6237567"/>
                <a:ext cx="276994" cy="276994"/>
              </a:xfrm>
              <a:custGeom>
                <a:avLst/>
                <a:gdLst/>
                <a:ahLst/>
                <a:cxnLst>
                  <a:cxn ang="0">
                    <a:pos x="wd2" y="hd2"/>
                  </a:cxn>
                  <a:cxn ang="5400000">
                    <a:pos x="wd2" y="hd2"/>
                  </a:cxn>
                  <a:cxn ang="10800000">
                    <a:pos x="wd2" y="hd2"/>
                  </a:cxn>
                  <a:cxn ang="16200000">
                    <a:pos x="wd2" y="hd2"/>
                  </a:cxn>
                </a:cxnLst>
                <a:rect l="0" t="0" r="r" b="b"/>
                <a:pathLst>
                  <a:path w="21600" h="21600" extrusionOk="0">
                    <a:moveTo>
                      <a:pt x="14970" y="6558"/>
                    </a:moveTo>
                    <a:lnTo>
                      <a:pt x="14970" y="0"/>
                    </a:lnTo>
                    <a:lnTo>
                      <a:pt x="0" y="0"/>
                    </a:lnTo>
                    <a:lnTo>
                      <a:pt x="0" y="15042"/>
                    </a:lnTo>
                    <a:lnTo>
                      <a:pt x="6558" y="15042"/>
                    </a:lnTo>
                    <a:lnTo>
                      <a:pt x="6558" y="21600"/>
                    </a:lnTo>
                    <a:lnTo>
                      <a:pt x="21600" y="21600"/>
                    </a:lnTo>
                    <a:lnTo>
                      <a:pt x="21600" y="6558"/>
                    </a:lnTo>
                    <a:lnTo>
                      <a:pt x="14970" y="6558"/>
                    </a:lnTo>
                    <a:close/>
                    <a:moveTo>
                      <a:pt x="2709" y="12190"/>
                    </a:moveTo>
                    <a:lnTo>
                      <a:pt x="2709" y="2709"/>
                    </a:lnTo>
                    <a:lnTo>
                      <a:pt x="12119" y="2709"/>
                    </a:lnTo>
                    <a:lnTo>
                      <a:pt x="12119" y="6558"/>
                    </a:lnTo>
                    <a:lnTo>
                      <a:pt x="6558" y="6558"/>
                    </a:lnTo>
                    <a:lnTo>
                      <a:pt x="6558" y="12190"/>
                    </a:lnTo>
                    <a:lnTo>
                      <a:pt x="2709" y="12190"/>
                    </a:lnTo>
                    <a:close/>
                    <a:moveTo>
                      <a:pt x="18891" y="18891"/>
                    </a:moveTo>
                    <a:lnTo>
                      <a:pt x="9410" y="18891"/>
                    </a:lnTo>
                    <a:lnTo>
                      <a:pt x="9410" y="9481"/>
                    </a:lnTo>
                    <a:lnTo>
                      <a:pt x="18891" y="9481"/>
                    </a:lnTo>
                    <a:lnTo>
                      <a:pt x="18891" y="18891"/>
                    </a:lnTo>
                    <a:close/>
                  </a:path>
                </a:pathLst>
              </a:custGeom>
              <a:solidFill>
                <a:srgbClr val="FFFFFF"/>
              </a:solidFill>
              <a:ln w="12700" cap="flat">
                <a:noFill/>
                <a:miter lim="400000"/>
              </a:ln>
              <a:effectLst/>
            </p:spPr>
            <p:txBody>
              <a:bodyPr wrap="square" lIns="45720" tIns="45720" rIns="45720" bIns="45720" numCol="1" anchor="t">
                <a:noAutofit/>
              </a:bodyPr>
              <a:lstStyle/>
              <a:p>
                <a:endParaRPr sz="900" dirty="0"/>
              </a:p>
            </p:txBody>
          </p:sp>
        </p:grpSp>
        <p:grpSp>
          <p:nvGrpSpPr>
            <p:cNvPr id="122" name="组合 121"/>
            <p:cNvGrpSpPr/>
            <p:nvPr/>
          </p:nvGrpSpPr>
          <p:grpSpPr>
            <a:xfrm>
              <a:off x="1974868" y="2403018"/>
              <a:ext cx="1494971" cy="1521071"/>
              <a:chOff x="1931326" y="2417947"/>
              <a:chExt cx="1494971" cy="1521071"/>
            </a:xfrm>
          </p:grpSpPr>
          <p:sp>
            <p:nvSpPr>
              <p:cNvPr id="135" name="知鱼-14"/>
              <p:cNvSpPr/>
              <p:nvPr/>
            </p:nvSpPr>
            <p:spPr>
              <a:xfrm>
                <a:off x="1931326" y="2417947"/>
                <a:ext cx="1494971" cy="1521071"/>
              </a:xfrm>
              <a:prstGeom prst="wedgeEllipseCallou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6" name="组合 135"/>
              <p:cNvGrpSpPr/>
              <p:nvPr/>
            </p:nvGrpSpPr>
            <p:grpSpPr>
              <a:xfrm flipH="1">
                <a:off x="2416839" y="2959610"/>
                <a:ext cx="579979" cy="444076"/>
                <a:chOff x="9406059" y="3871250"/>
                <a:chExt cx="276292" cy="211550"/>
              </a:xfrm>
            </p:grpSpPr>
            <p:sp>
              <p:nvSpPr>
                <p:cNvPr id="137" name="知鱼-15"/>
                <p:cNvSpPr/>
                <p:nvPr/>
              </p:nvSpPr>
              <p:spPr>
                <a:xfrm>
                  <a:off x="9427943" y="3998909"/>
                  <a:ext cx="42858" cy="42858"/>
                </a:xfrm>
                <a:prstGeom prst="rect">
                  <a:avLst/>
                </a:prstGeom>
                <a:solidFill>
                  <a:srgbClr val="FFFFFF"/>
                </a:solidFill>
                <a:ln w="12700" cap="flat">
                  <a:noFill/>
                  <a:miter lim="400000"/>
                </a:ln>
                <a:effectLst/>
              </p:spPr>
              <p:txBody>
                <a:bodyPr wrap="square" lIns="45720" tIns="45720" rIns="45720" bIns="45720" numCol="1" anchor="t">
                  <a:noAutofit/>
                </a:bodyPr>
                <a:lstStyle/>
                <a:p>
                  <a:endParaRPr sz="900" dirty="0"/>
                </a:p>
              </p:txBody>
            </p:sp>
            <p:sp>
              <p:nvSpPr>
                <p:cNvPr id="138" name="知鱼-16"/>
                <p:cNvSpPr/>
                <p:nvPr/>
              </p:nvSpPr>
              <p:spPr>
                <a:xfrm>
                  <a:off x="9489950" y="3955140"/>
                  <a:ext cx="43770" cy="86627"/>
                </a:xfrm>
                <a:prstGeom prst="rect">
                  <a:avLst/>
                </a:prstGeom>
                <a:solidFill>
                  <a:srgbClr val="FFFFFF"/>
                </a:solidFill>
                <a:ln w="12700" cap="flat">
                  <a:noFill/>
                  <a:miter lim="400000"/>
                </a:ln>
                <a:effectLst/>
              </p:spPr>
              <p:txBody>
                <a:bodyPr wrap="square" lIns="45720" tIns="45720" rIns="45720" bIns="45720" numCol="1" anchor="t">
                  <a:noAutofit/>
                </a:bodyPr>
                <a:lstStyle/>
                <a:p>
                  <a:endParaRPr sz="900" dirty="0"/>
                </a:p>
              </p:txBody>
            </p:sp>
            <p:sp>
              <p:nvSpPr>
                <p:cNvPr id="139" name="知鱼-17"/>
                <p:cNvSpPr/>
                <p:nvPr/>
              </p:nvSpPr>
              <p:spPr>
                <a:xfrm>
                  <a:off x="9554691" y="3914107"/>
                  <a:ext cx="42857" cy="127661"/>
                </a:xfrm>
                <a:prstGeom prst="rect">
                  <a:avLst/>
                </a:prstGeom>
                <a:solidFill>
                  <a:srgbClr val="FFFFFF"/>
                </a:solidFill>
                <a:ln w="12700" cap="flat">
                  <a:noFill/>
                  <a:miter lim="400000"/>
                </a:ln>
                <a:effectLst/>
              </p:spPr>
              <p:txBody>
                <a:bodyPr wrap="square" lIns="45720" tIns="45720" rIns="45720" bIns="45720" numCol="1" anchor="t">
                  <a:noAutofit/>
                </a:bodyPr>
                <a:lstStyle/>
                <a:p>
                  <a:endParaRPr sz="900" dirty="0"/>
                </a:p>
              </p:txBody>
            </p:sp>
            <p:sp>
              <p:nvSpPr>
                <p:cNvPr id="140" name="知鱼-18"/>
                <p:cNvSpPr/>
                <p:nvPr/>
              </p:nvSpPr>
              <p:spPr>
                <a:xfrm>
                  <a:off x="9617609" y="3871250"/>
                  <a:ext cx="42858" cy="170517"/>
                </a:xfrm>
                <a:prstGeom prst="rect">
                  <a:avLst/>
                </a:prstGeom>
                <a:solidFill>
                  <a:srgbClr val="FFFFFF"/>
                </a:solidFill>
                <a:ln w="12700" cap="flat">
                  <a:noFill/>
                  <a:miter lim="400000"/>
                </a:ln>
                <a:effectLst/>
              </p:spPr>
              <p:txBody>
                <a:bodyPr wrap="square" lIns="45720" tIns="45720" rIns="45720" bIns="45720" numCol="1" anchor="t">
                  <a:noAutofit/>
                </a:bodyPr>
                <a:lstStyle/>
                <a:p>
                  <a:endParaRPr sz="900" dirty="0"/>
                </a:p>
              </p:txBody>
            </p:sp>
            <p:sp>
              <p:nvSpPr>
                <p:cNvPr id="141" name="知鱼-19"/>
                <p:cNvSpPr/>
                <p:nvPr/>
              </p:nvSpPr>
              <p:spPr>
                <a:xfrm>
                  <a:off x="9406059" y="4060915"/>
                  <a:ext cx="276292" cy="21885"/>
                </a:xfrm>
                <a:prstGeom prst="rect">
                  <a:avLst/>
                </a:prstGeom>
                <a:solidFill>
                  <a:srgbClr val="FFFFFF"/>
                </a:solidFill>
                <a:ln w="12700" cap="flat">
                  <a:noFill/>
                  <a:miter lim="400000"/>
                </a:ln>
                <a:effectLst/>
              </p:spPr>
              <p:txBody>
                <a:bodyPr wrap="square" lIns="45720" tIns="45720" rIns="45720" bIns="45720" numCol="1" anchor="t">
                  <a:noAutofit/>
                </a:bodyPr>
                <a:lstStyle/>
                <a:p>
                  <a:endParaRPr sz="900" dirty="0"/>
                </a:p>
              </p:txBody>
            </p:sp>
          </p:grpSp>
        </p:grpSp>
        <p:grpSp>
          <p:nvGrpSpPr>
            <p:cNvPr id="123" name="组合 122"/>
            <p:cNvGrpSpPr/>
            <p:nvPr/>
          </p:nvGrpSpPr>
          <p:grpSpPr>
            <a:xfrm>
              <a:off x="1215130" y="4863889"/>
              <a:ext cx="3026456" cy="1329179"/>
              <a:chOff x="556926" y="3455628"/>
              <a:chExt cx="3026456" cy="1329179"/>
            </a:xfrm>
          </p:grpSpPr>
          <p:sp>
            <p:nvSpPr>
              <p:cNvPr id="133" name="知鱼-20"/>
              <p:cNvSpPr txBox="1"/>
              <p:nvPr/>
            </p:nvSpPr>
            <p:spPr>
              <a:xfrm>
                <a:off x="1247681" y="3455628"/>
                <a:ext cx="1644947" cy="369332"/>
              </a:xfrm>
              <a:prstGeom prst="rect">
                <a:avLst/>
              </a:prstGeom>
              <a:noFill/>
            </p:spPr>
            <p:txBody>
              <a:bodyPr wrap="square" rtlCol="0">
                <a:spAutoFit/>
              </a:bodyPr>
              <a:lstStyle/>
              <a:p>
                <a:pPr algn="ctr"/>
                <a:r>
                  <a:rPr lang="zh-CN" altLang="en-US" dirty="0">
                    <a:latin typeface="+mj-lt"/>
                    <a:ea typeface="+mj-ea"/>
                  </a:rPr>
                  <a:t>添加标题内容</a:t>
                </a:r>
                <a:endParaRPr lang="zh-CN" altLang="en-US" dirty="0">
                  <a:latin typeface="+mj-lt"/>
                  <a:ea typeface="+mj-ea"/>
                </a:endParaRPr>
              </a:p>
            </p:txBody>
          </p:sp>
          <p:sp>
            <p:nvSpPr>
              <p:cNvPr id="134" name="知鱼-21"/>
              <p:cNvSpPr txBox="1"/>
              <p:nvPr/>
            </p:nvSpPr>
            <p:spPr>
              <a:xfrm>
                <a:off x="556926" y="3756577"/>
                <a:ext cx="3026456" cy="1028230"/>
              </a:xfrm>
              <a:prstGeom prst="rect">
                <a:avLst/>
              </a:prstGeom>
              <a:noFill/>
            </p:spPr>
            <p:txBody>
              <a:bodyPr wrap="square" rtlCol="0">
                <a:spAutoFit/>
              </a:bodyPr>
              <a:lstStyle/>
              <a:p>
                <a:pPr algn="ctr">
                  <a:lnSpc>
                    <a:spcPct val="150000"/>
                  </a:lnSpc>
                </a:pPr>
                <a:r>
                  <a:rPr lang="zh-CN" altLang="en-US" sz="1400" dirty="0">
                    <a:latin typeface="+mj-lt"/>
                  </a:rPr>
                  <a:t>单击此处输入文字内容或者直接复制已经编辑好的文字粘贴至此处言简意赅即可</a:t>
                </a:r>
                <a:endParaRPr lang="zh-CN" altLang="en-US" sz="1400" dirty="0">
                  <a:latin typeface="+mj-lt"/>
                </a:endParaRPr>
              </a:p>
            </p:txBody>
          </p:sp>
        </p:grpSp>
        <p:grpSp>
          <p:nvGrpSpPr>
            <p:cNvPr id="124" name="组合 123"/>
            <p:cNvGrpSpPr/>
            <p:nvPr/>
          </p:nvGrpSpPr>
          <p:grpSpPr>
            <a:xfrm>
              <a:off x="6058880" y="1845645"/>
              <a:ext cx="4644001" cy="1041271"/>
              <a:chOff x="6058880" y="1845645"/>
              <a:chExt cx="4644001" cy="1041271"/>
            </a:xfrm>
          </p:grpSpPr>
          <p:sp>
            <p:nvSpPr>
              <p:cNvPr id="131" name="知鱼-22"/>
              <p:cNvSpPr txBox="1"/>
              <p:nvPr/>
            </p:nvSpPr>
            <p:spPr>
              <a:xfrm>
                <a:off x="6058880" y="1845645"/>
                <a:ext cx="1644947" cy="369332"/>
              </a:xfrm>
              <a:prstGeom prst="rect">
                <a:avLst/>
              </a:prstGeom>
              <a:noFill/>
            </p:spPr>
            <p:txBody>
              <a:bodyPr wrap="square" rtlCol="0">
                <a:spAutoFit/>
              </a:bodyPr>
              <a:lstStyle/>
              <a:p>
                <a:r>
                  <a:rPr lang="zh-CN" altLang="en-US" dirty="0">
                    <a:latin typeface="+mj-lt"/>
                    <a:ea typeface="+mj-ea"/>
                  </a:rPr>
                  <a:t>添加标题内容</a:t>
                </a:r>
                <a:endParaRPr lang="zh-CN" altLang="en-US" dirty="0">
                  <a:latin typeface="+mj-lt"/>
                  <a:ea typeface="+mj-ea"/>
                </a:endParaRPr>
              </a:p>
            </p:txBody>
          </p:sp>
          <p:sp>
            <p:nvSpPr>
              <p:cNvPr id="132" name="知鱼-23"/>
              <p:cNvSpPr txBox="1"/>
              <p:nvPr/>
            </p:nvSpPr>
            <p:spPr>
              <a:xfrm>
                <a:off x="6058881" y="2138057"/>
                <a:ext cx="4644000" cy="748859"/>
              </a:xfrm>
              <a:prstGeom prst="rect">
                <a:avLst/>
              </a:prstGeom>
              <a:noFill/>
            </p:spPr>
            <p:txBody>
              <a:bodyPr wrap="square" rtlCol="0">
                <a:spAutoFit/>
              </a:bodyPr>
              <a:lstStyle/>
              <a:p>
                <a:pPr>
                  <a:lnSpc>
                    <a:spcPct val="150000"/>
                  </a:lnSpc>
                </a:pPr>
                <a:r>
                  <a:rPr lang="zh-CN" altLang="en-US" sz="1500" dirty="0">
                    <a:latin typeface="+mj-lt"/>
                  </a:rPr>
                  <a:t>单击输入文字内容，或者复制文字粘贴至此处，言简意赅，该模板中的素材、字体等颜色大小均可修改。</a:t>
                </a:r>
                <a:endParaRPr lang="zh-CN" altLang="en-US" sz="1500" dirty="0">
                  <a:latin typeface="+mj-lt"/>
                </a:endParaRPr>
              </a:p>
            </p:txBody>
          </p:sp>
        </p:grpSp>
        <p:grpSp>
          <p:nvGrpSpPr>
            <p:cNvPr id="125" name="组合 124"/>
            <p:cNvGrpSpPr/>
            <p:nvPr/>
          </p:nvGrpSpPr>
          <p:grpSpPr>
            <a:xfrm>
              <a:off x="6058880" y="3351440"/>
              <a:ext cx="4644001" cy="1041271"/>
              <a:chOff x="6058880" y="1845645"/>
              <a:chExt cx="4644001" cy="1041271"/>
            </a:xfrm>
          </p:grpSpPr>
          <p:sp>
            <p:nvSpPr>
              <p:cNvPr id="129" name="知鱼-24"/>
              <p:cNvSpPr txBox="1"/>
              <p:nvPr/>
            </p:nvSpPr>
            <p:spPr>
              <a:xfrm>
                <a:off x="6058880" y="1845645"/>
                <a:ext cx="1644947" cy="369332"/>
              </a:xfrm>
              <a:prstGeom prst="rect">
                <a:avLst/>
              </a:prstGeom>
              <a:noFill/>
            </p:spPr>
            <p:txBody>
              <a:bodyPr wrap="square" rtlCol="0">
                <a:spAutoFit/>
              </a:bodyPr>
              <a:lstStyle/>
              <a:p>
                <a:r>
                  <a:rPr lang="zh-CN" altLang="en-US" dirty="0">
                    <a:latin typeface="+mj-lt"/>
                    <a:ea typeface="+mj-ea"/>
                  </a:rPr>
                  <a:t>添加标题内容</a:t>
                </a:r>
                <a:endParaRPr lang="zh-CN" altLang="en-US" dirty="0">
                  <a:latin typeface="+mj-lt"/>
                  <a:ea typeface="+mj-ea"/>
                </a:endParaRPr>
              </a:p>
            </p:txBody>
          </p:sp>
          <p:sp>
            <p:nvSpPr>
              <p:cNvPr id="130" name="知鱼-25"/>
              <p:cNvSpPr txBox="1"/>
              <p:nvPr/>
            </p:nvSpPr>
            <p:spPr>
              <a:xfrm>
                <a:off x="6058881" y="2138057"/>
                <a:ext cx="4644000" cy="748859"/>
              </a:xfrm>
              <a:prstGeom prst="rect">
                <a:avLst/>
              </a:prstGeom>
              <a:noFill/>
            </p:spPr>
            <p:txBody>
              <a:bodyPr wrap="square" rtlCol="0">
                <a:spAutoFit/>
              </a:bodyPr>
              <a:lstStyle/>
              <a:p>
                <a:pPr>
                  <a:lnSpc>
                    <a:spcPct val="150000"/>
                  </a:lnSpc>
                </a:pPr>
                <a:r>
                  <a:rPr lang="zh-CN" altLang="en-US" sz="1500" dirty="0">
                    <a:latin typeface="+mj-lt"/>
                  </a:rPr>
                  <a:t>单击输入文字内容，或者复制文字粘贴至此处，言简意赅，该模板中的素材、字体等颜色大小均可修改。</a:t>
                </a:r>
                <a:endParaRPr lang="zh-CN" altLang="en-US" sz="1500" dirty="0">
                  <a:latin typeface="+mj-lt"/>
                </a:endParaRPr>
              </a:p>
            </p:txBody>
          </p:sp>
        </p:grpSp>
        <p:grpSp>
          <p:nvGrpSpPr>
            <p:cNvPr id="126" name="组合 125"/>
            <p:cNvGrpSpPr/>
            <p:nvPr/>
          </p:nvGrpSpPr>
          <p:grpSpPr>
            <a:xfrm>
              <a:off x="6058880" y="4857235"/>
              <a:ext cx="4644001" cy="1041271"/>
              <a:chOff x="6058880" y="1845645"/>
              <a:chExt cx="4644001" cy="1041271"/>
            </a:xfrm>
          </p:grpSpPr>
          <p:sp>
            <p:nvSpPr>
              <p:cNvPr id="127" name="知鱼-26"/>
              <p:cNvSpPr txBox="1"/>
              <p:nvPr/>
            </p:nvSpPr>
            <p:spPr>
              <a:xfrm>
                <a:off x="6058880" y="1845645"/>
                <a:ext cx="1644947" cy="369332"/>
              </a:xfrm>
              <a:prstGeom prst="rect">
                <a:avLst/>
              </a:prstGeom>
              <a:noFill/>
            </p:spPr>
            <p:txBody>
              <a:bodyPr wrap="square" rtlCol="0">
                <a:spAutoFit/>
              </a:bodyPr>
              <a:lstStyle/>
              <a:p>
                <a:r>
                  <a:rPr lang="zh-CN" altLang="en-US" dirty="0">
                    <a:latin typeface="+mj-lt"/>
                    <a:ea typeface="+mj-ea"/>
                  </a:rPr>
                  <a:t>添加标题内容</a:t>
                </a:r>
                <a:endParaRPr lang="zh-CN" altLang="en-US" dirty="0">
                  <a:latin typeface="+mj-lt"/>
                  <a:ea typeface="+mj-ea"/>
                </a:endParaRPr>
              </a:p>
            </p:txBody>
          </p:sp>
          <p:sp>
            <p:nvSpPr>
              <p:cNvPr id="128" name="知鱼-27"/>
              <p:cNvSpPr txBox="1"/>
              <p:nvPr/>
            </p:nvSpPr>
            <p:spPr>
              <a:xfrm>
                <a:off x="6058881" y="2138057"/>
                <a:ext cx="4644000" cy="748859"/>
              </a:xfrm>
              <a:prstGeom prst="rect">
                <a:avLst/>
              </a:prstGeom>
              <a:noFill/>
            </p:spPr>
            <p:txBody>
              <a:bodyPr wrap="square" rtlCol="0">
                <a:spAutoFit/>
              </a:bodyPr>
              <a:lstStyle/>
              <a:p>
                <a:pPr>
                  <a:lnSpc>
                    <a:spcPct val="150000"/>
                  </a:lnSpc>
                </a:pPr>
                <a:r>
                  <a:rPr lang="zh-CN" altLang="en-US" sz="1500" dirty="0">
                    <a:latin typeface="+mj-lt"/>
                  </a:rPr>
                  <a:t>单击输入文字内容，或者复制文字粘贴至此处，言简意赅，该模板中的素材、字体等颜色大小均可修改。</a:t>
                </a:r>
                <a:endParaRPr lang="zh-CN" altLang="en-US" sz="1500" dirty="0">
                  <a:latin typeface="+mj-lt"/>
                </a:endParaRPr>
              </a:p>
            </p:txBody>
          </p:sp>
        </p:grpSp>
      </p:grpSp>
    </p:spTree>
  </p:cSld>
  <p:clrMapOvr>
    <a:masterClrMapping/>
  </p:clrMapOvr>
  <p:transition>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12192000" cy="6858000"/>
            <a:chOff x="0" y="0"/>
            <a:chExt cx="12192000" cy="6858000"/>
          </a:xfrm>
        </p:grpSpPr>
        <p:pic>
          <p:nvPicPr>
            <p:cNvPr id="23" name="图片 22"/>
            <p:cNvPicPr>
              <a:picLocks noChangeAspect="1"/>
            </p:cNvPicPr>
            <p:nvPr/>
          </p:nvPicPr>
          <p:blipFill>
            <a:blip r:embed="rId1"/>
            <a:srcRect l="86861" t="68451"/>
            <a:stretch>
              <a:fillRect/>
            </a:stretch>
          </p:blipFill>
          <p:spPr>
            <a:xfrm>
              <a:off x="11179127" y="5489917"/>
              <a:ext cx="1012873" cy="1368083"/>
            </a:xfrm>
            <a:custGeom>
              <a:avLst/>
              <a:gdLst>
                <a:gd name="connsiteX0" fmla="*/ 0 w 1012873"/>
                <a:gd name="connsiteY0" fmla="*/ 0 h 1368083"/>
                <a:gd name="connsiteX1" fmla="*/ 1012873 w 1012873"/>
                <a:gd name="connsiteY1" fmla="*/ 0 h 1368083"/>
                <a:gd name="connsiteX2" fmla="*/ 1012873 w 1012873"/>
                <a:gd name="connsiteY2" fmla="*/ 1368083 h 1368083"/>
                <a:gd name="connsiteX3" fmla="*/ 0 w 1012873"/>
                <a:gd name="connsiteY3" fmla="*/ 1368083 h 1368083"/>
                <a:gd name="connsiteX4" fmla="*/ 0 w 1012873"/>
                <a:gd name="connsiteY4" fmla="*/ 0 h 13680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2873" h="1368083">
                  <a:moveTo>
                    <a:pt x="0" y="0"/>
                  </a:moveTo>
                  <a:lnTo>
                    <a:pt x="1012873" y="0"/>
                  </a:lnTo>
                  <a:lnTo>
                    <a:pt x="1012873" y="1368083"/>
                  </a:lnTo>
                  <a:lnTo>
                    <a:pt x="0" y="1368083"/>
                  </a:lnTo>
                  <a:lnTo>
                    <a:pt x="0" y="0"/>
                  </a:lnTo>
                  <a:close/>
                </a:path>
              </a:pathLst>
            </a:custGeom>
          </p:spPr>
        </p:pic>
        <p:pic>
          <p:nvPicPr>
            <p:cNvPr id="21" name="图片 20"/>
            <p:cNvPicPr>
              <a:picLocks noChangeAspect="1"/>
            </p:cNvPicPr>
            <p:nvPr/>
          </p:nvPicPr>
          <p:blipFill>
            <a:blip r:embed="rId1"/>
            <a:srcRect/>
            <a:stretch>
              <a:fillRect/>
            </a:stretch>
          </p:blipFill>
          <p:spPr>
            <a:xfrm>
              <a:off x="0" y="0"/>
              <a:ext cx="7709095" cy="4336366"/>
            </a:xfrm>
            <a:custGeom>
              <a:avLst/>
              <a:gdLst>
                <a:gd name="connsiteX0" fmla="*/ 0 w 7709095"/>
                <a:gd name="connsiteY0" fmla="*/ 0 h 4336366"/>
                <a:gd name="connsiteX1" fmla="*/ 7709095 w 7709095"/>
                <a:gd name="connsiteY1" fmla="*/ 0 h 4336366"/>
                <a:gd name="connsiteX2" fmla="*/ 7709095 w 7709095"/>
                <a:gd name="connsiteY2" fmla="*/ 2968283 h 4336366"/>
                <a:gd name="connsiteX3" fmla="*/ 6696222 w 7709095"/>
                <a:gd name="connsiteY3" fmla="*/ 2968283 h 4336366"/>
                <a:gd name="connsiteX4" fmla="*/ 6696222 w 7709095"/>
                <a:gd name="connsiteY4" fmla="*/ 4336366 h 4336366"/>
                <a:gd name="connsiteX5" fmla="*/ 0 w 7709095"/>
                <a:gd name="connsiteY5" fmla="*/ 4336366 h 4336366"/>
                <a:gd name="connsiteX6" fmla="*/ 0 w 7709095"/>
                <a:gd name="connsiteY6" fmla="*/ 0 h 433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09095" h="4336366">
                  <a:moveTo>
                    <a:pt x="0" y="0"/>
                  </a:moveTo>
                  <a:lnTo>
                    <a:pt x="7709095" y="0"/>
                  </a:lnTo>
                  <a:lnTo>
                    <a:pt x="7709095" y="2968283"/>
                  </a:lnTo>
                  <a:lnTo>
                    <a:pt x="6696222" y="2968283"/>
                  </a:lnTo>
                  <a:lnTo>
                    <a:pt x="6696222" y="4336366"/>
                  </a:lnTo>
                  <a:lnTo>
                    <a:pt x="0" y="4336366"/>
                  </a:lnTo>
                  <a:lnTo>
                    <a:pt x="0" y="0"/>
                  </a:lnTo>
                  <a:close/>
                </a:path>
              </a:pathLst>
            </a:custGeom>
          </p:spPr>
        </p:pic>
      </p:grpSp>
      <p:grpSp>
        <p:nvGrpSpPr>
          <p:cNvPr id="35" name="组合 34"/>
          <p:cNvGrpSpPr/>
          <p:nvPr/>
        </p:nvGrpSpPr>
        <p:grpSpPr>
          <a:xfrm>
            <a:off x="4847181" y="395493"/>
            <a:ext cx="2498328" cy="639168"/>
            <a:chOff x="4848279" y="670371"/>
            <a:chExt cx="2498328" cy="639168"/>
          </a:xfrm>
        </p:grpSpPr>
        <p:sp>
          <p:nvSpPr>
            <p:cNvPr id="36" name="文本框 35"/>
            <p:cNvSpPr txBox="1"/>
            <p:nvPr/>
          </p:nvSpPr>
          <p:spPr>
            <a:xfrm>
              <a:off x="4848279" y="670371"/>
              <a:ext cx="2498328" cy="400110"/>
            </a:xfrm>
            <a:prstGeom prst="rect">
              <a:avLst/>
            </a:prstGeom>
            <a:noFill/>
          </p:spPr>
          <p:txBody>
            <a:bodyPr wrap="square" rtlCol="0">
              <a:spAutoFit/>
            </a:bodyPr>
            <a:lstStyle>
              <a:defPPr>
                <a:defRPr lang="zh-CN"/>
              </a:defPPr>
              <a:lvl1pPr algn="dist">
                <a:defRPr sz="4800" b="1">
                  <a:gradFill>
                    <a:gsLst>
                      <a:gs pos="53000">
                        <a:srgbClr val="1F6CB6"/>
                      </a:gs>
                      <a:gs pos="100000">
                        <a:srgbClr val="4ABFEE"/>
                      </a:gs>
                      <a:gs pos="0">
                        <a:srgbClr val="00489D"/>
                      </a:gs>
                    </a:gsLst>
                    <a:lin ang="5400000" scaled="1"/>
                  </a:gradFill>
                  <a:latin typeface="微软雅黑" panose="020B0503020204020204" pitchFamily="34" charset="-122"/>
                  <a:ea typeface="微软雅黑" panose="020B0503020204020204" pitchFamily="34" charset="-122"/>
                </a:defRPr>
              </a:lvl1pPr>
            </a:lstStyle>
            <a:p>
              <a:pPr algn="ctr"/>
              <a:r>
                <a:rPr lang="zh-CN" altLang="en-US" sz="2000" b="0" dirty="0">
                  <a:solidFill>
                    <a:schemeClr val="tx1">
                      <a:lumMod val="85000"/>
                      <a:lumOff val="15000"/>
                    </a:schemeClr>
                  </a:solidFill>
                  <a:latin typeface="思源黑体 CN Medium" panose="020B0600000000000000" pitchFamily="34" charset="-122"/>
                  <a:ea typeface="思源黑体 CN Medium" panose="020B0600000000000000" pitchFamily="34" charset="-122"/>
                </a:rPr>
                <a:t>个人能力介绍</a:t>
              </a:r>
              <a:endParaRPr lang="zh-CN" altLang="en-US" sz="2000" b="0" dirty="0">
                <a:solidFill>
                  <a:schemeClr val="tx1">
                    <a:lumMod val="85000"/>
                    <a:lumOff val="15000"/>
                  </a:schemeClr>
                </a:solidFill>
                <a:latin typeface="思源黑体 CN Medium" panose="020B0600000000000000" pitchFamily="34" charset="-122"/>
                <a:ea typeface="思源黑体 CN Medium" panose="020B0600000000000000" pitchFamily="34" charset="-122"/>
              </a:endParaRPr>
            </a:p>
          </p:txBody>
        </p:sp>
        <p:sp>
          <p:nvSpPr>
            <p:cNvPr id="37" name="矩形 36"/>
            <p:cNvSpPr/>
            <p:nvPr/>
          </p:nvSpPr>
          <p:spPr>
            <a:xfrm>
              <a:off x="4860289" y="1047929"/>
              <a:ext cx="2486317" cy="261610"/>
            </a:xfrm>
            <a:prstGeom prst="rect">
              <a:avLst/>
            </a:prstGeom>
            <a:noFill/>
          </p:spPr>
          <p:txBody>
            <a:bodyPr wrap="square" rtlCol="0">
              <a:spAutoFit/>
            </a:bodyPr>
            <a:lstStyle/>
            <a:p>
              <a:pPr algn="ctr"/>
              <a:r>
                <a:rPr lang="en-US" altLang="zh-CN" sz="1100" dirty="0">
                  <a:solidFill>
                    <a:schemeClr val="bg1">
                      <a:lumMod val="50000"/>
                    </a:schemeClr>
                  </a:solidFill>
                  <a:latin typeface="思源黑体 CN Light" panose="020B0300000000000000" pitchFamily="34" charset="-122"/>
                  <a:ea typeface="思源黑体 CN Light" panose="020B0300000000000000" pitchFamily="34" charset="-122"/>
                  <a:cs typeface="思源黑体 CN Light" panose="020B0300000000000000" pitchFamily="34" charset="-122"/>
                </a:rPr>
                <a:t>Enter the title content here</a:t>
              </a:r>
              <a:endParaRPr lang="zh-CN" altLang="en-US" sz="1100" dirty="0">
                <a:solidFill>
                  <a:schemeClr val="bg1">
                    <a:lumMod val="50000"/>
                  </a:schemeClr>
                </a:solidFill>
                <a:latin typeface="思源黑体 CN Light" panose="020B0300000000000000" pitchFamily="34" charset="-122"/>
                <a:ea typeface="思源黑体 CN Light" panose="020B0300000000000000" pitchFamily="34" charset="-122"/>
                <a:cs typeface="思源黑体 CN Light" panose="020B0300000000000000" pitchFamily="34" charset="-122"/>
              </a:endParaRPr>
            </a:p>
          </p:txBody>
        </p:sp>
      </p:grpSp>
      <p:grpSp>
        <p:nvGrpSpPr>
          <p:cNvPr id="8" name="知鱼"/>
          <p:cNvGrpSpPr/>
          <p:nvPr/>
        </p:nvGrpSpPr>
        <p:grpSpPr>
          <a:xfrm>
            <a:off x="1041070" y="1420049"/>
            <a:ext cx="10114609" cy="5004803"/>
            <a:chOff x="1041070" y="1420049"/>
            <a:chExt cx="10114609" cy="5004803"/>
          </a:xfrm>
        </p:grpSpPr>
        <p:sp>
          <p:nvSpPr>
            <p:cNvPr id="9" name="知鱼-1"/>
            <p:cNvSpPr/>
            <p:nvPr/>
          </p:nvSpPr>
          <p:spPr>
            <a:xfrm>
              <a:off x="1716269" y="2276415"/>
              <a:ext cx="662843" cy="662843"/>
            </a:xfrm>
            <a:custGeom>
              <a:avLst/>
              <a:gdLst>
                <a:gd name="connsiteX0" fmla="*/ 437579 w 437578"/>
                <a:gd name="connsiteY0" fmla="*/ 218789 h 437578"/>
                <a:gd name="connsiteX1" fmla="*/ 218789 w 437578"/>
                <a:gd name="connsiteY1" fmla="*/ 437579 h 437578"/>
                <a:gd name="connsiteX2" fmla="*/ 0 w 437578"/>
                <a:gd name="connsiteY2" fmla="*/ 218789 h 437578"/>
                <a:gd name="connsiteX3" fmla="*/ 218789 w 437578"/>
                <a:gd name="connsiteY3" fmla="*/ 0 h 437578"/>
                <a:gd name="connsiteX4" fmla="*/ 437579 w 437578"/>
                <a:gd name="connsiteY4" fmla="*/ 218789 h 437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7578" h="437578">
                  <a:moveTo>
                    <a:pt x="437579" y="218789"/>
                  </a:moveTo>
                  <a:cubicBezTo>
                    <a:pt x="437579" y="339623"/>
                    <a:pt x="339623" y="437579"/>
                    <a:pt x="218789" y="437579"/>
                  </a:cubicBezTo>
                  <a:cubicBezTo>
                    <a:pt x="97955" y="437579"/>
                    <a:pt x="0" y="339623"/>
                    <a:pt x="0" y="218789"/>
                  </a:cubicBezTo>
                  <a:cubicBezTo>
                    <a:pt x="0" y="97955"/>
                    <a:pt x="97955" y="0"/>
                    <a:pt x="218789" y="0"/>
                  </a:cubicBezTo>
                  <a:cubicBezTo>
                    <a:pt x="339623" y="0"/>
                    <a:pt x="437579" y="97955"/>
                    <a:pt x="437579" y="218789"/>
                  </a:cubicBezTo>
                  <a:close/>
                </a:path>
              </a:pathLst>
            </a:custGeom>
            <a:solidFill>
              <a:schemeClr val="accent1"/>
            </a:solidFill>
            <a:ln w="9525" cap="flat">
              <a:noFill/>
              <a:prstDash val="solid"/>
              <a:miter/>
            </a:ln>
          </p:spPr>
          <p:txBody>
            <a:bodyPr rtlCol="0" anchor="ctr"/>
            <a:lstStyle/>
            <a:p>
              <a:endParaRPr lang="zh-CN" altLang="en-US">
                <a:latin typeface="+mn-ea"/>
              </a:endParaRPr>
            </a:p>
          </p:txBody>
        </p:sp>
        <p:sp>
          <p:nvSpPr>
            <p:cNvPr id="10" name="知鱼-2"/>
            <p:cNvSpPr/>
            <p:nvPr/>
          </p:nvSpPr>
          <p:spPr>
            <a:xfrm>
              <a:off x="2287807" y="1757505"/>
              <a:ext cx="2051017" cy="682755"/>
            </a:xfrm>
            <a:custGeom>
              <a:avLst/>
              <a:gdLst>
                <a:gd name="connsiteX0" fmla="*/ 11722 w 1353985"/>
                <a:gd name="connsiteY0" fmla="*/ 450723 h 450723"/>
                <a:gd name="connsiteX1" fmla="*/ 2483 w 1353985"/>
                <a:gd name="connsiteY1" fmla="*/ 446246 h 450723"/>
                <a:gd name="connsiteX2" fmla="*/ 4483 w 1353985"/>
                <a:gd name="connsiteY2" fmla="*/ 429863 h 450723"/>
                <a:gd name="connsiteX3" fmla="*/ 551790 w 1353985"/>
                <a:gd name="connsiteY3" fmla="*/ 2477 h 450723"/>
                <a:gd name="connsiteX4" fmla="*/ 558934 w 1353985"/>
                <a:gd name="connsiteY4" fmla="*/ 0 h 450723"/>
                <a:gd name="connsiteX5" fmla="*/ 1342365 w 1353985"/>
                <a:gd name="connsiteY5" fmla="*/ 0 h 450723"/>
                <a:gd name="connsiteX6" fmla="*/ 1353985 w 1353985"/>
                <a:gd name="connsiteY6" fmla="*/ 11620 h 450723"/>
                <a:gd name="connsiteX7" fmla="*/ 1342365 w 1353985"/>
                <a:gd name="connsiteY7" fmla="*/ 23241 h 450723"/>
                <a:gd name="connsiteX8" fmla="*/ 562934 w 1353985"/>
                <a:gd name="connsiteY8" fmla="*/ 23241 h 450723"/>
                <a:gd name="connsiteX9" fmla="*/ 18866 w 1353985"/>
                <a:gd name="connsiteY9" fmla="*/ 448247 h 450723"/>
                <a:gd name="connsiteX10" fmla="*/ 11722 w 1353985"/>
                <a:gd name="connsiteY10" fmla="*/ 450723 h 450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53985" h="450723">
                  <a:moveTo>
                    <a:pt x="11722" y="450723"/>
                  </a:moveTo>
                  <a:cubicBezTo>
                    <a:pt x="8293" y="450723"/>
                    <a:pt x="4769" y="449199"/>
                    <a:pt x="2483" y="446246"/>
                  </a:cubicBezTo>
                  <a:cubicBezTo>
                    <a:pt x="-1517" y="441198"/>
                    <a:pt x="-565" y="433864"/>
                    <a:pt x="4483" y="429863"/>
                  </a:cubicBezTo>
                  <a:lnTo>
                    <a:pt x="551790" y="2477"/>
                  </a:lnTo>
                  <a:cubicBezTo>
                    <a:pt x="553885" y="857"/>
                    <a:pt x="556362" y="0"/>
                    <a:pt x="558934" y="0"/>
                  </a:cubicBezTo>
                  <a:lnTo>
                    <a:pt x="1342365" y="0"/>
                  </a:lnTo>
                  <a:cubicBezTo>
                    <a:pt x="1348842" y="0"/>
                    <a:pt x="1353985" y="5239"/>
                    <a:pt x="1353985" y="11620"/>
                  </a:cubicBezTo>
                  <a:cubicBezTo>
                    <a:pt x="1353985" y="18097"/>
                    <a:pt x="1348747" y="23241"/>
                    <a:pt x="1342365" y="23241"/>
                  </a:cubicBezTo>
                  <a:lnTo>
                    <a:pt x="562934" y="23241"/>
                  </a:lnTo>
                  <a:lnTo>
                    <a:pt x="18866" y="448247"/>
                  </a:lnTo>
                  <a:cubicBezTo>
                    <a:pt x="16771" y="449961"/>
                    <a:pt x="14199" y="450723"/>
                    <a:pt x="11722" y="450723"/>
                  </a:cubicBezTo>
                  <a:close/>
                </a:path>
              </a:pathLst>
            </a:custGeom>
            <a:solidFill>
              <a:schemeClr val="accent1"/>
            </a:solidFill>
            <a:ln w="9525" cap="flat">
              <a:noFill/>
              <a:prstDash val="solid"/>
              <a:miter/>
            </a:ln>
          </p:spPr>
          <p:txBody>
            <a:bodyPr rtlCol="0" anchor="ctr"/>
            <a:lstStyle/>
            <a:p>
              <a:endParaRPr lang="zh-CN" altLang="en-US">
                <a:latin typeface="+mn-ea"/>
              </a:endParaRPr>
            </a:p>
          </p:txBody>
        </p:sp>
        <p:sp>
          <p:nvSpPr>
            <p:cNvPr id="11" name="知鱼-3"/>
            <p:cNvSpPr/>
            <p:nvPr/>
          </p:nvSpPr>
          <p:spPr>
            <a:xfrm rot="20282659">
              <a:off x="1800456" y="2353889"/>
              <a:ext cx="500681" cy="500681"/>
            </a:xfrm>
            <a:custGeom>
              <a:avLst/>
              <a:gdLst>
                <a:gd name="connsiteX0" fmla="*/ 330527 w 330526"/>
                <a:gd name="connsiteY0" fmla="*/ 165263 h 330526"/>
                <a:gd name="connsiteX1" fmla="*/ 165264 w 330526"/>
                <a:gd name="connsiteY1" fmla="*/ 330527 h 330526"/>
                <a:gd name="connsiteX2" fmla="*/ 0 w 330526"/>
                <a:gd name="connsiteY2" fmla="*/ 165263 h 330526"/>
                <a:gd name="connsiteX3" fmla="*/ 165264 w 330526"/>
                <a:gd name="connsiteY3" fmla="*/ 0 h 330526"/>
                <a:gd name="connsiteX4" fmla="*/ 330527 w 330526"/>
                <a:gd name="connsiteY4" fmla="*/ 165263 h 3305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0526" h="330526">
                  <a:moveTo>
                    <a:pt x="330527" y="165263"/>
                  </a:moveTo>
                  <a:cubicBezTo>
                    <a:pt x="330527" y="256536"/>
                    <a:pt x="256536" y="330527"/>
                    <a:pt x="165264" y="330527"/>
                  </a:cubicBezTo>
                  <a:cubicBezTo>
                    <a:pt x="73991" y="330527"/>
                    <a:pt x="0" y="256536"/>
                    <a:pt x="0" y="165263"/>
                  </a:cubicBezTo>
                  <a:cubicBezTo>
                    <a:pt x="0" y="73991"/>
                    <a:pt x="73991" y="0"/>
                    <a:pt x="165264" y="0"/>
                  </a:cubicBezTo>
                  <a:cubicBezTo>
                    <a:pt x="256536" y="0"/>
                    <a:pt x="330527" y="73991"/>
                    <a:pt x="330527" y="165263"/>
                  </a:cubicBezTo>
                  <a:close/>
                </a:path>
              </a:pathLst>
            </a:custGeom>
            <a:solidFill>
              <a:srgbClr val="FFFFFF"/>
            </a:solidFill>
            <a:ln w="9525" cap="flat">
              <a:noFill/>
              <a:prstDash val="solid"/>
              <a:miter/>
            </a:ln>
          </p:spPr>
          <p:txBody>
            <a:bodyPr rtlCol="0" anchor="ctr"/>
            <a:lstStyle/>
            <a:p>
              <a:endParaRPr lang="zh-CN" altLang="en-US">
                <a:latin typeface="+mn-ea"/>
              </a:endParaRPr>
            </a:p>
          </p:txBody>
        </p:sp>
        <p:sp>
          <p:nvSpPr>
            <p:cNvPr id="12" name="知鱼-4"/>
            <p:cNvSpPr/>
            <p:nvPr/>
          </p:nvSpPr>
          <p:spPr>
            <a:xfrm>
              <a:off x="3160595" y="2802414"/>
              <a:ext cx="1178372" cy="35204"/>
            </a:xfrm>
            <a:custGeom>
              <a:avLst/>
              <a:gdLst>
                <a:gd name="connsiteX0" fmla="*/ 766286 w 777906"/>
                <a:gd name="connsiteY0" fmla="*/ 23241 h 23240"/>
                <a:gd name="connsiteX1" fmla="*/ 11621 w 777906"/>
                <a:gd name="connsiteY1" fmla="*/ 23241 h 23240"/>
                <a:gd name="connsiteX2" fmla="*/ 0 w 777906"/>
                <a:gd name="connsiteY2" fmla="*/ 11621 h 23240"/>
                <a:gd name="connsiteX3" fmla="*/ 11621 w 777906"/>
                <a:gd name="connsiteY3" fmla="*/ 0 h 23240"/>
                <a:gd name="connsiteX4" fmla="*/ 766286 w 777906"/>
                <a:gd name="connsiteY4" fmla="*/ 0 h 23240"/>
                <a:gd name="connsiteX5" fmla="*/ 777907 w 777906"/>
                <a:gd name="connsiteY5" fmla="*/ 11621 h 23240"/>
                <a:gd name="connsiteX6" fmla="*/ 766286 w 777906"/>
                <a:gd name="connsiteY6" fmla="*/ 23241 h 23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7906" h="23240">
                  <a:moveTo>
                    <a:pt x="766286" y="23241"/>
                  </a:moveTo>
                  <a:lnTo>
                    <a:pt x="11621" y="23241"/>
                  </a:lnTo>
                  <a:cubicBezTo>
                    <a:pt x="5144" y="23241"/>
                    <a:pt x="0" y="18002"/>
                    <a:pt x="0" y="11621"/>
                  </a:cubicBezTo>
                  <a:cubicBezTo>
                    <a:pt x="0" y="5144"/>
                    <a:pt x="5239" y="0"/>
                    <a:pt x="11621" y="0"/>
                  </a:cubicBezTo>
                  <a:lnTo>
                    <a:pt x="766286" y="0"/>
                  </a:lnTo>
                  <a:cubicBezTo>
                    <a:pt x="772763" y="0"/>
                    <a:pt x="777907" y="5239"/>
                    <a:pt x="777907" y="11621"/>
                  </a:cubicBezTo>
                  <a:cubicBezTo>
                    <a:pt x="777907" y="18002"/>
                    <a:pt x="772668" y="23241"/>
                    <a:pt x="766286" y="23241"/>
                  </a:cubicBezTo>
                  <a:close/>
                </a:path>
              </a:pathLst>
            </a:custGeom>
            <a:solidFill>
              <a:schemeClr val="accent1"/>
            </a:solidFill>
            <a:ln w="9525" cap="flat">
              <a:noFill/>
              <a:prstDash val="solid"/>
              <a:miter/>
            </a:ln>
          </p:spPr>
          <p:txBody>
            <a:bodyPr rtlCol="0" anchor="ctr"/>
            <a:lstStyle/>
            <a:p>
              <a:endParaRPr lang="zh-CN" altLang="en-US">
                <a:latin typeface="+mn-ea"/>
              </a:endParaRPr>
            </a:p>
          </p:txBody>
        </p:sp>
        <p:sp>
          <p:nvSpPr>
            <p:cNvPr id="13" name="知鱼-5"/>
            <p:cNvSpPr/>
            <p:nvPr/>
          </p:nvSpPr>
          <p:spPr>
            <a:xfrm>
              <a:off x="2659638" y="2662170"/>
              <a:ext cx="662843" cy="662843"/>
            </a:xfrm>
            <a:custGeom>
              <a:avLst/>
              <a:gdLst>
                <a:gd name="connsiteX0" fmla="*/ 437579 w 437578"/>
                <a:gd name="connsiteY0" fmla="*/ 218789 h 437578"/>
                <a:gd name="connsiteX1" fmla="*/ 218789 w 437578"/>
                <a:gd name="connsiteY1" fmla="*/ 437579 h 437578"/>
                <a:gd name="connsiteX2" fmla="*/ 0 w 437578"/>
                <a:gd name="connsiteY2" fmla="*/ 218789 h 437578"/>
                <a:gd name="connsiteX3" fmla="*/ 218789 w 437578"/>
                <a:gd name="connsiteY3" fmla="*/ 0 h 437578"/>
                <a:gd name="connsiteX4" fmla="*/ 437579 w 437578"/>
                <a:gd name="connsiteY4" fmla="*/ 218789 h 437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7578" h="437578">
                  <a:moveTo>
                    <a:pt x="437579" y="218789"/>
                  </a:moveTo>
                  <a:cubicBezTo>
                    <a:pt x="437579" y="339623"/>
                    <a:pt x="339623" y="437579"/>
                    <a:pt x="218789" y="437579"/>
                  </a:cubicBezTo>
                  <a:cubicBezTo>
                    <a:pt x="97955" y="437579"/>
                    <a:pt x="0" y="339623"/>
                    <a:pt x="0" y="218789"/>
                  </a:cubicBezTo>
                  <a:cubicBezTo>
                    <a:pt x="0" y="97955"/>
                    <a:pt x="97955" y="0"/>
                    <a:pt x="218789" y="0"/>
                  </a:cubicBezTo>
                  <a:cubicBezTo>
                    <a:pt x="339623" y="0"/>
                    <a:pt x="437579" y="97955"/>
                    <a:pt x="437579" y="218789"/>
                  </a:cubicBezTo>
                  <a:close/>
                </a:path>
              </a:pathLst>
            </a:custGeom>
            <a:solidFill>
              <a:schemeClr val="accent1"/>
            </a:solidFill>
            <a:ln w="9525" cap="flat">
              <a:noFill/>
              <a:prstDash val="solid"/>
              <a:miter/>
            </a:ln>
          </p:spPr>
          <p:txBody>
            <a:bodyPr rtlCol="0" anchor="ctr"/>
            <a:lstStyle/>
            <a:p>
              <a:endParaRPr lang="zh-CN" altLang="en-US">
                <a:latin typeface="+mn-ea"/>
              </a:endParaRPr>
            </a:p>
          </p:txBody>
        </p:sp>
        <p:sp>
          <p:nvSpPr>
            <p:cNvPr id="14" name="知鱼-6"/>
            <p:cNvSpPr/>
            <p:nvPr/>
          </p:nvSpPr>
          <p:spPr>
            <a:xfrm rot="17565283">
              <a:off x="2740813" y="2743228"/>
              <a:ext cx="500684" cy="500684"/>
            </a:xfrm>
            <a:custGeom>
              <a:avLst/>
              <a:gdLst>
                <a:gd name="connsiteX0" fmla="*/ 330529 w 330528"/>
                <a:gd name="connsiteY0" fmla="*/ 165264 h 330528"/>
                <a:gd name="connsiteX1" fmla="*/ 165264 w 330528"/>
                <a:gd name="connsiteY1" fmla="*/ 330529 h 330528"/>
                <a:gd name="connsiteX2" fmla="*/ 0 w 330528"/>
                <a:gd name="connsiteY2" fmla="*/ 165264 h 330528"/>
                <a:gd name="connsiteX3" fmla="*/ 165264 w 330528"/>
                <a:gd name="connsiteY3" fmla="*/ 0 h 330528"/>
                <a:gd name="connsiteX4" fmla="*/ 330529 w 330528"/>
                <a:gd name="connsiteY4" fmla="*/ 165264 h 330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0528" h="330528">
                  <a:moveTo>
                    <a:pt x="330529" y="165264"/>
                  </a:moveTo>
                  <a:cubicBezTo>
                    <a:pt x="330529" y="256537"/>
                    <a:pt x="256537" y="330529"/>
                    <a:pt x="165264" y="330529"/>
                  </a:cubicBezTo>
                  <a:cubicBezTo>
                    <a:pt x="73991" y="330529"/>
                    <a:pt x="0" y="256537"/>
                    <a:pt x="0" y="165264"/>
                  </a:cubicBezTo>
                  <a:cubicBezTo>
                    <a:pt x="0" y="73991"/>
                    <a:pt x="73991" y="0"/>
                    <a:pt x="165264" y="0"/>
                  </a:cubicBezTo>
                  <a:cubicBezTo>
                    <a:pt x="256537" y="0"/>
                    <a:pt x="330529" y="73991"/>
                    <a:pt x="330529" y="165264"/>
                  </a:cubicBezTo>
                  <a:close/>
                </a:path>
              </a:pathLst>
            </a:custGeom>
            <a:solidFill>
              <a:srgbClr val="FFFFFF"/>
            </a:solidFill>
            <a:ln w="9525" cap="flat">
              <a:noFill/>
              <a:prstDash val="solid"/>
              <a:miter/>
            </a:ln>
          </p:spPr>
          <p:txBody>
            <a:bodyPr rtlCol="0" anchor="ctr"/>
            <a:lstStyle/>
            <a:p>
              <a:endParaRPr lang="zh-CN" altLang="en-US">
                <a:latin typeface="+mn-ea"/>
              </a:endParaRPr>
            </a:p>
          </p:txBody>
        </p:sp>
        <p:sp>
          <p:nvSpPr>
            <p:cNvPr id="15" name="知鱼-7"/>
            <p:cNvSpPr/>
            <p:nvPr/>
          </p:nvSpPr>
          <p:spPr>
            <a:xfrm>
              <a:off x="3514670" y="3916292"/>
              <a:ext cx="824298" cy="35205"/>
            </a:xfrm>
            <a:custGeom>
              <a:avLst/>
              <a:gdLst>
                <a:gd name="connsiteX0" fmla="*/ 532543 w 544163"/>
                <a:gd name="connsiteY0" fmla="*/ 23241 h 23241"/>
                <a:gd name="connsiteX1" fmla="*/ 11621 w 544163"/>
                <a:gd name="connsiteY1" fmla="*/ 23241 h 23241"/>
                <a:gd name="connsiteX2" fmla="*/ 0 w 544163"/>
                <a:gd name="connsiteY2" fmla="*/ 11621 h 23241"/>
                <a:gd name="connsiteX3" fmla="*/ 11621 w 544163"/>
                <a:gd name="connsiteY3" fmla="*/ 0 h 23241"/>
                <a:gd name="connsiteX4" fmla="*/ 532543 w 544163"/>
                <a:gd name="connsiteY4" fmla="*/ 0 h 23241"/>
                <a:gd name="connsiteX5" fmla="*/ 544163 w 544163"/>
                <a:gd name="connsiteY5" fmla="*/ 11621 h 23241"/>
                <a:gd name="connsiteX6" fmla="*/ 532543 w 544163"/>
                <a:gd name="connsiteY6" fmla="*/ 23241 h 23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4163" h="23241">
                  <a:moveTo>
                    <a:pt x="532543" y="23241"/>
                  </a:moveTo>
                  <a:lnTo>
                    <a:pt x="11621" y="23241"/>
                  </a:lnTo>
                  <a:cubicBezTo>
                    <a:pt x="5143" y="23241"/>
                    <a:pt x="0" y="18002"/>
                    <a:pt x="0" y="11621"/>
                  </a:cubicBezTo>
                  <a:cubicBezTo>
                    <a:pt x="0" y="5144"/>
                    <a:pt x="5239" y="0"/>
                    <a:pt x="11621" y="0"/>
                  </a:cubicBezTo>
                  <a:lnTo>
                    <a:pt x="532543" y="0"/>
                  </a:lnTo>
                  <a:cubicBezTo>
                    <a:pt x="539020" y="0"/>
                    <a:pt x="544163" y="5239"/>
                    <a:pt x="544163" y="11621"/>
                  </a:cubicBezTo>
                  <a:cubicBezTo>
                    <a:pt x="544163" y="18002"/>
                    <a:pt x="538924" y="23241"/>
                    <a:pt x="532543" y="23241"/>
                  </a:cubicBezTo>
                  <a:close/>
                </a:path>
              </a:pathLst>
            </a:custGeom>
            <a:solidFill>
              <a:schemeClr val="accent1"/>
            </a:solidFill>
            <a:ln w="9525" cap="flat">
              <a:noFill/>
              <a:prstDash val="solid"/>
              <a:miter/>
            </a:ln>
          </p:spPr>
          <p:txBody>
            <a:bodyPr rtlCol="0" anchor="ctr"/>
            <a:lstStyle/>
            <a:p>
              <a:endParaRPr lang="zh-CN" altLang="en-US">
                <a:latin typeface="+mn-ea"/>
              </a:endParaRPr>
            </a:p>
          </p:txBody>
        </p:sp>
        <p:sp>
          <p:nvSpPr>
            <p:cNvPr id="16" name="知鱼-8"/>
            <p:cNvSpPr/>
            <p:nvPr/>
          </p:nvSpPr>
          <p:spPr>
            <a:xfrm rot="16988979">
              <a:off x="3049054" y="3602251"/>
              <a:ext cx="662857" cy="662857"/>
            </a:xfrm>
            <a:custGeom>
              <a:avLst/>
              <a:gdLst>
                <a:gd name="connsiteX0" fmla="*/ 437588 w 437587"/>
                <a:gd name="connsiteY0" fmla="*/ 218794 h 437587"/>
                <a:gd name="connsiteX1" fmla="*/ 218794 w 437587"/>
                <a:gd name="connsiteY1" fmla="*/ 437588 h 437587"/>
                <a:gd name="connsiteX2" fmla="*/ 0 w 437587"/>
                <a:gd name="connsiteY2" fmla="*/ 218794 h 437587"/>
                <a:gd name="connsiteX3" fmla="*/ 218794 w 437587"/>
                <a:gd name="connsiteY3" fmla="*/ 0 h 437587"/>
                <a:gd name="connsiteX4" fmla="*/ 437588 w 437587"/>
                <a:gd name="connsiteY4" fmla="*/ 218794 h 4375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7587" h="437587">
                  <a:moveTo>
                    <a:pt x="437588" y="218794"/>
                  </a:moveTo>
                  <a:cubicBezTo>
                    <a:pt x="437588" y="339630"/>
                    <a:pt x="339631" y="437588"/>
                    <a:pt x="218794" y="437588"/>
                  </a:cubicBezTo>
                  <a:cubicBezTo>
                    <a:pt x="97957" y="437588"/>
                    <a:pt x="0" y="339631"/>
                    <a:pt x="0" y="218794"/>
                  </a:cubicBezTo>
                  <a:cubicBezTo>
                    <a:pt x="0" y="97957"/>
                    <a:pt x="97957" y="0"/>
                    <a:pt x="218794" y="0"/>
                  </a:cubicBezTo>
                  <a:cubicBezTo>
                    <a:pt x="339630" y="0"/>
                    <a:pt x="437588" y="97957"/>
                    <a:pt x="437588" y="218794"/>
                  </a:cubicBezTo>
                  <a:close/>
                </a:path>
              </a:pathLst>
            </a:custGeom>
            <a:solidFill>
              <a:schemeClr val="accent1"/>
            </a:solidFill>
            <a:ln w="9525" cap="flat">
              <a:noFill/>
              <a:prstDash val="solid"/>
              <a:miter/>
            </a:ln>
          </p:spPr>
          <p:txBody>
            <a:bodyPr rtlCol="0" anchor="ctr"/>
            <a:lstStyle/>
            <a:p>
              <a:endParaRPr lang="zh-CN" altLang="en-US">
                <a:latin typeface="+mn-ea"/>
              </a:endParaRPr>
            </a:p>
          </p:txBody>
        </p:sp>
        <p:sp>
          <p:nvSpPr>
            <p:cNvPr id="17" name="知鱼-9"/>
            <p:cNvSpPr/>
            <p:nvPr/>
          </p:nvSpPr>
          <p:spPr>
            <a:xfrm rot="16770170">
              <a:off x="3130096" y="3683264"/>
              <a:ext cx="500679" cy="500679"/>
            </a:xfrm>
            <a:custGeom>
              <a:avLst/>
              <a:gdLst>
                <a:gd name="connsiteX0" fmla="*/ 330525 w 330525"/>
                <a:gd name="connsiteY0" fmla="*/ 165263 h 330525"/>
                <a:gd name="connsiteX1" fmla="*/ 165262 w 330525"/>
                <a:gd name="connsiteY1" fmla="*/ 330525 h 330525"/>
                <a:gd name="connsiteX2" fmla="*/ 0 w 330525"/>
                <a:gd name="connsiteY2" fmla="*/ 165263 h 330525"/>
                <a:gd name="connsiteX3" fmla="*/ 165262 w 330525"/>
                <a:gd name="connsiteY3" fmla="*/ 0 h 330525"/>
                <a:gd name="connsiteX4" fmla="*/ 330525 w 330525"/>
                <a:gd name="connsiteY4" fmla="*/ 165263 h 3305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0525" h="330525">
                  <a:moveTo>
                    <a:pt x="330525" y="165263"/>
                  </a:moveTo>
                  <a:cubicBezTo>
                    <a:pt x="330525" y="256535"/>
                    <a:pt x="256535" y="330525"/>
                    <a:pt x="165262" y="330525"/>
                  </a:cubicBezTo>
                  <a:cubicBezTo>
                    <a:pt x="73990" y="330525"/>
                    <a:pt x="0" y="256535"/>
                    <a:pt x="0" y="165263"/>
                  </a:cubicBezTo>
                  <a:cubicBezTo>
                    <a:pt x="0" y="73991"/>
                    <a:pt x="73990" y="0"/>
                    <a:pt x="165262" y="0"/>
                  </a:cubicBezTo>
                  <a:cubicBezTo>
                    <a:pt x="256534" y="0"/>
                    <a:pt x="330525" y="73990"/>
                    <a:pt x="330525" y="165263"/>
                  </a:cubicBezTo>
                  <a:close/>
                </a:path>
              </a:pathLst>
            </a:custGeom>
            <a:solidFill>
              <a:srgbClr val="FFFFFF"/>
            </a:solidFill>
            <a:ln w="9525" cap="flat">
              <a:noFill/>
              <a:prstDash val="solid"/>
              <a:miter/>
            </a:ln>
          </p:spPr>
          <p:txBody>
            <a:bodyPr rtlCol="0" anchor="ctr"/>
            <a:lstStyle/>
            <a:p>
              <a:endParaRPr lang="zh-CN" altLang="en-US">
                <a:latin typeface="+mn-ea"/>
              </a:endParaRPr>
            </a:p>
          </p:txBody>
        </p:sp>
        <p:sp>
          <p:nvSpPr>
            <p:cNvPr id="18" name="知鱼-10"/>
            <p:cNvSpPr/>
            <p:nvPr/>
          </p:nvSpPr>
          <p:spPr>
            <a:xfrm>
              <a:off x="3094801" y="5030026"/>
              <a:ext cx="1244166" cy="35205"/>
            </a:xfrm>
            <a:custGeom>
              <a:avLst/>
              <a:gdLst>
                <a:gd name="connsiteX0" fmla="*/ 809720 w 821340"/>
                <a:gd name="connsiteY0" fmla="*/ 23241 h 23241"/>
                <a:gd name="connsiteX1" fmla="*/ 11621 w 821340"/>
                <a:gd name="connsiteY1" fmla="*/ 23241 h 23241"/>
                <a:gd name="connsiteX2" fmla="*/ 0 w 821340"/>
                <a:gd name="connsiteY2" fmla="*/ 11621 h 23241"/>
                <a:gd name="connsiteX3" fmla="*/ 11621 w 821340"/>
                <a:gd name="connsiteY3" fmla="*/ 0 h 23241"/>
                <a:gd name="connsiteX4" fmla="*/ 809720 w 821340"/>
                <a:gd name="connsiteY4" fmla="*/ 0 h 23241"/>
                <a:gd name="connsiteX5" fmla="*/ 821341 w 821340"/>
                <a:gd name="connsiteY5" fmla="*/ 11621 h 23241"/>
                <a:gd name="connsiteX6" fmla="*/ 809720 w 821340"/>
                <a:gd name="connsiteY6" fmla="*/ 23241 h 23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1340" h="23241">
                  <a:moveTo>
                    <a:pt x="809720" y="23241"/>
                  </a:moveTo>
                  <a:lnTo>
                    <a:pt x="11621" y="23241"/>
                  </a:lnTo>
                  <a:cubicBezTo>
                    <a:pt x="5144" y="23241"/>
                    <a:pt x="0" y="18002"/>
                    <a:pt x="0" y="11621"/>
                  </a:cubicBezTo>
                  <a:cubicBezTo>
                    <a:pt x="0" y="5143"/>
                    <a:pt x="5239" y="0"/>
                    <a:pt x="11621" y="0"/>
                  </a:cubicBezTo>
                  <a:lnTo>
                    <a:pt x="809720" y="0"/>
                  </a:lnTo>
                  <a:cubicBezTo>
                    <a:pt x="816197" y="0"/>
                    <a:pt x="821341" y="5239"/>
                    <a:pt x="821341" y="11621"/>
                  </a:cubicBezTo>
                  <a:cubicBezTo>
                    <a:pt x="821341" y="18097"/>
                    <a:pt x="816102" y="23241"/>
                    <a:pt x="809720" y="23241"/>
                  </a:cubicBezTo>
                  <a:close/>
                </a:path>
              </a:pathLst>
            </a:custGeom>
            <a:solidFill>
              <a:schemeClr val="accent1"/>
            </a:solidFill>
            <a:ln w="9525" cap="flat">
              <a:noFill/>
              <a:prstDash val="solid"/>
              <a:miter/>
            </a:ln>
          </p:spPr>
          <p:txBody>
            <a:bodyPr rtlCol="0" anchor="ctr"/>
            <a:lstStyle/>
            <a:p>
              <a:endParaRPr lang="zh-CN" altLang="en-US">
                <a:latin typeface="+mn-ea"/>
              </a:endParaRPr>
            </a:p>
          </p:txBody>
        </p:sp>
        <p:sp>
          <p:nvSpPr>
            <p:cNvPr id="19" name="知鱼-11"/>
            <p:cNvSpPr/>
            <p:nvPr/>
          </p:nvSpPr>
          <p:spPr>
            <a:xfrm>
              <a:off x="2659638" y="4542633"/>
              <a:ext cx="662843" cy="662843"/>
            </a:xfrm>
            <a:custGeom>
              <a:avLst/>
              <a:gdLst>
                <a:gd name="connsiteX0" fmla="*/ 437579 w 437578"/>
                <a:gd name="connsiteY0" fmla="*/ 218789 h 437578"/>
                <a:gd name="connsiteX1" fmla="*/ 218789 w 437578"/>
                <a:gd name="connsiteY1" fmla="*/ 437579 h 437578"/>
                <a:gd name="connsiteX2" fmla="*/ 0 w 437578"/>
                <a:gd name="connsiteY2" fmla="*/ 218789 h 437578"/>
                <a:gd name="connsiteX3" fmla="*/ 218789 w 437578"/>
                <a:gd name="connsiteY3" fmla="*/ 0 h 437578"/>
                <a:gd name="connsiteX4" fmla="*/ 437579 w 437578"/>
                <a:gd name="connsiteY4" fmla="*/ 218789 h 437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7578" h="437578">
                  <a:moveTo>
                    <a:pt x="437579" y="218789"/>
                  </a:moveTo>
                  <a:cubicBezTo>
                    <a:pt x="437579" y="339623"/>
                    <a:pt x="339623" y="437579"/>
                    <a:pt x="218789" y="437579"/>
                  </a:cubicBezTo>
                  <a:cubicBezTo>
                    <a:pt x="97955" y="437579"/>
                    <a:pt x="0" y="339623"/>
                    <a:pt x="0" y="218789"/>
                  </a:cubicBezTo>
                  <a:cubicBezTo>
                    <a:pt x="0" y="97955"/>
                    <a:pt x="97955" y="0"/>
                    <a:pt x="218789" y="0"/>
                  </a:cubicBezTo>
                  <a:cubicBezTo>
                    <a:pt x="339623" y="0"/>
                    <a:pt x="437579" y="97955"/>
                    <a:pt x="437579" y="218789"/>
                  </a:cubicBezTo>
                  <a:close/>
                </a:path>
              </a:pathLst>
            </a:custGeom>
            <a:solidFill>
              <a:schemeClr val="accent1"/>
            </a:solidFill>
            <a:ln w="9525" cap="flat">
              <a:noFill/>
              <a:prstDash val="solid"/>
              <a:miter/>
            </a:ln>
          </p:spPr>
          <p:txBody>
            <a:bodyPr rtlCol="0" anchor="ctr"/>
            <a:lstStyle/>
            <a:p>
              <a:endParaRPr lang="zh-CN" altLang="en-US">
                <a:latin typeface="+mn-ea"/>
              </a:endParaRPr>
            </a:p>
          </p:txBody>
        </p:sp>
        <p:sp>
          <p:nvSpPr>
            <p:cNvPr id="20" name="知鱼-12"/>
            <p:cNvSpPr/>
            <p:nvPr/>
          </p:nvSpPr>
          <p:spPr>
            <a:xfrm rot="17565283">
              <a:off x="2740890" y="4623728"/>
              <a:ext cx="500684" cy="500684"/>
            </a:xfrm>
            <a:custGeom>
              <a:avLst/>
              <a:gdLst>
                <a:gd name="connsiteX0" fmla="*/ 330529 w 330528"/>
                <a:gd name="connsiteY0" fmla="*/ 165264 h 330528"/>
                <a:gd name="connsiteX1" fmla="*/ 165264 w 330528"/>
                <a:gd name="connsiteY1" fmla="*/ 330529 h 330528"/>
                <a:gd name="connsiteX2" fmla="*/ 0 w 330528"/>
                <a:gd name="connsiteY2" fmla="*/ 165264 h 330528"/>
                <a:gd name="connsiteX3" fmla="*/ 165264 w 330528"/>
                <a:gd name="connsiteY3" fmla="*/ 0 h 330528"/>
                <a:gd name="connsiteX4" fmla="*/ 330529 w 330528"/>
                <a:gd name="connsiteY4" fmla="*/ 165264 h 330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0528" h="330528">
                  <a:moveTo>
                    <a:pt x="330529" y="165264"/>
                  </a:moveTo>
                  <a:cubicBezTo>
                    <a:pt x="330529" y="256537"/>
                    <a:pt x="256537" y="330529"/>
                    <a:pt x="165264" y="330529"/>
                  </a:cubicBezTo>
                  <a:cubicBezTo>
                    <a:pt x="73991" y="330529"/>
                    <a:pt x="0" y="256537"/>
                    <a:pt x="0" y="165264"/>
                  </a:cubicBezTo>
                  <a:cubicBezTo>
                    <a:pt x="0" y="73991"/>
                    <a:pt x="73991" y="0"/>
                    <a:pt x="165264" y="0"/>
                  </a:cubicBezTo>
                  <a:cubicBezTo>
                    <a:pt x="256537" y="0"/>
                    <a:pt x="330529" y="73991"/>
                    <a:pt x="330529" y="165264"/>
                  </a:cubicBezTo>
                  <a:close/>
                </a:path>
              </a:pathLst>
            </a:custGeom>
            <a:solidFill>
              <a:srgbClr val="FFFFFF"/>
            </a:solidFill>
            <a:ln w="9525" cap="flat">
              <a:noFill/>
              <a:prstDash val="solid"/>
              <a:miter/>
            </a:ln>
          </p:spPr>
          <p:txBody>
            <a:bodyPr rtlCol="0" anchor="ctr"/>
            <a:lstStyle/>
            <a:p>
              <a:endParaRPr lang="zh-CN" altLang="en-US">
                <a:latin typeface="+mn-ea"/>
              </a:endParaRPr>
            </a:p>
          </p:txBody>
        </p:sp>
        <p:sp>
          <p:nvSpPr>
            <p:cNvPr id="22" name="知鱼-13"/>
            <p:cNvSpPr/>
            <p:nvPr/>
          </p:nvSpPr>
          <p:spPr>
            <a:xfrm>
              <a:off x="2274388" y="5419007"/>
              <a:ext cx="2064579" cy="691132"/>
            </a:xfrm>
            <a:custGeom>
              <a:avLst/>
              <a:gdLst>
                <a:gd name="connsiteX0" fmla="*/ 1351318 w 1362938"/>
                <a:gd name="connsiteY0" fmla="*/ 456254 h 456253"/>
                <a:gd name="connsiteX1" fmla="*/ 567887 w 1362938"/>
                <a:gd name="connsiteY1" fmla="*/ 456254 h 456253"/>
                <a:gd name="connsiteX2" fmla="*/ 560743 w 1362938"/>
                <a:gd name="connsiteY2" fmla="*/ 453778 h 456253"/>
                <a:gd name="connsiteX3" fmla="*/ 4483 w 1362938"/>
                <a:gd name="connsiteY3" fmla="*/ 20866 h 456253"/>
                <a:gd name="connsiteX4" fmla="*/ 2483 w 1362938"/>
                <a:gd name="connsiteY4" fmla="*/ 4483 h 456253"/>
                <a:gd name="connsiteX5" fmla="*/ 18866 w 1362938"/>
                <a:gd name="connsiteY5" fmla="*/ 2483 h 456253"/>
                <a:gd name="connsiteX6" fmla="*/ 571887 w 1362938"/>
                <a:gd name="connsiteY6" fmla="*/ 432918 h 456253"/>
                <a:gd name="connsiteX7" fmla="*/ 1351318 w 1362938"/>
                <a:gd name="connsiteY7" fmla="*/ 432918 h 456253"/>
                <a:gd name="connsiteX8" fmla="*/ 1362939 w 1362938"/>
                <a:gd name="connsiteY8" fmla="*/ 444538 h 456253"/>
                <a:gd name="connsiteX9" fmla="*/ 1351318 w 1362938"/>
                <a:gd name="connsiteY9" fmla="*/ 456254 h 456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62938" h="456253">
                  <a:moveTo>
                    <a:pt x="1351318" y="456254"/>
                  </a:moveTo>
                  <a:lnTo>
                    <a:pt x="567887" y="456254"/>
                  </a:lnTo>
                  <a:cubicBezTo>
                    <a:pt x="565315" y="456254"/>
                    <a:pt x="562744" y="455397"/>
                    <a:pt x="560743" y="453778"/>
                  </a:cubicBezTo>
                  <a:lnTo>
                    <a:pt x="4483" y="20866"/>
                  </a:lnTo>
                  <a:cubicBezTo>
                    <a:pt x="-565" y="16866"/>
                    <a:pt x="-1517" y="9627"/>
                    <a:pt x="2483" y="4483"/>
                  </a:cubicBezTo>
                  <a:cubicBezTo>
                    <a:pt x="6388" y="-565"/>
                    <a:pt x="13723" y="-1518"/>
                    <a:pt x="18866" y="2483"/>
                  </a:cubicBezTo>
                  <a:lnTo>
                    <a:pt x="571887" y="432918"/>
                  </a:lnTo>
                  <a:lnTo>
                    <a:pt x="1351318" y="432918"/>
                  </a:lnTo>
                  <a:cubicBezTo>
                    <a:pt x="1357795" y="432918"/>
                    <a:pt x="1362939" y="438157"/>
                    <a:pt x="1362939" y="444538"/>
                  </a:cubicBezTo>
                  <a:cubicBezTo>
                    <a:pt x="1362939" y="451015"/>
                    <a:pt x="1357700" y="456254"/>
                    <a:pt x="1351318" y="456254"/>
                  </a:cubicBezTo>
                  <a:close/>
                </a:path>
              </a:pathLst>
            </a:custGeom>
            <a:solidFill>
              <a:schemeClr val="accent1"/>
            </a:solidFill>
            <a:ln w="9525" cap="flat">
              <a:noFill/>
              <a:prstDash val="solid"/>
              <a:miter/>
            </a:ln>
          </p:spPr>
          <p:txBody>
            <a:bodyPr rtlCol="0" anchor="ctr"/>
            <a:lstStyle/>
            <a:p>
              <a:endParaRPr lang="zh-CN" altLang="en-US">
                <a:latin typeface="+mn-ea"/>
              </a:endParaRPr>
            </a:p>
          </p:txBody>
        </p:sp>
        <p:sp>
          <p:nvSpPr>
            <p:cNvPr id="24" name="知鱼-14"/>
            <p:cNvSpPr/>
            <p:nvPr/>
          </p:nvSpPr>
          <p:spPr>
            <a:xfrm>
              <a:off x="1719335" y="4932056"/>
              <a:ext cx="662843" cy="662843"/>
            </a:xfrm>
            <a:custGeom>
              <a:avLst/>
              <a:gdLst>
                <a:gd name="connsiteX0" fmla="*/ 437579 w 437578"/>
                <a:gd name="connsiteY0" fmla="*/ 218789 h 437578"/>
                <a:gd name="connsiteX1" fmla="*/ 218789 w 437578"/>
                <a:gd name="connsiteY1" fmla="*/ 437578 h 437578"/>
                <a:gd name="connsiteX2" fmla="*/ 0 w 437578"/>
                <a:gd name="connsiteY2" fmla="*/ 218789 h 437578"/>
                <a:gd name="connsiteX3" fmla="*/ 218789 w 437578"/>
                <a:gd name="connsiteY3" fmla="*/ 0 h 437578"/>
                <a:gd name="connsiteX4" fmla="*/ 437579 w 437578"/>
                <a:gd name="connsiteY4" fmla="*/ 218789 h 437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7578" h="437578">
                  <a:moveTo>
                    <a:pt x="437579" y="218789"/>
                  </a:moveTo>
                  <a:cubicBezTo>
                    <a:pt x="437579" y="339623"/>
                    <a:pt x="339623" y="437578"/>
                    <a:pt x="218789" y="437578"/>
                  </a:cubicBezTo>
                  <a:cubicBezTo>
                    <a:pt x="97955" y="437578"/>
                    <a:pt x="0" y="339623"/>
                    <a:pt x="0" y="218789"/>
                  </a:cubicBezTo>
                  <a:cubicBezTo>
                    <a:pt x="0" y="97955"/>
                    <a:pt x="97955" y="0"/>
                    <a:pt x="218789" y="0"/>
                  </a:cubicBezTo>
                  <a:cubicBezTo>
                    <a:pt x="339623" y="0"/>
                    <a:pt x="437579" y="97955"/>
                    <a:pt x="437579" y="218789"/>
                  </a:cubicBezTo>
                  <a:close/>
                </a:path>
              </a:pathLst>
            </a:custGeom>
            <a:solidFill>
              <a:schemeClr val="accent1"/>
            </a:solidFill>
            <a:ln w="9525" cap="flat">
              <a:noFill/>
              <a:prstDash val="solid"/>
              <a:miter/>
            </a:ln>
          </p:spPr>
          <p:txBody>
            <a:bodyPr rtlCol="0" anchor="ctr"/>
            <a:lstStyle/>
            <a:p>
              <a:endParaRPr lang="zh-CN" altLang="en-US">
                <a:latin typeface="+mn-ea"/>
              </a:endParaRPr>
            </a:p>
          </p:txBody>
        </p:sp>
        <p:sp>
          <p:nvSpPr>
            <p:cNvPr id="25" name="知鱼-15"/>
            <p:cNvSpPr/>
            <p:nvPr/>
          </p:nvSpPr>
          <p:spPr>
            <a:xfrm>
              <a:off x="1800422" y="5013145"/>
              <a:ext cx="500667" cy="500667"/>
            </a:xfrm>
            <a:custGeom>
              <a:avLst/>
              <a:gdLst>
                <a:gd name="connsiteX0" fmla="*/ 330517 w 330517"/>
                <a:gd name="connsiteY0" fmla="*/ 165259 h 330517"/>
                <a:gd name="connsiteX1" fmla="*/ 165259 w 330517"/>
                <a:gd name="connsiteY1" fmla="*/ 330518 h 330517"/>
                <a:gd name="connsiteX2" fmla="*/ 0 w 330517"/>
                <a:gd name="connsiteY2" fmla="*/ 165259 h 330517"/>
                <a:gd name="connsiteX3" fmla="*/ 165259 w 330517"/>
                <a:gd name="connsiteY3" fmla="*/ 0 h 330517"/>
                <a:gd name="connsiteX4" fmla="*/ 330517 w 330517"/>
                <a:gd name="connsiteY4" fmla="*/ 165259 h 330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0517" h="330517">
                  <a:moveTo>
                    <a:pt x="330517" y="165259"/>
                  </a:moveTo>
                  <a:cubicBezTo>
                    <a:pt x="330517" y="256529"/>
                    <a:pt x="256529" y="330518"/>
                    <a:pt x="165259" y="330518"/>
                  </a:cubicBezTo>
                  <a:cubicBezTo>
                    <a:pt x="73989" y="330518"/>
                    <a:pt x="0" y="256529"/>
                    <a:pt x="0" y="165259"/>
                  </a:cubicBezTo>
                  <a:cubicBezTo>
                    <a:pt x="0" y="73989"/>
                    <a:pt x="73989" y="0"/>
                    <a:pt x="165259" y="0"/>
                  </a:cubicBezTo>
                  <a:cubicBezTo>
                    <a:pt x="256529" y="0"/>
                    <a:pt x="330517" y="73989"/>
                    <a:pt x="330517" y="165259"/>
                  </a:cubicBezTo>
                  <a:close/>
                </a:path>
              </a:pathLst>
            </a:custGeom>
            <a:solidFill>
              <a:srgbClr val="FFFFFF"/>
            </a:solidFill>
            <a:ln w="9525" cap="flat">
              <a:noFill/>
              <a:prstDash val="solid"/>
              <a:miter/>
            </a:ln>
          </p:spPr>
          <p:txBody>
            <a:bodyPr rtlCol="0" anchor="ctr"/>
            <a:lstStyle/>
            <a:p>
              <a:endParaRPr lang="zh-CN" altLang="en-US">
                <a:latin typeface="+mn-ea"/>
              </a:endParaRPr>
            </a:p>
          </p:txBody>
        </p:sp>
        <p:sp>
          <p:nvSpPr>
            <p:cNvPr id="26" name="知鱼-16"/>
            <p:cNvSpPr/>
            <p:nvPr/>
          </p:nvSpPr>
          <p:spPr>
            <a:xfrm>
              <a:off x="4588148" y="1420049"/>
              <a:ext cx="6567531" cy="720000"/>
            </a:xfrm>
            <a:prstGeom prst="round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27" name="知鱼-17"/>
            <p:cNvSpPr/>
            <p:nvPr/>
          </p:nvSpPr>
          <p:spPr>
            <a:xfrm>
              <a:off x="4588148" y="2491250"/>
              <a:ext cx="6567531" cy="720000"/>
            </a:xfrm>
            <a:prstGeom prst="round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28" name="知鱼-18"/>
            <p:cNvSpPr/>
            <p:nvPr/>
          </p:nvSpPr>
          <p:spPr>
            <a:xfrm>
              <a:off x="4588148" y="3562451"/>
              <a:ext cx="6567531" cy="720000"/>
            </a:xfrm>
            <a:prstGeom prst="round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29" name="知鱼-19"/>
            <p:cNvSpPr/>
            <p:nvPr/>
          </p:nvSpPr>
          <p:spPr>
            <a:xfrm>
              <a:off x="4588148" y="4633652"/>
              <a:ext cx="6567531" cy="720000"/>
            </a:xfrm>
            <a:prstGeom prst="round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30" name="知鱼-20"/>
            <p:cNvSpPr/>
            <p:nvPr/>
          </p:nvSpPr>
          <p:spPr>
            <a:xfrm>
              <a:off x="4588148" y="5704852"/>
              <a:ext cx="6567531" cy="720000"/>
            </a:xfrm>
            <a:prstGeom prst="round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31" name="知鱼-21"/>
            <p:cNvSpPr/>
            <p:nvPr/>
          </p:nvSpPr>
          <p:spPr>
            <a:xfrm rot="17589613">
              <a:off x="1041070" y="3170341"/>
              <a:ext cx="1562300" cy="1562300"/>
            </a:xfrm>
            <a:custGeom>
              <a:avLst/>
              <a:gdLst>
                <a:gd name="connsiteX0" fmla="*/ 1031357 w 1031357"/>
                <a:gd name="connsiteY0" fmla="*/ 515679 h 1031357"/>
                <a:gd name="connsiteX1" fmla="*/ 515679 w 1031357"/>
                <a:gd name="connsiteY1" fmla="*/ 1031357 h 1031357"/>
                <a:gd name="connsiteX2" fmla="*/ 0 w 1031357"/>
                <a:gd name="connsiteY2" fmla="*/ 515679 h 1031357"/>
                <a:gd name="connsiteX3" fmla="*/ 515679 w 1031357"/>
                <a:gd name="connsiteY3" fmla="*/ 0 h 1031357"/>
                <a:gd name="connsiteX4" fmla="*/ 1031357 w 1031357"/>
                <a:gd name="connsiteY4" fmla="*/ 515679 h 1031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1357" h="1031357">
                  <a:moveTo>
                    <a:pt x="1031357" y="515679"/>
                  </a:moveTo>
                  <a:cubicBezTo>
                    <a:pt x="1031357" y="800480"/>
                    <a:pt x="800480" y="1031357"/>
                    <a:pt x="515679" y="1031357"/>
                  </a:cubicBezTo>
                  <a:cubicBezTo>
                    <a:pt x="230877" y="1031357"/>
                    <a:pt x="0" y="800480"/>
                    <a:pt x="0" y="515679"/>
                  </a:cubicBezTo>
                  <a:cubicBezTo>
                    <a:pt x="0" y="230877"/>
                    <a:pt x="230877" y="0"/>
                    <a:pt x="515679" y="0"/>
                  </a:cubicBezTo>
                  <a:cubicBezTo>
                    <a:pt x="800480" y="0"/>
                    <a:pt x="1031357" y="230877"/>
                    <a:pt x="1031357" y="515679"/>
                  </a:cubicBezTo>
                  <a:close/>
                </a:path>
              </a:pathLst>
            </a:custGeom>
            <a:solidFill>
              <a:schemeClr val="accent1"/>
            </a:solidFill>
            <a:ln w="9525" cap="flat">
              <a:noFill/>
              <a:prstDash val="solid"/>
              <a:miter/>
            </a:ln>
          </p:spPr>
          <p:txBody>
            <a:bodyPr rtlCol="0" anchor="ctr"/>
            <a:lstStyle/>
            <a:p>
              <a:endParaRPr lang="zh-CN" altLang="en-US">
                <a:latin typeface="+mn-ea"/>
              </a:endParaRPr>
            </a:p>
          </p:txBody>
        </p:sp>
        <p:sp>
          <p:nvSpPr>
            <p:cNvPr id="32" name="知鱼-22"/>
            <p:cNvSpPr/>
            <p:nvPr/>
          </p:nvSpPr>
          <p:spPr>
            <a:xfrm rot="16768418">
              <a:off x="1225720" y="3354866"/>
              <a:ext cx="1193281" cy="1193281"/>
            </a:xfrm>
            <a:custGeom>
              <a:avLst/>
              <a:gdLst>
                <a:gd name="connsiteX0" fmla="*/ 787748 w 787748"/>
                <a:gd name="connsiteY0" fmla="*/ 393874 h 787748"/>
                <a:gd name="connsiteX1" fmla="*/ 393874 w 787748"/>
                <a:gd name="connsiteY1" fmla="*/ 787748 h 787748"/>
                <a:gd name="connsiteX2" fmla="*/ 0 w 787748"/>
                <a:gd name="connsiteY2" fmla="*/ 393874 h 787748"/>
                <a:gd name="connsiteX3" fmla="*/ 393874 w 787748"/>
                <a:gd name="connsiteY3" fmla="*/ 0 h 787748"/>
                <a:gd name="connsiteX4" fmla="*/ 787748 w 787748"/>
                <a:gd name="connsiteY4" fmla="*/ 393874 h 7877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7748" h="787748">
                  <a:moveTo>
                    <a:pt x="787748" y="393874"/>
                  </a:moveTo>
                  <a:cubicBezTo>
                    <a:pt x="787748" y="611405"/>
                    <a:pt x="611405" y="787748"/>
                    <a:pt x="393874" y="787748"/>
                  </a:cubicBezTo>
                  <a:cubicBezTo>
                    <a:pt x="176343" y="787748"/>
                    <a:pt x="0" y="611405"/>
                    <a:pt x="0" y="393874"/>
                  </a:cubicBezTo>
                  <a:cubicBezTo>
                    <a:pt x="0" y="176343"/>
                    <a:pt x="176343" y="0"/>
                    <a:pt x="393874" y="0"/>
                  </a:cubicBezTo>
                  <a:cubicBezTo>
                    <a:pt x="611405" y="0"/>
                    <a:pt x="787748" y="176343"/>
                    <a:pt x="787748" y="393874"/>
                  </a:cubicBezTo>
                  <a:close/>
                </a:path>
              </a:pathLst>
            </a:custGeom>
            <a:solidFill>
              <a:srgbClr val="FFFFFF"/>
            </a:solidFill>
            <a:ln w="9525" cap="flat">
              <a:noFill/>
              <a:prstDash val="solid"/>
              <a:miter/>
            </a:ln>
          </p:spPr>
          <p:txBody>
            <a:bodyPr rtlCol="0" anchor="ctr"/>
            <a:lstStyle/>
            <a:p>
              <a:endParaRPr lang="zh-CN" altLang="en-US">
                <a:latin typeface="+mn-ea"/>
              </a:endParaRPr>
            </a:p>
          </p:txBody>
        </p:sp>
        <p:grpSp>
          <p:nvGrpSpPr>
            <p:cNvPr id="33" name="组合 32"/>
            <p:cNvGrpSpPr/>
            <p:nvPr/>
          </p:nvGrpSpPr>
          <p:grpSpPr>
            <a:xfrm>
              <a:off x="1612623" y="3757849"/>
              <a:ext cx="535254" cy="387283"/>
              <a:chOff x="5470893" y="3272206"/>
              <a:chExt cx="535254" cy="387283"/>
            </a:xfrm>
            <a:solidFill>
              <a:schemeClr val="accent1"/>
            </a:solidFill>
          </p:grpSpPr>
          <p:sp>
            <p:nvSpPr>
              <p:cNvPr id="68" name="知鱼-23"/>
              <p:cNvSpPr/>
              <p:nvPr/>
            </p:nvSpPr>
            <p:spPr>
              <a:xfrm>
                <a:off x="5470893" y="3272206"/>
                <a:ext cx="435890" cy="387283"/>
              </a:xfrm>
              <a:custGeom>
                <a:avLst/>
                <a:gdLst/>
                <a:ahLst/>
                <a:cxnLst>
                  <a:cxn ang="0">
                    <a:pos x="wd2" y="hd2"/>
                  </a:cxn>
                  <a:cxn ang="5400000">
                    <a:pos x="wd2" y="hd2"/>
                  </a:cxn>
                  <a:cxn ang="10800000">
                    <a:pos x="wd2" y="hd2"/>
                  </a:cxn>
                  <a:cxn ang="16200000">
                    <a:pos x="wd2" y="hd2"/>
                  </a:cxn>
                </a:cxnLst>
                <a:rect l="0" t="0" r="r" b="b"/>
                <a:pathLst>
                  <a:path w="21600" h="21600" extrusionOk="0">
                    <a:moveTo>
                      <a:pt x="20919" y="0"/>
                    </a:moveTo>
                    <a:cubicBezTo>
                      <a:pt x="681" y="0"/>
                      <a:pt x="681" y="0"/>
                      <a:pt x="681" y="0"/>
                    </a:cubicBezTo>
                    <a:cubicBezTo>
                      <a:pt x="389" y="0"/>
                      <a:pt x="0" y="329"/>
                      <a:pt x="0" y="768"/>
                    </a:cubicBezTo>
                    <a:cubicBezTo>
                      <a:pt x="0" y="20832"/>
                      <a:pt x="0" y="20832"/>
                      <a:pt x="0" y="20832"/>
                    </a:cubicBezTo>
                    <a:cubicBezTo>
                      <a:pt x="0" y="21161"/>
                      <a:pt x="389" y="21600"/>
                      <a:pt x="681" y="21600"/>
                    </a:cubicBezTo>
                    <a:cubicBezTo>
                      <a:pt x="20919" y="21600"/>
                      <a:pt x="20919" y="21600"/>
                      <a:pt x="20919" y="21600"/>
                    </a:cubicBezTo>
                    <a:cubicBezTo>
                      <a:pt x="21308" y="21600"/>
                      <a:pt x="21600" y="21161"/>
                      <a:pt x="21600" y="20832"/>
                    </a:cubicBezTo>
                    <a:cubicBezTo>
                      <a:pt x="21600" y="768"/>
                      <a:pt x="21600" y="768"/>
                      <a:pt x="21600" y="768"/>
                    </a:cubicBezTo>
                    <a:cubicBezTo>
                      <a:pt x="21600" y="329"/>
                      <a:pt x="21308" y="0"/>
                      <a:pt x="20919" y="0"/>
                    </a:cubicBezTo>
                    <a:close/>
                    <a:moveTo>
                      <a:pt x="16638" y="1645"/>
                    </a:moveTo>
                    <a:cubicBezTo>
                      <a:pt x="17124" y="1645"/>
                      <a:pt x="17514" y="2083"/>
                      <a:pt x="17514" y="2631"/>
                    </a:cubicBezTo>
                    <a:cubicBezTo>
                      <a:pt x="17514" y="3180"/>
                      <a:pt x="17124" y="3728"/>
                      <a:pt x="16638" y="3728"/>
                    </a:cubicBezTo>
                    <a:cubicBezTo>
                      <a:pt x="16151" y="3728"/>
                      <a:pt x="15762" y="3180"/>
                      <a:pt x="15762" y="2631"/>
                    </a:cubicBezTo>
                    <a:cubicBezTo>
                      <a:pt x="15762" y="2083"/>
                      <a:pt x="16151" y="1645"/>
                      <a:pt x="16638" y="1645"/>
                    </a:cubicBezTo>
                    <a:close/>
                    <a:moveTo>
                      <a:pt x="13914" y="1645"/>
                    </a:moveTo>
                    <a:cubicBezTo>
                      <a:pt x="14497" y="1645"/>
                      <a:pt x="14886" y="2083"/>
                      <a:pt x="14886" y="2631"/>
                    </a:cubicBezTo>
                    <a:cubicBezTo>
                      <a:pt x="14886" y="3180"/>
                      <a:pt x="14497" y="3728"/>
                      <a:pt x="13914" y="3728"/>
                    </a:cubicBezTo>
                    <a:cubicBezTo>
                      <a:pt x="13427" y="3728"/>
                      <a:pt x="13038" y="3180"/>
                      <a:pt x="13038" y="2631"/>
                    </a:cubicBezTo>
                    <a:cubicBezTo>
                      <a:pt x="13038" y="2083"/>
                      <a:pt x="13427" y="1645"/>
                      <a:pt x="13914" y="1645"/>
                    </a:cubicBezTo>
                    <a:close/>
                    <a:moveTo>
                      <a:pt x="20238" y="20065"/>
                    </a:moveTo>
                    <a:cubicBezTo>
                      <a:pt x="1362" y="20065"/>
                      <a:pt x="1362" y="20065"/>
                      <a:pt x="1362" y="20065"/>
                    </a:cubicBezTo>
                    <a:cubicBezTo>
                      <a:pt x="1362" y="5373"/>
                      <a:pt x="1362" y="5373"/>
                      <a:pt x="1362" y="5373"/>
                    </a:cubicBezTo>
                    <a:cubicBezTo>
                      <a:pt x="20238" y="5373"/>
                      <a:pt x="20238" y="5373"/>
                      <a:pt x="20238" y="5373"/>
                    </a:cubicBezTo>
                    <a:lnTo>
                      <a:pt x="20238" y="20065"/>
                    </a:lnTo>
                    <a:close/>
                    <a:moveTo>
                      <a:pt x="19362" y="3728"/>
                    </a:moveTo>
                    <a:cubicBezTo>
                      <a:pt x="18778" y="3728"/>
                      <a:pt x="18389" y="3180"/>
                      <a:pt x="18389" y="2631"/>
                    </a:cubicBezTo>
                    <a:cubicBezTo>
                      <a:pt x="18389" y="2083"/>
                      <a:pt x="18778" y="1645"/>
                      <a:pt x="19362" y="1645"/>
                    </a:cubicBezTo>
                    <a:cubicBezTo>
                      <a:pt x="19849" y="1645"/>
                      <a:pt x="20238" y="2083"/>
                      <a:pt x="20238" y="2631"/>
                    </a:cubicBezTo>
                    <a:cubicBezTo>
                      <a:pt x="20238" y="3180"/>
                      <a:pt x="19849" y="3728"/>
                      <a:pt x="19362" y="3728"/>
                    </a:cubicBezTo>
                    <a:close/>
                  </a:path>
                </a:pathLst>
              </a:custGeom>
              <a:grpFill/>
              <a:ln w="12700" cap="flat">
                <a:noFill/>
                <a:miter lim="400000"/>
              </a:ln>
              <a:effectLst/>
            </p:spPr>
            <p:txBody>
              <a:bodyPr wrap="square" lIns="45720" tIns="45720" rIns="45720" bIns="45720" numCol="1" anchor="t">
                <a:noAutofit/>
              </a:bodyPr>
              <a:lstStyle/>
              <a:p>
                <a:endParaRPr sz="900" dirty="0">
                  <a:latin typeface="+mn-ea"/>
                </a:endParaRPr>
              </a:p>
            </p:txBody>
          </p:sp>
          <p:sp>
            <p:nvSpPr>
              <p:cNvPr id="69" name="知鱼-24"/>
              <p:cNvSpPr/>
              <p:nvPr/>
            </p:nvSpPr>
            <p:spPr>
              <a:xfrm>
                <a:off x="5767235" y="3532485"/>
                <a:ext cx="40767" cy="42335"/>
              </a:xfrm>
              <a:custGeom>
                <a:avLst/>
                <a:gdLst/>
                <a:ahLst/>
                <a:cxnLst>
                  <a:cxn ang="0">
                    <a:pos x="wd2" y="hd2"/>
                  </a:cxn>
                  <a:cxn ang="5400000">
                    <a:pos x="wd2" y="hd2"/>
                  </a:cxn>
                  <a:cxn ang="10800000">
                    <a:pos x="wd2" y="hd2"/>
                  </a:cxn>
                  <a:cxn ang="16200000">
                    <a:pos x="wd2" y="hd2"/>
                  </a:cxn>
                </a:cxnLst>
                <a:rect l="0" t="0" r="r" b="b"/>
                <a:pathLst>
                  <a:path w="21600" h="21600" extrusionOk="0">
                    <a:moveTo>
                      <a:pt x="5815" y="0"/>
                    </a:moveTo>
                    <a:lnTo>
                      <a:pt x="5815" y="1600"/>
                    </a:lnTo>
                    <a:lnTo>
                      <a:pt x="0" y="21600"/>
                    </a:lnTo>
                    <a:lnTo>
                      <a:pt x="19938" y="15200"/>
                    </a:lnTo>
                    <a:lnTo>
                      <a:pt x="21600" y="15200"/>
                    </a:lnTo>
                    <a:lnTo>
                      <a:pt x="5815" y="0"/>
                    </a:lnTo>
                    <a:close/>
                  </a:path>
                </a:pathLst>
              </a:custGeom>
              <a:grpFill/>
              <a:ln w="12700" cap="flat">
                <a:noFill/>
                <a:miter lim="400000"/>
              </a:ln>
              <a:effectLst/>
            </p:spPr>
            <p:txBody>
              <a:bodyPr wrap="square" lIns="45720" tIns="45720" rIns="45720" bIns="45720" numCol="1" anchor="t">
                <a:noAutofit/>
              </a:bodyPr>
              <a:lstStyle/>
              <a:p>
                <a:endParaRPr sz="900" dirty="0">
                  <a:latin typeface="+mn-ea"/>
                </a:endParaRPr>
              </a:p>
            </p:txBody>
          </p:sp>
          <p:sp>
            <p:nvSpPr>
              <p:cNvPr id="70" name="知鱼-25"/>
              <p:cNvSpPr/>
              <p:nvPr/>
            </p:nvSpPr>
            <p:spPr>
              <a:xfrm>
                <a:off x="5930301" y="3333287"/>
                <a:ext cx="75846" cy="78467"/>
              </a:xfrm>
              <a:custGeom>
                <a:avLst/>
                <a:gdLst/>
                <a:ahLst/>
                <a:cxnLst>
                  <a:cxn ang="0">
                    <a:pos x="wd2" y="hd2"/>
                  </a:cxn>
                  <a:cxn ang="5400000">
                    <a:pos x="wd2" y="hd2"/>
                  </a:cxn>
                  <a:cxn ang="10800000">
                    <a:pos x="wd2" y="hd2"/>
                  </a:cxn>
                  <a:cxn ang="16200000">
                    <a:pos x="wd2" y="hd2"/>
                  </a:cxn>
                </a:cxnLst>
                <a:rect l="0" t="0" r="r" b="b"/>
                <a:pathLst>
                  <a:path w="21323" h="21195" extrusionOk="0">
                    <a:moveTo>
                      <a:pt x="16062" y="21195"/>
                    </a:moveTo>
                    <a:cubicBezTo>
                      <a:pt x="20492" y="16875"/>
                      <a:pt x="20492" y="16875"/>
                      <a:pt x="20492" y="16875"/>
                    </a:cubicBezTo>
                    <a:cubicBezTo>
                      <a:pt x="21600" y="15795"/>
                      <a:pt x="21600" y="13095"/>
                      <a:pt x="20492" y="12015"/>
                    </a:cubicBezTo>
                    <a:cubicBezTo>
                      <a:pt x="9415" y="1215"/>
                      <a:pt x="9415" y="1215"/>
                      <a:pt x="9415" y="1215"/>
                    </a:cubicBezTo>
                    <a:cubicBezTo>
                      <a:pt x="7754" y="-405"/>
                      <a:pt x="5538" y="-405"/>
                      <a:pt x="3877" y="1215"/>
                    </a:cubicBezTo>
                    <a:cubicBezTo>
                      <a:pt x="0" y="5535"/>
                      <a:pt x="0" y="5535"/>
                      <a:pt x="0" y="5535"/>
                    </a:cubicBezTo>
                    <a:lnTo>
                      <a:pt x="16062" y="21195"/>
                    </a:lnTo>
                    <a:close/>
                  </a:path>
                </a:pathLst>
              </a:custGeom>
              <a:grpFill/>
              <a:ln w="12700" cap="flat">
                <a:noFill/>
                <a:miter lim="400000"/>
              </a:ln>
              <a:effectLst/>
            </p:spPr>
            <p:txBody>
              <a:bodyPr wrap="square" lIns="45720" tIns="45720" rIns="45720" bIns="45720" numCol="1" anchor="t">
                <a:noAutofit/>
              </a:bodyPr>
              <a:lstStyle/>
              <a:p>
                <a:endParaRPr sz="900" dirty="0">
                  <a:latin typeface="+mn-ea"/>
                </a:endParaRPr>
              </a:p>
            </p:txBody>
          </p:sp>
          <p:sp>
            <p:nvSpPr>
              <p:cNvPr id="71" name="知鱼-26"/>
              <p:cNvSpPr/>
              <p:nvPr/>
            </p:nvSpPr>
            <p:spPr>
              <a:xfrm>
                <a:off x="5800073" y="3360011"/>
                <a:ext cx="181972" cy="181972"/>
              </a:xfrm>
              <a:custGeom>
                <a:avLst/>
                <a:gdLst/>
                <a:ahLst/>
                <a:cxnLst>
                  <a:cxn ang="0">
                    <a:pos x="wd2" y="hd2"/>
                  </a:cxn>
                  <a:cxn ang="5400000">
                    <a:pos x="wd2" y="hd2"/>
                  </a:cxn>
                  <a:cxn ang="10800000">
                    <a:pos x="wd2" y="hd2"/>
                  </a:cxn>
                  <a:cxn ang="16200000">
                    <a:pos x="wd2" y="hd2"/>
                  </a:cxn>
                </a:cxnLst>
                <a:rect l="0" t="0" r="r" b="b"/>
                <a:pathLst>
                  <a:path w="21426" h="21426" extrusionOk="0">
                    <a:moveTo>
                      <a:pt x="14691" y="0"/>
                    </a:moveTo>
                    <a:cubicBezTo>
                      <a:pt x="14691" y="0"/>
                      <a:pt x="14458" y="0"/>
                      <a:pt x="14458" y="0"/>
                    </a:cubicBezTo>
                    <a:cubicBezTo>
                      <a:pt x="523" y="14168"/>
                      <a:pt x="523" y="14168"/>
                      <a:pt x="523" y="14168"/>
                    </a:cubicBezTo>
                    <a:cubicBezTo>
                      <a:pt x="-174" y="14632"/>
                      <a:pt x="-174" y="15794"/>
                      <a:pt x="523" y="16490"/>
                    </a:cubicBezTo>
                    <a:cubicBezTo>
                      <a:pt x="523" y="16490"/>
                      <a:pt x="523" y="16490"/>
                      <a:pt x="523" y="16490"/>
                    </a:cubicBezTo>
                    <a:cubicBezTo>
                      <a:pt x="987" y="16955"/>
                      <a:pt x="1684" y="17187"/>
                      <a:pt x="2149" y="16955"/>
                    </a:cubicBezTo>
                    <a:cubicBezTo>
                      <a:pt x="2149" y="17419"/>
                      <a:pt x="2149" y="18116"/>
                      <a:pt x="2613" y="18581"/>
                    </a:cubicBezTo>
                    <a:cubicBezTo>
                      <a:pt x="2845" y="18813"/>
                      <a:pt x="2845" y="18813"/>
                      <a:pt x="2845" y="18813"/>
                    </a:cubicBezTo>
                    <a:cubicBezTo>
                      <a:pt x="3310" y="19277"/>
                      <a:pt x="3774" y="19277"/>
                      <a:pt x="4471" y="19045"/>
                    </a:cubicBezTo>
                    <a:cubicBezTo>
                      <a:pt x="4239" y="19742"/>
                      <a:pt x="4239" y="20206"/>
                      <a:pt x="4703" y="20671"/>
                    </a:cubicBezTo>
                    <a:cubicBezTo>
                      <a:pt x="4936" y="20903"/>
                      <a:pt x="4936" y="20903"/>
                      <a:pt x="4936" y="20903"/>
                    </a:cubicBezTo>
                    <a:cubicBezTo>
                      <a:pt x="5632" y="21600"/>
                      <a:pt x="6561" y="21600"/>
                      <a:pt x="7258" y="20903"/>
                    </a:cubicBezTo>
                    <a:cubicBezTo>
                      <a:pt x="21194" y="6968"/>
                      <a:pt x="21194" y="6968"/>
                      <a:pt x="21194" y="6968"/>
                    </a:cubicBezTo>
                    <a:cubicBezTo>
                      <a:pt x="21426" y="6735"/>
                      <a:pt x="21426" y="6735"/>
                      <a:pt x="21426" y="6735"/>
                    </a:cubicBezTo>
                    <a:lnTo>
                      <a:pt x="14691" y="0"/>
                    </a:lnTo>
                    <a:close/>
                  </a:path>
                </a:pathLst>
              </a:custGeom>
              <a:grpFill/>
              <a:ln w="12700" cap="flat">
                <a:noFill/>
                <a:miter lim="400000"/>
              </a:ln>
              <a:effectLst/>
            </p:spPr>
            <p:txBody>
              <a:bodyPr wrap="square" lIns="45720" tIns="45720" rIns="45720" bIns="45720" numCol="1" anchor="t">
                <a:noAutofit/>
              </a:bodyPr>
              <a:lstStyle/>
              <a:p>
                <a:endParaRPr sz="900" dirty="0">
                  <a:latin typeface="+mn-ea"/>
                </a:endParaRPr>
              </a:p>
            </p:txBody>
          </p:sp>
          <p:sp>
            <p:nvSpPr>
              <p:cNvPr id="72" name="知鱼-27"/>
              <p:cNvSpPr/>
              <p:nvPr/>
            </p:nvSpPr>
            <p:spPr>
              <a:xfrm>
                <a:off x="5528907" y="3421160"/>
                <a:ext cx="142684" cy="14113"/>
              </a:xfrm>
              <a:prstGeom prst="rect">
                <a:avLst/>
              </a:prstGeom>
              <a:grpFill/>
              <a:ln w="12700" cap="flat">
                <a:noFill/>
                <a:miter lim="400000"/>
              </a:ln>
              <a:effectLst/>
            </p:spPr>
            <p:txBody>
              <a:bodyPr wrap="square" lIns="45720" tIns="45720" rIns="45720" bIns="45720" numCol="1" anchor="t">
                <a:noAutofit/>
              </a:bodyPr>
              <a:lstStyle/>
              <a:p>
                <a:endParaRPr sz="900" dirty="0">
                  <a:latin typeface="+mn-ea"/>
                </a:endParaRPr>
              </a:p>
            </p:txBody>
          </p:sp>
          <p:sp>
            <p:nvSpPr>
              <p:cNvPr id="73" name="知鱼-28"/>
              <p:cNvSpPr/>
              <p:nvPr/>
            </p:nvSpPr>
            <p:spPr>
              <a:xfrm>
                <a:off x="5528907" y="3466632"/>
                <a:ext cx="224217" cy="14113"/>
              </a:xfrm>
              <a:prstGeom prst="rect">
                <a:avLst/>
              </a:prstGeom>
              <a:grpFill/>
              <a:ln w="12700" cap="flat">
                <a:noFill/>
                <a:miter lim="400000"/>
              </a:ln>
              <a:effectLst/>
            </p:spPr>
            <p:txBody>
              <a:bodyPr wrap="square" lIns="45720" tIns="45720" rIns="45720" bIns="45720" numCol="1" anchor="t">
                <a:noAutofit/>
              </a:bodyPr>
              <a:lstStyle/>
              <a:p>
                <a:endParaRPr sz="900" dirty="0">
                  <a:latin typeface="+mn-ea"/>
                </a:endParaRPr>
              </a:p>
            </p:txBody>
          </p:sp>
          <p:sp>
            <p:nvSpPr>
              <p:cNvPr id="74" name="知鱼-29"/>
              <p:cNvSpPr/>
              <p:nvPr/>
            </p:nvSpPr>
            <p:spPr>
              <a:xfrm>
                <a:off x="5528907" y="3513670"/>
                <a:ext cx="224217" cy="14113"/>
              </a:xfrm>
              <a:prstGeom prst="rect">
                <a:avLst/>
              </a:prstGeom>
              <a:grpFill/>
              <a:ln w="12700" cap="flat">
                <a:noFill/>
                <a:miter lim="400000"/>
              </a:ln>
              <a:effectLst/>
            </p:spPr>
            <p:txBody>
              <a:bodyPr wrap="square" lIns="45720" tIns="45720" rIns="45720" bIns="45720" numCol="1" anchor="t">
                <a:noAutofit/>
              </a:bodyPr>
              <a:lstStyle/>
              <a:p>
                <a:endParaRPr sz="900" dirty="0">
                  <a:latin typeface="+mn-ea"/>
                </a:endParaRPr>
              </a:p>
            </p:txBody>
          </p:sp>
          <p:sp>
            <p:nvSpPr>
              <p:cNvPr id="75" name="知鱼-30"/>
              <p:cNvSpPr/>
              <p:nvPr/>
            </p:nvSpPr>
            <p:spPr>
              <a:xfrm>
                <a:off x="5528907" y="3559140"/>
                <a:ext cx="224217" cy="12544"/>
              </a:xfrm>
              <a:prstGeom prst="rect">
                <a:avLst/>
              </a:prstGeom>
              <a:grpFill/>
              <a:ln w="12700" cap="flat">
                <a:noFill/>
                <a:miter lim="400000"/>
              </a:ln>
              <a:effectLst/>
            </p:spPr>
            <p:txBody>
              <a:bodyPr wrap="square" lIns="45720" tIns="45720" rIns="45720" bIns="45720" numCol="1" anchor="t">
                <a:noAutofit/>
              </a:bodyPr>
              <a:lstStyle/>
              <a:p>
                <a:endParaRPr sz="900" dirty="0">
                  <a:latin typeface="+mn-ea"/>
                </a:endParaRPr>
              </a:p>
            </p:txBody>
          </p:sp>
        </p:grpSp>
        <p:sp>
          <p:nvSpPr>
            <p:cNvPr id="34" name="知鱼-31"/>
            <p:cNvSpPr/>
            <p:nvPr/>
          </p:nvSpPr>
          <p:spPr>
            <a:xfrm>
              <a:off x="1935900" y="2502061"/>
              <a:ext cx="231328" cy="195445"/>
            </a:xfrm>
            <a:custGeom>
              <a:avLst/>
              <a:gdLst/>
              <a:ahLst/>
              <a:cxnLst>
                <a:cxn ang="0">
                  <a:pos x="wd2" y="hd2"/>
                </a:cxn>
                <a:cxn ang="5400000">
                  <a:pos x="wd2" y="hd2"/>
                </a:cxn>
                <a:cxn ang="10800000">
                  <a:pos x="wd2" y="hd2"/>
                </a:cxn>
                <a:cxn ang="16200000">
                  <a:pos x="wd2" y="hd2"/>
                </a:cxn>
              </a:cxnLst>
              <a:rect l="0" t="0" r="r" b="b"/>
              <a:pathLst>
                <a:path w="21600" h="21600" extrusionOk="0">
                  <a:moveTo>
                    <a:pt x="19912" y="9800"/>
                  </a:moveTo>
                  <a:cubicBezTo>
                    <a:pt x="17381" y="9800"/>
                    <a:pt x="17381" y="9800"/>
                    <a:pt x="17381" y="9800"/>
                  </a:cubicBezTo>
                  <a:cubicBezTo>
                    <a:pt x="17381" y="5000"/>
                    <a:pt x="17381" y="5000"/>
                    <a:pt x="17381" y="5000"/>
                  </a:cubicBezTo>
                  <a:cubicBezTo>
                    <a:pt x="13162" y="0"/>
                    <a:pt x="13162" y="0"/>
                    <a:pt x="13162" y="0"/>
                  </a:cubicBezTo>
                  <a:cubicBezTo>
                    <a:pt x="4219" y="0"/>
                    <a:pt x="4219" y="0"/>
                    <a:pt x="4219" y="0"/>
                  </a:cubicBezTo>
                  <a:cubicBezTo>
                    <a:pt x="4219" y="9800"/>
                    <a:pt x="4219" y="9800"/>
                    <a:pt x="4219" y="9800"/>
                  </a:cubicBezTo>
                  <a:cubicBezTo>
                    <a:pt x="1688" y="9800"/>
                    <a:pt x="1688" y="9800"/>
                    <a:pt x="1688" y="9800"/>
                  </a:cubicBezTo>
                  <a:cubicBezTo>
                    <a:pt x="675" y="9800"/>
                    <a:pt x="0" y="10600"/>
                    <a:pt x="0" y="11800"/>
                  </a:cubicBezTo>
                  <a:cubicBezTo>
                    <a:pt x="0" y="19600"/>
                    <a:pt x="0" y="19600"/>
                    <a:pt x="0" y="19600"/>
                  </a:cubicBezTo>
                  <a:cubicBezTo>
                    <a:pt x="0" y="20800"/>
                    <a:pt x="675" y="21600"/>
                    <a:pt x="1688" y="21600"/>
                  </a:cubicBezTo>
                  <a:cubicBezTo>
                    <a:pt x="19912" y="21600"/>
                    <a:pt x="19912" y="21600"/>
                    <a:pt x="19912" y="21600"/>
                  </a:cubicBezTo>
                  <a:cubicBezTo>
                    <a:pt x="20925" y="21600"/>
                    <a:pt x="21600" y="20800"/>
                    <a:pt x="21600" y="19600"/>
                  </a:cubicBezTo>
                  <a:cubicBezTo>
                    <a:pt x="21600" y="11800"/>
                    <a:pt x="21600" y="11800"/>
                    <a:pt x="21600" y="11800"/>
                  </a:cubicBezTo>
                  <a:cubicBezTo>
                    <a:pt x="21600" y="10600"/>
                    <a:pt x="20925" y="9800"/>
                    <a:pt x="19912" y="9800"/>
                  </a:cubicBezTo>
                  <a:close/>
                  <a:moveTo>
                    <a:pt x="5906" y="2000"/>
                  </a:moveTo>
                  <a:cubicBezTo>
                    <a:pt x="12487" y="2000"/>
                    <a:pt x="12487" y="2000"/>
                    <a:pt x="12487" y="2000"/>
                  </a:cubicBezTo>
                  <a:cubicBezTo>
                    <a:pt x="12487" y="5800"/>
                    <a:pt x="12487" y="5800"/>
                    <a:pt x="12487" y="5800"/>
                  </a:cubicBezTo>
                  <a:cubicBezTo>
                    <a:pt x="15694" y="5800"/>
                    <a:pt x="15694" y="5800"/>
                    <a:pt x="15694" y="5800"/>
                  </a:cubicBezTo>
                  <a:cubicBezTo>
                    <a:pt x="15694" y="11800"/>
                    <a:pt x="15694" y="11800"/>
                    <a:pt x="15694" y="11800"/>
                  </a:cubicBezTo>
                  <a:cubicBezTo>
                    <a:pt x="5906" y="11800"/>
                    <a:pt x="5906" y="11800"/>
                    <a:pt x="5906" y="11800"/>
                  </a:cubicBezTo>
                  <a:lnTo>
                    <a:pt x="5906" y="2000"/>
                  </a:lnTo>
                  <a:close/>
                  <a:moveTo>
                    <a:pt x="17381" y="18600"/>
                  </a:moveTo>
                  <a:cubicBezTo>
                    <a:pt x="4219" y="18600"/>
                    <a:pt x="4219" y="18600"/>
                    <a:pt x="4219" y="18600"/>
                  </a:cubicBezTo>
                  <a:cubicBezTo>
                    <a:pt x="4219" y="16600"/>
                    <a:pt x="4219" y="16600"/>
                    <a:pt x="4219" y="16600"/>
                  </a:cubicBezTo>
                  <a:cubicBezTo>
                    <a:pt x="17381" y="16600"/>
                    <a:pt x="17381" y="16600"/>
                    <a:pt x="17381" y="16600"/>
                  </a:cubicBezTo>
                  <a:lnTo>
                    <a:pt x="17381" y="18600"/>
                  </a:lnTo>
                  <a:close/>
                </a:path>
              </a:pathLst>
            </a:custGeom>
            <a:solidFill>
              <a:schemeClr val="accent1"/>
            </a:solidFill>
            <a:ln w="12700" cap="flat">
              <a:noFill/>
              <a:miter lim="400000"/>
            </a:ln>
            <a:effectLst/>
          </p:spPr>
          <p:txBody>
            <a:bodyPr wrap="square" lIns="45720" tIns="45720" rIns="45720" bIns="45720" numCol="1" anchor="t">
              <a:noAutofit/>
            </a:bodyPr>
            <a:lstStyle/>
            <a:p>
              <a:endParaRPr sz="900" dirty="0">
                <a:latin typeface="+mn-ea"/>
              </a:endParaRPr>
            </a:p>
          </p:txBody>
        </p:sp>
        <p:grpSp>
          <p:nvGrpSpPr>
            <p:cNvPr id="38" name="组合 37"/>
            <p:cNvGrpSpPr/>
            <p:nvPr/>
          </p:nvGrpSpPr>
          <p:grpSpPr>
            <a:xfrm>
              <a:off x="2876451" y="4787391"/>
              <a:ext cx="230565" cy="177122"/>
              <a:chOff x="6859115" y="2803300"/>
              <a:chExt cx="319007" cy="245064"/>
            </a:xfrm>
            <a:solidFill>
              <a:schemeClr val="accent1"/>
            </a:solidFill>
          </p:grpSpPr>
          <p:sp>
            <p:nvSpPr>
              <p:cNvPr id="64" name="知鱼-32"/>
              <p:cNvSpPr/>
              <p:nvPr/>
            </p:nvSpPr>
            <p:spPr>
              <a:xfrm>
                <a:off x="6859115" y="3023012"/>
                <a:ext cx="319007" cy="25352"/>
              </a:xfrm>
              <a:prstGeom prst="rect">
                <a:avLst/>
              </a:prstGeom>
              <a:grpFill/>
              <a:ln w="12700" cap="flat">
                <a:noFill/>
                <a:miter lim="400000"/>
              </a:ln>
              <a:effectLst/>
            </p:spPr>
            <p:txBody>
              <a:bodyPr wrap="square" lIns="45720" tIns="45720" rIns="45720" bIns="45720" numCol="1" anchor="t">
                <a:noAutofit/>
              </a:bodyPr>
              <a:lstStyle/>
              <a:p>
                <a:endParaRPr sz="900" dirty="0">
                  <a:latin typeface="+mn-ea"/>
                </a:endParaRPr>
              </a:p>
            </p:txBody>
          </p:sp>
          <p:sp>
            <p:nvSpPr>
              <p:cNvPr id="65" name="知鱼-33"/>
              <p:cNvSpPr/>
              <p:nvPr/>
            </p:nvSpPr>
            <p:spPr>
              <a:xfrm>
                <a:off x="6980592" y="2803300"/>
                <a:ext cx="74999" cy="195418"/>
              </a:xfrm>
              <a:prstGeom prst="rect">
                <a:avLst/>
              </a:prstGeom>
              <a:grpFill/>
              <a:ln w="12700" cap="flat">
                <a:noFill/>
                <a:miter lim="400000"/>
              </a:ln>
              <a:effectLst/>
            </p:spPr>
            <p:txBody>
              <a:bodyPr wrap="square" lIns="45720" tIns="45720" rIns="45720" bIns="45720" numCol="1" anchor="t">
                <a:noAutofit/>
              </a:bodyPr>
              <a:lstStyle/>
              <a:p>
                <a:endParaRPr sz="900" dirty="0">
                  <a:latin typeface="+mn-ea"/>
                </a:endParaRPr>
              </a:p>
            </p:txBody>
          </p:sp>
          <p:sp>
            <p:nvSpPr>
              <p:cNvPr id="66" name="知鱼-34"/>
              <p:cNvSpPr/>
              <p:nvPr/>
            </p:nvSpPr>
            <p:spPr>
              <a:xfrm>
                <a:off x="6888692" y="2876186"/>
                <a:ext cx="74999" cy="122533"/>
              </a:xfrm>
              <a:prstGeom prst="rect">
                <a:avLst/>
              </a:prstGeom>
              <a:grpFill/>
              <a:ln w="12700" cap="flat">
                <a:noFill/>
                <a:miter lim="400000"/>
              </a:ln>
              <a:effectLst/>
            </p:spPr>
            <p:txBody>
              <a:bodyPr wrap="square" lIns="45720" tIns="45720" rIns="45720" bIns="45720" numCol="1" anchor="t">
                <a:noAutofit/>
              </a:bodyPr>
              <a:lstStyle/>
              <a:p>
                <a:endParaRPr sz="900" dirty="0">
                  <a:latin typeface="+mn-ea"/>
                </a:endParaRPr>
              </a:p>
            </p:txBody>
          </p:sp>
          <p:sp>
            <p:nvSpPr>
              <p:cNvPr id="67" name="知鱼-35"/>
              <p:cNvSpPr/>
              <p:nvPr/>
            </p:nvSpPr>
            <p:spPr>
              <a:xfrm>
                <a:off x="7073547" y="2925832"/>
                <a:ext cx="74999" cy="72886"/>
              </a:xfrm>
              <a:prstGeom prst="rect">
                <a:avLst/>
              </a:prstGeom>
              <a:grpFill/>
              <a:ln w="12700" cap="flat">
                <a:noFill/>
                <a:miter lim="400000"/>
              </a:ln>
              <a:effectLst/>
            </p:spPr>
            <p:txBody>
              <a:bodyPr wrap="square" lIns="45720" tIns="45720" rIns="45720" bIns="45720" numCol="1" anchor="t">
                <a:noAutofit/>
              </a:bodyPr>
              <a:lstStyle/>
              <a:p>
                <a:endParaRPr sz="900" dirty="0">
                  <a:latin typeface="+mn-ea"/>
                </a:endParaRPr>
              </a:p>
            </p:txBody>
          </p:sp>
        </p:grpSp>
        <p:grpSp>
          <p:nvGrpSpPr>
            <p:cNvPr id="39" name="组合 38"/>
            <p:cNvGrpSpPr/>
            <p:nvPr/>
          </p:nvGrpSpPr>
          <p:grpSpPr>
            <a:xfrm>
              <a:off x="3267386" y="3819727"/>
              <a:ext cx="231329" cy="231328"/>
              <a:chOff x="9416446" y="2126204"/>
              <a:chExt cx="320064" cy="320063"/>
            </a:xfrm>
            <a:solidFill>
              <a:schemeClr val="accent1"/>
            </a:solidFill>
          </p:grpSpPr>
          <p:sp>
            <p:nvSpPr>
              <p:cNvPr id="59" name="知鱼-36"/>
              <p:cNvSpPr/>
              <p:nvPr/>
            </p:nvSpPr>
            <p:spPr>
              <a:xfrm>
                <a:off x="9416446" y="2126204"/>
                <a:ext cx="87675" cy="87675"/>
              </a:xfrm>
              <a:custGeom>
                <a:avLst/>
                <a:gdLst/>
                <a:ahLst/>
                <a:cxnLst>
                  <a:cxn ang="0">
                    <a:pos x="wd2" y="hd2"/>
                  </a:cxn>
                  <a:cxn ang="5400000">
                    <a:pos x="wd2" y="hd2"/>
                  </a:cxn>
                  <a:cxn ang="10800000">
                    <a:pos x="wd2" y="hd2"/>
                  </a:cxn>
                  <a:cxn ang="16200000">
                    <a:pos x="wd2" y="hd2"/>
                  </a:cxn>
                </a:cxnLst>
                <a:rect l="0" t="0" r="r" b="b"/>
                <a:pathLst>
                  <a:path w="21600" h="21600" extrusionOk="0">
                    <a:moveTo>
                      <a:pt x="21600" y="8588"/>
                    </a:moveTo>
                    <a:lnTo>
                      <a:pt x="13012" y="0"/>
                    </a:lnTo>
                    <a:lnTo>
                      <a:pt x="0" y="12752"/>
                    </a:lnTo>
                    <a:lnTo>
                      <a:pt x="8588" y="21600"/>
                    </a:lnTo>
                    <a:lnTo>
                      <a:pt x="21600" y="8588"/>
                    </a:lnTo>
                    <a:close/>
                  </a:path>
                </a:pathLst>
              </a:custGeom>
              <a:grpFill/>
              <a:ln w="12700" cap="flat">
                <a:noFill/>
                <a:miter lim="400000"/>
              </a:ln>
              <a:effectLst/>
            </p:spPr>
            <p:txBody>
              <a:bodyPr wrap="square" lIns="45720" tIns="45720" rIns="45720" bIns="45720" numCol="1" anchor="t">
                <a:noAutofit/>
              </a:bodyPr>
              <a:lstStyle/>
              <a:p>
                <a:endParaRPr sz="900" dirty="0">
                  <a:latin typeface="+mn-ea"/>
                </a:endParaRPr>
              </a:p>
            </p:txBody>
          </p:sp>
          <p:sp>
            <p:nvSpPr>
              <p:cNvPr id="60" name="知鱼-37"/>
              <p:cNvSpPr/>
              <p:nvPr/>
            </p:nvSpPr>
            <p:spPr>
              <a:xfrm>
                <a:off x="9679468" y="2388169"/>
                <a:ext cx="57042" cy="58098"/>
              </a:xfrm>
              <a:custGeom>
                <a:avLst/>
                <a:gdLst/>
                <a:ahLst/>
                <a:cxnLst>
                  <a:cxn ang="0">
                    <a:pos x="wd2" y="hd2"/>
                  </a:cxn>
                  <a:cxn ang="5400000">
                    <a:pos x="wd2" y="hd2"/>
                  </a:cxn>
                  <a:cxn ang="10800000">
                    <a:pos x="wd2" y="hd2"/>
                  </a:cxn>
                  <a:cxn ang="16200000">
                    <a:pos x="wd2" y="hd2"/>
                  </a:cxn>
                </a:cxnLst>
                <a:rect l="0" t="0" r="r" b="b"/>
                <a:pathLst>
                  <a:path w="21600" h="21600" extrusionOk="0">
                    <a:moveTo>
                      <a:pt x="19600" y="0"/>
                    </a:moveTo>
                    <a:lnTo>
                      <a:pt x="0" y="19636"/>
                    </a:lnTo>
                    <a:lnTo>
                      <a:pt x="21600" y="21600"/>
                    </a:lnTo>
                    <a:lnTo>
                      <a:pt x="19600" y="0"/>
                    </a:lnTo>
                    <a:close/>
                  </a:path>
                </a:pathLst>
              </a:custGeom>
              <a:grpFill/>
              <a:ln w="12700" cap="flat">
                <a:noFill/>
                <a:miter lim="400000"/>
              </a:ln>
              <a:effectLst/>
            </p:spPr>
            <p:txBody>
              <a:bodyPr wrap="square" lIns="45720" tIns="45720" rIns="45720" bIns="45720" numCol="1" anchor="t">
                <a:noAutofit/>
              </a:bodyPr>
              <a:lstStyle/>
              <a:p>
                <a:endParaRPr sz="900" dirty="0">
                  <a:latin typeface="+mn-ea"/>
                </a:endParaRPr>
              </a:p>
            </p:txBody>
          </p:sp>
          <p:sp>
            <p:nvSpPr>
              <p:cNvPr id="61" name="知鱼-38"/>
              <p:cNvSpPr/>
              <p:nvPr/>
            </p:nvSpPr>
            <p:spPr>
              <a:xfrm>
                <a:off x="9599188" y="2126204"/>
                <a:ext cx="137322" cy="137322"/>
              </a:xfrm>
              <a:custGeom>
                <a:avLst/>
                <a:gdLst/>
                <a:ahLst/>
                <a:cxnLst>
                  <a:cxn ang="0">
                    <a:pos x="wd2" y="hd2"/>
                  </a:cxn>
                  <a:cxn ang="5400000">
                    <a:pos x="wd2" y="hd2"/>
                  </a:cxn>
                  <a:cxn ang="10800000">
                    <a:pos x="wd2" y="hd2"/>
                  </a:cxn>
                  <a:cxn ang="16200000">
                    <a:pos x="wd2" y="hd2"/>
                  </a:cxn>
                </a:cxnLst>
                <a:rect l="0" t="0" r="r" b="b"/>
                <a:pathLst>
                  <a:path w="21600" h="21600" extrusionOk="0">
                    <a:moveTo>
                      <a:pt x="21600" y="8142"/>
                    </a:moveTo>
                    <a:lnTo>
                      <a:pt x="13292" y="0"/>
                    </a:lnTo>
                    <a:lnTo>
                      <a:pt x="9471" y="3822"/>
                    </a:lnTo>
                    <a:lnTo>
                      <a:pt x="12129" y="6646"/>
                    </a:lnTo>
                    <a:lnTo>
                      <a:pt x="10634" y="8142"/>
                    </a:lnTo>
                    <a:lnTo>
                      <a:pt x="7809" y="5483"/>
                    </a:lnTo>
                    <a:lnTo>
                      <a:pt x="4652" y="8640"/>
                    </a:lnTo>
                    <a:lnTo>
                      <a:pt x="7477" y="11298"/>
                    </a:lnTo>
                    <a:lnTo>
                      <a:pt x="5815" y="12960"/>
                    </a:lnTo>
                    <a:lnTo>
                      <a:pt x="3157" y="10135"/>
                    </a:lnTo>
                    <a:lnTo>
                      <a:pt x="0" y="13292"/>
                    </a:lnTo>
                    <a:lnTo>
                      <a:pt x="8308" y="21600"/>
                    </a:lnTo>
                    <a:lnTo>
                      <a:pt x="21600" y="8142"/>
                    </a:lnTo>
                    <a:close/>
                  </a:path>
                </a:pathLst>
              </a:custGeom>
              <a:grpFill/>
              <a:ln w="12700" cap="flat">
                <a:noFill/>
                <a:miter lim="400000"/>
              </a:ln>
              <a:effectLst/>
            </p:spPr>
            <p:txBody>
              <a:bodyPr wrap="square" lIns="45720" tIns="45720" rIns="45720" bIns="45720" numCol="1" anchor="t">
                <a:noAutofit/>
              </a:bodyPr>
              <a:lstStyle/>
              <a:p>
                <a:endParaRPr sz="900" dirty="0">
                  <a:latin typeface="+mn-ea"/>
                </a:endParaRPr>
              </a:p>
            </p:txBody>
          </p:sp>
          <p:sp>
            <p:nvSpPr>
              <p:cNvPr id="62" name="知鱼-39"/>
              <p:cNvSpPr/>
              <p:nvPr/>
            </p:nvSpPr>
            <p:spPr>
              <a:xfrm>
                <a:off x="9416446" y="2307889"/>
                <a:ext cx="137322" cy="138378"/>
              </a:xfrm>
              <a:custGeom>
                <a:avLst/>
                <a:gdLst/>
                <a:ahLst/>
                <a:cxnLst>
                  <a:cxn ang="0">
                    <a:pos x="wd2" y="hd2"/>
                  </a:cxn>
                  <a:cxn ang="5400000">
                    <a:pos x="wd2" y="hd2"/>
                  </a:cxn>
                  <a:cxn ang="10800000">
                    <a:pos x="wd2" y="hd2"/>
                  </a:cxn>
                  <a:cxn ang="16200000">
                    <a:pos x="wd2" y="hd2"/>
                  </a:cxn>
                </a:cxnLst>
                <a:rect l="0" t="0" r="r" b="b"/>
                <a:pathLst>
                  <a:path w="21600" h="21600" extrusionOk="0">
                    <a:moveTo>
                      <a:pt x="16117" y="2803"/>
                    </a:moveTo>
                    <a:lnTo>
                      <a:pt x="13458" y="0"/>
                    </a:lnTo>
                    <a:lnTo>
                      <a:pt x="10302" y="3133"/>
                    </a:lnTo>
                    <a:lnTo>
                      <a:pt x="12960" y="5936"/>
                    </a:lnTo>
                    <a:lnTo>
                      <a:pt x="11465" y="7420"/>
                    </a:lnTo>
                    <a:lnTo>
                      <a:pt x="8640" y="4782"/>
                    </a:lnTo>
                    <a:lnTo>
                      <a:pt x="5483" y="7915"/>
                    </a:lnTo>
                    <a:lnTo>
                      <a:pt x="8308" y="10553"/>
                    </a:lnTo>
                    <a:lnTo>
                      <a:pt x="6646" y="12202"/>
                    </a:lnTo>
                    <a:lnTo>
                      <a:pt x="3988" y="9398"/>
                    </a:lnTo>
                    <a:lnTo>
                      <a:pt x="0" y="13356"/>
                    </a:lnTo>
                    <a:lnTo>
                      <a:pt x="8308" y="21600"/>
                    </a:lnTo>
                    <a:lnTo>
                      <a:pt x="21600" y="8244"/>
                    </a:lnTo>
                    <a:lnTo>
                      <a:pt x="16117" y="2803"/>
                    </a:lnTo>
                    <a:close/>
                  </a:path>
                </a:pathLst>
              </a:custGeom>
              <a:grpFill/>
              <a:ln w="12700" cap="flat">
                <a:noFill/>
                <a:miter lim="400000"/>
              </a:ln>
              <a:effectLst/>
            </p:spPr>
            <p:txBody>
              <a:bodyPr wrap="square" lIns="45720" tIns="45720" rIns="45720" bIns="45720" numCol="1" anchor="t">
                <a:noAutofit/>
              </a:bodyPr>
              <a:lstStyle/>
              <a:p>
                <a:endParaRPr sz="900" dirty="0">
                  <a:latin typeface="+mn-ea"/>
                </a:endParaRPr>
              </a:p>
            </p:txBody>
          </p:sp>
          <p:sp>
            <p:nvSpPr>
              <p:cNvPr id="63" name="知鱼-40"/>
              <p:cNvSpPr/>
              <p:nvPr/>
            </p:nvSpPr>
            <p:spPr>
              <a:xfrm>
                <a:off x="9469262" y="2177963"/>
                <a:ext cx="245065" cy="245065"/>
              </a:xfrm>
              <a:custGeom>
                <a:avLst/>
                <a:gdLst/>
                <a:ahLst/>
                <a:cxnLst>
                  <a:cxn ang="0">
                    <a:pos x="wd2" y="hd2"/>
                  </a:cxn>
                  <a:cxn ang="5400000">
                    <a:pos x="wd2" y="hd2"/>
                  </a:cxn>
                  <a:cxn ang="10800000">
                    <a:pos x="wd2" y="hd2"/>
                  </a:cxn>
                  <a:cxn ang="16200000">
                    <a:pos x="wd2" y="hd2"/>
                  </a:cxn>
                </a:cxnLst>
                <a:rect l="0" t="0" r="r" b="b"/>
                <a:pathLst>
                  <a:path w="21600" h="21600" extrusionOk="0">
                    <a:moveTo>
                      <a:pt x="4655" y="0"/>
                    </a:moveTo>
                    <a:lnTo>
                      <a:pt x="0" y="4655"/>
                    </a:lnTo>
                    <a:lnTo>
                      <a:pt x="16945" y="21600"/>
                    </a:lnTo>
                    <a:lnTo>
                      <a:pt x="21600" y="17038"/>
                    </a:lnTo>
                    <a:lnTo>
                      <a:pt x="4655" y="0"/>
                    </a:lnTo>
                    <a:close/>
                  </a:path>
                </a:pathLst>
              </a:custGeom>
              <a:grpFill/>
              <a:ln w="12700" cap="flat">
                <a:noFill/>
                <a:miter lim="400000"/>
              </a:ln>
              <a:effectLst/>
            </p:spPr>
            <p:txBody>
              <a:bodyPr wrap="square" lIns="45720" tIns="45720" rIns="45720" bIns="45720" numCol="1" anchor="t">
                <a:noAutofit/>
              </a:bodyPr>
              <a:lstStyle/>
              <a:p>
                <a:endParaRPr sz="900" dirty="0">
                  <a:latin typeface="+mn-ea"/>
                </a:endParaRPr>
              </a:p>
            </p:txBody>
          </p:sp>
        </p:grpSp>
        <p:grpSp>
          <p:nvGrpSpPr>
            <p:cNvPr id="40" name="组合 39"/>
            <p:cNvGrpSpPr/>
            <p:nvPr/>
          </p:nvGrpSpPr>
          <p:grpSpPr>
            <a:xfrm>
              <a:off x="1946995" y="5147813"/>
              <a:ext cx="195445" cy="231328"/>
              <a:chOff x="5604216" y="2126204"/>
              <a:chExt cx="270416" cy="320064"/>
            </a:xfrm>
            <a:solidFill>
              <a:schemeClr val="accent1"/>
            </a:solidFill>
          </p:grpSpPr>
          <p:sp>
            <p:nvSpPr>
              <p:cNvPr id="55" name="知鱼-41"/>
              <p:cNvSpPr/>
              <p:nvPr/>
            </p:nvSpPr>
            <p:spPr>
              <a:xfrm>
                <a:off x="5604216" y="2126204"/>
                <a:ext cx="270416" cy="32006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moveTo>
                      <a:pt x="18816" y="19034"/>
                    </a:moveTo>
                    <a:lnTo>
                      <a:pt x="2784" y="19034"/>
                    </a:lnTo>
                    <a:lnTo>
                      <a:pt x="2784" y="2495"/>
                    </a:lnTo>
                    <a:lnTo>
                      <a:pt x="5822" y="2495"/>
                    </a:lnTo>
                    <a:lnTo>
                      <a:pt x="6834" y="3992"/>
                    </a:lnTo>
                    <a:lnTo>
                      <a:pt x="14766" y="3992"/>
                    </a:lnTo>
                    <a:lnTo>
                      <a:pt x="15778" y="2495"/>
                    </a:lnTo>
                    <a:lnTo>
                      <a:pt x="18816" y="2495"/>
                    </a:lnTo>
                    <a:lnTo>
                      <a:pt x="18816" y="19034"/>
                    </a:lnTo>
                    <a:close/>
                  </a:path>
                </a:pathLst>
              </a:custGeom>
              <a:grpFill/>
              <a:ln w="12700" cap="flat">
                <a:noFill/>
                <a:miter lim="400000"/>
              </a:ln>
              <a:effectLst/>
            </p:spPr>
            <p:txBody>
              <a:bodyPr wrap="square" lIns="45720" tIns="45720" rIns="45720" bIns="45720" numCol="1" anchor="t">
                <a:noAutofit/>
              </a:bodyPr>
              <a:lstStyle/>
              <a:p>
                <a:endParaRPr sz="900" dirty="0">
                  <a:latin typeface="+mn-ea"/>
                </a:endParaRPr>
              </a:p>
            </p:txBody>
          </p:sp>
          <p:sp>
            <p:nvSpPr>
              <p:cNvPr id="56" name="知鱼-42"/>
              <p:cNvSpPr/>
              <p:nvPr/>
            </p:nvSpPr>
            <p:spPr>
              <a:xfrm>
                <a:off x="5689777" y="2243455"/>
                <a:ext cx="49648" cy="22183"/>
              </a:xfrm>
              <a:prstGeom prst="rect">
                <a:avLst/>
              </a:prstGeom>
              <a:grpFill/>
              <a:ln w="12700" cap="flat">
                <a:noFill/>
                <a:miter lim="400000"/>
              </a:ln>
              <a:effectLst/>
            </p:spPr>
            <p:txBody>
              <a:bodyPr wrap="square" lIns="45720" tIns="45720" rIns="45720" bIns="45720" numCol="1" anchor="t">
                <a:noAutofit/>
              </a:bodyPr>
              <a:lstStyle/>
              <a:p>
                <a:endParaRPr sz="900" dirty="0">
                  <a:latin typeface="+mn-ea"/>
                </a:endParaRPr>
              </a:p>
            </p:txBody>
          </p:sp>
          <p:sp>
            <p:nvSpPr>
              <p:cNvPr id="57" name="知鱼-43"/>
              <p:cNvSpPr/>
              <p:nvPr/>
            </p:nvSpPr>
            <p:spPr>
              <a:xfrm>
                <a:off x="5689777" y="2290988"/>
                <a:ext cx="99294" cy="25352"/>
              </a:xfrm>
              <a:prstGeom prst="rect">
                <a:avLst/>
              </a:prstGeom>
              <a:grpFill/>
              <a:ln w="12700" cap="flat">
                <a:noFill/>
                <a:miter lim="400000"/>
              </a:ln>
              <a:effectLst/>
            </p:spPr>
            <p:txBody>
              <a:bodyPr wrap="square" lIns="45720" tIns="45720" rIns="45720" bIns="45720" numCol="1" anchor="t">
                <a:noAutofit/>
              </a:bodyPr>
              <a:lstStyle/>
              <a:p>
                <a:endParaRPr sz="900" dirty="0">
                  <a:latin typeface="+mn-ea"/>
                </a:endParaRPr>
              </a:p>
            </p:txBody>
          </p:sp>
          <p:sp>
            <p:nvSpPr>
              <p:cNvPr id="58" name="知鱼-44"/>
              <p:cNvSpPr/>
              <p:nvPr/>
            </p:nvSpPr>
            <p:spPr>
              <a:xfrm>
                <a:off x="5689777" y="2340636"/>
                <a:ext cx="99294" cy="25352"/>
              </a:xfrm>
              <a:prstGeom prst="rect">
                <a:avLst/>
              </a:prstGeom>
              <a:grpFill/>
              <a:ln w="12700" cap="flat">
                <a:noFill/>
                <a:miter lim="400000"/>
              </a:ln>
              <a:effectLst/>
            </p:spPr>
            <p:txBody>
              <a:bodyPr wrap="square" lIns="45720" tIns="45720" rIns="45720" bIns="45720" numCol="1" anchor="t">
                <a:noAutofit/>
              </a:bodyPr>
              <a:lstStyle/>
              <a:p>
                <a:endParaRPr sz="900" dirty="0">
                  <a:latin typeface="+mn-ea"/>
                </a:endParaRPr>
              </a:p>
            </p:txBody>
          </p:sp>
        </p:grpSp>
        <p:grpSp>
          <p:nvGrpSpPr>
            <p:cNvPr id="41" name="组合 40"/>
            <p:cNvGrpSpPr/>
            <p:nvPr/>
          </p:nvGrpSpPr>
          <p:grpSpPr>
            <a:xfrm>
              <a:off x="2875101" y="2889837"/>
              <a:ext cx="231915" cy="231915"/>
              <a:chOff x="3659688" y="4253717"/>
              <a:chExt cx="320876" cy="320876"/>
            </a:xfrm>
            <a:solidFill>
              <a:srgbClr val="598AC9"/>
            </a:solidFill>
          </p:grpSpPr>
          <p:sp>
            <p:nvSpPr>
              <p:cNvPr id="52" name="知鱼-45"/>
              <p:cNvSpPr/>
              <p:nvPr/>
            </p:nvSpPr>
            <p:spPr>
              <a:xfrm>
                <a:off x="3659688" y="4253717"/>
                <a:ext cx="320876" cy="32087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6539"/>
                    </a:lnTo>
                    <a:lnTo>
                      <a:pt x="4277" y="16539"/>
                    </a:lnTo>
                    <a:lnTo>
                      <a:pt x="4277" y="21600"/>
                    </a:lnTo>
                    <a:lnTo>
                      <a:pt x="12333" y="16539"/>
                    </a:lnTo>
                    <a:lnTo>
                      <a:pt x="21600" y="16539"/>
                    </a:lnTo>
                    <a:lnTo>
                      <a:pt x="21600" y="0"/>
                    </a:lnTo>
                    <a:lnTo>
                      <a:pt x="0" y="0"/>
                    </a:lnTo>
                    <a:close/>
                    <a:moveTo>
                      <a:pt x="19105" y="14115"/>
                    </a:moveTo>
                    <a:lnTo>
                      <a:pt x="11477" y="14115"/>
                    </a:lnTo>
                    <a:lnTo>
                      <a:pt x="6630" y="16824"/>
                    </a:lnTo>
                    <a:lnTo>
                      <a:pt x="6630" y="14115"/>
                    </a:lnTo>
                    <a:lnTo>
                      <a:pt x="2566" y="14115"/>
                    </a:lnTo>
                    <a:lnTo>
                      <a:pt x="2566" y="2495"/>
                    </a:lnTo>
                    <a:lnTo>
                      <a:pt x="19105" y="2495"/>
                    </a:lnTo>
                    <a:lnTo>
                      <a:pt x="19105" y="14115"/>
                    </a:lnTo>
                    <a:close/>
                  </a:path>
                </a:pathLst>
              </a:custGeom>
              <a:solidFill>
                <a:schemeClr val="accent1"/>
              </a:solidFill>
              <a:ln w="12700" cap="flat">
                <a:noFill/>
                <a:miter lim="400000"/>
              </a:ln>
              <a:effectLst/>
            </p:spPr>
            <p:txBody>
              <a:bodyPr wrap="square" lIns="45720" tIns="45720" rIns="45720" bIns="45720" numCol="1" anchor="t">
                <a:noAutofit/>
              </a:bodyPr>
              <a:lstStyle/>
              <a:p>
                <a:endParaRPr sz="900" dirty="0">
                  <a:latin typeface="+mn-ea"/>
                </a:endParaRPr>
              </a:p>
            </p:txBody>
          </p:sp>
          <p:sp>
            <p:nvSpPr>
              <p:cNvPr id="53" name="知鱼-46"/>
              <p:cNvSpPr/>
              <p:nvPr/>
            </p:nvSpPr>
            <p:spPr>
              <a:xfrm>
                <a:off x="3742290" y="4340554"/>
                <a:ext cx="155672" cy="23298"/>
              </a:xfrm>
              <a:prstGeom prst="rect">
                <a:avLst/>
              </a:prstGeom>
              <a:solidFill>
                <a:schemeClr val="accent1"/>
              </a:solidFill>
              <a:ln w="12700" cap="flat">
                <a:noFill/>
                <a:miter lim="400000"/>
              </a:ln>
              <a:effectLst/>
            </p:spPr>
            <p:txBody>
              <a:bodyPr wrap="square" lIns="45720" tIns="45720" rIns="45720" bIns="45720" numCol="1" anchor="t">
                <a:noAutofit/>
              </a:bodyPr>
              <a:lstStyle/>
              <a:p>
                <a:endParaRPr sz="900" dirty="0">
                  <a:latin typeface="+mn-ea"/>
                </a:endParaRPr>
              </a:p>
            </p:txBody>
          </p:sp>
          <p:sp>
            <p:nvSpPr>
              <p:cNvPr id="54" name="知鱼-47"/>
              <p:cNvSpPr/>
              <p:nvPr/>
            </p:nvSpPr>
            <p:spPr>
              <a:xfrm>
                <a:off x="3742290" y="4388208"/>
                <a:ext cx="78366" cy="25417"/>
              </a:xfrm>
              <a:prstGeom prst="rect">
                <a:avLst/>
              </a:prstGeom>
              <a:solidFill>
                <a:schemeClr val="accent1"/>
              </a:solidFill>
              <a:ln w="12700" cap="flat">
                <a:noFill/>
                <a:miter lim="400000"/>
              </a:ln>
              <a:effectLst/>
            </p:spPr>
            <p:txBody>
              <a:bodyPr wrap="square" lIns="45720" tIns="45720" rIns="45720" bIns="45720" numCol="1" anchor="t">
                <a:noAutofit/>
              </a:bodyPr>
              <a:lstStyle/>
              <a:p>
                <a:endParaRPr sz="900" dirty="0">
                  <a:latin typeface="+mn-ea"/>
                </a:endParaRPr>
              </a:p>
            </p:txBody>
          </p:sp>
        </p:grpSp>
        <p:sp>
          <p:nvSpPr>
            <p:cNvPr id="42" name="知鱼-48"/>
            <p:cNvSpPr txBox="1"/>
            <p:nvPr/>
          </p:nvSpPr>
          <p:spPr>
            <a:xfrm>
              <a:off x="4712274" y="1478948"/>
              <a:ext cx="1555873" cy="338554"/>
            </a:xfrm>
            <a:prstGeom prst="rect">
              <a:avLst/>
            </a:prstGeom>
            <a:noFill/>
          </p:spPr>
          <p:txBody>
            <a:bodyPr wrap="square" rtlCol="0">
              <a:spAutoFit/>
            </a:bodyPr>
            <a:lstStyle>
              <a:defPPr>
                <a:defRPr lang="zh-CN"/>
              </a:defPPr>
              <a:lvl1pPr algn="dist">
                <a:defRPr>
                  <a:latin typeface="华文仿宋" panose="02010600040101010101" pitchFamily="2" charset="-122"/>
                  <a:ea typeface="华文仿宋" panose="02010600040101010101" pitchFamily="2" charset="-122"/>
                </a:defRPr>
              </a:lvl1pPr>
            </a:lstStyle>
            <a:p>
              <a:pPr algn="l"/>
              <a:r>
                <a:rPr lang="zh-CN" altLang="en-US" sz="1600" dirty="0">
                  <a:solidFill>
                    <a:schemeClr val="tx1">
                      <a:lumMod val="85000"/>
                      <a:lumOff val="15000"/>
                    </a:schemeClr>
                  </a:solidFill>
                  <a:latin typeface="+mn-ea"/>
                  <a:ea typeface="+mn-ea"/>
                  <a:cs typeface="Calibri" panose="020F0502020204030204" pitchFamily="34" charset="0"/>
                </a:rPr>
                <a:t>添加标题文本</a:t>
              </a:r>
              <a:endParaRPr lang="en-US" altLang="zh-CN" sz="1600" dirty="0">
                <a:solidFill>
                  <a:schemeClr val="tx1">
                    <a:lumMod val="85000"/>
                    <a:lumOff val="15000"/>
                  </a:schemeClr>
                </a:solidFill>
                <a:latin typeface="+mn-ea"/>
                <a:ea typeface="+mn-ea"/>
                <a:cs typeface="Calibri" panose="020F0502020204030204" pitchFamily="34" charset="0"/>
              </a:endParaRPr>
            </a:p>
          </p:txBody>
        </p:sp>
        <p:sp>
          <p:nvSpPr>
            <p:cNvPr id="43" name="知鱼-49"/>
            <p:cNvSpPr txBox="1"/>
            <p:nvPr/>
          </p:nvSpPr>
          <p:spPr>
            <a:xfrm>
              <a:off x="4702751" y="1750354"/>
              <a:ext cx="6358949" cy="328551"/>
            </a:xfrm>
            <a:prstGeom prst="rect">
              <a:avLst/>
            </a:prstGeom>
            <a:noFill/>
          </p:spPr>
          <p:txBody>
            <a:bodyPr wrap="square" rtlCol="0">
              <a:spAutoFit/>
            </a:bodyPr>
            <a:lstStyle>
              <a:defPPr>
                <a:defRPr lang="zh-CN"/>
              </a:defPPr>
              <a:lvl1pPr algn="dist">
                <a:defRPr>
                  <a:latin typeface="华文仿宋" panose="02010600040101010101" pitchFamily="2" charset="-122"/>
                  <a:ea typeface="华文仿宋" panose="02010600040101010101" pitchFamily="2" charset="-122"/>
                </a:defRPr>
              </a:lvl1pPr>
            </a:lstStyle>
            <a:p>
              <a:pPr algn="l">
                <a:lnSpc>
                  <a:spcPts val="2000"/>
                </a:lnSpc>
              </a:pPr>
              <a:r>
                <a:rPr lang="zh-CN" altLang="en-US" sz="1300" dirty="0">
                  <a:solidFill>
                    <a:schemeClr val="tx1">
                      <a:lumMod val="85000"/>
                      <a:lumOff val="15000"/>
                    </a:schemeClr>
                  </a:solidFill>
                  <a:latin typeface="+mn-ea"/>
                  <a:ea typeface="+mn-ea"/>
                  <a:cs typeface="Calibri" panose="020F0502020204030204" pitchFamily="34" charset="0"/>
                </a:rPr>
                <a:t>点击此处输入文本内容点击此处输入文本内容点击此处输入文本内容输入文本内容</a:t>
              </a:r>
              <a:endParaRPr lang="en-US" altLang="zh-CN" sz="1300" dirty="0">
                <a:solidFill>
                  <a:schemeClr val="tx1">
                    <a:lumMod val="85000"/>
                    <a:lumOff val="15000"/>
                  </a:schemeClr>
                </a:solidFill>
                <a:latin typeface="+mn-ea"/>
                <a:ea typeface="+mn-ea"/>
                <a:cs typeface="Calibri" panose="020F0502020204030204" pitchFamily="34" charset="0"/>
              </a:endParaRPr>
            </a:p>
          </p:txBody>
        </p:sp>
        <p:sp>
          <p:nvSpPr>
            <p:cNvPr id="44" name="知鱼-50"/>
            <p:cNvSpPr txBox="1"/>
            <p:nvPr/>
          </p:nvSpPr>
          <p:spPr>
            <a:xfrm>
              <a:off x="4712274" y="2549448"/>
              <a:ext cx="1555873" cy="338554"/>
            </a:xfrm>
            <a:prstGeom prst="rect">
              <a:avLst/>
            </a:prstGeom>
            <a:noFill/>
          </p:spPr>
          <p:txBody>
            <a:bodyPr wrap="square" rtlCol="0">
              <a:spAutoFit/>
            </a:bodyPr>
            <a:lstStyle>
              <a:defPPr>
                <a:defRPr lang="zh-CN"/>
              </a:defPPr>
              <a:lvl1pPr algn="dist">
                <a:defRPr>
                  <a:latin typeface="华文仿宋" panose="02010600040101010101" pitchFamily="2" charset="-122"/>
                  <a:ea typeface="华文仿宋" panose="02010600040101010101" pitchFamily="2" charset="-122"/>
                </a:defRPr>
              </a:lvl1pPr>
            </a:lstStyle>
            <a:p>
              <a:pPr algn="l"/>
              <a:r>
                <a:rPr lang="zh-CN" altLang="en-US" sz="1600" dirty="0">
                  <a:solidFill>
                    <a:schemeClr val="tx1">
                      <a:lumMod val="85000"/>
                      <a:lumOff val="15000"/>
                    </a:schemeClr>
                  </a:solidFill>
                  <a:latin typeface="+mn-ea"/>
                  <a:ea typeface="+mn-ea"/>
                  <a:cs typeface="Calibri" panose="020F0502020204030204" pitchFamily="34" charset="0"/>
                </a:rPr>
                <a:t>添加标题文本</a:t>
              </a:r>
              <a:endParaRPr lang="en-US" altLang="zh-CN" sz="1600" dirty="0">
                <a:solidFill>
                  <a:schemeClr val="tx1">
                    <a:lumMod val="85000"/>
                    <a:lumOff val="15000"/>
                  </a:schemeClr>
                </a:solidFill>
                <a:latin typeface="+mn-ea"/>
                <a:ea typeface="+mn-ea"/>
                <a:cs typeface="Calibri" panose="020F0502020204030204" pitchFamily="34" charset="0"/>
              </a:endParaRPr>
            </a:p>
          </p:txBody>
        </p:sp>
        <p:sp>
          <p:nvSpPr>
            <p:cNvPr id="45" name="知鱼-51"/>
            <p:cNvSpPr txBox="1"/>
            <p:nvPr/>
          </p:nvSpPr>
          <p:spPr>
            <a:xfrm>
              <a:off x="4702751" y="2820854"/>
              <a:ext cx="6358949" cy="328551"/>
            </a:xfrm>
            <a:prstGeom prst="rect">
              <a:avLst/>
            </a:prstGeom>
            <a:noFill/>
          </p:spPr>
          <p:txBody>
            <a:bodyPr wrap="square" rtlCol="0">
              <a:spAutoFit/>
            </a:bodyPr>
            <a:lstStyle>
              <a:defPPr>
                <a:defRPr lang="zh-CN"/>
              </a:defPPr>
              <a:lvl1pPr algn="dist">
                <a:defRPr>
                  <a:latin typeface="华文仿宋" panose="02010600040101010101" pitchFamily="2" charset="-122"/>
                  <a:ea typeface="华文仿宋" panose="02010600040101010101" pitchFamily="2" charset="-122"/>
                </a:defRPr>
              </a:lvl1pPr>
            </a:lstStyle>
            <a:p>
              <a:pPr algn="l">
                <a:lnSpc>
                  <a:spcPts val="2000"/>
                </a:lnSpc>
              </a:pPr>
              <a:r>
                <a:rPr lang="zh-CN" altLang="en-US" sz="1300" dirty="0">
                  <a:solidFill>
                    <a:schemeClr val="tx1">
                      <a:lumMod val="85000"/>
                      <a:lumOff val="15000"/>
                    </a:schemeClr>
                  </a:solidFill>
                  <a:latin typeface="+mn-ea"/>
                  <a:ea typeface="+mn-ea"/>
                  <a:cs typeface="Calibri" panose="020F0502020204030204" pitchFamily="34" charset="0"/>
                </a:rPr>
                <a:t>点击此处输入文本内容点击此处输入文本内容点击此处输入文本内容输入文本内容</a:t>
              </a:r>
              <a:endParaRPr lang="en-US" altLang="zh-CN" sz="1300" dirty="0">
                <a:solidFill>
                  <a:schemeClr val="tx1">
                    <a:lumMod val="85000"/>
                    <a:lumOff val="15000"/>
                  </a:schemeClr>
                </a:solidFill>
                <a:latin typeface="+mn-ea"/>
                <a:ea typeface="+mn-ea"/>
                <a:cs typeface="Calibri" panose="020F0502020204030204" pitchFamily="34" charset="0"/>
              </a:endParaRPr>
            </a:p>
          </p:txBody>
        </p:sp>
        <p:sp>
          <p:nvSpPr>
            <p:cNvPr id="46" name="知鱼-52"/>
            <p:cNvSpPr txBox="1"/>
            <p:nvPr/>
          </p:nvSpPr>
          <p:spPr>
            <a:xfrm>
              <a:off x="4712274" y="3619948"/>
              <a:ext cx="1555873" cy="338554"/>
            </a:xfrm>
            <a:prstGeom prst="rect">
              <a:avLst/>
            </a:prstGeom>
            <a:noFill/>
          </p:spPr>
          <p:txBody>
            <a:bodyPr wrap="square" rtlCol="0">
              <a:spAutoFit/>
            </a:bodyPr>
            <a:lstStyle>
              <a:defPPr>
                <a:defRPr lang="zh-CN"/>
              </a:defPPr>
              <a:lvl1pPr algn="dist">
                <a:defRPr>
                  <a:latin typeface="华文仿宋" panose="02010600040101010101" pitchFamily="2" charset="-122"/>
                  <a:ea typeface="华文仿宋" panose="02010600040101010101" pitchFamily="2" charset="-122"/>
                </a:defRPr>
              </a:lvl1pPr>
            </a:lstStyle>
            <a:p>
              <a:pPr algn="l"/>
              <a:r>
                <a:rPr lang="zh-CN" altLang="en-US" sz="1600" dirty="0">
                  <a:solidFill>
                    <a:schemeClr val="tx1">
                      <a:lumMod val="85000"/>
                      <a:lumOff val="15000"/>
                    </a:schemeClr>
                  </a:solidFill>
                  <a:latin typeface="+mn-ea"/>
                  <a:ea typeface="+mn-ea"/>
                  <a:cs typeface="Calibri" panose="020F0502020204030204" pitchFamily="34" charset="0"/>
                </a:rPr>
                <a:t>添加标题文本</a:t>
              </a:r>
              <a:endParaRPr lang="en-US" altLang="zh-CN" sz="1600" dirty="0">
                <a:solidFill>
                  <a:schemeClr val="tx1">
                    <a:lumMod val="85000"/>
                    <a:lumOff val="15000"/>
                  </a:schemeClr>
                </a:solidFill>
                <a:latin typeface="+mn-ea"/>
                <a:ea typeface="+mn-ea"/>
                <a:cs typeface="Calibri" panose="020F0502020204030204" pitchFamily="34" charset="0"/>
              </a:endParaRPr>
            </a:p>
          </p:txBody>
        </p:sp>
        <p:sp>
          <p:nvSpPr>
            <p:cNvPr id="47" name="知鱼-53"/>
            <p:cNvSpPr txBox="1"/>
            <p:nvPr/>
          </p:nvSpPr>
          <p:spPr>
            <a:xfrm>
              <a:off x="4702751" y="3891354"/>
              <a:ext cx="6358949" cy="328551"/>
            </a:xfrm>
            <a:prstGeom prst="rect">
              <a:avLst/>
            </a:prstGeom>
            <a:noFill/>
          </p:spPr>
          <p:txBody>
            <a:bodyPr wrap="square" rtlCol="0">
              <a:spAutoFit/>
            </a:bodyPr>
            <a:lstStyle>
              <a:defPPr>
                <a:defRPr lang="zh-CN"/>
              </a:defPPr>
              <a:lvl1pPr algn="dist">
                <a:defRPr>
                  <a:latin typeface="华文仿宋" panose="02010600040101010101" pitchFamily="2" charset="-122"/>
                  <a:ea typeface="华文仿宋" panose="02010600040101010101" pitchFamily="2" charset="-122"/>
                </a:defRPr>
              </a:lvl1pPr>
            </a:lstStyle>
            <a:p>
              <a:pPr algn="l">
                <a:lnSpc>
                  <a:spcPts val="2000"/>
                </a:lnSpc>
              </a:pPr>
              <a:r>
                <a:rPr lang="zh-CN" altLang="en-US" sz="1300" dirty="0">
                  <a:solidFill>
                    <a:schemeClr val="tx1">
                      <a:lumMod val="85000"/>
                      <a:lumOff val="15000"/>
                    </a:schemeClr>
                  </a:solidFill>
                  <a:latin typeface="+mn-ea"/>
                  <a:ea typeface="+mn-ea"/>
                  <a:cs typeface="Calibri" panose="020F0502020204030204" pitchFamily="34" charset="0"/>
                </a:rPr>
                <a:t>点击此处输入文本内容点击此处输入文本内容点击此处输入文本内容输入文本内容</a:t>
              </a:r>
              <a:endParaRPr lang="en-US" altLang="zh-CN" sz="1300" dirty="0">
                <a:solidFill>
                  <a:schemeClr val="tx1">
                    <a:lumMod val="85000"/>
                    <a:lumOff val="15000"/>
                  </a:schemeClr>
                </a:solidFill>
                <a:latin typeface="+mn-ea"/>
                <a:ea typeface="+mn-ea"/>
                <a:cs typeface="Calibri" panose="020F0502020204030204" pitchFamily="34" charset="0"/>
              </a:endParaRPr>
            </a:p>
          </p:txBody>
        </p:sp>
        <p:sp>
          <p:nvSpPr>
            <p:cNvPr id="48" name="知鱼-54"/>
            <p:cNvSpPr txBox="1"/>
            <p:nvPr/>
          </p:nvSpPr>
          <p:spPr>
            <a:xfrm>
              <a:off x="4712274" y="4690448"/>
              <a:ext cx="1555873" cy="338554"/>
            </a:xfrm>
            <a:prstGeom prst="rect">
              <a:avLst/>
            </a:prstGeom>
            <a:noFill/>
          </p:spPr>
          <p:txBody>
            <a:bodyPr wrap="square" rtlCol="0">
              <a:spAutoFit/>
            </a:bodyPr>
            <a:lstStyle>
              <a:defPPr>
                <a:defRPr lang="zh-CN"/>
              </a:defPPr>
              <a:lvl1pPr algn="dist">
                <a:defRPr>
                  <a:latin typeface="华文仿宋" panose="02010600040101010101" pitchFamily="2" charset="-122"/>
                  <a:ea typeface="华文仿宋" panose="02010600040101010101" pitchFamily="2" charset="-122"/>
                </a:defRPr>
              </a:lvl1pPr>
            </a:lstStyle>
            <a:p>
              <a:pPr algn="l"/>
              <a:r>
                <a:rPr lang="zh-CN" altLang="en-US" sz="1600" dirty="0">
                  <a:solidFill>
                    <a:schemeClr val="tx1">
                      <a:lumMod val="85000"/>
                      <a:lumOff val="15000"/>
                    </a:schemeClr>
                  </a:solidFill>
                  <a:latin typeface="+mn-ea"/>
                  <a:ea typeface="+mn-ea"/>
                  <a:cs typeface="Calibri" panose="020F0502020204030204" pitchFamily="34" charset="0"/>
                </a:rPr>
                <a:t>添加标题文本</a:t>
              </a:r>
              <a:endParaRPr lang="en-US" altLang="zh-CN" sz="1600" dirty="0">
                <a:solidFill>
                  <a:schemeClr val="tx1">
                    <a:lumMod val="85000"/>
                    <a:lumOff val="15000"/>
                  </a:schemeClr>
                </a:solidFill>
                <a:latin typeface="+mn-ea"/>
                <a:ea typeface="+mn-ea"/>
                <a:cs typeface="Calibri" panose="020F0502020204030204" pitchFamily="34" charset="0"/>
              </a:endParaRPr>
            </a:p>
          </p:txBody>
        </p:sp>
        <p:sp>
          <p:nvSpPr>
            <p:cNvPr id="49" name="知鱼-55"/>
            <p:cNvSpPr txBox="1"/>
            <p:nvPr/>
          </p:nvSpPr>
          <p:spPr>
            <a:xfrm>
              <a:off x="4702751" y="4961854"/>
              <a:ext cx="6358949" cy="328551"/>
            </a:xfrm>
            <a:prstGeom prst="rect">
              <a:avLst/>
            </a:prstGeom>
            <a:noFill/>
          </p:spPr>
          <p:txBody>
            <a:bodyPr wrap="square" rtlCol="0">
              <a:spAutoFit/>
            </a:bodyPr>
            <a:lstStyle>
              <a:defPPr>
                <a:defRPr lang="zh-CN"/>
              </a:defPPr>
              <a:lvl1pPr algn="dist">
                <a:defRPr>
                  <a:latin typeface="华文仿宋" panose="02010600040101010101" pitchFamily="2" charset="-122"/>
                  <a:ea typeface="华文仿宋" panose="02010600040101010101" pitchFamily="2" charset="-122"/>
                </a:defRPr>
              </a:lvl1pPr>
            </a:lstStyle>
            <a:p>
              <a:pPr algn="l">
                <a:lnSpc>
                  <a:spcPts val="2000"/>
                </a:lnSpc>
              </a:pPr>
              <a:r>
                <a:rPr lang="zh-CN" altLang="en-US" sz="1300" dirty="0">
                  <a:solidFill>
                    <a:schemeClr val="tx1">
                      <a:lumMod val="85000"/>
                      <a:lumOff val="15000"/>
                    </a:schemeClr>
                  </a:solidFill>
                  <a:latin typeface="+mn-ea"/>
                  <a:ea typeface="+mn-ea"/>
                  <a:cs typeface="Calibri" panose="020F0502020204030204" pitchFamily="34" charset="0"/>
                </a:rPr>
                <a:t>点击此处输入文本内容点击此处输入文本内容点击此处输入文本内容输入文本内容</a:t>
              </a:r>
              <a:endParaRPr lang="en-US" altLang="zh-CN" sz="1300" dirty="0">
                <a:solidFill>
                  <a:schemeClr val="tx1">
                    <a:lumMod val="85000"/>
                    <a:lumOff val="15000"/>
                  </a:schemeClr>
                </a:solidFill>
                <a:latin typeface="+mn-ea"/>
                <a:ea typeface="+mn-ea"/>
                <a:cs typeface="Calibri" panose="020F0502020204030204" pitchFamily="34" charset="0"/>
              </a:endParaRPr>
            </a:p>
          </p:txBody>
        </p:sp>
        <p:sp>
          <p:nvSpPr>
            <p:cNvPr id="50" name="知鱼-56"/>
            <p:cNvSpPr txBox="1"/>
            <p:nvPr/>
          </p:nvSpPr>
          <p:spPr>
            <a:xfrm>
              <a:off x="4712274" y="5760948"/>
              <a:ext cx="1555873" cy="338554"/>
            </a:xfrm>
            <a:prstGeom prst="rect">
              <a:avLst/>
            </a:prstGeom>
            <a:noFill/>
          </p:spPr>
          <p:txBody>
            <a:bodyPr wrap="square" rtlCol="0">
              <a:spAutoFit/>
            </a:bodyPr>
            <a:lstStyle>
              <a:defPPr>
                <a:defRPr lang="zh-CN"/>
              </a:defPPr>
              <a:lvl1pPr algn="dist">
                <a:defRPr>
                  <a:latin typeface="华文仿宋" panose="02010600040101010101" pitchFamily="2" charset="-122"/>
                  <a:ea typeface="华文仿宋" panose="02010600040101010101" pitchFamily="2" charset="-122"/>
                </a:defRPr>
              </a:lvl1pPr>
            </a:lstStyle>
            <a:p>
              <a:pPr algn="l"/>
              <a:r>
                <a:rPr lang="zh-CN" altLang="en-US" sz="1600" dirty="0">
                  <a:solidFill>
                    <a:schemeClr val="tx1">
                      <a:lumMod val="85000"/>
                      <a:lumOff val="15000"/>
                    </a:schemeClr>
                  </a:solidFill>
                  <a:latin typeface="+mn-ea"/>
                  <a:ea typeface="+mn-ea"/>
                  <a:cs typeface="Calibri" panose="020F0502020204030204" pitchFamily="34" charset="0"/>
                </a:rPr>
                <a:t>添加标题文本</a:t>
              </a:r>
              <a:endParaRPr lang="en-US" altLang="zh-CN" sz="1600" dirty="0">
                <a:solidFill>
                  <a:schemeClr val="tx1">
                    <a:lumMod val="85000"/>
                    <a:lumOff val="15000"/>
                  </a:schemeClr>
                </a:solidFill>
                <a:latin typeface="+mn-ea"/>
                <a:ea typeface="+mn-ea"/>
                <a:cs typeface="Calibri" panose="020F0502020204030204" pitchFamily="34" charset="0"/>
              </a:endParaRPr>
            </a:p>
          </p:txBody>
        </p:sp>
        <p:sp>
          <p:nvSpPr>
            <p:cNvPr id="51" name="知鱼-57"/>
            <p:cNvSpPr txBox="1"/>
            <p:nvPr/>
          </p:nvSpPr>
          <p:spPr>
            <a:xfrm>
              <a:off x="4702751" y="6032354"/>
              <a:ext cx="6358949" cy="328551"/>
            </a:xfrm>
            <a:prstGeom prst="rect">
              <a:avLst/>
            </a:prstGeom>
            <a:noFill/>
          </p:spPr>
          <p:txBody>
            <a:bodyPr wrap="square" rtlCol="0">
              <a:spAutoFit/>
            </a:bodyPr>
            <a:lstStyle>
              <a:defPPr>
                <a:defRPr lang="zh-CN"/>
              </a:defPPr>
              <a:lvl1pPr algn="dist">
                <a:defRPr>
                  <a:latin typeface="华文仿宋" panose="02010600040101010101" pitchFamily="2" charset="-122"/>
                  <a:ea typeface="华文仿宋" panose="02010600040101010101" pitchFamily="2" charset="-122"/>
                </a:defRPr>
              </a:lvl1pPr>
            </a:lstStyle>
            <a:p>
              <a:pPr algn="l">
                <a:lnSpc>
                  <a:spcPts val="2000"/>
                </a:lnSpc>
              </a:pPr>
              <a:r>
                <a:rPr lang="zh-CN" altLang="en-US" sz="1300" dirty="0">
                  <a:solidFill>
                    <a:schemeClr val="tx1">
                      <a:lumMod val="85000"/>
                      <a:lumOff val="15000"/>
                    </a:schemeClr>
                  </a:solidFill>
                  <a:latin typeface="+mn-ea"/>
                  <a:ea typeface="+mn-ea"/>
                  <a:cs typeface="Calibri" panose="020F0502020204030204" pitchFamily="34" charset="0"/>
                </a:rPr>
                <a:t>点击此处输入文本内容点击此处输入文本内容点击此处输入文本内容输入文本内容</a:t>
              </a:r>
              <a:endParaRPr lang="en-US" altLang="zh-CN" sz="1300" dirty="0">
                <a:solidFill>
                  <a:schemeClr val="tx1">
                    <a:lumMod val="85000"/>
                    <a:lumOff val="15000"/>
                  </a:schemeClr>
                </a:solidFill>
                <a:latin typeface="+mn-ea"/>
                <a:ea typeface="+mn-ea"/>
                <a:cs typeface="Calibri" panose="020F0502020204030204" pitchFamily="34" charset="0"/>
              </a:endParaRPr>
            </a:p>
          </p:txBody>
        </p:sp>
      </p:grpSp>
    </p:spTree>
  </p:cSld>
  <p:clrMapOvr>
    <a:masterClrMapping/>
  </p:clrMapOvr>
  <p:transition>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12192000" cy="6858000"/>
            <a:chOff x="0" y="0"/>
            <a:chExt cx="12192000" cy="6858000"/>
          </a:xfrm>
        </p:grpSpPr>
        <p:pic>
          <p:nvPicPr>
            <p:cNvPr id="23" name="图片 22"/>
            <p:cNvPicPr>
              <a:picLocks noChangeAspect="1"/>
            </p:cNvPicPr>
            <p:nvPr/>
          </p:nvPicPr>
          <p:blipFill>
            <a:blip r:embed="rId1"/>
            <a:srcRect l="86861" t="68451"/>
            <a:stretch>
              <a:fillRect/>
            </a:stretch>
          </p:blipFill>
          <p:spPr>
            <a:xfrm>
              <a:off x="11179127" y="5489917"/>
              <a:ext cx="1012873" cy="1368083"/>
            </a:xfrm>
            <a:custGeom>
              <a:avLst/>
              <a:gdLst>
                <a:gd name="connsiteX0" fmla="*/ 0 w 1012873"/>
                <a:gd name="connsiteY0" fmla="*/ 0 h 1368083"/>
                <a:gd name="connsiteX1" fmla="*/ 1012873 w 1012873"/>
                <a:gd name="connsiteY1" fmla="*/ 0 h 1368083"/>
                <a:gd name="connsiteX2" fmla="*/ 1012873 w 1012873"/>
                <a:gd name="connsiteY2" fmla="*/ 1368083 h 1368083"/>
                <a:gd name="connsiteX3" fmla="*/ 0 w 1012873"/>
                <a:gd name="connsiteY3" fmla="*/ 1368083 h 1368083"/>
                <a:gd name="connsiteX4" fmla="*/ 0 w 1012873"/>
                <a:gd name="connsiteY4" fmla="*/ 0 h 13680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2873" h="1368083">
                  <a:moveTo>
                    <a:pt x="0" y="0"/>
                  </a:moveTo>
                  <a:lnTo>
                    <a:pt x="1012873" y="0"/>
                  </a:lnTo>
                  <a:lnTo>
                    <a:pt x="1012873" y="1368083"/>
                  </a:lnTo>
                  <a:lnTo>
                    <a:pt x="0" y="1368083"/>
                  </a:lnTo>
                  <a:lnTo>
                    <a:pt x="0" y="0"/>
                  </a:lnTo>
                  <a:close/>
                </a:path>
              </a:pathLst>
            </a:custGeom>
          </p:spPr>
        </p:pic>
        <p:pic>
          <p:nvPicPr>
            <p:cNvPr id="21" name="图片 20"/>
            <p:cNvPicPr>
              <a:picLocks noChangeAspect="1"/>
            </p:cNvPicPr>
            <p:nvPr/>
          </p:nvPicPr>
          <p:blipFill>
            <a:blip r:embed="rId1"/>
            <a:srcRect/>
            <a:stretch>
              <a:fillRect/>
            </a:stretch>
          </p:blipFill>
          <p:spPr>
            <a:xfrm>
              <a:off x="0" y="0"/>
              <a:ext cx="7709095" cy="4336366"/>
            </a:xfrm>
            <a:custGeom>
              <a:avLst/>
              <a:gdLst>
                <a:gd name="connsiteX0" fmla="*/ 0 w 7709095"/>
                <a:gd name="connsiteY0" fmla="*/ 0 h 4336366"/>
                <a:gd name="connsiteX1" fmla="*/ 7709095 w 7709095"/>
                <a:gd name="connsiteY1" fmla="*/ 0 h 4336366"/>
                <a:gd name="connsiteX2" fmla="*/ 7709095 w 7709095"/>
                <a:gd name="connsiteY2" fmla="*/ 2968283 h 4336366"/>
                <a:gd name="connsiteX3" fmla="*/ 6696222 w 7709095"/>
                <a:gd name="connsiteY3" fmla="*/ 2968283 h 4336366"/>
                <a:gd name="connsiteX4" fmla="*/ 6696222 w 7709095"/>
                <a:gd name="connsiteY4" fmla="*/ 4336366 h 4336366"/>
                <a:gd name="connsiteX5" fmla="*/ 0 w 7709095"/>
                <a:gd name="connsiteY5" fmla="*/ 4336366 h 4336366"/>
                <a:gd name="connsiteX6" fmla="*/ 0 w 7709095"/>
                <a:gd name="connsiteY6" fmla="*/ 0 h 433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09095" h="4336366">
                  <a:moveTo>
                    <a:pt x="0" y="0"/>
                  </a:moveTo>
                  <a:lnTo>
                    <a:pt x="7709095" y="0"/>
                  </a:lnTo>
                  <a:lnTo>
                    <a:pt x="7709095" y="2968283"/>
                  </a:lnTo>
                  <a:lnTo>
                    <a:pt x="6696222" y="2968283"/>
                  </a:lnTo>
                  <a:lnTo>
                    <a:pt x="6696222" y="4336366"/>
                  </a:lnTo>
                  <a:lnTo>
                    <a:pt x="0" y="4336366"/>
                  </a:lnTo>
                  <a:lnTo>
                    <a:pt x="0" y="0"/>
                  </a:lnTo>
                  <a:close/>
                </a:path>
              </a:pathLst>
            </a:custGeom>
          </p:spPr>
        </p:pic>
      </p:grpSp>
      <p:grpSp>
        <p:nvGrpSpPr>
          <p:cNvPr id="35" name="组合 34"/>
          <p:cNvGrpSpPr/>
          <p:nvPr/>
        </p:nvGrpSpPr>
        <p:grpSpPr>
          <a:xfrm>
            <a:off x="4847181" y="395493"/>
            <a:ext cx="2498328" cy="639168"/>
            <a:chOff x="4848279" y="670371"/>
            <a:chExt cx="2498328" cy="639168"/>
          </a:xfrm>
        </p:grpSpPr>
        <p:sp>
          <p:nvSpPr>
            <p:cNvPr id="36" name="文本框 35"/>
            <p:cNvSpPr txBox="1"/>
            <p:nvPr/>
          </p:nvSpPr>
          <p:spPr>
            <a:xfrm>
              <a:off x="4848279" y="670371"/>
              <a:ext cx="2498328" cy="400110"/>
            </a:xfrm>
            <a:prstGeom prst="rect">
              <a:avLst/>
            </a:prstGeom>
            <a:noFill/>
          </p:spPr>
          <p:txBody>
            <a:bodyPr wrap="square" rtlCol="0">
              <a:spAutoFit/>
            </a:bodyPr>
            <a:lstStyle>
              <a:defPPr>
                <a:defRPr lang="zh-CN"/>
              </a:defPPr>
              <a:lvl1pPr algn="dist">
                <a:defRPr sz="4800" b="1">
                  <a:gradFill>
                    <a:gsLst>
                      <a:gs pos="53000">
                        <a:srgbClr val="1F6CB6"/>
                      </a:gs>
                      <a:gs pos="100000">
                        <a:srgbClr val="4ABFEE"/>
                      </a:gs>
                      <a:gs pos="0">
                        <a:srgbClr val="00489D"/>
                      </a:gs>
                    </a:gsLst>
                    <a:lin ang="5400000" scaled="1"/>
                  </a:gradFill>
                  <a:latin typeface="微软雅黑" panose="020B0503020204020204" pitchFamily="34" charset="-122"/>
                  <a:ea typeface="微软雅黑" panose="020B0503020204020204" pitchFamily="34" charset="-122"/>
                </a:defRPr>
              </a:lvl1pPr>
            </a:lstStyle>
            <a:p>
              <a:pPr algn="ctr"/>
              <a:r>
                <a:rPr lang="zh-CN" altLang="en-US" sz="2000" b="0" dirty="0">
                  <a:solidFill>
                    <a:schemeClr val="tx1">
                      <a:lumMod val="85000"/>
                      <a:lumOff val="15000"/>
                    </a:schemeClr>
                  </a:solidFill>
                  <a:latin typeface="思源黑体 CN Medium" panose="020B0600000000000000" pitchFamily="34" charset="-122"/>
                  <a:ea typeface="思源黑体 CN Medium" panose="020B0600000000000000" pitchFamily="34" charset="-122"/>
                </a:rPr>
                <a:t>个人能力介绍</a:t>
              </a:r>
              <a:endParaRPr lang="zh-CN" altLang="en-US" sz="2000" b="0" dirty="0">
                <a:solidFill>
                  <a:schemeClr val="tx1">
                    <a:lumMod val="85000"/>
                    <a:lumOff val="15000"/>
                  </a:schemeClr>
                </a:solidFill>
                <a:latin typeface="思源黑体 CN Medium" panose="020B0600000000000000" pitchFamily="34" charset="-122"/>
                <a:ea typeface="思源黑体 CN Medium" panose="020B0600000000000000" pitchFamily="34" charset="-122"/>
              </a:endParaRPr>
            </a:p>
          </p:txBody>
        </p:sp>
        <p:sp>
          <p:nvSpPr>
            <p:cNvPr id="37" name="矩形 36"/>
            <p:cNvSpPr/>
            <p:nvPr/>
          </p:nvSpPr>
          <p:spPr>
            <a:xfrm>
              <a:off x="4860289" y="1047929"/>
              <a:ext cx="2486317" cy="261610"/>
            </a:xfrm>
            <a:prstGeom prst="rect">
              <a:avLst/>
            </a:prstGeom>
            <a:noFill/>
          </p:spPr>
          <p:txBody>
            <a:bodyPr wrap="square" rtlCol="0">
              <a:spAutoFit/>
            </a:bodyPr>
            <a:lstStyle/>
            <a:p>
              <a:pPr algn="ctr"/>
              <a:r>
                <a:rPr lang="en-US" altLang="zh-CN" sz="1100" dirty="0">
                  <a:solidFill>
                    <a:schemeClr val="bg1">
                      <a:lumMod val="50000"/>
                    </a:schemeClr>
                  </a:solidFill>
                  <a:latin typeface="思源黑体 CN Light" panose="020B0300000000000000" pitchFamily="34" charset="-122"/>
                  <a:ea typeface="思源黑体 CN Light" panose="020B0300000000000000" pitchFamily="34" charset="-122"/>
                  <a:cs typeface="思源黑体 CN Light" panose="020B0300000000000000" pitchFamily="34" charset="-122"/>
                </a:rPr>
                <a:t>Enter the title content here</a:t>
              </a:r>
              <a:endParaRPr lang="zh-CN" altLang="en-US" sz="1100" dirty="0">
                <a:solidFill>
                  <a:schemeClr val="bg1">
                    <a:lumMod val="50000"/>
                  </a:schemeClr>
                </a:solidFill>
                <a:latin typeface="思源黑体 CN Light" panose="020B0300000000000000" pitchFamily="34" charset="-122"/>
                <a:ea typeface="思源黑体 CN Light" panose="020B0300000000000000" pitchFamily="34" charset="-122"/>
                <a:cs typeface="思源黑体 CN Light" panose="020B0300000000000000" pitchFamily="34" charset="-122"/>
              </a:endParaRPr>
            </a:p>
          </p:txBody>
        </p:sp>
      </p:grpSp>
      <p:grpSp>
        <p:nvGrpSpPr>
          <p:cNvPr id="8" name="知鱼"/>
          <p:cNvGrpSpPr/>
          <p:nvPr/>
        </p:nvGrpSpPr>
        <p:grpSpPr>
          <a:xfrm>
            <a:off x="651448" y="1963666"/>
            <a:ext cx="10901926" cy="4026812"/>
            <a:chOff x="651448" y="1963666"/>
            <a:chExt cx="10901926" cy="4026812"/>
          </a:xfrm>
        </p:grpSpPr>
        <p:grpSp>
          <p:nvGrpSpPr>
            <p:cNvPr id="9" name="组合 8"/>
            <p:cNvGrpSpPr/>
            <p:nvPr/>
          </p:nvGrpSpPr>
          <p:grpSpPr>
            <a:xfrm>
              <a:off x="4761670" y="1963666"/>
              <a:ext cx="2679064" cy="4026812"/>
              <a:chOff x="4780289" y="1590157"/>
              <a:chExt cx="2679064" cy="4026812"/>
            </a:xfrm>
          </p:grpSpPr>
          <p:grpSp>
            <p:nvGrpSpPr>
              <p:cNvPr id="48" name="组合 47"/>
              <p:cNvGrpSpPr/>
              <p:nvPr/>
            </p:nvGrpSpPr>
            <p:grpSpPr>
              <a:xfrm>
                <a:off x="4780289" y="1590157"/>
                <a:ext cx="988805" cy="1078734"/>
                <a:chOff x="4780289" y="1590157"/>
                <a:chExt cx="988805" cy="1078734"/>
              </a:xfrm>
            </p:grpSpPr>
            <p:sp>
              <p:nvSpPr>
                <p:cNvPr id="64" name="知鱼-1"/>
                <p:cNvSpPr/>
                <p:nvPr/>
              </p:nvSpPr>
              <p:spPr>
                <a:xfrm rot="16200000">
                  <a:off x="4735326" y="1635122"/>
                  <a:ext cx="1078734" cy="9888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知鱼-2"/>
                <p:cNvSpPr/>
                <p:nvPr/>
              </p:nvSpPr>
              <p:spPr>
                <a:xfrm rot="5400000" flipH="1">
                  <a:off x="4759891" y="2192114"/>
                  <a:ext cx="489368" cy="448571"/>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9" name="组合 48"/>
              <p:cNvGrpSpPr/>
              <p:nvPr/>
            </p:nvGrpSpPr>
            <p:grpSpPr>
              <a:xfrm flipH="1" flipV="1">
                <a:off x="6470548" y="1590157"/>
                <a:ext cx="988805" cy="1078734"/>
                <a:chOff x="4780289" y="1590157"/>
                <a:chExt cx="988805" cy="1078734"/>
              </a:xfrm>
            </p:grpSpPr>
            <p:sp>
              <p:nvSpPr>
                <p:cNvPr id="62" name="知鱼-3"/>
                <p:cNvSpPr/>
                <p:nvPr/>
              </p:nvSpPr>
              <p:spPr>
                <a:xfrm rot="16200000">
                  <a:off x="4735326" y="1635122"/>
                  <a:ext cx="1078734" cy="988803"/>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知鱼-4"/>
                <p:cNvSpPr/>
                <p:nvPr/>
              </p:nvSpPr>
              <p:spPr>
                <a:xfrm rot="5400000" flipH="1">
                  <a:off x="4759891" y="2192114"/>
                  <a:ext cx="489368" cy="448571"/>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0" name="组合 49"/>
              <p:cNvGrpSpPr/>
              <p:nvPr/>
            </p:nvGrpSpPr>
            <p:grpSpPr>
              <a:xfrm>
                <a:off x="4780289" y="3064262"/>
                <a:ext cx="988805" cy="1078734"/>
                <a:chOff x="4780289" y="1590157"/>
                <a:chExt cx="988805" cy="1078734"/>
              </a:xfrm>
            </p:grpSpPr>
            <p:sp>
              <p:nvSpPr>
                <p:cNvPr id="60" name="知鱼-5"/>
                <p:cNvSpPr/>
                <p:nvPr/>
              </p:nvSpPr>
              <p:spPr>
                <a:xfrm rot="16200000">
                  <a:off x="4735326" y="1635122"/>
                  <a:ext cx="1078734" cy="988803"/>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知鱼-6"/>
                <p:cNvSpPr/>
                <p:nvPr/>
              </p:nvSpPr>
              <p:spPr>
                <a:xfrm rot="5400000" flipH="1">
                  <a:off x="4759891" y="2192114"/>
                  <a:ext cx="489368" cy="448571"/>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1" name="组合 50"/>
              <p:cNvGrpSpPr/>
              <p:nvPr/>
            </p:nvGrpSpPr>
            <p:grpSpPr>
              <a:xfrm flipH="1" flipV="1">
                <a:off x="6470548" y="3064262"/>
                <a:ext cx="988805" cy="1078734"/>
                <a:chOff x="4780289" y="1590157"/>
                <a:chExt cx="988805" cy="1078734"/>
              </a:xfrm>
            </p:grpSpPr>
            <p:sp>
              <p:nvSpPr>
                <p:cNvPr id="58" name="知鱼-7"/>
                <p:cNvSpPr/>
                <p:nvPr/>
              </p:nvSpPr>
              <p:spPr>
                <a:xfrm rot="16200000">
                  <a:off x="4735326" y="1635122"/>
                  <a:ext cx="1078734" cy="9888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知鱼-8"/>
                <p:cNvSpPr/>
                <p:nvPr/>
              </p:nvSpPr>
              <p:spPr>
                <a:xfrm rot="5400000" flipH="1">
                  <a:off x="4759891" y="2192114"/>
                  <a:ext cx="489368" cy="448571"/>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2" name="组合 51"/>
              <p:cNvGrpSpPr/>
              <p:nvPr/>
            </p:nvGrpSpPr>
            <p:grpSpPr>
              <a:xfrm>
                <a:off x="4780289" y="4538235"/>
                <a:ext cx="988805" cy="1078734"/>
                <a:chOff x="4780289" y="1590157"/>
                <a:chExt cx="988805" cy="1078734"/>
              </a:xfrm>
            </p:grpSpPr>
            <p:sp>
              <p:nvSpPr>
                <p:cNvPr id="56" name="知鱼-9"/>
                <p:cNvSpPr/>
                <p:nvPr/>
              </p:nvSpPr>
              <p:spPr>
                <a:xfrm rot="16200000">
                  <a:off x="4735326" y="1635122"/>
                  <a:ext cx="1078734" cy="9888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知鱼-10"/>
                <p:cNvSpPr/>
                <p:nvPr/>
              </p:nvSpPr>
              <p:spPr>
                <a:xfrm rot="5400000" flipH="1">
                  <a:off x="4759891" y="2192114"/>
                  <a:ext cx="489368" cy="448571"/>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3" name="组合 52"/>
              <p:cNvGrpSpPr/>
              <p:nvPr/>
            </p:nvGrpSpPr>
            <p:grpSpPr>
              <a:xfrm flipH="1" flipV="1">
                <a:off x="6470548" y="4538235"/>
                <a:ext cx="988805" cy="1078734"/>
                <a:chOff x="4780289" y="1590157"/>
                <a:chExt cx="988805" cy="1078734"/>
              </a:xfrm>
            </p:grpSpPr>
            <p:sp>
              <p:nvSpPr>
                <p:cNvPr id="54" name="知鱼-11"/>
                <p:cNvSpPr/>
                <p:nvPr/>
              </p:nvSpPr>
              <p:spPr>
                <a:xfrm rot="16200000">
                  <a:off x="4735326" y="1635122"/>
                  <a:ext cx="1078734" cy="988803"/>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知鱼-12"/>
                <p:cNvSpPr/>
                <p:nvPr/>
              </p:nvSpPr>
              <p:spPr>
                <a:xfrm rot="5400000" flipH="1">
                  <a:off x="4759891" y="2192114"/>
                  <a:ext cx="489368" cy="448571"/>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0" name="知鱼-13"/>
            <p:cNvSpPr/>
            <p:nvPr/>
          </p:nvSpPr>
          <p:spPr>
            <a:xfrm>
              <a:off x="6571137" y="5327356"/>
              <a:ext cx="301817" cy="30181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94" y="0"/>
                    <a:pt x="0" y="4894"/>
                    <a:pt x="0" y="10800"/>
                  </a:cubicBezTo>
                  <a:cubicBezTo>
                    <a:pt x="0" y="16706"/>
                    <a:pt x="4894" y="21600"/>
                    <a:pt x="10800" y="21600"/>
                  </a:cubicBezTo>
                  <a:cubicBezTo>
                    <a:pt x="16706" y="21600"/>
                    <a:pt x="21600" y="16706"/>
                    <a:pt x="21600" y="10800"/>
                  </a:cubicBezTo>
                  <a:cubicBezTo>
                    <a:pt x="21600" y="4894"/>
                    <a:pt x="16706" y="0"/>
                    <a:pt x="10800" y="0"/>
                  </a:cubicBezTo>
                  <a:close/>
                  <a:moveTo>
                    <a:pt x="3037" y="6075"/>
                  </a:moveTo>
                  <a:cubicBezTo>
                    <a:pt x="3712" y="4894"/>
                    <a:pt x="4894" y="3712"/>
                    <a:pt x="6075" y="3037"/>
                  </a:cubicBezTo>
                  <a:cubicBezTo>
                    <a:pt x="6581" y="3881"/>
                    <a:pt x="6581" y="3881"/>
                    <a:pt x="6581" y="3881"/>
                  </a:cubicBezTo>
                  <a:cubicBezTo>
                    <a:pt x="5400" y="4556"/>
                    <a:pt x="4387" y="5400"/>
                    <a:pt x="3712" y="6581"/>
                  </a:cubicBezTo>
                  <a:lnTo>
                    <a:pt x="3037" y="6075"/>
                  </a:lnTo>
                  <a:close/>
                  <a:moveTo>
                    <a:pt x="4556" y="7087"/>
                  </a:moveTo>
                  <a:cubicBezTo>
                    <a:pt x="5231" y="6075"/>
                    <a:pt x="6075" y="5231"/>
                    <a:pt x="7087" y="4556"/>
                  </a:cubicBezTo>
                  <a:cubicBezTo>
                    <a:pt x="7594" y="5400"/>
                    <a:pt x="7594" y="5400"/>
                    <a:pt x="7594" y="5400"/>
                  </a:cubicBezTo>
                  <a:cubicBezTo>
                    <a:pt x="6581" y="5906"/>
                    <a:pt x="5906" y="6750"/>
                    <a:pt x="5400" y="7594"/>
                  </a:cubicBezTo>
                  <a:lnTo>
                    <a:pt x="4556" y="7087"/>
                  </a:lnTo>
                  <a:close/>
                  <a:moveTo>
                    <a:pt x="7256" y="8775"/>
                  </a:moveTo>
                  <a:cubicBezTo>
                    <a:pt x="6244" y="8100"/>
                    <a:pt x="6244" y="8100"/>
                    <a:pt x="6244" y="8100"/>
                  </a:cubicBezTo>
                  <a:cubicBezTo>
                    <a:pt x="6581" y="7256"/>
                    <a:pt x="7256" y="6750"/>
                    <a:pt x="8100" y="6244"/>
                  </a:cubicBezTo>
                  <a:cubicBezTo>
                    <a:pt x="8606" y="7256"/>
                    <a:pt x="8606" y="7256"/>
                    <a:pt x="8606" y="7256"/>
                  </a:cubicBezTo>
                  <a:cubicBezTo>
                    <a:pt x="8100" y="7594"/>
                    <a:pt x="7594" y="8100"/>
                    <a:pt x="7256" y="8775"/>
                  </a:cubicBezTo>
                  <a:close/>
                  <a:moveTo>
                    <a:pt x="10800" y="12488"/>
                  </a:moveTo>
                  <a:cubicBezTo>
                    <a:pt x="9956" y="12488"/>
                    <a:pt x="9112" y="11644"/>
                    <a:pt x="9112" y="10800"/>
                  </a:cubicBezTo>
                  <a:cubicBezTo>
                    <a:pt x="9112" y="9956"/>
                    <a:pt x="9956" y="9112"/>
                    <a:pt x="10800" y="9112"/>
                  </a:cubicBezTo>
                  <a:cubicBezTo>
                    <a:pt x="11644" y="9112"/>
                    <a:pt x="12488" y="9956"/>
                    <a:pt x="12488" y="10800"/>
                  </a:cubicBezTo>
                  <a:cubicBezTo>
                    <a:pt x="12488" y="11644"/>
                    <a:pt x="11644" y="12488"/>
                    <a:pt x="10800" y="12488"/>
                  </a:cubicBezTo>
                  <a:close/>
                  <a:moveTo>
                    <a:pt x="14006" y="15019"/>
                  </a:moveTo>
                  <a:cubicBezTo>
                    <a:pt x="13331" y="14175"/>
                    <a:pt x="13331" y="14175"/>
                    <a:pt x="13331" y="14175"/>
                  </a:cubicBezTo>
                  <a:cubicBezTo>
                    <a:pt x="13669" y="13838"/>
                    <a:pt x="13838" y="13669"/>
                    <a:pt x="14006" y="13331"/>
                  </a:cubicBezTo>
                  <a:cubicBezTo>
                    <a:pt x="15019" y="14006"/>
                    <a:pt x="15019" y="14006"/>
                    <a:pt x="15019" y="14006"/>
                  </a:cubicBezTo>
                  <a:cubicBezTo>
                    <a:pt x="14850" y="14513"/>
                    <a:pt x="14513" y="14850"/>
                    <a:pt x="14006" y="15019"/>
                  </a:cubicBezTo>
                  <a:close/>
                  <a:moveTo>
                    <a:pt x="14681" y="15863"/>
                  </a:moveTo>
                  <a:cubicBezTo>
                    <a:pt x="15019" y="15525"/>
                    <a:pt x="15525" y="15019"/>
                    <a:pt x="15863" y="14681"/>
                  </a:cubicBezTo>
                  <a:cubicBezTo>
                    <a:pt x="16538" y="15188"/>
                    <a:pt x="16538" y="15188"/>
                    <a:pt x="16538" y="15188"/>
                  </a:cubicBezTo>
                  <a:cubicBezTo>
                    <a:pt x="16200" y="15694"/>
                    <a:pt x="15694" y="16200"/>
                    <a:pt x="15188" y="16538"/>
                  </a:cubicBezTo>
                  <a:lnTo>
                    <a:pt x="14681" y="15863"/>
                  </a:lnTo>
                  <a:close/>
                  <a:moveTo>
                    <a:pt x="16369" y="18056"/>
                  </a:moveTo>
                  <a:cubicBezTo>
                    <a:pt x="15694" y="17381"/>
                    <a:pt x="15694" y="17381"/>
                    <a:pt x="15694" y="17381"/>
                  </a:cubicBezTo>
                  <a:cubicBezTo>
                    <a:pt x="16369" y="16875"/>
                    <a:pt x="16875" y="16369"/>
                    <a:pt x="17213" y="15863"/>
                  </a:cubicBezTo>
                  <a:cubicBezTo>
                    <a:pt x="18056" y="16369"/>
                    <a:pt x="18056" y="16369"/>
                    <a:pt x="18056" y="16369"/>
                  </a:cubicBezTo>
                  <a:cubicBezTo>
                    <a:pt x="17550" y="17044"/>
                    <a:pt x="17044" y="17550"/>
                    <a:pt x="16369" y="18056"/>
                  </a:cubicBezTo>
                  <a:close/>
                </a:path>
              </a:pathLst>
            </a:custGeom>
            <a:solidFill>
              <a:srgbClr val="FFFFFF"/>
            </a:solidFill>
            <a:ln w="12700" cap="flat">
              <a:noFill/>
              <a:miter lim="400000"/>
            </a:ln>
            <a:effectLst/>
          </p:spPr>
          <p:txBody>
            <a:bodyPr wrap="square" lIns="45720" tIns="45720" rIns="45720" bIns="45720" numCol="1" anchor="t">
              <a:noAutofit/>
            </a:bodyPr>
            <a:lstStyle/>
            <a:p>
              <a:endParaRPr sz="900" dirty="0"/>
            </a:p>
          </p:txBody>
        </p:sp>
        <p:sp>
          <p:nvSpPr>
            <p:cNvPr id="11" name="知鱼-14"/>
            <p:cNvSpPr/>
            <p:nvPr/>
          </p:nvSpPr>
          <p:spPr>
            <a:xfrm>
              <a:off x="5235676" y="3840249"/>
              <a:ext cx="396000" cy="252000"/>
            </a:xfrm>
            <a:custGeom>
              <a:avLst/>
              <a:gdLst/>
              <a:ahLst/>
              <a:cxnLst>
                <a:cxn ang="0">
                  <a:pos x="wd2" y="hd2"/>
                </a:cxn>
                <a:cxn ang="5400000">
                  <a:pos x="wd2" y="hd2"/>
                </a:cxn>
                <a:cxn ang="10800000">
                  <a:pos x="wd2" y="hd2"/>
                </a:cxn>
                <a:cxn ang="16200000">
                  <a:pos x="wd2" y="hd2"/>
                </a:cxn>
              </a:cxnLst>
              <a:rect l="0" t="0" r="r" b="b"/>
              <a:pathLst>
                <a:path w="21600" h="21600" extrusionOk="0">
                  <a:moveTo>
                    <a:pt x="18225" y="6382"/>
                  </a:moveTo>
                  <a:cubicBezTo>
                    <a:pt x="17550" y="2700"/>
                    <a:pt x="15356" y="0"/>
                    <a:pt x="12656" y="0"/>
                  </a:cubicBezTo>
                  <a:cubicBezTo>
                    <a:pt x="10631" y="0"/>
                    <a:pt x="8775" y="1473"/>
                    <a:pt x="7762" y="3682"/>
                  </a:cubicBezTo>
                  <a:cubicBezTo>
                    <a:pt x="7256" y="3191"/>
                    <a:pt x="6412" y="2700"/>
                    <a:pt x="5737" y="2700"/>
                  </a:cubicBezTo>
                  <a:cubicBezTo>
                    <a:pt x="4050" y="2700"/>
                    <a:pt x="2531" y="4909"/>
                    <a:pt x="2531" y="7364"/>
                  </a:cubicBezTo>
                  <a:cubicBezTo>
                    <a:pt x="2531" y="7855"/>
                    <a:pt x="2700" y="8345"/>
                    <a:pt x="2700" y="8591"/>
                  </a:cubicBezTo>
                  <a:cubicBezTo>
                    <a:pt x="1181" y="9818"/>
                    <a:pt x="0" y="12027"/>
                    <a:pt x="0" y="14973"/>
                  </a:cubicBezTo>
                  <a:cubicBezTo>
                    <a:pt x="0" y="18655"/>
                    <a:pt x="2025" y="21600"/>
                    <a:pt x="4556" y="21600"/>
                  </a:cubicBezTo>
                  <a:cubicBezTo>
                    <a:pt x="16200" y="21600"/>
                    <a:pt x="16200" y="21600"/>
                    <a:pt x="16200" y="21600"/>
                  </a:cubicBezTo>
                  <a:cubicBezTo>
                    <a:pt x="19238" y="21600"/>
                    <a:pt x="21600" y="18164"/>
                    <a:pt x="21600" y="13745"/>
                  </a:cubicBezTo>
                  <a:cubicBezTo>
                    <a:pt x="21600" y="10309"/>
                    <a:pt x="20250" y="7364"/>
                    <a:pt x="18225" y="6382"/>
                  </a:cubicBezTo>
                  <a:close/>
                  <a:moveTo>
                    <a:pt x="9956" y="16691"/>
                  </a:moveTo>
                  <a:cubicBezTo>
                    <a:pt x="8606" y="14973"/>
                    <a:pt x="8606" y="14973"/>
                    <a:pt x="8606" y="14973"/>
                  </a:cubicBezTo>
                  <a:cubicBezTo>
                    <a:pt x="8606" y="14973"/>
                    <a:pt x="8606" y="14973"/>
                    <a:pt x="8606" y="14973"/>
                  </a:cubicBezTo>
                  <a:cubicBezTo>
                    <a:pt x="6919" y="12273"/>
                    <a:pt x="6919" y="12273"/>
                    <a:pt x="6919" y="12273"/>
                  </a:cubicBezTo>
                  <a:cubicBezTo>
                    <a:pt x="8100" y="10555"/>
                    <a:pt x="8100" y="10555"/>
                    <a:pt x="8100" y="10555"/>
                  </a:cubicBezTo>
                  <a:cubicBezTo>
                    <a:pt x="9956" y="13009"/>
                    <a:pt x="9956" y="13009"/>
                    <a:pt x="9956" y="13009"/>
                  </a:cubicBezTo>
                  <a:cubicBezTo>
                    <a:pt x="13500" y="7855"/>
                    <a:pt x="13500" y="7855"/>
                    <a:pt x="13500" y="7855"/>
                  </a:cubicBezTo>
                  <a:cubicBezTo>
                    <a:pt x="14681" y="9573"/>
                    <a:pt x="14681" y="9573"/>
                    <a:pt x="14681" y="9573"/>
                  </a:cubicBezTo>
                  <a:lnTo>
                    <a:pt x="9956" y="16691"/>
                  </a:lnTo>
                  <a:close/>
                </a:path>
              </a:pathLst>
            </a:custGeom>
            <a:solidFill>
              <a:srgbClr val="FFFFFF"/>
            </a:solidFill>
            <a:ln w="12700" cap="flat">
              <a:noFill/>
              <a:miter lim="400000"/>
            </a:ln>
            <a:effectLst/>
          </p:spPr>
          <p:txBody>
            <a:bodyPr wrap="square" lIns="45720" tIns="45720" rIns="45720" bIns="45720" numCol="1" anchor="t">
              <a:noAutofit/>
            </a:bodyPr>
            <a:lstStyle/>
            <a:p>
              <a:endParaRPr sz="900" dirty="0"/>
            </a:p>
          </p:txBody>
        </p:sp>
        <p:grpSp>
          <p:nvGrpSpPr>
            <p:cNvPr id="12" name="组合 11"/>
            <p:cNvGrpSpPr/>
            <p:nvPr/>
          </p:nvGrpSpPr>
          <p:grpSpPr>
            <a:xfrm>
              <a:off x="6581504" y="3851810"/>
              <a:ext cx="309637" cy="309637"/>
              <a:chOff x="9278009" y="2182987"/>
              <a:chExt cx="276994" cy="276994"/>
            </a:xfrm>
          </p:grpSpPr>
          <p:sp>
            <p:nvSpPr>
              <p:cNvPr id="46" name="知鱼-15"/>
              <p:cNvSpPr/>
              <p:nvPr/>
            </p:nvSpPr>
            <p:spPr>
              <a:xfrm>
                <a:off x="9384053" y="2312799"/>
                <a:ext cx="170950" cy="147182"/>
              </a:xfrm>
              <a:custGeom>
                <a:avLst/>
                <a:gdLst/>
                <a:ahLst/>
                <a:cxnLst>
                  <a:cxn ang="0">
                    <a:pos x="wd2" y="hd2"/>
                  </a:cxn>
                  <a:cxn ang="5400000">
                    <a:pos x="wd2" y="hd2"/>
                  </a:cxn>
                  <a:cxn ang="10800000">
                    <a:pos x="wd2" y="hd2"/>
                  </a:cxn>
                  <a:cxn ang="16200000">
                    <a:pos x="wd2" y="hd2"/>
                  </a:cxn>
                </a:cxnLst>
                <a:rect l="0" t="0" r="r" b="b"/>
                <a:pathLst>
                  <a:path w="21600" h="21600" extrusionOk="0">
                    <a:moveTo>
                      <a:pt x="21600" y="9529"/>
                    </a:moveTo>
                    <a:cubicBezTo>
                      <a:pt x="21600" y="4129"/>
                      <a:pt x="16678" y="0"/>
                      <a:pt x="10937" y="0"/>
                    </a:cubicBezTo>
                    <a:cubicBezTo>
                      <a:pt x="4922" y="0"/>
                      <a:pt x="0" y="4129"/>
                      <a:pt x="0" y="9529"/>
                    </a:cubicBezTo>
                    <a:cubicBezTo>
                      <a:pt x="0" y="14929"/>
                      <a:pt x="4922" y="19059"/>
                      <a:pt x="10937" y="19059"/>
                    </a:cubicBezTo>
                    <a:cubicBezTo>
                      <a:pt x="11757" y="19059"/>
                      <a:pt x="12851" y="19059"/>
                      <a:pt x="13671" y="18741"/>
                    </a:cubicBezTo>
                    <a:cubicBezTo>
                      <a:pt x="19959" y="21600"/>
                      <a:pt x="19959" y="21600"/>
                      <a:pt x="19959" y="21600"/>
                    </a:cubicBezTo>
                    <a:cubicBezTo>
                      <a:pt x="19139" y="15565"/>
                      <a:pt x="19139" y="15565"/>
                      <a:pt x="19139" y="15565"/>
                    </a:cubicBezTo>
                    <a:cubicBezTo>
                      <a:pt x="20780" y="13976"/>
                      <a:pt x="21600" y="11753"/>
                      <a:pt x="21600" y="9529"/>
                    </a:cubicBezTo>
                    <a:close/>
                  </a:path>
                </a:pathLst>
              </a:custGeom>
              <a:solidFill>
                <a:srgbClr val="FFFFFF"/>
              </a:solidFill>
              <a:ln w="12700" cap="flat">
                <a:noFill/>
                <a:miter lim="400000"/>
              </a:ln>
              <a:effectLst/>
            </p:spPr>
            <p:txBody>
              <a:bodyPr wrap="square" lIns="45720" tIns="45720" rIns="45720" bIns="45720" numCol="1" anchor="t">
                <a:noAutofit/>
              </a:bodyPr>
              <a:lstStyle/>
              <a:p>
                <a:endParaRPr sz="900" dirty="0"/>
              </a:p>
            </p:txBody>
          </p:sp>
          <p:sp>
            <p:nvSpPr>
              <p:cNvPr id="47" name="知鱼-16"/>
              <p:cNvSpPr/>
              <p:nvPr/>
            </p:nvSpPr>
            <p:spPr>
              <a:xfrm>
                <a:off x="9278009" y="2182987"/>
                <a:ext cx="276994" cy="239513"/>
              </a:xfrm>
              <a:custGeom>
                <a:avLst/>
                <a:gdLst/>
                <a:ahLst/>
                <a:cxnLst>
                  <a:cxn ang="0">
                    <a:pos x="wd2" y="hd2"/>
                  </a:cxn>
                  <a:cxn ang="5400000">
                    <a:pos x="wd2" y="hd2"/>
                  </a:cxn>
                  <a:cxn ang="10800000">
                    <a:pos x="wd2" y="hd2"/>
                  </a:cxn>
                  <a:cxn ang="16200000">
                    <a:pos x="wd2" y="hd2"/>
                  </a:cxn>
                </a:cxnLst>
                <a:rect l="0" t="0" r="r" b="b"/>
                <a:pathLst>
                  <a:path w="21600" h="21600" extrusionOk="0">
                    <a:moveTo>
                      <a:pt x="4725" y="5059"/>
                    </a:moveTo>
                    <a:cubicBezTo>
                      <a:pt x="5400" y="4281"/>
                      <a:pt x="6412" y="3892"/>
                      <a:pt x="7425" y="3503"/>
                    </a:cubicBezTo>
                    <a:cubicBezTo>
                      <a:pt x="8437" y="3114"/>
                      <a:pt x="9619" y="2919"/>
                      <a:pt x="10800" y="2919"/>
                    </a:cubicBezTo>
                    <a:cubicBezTo>
                      <a:pt x="11981" y="2919"/>
                      <a:pt x="13163" y="3114"/>
                      <a:pt x="14175" y="3503"/>
                    </a:cubicBezTo>
                    <a:cubicBezTo>
                      <a:pt x="15188" y="3892"/>
                      <a:pt x="16200" y="4281"/>
                      <a:pt x="16875" y="5059"/>
                    </a:cubicBezTo>
                    <a:cubicBezTo>
                      <a:pt x="18394" y="6227"/>
                      <a:pt x="19069" y="7978"/>
                      <a:pt x="19069" y="9535"/>
                    </a:cubicBezTo>
                    <a:cubicBezTo>
                      <a:pt x="19069" y="9924"/>
                      <a:pt x="19069" y="10314"/>
                      <a:pt x="19069" y="10703"/>
                    </a:cubicBezTo>
                    <a:cubicBezTo>
                      <a:pt x="19575" y="11092"/>
                      <a:pt x="20081" y="11481"/>
                      <a:pt x="20588" y="11870"/>
                    </a:cubicBezTo>
                    <a:cubicBezTo>
                      <a:pt x="20756" y="12065"/>
                      <a:pt x="20925" y="12065"/>
                      <a:pt x="21094" y="12259"/>
                    </a:cubicBezTo>
                    <a:cubicBezTo>
                      <a:pt x="21431" y="11481"/>
                      <a:pt x="21600" y="10508"/>
                      <a:pt x="21600" y="9535"/>
                    </a:cubicBezTo>
                    <a:cubicBezTo>
                      <a:pt x="21600" y="4281"/>
                      <a:pt x="16706" y="0"/>
                      <a:pt x="10800" y="0"/>
                    </a:cubicBezTo>
                    <a:cubicBezTo>
                      <a:pt x="4894" y="0"/>
                      <a:pt x="0" y="4281"/>
                      <a:pt x="0" y="9535"/>
                    </a:cubicBezTo>
                    <a:cubicBezTo>
                      <a:pt x="0" y="11870"/>
                      <a:pt x="844" y="13816"/>
                      <a:pt x="2362" y="15568"/>
                    </a:cubicBezTo>
                    <a:cubicBezTo>
                      <a:pt x="1519" y="21600"/>
                      <a:pt x="1519" y="21600"/>
                      <a:pt x="1519" y="21600"/>
                    </a:cubicBezTo>
                    <a:cubicBezTo>
                      <a:pt x="6750" y="19265"/>
                      <a:pt x="6750" y="19265"/>
                      <a:pt x="6750" y="19265"/>
                    </a:cubicBezTo>
                    <a:cubicBezTo>
                      <a:pt x="6750" y="18681"/>
                      <a:pt x="6581" y="18097"/>
                      <a:pt x="6581" y="17514"/>
                    </a:cubicBezTo>
                    <a:cubicBezTo>
                      <a:pt x="6581" y="17124"/>
                      <a:pt x="6581" y="16541"/>
                      <a:pt x="6750" y="16151"/>
                    </a:cubicBezTo>
                    <a:cubicBezTo>
                      <a:pt x="4556" y="17124"/>
                      <a:pt x="4556" y="17124"/>
                      <a:pt x="4556" y="17124"/>
                    </a:cubicBezTo>
                    <a:cubicBezTo>
                      <a:pt x="4894" y="14400"/>
                      <a:pt x="4894" y="14400"/>
                      <a:pt x="4894" y="14400"/>
                    </a:cubicBezTo>
                    <a:cubicBezTo>
                      <a:pt x="4050" y="13427"/>
                      <a:pt x="4050" y="13427"/>
                      <a:pt x="4050" y="13427"/>
                    </a:cubicBezTo>
                    <a:cubicBezTo>
                      <a:pt x="3375" y="12649"/>
                      <a:pt x="2531" y="11286"/>
                      <a:pt x="2531" y="9535"/>
                    </a:cubicBezTo>
                    <a:cubicBezTo>
                      <a:pt x="2531" y="7978"/>
                      <a:pt x="3206" y="6227"/>
                      <a:pt x="4725" y="5059"/>
                    </a:cubicBezTo>
                    <a:close/>
                  </a:path>
                </a:pathLst>
              </a:custGeom>
              <a:solidFill>
                <a:srgbClr val="FFFFFF"/>
              </a:solidFill>
              <a:ln w="12700" cap="flat">
                <a:noFill/>
                <a:miter lim="400000"/>
              </a:ln>
              <a:effectLst/>
            </p:spPr>
            <p:txBody>
              <a:bodyPr wrap="square" lIns="45720" tIns="45720" rIns="45720" bIns="45720" numCol="1" anchor="t">
                <a:noAutofit/>
              </a:bodyPr>
              <a:lstStyle/>
              <a:p>
                <a:endParaRPr sz="900" dirty="0"/>
              </a:p>
            </p:txBody>
          </p:sp>
        </p:grpSp>
        <p:grpSp>
          <p:nvGrpSpPr>
            <p:cNvPr id="13" name="组合 12"/>
            <p:cNvGrpSpPr/>
            <p:nvPr/>
          </p:nvGrpSpPr>
          <p:grpSpPr>
            <a:xfrm>
              <a:off x="6536718" y="2319536"/>
              <a:ext cx="360000" cy="360000"/>
              <a:chOff x="6510818" y="4952008"/>
              <a:chExt cx="276994" cy="276994"/>
            </a:xfrm>
          </p:grpSpPr>
          <p:sp>
            <p:nvSpPr>
              <p:cNvPr id="44" name="知鱼-17"/>
              <p:cNvSpPr/>
              <p:nvPr/>
            </p:nvSpPr>
            <p:spPr>
              <a:xfrm>
                <a:off x="6580294" y="5021485"/>
                <a:ext cx="84105" cy="84104"/>
              </a:xfrm>
              <a:custGeom>
                <a:avLst/>
                <a:gdLst/>
                <a:ahLst/>
                <a:cxnLst>
                  <a:cxn ang="0">
                    <a:pos x="wd2" y="hd2"/>
                  </a:cxn>
                  <a:cxn ang="5400000">
                    <a:pos x="wd2" y="hd2"/>
                  </a:cxn>
                  <a:cxn ang="10800000">
                    <a:pos x="wd2" y="hd2"/>
                  </a:cxn>
                  <a:cxn ang="16200000">
                    <a:pos x="wd2" y="hd2"/>
                  </a:cxn>
                </a:cxnLst>
                <a:rect l="0" t="0" r="r" b="b"/>
                <a:pathLst>
                  <a:path w="21600" h="21600" extrusionOk="0">
                    <a:moveTo>
                      <a:pt x="13148" y="0"/>
                    </a:moveTo>
                    <a:lnTo>
                      <a:pt x="7748" y="0"/>
                    </a:lnTo>
                    <a:lnTo>
                      <a:pt x="7748" y="7748"/>
                    </a:lnTo>
                    <a:lnTo>
                      <a:pt x="0" y="7748"/>
                    </a:lnTo>
                    <a:lnTo>
                      <a:pt x="0" y="13148"/>
                    </a:lnTo>
                    <a:lnTo>
                      <a:pt x="7748" y="13148"/>
                    </a:lnTo>
                    <a:lnTo>
                      <a:pt x="7748" y="21600"/>
                    </a:lnTo>
                    <a:lnTo>
                      <a:pt x="13148" y="21600"/>
                    </a:lnTo>
                    <a:lnTo>
                      <a:pt x="13148" y="13148"/>
                    </a:lnTo>
                    <a:lnTo>
                      <a:pt x="21600" y="13148"/>
                    </a:lnTo>
                    <a:lnTo>
                      <a:pt x="21600" y="7748"/>
                    </a:lnTo>
                    <a:lnTo>
                      <a:pt x="13148" y="7748"/>
                    </a:lnTo>
                    <a:lnTo>
                      <a:pt x="13148" y="0"/>
                    </a:lnTo>
                    <a:close/>
                  </a:path>
                </a:pathLst>
              </a:custGeom>
              <a:solidFill>
                <a:srgbClr val="FFFFFF"/>
              </a:solidFill>
              <a:ln w="12700" cap="flat">
                <a:noFill/>
                <a:miter lim="400000"/>
              </a:ln>
              <a:effectLst/>
            </p:spPr>
            <p:txBody>
              <a:bodyPr wrap="square" lIns="45720" tIns="45720" rIns="45720" bIns="45720" numCol="1" anchor="t">
                <a:noAutofit/>
              </a:bodyPr>
              <a:lstStyle/>
              <a:p>
                <a:endParaRPr sz="900" dirty="0"/>
              </a:p>
            </p:txBody>
          </p:sp>
          <p:sp>
            <p:nvSpPr>
              <p:cNvPr id="45" name="知鱼-18"/>
              <p:cNvSpPr/>
              <p:nvPr/>
            </p:nvSpPr>
            <p:spPr>
              <a:xfrm>
                <a:off x="6510818" y="4952008"/>
                <a:ext cx="276994" cy="276994"/>
              </a:xfrm>
              <a:custGeom>
                <a:avLst/>
                <a:gdLst/>
                <a:ahLst/>
                <a:cxnLst>
                  <a:cxn ang="0">
                    <a:pos x="wd2" y="hd2"/>
                  </a:cxn>
                  <a:cxn ang="5400000">
                    <a:pos x="wd2" y="hd2"/>
                  </a:cxn>
                  <a:cxn ang="10800000">
                    <a:pos x="wd2" y="hd2"/>
                  </a:cxn>
                  <a:cxn ang="16200000">
                    <a:pos x="wd2" y="hd2"/>
                  </a:cxn>
                </a:cxnLst>
                <a:rect l="0" t="0" r="r" b="b"/>
                <a:pathLst>
                  <a:path w="21600" h="21600" extrusionOk="0">
                    <a:moveTo>
                      <a:pt x="15863" y="13331"/>
                    </a:moveTo>
                    <a:cubicBezTo>
                      <a:pt x="16706" y="11981"/>
                      <a:pt x="17213" y="10463"/>
                      <a:pt x="17213" y="8606"/>
                    </a:cubicBezTo>
                    <a:cubicBezTo>
                      <a:pt x="17213" y="3881"/>
                      <a:pt x="13331" y="0"/>
                      <a:pt x="8606" y="0"/>
                    </a:cubicBezTo>
                    <a:cubicBezTo>
                      <a:pt x="3881" y="0"/>
                      <a:pt x="0" y="3881"/>
                      <a:pt x="0" y="8606"/>
                    </a:cubicBezTo>
                    <a:cubicBezTo>
                      <a:pt x="0" y="13331"/>
                      <a:pt x="3881" y="17213"/>
                      <a:pt x="8606" y="17213"/>
                    </a:cubicBezTo>
                    <a:cubicBezTo>
                      <a:pt x="10463" y="17213"/>
                      <a:pt x="11981" y="16706"/>
                      <a:pt x="13331" y="15863"/>
                    </a:cubicBezTo>
                    <a:cubicBezTo>
                      <a:pt x="19238" y="21600"/>
                      <a:pt x="19238" y="21600"/>
                      <a:pt x="19238" y="21600"/>
                    </a:cubicBezTo>
                    <a:cubicBezTo>
                      <a:pt x="21600" y="19238"/>
                      <a:pt x="21600" y="19238"/>
                      <a:pt x="21600" y="19238"/>
                    </a:cubicBezTo>
                    <a:lnTo>
                      <a:pt x="15863" y="13331"/>
                    </a:lnTo>
                    <a:close/>
                    <a:moveTo>
                      <a:pt x="8606" y="14850"/>
                    </a:moveTo>
                    <a:cubicBezTo>
                      <a:pt x="5231" y="14850"/>
                      <a:pt x="2531" y="11981"/>
                      <a:pt x="2531" y="8606"/>
                    </a:cubicBezTo>
                    <a:cubicBezTo>
                      <a:pt x="2531" y="5231"/>
                      <a:pt x="5231" y="2531"/>
                      <a:pt x="8606" y="2531"/>
                    </a:cubicBezTo>
                    <a:cubicBezTo>
                      <a:pt x="11981" y="2531"/>
                      <a:pt x="14850" y="5231"/>
                      <a:pt x="14850" y="8606"/>
                    </a:cubicBezTo>
                    <a:cubicBezTo>
                      <a:pt x="14850" y="11981"/>
                      <a:pt x="11981" y="14850"/>
                      <a:pt x="8606" y="14850"/>
                    </a:cubicBezTo>
                    <a:close/>
                  </a:path>
                </a:pathLst>
              </a:custGeom>
              <a:solidFill>
                <a:srgbClr val="FFFFFF"/>
              </a:solidFill>
              <a:ln w="12700" cap="flat">
                <a:noFill/>
                <a:miter lim="400000"/>
              </a:ln>
              <a:effectLst/>
            </p:spPr>
            <p:txBody>
              <a:bodyPr wrap="square" lIns="45720" tIns="45720" rIns="45720" bIns="45720" numCol="1" anchor="t">
                <a:noAutofit/>
              </a:bodyPr>
              <a:lstStyle/>
              <a:p>
                <a:endParaRPr sz="900" dirty="0"/>
              </a:p>
            </p:txBody>
          </p:sp>
        </p:grpSp>
        <p:grpSp>
          <p:nvGrpSpPr>
            <p:cNvPr id="14" name="组合 13"/>
            <p:cNvGrpSpPr/>
            <p:nvPr/>
          </p:nvGrpSpPr>
          <p:grpSpPr>
            <a:xfrm>
              <a:off x="5222942" y="5281022"/>
              <a:ext cx="390975" cy="390975"/>
              <a:chOff x="5403758" y="4398021"/>
              <a:chExt cx="276994" cy="276994"/>
            </a:xfrm>
          </p:grpSpPr>
          <p:sp>
            <p:nvSpPr>
              <p:cNvPr id="42" name="知鱼-19"/>
              <p:cNvSpPr/>
              <p:nvPr/>
            </p:nvSpPr>
            <p:spPr>
              <a:xfrm>
                <a:off x="5403758" y="4398021"/>
                <a:ext cx="209345" cy="210260"/>
              </a:xfrm>
              <a:custGeom>
                <a:avLst/>
                <a:gdLst/>
                <a:ahLst/>
                <a:cxnLst>
                  <a:cxn ang="0">
                    <a:pos x="wd2" y="hd2"/>
                  </a:cxn>
                  <a:cxn ang="5400000">
                    <a:pos x="wd2" y="hd2"/>
                  </a:cxn>
                  <a:cxn ang="10800000">
                    <a:pos x="wd2" y="hd2"/>
                  </a:cxn>
                  <a:cxn ang="16200000">
                    <a:pos x="wd2" y="hd2"/>
                  </a:cxn>
                </a:cxnLst>
                <a:rect l="0" t="0" r="r" b="b"/>
                <a:pathLst>
                  <a:path w="21600" h="21600" extrusionOk="0">
                    <a:moveTo>
                      <a:pt x="17814" y="16256"/>
                    </a:moveTo>
                    <a:cubicBezTo>
                      <a:pt x="18482" y="16033"/>
                      <a:pt x="18928" y="16033"/>
                      <a:pt x="19373" y="16033"/>
                    </a:cubicBezTo>
                    <a:cubicBezTo>
                      <a:pt x="20264" y="16478"/>
                      <a:pt x="20264" y="16478"/>
                      <a:pt x="20264" y="16478"/>
                    </a:cubicBezTo>
                    <a:cubicBezTo>
                      <a:pt x="20264" y="16478"/>
                      <a:pt x="20264" y="16478"/>
                      <a:pt x="20264" y="16478"/>
                    </a:cubicBezTo>
                    <a:cubicBezTo>
                      <a:pt x="20264" y="16478"/>
                      <a:pt x="20264" y="16478"/>
                      <a:pt x="20264" y="16478"/>
                    </a:cubicBezTo>
                    <a:cubicBezTo>
                      <a:pt x="20264" y="16478"/>
                      <a:pt x="20264" y="16478"/>
                      <a:pt x="20264" y="16478"/>
                    </a:cubicBezTo>
                    <a:cubicBezTo>
                      <a:pt x="20264" y="16478"/>
                      <a:pt x="20264" y="16478"/>
                      <a:pt x="20264" y="16478"/>
                    </a:cubicBezTo>
                    <a:cubicBezTo>
                      <a:pt x="21600" y="13361"/>
                      <a:pt x="21600" y="13361"/>
                      <a:pt x="21600" y="13361"/>
                    </a:cubicBezTo>
                    <a:cubicBezTo>
                      <a:pt x="21600" y="13361"/>
                      <a:pt x="21600" y="13361"/>
                      <a:pt x="21600" y="13361"/>
                    </a:cubicBezTo>
                    <a:cubicBezTo>
                      <a:pt x="21600" y="13361"/>
                      <a:pt x="21600" y="13361"/>
                      <a:pt x="21600" y="13361"/>
                    </a:cubicBezTo>
                    <a:cubicBezTo>
                      <a:pt x="21600" y="13138"/>
                      <a:pt x="21600" y="13138"/>
                      <a:pt x="21600" y="13138"/>
                    </a:cubicBezTo>
                    <a:cubicBezTo>
                      <a:pt x="20709" y="12915"/>
                      <a:pt x="20709" y="12915"/>
                      <a:pt x="20709" y="12915"/>
                    </a:cubicBezTo>
                    <a:cubicBezTo>
                      <a:pt x="19596" y="12247"/>
                      <a:pt x="19151" y="10911"/>
                      <a:pt x="19819" y="9798"/>
                    </a:cubicBezTo>
                    <a:cubicBezTo>
                      <a:pt x="19819" y="9130"/>
                      <a:pt x="20264" y="8685"/>
                      <a:pt x="20709" y="8462"/>
                    </a:cubicBezTo>
                    <a:cubicBezTo>
                      <a:pt x="21600" y="8016"/>
                      <a:pt x="21600" y="8016"/>
                      <a:pt x="21600" y="8016"/>
                    </a:cubicBezTo>
                    <a:cubicBezTo>
                      <a:pt x="21600" y="8016"/>
                      <a:pt x="21600" y="8016"/>
                      <a:pt x="21600" y="8016"/>
                    </a:cubicBezTo>
                    <a:cubicBezTo>
                      <a:pt x="21600" y="8016"/>
                      <a:pt x="21600" y="8016"/>
                      <a:pt x="21600" y="8016"/>
                    </a:cubicBezTo>
                    <a:cubicBezTo>
                      <a:pt x="21600" y="8016"/>
                      <a:pt x="21600" y="8016"/>
                      <a:pt x="21600" y="8016"/>
                    </a:cubicBezTo>
                    <a:cubicBezTo>
                      <a:pt x="20264" y="4899"/>
                      <a:pt x="20264" y="4899"/>
                      <a:pt x="20264" y="4899"/>
                    </a:cubicBezTo>
                    <a:cubicBezTo>
                      <a:pt x="20264" y="4899"/>
                      <a:pt x="20264" y="4899"/>
                      <a:pt x="20264" y="4899"/>
                    </a:cubicBezTo>
                    <a:cubicBezTo>
                      <a:pt x="20264" y="4899"/>
                      <a:pt x="20264" y="4899"/>
                      <a:pt x="20264" y="4899"/>
                    </a:cubicBezTo>
                    <a:cubicBezTo>
                      <a:pt x="20264" y="4899"/>
                      <a:pt x="20264" y="4899"/>
                      <a:pt x="20264" y="4899"/>
                    </a:cubicBezTo>
                    <a:cubicBezTo>
                      <a:pt x="20264" y="4899"/>
                      <a:pt x="20264" y="4899"/>
                      <a:pt x="20264" y="4899"/>
                    </a:cubicBezTo>
                    <a:cubicBezTo>
                      <a:pt x="20264" y="4899"/>
                      <a:pt x="20264" y="4899"/>
                      <a:pt x="20264" y="4899"/>
                    </a:cubicBezTo>
                    <a:cubicBezTo>
                      <a:pt x="19373" y="5344"/>
                      <a:pt x="19373" y="5344"/>
                      <a:pt x="19373" y="5344"/>
                    </a:cubicBezTo>
                    <a:cubicBezTo>
                      <a:pt x="18037" y="5567"/>
                      <a:pt x="16924" y="4899"/>
                      <a:pt x="16256" y="3786"/>
                    </a:cubicBezTo>
                    <a:cubicBezTo>
                      <a:pt x="16033" y="3340"/>
                      <a:pt x="16033" y="2672"/>
                      <a:pt x="16256" y="2227"/>
                    </a:cubicBezTo>
                    <a:cubicBezTo>
                      <a:pt x="16478" y="1336"/>
                      <a:pt x="16478" y="1336"/>
                      <a:pt x="16478" y="1336"/>
                    </a:cubicBezTo>
                    <a:cubicBezTo>
                      <a:pt x="16478" y="1336"/>
                      <a:pt x="16478" y="1336"/>
                      <a:pt x="16478" y="1336"/>
                    </a:cubicBezTo>
                    <a:cubicBezTo>
                      <a:pt x="16478" y="1336"/>
                      <a:pt x="16478" y="1336"/>
                      <a:pt x="16478" y="1336"/>
                    </a:cubicBezTo>
                    <a:cubicBezTo>
                      <a:pt x="16478" y="1336"/>
                      <a:pt x="16478" y="1336"/>
                      <a:pt x="16478" y="1336"/>
                    </a:cubicBezTo>
                    <a:cubicBezTo>
                      <a:pt x="16478" y="1336"/>
                      <a:pt x="16478" y="1336"/>
                      <a:pt x="16478" y="1336"/>
                    </a:cubicBezTo>
                    <a:cubicBezTo>
                      <a:pt x="13361" y="0"/>
                      <a:pt x="13361" y="0"/>
                      <a:pt x="13361" y="0"/>
                    </a:cubicBezTo>
                    <a:cubicBezTo>
                      <a:pt x="13361" y="0"/>
                      <a:pt x="13361" y="0"/>
                      <a:pt x="13361" y="0"/>
                    </a:cubicBezTo>
                    <a:cubicBezTo>
                      <a:pt x="13361" y="0"/>
                      <a:pt x="13361" y="0"/>
                      <a:pt x="13361" y="0"/>
                    </a:cubicBezTo>
                    <a:cubicBezTo>
                      <a:pt x="13361" y="0"/>
                      <a:pt x="13361" y="0"/>
                      <a:pt x="13361" y="0"/>
                    </a:cubicBezTo>
                    <a:cubicBezTo>
                      <a:pt x="12915" y="891"/>
                      <a:pt x="12915" y="891"/>
                      <a:pt x="12915" y="891"/>
                    </a:cubicBezTo>
                    <a:cubicBezTo>
                      <a:pt x="12247" y="2004"/>
                      <a:pt x="10911" y="2449"/>
                      <a:pt x="9798" y="2004"/>
                    </a:cubicBezTo>
                    <a:cubicBezTo>
                      <a:pt x="9353" y="1781"/>
                      <a:pt x="8907" y="1336"/>
                      <a:pt x="8685" y="891"/>
                    </a:cubicBezTo>
                    <a:cubicBezTo>
                      <a:pt x="8239" y="0"/>
                      <a:pt x="8239" y="0"/>
                      <a:pt x="8239" y="0"/>
                    </a:cubicBezTo>
                    <a:cubicBezTo>
                      <a:pt x="8239" y="0"/>
                      <a:pt x="8239" y="0"/>
                      <a:pt x="8239" y="0"/>
                    </a:cubicBezTo>
                    <a:cubicBezTo>
                      <a:pt x="8239" y="0"/>
                      <a:pt x="8239" y="0"/>
                      <a:pt x="8239" y="0"/>
                    </a:cubicBezTo>
                    <a:cubicBezTo>
                      <a:pt x="8239" y="0"/>
                      <a:pt x="8239" y="0"/>
                      <a:pt x="8239" y="0"/>
                    </a:cubicBezTo>
                    <a:cubicBezTo>
                      <a:pt x="4899" y="1336"/>
                      <a:pt x="4899" y="1336"/>
                      <a:pt x="4899" y="1336"/>
                    </a:cubicBezTo>
                    <a:cubicBezTo>
                      <a:pt x="4899" y="1336"/>
                      <a:pt x="4899" y="1336"/>
                      <a:pt x="4899" y="1336"/>
                    </a:cubicBezTo>
                    <a:cubicBezTo>
                      <a:pt x="4899" y="1336"/>
                      <a:pt x="4899" y="1336"/>
                      <a:pt x="4899" y="1336"/>
                    </a:cubicBezTo>
                    <a:cubicBezTo>
                      <a:pt x="4899" y="1336"/>
                      <a:pt x="4899" y="1336"/>
                      <a:pt x="4899" y="1336"/>
                    </a:cubicBezTo>
                    <a:cubicBezTo>
                      <a:pt x="4899" y="1336"/>
                      <a:pt x="4899" y="1336"/>
                      <a:pt x="4899" y="1336"/>
                    </a:cubicBezTo>
                    <a:cubicBezTo>
                      <a:pt x="4899" y="1336"/>
                      <a:pt x="4899" y="1559"/>
                      <a:pt x="4899" y="1559"/>
                    </a:cubicBezTo>
                    <a:cubicBezTo>
                      <a:pt x="5344" y="2227"/>
                      <a:pt x="5344" y="2227"/>
                      <a:pt x="5344" y="2227"/>
                    </a:cubicBezTo>
                    <a:cubicBezTo>
                      <a:pt x="5567" y="3563"/>
                      <a:pt x="5122" y="4676"/>
                      <a:pt x="3786" y="5344"/>
                    </a:cubicBezTo>
                    <a:cubicBezTo>
                      <a:pt x="3340" y="5567"/>
                      <a:pt x="2895" y="5567"/>
                      <a:pt x="2227" y="5344"/>
                    </a:cubicBezTo>
                    <a:cubicBezTo>
                      <a:pt x="1336" y="5122"/>
                      <a:pt x="1336" y="5122"/>
                      <a:pt x="1336" y="5122"/>
                    </a:cubicBezTo>
                    <a:cubicBezTo>
                      <a:pt x="1336" y="5122"/>
                      <a:pt x="1336" y="5122"/>
                      <a:pt x="1336" y="5122"/>
                    </a:cubicBezTo>
                    <a:cubicBezTo>
                      <a:pt x="1336" y="5122"/>
                      <a:pt x="1336" y="5122"/>
                      <a:pt x="1336" y="5122"/>
                    </a:cubicBezTo>
                    <a:cubicBezTo>
                      <a:pt x="1336" y="5122"/>
                      <a:pt x="1336" y="5122"/>
                      <a:pt x="1336" y="5122"/>
                    </a:cubicBezTo>
                    <a:cubicBezTo>
                      <a:pt x="1336" y="5122"/>
                      <a:pt x="1336" y="5122"/>
                      <a:pt x="1336" y="5122"/>
                    </a:cubicBezTo>
                    <a:cubicBezTo>
                      <a:pt x="0" y="8239"/>
                      <a:pt x="0" y="8239"/>
                      <a:pt x="0" y="8239"/>
                    </a:cubicBezTo>
                    <a:cubicBezTo>
                      <a:pt x="0" y="8239"/>
                      <a:pt x="0" y="8239"/>
                      <a:pt x="0" y="8239"/>
                    </a:cubicBezTo>
                    <a:cubicBezTo>
                      <a:pt x="0" y="8239"/>
                      <a:pt x="0" y="8239"/>
                      <a:pt x="0" y="8239"/>
                    </a:cubicBezTo>
                    <a:cubicBezTo>
                      <a:pt x="0" y="8239"/>
                      <a:pt x="0" y="8239"/>
                      <a:pt x="223" y="8239"/>
                    </a:cubicBezTo>
                    <a:cubicBezTo>
                      <a:pt x="891" y="8685"/>
                      <a:pt x="891" y="8685"/>
                      <a:pt x="891" y="8685"/>
                    </a:cubicBezTo>
                    <a:cubicBezTo>
                      <a:pt x="2004" y="9353"/>
                      <a:pt x="2449" y="10689"/>
                      <a:pt x="2004" y="11802"/>
                    </a:cubicBezTo>
                    <a:cubicBezTo>
                      <a:pt x="1781" y="12470"/>
                      <a:pt x="1336" y="12693"/>
                      <a:pt x="1113" y="13138"/>
                    </a:cubicBezTo>
                    <a:cubicBezTo>
                      <a:pt x="223" y="13361"/>
                      <a:pt x="223" y="13361"/>
                      <a:pt x="223" y="13361"/>
                    </a:cubicBezTo>
                    <a:cubicBezTo>
                      <a:pt x="223" y="13361"/>
                      <a:pt x="223" y="13361"/>
                      <a:pt x="223" y="13361"/>
                    </a:cubicBezTo>
                    <a:cubicBezTo>
                      <a:pt x="223" y="13361"/>
                      <a:pt x="223" y="13361"/>
                      <a:pt x="223" y="13361"/>
                    </a:cubicBezTo>
                    <a:cubicBezTo>
                      <a:pt x="223" y="13361"/>
                      <a:pt x="223" y="13361"/>
                      <a:pt x="223" y="13361"/>
                    </a:cubicBezTo>
                    <a:cubicBezTo>
                      <a:pt x="1559" y="16701"/>
                      <a:pt x="1559" y="16701"/>
                      <a:pt x="1559" y="16701"/>
                    </a:cubicBezTo>
                    <a:cubicBezTo>
                      <a:pt x="1559" y="16701"/>
                      <a:pt x="1559" y="16701"/>
                      <a:pt x="1559" y="16701"/>
                    </a:cubicBezTo>
                    <a:cubicBezTo>
                      <a:pt x="1559" y="16701"/>
                      <a:pt x="1559" y="16701"/>
                      <a:pt x="1559" y="16701"/>
                    </a:cubicBezTo>
                    <a:cubicBezTo>
                      <a:pt x="1559" y="16701"/>
                      <a:pt x="1559" y="16701"/>
                      <a:pt x="1559" y="16701"/>
                    </a:cubicBezTo>
                    <a:cubicBezTo>
                      <a:pt x="1559" y="16701"/>
                      <a:pt x="1559" y="16701"/>
                      <a:pt x="1559" y="16701"/>
                    </a:cubicBezTo>
                    <a:cubicBezTo>
                      <a:pt x="1559" y="16701"/>
                      <a:pt x="1559" y="16701"/>
                      <a:pt x="1559" y="16701"/>
                    </a:cubicBezTo>
                    <a:cubicBezTo>
                      <a:pt x="2449" y="16256"/>
                      <a:pt x="2449" y="16256"/>
                      <a:pt x="2449" y="16256"/>
                    </a:cubicBezTo>
                    <a:cubicBezTo>
                      <a:pt x="3563" y="16033"/>
                      <a:pt x="4899" y="16701"/>
                      <a:pt x="5344" y="17814"/>
                    </a:cubicBezTo>
                    <a:cubicBezTo>
                      <a:pt x="5567" y="18260"/>
                      <a:pt x="5567" y="18928"/>
                      <a:pt x="5567" y="19373"/>
                    </a:cubicBezTo>
                    <a:cubicBezTo>
                      <a:pt x="5122" y="20264"/>
                      <a:pt x="5122" y="20264"/>
                      <a:pt x="5122" y="20264"/>
                    </a:cubicBezTo>
                    <a:cubicBezTo>
                      <a:pt x="5122" y="20264"/>
                      <a:pt x="5122" y="20264"/>
                      <a:pt x="5122" y="20264"/>
                    </a:cubicBezTo>
                    <a:cubicBezTo>
                      <a:pt x="5122" y="20264"/>
                      <a:pt x="5122" y="20264"/>
                      <a:pt x="5122" y="20264"/>
                    </a:cubicBezTo>
                    <a:cubicBezTo>
                      <a:pt x="5122" y="20264"/>
                      <a:pt x="5122" y="20264"/>
                      <a:pt x="5122" y="20264"/>
                    </a:cubicBezTo>
                    <a:cubicBezTo>
                      <a:pt x="5122" y="20264"/>
                      <a:pt x="5122" y="20264"/>
                      <a:pt x="5122" y="20264"/>
                    </a:cubicBezTo>
                    <a:cubicBezTo>
                      <a:pt x="8462" y="21600"/>
                      <a:pt x="8462" y="21600"/>
                      <a:pt x="8462" y="21600"/>
                    </a:cubicBezTo>
                    <a:cubicBezTo>
                      <a:pt x="8462" y="21600"/>
                      <a:pt x="8462" y="21600"/>
                      <a:pt x="8462" y="21600"/>
                    </a:cubicBezTo>
                    <a:cubicBezTo>
                      <a:pt x="8462" y="21600"/>
                      <a:pt x="8462" y="21600"/>
                      <a:pt x="8462" y="21600"/>
                    </a:cubicBezTo>
                    <a:cubicBezTo>
                      <a:pt x="8462" y="21600"/>
                      <a:pt x="8462" y="21600"/>
                      <a:pt x="8462" y="21600"/>
                    </a:cubicBezTo>
                    <a:cubicBezTo>
                      <a:pt x="8685" y="20709"/>
                      <a:pt x="8685" y="20709"/>
                      <a:pt x="8685" y="20709"/>
                    </a:cubicBezTo>
                    <a:cubicBezTo>
                      <a:pt x="9353" y="19596"/>
                      <a:pt x="10689" y="19151"/>
                      <a:pt x="12025" y="19596"/>
                    </a:cubicBezTo>
                    <a:cubicBezTo>
                      <a:pt x="12470" y="19819"/>
                      <a:pt x="12915" y="20264"/>
                      <a:pt x="13138" y="20709"/>
                    </a:cubicBezTo>
                    <a:cubicBezTo>
                      <a:pt x="13584" y="21600"/>
                      <a:pt x="13584" y="21600"/>
                      <a:pt x="13584" y="21600"/>
                    </a:cubicBezTo>
                    <a:cubicBezTo>
                      <a:pt x="13584" y="21600"/>
                      <a:pt x="13584" y="21600"/>
                      <a:pt x="13584" y="21600"/>
                    </a:cubicBezTo>
                    <a:cubicBezTo>
                      <a:pt x="13584" y="21600"/>
                      <a:pt x="13584" y="21600"/>
                      <a:pt x="13584" y="21600"/>
                    </a:cubicBezTo>
                    <a:cubicBezTo>
                      <a:pt x="13584" y="21600"/>
                      <a:pt x="13584" y="21600"/>
                      <a:pt x="13584" y="21600"/>
                    </a:cubicBezTo>
                    <a:cubicBezTo>
                      <a:pt x="16701" y="20264"/>
                      <a:pt x="16701" y="20264"/>
                      <a:pt x="16701" y="20264"/>
                    </a:cubicBezTo>
                    <a:cubicBezTo>
                      <a:pt x="16701" y="20264"/>
                      <a:pt x="16701" y="20264"/>
                      <a:pt x="16701" y="20264"/>
                    </a:cubicBezTo>
                    <a:cubicBezTo>
                      <a:pt x="16701" y="20264"/>
                      <a:pt x="16701" y="20264"/>
                      <a:pt x="16701" y="20264"/>
                    </a:cubicBezTo>
                    <a:cubicBezTo>
                      <a:pt x="16701" y="20264"/>
                      <a:pt x="16701" y="20264"/>
                      <a:pt x="16701" y="20264"/>
                    </a:cubicBezTo>
                    <a:cubicBezTo>
                      <a:pt x="16701" y="20264"/>
                      <a:pt x="16701" y="20264"/>
                      <a:pt x="16701" y="20264"/>
                    </a:cubicBezTo>
                    <a:cubicBezTo>
                      <a:pt x="16701" y="20041"/>
                      <a:pt x="16701" y="20041"/>
                      <a:pt x="16701" y="20041"/>
                    </a:cubicBezTo>
                    <a:cubicBezTo>
                      <a:pt x="16256" y="19373"/>
                      <a:pt x="16256" y="19373"/>
                      <a:pt x="16256" y="19373"/>
                    </a:cubicBezTo>
                    <a:cubicBezTo>
                      <a:pt x="16033" y="18037"/>
                      <a:pt x="16701" y="16701"/>
                      <a:pt x="17814" y="16256"/>
                    </a:cubicBezTo>
                    <a:close/>
                    <a:moveTo>
                      <a:pt x="12470" y="14697"/>
                    </a:moveTo>
                    <a:cubicBezTo>
                      <a:pt x="10466" y="15588"/>
                      <a:pt x="7794" y="14474"/>
                      <a:pt x="6903" y="12470"/>
                    </a:cubicBezTo>
                    <a:cubicBezTo>
                      <a:pt x="6012" y="10243"/>
                      <a:pt x="7126" y="7794"/>
                      <a:pt x="9130" y="6903"/>
                    </a:cubicBezTo>
                    <a:cubicBezTo>
                      <a:pt x="11357" y="6012"/>
                      <a:pt x="13806" y="6903"/>
                      <a:pt x="14697" y="9130"/>
                    </a:cubicBezTo>
                    <a:cubicBezTo>
                      <a:pt x="15588" y="11357"/>
                      <a:pt x="14697" y="13806"/>
                      <a:pt x="12470" y="14697"/>
                    </a:cubicBezTo>
                    <a:close/>
                  </a:path>
                </a:pathLst>
              </a:custGeom>
              <a:solidFill>
                <a:srgbClr val="FFFFFF"/>
              </a:solidFill>
              <a:ln w="12700" cap="flat">
                <a:noFill/>
                <a:miter lim="400000"/>
              </a:ln>
              <a:effectLst/>
            </p:spPr>
            <p:txBody>
              <a:bodyPr wrap="square" lIns="45720" tIns="45720" rIns="45720" bIns="45720" numCol="1" anchor="t">
                <a:noAutofit/>
              </a:bodyPr>
              <a:lstStyle/>
              <a:p>
                <a:endParaRPr sz="900" dirty="0"/>
              </a:p>
            </p:txBody>
          </p:sp>
          <p:sp>
            <p:nvSpPr>
              <p:cNvPr id="43" name="知鱼-20"/>
              <p:cNvSpPr/>
              <p:nvPr/>
            </p:nvSpPr>
            <p:spPr>
              <a:xfrm>
                <a:off x="5574707" y="4568971"/>
                <a:ext cx="106045" cy="106044"/>
              </a:xfrm>
              <a:custGeom>
                <a:avLst/>
                <a:gdLst/>
                <a:ahLst/>
                <a:cxnLst>
                  <a:cxn ang="0">
                    <a:pos x="wd2" y="hd2"/>
                  </a:cxn>
                  <a:cxn ang="5400000">
                    <a:pos x="wd2" y="hd2"/>
                  </a:cxn>
                  <a:cxn ang="10800000">
                    <a:pos x="wd2" y="hd2"/>
                  </a:cxn>
                  <a:cxn ang="16200000">
                    <a:pos x="wd2" y="hd2"/>
                  </a:cxn>
                </a:cxnLst>
                <a:rect l="0" t="0" r="r" b="b"/>
                <a:pathLst>
                  <a:path w="21600" h="21600" extrusionOk="0">
                    <a:moveTo>
                      <a:pt x="21600" y="12784"/>
                    </a:moveTo>
                    <a:cubicBezTo>
                      <a:pt x="21600" y="8816"/>
                      <a:pt x="21600" y="8816"/>
                      <a:pt x="21600" y="8816"/>
                    </a:cubicBezTo>
                    <a:cubicBezTo>
                      <a:pt x="18955" y="8816"/>
                      <a:pt x="18955" y="8816"/>
                      <a:pt x="18955" y="8816"/>
                    </a:cubicBezTo>
                    <a:cubicBezTo>
                      <a:pt x="18955" y="7935"/>
                      <a:pt x="18514" y="7053"/>
                      <a:pt x="18073" y="6612"/>
                    </a:cubicBezTo>
                    <a:cubicBezTo>
                      <a:pt x="19837" y="4849"/>
                      <a:pt x="19837" y="4849"/>
                      <a:pt x="19837" y="4849"/>
                    </a:cubicBezTo>
                    <a:cubicBezTo>
                      <a:pt x="16751" y="1763"/>
                      <a:pt x="16751" y="1763"/>
                      <a:pt x="16751" y="1763"/>
                    </a:cubicBezTo>
                    <a:cubicBezTo>
                      <a:pt x="14988" y="3527"/>
                      <a:pt x="14988" y="3527"/>
                      <a:pt x="14988" y="3527"/>
                    </a:cubicBezTo>
                    <a:cubicBezTo>
                      <a:pt x="14547" y="3086"/>
                      <a:pt x="13665" y="2645"/>
                      <a:pt x="12784" y="2204"/>
                    </a:cubicBezTo>
                    <a:cubicBezTo>
                      <a:pt x="12784" y="0"/>
                      <a:pt x="12784" y="0"/>
                      <a:pt x="12784" y="0"/>
                    </a:cubicBezTo>
                    <a:cubicBezTo>
                      <a:pt x="8376" y="0"/>
                      <a:pt x="8376" y="0"/>
                      <a:pt x="8376" y="0"/>
                    </a:cubicBezTo>
                    <a:cubicBezTo>
                      <a:pt x="8376" y="2204"/>
                      <a:pt x="8376" y="2204"/>
                      <a:pt x="8376" y="2204"/>
                    </a:cubicBezTo>
                    <a:cubicBezTo>
                      <a:pt x="7494" y="2645"/>
                      <a:pt x="7053" y="3086"/>
                      <a:pt x="6171" y="3527"/>
                    </a:cubicBezTo>
                    <a:cubicBezTo>
                      <a:pt x="4408" y="1763"/>
                      <a:pt x="4408" y="1763"/>
                      <a:pt x="4408" y="1763"/>
                    </a:cubicBezTo>
                    <a:cubicBezTo>
                      <a:pt x="1322" y="4849"/>
                      <a:pt x="1322" y="4849"/>
                      <a:pt x="1322" y="4849"/>
                    </a:cubicBezTo>
                    <a:cubicBezTo>
                      <a:pt x="3086" y="6612"/>
                      <a:pt x="3086" y="6612"/>
                      <a:pt x="3086" y="6612"/>
                    </a:cubicBezTo>
                    <a:cubicBezTo>
                      <a:pt x="2645" y="7053"/>
                      <a:pt x="2645" y="7935"/>
                      <a:pt x="2204" y="8816"/>
                    </a:cubicBezTo>
                    <a:cubicBezTo>
                      <a:pt x="0" y="8816"/>
                      <a:pt x="0" y="8816"/>
                      <a:pt x="0" y="8816"/>
                    </a:cubicBezTo>
                    <a:cubicBezTo>
                      <a:pt x="0" y="12784"/>
                      <a:pt x="0" y="12784"/>
                      <a:pt x="0" y="12784"/>
                    </a:cubicBezTo>
                    <a:cubicBezTo>
                      <a:pt x="2204" y="12784"/>
                      <a:pt x="2204" y="12784"/>
                      <a:pt x="2204" y="12784"/>
                    </a:cubicBezTo>
                    <a:cubicBezTo>
                      <a:pt x="2645" y="13665"/>
                      <a:pt x="2645" y="14547"/>
                      <a:pt x="3086" y="15429"/>
                    </a:cubicBezTo>
                    <a:cubicBezTo>
                      <a:pt x="1322" y="16751"/>
                      <a:pt x="1322" y="16751"/>
                      <a:pt x="1322" y="16751"/>
                    </a:cubicBezTo>
                    <a:cubicBezTo>
                      <a:pt x="4408" y="19837"/>
                      <a:pt x="4408" y="19837"/>
                      <a:pt x="4408" y="19837"/>
                    </a:cubicBezTo>
                    <a:cubicBezTo>
                      <a:pt x="6171" y="18073"/>
                      <a:pt x="6171" y="18073"/>
                      <a:pt x="6171" y="18073"/>
                    </a:cubicBezTo>
                    <a:cubicBezTo>
                      <a:pt x="7053" y="18514"/>
                      <a:pt x="7494" y="18955"/>
                      <a:pt x="8376" y="18955"/>
                    </a:cubicBezTo>
                    <a:cubicBezTo>
                      <a:pt x="8376" y="21600"/>
                      <a:pt x="8376" y="21600"/>
                      <a:pt x="8376" y="21600"/>
                    </a:cubicBezTo>
                    <a:cubicBezTo>
                      <a:pt x="12784" y="21600"/>
                      <a:pt x="12784" y="21600"/>
                      <a:pt x="12784" y="21600"/>
                    </a:cubicBezTo>
                    <a:cubicBezTo>
                      <a:pt x="12784" y="18955"/>
                      <a:pt x="12784" y="18955"/>
                      <a:pt x="12784" y="18955"/>
                    </a:cubicBezTo>
                    <a:cubicBezTo>
                      <a:pt x="13665" y="18955"/>
                      <a:pt x="14547" y="18514"/>
                      <a:pt x="14988" y="18073"/>
                    </a:cubicBezTo>
                    <a:cubicBezTo>
                      <a:pt x="16751" y="19837"/>
                      <a:pt x="16751" y="19837"/>
                      <a:pt x="16751" y="19837"/>
                    </a:cubicBezTo>
                    <a:cubicBezTo>
                      <a:pt x="19837" y="16751"/>
                      <a:pt x="19837" y="16751"/>
                      <a:pt x="19837" y="16751"/>
                    </a:cubicBezTo>
                    <a:cubicBezTo>
                      <a:pt x="18073" y="14988"/>
                      <a:pt x="18073" y="14988"/>
                      <a:pt x="18073" y="14988"/>
                    </a:cubicBezTo>
                    <a:cubicBezTo>
                      <a:pt x="18514" y="14547"/>
                      <a:pt x="18955" y="13665"/>
                      <a:pt x="18955" y="12784"/>
                    </a:cubicBezTo>
                    <a:lnTo>
                      <a:pt x="21600" y="12784"/>
                    </a:lnTo>
                    <a:close/>
                    <a:moveTo>
                      <a:pt x="10580" y="14106"/>
                    </a:moveTo>
                    <a:cubicBezTo>
                      <a:pt x="8816" y="14106"/>
                      <a:pt x="7494" y="12343"/>
                      <a:pt x="7494" y="10580"/>
                    </a:cubicBezTo>
                    <a:cubicBezTo>
                      <a:pt x="7494" y="8816"/>
                      <a:pt x="8816" y="7494"/>
                      <a:pt x="10580" y="7494"/>
                    </a:cubicBezTo>
                    <a:cubicBezTo>
                      <a:pt x="12343" y="7494"/>
                      <a:pt x="13665" y="8816"/>
                      <a:pt x="13665" y="10580"/>
                    </a:cubicBezTo>
                    <a:cubicBezTo>
                      <a:pt x="13665" y="12343"/>
                      <a:pt x="12343" y="14106"/>
                      <a:pt x="10580" y="14106"/>
                    </a:cubicBezTo>
                    <a:close/>
                  </a:path>
                </a:pathLst>
              </a:custGeom>
              <a:solidFill>
                <a:srgbClr val="FFFFFF"/>
              </a:solidFill>
              <a:ln w="12700" cap="flat">
                <a:noFill/>
                <a:miter lim="400000"/>
              </a:ln>
              <a:effectLst/>
            </p:spPr>
            <p:txBody>
              <a:bodyPr wrap="square" lIns="45720" tIns="45720" rIns="45720" bIns="45720" numCol="1" anchor="t">
                <a:noAutofit/>
              </a:bodyPr>
              <a:lstStyle/>
              <a:p>
                <a:endParaRPr sz="900" dirty="0"/>
              </a:p>
            </p:txBody>
          </p:sp>
        </p:grpSp>
        <p:grpSp>
          <p:nvGrpSpPr>
            <p:cNvPr id="15" name="组合 14"/>
            <p:cNvGrpSpPr/>
            <p:nvPr/>
          </p:nvGrpSpPr>
          <p:grpSpPr>
            <a:xfrm>
              <a:off x="5308158" y="2359032"/>
              <a:ext cx="288000" cy="288000"/>
              <a:chOff x="10949112" y="2182987"/>
              <a:chExt cx="255054" cy="276994"/>
            </a:xfrm>
          </p:grpSpPr>
          <p:sp>
            <p:nvSpPr>
              <p:cNvPr id="39" name="知鱼-21"/>
              <p:cNvSpPr/>
              <p:nvPr/>
            </p:nvSpPr>
            <p:spPr>
              <a:xfrm>
                <a:off x="10949112" y="2182987"/>
                <a:ext cx="255054" cy="127985"/>
              </a:xfrm>
              <a:custGeom>
                <a:avLst/>
                <a:gdLst/>
                <a:ahLst/>
                <a:cxnLst>
                  <a:cxn ang="0">
                    <a:pos x="wd2" y="hd2"/>
                  </a:cxn>
                  <a:cxn ang="5400000">
                    <a:pos x="wd2" y="hd2"/>
                  </a:cxn>
                  <a:cxn ang="10800000">
                    <a:pos x="wd2" y="hd2"/>
                  </a:cxn>
                  <a:cxn ang="16200000">
                    <a:pos x="wd2" y="hd2"/>
                  </a:cxn>
                </a:cxnLst>
                <a:rect l="0" t="0" r="r" b="b"/>
                <a:pathLst>
                  <a:path w="21600" h="21600" extrusionOk="0">
                    <a:moveTo>
                      <a:pt x="10839" y="0"/>
                    </a:moveTo>
                    <a:lnTo>
                      <a:pt x="0" y="10646"/>
                    </a:lnTo>
                    <a:lnTo>
                      <a:pt x="10839" y="21600"/>
                    </a:lnTo>
                    <a:lnTo>
                      <a:pt x="21600" y="10646"/>
                    </a:lnTo>
                    <a:lnTo>
                      <a:pt x="10839" y="0"/>
                    </a:lnTo>
                    <a:close/>
                  </a:path>
                </a:pathLst>
              </a:custGeom>
              <a:solidFill>
                <a:srgbClr val="FFFFFF"/>
              </a:solidFill>
              <a:ln w="12700" cap="flat">
                <a:noFill/>
                <a:miter lim="400000"/>
              </a:ln>
              <a:effectLst/>
            </p:spPr>
            <p:txBody>
              <a:bodyPr wrap="square" lIns="45720" tIns="45720" rIns="45720" bIns="45720" numCol="1" anchor="t">
                <a:noAutofit/>
              </a:bodyPr>
              <a:lstStyle/>
              <a:p>
                <a:endParaRPr sz="900" dirty="0"/>
              </a:p>
            </p:txBody>
          </p:sp>
          <p:sp>
            <p:nvSpPr>
              <p:cNvPr id="40" name="知鱼-22"/>
              <p:cNvSpPr/>
              <p:nvPr/>
            </p:nvSpPr>
            <p:spPr>
              <a:xfrm>
                <a:off x="10949112" y="2282631"/>
                <a:ext cx="112444" cy="177350"/>
              </a:xfrm>
              <a:custGeom>
                <a:avLst/>
                <a:gdLst/>
                <a:ahLst/>
                <a:cxnLst>
                  <a:cxn ang="0">
                    <a:pos x="wd2" y="hd2"/>
                  </a:cxn>
                  <a:cxn ang="5400000">
                    <a:pos x="wd2" y="hd2"/>
                  </a:cxn>
                  <a:cxn ang="10800000">
                    <a:pos x="wd2" y="hd2"/>
                  </a:cxn>
                  <a:cxn ang="16200000">
                    <a:pos x="wd2" y="hd2"/>
                  </a:cxn>
                </a:cxnLst>
                <a:rect l="0" t="0" r="r" b="b"/>
                <a:pathLst>
                  <a:path w="21600" h="21600" extrusionOk="0">
                    <a:moveTo>
                      <a:pt x="0" y="14697"/>
                    </a:moveTo>
                    <a:lnTo>
                      <a:pt x="21600" y="21600"/>
                    </a:lnTo>
                    <a:lnTo>
                      <a:pt x="21600" y="6569"/>
                    </a:lnTo>
                    <a:lnTo>
                      <a:pt x="0" y="0"/>
                    </a:lnTo>
                    <a:lnTo>
                      <a:pt x="0" y="14697"/>
                    </a:lnTo>
                    <a:close/>
                  </a:path>
                </a:pathLst>
              </a:custGeom>
              <a:solidFill>
                <a:srgbClr val="FFFFFF"/>
              </a:solidFill>
              <a:ln w="12700" cap="flat">
                <a:noFill/>
                <a:miter lim="400000"/>
              </a:ln>
              <a:effectLst/>
            </p:spPr>
            <p:txBody>
              <a:bodyPr wrap="square" lIns="45720" tIns="45720" rIns="45720" bIns="45720" numCol="1" anchor="t">
                <a:noAutofit/>
              </a:bodyPr>
              <a:lstStyle/>
              <a:p>
                <a:endParaRPr sz="900" dirty="0"/>
              </a:p>
            </p:txBody>
          </p:sp>
          <p:sp>
            <p:nvSpPr>
              <p:cNvPr id="41" name="知鱼-23"/>
              <p:cNvSpPr/>
              <p:nvPr/>
            </p:nvSpPr>
            <p:spPr>
              <a:xfrm>
                <a:off x="11091723" y="2282631"/>
                <a:ext cx="112443" cy="17735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4697"/>
                    </a:lnTo>
                    <a:lnTo>
                      <a:pt x="21600" y="0"/>
                    </a:lnTo>
                    <a:lnTo>
                      <a:pt x="0" y="6569"/>
                    </a:lnTo>
                    <a:lnTo>
                      <a:pt x="0" y="21600"/>
                    </a:lnTo>
                    <a:close/>
                  </a:path>
                </a:pathLst>
              </a:custGeom>
              <a:solidFill>
                <a:srgbClr val="FFFFFF"/>
              </a:solidFill>
              <a:ln w="12700" cap="flat">
                <a:noFill/>
                <a:miter lim="400000"/>
              </a:ln>
              <a:effectLst/>
            </p:spPr>
            <p:txBody>
              <a:bodyPr wrap="square" lIns="45720" tIns="45720" rIns="45720" bIns="45720" numCol="1" anchor="t">
                <a:noAutofit/>
              </a:bodyPr>
              <a:lstStyle/>
              <a:p>
                <a:endParaRPr sz="900" dirty="0"/>
              </a:p>
            </p:txBody>
          </p:sp>
        </p:grpSp>
        <p:grpSp>
          <p:nvGrpSpPr>
            <p:cNvPr id="16" name="组合 15"/>
            <p:cNvGrpSpPr/>
            <p:nvPr/>
          </p:nvGrpSpPr>
          <p:grpSpPr>
            <a:xfrm>
              <a:off x="651448" y="1990922"/>
              <a:ext cx="10901926" cy="3959911"/>
              <a:chOff x="593390" y="1860293"/>
              <a:chExt cx="10901926" cy="3959911"/>
            </a:xfrm>
          </p:grpSpPr>
          <p:grpSp>
            <p:nvGrpSpPr>
              <p:cNvPr id="17" name="组合 16"/>
              <p:cNvGrpSpPr/>
              <p:nvPr/>
            </p:nvGrpSpPr>
            <p:grpSpPr>
              <a:xfrm>
                <a:off x="7677761" y="1860293"/>
                <a:ext cx="3817555" cy="3959911"/>
                <a:chOff x="7677761" y="1860293"/>
                <a:chExt cx="3817555" cy="3959911"/>
              </a:xfrm>
            </p:grpSpPr>
            <p:grpSp>
              <p:nvGrpSpPr>
                <p:cNvPr id="27" name="组合 26"/>
                <p:cNvGrpSpPr/>
                <p:nvPr/>
              </p:nvGrpSpPr>
              <p:grpSpPr>
                <a:xfrm>
                  <a:off x="7677761" y="1860293"/>
                  <a:ext cx="3817555" cy="997477"/>
                  <a:chOff x="6879475" y="1626682"/>
                  <a:chExt cx="3817555" cy="997477"/>
                </a:xfrm>
              </p:grpSpPr>
              <p:sp>
                <p:nvSpPr>
                  <p:cNvPr id="34" name="知鱼-24"/>
                  <p:cNvSpPr txBox="1"/>
                  <p:nvPr/>
                </p:nvSpPr>
                <p:spPr>
                  <a:xfrm>
                    <a:off x="6879475" y="1626682"/>
                    <a:ext cx="1644947" cy="369332"/>
                  </a:xfrm>
                  <a:prstGeom prst="rect">
                    <a:avLst/>
                  </a:prstGeom>
                  <a:noFill/>
                </p:spPr>
                <p:txBody>
                  <a:bodyPr wrap="square" rtlCol="0">
                    <a:spAutoFit/>
                  </a:bodyPr>
                  <a:lstStyle/>
                  <a:p>
                    <a:r>
                      <a:rPr lang="zh-CN" altLang="en-US" dirty="0">
                        <a:latin typeface="+mj-lt"/>
                        <a:ea typeface="+mj-ea"/>
                      </a:rPr>
                      <a:t>添加标题内容</a:t>
                    </a:r>
                    <a:endParaRPr lang="zh-CN" altLang="en-US" dirty="0">
                      <a:latin typeface="+mj-lt"/>
                      <a:ea typeface="+mj-ea"/>
                    </a:endParaRPr>
                  </a:p>
                </p:txBody>
              </p:sp>
              <p:sp>
                <p:nvSpPr>
                  <p:cNvPr id="38" name="知鱼-25"/>
                  <p:cNvSpPr txBox="1"/>
                  <p:nvPr/>
                </p:nvSpPr>
                <p:spPr>
                  <a:xfrm>
                    <a:off x="6879476" y="1919094"/>
                    <a:ext cx="3817554" cy="705065"/>
                  </a:xfrm>
                  <a:prstGeom prst="rect">
                    <a:avLst/>
                  </a:prstGeom>
                  <a:noFill/>
                </p:spPr>
                <p:txBody>
                  <a:bodyPr wrap="square" rtlCol="0">
                    <a:spAutoFit/>
                  </a:bodyPr>
                  <a:lstStyle/>
                  <a:p>
                    <a:pPr>
                      <a:lnSpc>
                        <a:spcPct val="150000"/>
                      </a:lnSpc>
                    </a:pPr>
                    <a:r>
                      <a:rPr lang="zh-CN" altLang="en-US" sz="1400" dirty="0">
                        <a:latin typeface="+mj-lt"/>
                      </a:rPr>
                      <a:t>单击此处输入文字内容，或者直接复制已经编辑好的文字粘贴至此处，言简意赅即可。</a:t>
                    </a:r>
                    <a:endParaRPr lang="zh-CN" altLang="en-US" sz="1400" dirty="0">
                      <a:latin typeface="+mj-lt"/>
                    </a:endParaRPr>
                  </a:p>
                </p:txBody>
              </p:sp>
            </p:grpSp>
            <p:grpSp>
              <p:nvGrpSpPr>
                <p:cNvPr id="28" name="组合 27"/>
                <p:cNvGrpSpPr/>
                <p:nvPr/>
              </p:nvGrpSpPr>
              <p:grpSpPr>
                <a:xfrm>
                  <a:off x="7677761" y="3341510"/>
                  <a:ext cx="3817555" cy="997477"/>
                  <a:chOff x="6879475" y="1626682"/>
                  <a:chExt cx="3817555" cy="997477"/>
                </a:xfrm>
              </p:grpSpPr>
              <p:sp>
                <p:nvSpPr>
                  <p:cNvPr id="32" name="知鱼-26"/>
                  <p:cNvSpPr txBox="1"/>
                  <p:nvPr/>
                </p:nvSpPr>
                <p:spPr>
                  <a:xfrm>
                    <a:off x="6879475" y="1626682"/>
                    <a:ext cx="1644947" cy="369332"/>
                  </a:xfrm>
                  <a:prstGeom prst="rect">
                    <a:avLst/>
                  </a:prstGeom>
                  <a:noFill/>
                </p:spPr>
                <p:txBody>
                  <a:bodyPr wrap="square" rtlCol="0">
                    <a:spAutoFit/>
                  </a:bodyPr>
                  <a:lstStyle/>
                  <a:p>
                    <a:r>
                      <a:rPr lang="zh-CN" altLang="en-US" dirty="0">
                        <a:latin typeface="+mj-lt"/>
                        <a:ea typeface="+mj-ea"/>
                      </a:rPr>
                      <a:t>添加标题内容</a:t>
                    </a:r>
                    <a:endParaRPr lang="zh-CN" altLang="en-US" dirty="0">
                      <a:latin typeface="+mj-lt"/>
                      <a:ea typeface="+mj-ea"/>
                    </a:endParaRPr>
                  </a:p>
                </p:txBody>
              </p:sp>
              <p:sp>
                <p:nvSpPr>
                  <p:cNvPr id="33" name="知鱼-27"/>
                  <p:cNvSpPr txBox="1"/>
                  <p:nvPr/>
                </p:nvSpPr>
                <p:spPr>
                  <a:xfrm>
                    <a:off x="6879476" y="1919094"/>
                    <a:ext cx="3817554" cy="705065"/>
                  </a:xfrm>
                  <a:prstGeom prst="rect">
                    <a:avLst/>
                  </a:prstGeom>
                  <a:noFill/>
                </p:spPr>
                <p:txBody>
                  <a:bodyPr wrap="square" rtlCol="0">
                    <a:spAutoFit/>
                  </a:bodyPr>
                  <a:lstStyle/>
                  <a:p>
                    <a:pPr>
                      <a:lnSpc>
                        <a:spcPct val="150000"/>
                      </a:lnSpc>
                    </a:pPr>
                    <a:r>
                      <a:rPr lang="zh-CN" altLang="en-US" sz="1400" dirty="0">
                        <a:latin typeface="+mj-lt"/>
                      </a:rPr>
                      <a:t>单击此处输入文字内容，或者直接复制已经编辑好的文字粘贴至此处，言简意赅即可。</a:t>
                    </a:r>
                    <a:endParaRPr lang="zh-CN" altLang="en-US" sz="1400" dirty="0">
                      <a:latin typeface="+mj-lt"/>
                    </a:endParaRPr>
                  </a:p>
                </p:txBody>
              </p:sp>
            </p:grpSp>
            <p:grpSp>
              <p:nvGrpSpPr>
                <p:cNvPr id="29" name="组合 28"/>
                <p:cNvGrpSpPr/>
                <p:nvPr/>
              </p:nvGrpSpPr>
              <p:grpSpPr>
                <a:xfrm>
                  <a:off x="7677761" y="4822727"/>
                  <a:ext cx="3817555" cy="997477"/>
                  <a:chOff x="6879475" y="1626682"/>
                  <a:chExt cx="3817555" cy="997477"/>
                </a:xfrm>
              </p:grpSpPr>
              <p:sp>
                <p:nvSpPr>
                  <p:cNvPr id="30" name="知鱼-28"/>
                  <p:cNvSpPr txBox="1"/>
                  <p:nvPr/>
                </p:nvSpPr>
                <p:spPr>
                  <a:xfrm>
                    <a:off x="6879475" y="1626682"/>
                    <a:ext cx="1644947" cy="369332"/>
                  </a:xfrm>
                  <a:prstGeom prst="rect">
                    <a:avLst/>
                  </a:prstGeom>
                  <a:noFill/>
                </p:spPr>
                <p:txBody>
                  <a:bodyPr wrap="square" rtlCol="0">
                    <a:spAutoFit/>
                  </a:bodyPr>
                  <a:lstStyle/>
                  <a:p>
                    <a:r>
                      <a:rPr lang="zh-CN" altLang="en-US" dirty="0">
                        <a:latin typeface="+mj-lt"/>
                        <a:ea typeface="+mj-ea"/>
                      </a:rPr>
                      <a:t>添加标题内容</a:t>
                    </a:r>
                    <a:endParaRPr lang="zh-CN" altLang="en-US" dirty="0">
                      <a:latin typeface="+mj-lt"/>
                      <a:ea typeface="+mj-ea"/>
                    </a:endParaRPr>
                  </a:p>
                </p:txBody>
              </p:sp>
              <p:sp>
                <p:nvSpPr>
                  <p:cNvPr id="31" name="知鱼-29"/>
                  <p:cNvSpPr txBox="1"/>
                  <p:nvPr/>
                </p:nvSpPr>
                <p:spPr>
                  <a:xfrm>
                    <a:off x="6879476" y="1919094"/>
                    <a:ext cx="3817554" cy="705065"/>
                  </a:xfrm>
                  <a:prstGeom prst="rect">
                    <a:avLst/>
                  </a:prstGeom>
                  <a:noFill/>
                </p:spPr>
                <p:txBody>
                  <a:bodyPr wrap="square" rtlCol="0">
                    <a:spAutoFit/>
                  </a:bodyPr>
                  <a:lstStyle/>
                  <a:p>
                    <a:pPr>
                      <a:lnSpc>
                        <a:spcPct val="150000"/>
                      </a:lnSpc>
                    </a:pPr>
                    <a:r>
                      <a:rPr lang="zh-CN" altLang="en-US" sz="1400" dirty="0">
                        <a:latin typeface="+mj-lt"/>
                      </a:rPr>
                      <a:t>单击此处输入文字内容，或者直接复制已经编辑好的文字粘贴至此处，言简意赅即可。</a:t>
                    </a:r>
                    <a:endParaRPr lang="zh-CN" altLang="en-US" sz="1400" dirty="0">
                      <a:latin typeface="+mj-lt"/>
                    </a:endParaRPr>
                  </a:p>
                </p:txBody>
              </p:sp>
            </p:grpSp>
          </p:grpSp>
          <p:grpSp>
            <p:nvGrpSpPr>
              <p:cNvPr id="18" name="组合 17"/>
              <p:cNvGrpSpPr/>
              <p:nvPr/>
            </p:nvGrpSpPr>
            <p:grpSpPr>
              <a:xfrm>
                <a:off x="593390" y="1860293"/>
                <a:ext cx="3817554" cy="3959911"/>
                <a:chOff x="593390" y="1860293"/>
                <a:chExt cx="3817554" cy="3959911"/>
              </a:xfrm>
            </p:grpSpPr>
            <p:sp>
              <p:nvSpPr>
                <p:cNvPr id="19" name="知鱼-30"/>
                <p:cNvSpPr txBox="1"/>
                <p:nvPr/>
              </p:nvSpPr>
              <p:spPr>
                <a:xfrm>
                  <a:off x="2765997" y="1860293"/>
                  <a:ext cx="1644947" cy="369332"/>
                </a:xfrm>
                <a:prstGeom prst="rect">
                  <a:avLst/>
                </a:prstGeom>
                <a:noFill/>
              </p:spPr>
              <p:txBody>
                <a:bodyPr wrap="square" rtlCol="0">
                  <a:spAutoFit/>
                </a:bodyPr>
                <a:lstStyle/>
                <a:p>
                  <a:pPr algn="r"/>
                  <a:r>
                    <a:rPr lang="zh-CN" altLang="en-US" dirty="0">
                      <a:latin typeface="+mj-lt"/>
                      <a:ea typeface="+mj-ea"/>
                    </a:rPr>
                    <a:t>添加标题内容</a:t>
                  </a:r>
                  <a:endParaRPr lang="zh-CN" altLang="en-US" dirty="0">
                    <a:latin typeface="+mj-lt"/>
                    <a:ea typeface="+mj-ea"/>
                  </a:endParaRPr>
                </a:p>
              </p:txBody>
            </p:sp>
            <p:sp>
              <p:nvSpPr>
                <p:cNvPr id="20" name="知鱼-31"/>
                <p:cNvSpPr txBox="1"/>
                <p:nvPr/>
              </p:nvSpPr>
              <p:spPr>
                <a:xfrm>
                  <a:off x="593390" y="2152705"/>
                  <a:ext cx="3817554" cy="705065"/>
                </a:xfrm>
                <a:prstGeom prst="rect">
                  <a:avLst/>
                </a:prstGeom>
                <a:noFill/>
              </p:spPr>
              <p:txBody>
                <a:bodyPr wrap="square" rtlCol="0">
                  <a:spAutoFit/>
                </a:bodyPr>
                <a:lstStyle/>
                <a:p>
                  <a:pPr algn="r">
                    <a:lnSpc>
                      <a:spcPct val="150000"/>
                    </a:lnSpc>
                  </a:pPr>
                  <a:r>
                    <a:rPr lang="zh-CN" altLang="en-US" sz="1400" dirty="0">
                      <a:latin typeface="+mj-lt"/>
                    </a:rPr>
                    <a:t>单击此处输入文字内容，或者直接复制已经编辑好的文字粘贴至此处，言简意赅即可</a:t>
                  </a:r>
                  <a:endParaRPr lang="zh-CN" altLang="en-US" sz="1400" dirty="0">
                    <a:latin typeface="+mj-lt"/>
                  </a:endParaRPr>
                </a:p>
              </p:txBody>
            </p:sp>
            <p:sp>
              <p:nvSpPr>
                <p:cNvPr id="22" name="知鱼-32"/>
                <p:cNvSpPr txBox="1"/>
                <p:nvPr/>
              </p:nvSpPr>
              <p:spPr>
                <a:xfrm>
                  <a:off x="2765997" y="3341510"/>
                  <a:ext cx="1644947" cy="369332"/>
                </a:xfrm>
                <a:prstGeom prst="rect">
                  <a:avLst/>
                </a:prstGeom>
                <a:noFill/>
              </p:spPr>
              <p:txBody>
                <a:bodyPr wrap="square" rtlCol="0">
                  <a:spAutoFit/>
                </a:bodyPr>
                <a:lstStyle/>
                <a:p>
                  <a:pPr algn="r"/>
                  <a:r>
                    <a:rPr lang="zh-CN" altLang="en-US" dirty="0">
                      <a:latin typeface="+mj-lt"/>
                      <a:ea typeface="+mj-ea"/>
                    </a:rPr>
                    <a:t>添加标题内容</a:t>
                  </a:r>
                  <a:endParaRPr lang="zh-CN" altLang="en-US" dirty="0">
                    <a:latin typeface="+mj-lt"/>
                    <a:ea typeface="+mj-ea"/>
                  </a:endParaRPr>
                </a:p>
              </p:txBody>
            </p:sp>
            <p:sp>
              <p:nvSpPr>
                <p:cNvPr id="24" name="知鱼-33"/>
                <p:cNvSpPr txBox="1"/>
                <p:nvPr/>
              </p:nvSpPr>
              <p:spPr>
                <a:xfrm>
                  <a:off x="593390" y="3633922"/>
                  <a:ext cx="3817554" cy="705065"/>
                </a:xfrm>
                <a:prstGeom prst="rect">
                  <a:avLst/>
                </a:prstGeom>
                <a:noFill/>
              </p:spPr>
              <p:txBody>
                <a:bodyPr wrap="square" rtlCol="0">
                  <a:spAutoFit/>
                </a:bodyPr>
                <a:lstStyle/>
                <a:p>
                  <a:pPr algn="r">
                    <a:lnSpc>
                      <a:spcPct val="150000"/>
                    </a:lnSpc>
                  </a:pPr>
                  <a:r>
                    <a:rPr lang="zh-CN" altLang="en-US" sz="1400" dirty="0">
                      <a:latin typeface="+mj-lt"/>
                    </a:rPr>
                    <a:t>单击此处输入文字内容，或者直接复制已经编辑好的文字粘贴至此处，言简意赅即可</a:t>
                  </a:r>
                  <a:endParaRPr lang="zh-CN" altLang="en-US" sz="1400" dirty="0">
                    <a:latin typeface="+mj-lt"/>
                  </a:endParaRPr>
                </a:p>
              </p:txBody>
            </p:sp>
            <p:sp>
              <p:nvSpPr>
                <p:cNvPr id="25" name="知鱼-34"/>
                <p:cNvSpPr txBox="1"/>
                <p:nvPr/>
              </p:nvSpPr>
              <p:spPr>
                <a:xfrm>
                  <a:off x="2765997" y="4822727"/>
                  <a:ext cx="1644947" cy="369332"/>
                </a:xfrm>
                <a:prstGeom prst="rect">
                  <a:avLst/>
                </a:prstGeom>
                <a:noFill/>
              </p:spPr>
              <p:txBody>
                <a:bodyPr wrap="square" rtlCol="0">
                  <a:spAutoFit/>
                </a:bodyPr>
                <a:lstStyle/>
                <a:p>
                  <a:pPr algn="r"/>
                  <a:r>
                    <a:rPr lang="zh-CN" altLang="en-US" dirty="0">
                      <a:latin typeface="+mj-lt"/>
                      <a:ea typeface="+mj-ea"/>
                    </a:rPr>
                    <a:t>添加标题内容</a:t>
                  </a:r>
                  <a:endParaRPr lang="zh-CN" altLang="en-US" dirty="0">
                    <a:latin typeface="+mj-lt"/>
                    <a:ea typeface="+mj-ea"/>
                  </a:endParaRPr>
                </a:p>
              </p:txBody>
            </p:sp>
            <p:sp>
              <p:nvSpPr>
                <p:cNvPr id="26" name="知鱼-35"/>
                <p:cNvSpPr txBox="1"/>
                <p:nvPr/>
              </p:nvSpPr>
              <p:spPr>
                <a:xfrm>
                  <a:off x="593390" y="5115139"/>
                  <a:ext cx="3817554" cy="705065"/>
                </a:xfrm>
                <a:prstGeom prst="rect">
                  <a:avLst/>
                </a:prstGeom>
                <a:noFill/>
              </p:spPr>
              <p:txBody>
                <a:bodyPr wrap="square" rtlCol="0">
                  <a:spAutoFit/>
                </a:bodyPr>
                <a:lstStyle/>
                <a:p>
                  <a:pPr algn="r">
                    <a:lnSpc>
                      <a:spcPct val="150000"/>
                    </a:lnSpc>
                  </a:pPr>
                  <a:r>
                    <a:rPr lang="zh-CN" altLang="en-US" sz="1400" dirty="0">
                      <a:latin typeface="+mj-lt"/>
                    </a:rPr>
                    <a:t>单击此处输入文字内容，或者直接复制已经编辑好的文字粘贴至此处，言简意赅即可</a:t>
                  </a:r>
                  <a:endParaRPr lang="zh-CN" altLang="en-US" sz="1400" dirty="0">
                    <a:latin typeface="+mj-lt"/>
                  </a:endParaRPr>
                </a:p>
              </p:txBody>
            </p:sp>
          </p:grpSp>
        </p:grpSp>
      </p:grpSp>
    </p:spTree>
  </p:cSld>
  <p:clrMapOvr>
    <a:masterClrMapping/>
  </p:clrMapOvr>
  <p:transition>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flipH="1">
            <a:off x="7634514" y="1"/>
            <a:ext cx="4557487" cy="6475356"/>
            <a:chOff x="0" y="1"/>
            <a:chExt cx="3562350" cy="5061448"/>
          </a:xfrm>
        </p:grpSpPr>
        <p:pic>
          <p:nvPicPr>
            <p:cNvPr id="30" name="图片 29"/>
            <p:cNvPicPr>
              <a:picLocks noChangeAspect="1"/>
            </p:cNvPicPr>
            <p:nvPr/>
          </p:nvPicPr>
          <p:blipFill>
            <a:blip r:embed="rId1" cstate="print">
              <a:extLst>
                <a:ext uri="{28A0092B-C50C-407E-A947-70E740481C1C}">
                  <a14:useLocalDpi xmlns:a14="http://schemas.microsoft.com/office/drawing/2010/main" val="0"/>
                </a:ext>
              </a:extLst>
            </a:blip>
            <a:srcRect l="57402" t="27040" r="4303" b="9008"/>
            <a:stretch>
              <a:fillRect/>
            </a:stretch>
          </p:blipFill>
          <p:spPr>
            <a:xfrm>
              <a:off x="0" y="1"/>
              <a:ext cx="3562350" cy="3966007"/>
            </a:xfrm>
            <a:custGeom>
              <a:avLst/>
              <a:gdLst>
                <a:gd name="connsiteX0" fmla="*/ 0 w 3562350"/>
                <a:gd name="connsiteY0" fmla="*/ 0 h 3966007"/>
                <a:gd name="connsiteX1" fmla="*/ 3403215 w 3562350"/>
                <a:gd name="connsiteY1" fmla="*/ 0 h 3966007"/>
                <a:gd name="connsiteX2" fmla="*/ 3467442 w 3562350"/>
                <a:gd name="connsiteY2" fmla="*/ 197966 h 3966007"/>
                <a:gd name="connsiteX3" fmla="*/ 3562350 w 3562350"/>
                <a:gd name="connsiteY3" fmla="*/ 951371 h 3966007"/>
                <a:gd name="connsiteX4" fmla="*/ 547714 w 3562350"/>
                <a:gd name="connsiteY4" fmla="*/ 3966007 h 3966007"/>
                <a:gd name="connsiteX5" fmla="*/ 88614 w 3562350"/>
                <a:gd name="connsiteY5" fmla="*/ 3931272 h 3966007"/>
                <a:gd name="connsiteX6" fmla="*/ 0 w 3562350"/>
                <a:gd name="connsiteY6" fmla="*/ 3915447 h 3966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62350" h="3966007">
                  <a:moveTo>
                    <a:pt x="0" y="0"/>
                  </a:moveTo>
                  <a:lnTo>
                    <a:pt x="3403215" y="0"/>
                  </a:lnTo>
                  <a:lnTo>
                    <a:pt x="3467442" y="197966"/>
                  </a:lnTo>
                  <a:cubicBezTo>
                    <a:pt x="3529399" y="438774"/>
                    <a:pt x="3562350" y="691224"/>
                    <a:pt x="3562350" y="951371"/>
                  </a:cubicBezTo>
                  <a:cubicBezTo>
                    <a:pt x="3562350" y="2616308"/>
                    <a:pt x="2212651" y="3966007"/>
                    <a:pt x="547714" y="3966007"/>
                  </a:cubicBezTo>
                  <a:cubicBezTo>
                    <a:pt x="391626" y="3966007"/>
                    <a:pt x="238309" y="3954145"/>
                    <a:pt x="88614" y="3931272"/>
                  </a:cubicBezTo>
                  <a:lnTo>
                    <a:pt x="0" y="3915447"/>
                  </a:lnTo>
                  <a:close/>
                </a:path>
              </a:pathLst>
            </a:custGeom>
          </p:spPr>
        </p:pic>
        <p:grpSp>
          <p:nvGrpSpPr>
            <p:cNvPr id="31" name="组合 30"/>
            <p:cNvGrpSpPr/>
            <p:nvPr/>
          </p:nvGrpSpPr>
          <p:grpSpPr>
            <a:xfrm rot="2444656">
              <a:off x="1583128" y="74754"/>
              <a:ext cx="1670305" cy="4986695"/>
              <a:chOff x="3919160" y="527347"/>
              <a:chExt cx="1954159" cy="5834141"/>
            </a:xfrm>
          </p:grpSpPr>
          <p:sp>
            <p:nvSpPr>
              <p:cNvPr id="32" name="任意多边形: 形状 31"/>
              <p:cNvSpPr/>
              <p:nvPr/>
            </p:nvSpPr>
            <p:spPr>
              <a:xfrm>
                <a:off x="3919160" y="527347"/>
                <a:ext cx="1601363" cy="5834141"/>
              </a:xfrm>
              <a:custGeom>
                <a:avLst/>
                <a:gdLst>
                  <a:gd name="connsiteX0" fmla="*/ 196 w 1601363"/>
                  <a:gd name="connsiteY0" fmla="*/ 5834142 h 5834141"/>
                  <a:gd name="connsiteX1" fmla="*/ 1207287 w 1601363"/>
                  <a:gd name="connsiteY1" fmla="*/ 4521686 h 5834141"/>
                  <a:gd name="connsiteX2" fmla="*/ 1595589 w 1601363"/>
                  <a:gd name="connsiteY2" fmla="*/ 2714778 h 5834141"/>
                  <a:gd name="connsiteX3" fmla="*/ 1012253 w 1601363"/>
                  <a:gd name="connsiteY3" fmla="*/ 986353 h 5834141"/>
                  <a:gd name="connsiteX4" fmla="*/ 0 w 1601363"/>
                  <a:gd name="connsiteY4" fmla="*/ 0 h 58341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1363" h="5834141">
                    <a:moveTo>
                      <a:pt x="196" y="5834142"/>
                    </a:moveTo>
                    <a:cubicBezTo>
                      <a:pt x="507795" y="5510590"/>
                      <a:pt x="927490" y="5054595"/>
                      <a:pt x="1207287" y="4521686"/>
                    </a:cubicBezTo>
                    <a:cubicBezTo>
                      <a:pt x="1498072" y="3967978"/>
                      <a:pt x="1631692" y="3338729"/>
                      <a:pt x="1595589" y="2714778"/>
                    </a:cubicBezTo>
                    <a:cubicBezTo>
                      <a:pt x="1560075" y="2098870"/>
                      <a:pt x="1357389" y="1497876"/>
                      <a:pt x="1012253" y="986353"/>
                    </a:cubicBezTo>
                    <a:cubicBezTo>
                      <a:pt x="746780" y="592950"/>
                      <a:pt x="400271" y="255074"/>
                      <a:pt x="0" y="0"/>
                    </a:cubicBezTo>
                  </a:path>
                </a:pathLst>
              </a:custGeom>
              <a:noFill/>
              <a:ln w="196163" cap="rnd">
                <a:solidFill>
                  <a:srgbClr val="3C3F72"/>
                </a:solidFill>
                <a:prstDash val="solid"/>
                <a:round/>
              </a:ln>
            </p:spPr>
            <p:txBody>
              <a:bodyPr rtlCol="0" anchor="ctr"/>
              <a:lstStyle/>
              <a:p>
                <a:endParaRPr lang="zh-CN" altLang="en-US"/>
              </a:p>
            </p:txBody>
          </p:sp>
          <p:sp>
            <p:nvSpPr>
              <p:cNvPr id="33" name="任意多边形: 形状 32"/>
              <p:cNvSpPr/>
              <p:nvPr/>
            </p:nvSpPr>
            <p:spPr>
              <a:xfrm>
                <a:off x="4520690" y="527347"/>
                <a:ext cx="1352629" cy="5834141"/>
              </a:xfrm>
              <a:custGeom>
                <a:avLst/>
                <a:gdLst>
                  <a:gd name="connsiteX0" fmla="*/ 0 w 1352629"/>
                  <a:gd name="connsiteY0" fmla="*/ 5834142 h 5834141"/>
                  <a:gd name="connsiteX1" fmla="*/ 1019709 w 1352629"/>
                  <a:gd name="connsiteY1" fmla="*/ 4521686 h 5834141"/>
                  <a:gd name="connsiteX2" fmla="*/ 1347774 w 1352629"/>
                  <a:gd name="connsiteY2" fmla="*/ 2714778 h 5834141"/>
                  <a:gd name="connsiteX3" fmla="*/ 855088 w 1352629"/>
                  <a:gd name="connsiteY3" fmla="*/ 986353 h 5834141"/>
                  <a:gd name="connsiteX4" fmla="*/ 0 w 1352629"/>
                  <a:gd name="connsiteY4" fmla="*/ 0 h 58341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2629" h="5834141">
                    <a:moveTo>
                      <a:pt x="0" y="5834142"/>
                    </a:moveTo>
                    <a:cubicBezTo>
                      <a:pt x="428721" y="5510590"/>
                      <a:pt x="783471" y="5054595"/>
                      <a:pt x="1019709" y="4521686"/>
                    </a:cubicBezTo>
                    <a:cubicBezTo>
                      <a:pt x="1265366" y="3967978"/>
                      <a:pt x="1378187" y="3338729"/>
                      <a:pt x="1347774" y="2714778"/>
                    </a:cubicBezTo>
                    <a:cubicBezTo>
                      <a:pt x="1317754" y="2098870"/>
                      <a:pt x="1146462" y="1497876"/>
                      <a:pt x="855088" y="986353"/>
                    </a:cubicBezTo>
                    <a:cubicBezTo>
                      <a:pt x="630819" y="592950"/>
                      <a:pt x="338072" y="255074"/>
                      <a:pt x="0" y="0"/>
                    </a:cubicBezTo>
                  </a:path>
                </a:pathLst>
              </a:custGeom>
              <a:noFill/>
              <a:ln w="58849" cap="rnd">
                <a:solidFill>
                  <a:srgbClr val="DDBFA4"/>
                </a:solidFill>
                <a:prstDash val="solid"/>
                <a:round/>
              </a:ln>
            </p:spPr>
            <p:txBody>
              <a:bodyPr rtlCol="0" anchor="ctr"/>
              <a:lstStyle/>
              <a:p>
                <a:endParaRPr lang="zh-CN" altLang="en-US"/>
              </a:p>
            </p:txBody>
          </p:sp>
        </p:grpSp>
      </p:grpSp>
      <p:pic>
        <p:nvPicPr>
          <p:cNvPr id="19" name="图片 18"/>
          <p:cNvPicPr>
            <a:picLocks noChangeAspect="1"/>
          </p:cNvPicPr>
          <p:nvPr/>
        </p:nvPicPr>
        <p:blipFill>
          <a:blip r:embed="rId2"/>
          <a:srcRect r="14950" b="33165"/>
          <a:stretch>
            <a:fillRect/>
          </a:stretch>
        </p:blipFill>
        <p:spPr>
          <a:xfrm flipH="1">
            <a:off x="0" y="5950857"/>
            <a:ext cx="1165464" cy="907143"/>
          </a:xfrm>
          <a:custGeom>
            <a:avLst/>
            <a:gdLst>
              <a:gd name="connsiteX0" fmla="*/ 0 w 1633303"/>
              <a:gd name="connsiteY0" fmla="*/ 0 h 1271287"/>
              <a:gd name="connsiteX1" fmla="*/ 1633303 w 1633303"/>
              <a:gd name="connsiteY1" fmla="*/ 0 h 1271287"/>
              <a:gd name="connsiteX2" fmla="*/ 1633303 w 1633303"/>
              <a:gd name="connsiteY2" fmla="*/ 1271287 h 1271287"/>
              <a:gd name="connsiteX3" fmla="*/ 0 w 1633303"/>
              <a:gd name="connsiteY3" fmla="*/ 1271287 h 1271287"/>
            </a:gdLst>
            <a:ahLst/>
            <a:cxnLst>
              <a:cxn ang="0">
                <a:pos x="connsiteX0" y="connsiteY0"/>
              </a:cxn>
              <a:cxn ang="0">
                <a:pos x="connsiteX1" y="connsiteY1"/>
              </a:cxn>
              <a:cxn ang="0">
                <a:pos x="connsiteX2" y="connsiteY2"/>
              </a:cxn>
              <a:cxn ang="0">
                <a:pos x="connsiteX3" y="connsiteY3"/>
              </a:cxn>
            </a:cxnLst>
            <a:rect l="l" t="t" r="r" b="b"/>
            <a:pathLst>
              <a:path w="1633303" h="1271287">
                <a:moveTo>
                  <a:pt x="0" y="0"/>
                </a:moveTo>
                <a:lnTo>
                  <a:pt x="1633303" y="0"/>
                </a:lnTo>
                <a:lnTo>
                  <a:pt x="1633303" y="1271287"/>
                </a:lnTo>
                <a:lnTo>
                  <a:pt x="0" y="1271287"/>
                </a:lnTo>
                <a:close/>
              </a:path>
            </a:pathLst>
          </a:custGeom>
        </p:spPr>
      </p:pic>
      <p:grpSp>
        <p:nvGrpSpPr>
          <p:cNvPr id="34" name="组合 33"/>
          <p:cNvGrpSpPr/>
          <p:nvPr/>
        </p:nvGrpSpPr>
        <p:grpSpPr>
          <a:xfrm>
            <a:off x="1129926" y="2052946"/>
            <a:ext cx="5706303" cy="2864724"/>
            <a:chOff x="6421976" y="2168417"/>
            <a:chExt cx="5706303" cy="2864724"/>
          </a:xfrm>
        </p:grpSpPr>
        <p:sp>
          <p:nvSpPr>
            <p:cNvPr id="35" name="文本框 34"/>
            <p:cNvSpPr txBox="1"/>
            <p:nvPr/>
          </p:nvSpPr>
          <p:spPr>
            <a:xfrm>
              <a:off x="6421977" y="3565875"/>
              <a:ext cx="4926349" cy="1015663"/>
            </a:xfrm>
            <a:prstGeom prst="rect">
              <a:avLst/>
            </a:prstGeom>
            <a:noFill/>
          </p:spPr>
          <p:txBody>
            <a:bodyPr wrap="none" rtlCol="0">
              <a:spAutoFit/>
            </a:bodyPr>
            <a:lstStyle/>
            <a:p>
              <a:pPr marL="0" marR="0" lvl="0" indent="0" defTabSz="914400" rtl="0" eaLnBrk="1" fontAlgn="auto" latinLnBrk="0" hangingPunct="1">
                <a:lnSpc>
                  <a:spcPct val="100000"/>
                </a:lnSpc>
                <a:spcBef>
                  <a:spcPts val="0"/>
                </a:spcBef>
                <a:spcAft>
                  <a:spcPts val="0"/>
                </a:spcAft>
                <a:buClrTx/>
                <a:buSzTx/>
                <a:buFontTx/>
                <a:buNone/>
                <a:defRPr/>
              </a:pPr>
              <a:r>
                <a:rPr lang="zh-CN" altLang="en-US" sz="6000" b="1" dirty="0">
                  <a:ln w="44450">
                    <a:noFill/>
                  </a:ln>
                  <a:solidFill>
                    <a:srgbClr val="3C3F72"/>
                  </a:solidFill>
                  <a:latin typeface="思源黑体 CN Medium" panose="020B0600000000000000" pitchFamily="34" charset="-122"/>
                  <a:ea typeface="思源黑体 CN Medium" panose="020B0600000000000000" pitchFamily="34" charset="-122"/>
                  <a:cs typeface="思源黑体 CN Regular" panose="020B0500000000000000" pitchFamily="34" charset="-122"/>
                </a:rPr>
                <a:t>未来工作规划</a:t>
              </a:r>
              <a:endParaRPr kumimoji="0" lang="zh-CN" altLang="en-US" sz="6000" b="1" i="0" u="none" strike="noStrike" kern="1200" cap="none" spc="0" normalizeH="0" baseline="0" noProof="0" dirty="0">
                <a:ln w="44450">
                  <a:noFill/>
                </a:ln>
                <a:solidFill>
                  <a:srgbClr val="3C3F72"/>
                </a:solidFill>
                <a:effectLst/>
                <a:uLnTx/>
                <a:uFillTx/>
                <a:latin typeface="思源黑体 CN Medium" panose="020B0600000000000000" pitchFamily="34" charset="-122"/>
                <a:ea typeface="思源黑体 CN Medium" panose="020B0600000000000000" pitchFamily="34" charset="-122"/>
                <a:cs typeface="思源黑体 CN Regular" panose="020B0500000000000000" pitchFamily="34" charset="-122"/>
              </a:endParaRPr>
            </a:p>
          </p:txBody>
        </p:sp>
        <p:sp>
          <p:nvSpPr>
            <p:cNvPr id="36" name="文本框 35"/>
            <p:cNvSpPr txBox="1"/>
            <p:nvPr/>
          </p:nvSpPr>
          <p:spPr>
            <a:xfrm>
              <a:off x="6426007" y="2168417"/>
              <a:ext cx="4515467" cy="1015663"/>
            </a:xfrm>
            <a:prstGeom prst="rect">
              <a:avLst/>
            </a:prstGeom>
            <a:noFill/>
          </p:spPr>
          <p:txBody>
            <a:bodyPr wrap="none" rtlCol="0">
              <a:spAutoFit/>
            </a:bodyPr>
            <a:lstStyle/>
            <a:p>
              <a:pPr marL="0" marR="0" lvl="0" indent="0" defTabSz="914400" rtl="0" eaLnBrk="1" fontAlgn="auto" latinLnBrk="0" hangingPunct="1">
                <a:lnSpc>
                  <a:spcPct val="100000"/>
                </a:lnSpc>
                <a:spcBef>
                  <a:spcPts val="0"/>
                </a:spcBef>
                <a:spcAft>
                  <a:spcPts val="0"/>
                </a:spcAft>
                <a:buClrTx/>
                <a:buSzTx/>
                <a:buFontTx/>
                <a:buNone/>
                <a:defRPr/>
              </a:pPr>
              <a:r>
                <a:rPr lang="en-US" altLang="zh-CN" sz="6000" b="1" dirty="0">
                  <a:ln w="44450">
                    <a:noFill/>
                  </a:ln>
                  <a:solidFill>
                    <a:srgbClr val="DDBFA4"/>
                  </a:solidFill>
                  <a:latin typeface="思源黑体 CN Medium" panose="020B0600000000000000" pitchFamily="34" charset="-122"/>
                  <a:ea typeface="思源黑体 CN Medium" panose="020B0600000000000000" pitchFamily="34" charset="-122"/>
                  <a:cs typeface="思源黑体 CN Regular" panose="020B0500000000000000" pitchFamily="34" charset="-122"/>
                </a:rPr>
                <a:t>PART FOUR</a:t>
              </a:r>
              <a:endParaRPr kumimoji="0" lang="zh-CN" altLang="en-US" sz="6000" b="1" i="0" u="none" strike="noStrike" kern="1200" cap="none" spc="0" normalizeH="0" baseline="0" noProof="0" dirty="0">
                <a:ln w="44450">
                  <a:noFill/>
                </a:ln>
                <a:solidFill>
                  <a:srgbClr val="DDBFA4"/>
                </a:solidFill>
                <a:effectLst/>
                <a:uLnTx/>
                <a:uFillTx/>
                <a:latin typeface="思源黑体 CN Medium" panose="020B0600000000000000" pitchFamily="34" charset="-122"/>
                <a:ea typeface="思源黑体 CN Medium" panose="020B0600000000000000" pitchFamily="34" charset="-122"/>
                <a:cs typeface="思源黑体 CN Regular" panose="020B0500000000000000" pitchFamily="34" charset="-122"/>
              </a:endParaRPr>
            </a:p>
          </p:txBody>
        </p:sp>
        <p:sp>
          <p:nvSpPr>
            <p:cNvPr id="37" name="文本框 36"/>
            <p:cNvSpPr txBox="1"/>
            <p:nvPr/>
          </p:nvSpPr>
          <p:spPr>
            <a:xfrm>
              <a:off x="6421976" y="4633031"/>
              <a:ext cx="5706303" cy="400110"/>
            </a:xfrm>
            <a:prstGeom prst="rect">
              <a:avLst/>
            </a:prstGeom>
            <a:noFill/>
          </p:spPr>
          <p:txBody>
            <a:bodyPr wrap="square" rtlCol="0">
              <a:spAutoFit/>
            </a:bodyPr>
            <a:lstStyle/>
            <a:p>
              <a:r>
                <a:rPr lang="en-US" altLang="zh-CN" sz="2000" dirty="0">
                  <a:solidFill>
                    <a:srgbClr val="3C3F72"/>
                  </a:solidFill>
                  <a:latin typeface="思源黑体 CN Medium" panose="020B0600000000000000" pitchFamily="34" charset="-122"/>
                  <a:ea typeface="思源黑体 CN Medium" panose="020B0600000000000000" pitchFamily="34" charset="-122"/>
                  <a:cs typeface="思源黑体 CN Light" panose="020B0300000000000000" pitchFamily="34" charset="-122"/>
                </a:rPr>
                <a:t>ENTER THE TITLE CONTENT HERE</a:t>
              </a:r>
              <a:endParaRPr lang="zh-CN" altLang="en-US" sz="2000" dirty="0">
                <a:solidFill>
                  <a:srgbClr val="3C3F72"/>
                </a:solidFill>
                <a:latin typeface="思源黑体 CN Medium" panose="020B0600000000000000" pitchFamily="34" charset="-122"/>
                <a:ea typeface="思源黑体 CN Medium" panose="020B0600000000000000" pitchFamily="34" charset="-122"/>
                <a:cs typeface="思源黑体 CN Light" panose="020B0300000000000000" pitchFamily="34" charset="-122"/>
              </a:endParaRPr>
            </a:p>
          </p:txBody>
        </p:sp>
        <p:cxnSp>
          <p:nvCxnSpPr>
            <p:cNvPr id="38" name="直接连接符 37"/>
            <p:cNvCxnSpPr/>
            <p:nvPr/>
          </p:nvCxnSpPr>
          <p:spPr>
            <a:xfrm>
              <a:off x="6554372" y="3307080"/>
              <a:ext cx="716280" cy="0"/>
            </a:xfrm>
            <a:prstGeom prst="line">
              <a:avLst/>
            </a:prstGeom>
            <a:ln w="28575">
              <a:solidFill>
                <a:srgbClr val="3C3F72"/>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知鱼"/>
          <p:cNvGrpSpPr/>
          <p:nvPr/>
        </p:nvGrpSpPr>
        <p:grpSpPr>
          <a:xfrm>
            <a:off x="146824" y="1789820"/>
            <a:ext cx="12035839" cy="5066732"/>
            <a:chOff x="146824" y="1789820"/>
            <a:chExt cx="12035839" cy="5066732"/>
          </a:xfrm>
        </p:grpSpPr>
        <p:grpSp>
          <p:nvGrpSpPr>
            <p:cNvPr id="9" name="组合 8"/>
            <p:cNvGrpSpPr/>
            <p:nvPr/>
          </p:nvGrpSpPr>
          <p:grpSpPr>
            <a:xfrm>
              <a:off x="247650" y="3196603"/>
              <a:ext cx="11935013" cy="3659949"/>
              <a:chOff x="26008" y="3128635"/>
              <a:chExt cx="12156655" cy="3727917"/>
            </a:xfrm>
          </p:grpSpPr>
          <p:grpSp>
            <p:nvGrpSpPr>
              <p:cNvPr id="27" name="图形 2"/>
              <p:cNvGrpSpPr/>
              <p:nvPr/>
            </p:nvGrpSpPr>
            <p:grpSpPr>
              <a:xfrm>
                <a:off x="49865" y="3754148"/>
                <a:ext cx="12132798" cy="3102404"/>
                <a:chOff x="7732776" y="4202239"/>
                <a:chExt cx="4455795" cy="2654522"/>
              </a:xfrm>
              <a:solidFill>
                <a:srgbClr val="475273"/>
              </a:solidFill>
            </p:grpSpPr>
            <p:sp>
              <p:nvSpPr>
                <p:cNvPr id="57" name="知鱼-1"/>
                <p:cNvSpPr/>
                <p:nvPr/>
              </p:nvSpPr>
              <p:spPr>
                <a:xfrm>
                  <a:off x="9057512" y="5015674"/>
                  <a:ext cx="1342262" cy="1030509"/>
                </a:xfrm>
                <a:custGeom>
                  <a:avLst/>
                  <a:gdLst>
                    <a:gd name="connsiteX0" fmla="*/ 798290 w 1342262"/>
                    <a:gd name="connsiteY0" fmla="*/ 478345 h 1030509"/>
                    <a:gd name="connsiteX1" fmla="*/ 1342263 w 1342262"/>
                    <a:gd name="connsiteY1" fmla="*/ 478345 h 1030509"/>
                    <a:gd name="connsiteX2" fmla="*/ 354616 w 1342262"/>
                    <a:gd name="connsiteY2" fmla="*/ 0 h 1030509"/>
                    <a:gd name="connsiteX3" fmla="*/ 0 w 1342262"/>
                    <a:gd name="connsiteY3" fmla="*/ 0 h 1030509"/>
                    <a:gd name="connsiteX4" fmla="*/ 74581 w 1342262"/>
                    <a:gd name="connsiteY4" fmla="*/ 335566 h 1030509"/>
                    <a:gd name="connsiteX5" fmla="*/ 920972 w 1342262"/>
                    <a:gd name="connsiteY5" fmla="*/ 1030510 h 1030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2262" h="1030509">
                      <a:moveTo>
                        <a:pt x="798290" y="478345"/>
                      </a:moveTo>
                      <a:lnTo>
                        <a:pt x="1342263" y="478345"/>
                      </a:lnTo>
                      <a:lnTo>
                        <a:pt x="354616" y="0"/>
                      </a:lnTo>
                      <a:lnTo>
                        <a:pt x="0" y="0"/>
                      </a:lnTo>
                      <a:lnTo>
                        <a:pt x="74581" y="335566"/>
                      </a:lnTo>
                      <a:lnTo>
                        <a:pt x="920972" y="1030510"/>
                      </a:lnTo>
                      <a:close/>
                    </a:path>
                  </a:pathLst>
                </a:custGeom>
                <a:solidFill>
                  <a:schemeClr val="accent3"/>
                </a:solidFill>
                <a:ln w="9525" cap="flat">
                  <a:noFill/>
                  <a:prstDash val="solid"/>
                  <a:miter/>
                </a:ln>
              </p:spPr>
              <p:txBody>
                <a:bodyPr rtlCol="0" anchor="ctr"/>
                <a:lstStyle/>
                <a:p>
                  <a:endParaRPr lang="zh-CN" altLang="en-US">
                    <a:latin typeface="+mn-ea"/>
                  </a:endParaRPr>
                </a:p>
              </p:txBody>
            </p:sp>
            <p:sp>
              <p:nvSpPr>
                <p:cNvPr id="58" name="知鱼-2"/>
                <p:cNvSpPr/>
                <p:nvPr/>
              </p:nvSpPr>
              <p:spPr>
                <a:xfrm>
                  <a:off x="8329898" y="4575524"/>
                  <a:ext cx="935640" cy="702659"/>
                </a:xfrm>
                <a:custGeom>
                  <a:avLst/>
                  <a:gdLst>
                    <a:gd name="connsiteX0" fmla="*/ 639128 w 935640"/>
                    <a:gd name="connsiteY0" fmla="*/ 369094 h 702659"/>
                    <a:gd name="connsiteX1" fmla="*/ 935641 w 935640"/>
                    <a:gd name="connsiteY1" fmla="*/ 369094 h 702659"/>
                    <a:gd name="connsiteX2" fmla="*/ 191167 w 935640"/>
                    <a:gd name="connsiteY2" fmla="*/ 8573 h 702659"/>
                    <a:gd name="connsiteX3" fmla="*/ 0 w 935640"/>
                    <a:gd name="connsiteY3" fmla="*/ 0 h 702659"/>
                    <a:gd name="connsiteX4" fmla="*/ 74009 w 935640"/>
                    <a:gd name="connsiteY4" fmla="*/ 177832 h 702659"/>
                    <a:gd name="connsiteX5" fmla="*/ 713232 w 935640"/>
                    <a:gd name="connsiteY5" fmla="*/ 702659 h 702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35640" h="702659">
                      <a:moveTo>
                        <a:pt x="639128" y="369094"/>
                      </a:moveTo>
                      <a:lnTo>
                        <a:pt x="935641" y="369094"/>
                      </a:lnTo>
                      <a:lnTo>
                        <a:pt x="191167" y="8573"/>
                      </a:lnTo>
                      <a:lnTo>
                        <a:pt x="0" y="0"/>
                      </a:lnTo>
                      <a:lnTo>
                        <a:pt x="74009" y="177832"/>
                      </a:lnTo>
                      <a:lnTo>
                        <a:pt x="713232" y="702659"/>
                      </a:lnTo>
                      <a:close/>
                    </a:path>
                  </a:pathLst>
                </a:custGeom>
                <a:solidFill>
                  <a:schemeClr val="accent2"/>
                </a:solidFill>
                <a:ln w="9525" cap="flat">
                  <a:noFill/>
                  <a:prstDash val="solid"/>
                  <a:miter/>
                </a:ln>
              </p:spPr>
              <p:txBody>
                <a:bodyPr rtlCol="0" anchor="ctr"/>
                <a:lstStyle/>
                <a:p>
                  <a:endParaRPr lang="zh-CN" altLang="en-US">
                    <a:latin typeface="+mn-ea"/>
                  </a:endParaRPr>
                </a:p>
              </p:txBody>
            </p:sp>
            <p:sp>
              <p:nvSpPr>
                <p:cNvPr id="59" name="知鱼-3"/>
                <p:cNvSpPr/>
                <p:nvPr/>
              </p:nvSpPr>
              <p:spPr>
                <a:xfrm>
                  <a:off x="7732776" y="4202239"/>
                  <a:ext cx="626649" cy="455199"/>
                </a:xfrm>
                <a:custGeom>
                  <a:avLst/>
                  <a:gdLst>
                    <a:gd name="connsiteX0" fmla="*/ 488633 w 626649"/>
                    <a:gd name="connsiteY0" fmla="*/ 297370 h 455199"/>
                    <a:gd name="connsiteX1" fmla="*/ 626650 w 626649"/>
                    <a:gd name="connsiteY1" fmla="*/ 303562 h 455199"/>
                    <a:gd name="connsiteX2" fmla="*/ 0 w 626649"/>
                    <a:gd name="connsiteY2" fmla="*/ 0 h 455199"/>
                    <a:gd name="connsiteX3" fmla="*/ 554260 w 626649"/>
                    <a:gd name="connsiteY3" fmla="*/ 455200 h 455199"/>
                  </a:gdLst>
                  <a:ahLst/>
                  <a:cxnLst>
                    <a:cxn ang="0">
                      <a:pos x="connsiteX0" y="connsiteY0"/>
                    </a:cxn>
                    <a:cxn ang="0">
                      <a:pos x="connsiteX1" y="connsiteY1"/>
                    </a:cxn>
                    <a:cxn ang="0">
                      <a:pos x="connsiteX2" y="connsiteY2"/>
                    </a:cxn>
                    <a:cxn ang="0">
                      <a:pos x="connsiteX3" y="connsiteY3"/>
                    </a:cxn>
                  </a:cxnLst>
                  <a:rect l="l" t="t" r="r" b="b"/>
                  <a:pathLst>
                    <a:path w="626649" h="455199">
                      <a:moveTo>
                        <a:pt x="488633" y="297370"/>
                      </a:moveTo>
                      <a:lnTo>
                        <a:pt x="626650" y="303562"/>
                      </a:lnTo>
                      <a:lnTo>
                        <a:pt x="0" y="0"/>
                      </a:lnTo>
                      <a:lnTo>
                        <a:pt x="554260" y="455200"/>
                      </a:lnTo>
                      <a:close/>
                    </a:path>
                  </a:pathLst>
                </a:custGeom>
                <a:solidFill>
                  <a:schemeClr val="accent1"/>
                </a:solidFill>
                <a:ln w="9525" cap="flat">
                  <a:noFill/>
                  <a:prstDash val="solid"/>
                  <a:miter/>
                </a:ln>
              </p:spPr>
              <p:txBody>
                <a:bodyPr rtlCol="0" anchor="ctr"/>
                <a:lstStyle/>
                <a:p>
                  <a:endParaRPr lang="zh-CN" altLang="en-US">
                    <a:latin typeface="+mn-ea"/>
                  </a:endParaRPr>
                </a:p>
              </p:txBody>
            </p:sp>
            <p:sp>
              <p:nvSpPr>
                <p:cNvPr id="60" name="知鱼-4"/>
                <p:cNvSpPr/>
                <p:nvPr/>
              </p:nvSpPr>
              <p:spPr>
                <a:xfrm>
                  <a:off x="10828782" y="6123241"/>
                  <a:ext cx="1359789" cy="733520"/>
                </a:xfrm>
                <a:custGeom>
                  <a:avLst/>
                  <a:gdLst>
                    <a:gd name="connsiteX0" fmla="*/ 870109 w 1359789"/>
                    <a:gd name="connsiteY0" fmla="*/ 0 h 733520"/>
                    <a:gd name="connsiteX1" fmla="*/ 0 w 1359789"/>
                    <a:gd name="connsiteY1" fmla="*/ 0 h 733520"/>
                    <a:gd name="connsiteX2" fmla="*/ 162973 w 1359789"/>
                    <a:gd name="connsiteY2" fmla="*/ 733520 h 733520"/>
                    <a:gd name="connsiteX3" fmla="*/ 1359789 w 1359789"/>
                    <a:gd name="connsiteY3" fmla="*/ 733520 h 733520"/>
                    <a:gd name="connsiteX4" fmla="*/ 1359789 w 1359789"/>
                    <a:gd name="connsiteY4" fmla="*/ 237173 h 7335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9789" h="733520">
                      <a:moveTo>
                        <a:pt x="870109" y="0"/>
                      </a:moveTo>
                      <a:lnTo>
                        <a:pt x="0" y="0"/>
                      </a:lnTo>
                      <a:lnTo>
                        <a:pt x="162973" y="733520"/>
                      </a:lnTo>
                      <a:lnTo>
                        <a:pt x="1359789" y="733520"/>
                      </a:lnTo>
                      <a:lnTo>
                        <a:pt x="1359789" y="237173"/>
                      </a:lnTo>
                      <a:close/>
                    </a:path>
                  </a:pathLst>
                </a:custGeom>
                <a:solidFill>
                  <a:schemeClr val="accent5"/>
                </a:solidFill>
                <a:ln w="9525" cap="flat">
                  <a:noFill/>
                  <a:prstDash val="solid"/>
                  <a:miter/>
                </a:ln>
              </p:spPr>
              <p:txBody>
                <a:bodyPr rtlCol="0" anchor="ctr"/>
                <a:lstStyle/>
                <a:p>
                  <a:endParaRPr lang="zh-CN" altLang="en-US">
                    <a:latin typeface="+mn-ea"/>
                  </a:endParaRPr>
                </a:p>
              </p:txBody>
            </p:sp>
            <p:sp>
              <p:nvSpPr>
                <p:cNvPr id="61" name="知鱼-5"/>
                <p:cNvSpPr/>
                <p:nvPr/>
              </p:nvSpPr>
              <p:spPr>
                <a:xfrm>
                  <a:off x="9944290" y="5564981"/>
                  <a:ext cx="1571434" cy="1226629"/>
                </a:xfrm>
                <a:custGeom>
                  <a:avLst/>
                  <a:gdLst>
                    <a:gd name="connsiteX0" fmla="*/ 773811 w 1571434"/>
                    <a:gd name="connsiteY0" fmla="*/ 469582 h 1226629"/>
                    <a:gd name="connsiteX1" fmla="*/ 1571435 w 1571434"/>
                    <a:gd name="connsiteY1" fmla="*/ 469582 h 1226629"/>
                    <a:gd name="connsiteX2" fmla="*/ 602075 w 1571434"/>
                    <a:gd name="connsiteY2" fmla="*/ 0 h 1226629"/>
                    <a:gd name="connsiteX3" fmla="*/ 0 w 1571434"/>
                    <a:gd name="connsiteY3" fmla="*/ 0 h 1226629"/>
                    <a:gd name="connsiteX4" fmla="*/ 123158 w 1571434"/>
                    <a:gd name="connsiteY4" fmla="*/ 554164 h 1226629"/>
                    <a:gd name="connsiteX5" fmla="*/ 942118 w 1571434"/>
                    <a:gd name="connsiteY5" fmla="*/ 1226630 h 1226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71434" h="1226629">
                      <a:moveTo>
                        <a:pt x="773811" y="469582"/>
                      </a:moveTo>
                      <a:lnTo>
                        <a:pt x="1571435" y="469582"/>
                      </a:lnTo>
                      <a:lnTo>
                        <a:pt x="602075" y="0"/>
                      </a:lnTo>
                      <a:lnTo>
                        <a:pt x="0" y="0"/>
                      </a:lnTo>
                      <a:lnTo>
                        <a:pt x="123158" y="554164"/>
                      </a:lnTo>
                      <a:lnTo>
                        <a:pt x="942118" y="1226630"/>
                      </a:lnTo>
                      <a:close/>
                    </a:path>
                  </a:pathLst>
                </a:custGeom>
                <a:solidFill>
                  <a:schemeClr val="accent4"/>
                </a:solidFill>
                <a:ln w="9525" cap="flat">
                  <a:noFill/>
                  <a:prstDash val="solid"/>
                  <a:miter/>
                </a:ln>
              </p:spPr>
              <p:txBody>
                <a:bodyPr rtlCol="0" anchor="ctr"/>
                <a:lstStyle/>
                <a:p>
                  <a:endParaRPr lang="zh-CN" altLang="en-US">
                    <a:latin typeface="+mn-ea"/>
                  </a:endParaRPr>
                </a:p>
              </p:txBody>
            </p:sp>
          </p:grpSp>
          <p:grpSp>
            <p:nvGrpSpPr>
              <p:cNvPr id="28" name="图形 2"/>
              <p:cNvGrpSpPr/>
              <p:nvPr/>
            </p:nvGrpSpPr>
            <p:grpSpPr>
              <a:xfrm>
                <a:off x="9099925" y="6185955"/>
                <a:ext cx="1797874" cy="255815"/>
                <a:chOff x="11056429" y="6282975"/>
                <a:chExt cx="660273" cy="218884"/>
              </a:xfrm>
            </p:grpSpPr>
            <p:sp>
              <p:nvSpPr>
                <p:cNvPr id="55" name="知鱼-6"/>
                <p:cNvSpPr/>
                <p:nvPr/>
              </p:nvSpPr>
              <p:spPr>
                <a:xfrm>
                  <a:off x="11056429" y="6282975"/>
                  <a:ext cx="660273" cy="218884"/>
                </a:xfrm>
                <a:custGeom>
                  <a:avLst/>
                  <a:gdLst>
                    <a:gd name="connsiteX0" fmla="*/ 660273 w 660273"/>
                    <a:gd name="connsiteY0" fmla="*/ 109442 h 218884"/>
                    <a:gd name="connsiteX1" fmla="*/ 330137 w 660273"/>
                    <a:gd name="connsiteY1" fmla="*/ 218884 h 218884"/>
                    <a:gd name="connsiteX2" fmla="*/ 0 w 660273"/>
                    <a:gd name="connsiteY2" fmla="*/ 109442 h 218884"/>
                    <a:gd name="connsiteX3" fmla="*/ 330137 w 660273"/>
                    <a:gd name="connsiteY3" fmla="*/ 0 h 218884"/>
                    <a:gd name="connsiteX4" fmla="*/ 660273 w 660273"/>
                    <a:gd name="connsiteY4" fmla="*/ 109442 h 218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0273" h="218884">
                      <a:moveTo>
                        <a:pt x="660273" y="109442"/>
                      </a:moveTo>
                      <a:cubicBezTo>
                        <a:pt x="660273" y="169886"/>
                        <a:pt x="512466" y="218884"/>
                        <a:pt x="330137" y="218884"/>
                      </a:cubicBezTo>
                      <a:cubicBezTo>
                        <a:pt x="147807" y="218884"/>
                        <a:pt x="0" y="169885"/>
                        <a:pt x="0" y="109442"/>
                      </a:cubicBezTo>
                      <a:cubicBezTo>
                        <a:pt x="0" y="48999"/>
                        <a:pt x="147807" y="0"/>
                        <a:pt x="330137" y="0"/>
                      </a:cubicBezTo>
                      <a:cubicBezTo>
                        <a:pt x="512466" y="0"/>
                        <a:pt x="660273" y="48999"/>
                        <a:pt x="660273" y="109442"/>
                      </a:cubicBezTo>
                      <a:close/>
                    </a:path>
                  </a:pathLst>
                </a:custGeom>
                <a:solidFill>
                  <a:srgbClr val="FFFFFF"/>
                </a:solidFill>
                <a:ln w="9525" cap="flat">
                  <a:noFill/>
                  <a:prstDash val="solid"/>
                  <a:miter/>
                </a:ln>
              </p:spPr>
              <p:txBody>
                <a:bodyPr rtlCol="0" anchor="ctr"/>
                <a:lstStyle/>
                <a:p>
                  <a:endParaRPr lang="zh-CN" altLang="en-US">
                    <a:latin typeface="+mn-ea"/>
                  </a:endParaRPr>
                </a:p>
              </p:txBody>
            </p:sp>
            <p:sp>
              <p:nvSpPr>
                <p:cNvPr id="56" name="知鱼-7"/>
                <p:cNvSpPr/>
                <p:nvPr/>
              </p:nvSpPr>
              <p:spPr>
                <a:xfrm>
                  <a:off x="11150822" y="6325742"/>
                  <a:ext cx="471487" cy="133350"/>
                </a:xfrm>
                <a:custGeom>
                  <a:avLst/>
                  <a:gdLst>
                    <a:gd name="connsiteX0" fmla="*/ 471488 w 471487"/>
                    <a:gd name="connsiteY0" fmla="*/ 66675 h 133350"/>
                    <a:gd name="connsiteX1" fmla="*/ 235744 w 471487"/>
                    <a:gd name="connsiteY1" fmla="*/ 133350 h 133350"/>
                    <a:gd name="connsiteX2" fmla="*/ 0 w 471487"/>
                    <a:gd name="connsiteY2" fmla="*/ 66675 h 133350"/>
                    <a:gd name="connsiteX3" fmla="*/ 235744 w 471487"/>
                    <a:gd name="connsiteY3" fmla="*/ 0 h 133350"/>
                    <a:gd name="connsiteX4" fmla="*/ 471488 w 471487"/>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1487" h="133350">
                      <a:moveTo>
                        <a:pt x="471488" y="66675"/>
                      </a:moveTo>
                      <a:cubicBezTo>
                        <a:pt x="471488" y="103537"/>
                        <a:pt x="365950" y="133350"/>
                        <a:pt x="235744" y="133350"/>
                      </a:cubicBezTo>
                      <a:cubicBezTo>
                        <a:pt x="105537" y="133350"/>
                        <a:pt x="0" y="103442"/>
                        <a:pt x="0" y="66675"/>
                      </a:cubicBezTo>
                      <a:cubicBezTo>
                        <a:pt x="0" y="29813"/>
                        <a:pt x="105537" y="0"/>
                        <a:pt x="235744" y="0"/>
                      </a:cubicBezTo>
                      <a:cubicBezTo>
                        <a:pt x="365950" y="0"/>
                        <a:pt x="471488" y="29909"/>
                        <a:pt x="471488" y="66675"/>
                      </a:cubicBezTo>
                      <a:close/>
                    </a:path>
                  </a:pathLst>
                </a:custGeom>
                <a:solidFill>
                  <a:schemeClr val="accent5"/>
                </a:solidFill>
                <a:ln w="9525" cap="flat">
                  <a:noFill/>
                  <a:prstDash val="solid"/>
                  <a:miter/>
                </a:ln>
              </p:spPr>
              <p:txBody>
                <a:bodyPr rtlCol="0" anchor="ctr"/>
                <a:lstStyle/>
                <a:p>
                  <a:endParaRPr lang="zh-CN" altLang="en-US">
                    <a:latin typeface="+mn-ea"/>
                  </a:endParaRPr>
                </a:p>
              </p:txBody>
            </p:sp>
          </p:grpSp>
          <p:sp>
            <p:nvSpPr>
              <p:cNvPr id="29" name="知鱼-8"/>
              <p:cNvSpPr/>
              <p:nvPr/>
            </p:nvSpPr>
            <p:spPr>
              <a:xfrm>
                <a:off x="9954254" y="5463482"/>
                <a:ext cx="36000" cy="850380"/>
              </a:xfrm>
              <a:custGeom>
                <a:avLst/>
                <a:gdLst>
                  <a:gd name="connsiteX0" fmla="*/ 95 w 32575"/>
                  <a:gd name="connsiteY0" fmla="*/ 0 h 727614"/>
                  <a:gd name="connsiteX1" fmla="*/ 32576 w 32575"/>
                  <a:gd name="connsiteY1" fmla="*/ 0 h 727614"/>
                  <a:gd name="connsiteX2" fmla="*/ 32576 w 32575"/>
                  <a:gd name="connsiteY2" fmla="*/ 711327 h 727614"/>
                  <a:gd name="connsiteX3" fmla="*/ 16288 w 32575"/>
                  <a:gd name="connsiteY3" fmla="*/ 727615 h 727614"/>
                  <a:gd name="connsiteX4" fmla="*/ 16288 w 32575"/>
                  <a:gd name="connsiteY4" fmla="*/ 727615 h 727614"/>
                  <a:gd name="connsiteX5" fmla="*/ 0 w 32575"/>
                  <a:gd name="connsiteY5" fmla="*/ 711327 h 727614"/>
                  <a:gd name="connsiteX6" fmla="*/ 0 w 32575"/>
                  <a:gd name="connsiteY6" fmla="*/ 0 h 727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575" h="727614">
                    <a:moveTo>
                      <a:pt x="95" y="0"/>
                    </a:moveTo>
                    <a:lnTo>
                      <a:pt x="32576" y="0"/>
                    </a:lnTo>
                    <a:lnTo>
                      <a:pt x="32576" y="711327"/>
                    </a:lnTo>
                    <a:cubicBezTo>
                      <a:pt x="32576" y="720280"/>
                      <a:pt x="25241" y="727615"/>
                      <a:pt x="16288" y="727615"/>
                    </a:cubicBezTo>
                    <a:lnTo>
                      <a:pt x="16288" y="727615"/>
                    </a:lnTo>
                    <a:cubicBezTo>
                      <a:pt x="7334" y="727615"/>
                      <a:pt x="0" y="720280"/>
                      <a:pt x="0" y="711327"/>
                    </a:cubicBezTo>
                    <a:lnTo>
                      <a:pt x="0" y="0"/>
                    </a:lnTo>
                    <a:close/>
                  </a:path>
                </a:pathLst>
              </a:custGeom>
              <a:solidFill>
                <a:schemeClr val="accent5"/>
              </a:solidFill>
              <a:ln w="9525" cap="flat">
                <a:noFill/>
                <a:prstDash val="solid"/>
                <a:miter/>
              </a:ln>
            </p:spPr>
            <p:txBody>
              <a:bodyPr rtlCol="0" anchor="ctr"/>
              <a:lstStyle/>
              <a:p>
                <a:endParaRPr lang="zh-CN" altLang="en-US">
                  <a:latin typeface="+mn-ea"/>
                </a:endParaRPr>
              </a:p>
            </p:txBody>
          </p:sp>
          <p:sp>
            <p:nvSpPr>
              <p:cNvPr id="30" name="知鱼-9"/>
              <p:cNvSpPr/>
              <p:nvPr/>
            </p:nvSpPr>
            <p:spPr>
              <a:xfrm>
                <a:off x="9130789" y="5463482"/>
                <a:ext cx="1735887" cy="38071"/>
              </a:xfrm>
              <a:custGeom>
                <a:avLst/>
                <a:gdLst>
                  <a:gd name="connsiteX0" fmla="*/ 621221 w 637508"/>
                  <a:gd name="connsiteY0" fmla="*/ 32575 h 32575"/>
                  <a:gd name="connsiteX1" fmla="*/ 16288 w 637508"/>
                  <a:gd name="connsiteY1" fmla="*/ 32575 h 32575"/>
                  <a:gd name="connsiteX2" fmla="*/ 0 w 637508"/>
                  <a:gd name="connsiteY2" fmla="*/ 16288 h 32575"/>
                  <a:gd name="connsiteX3" fmla="*/ 0 w 637508"/>
                  <a:gd name="connsiteY3" fmla="*/ 16288 h 32575"/>
                  <a:gd name="connsiteX4" fmla="*/ 16288 w 637508"/>
                  <a:gd name="connsiteY4" fmla="*/ 0 h 32575"/>
                  <a:gd name="connsiteX5" fmla="*/ 621221 w 637508"/>
                  <a:gd name="connsiteY5" fmla="*/ 0 h 32575"/>
                  <a:gd name="connsiteX6" fmla="*/ 637508 w 637508"/>
                  <a:gd name="connsiteY6" fmla="*/ 16288 h 32575"/>
                  <a:gd name="connsiteX7" fmla="*/ 637508 w 637508"/>
                  <a:gd name="connsiteY7" fmla="*/ 16288 h 32575"/>
                  <a:gd name="connsiteX8" fmla="*/ 621221 w 637508"/>
                  <a:gd name="connsiteY8" fmla="*/ 32575 h 32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7508" h="32575">
                    <a:moveTo>
                      <a:pt x="621221" y="32575"/>
                    </a:moveTo>
                    <a:lnTo>
                      <a:pt x="16288" y="32575"/>
                    </a:lnTo>
                    <a:cubicBezTo>
                      <a:pt x="7334" y="32575"/>
                      <a:pt x="0" y="25241"/>
                      <a:pt x="0" y="16288"/>
                    </a:cubicBezTo>
                    <a:lnTo>
                      <a:pt x="0" y="16288"/>
                    </a:lnTo>
                    <a:cubicBezTo>
                      <a:pt x="0" y="7334"/>
                      <a:pt x="7334" y="0"/>
                      <a:pt x="16288" y="0"/>
                    </a:cubicBezTo>
                    <a:lnTo>
                      <a:pt x="621221" y="0"/>
                    </a:lnTo>
                    <a:cubicBezTo>
                      <a:pt x="630174" y="0"/>
                      <a:pt x="637508" y="7334"/>
                      <a:pt x="637508" y="16288"/>
                    </a:cubicBezTo>
                    <a:lnTo>
                      <a:pt x="637508" y="16288"/>
                    </a:lnTo>
                    <a:cubicBezTo>
                      <a:pt x="637508" y="25337"/>
                      <a:pt x="630269" y="32575"/>
                      <a:pt x="621221" y="32575"/>
                    </a:cubicBezTo>
                    <a:close/>
                  </a:path>
                </a:pathLst>
              </a:custGeom>
              <a:solidFill>
                <a:schemeClr val="accent5"/>
              </a:solidFill>
              <a:ln w="9525" cap="flat">
                <a:noFill/>
                <a:prstDash val="solid"/>
                <a:miter/>
              </a:ln>
            </p:spPr>
            <p:txBody>
              <a:bodyPr rtlCol="0" anchor="ctr"/>
              <a:lstStyle/>
              <a:p>
                <a:endParaRPr lang="zh-CN" altLang="en-US">
                  <a:latin typeface="+mn-ea"/>
                </a:endParaRPr>
              </a:p>
            </p:txBody>
          </p:sp>
          <p:grpSp>
            <p:nvGrpSpPr>
              <p:cNvPr id="31" name="图形 2"/>
              <p:cNvGrpSpPr/>
              <p:nvPr/>
            </p:nvGrpSpPr>
            <p:grpSpPr>
              <a:xfrm>
                <a:off x="6875669" y="5559774"/>
                <a:ext cx="1560819" cy="222197"/>
                <a:chOff x="10239565" y="5747194"/>
                <a:chExt cx="573214" cy="190119"/>
              </a:xfrm>
            </p:grpSpPr>
            <p:sp>
              <p:nvSpPr>
                <p:cNvPr id="53" name="知鱼-10"/>
                <p:cNvSpPr/>
                <p:nvPr/>
              </p:nvSpPr>
              <p:spPr>
                <a:xfrm>
                  <a:off x="10239565" y="5747194"/>
                  <a:ext cx="573214" cy="190119"/>
                </a:xfrm>
                <a:custGeom>
                  <a:avLst/>
                  <a:gdLst>
                    <a:gd name="connsiteX0" fmla="*/ 573215 w 573214"/>
                    <a:gd name="connsiteY0" fmla="*/ 95059 h 190119"/>
                    <a:gd name="connsiteX1" fmla="*/ 286607 w 573214"/>
                    <a:gd name="connsiteY1" fmla="*/ 190119 h 190119"/>
                    <a:gd name="connsiteX2" fmla="*/ 0 w 573214"/>
                    <a:gd name="connsiteY2" fmla="*/ 95059 h 190119"/>
                    <a:gd name="connsiteX3" fmla="*/ 286607 w 573214"/>
                    <a:gd name="connsiteY3" fmla="*/ 0 h 190119"/>
                    <a:gd name="connsiteX4" fmla="*/ 573215 w 573214"/>
                    <a:gd name="connsiteY4" fmla="*/ 95059 h 1901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14" h="190119">
                      <a:moveTo>
                        <a:pt x="573215" y="95059"/>
                      </a:moveTo>
                      <a:cubicBezTo>
                        <a:pt x="573215" y="147559"/>
                        <a:pt x="444896" y="190119"/>
                        <a:pt x="286607" y="190119"/>
                      </a:cubicBezTo>
                      <a:cubicBezTo>
                        <a:pt x="128319" y="190119"/>
                        <a:pt x="0" y="147559"/>
                        <a:pt x="0" y="95059"/>
                      </a:cubicBezTo>
                      <a:cubicBezTo>
                        <a:pt x="0" y="42559"/>
                        <a:pt x="128319" y="0"/>
                        <a:pt x="286607" y="0"/>
                      </a:cubicBezTo>
                      <a:cubicBezTo>
                        <a:pt x="444896" y="0"/>
                        <a:pt x="573215" y="42559"/>
                        <a:pt x="573215" y="95059"/>
                      </a:cubicBezTo>
                      <a:close/>
                    </a:path>
                  </a:pathLst>
                </a:custGeom>
                <a:solidFill>
                  <a:srgbClr val="FFFFFF"/>
                </a:solidFill>
                <a:ln w="9525" cap="flat">
                  <a:noFill/>
                  <a:prstDash val="solid"/>
                  <a:miter/>
                </a:ln>
              </p:spPr>
              <p:txBody>
                <a:bodyPr rtlCol="0" anchor="ctr"/>
                <a:lstStyle/>
                <a:p>
                  <a:endParaRPr lang="zh-CN" altLang="en-US">
                    <a:latin typeface="+mn-ea"/>
                  </a:endParaRPr>
                </a:p>
              </p:txBody>
            </p:sp>
            <p:sp>
              <p:nvSpPr>
                <p:cNvPr id="54" name="知鱼-11"/>
                <p:cNvSpPr/>
                <p:nvPr/>
              </p:nvSpPr>
              <p:spPr>
                <a:xfrm>
                  <a:off x="10321480" y="5784341"/>
                  <a:ext cx="409384" cy="115824"/>
                </a:xfrm>
                <a:custGeom>
                  <a:avLst/>
                  <a:gdLst>
                    <a:gd name="connsiteX0" fmla="*/ 409385 w 409384"/>
                    <a:gd name="connsiteY0" fmla="*/ 57912 h 115824"/>
                    <a:gd name="connsiteX1" fmla="*/ 204692 w 409384"/>
                    <a:gd name="connsiteY1" fmla="*/ 115824 h 115824"/>
                    <a:gd name="connsiteX2" fmla="*/ 0 w 409384"/>
                    <a:gd name="connsiteY2" fmla="*/ 57912 h 115824"/>
                    <a:gd name="connsiteX3" fmla="*/ 204692 w 409384"/>
                    <a:gd name="connsiteY3" fmla="*/ 0 h 115824"/>
                    <a:gd name="connsiteX4" fmla="*/ 409385 w 409384"/>
                    <a:gd name="connsiteY4" fmla="*/ 57912 h 115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9384" h="115824">
                      <a:moveTo>
                        <a:pt x="409385" y="57912"/>
                      </a:moveTo>
                      <a:cubicBezTo>
                        <a:pt x="409385" y="89916"/>
                        <a:pt x="317754" y="115824"/>
                        <a:pt x="204692" y="115824"/>
                      </a:cubicBezTo>
                      <a:cubicBezTo>
                        <a:pt x="91630" y="115824"/>
                        <a:pt x="0" y="89916"/>
                        <a:pt x="0" y="57912"/>
                      </a:cubicBezTo>
                      <a:cubicBezTo>
                        <a:pt x="0" y="25908"/>
                        <a:pt x="91630" y="0"/>
                        <a:pt x="204692" y="0"/>
                      </a:cubicBezTo>
                      <a:cubicBezTo>
                        <a:pt x="317754" y="0"/>
                        <a:pt x="409385" y="25908"/>
                        <a:pt x="409385" y="57912"/>
                      </a:cubicBezTo>
                      <a:close/>
                    </a:path>
                  </a:pathLst>
                </a:custGeom>
                <a:solidFill>
                  <a:schemeClr val="accent4"/>
                </a:solidFill>
                <a:ln w="9525" cap="flat">
                  <a:noFill/>
                  <a:prstDash val="solid"/>
                  <a:miter/>
                </a:ln>
              </p:spPr>
              <p:txBody>
                <a:bodyPr rtlCol="0" anchor="ctr"/>
                <a:lstStyle/>
                <a:p>
                  <a:endParaRPr lang="zh-CN" altLang="en-US">
                    <a:latin typeface="+mn-ea"/>
                  </a:endParaRPr>
                </a:p>
              </p:txBody>
            </p:sp>
          </p:grpSp>
          <p:sp>
            <p:nvSpPr>
              <p:cNvPr id="32" name="知鱼-12"/>
              <p:cNvSpPr/>
              <p:nvPr/>
            </p:nvSpPr>
            <p:spPr>
              <a:xfrm>
                <a:off x="7611469" y="4820492"/>
                <a:ext cx="36000" cy="850380"/>
              </a:xfrm>
              <a:custGeom>
                <a:avLst/>
                <a:gdLst>
                  <a:gd name="connsiteX0" fmla="*/ 95 w 32575"/>
                  <a:gd name="connsiteY0" fmla="*/ 0 h 727614"/>
                  <a:gd name="connsiteX1" fmla="*/ 32575 w 32575"/>
                  <a:gd name="connsiteY1" fmla="*/ 0 h 727614"/>
                  <a:gd name="connsiteX2" fmla="*/ 32575 w 32575"/>
                  <a:gd name="connsiteY2" fmla="*/ 711327 h 727614"/>
                  <a:gd name="connsiteX3" fmla="*/ 16288 w 32575"/>
                  <a:gd name="connsiteY3" fmla="*/ 727615 h 727614"/>
                  <a:gd name="connsiteX4" fmla="*/ 16288 w 32575"/>
                  <a:gd name="connsiteY4" fmla="*/ 727615 h 727614"/>
                  <a:gd name="connsiteX5" fmla="*/ 0 w 32575"/>
                  <a:gd name="connsiteY5" fmla="*/ 711327 h 727614"/>
                  <a:gd name="connsiteX6" fmla="*/ 0 w 32575"/>
                  <a:gd name="connsiteY6" fmla="*/ 0 h 727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575" h="727614">
                    <a:moveTo>
                      <a:pt x="95" y="0"/>
                    </a:moveTo>
                    <a:lnTo>
                      <a:pt x="32575" y="0"/>
                    </a:lnTo>
                    <a:lnTo>
                      <a:pt x="32575" y="711327"/>
                    </a:lnTo>
                    <a:cubicBezTo>
                      <a:pt x="32575" y="720280"/>
                      <a:pt x="25241" y="727615"/>
                      <a:pt x="16288" y="727615"/>
                    </a:cubicBezTo>
                    <a:lnTo>
                      <a:pt x="16288" y="727615"/>
                    </a:lnTo>
                    <a:cubicBezTo>
                      <a:pt x="7334" y="727615"/>
                      <a:pt x="0" y="720280"/>
                      <a:pt x="0" y="711327"/>
                    </a:cubicBezTo>
                    <a:lnTo>
                      <a:pt x="0" y="0"/>
                    </a:lnTo>
                    <a:close/>
                  </a:path>
                </a:pathLst>
              </a:custGeom>
              <a:solidFill>
                <a:schemeClr val="accent4"/>
              </a:solidFill>
              <a:ln w="9525" cap="flat">
                <a:noFill/>
                <a:prstDash val="solid"/>
                <a:miter/>
              </a:ln>
            </p:spPr>
            <p:txBody>
              <a:bodyPr rtlCol="0" anchor="ctr"/>
              <a:lstStyle/>
              <a:p>
                <a:endParaRPr lang="zh-CN" altLang="en-US" dirty="0">
                  <a:latin typeface="+mn-ea"/>
                </a:endParaRPr>
              </a:p>
            </p:txBody>
          </p:sp>
          <p:sp>
            <p:nvSpPr>
              <p:cNvPr id="33" name="知鱼-13"/>
              <p:cNvSpPr/>
              <p:nvPr/>
            </p:nvSpPr>
            <p:spPr>
              <a:xfrm>
                <a:off x="6788266" y="4820492"/>
                <a:ext cx="1735887" cy="38071"/>
              </a:xfrm>
              <a:custGeom>
                <a:avLst/>
                <a:gdLst>
                  <a:gd name="connsiteX0" fmla="*/ 621221 w 637508"/>
                  <a:gd name="connsiteY0" fmla="*/ 32575 h 32575"/>
                  <a:gd name="connsiteX1" fmla="*/ 16288 w 637508"/>
                  <a:gd name="connsiteY1" fmla="*/ 32575 h 32575"/>
                  <a:gd name="connsiteX2" fmla="*/ 0 w 637508"/>
                  <a:gd name="connsiteY2" fmla="*/ 16288 h 32575"/>
                  <a:gd name="connsiteX3" fmla="*/ 0 w 637508"/>
                  <a:gd name="connsiteY3" fmla="*/ 16288 h 32575"/>
                  <a:gd name="connsiteX4" fmla="*/ 16288 w 637508"/>
                  <a:gd name="connsiteY4" fmla="*/ 0 h 32575"/>
                  <a:gd name="connsiteX5" fmla="*/ 621221 w 637508"/>
                  <a:gd name="connsiteY5" fmla="*/ 0 h 32575"/>
                  <a:gd name="connsiteX6" fmla="*/ 637508 w 637508"/>
                  <a:gd name="connsiteY6" fmla="*/ 16288 h 32575"/>
                  <a:gd name="connsiteX7" fmla="*/ 637508 w 637508"/>
                  <a:gd name="connsiteY7" fmla="*/ 16288 h 32575"/>
                  <a:gd name="connsiteX8" fmla="*/ 621221 w 637508"/>
                  <a:gd name="connsiteY8" fmla="*/ 32575 h 32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7508" h="32575">
                    <a:moveTo>
                      <a:pt x="621221" y="32575"/>
                    </a:moveTo>
                    <a:lnTo>
                      <a:pt x="16288" y="32575"/>
                    </a:lnTo>
                    <a:cubicBezTo>
                      <a:pt x="7334" y="32575"/>
                      <a:pt x="0" y="25241"/>
                      <a:pt x="0" y="16288"/>
                    </a:cubicBezTo>
                    <a:lnTo>
                      <a:pt x="0" y="16288"/>
                    </a:lnTo>
                    <a:cubicBezTo>
                      <a:pt x="0" y="7334"/>
                      <a:pt x="7334" y="0"/>
                      <a:pt x="16288" y="0"/>
                    </a:cubicBezTo>
                    <a:lnTo>
                      <a:pt x="621221" y="0"/>
                    </a:lnTo>
                    <a:cubicBezTo>
                      <a:pt x="630174" y="0"/>
                      <a:pt x="637508" y="7334"/>
                      <a:pt x="637508" y="16288"/>
                    </a:cubicBezTo>
                    <a:lnTo>
                      <a:pt x="637508" y="16288"/>
                    </a:lnTo>
                    <a:cubicBezTo>
                      <a:pt x="637508" y="25337"/>
                      <a:pt x="630174" y="32575"/>
                      <a:pt x="621221" y="32575"/>
                    </a:cubicBezTo>
                    <a:close/>
                  </a:path>
                </a:pathLst>
              </a:custGeom>
              <a:solidFill>
                <a:schemeClr val="accent4"/>
              </a:solidFill>
              <a:ln w="9525" cap="flat">
                <a:noFill/>
                <a:prstDash val="solid"/>
                <a:miter/>
              </a:ln>
            </p:spPr>
            <p:txBody>
              <a:bodyPr rtlCol="0" anchor="ctr"/>
              <a:lstStyle/>
              <a:p>
                <a:endParaRPr lang="zh-CN" altLang="en-US">
                  <a:latin typeface="+mn-ea"/>
                </a:endParaRPr>
              </a:p>
            </p:txBody>
          </p:sp>
          <p:grpSp>
            <p:nvGrpSpPr>
              <p:cNvPr id="34" name="图形 2"/>
              <p:cNvGrpSpPr/>
              <p:nvPr/>
            </p:nvGrpSpPr>
            <p:grpSpPr>
              <a:xfrm>
                <a:off x="4416691" y="4980347"/>
                <a:ext cx="1240252" cy="176554"/>
                <a:chOff x="9336500" y="5251418"/>
                <a:chExt cx="455485" cy="151066"/>
              </a:xfrm>
            </p:grpSpPr>
            <p:sp>
              <p:nvSpPr>
                <p:cNvPr id="51" name="知鱼-14"/>
                <p:cNvSpPr/>
                <p:nvPr/>
              </p:nvSpPr>
              <p:spPr>
                <a:xfrm>
                  <a:off x="9336500" y="5251418"/>
                  <a:ext cx="455485" cy="151066"/>
                </a:xfrm>
                <a:custGeom>
                  <a:avLst/>
                  <a:gdLst>
                    <a:gd name="connsiteX0" fmla="*/ 455486 w 455485"/>
                    <a:gd name="connsiteY0" fmla="*/ 75533 h 151066"/>
                    <a:gd name="connsiteX1" fmla="*/ 227743 w 455485"/>
                    <a:gd name="connsiteY1" fmla="*/ 151066 h 151066"/>
                    <a:gd name="connsiteX2" fmla="*/ 0 w 455485"/>
                    <a:gd name="connsiteY2" fmla="*/ 75533 h 151066"/>
                    <a:gd name="connsiteX3" fmla="*/ 227743 w 455485"/>
                    <a:gd name="connsiteY3" fmla="*/ 0 h 151066"/>
                    <a:gd name="connsiteX4" fmla="*/ 455486 w 455485"/>
                    <a:gd name="connsiteY4" fmla="*/ 75533 h 1510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5485" h="151066">
                      <a:moveTo>
                        <a:pt x="455486" y="75533"/>
                      </a:moveTo>
                      <a:cubicBezTo>
                        <a:pt x="455486" y="117249"/>
                        <a:pt x="353522" y="151066"/>
                        <a:pt x="227743" y="151066"/>
                      </a:cubicBezTo>
                      <a:cubicBezTo>
                        <a:pt x="101964" y="151066"/>
                        <a:pt x="0" y="117249"/>
                        <a:pt x="0" y="75533"/>
                      </a:cubicBezTo>
                      <a:cubicBezTo>
                        <a:pt x="0" y="33817"/>
                        <a:pt x="101964" y="0"/>
                        <a:pt x="227743" y="0"/>
                      </a:cubicBezTo>
                      <a:cubicBezTo>
                        <a:pt x="353522" y="0"/>
                        <a:pt x="455486" y="33817"/>
                        <a:pt x="455486" y="75533"/>
                      </a:cubicBezTo>
                      <a:close/>
                    </a:path>
                  </a:pathLst>
                </a:custGeom>
                <a:solidFill>
                  <a:srgbClr val="FFFFFF"/>
                </a:solidFill>
                <a:ln w="9525" cap="flat">
                  <a:noFill/>
                  <a:prstDash val="solid"/>
                  <a:miter/>
                </a:ln>
              </p:spPr>
              <p:txBody>
                <a:bodyPr rtlCol="0" anchor="ctr"/>
                <a:lstStyle/>
                <a:p>
                  <a:endParaRPr lang="zh-CN" altLang="en-US">
                    <a:latin typeface="+mn-ea"/>
                  </a:endParaRPr>
                </a:p>
              </p:txBody>
            </p:sp>
            <p:sp>
              <p:nvSpPr>
                <p:cNvPr id="52" name="知鱼-15"/>
                <p:cNvSpPr/>
                <p:nvPr/>
              </p:nvSpPr>
              <p:spPr>
                <a:xfrm>
                  <a:off x="9401651" y="5280945"/>
                  <a:ext cx="325183" cy="92011"/>
                </a:xfrm>
                <a:custGeom>
                  <a:avLst/>
                  <a:gdLst>
                    <a:gd name="connsiteX0" fmla="*/ 325184 w 325183"/>
                    <a:gd name="connsiteY0" fmla="*/ 46006 h 92011"/>
                    <a:gd name="connsiteX1" fmla="*/ 162592 w 325183"/>
                    <a:gd name="connsiteY1" fmla="*/ 92012 h 92011"/>
                    <a:gd name="connsiteX2" fmla="*/ 0 w 325183"/>
                    <a:gd name="connsiteY2" fmla="*/ 46006 h 92011"/>
                    <a:gd name="connsiteX3" fmla="*/ 162592 w 325183"/>
                    <a:gd name="connsiteY3" fmla="*/ 0 h 92011"/>
                    <a:gd name="connsiteX4" fmla="*/ 325184 w 325183"/>
                    <a:gd name="connsiteY4" fmla="*/ 46006 h 92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5183" h="92011">
                      <a:moveTo>
                        <a:pt x="325184" y="46006"/>
                      </a:moveTo>
                      <a:cubicBezTo>
                        <a:pt x="325184" y="71438"/>
                        <a:pt x="252413" y="92012"/>
                        <a:pt x="162592" y="92012"/>
                      </a:cubicBezTo>
                      <a:cubicBezTo>
                        <a:pt x="72771" y="92012"/>
                        <a:pt x="0" y="71438"/>
                        <a:pt x="0" y="46006"/>
                      </a:cubicBezTo>
                      <a:cubicBezTo>
                        <a:pt x="0" y="20574"/>
                        <a:pt x="72771" y="0"/>
                        <a:pt x="162592" y="0"/>
                      </a:cubicBezTo>
                      <a:cubicBezTo>
                        <a:pt x="252413" y="0"/>
                        <a:pt x="325184" y="20574"/>
                        <a:pt x="325184" y="46006"/>
                      </a:cubicBezTo>
                      <a:close/>
                    </a:path>
                  </a:pathLst>
                </a:custGeom>
                <a:solidFill>
                  <a:schemeClr val="accent3"/>
                </a:solidFill>
                <a:ln w="9525" cap="flat">
                  <a:noFill/>
                  <a:prstDash val="solid"/>
                  <a:miter/>
                </a:ln>
              </p:spPr>
              <p:txBody>
                <a:bodyPr rtlCol="0" anchor="ctr"/>
                <a:lstStyle/>
                <a:p>
                  <a:endParaRPr lang="zh-CN" altLang="en-US">
                    <a:latin typeface="+mn-ea"/>
                  </a:endParaRPr>
                </a:p>
              </p:txBody>
            </p:sp>
          </p:grpSp>
          <p:sp>
            <p:nvSpPr>
              <p:cNvPr id="38" name="知鱼-16"/>
              <p:cNvSpPr/>
              <p:nvPr/>
            </p:nvSpPr>
            <p:spPr>
              <a:xfrm>
                <a:off x="5040091" y="4218243"/>
                <a:ext cx="36000" cy="850380"/>
              </a:xfrm>
              <a:custGeom>
                <a:avLst/>
                <a:gdLst>
                  <a:gd name="connsiteX0" fmla="*/ 95 w 32575"/>
                  <a:gd name="connsiteY0" fmla="*/ 0 h 727614"/>
                  <a:gd name="connsiteX1" fmla="*/ 32575 w 32575"/>
                  <a:gd name="connsiteY1" fmla="*/ 0 h 727614"/>
                  <a:gd name="connsiteX2" fmla="*/ 32575 w 32575"/>
                  <a:gd name="connsiteY2" fmla="*/ 711327 h 727614"/>
                  <a:gd name="connsiteX3" fmla="*/ 16288 w 32575"/>
                  <a:gd name="connsiteY3" fmla="*/ 727615 h 727614"/>
                  <a:gd name="connsiteX4" fmla="*/ 16288 w 32575"/>
                  <a:gd name="connsiteY4" fmla="*/ 727615 h 727614"/>
                  <a:gd name="connsiteX5" fmla="*/ 0 w 32575"/>
                  <a:gd name="connsiteY5" fmla="*/ 711327 h 727614"/>
                  <a:gd name="connsiteX6" fmla="*/ 0 w 32575"/>
                  <a:gd name="connsiteY6" fmla="*/ 0 h 727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575" h="727614">
                    <a:moveTo>
                      <a:pt x="95" y="0"/>
                    </a:moveTo>
                    <a:lnTo>
                      <a:pt x="32575" y="0"/>
                    </a:lnTo>
                    <a:lnTo>
                      <a:pt x="32575" y="711327"/>
                    </a:lnTo>
                    <a:cubicBezTo>
                      <a:pt x="32575" y="720281"/>
                      <a:pt x="25241" y="727615"/>
                      <a:pt x="16288" y="727615"/>
                    </a:cubicBezTo>
                    <a:lnTo>
                      <a:pt x="16288" y="727615"/>
                    </a:lnTo>
                    <a:cubicBezTo>
                      <a:pt x="7334" y="727615"/>
                      <a:pt x="0" y="720281"/>
                      <a:pt x="0" y="711327"/>
                    </a:cubicBezTo>
                    <a:lnTo>
                      <a:pt x="0" y="0"/>
                    </a:lnTo>
                    <a:close/>
                  </a:path>
                </a:pathLst>
              </a:custGeom>
              <a:solidFill>
                <a:schemeClr val="accent3"/>
              </a:solidFill>
              <a:ln w="9525" cap="flat">
                <a:noFill/>
                <a:prstDash val="solid"/>
                <a:miter/>
              </a:ln>
            </p:spPr>
            <p:txBody>
              <a:bodyPr rtlCol="0" anchor="ctr"/>
              <a:lstStyle/>
              <a:p>
                <a:endParaRPr lang="zh-CN" altLang="en-US">
                  <a:latin typeface="+mn-ea"/>
                </a:endParaRPr>
              </a:p>
            </p:txBody>
          </p:sp>
          <p:sp>
            <p:nvSpPr>
              <p:cNvPr id="39" name="知鱼-17"/>
              <p:cNvSpPr/>
              <p:nvPr/>
            </p:nvSpPr>
            <p:spPr>
              <a:xfrm>
                <a:off x="4169003" y="4218243"/>
                <a:ext cx="1735887" cy="38071"/>
              </a:xfrm>
              <a:custGeom>
                <a:avLst/>
                <a:gdLst>
                  <a:gd name="connsiteX0" fmla="*/ 621221 w 637508"/>
                  <a:gd name="connsiteY0" fmla="*/ 32575 h 32575"/>
                  <a:gd name="connsiteX1" fmla="*/ 16288 w 637508"/>
                  <a:gd name="connsiteY1" fmla="*/ 32575 h 32575"/>
                  <a:gd name="connsiteX2" fmla="*/ 0 w 637508"/>
                  <a:gd name="connsiteY2" fmla="*/ 16288 h 32575"/>
                  <a:gd name="connsiteX3" fmla="*/ 0 w 637508"/>
                  <a:gd name="connsiteY3" fmla="*/ 16288 h 32575"/>
                  <a:gd name="connsiteX4" fmla="*/ 16288 w 637508"/>
                  <a:gd name="connsiteY4" fmla="*/ 0 h 32575"/>
                  <a:gd name="connsiteX5" fmla="*/ 621221 w 637508"/>
                  <a:gd name="connsiteY5" fmla="*/ 0 h 32575"/>
                  <a:gd name="connsiteX6" fmla="*/ 637508 w 637508"/>
                  <a:gd name="connsiteY6" fmla="*/ 16288 h 32575"/>
                  <a:gd name="connsiteX7" fmla="*/ 637508 w 637508"/>
                  <a:gd name="connsiteY7" fmla="*/ 16288 h 32575"/>
                  <a:gd name="connsiteX8" fmla="*/ 621221 w 637508"/>
                  <a:gd name="connsiteY8" fmla="*/ 32575 h 32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7508" h="32575">
                    <a:moveTo>
                      <a:pt x="621221" y="32575"/>
                    </a:moveTo>
                    <a:lnTo>
                      <a:pt x="16288" y="32575"/>
                    </a:lnTo>
                    <a:cubicBezTo>
                      <a:pt x="7334" y="32575"/>
                      <a:pt x="0" y="25241"/>
                      <a:pt x="0" y="16288"/>
                    </a:cubicBezTo>
                    <a:lnTo>
                      <a:pt x="0" y="16288"/>
                    </a:lnTo>
                    <a:cubicBezTo>
                      <a:pt x="0" y="7334"/>
                      <a:pt x="7334" y="0"/>
                      <a:pt x="16288" y="0"/>
                    </a:cubicBezTo>
                    <a:lnTo>
                      <a:pt x="621221" y="0"/>
                    </a:lnTo>
                    <a:cubicBezTo>
                      <a:pt x="630174" y="0"/>
                      <a:pt x="637508" y="7334"/>
                      <a:pt x="637508" y="16288"/>
                    </a:cubicBezTo>
                    <a:lnTo>
                      <a:pt x="637508" y="16288"/>
                    </a:lnTo>
                    <a:cubicBezTo>
                      <a:pt x="637508" y="25241"/>
                      <a:pt x="630174" y="32575"/>
                      <a:pt x="621221" y="32575"/>
                    </a:cubicBezTo>
                    <a:close/>
                  </a:path>
                </a:pathLst>
              </a:custGeom>
              <a:solidFill>
                <a:schemeClr val="accent3"/>
              </a:solidFill>
              <a:ln w="9525" cap="flat">
                <a:noFill/>
                <a:prstDash val="solid"/>
                <a:miter/>
              </a:ln>
            </p:spPr>
            <p:txBody>
              <a:bodyPr rtlCol="0" anchor="ctr"/>
              <a:lstStyle/>
              <a:p>
                <a:endParaRPr lang="zh-CN" altLang="en-US">
                  <a:latin typeface="+mn-ea"/>
                </a:endParaRPr>
              </a:p>
            </p:txBody>
          </p:sp>
          <p:grpSp>
            <p:nvGrpSpPr>
              <p:cNvPr id="40" name="图形 2"/>
              <p:cNvGrpSpPr/>
              <p:nvPr/>
            </p:nvGrpSpPr>
            <p:grpSpPr>
              <a:xfrm>
                <a:off x="2018131" y="3639929"/>
                <a:ext cx="1735886" cy="911719"/>
                <a:chOff x="8455628" y="4104512"/>
                <a:chExt cx="637508" cy="780098"/>
              </a:xfrm>
            </p:grpSpPr>
            <p:grpSp>
              <p:nvGrpSpPr>
                <p:cNvPr id="46" name="图形 2"/>
                <p:cNvGrpSpPr/>
                <p:nvPr/>
              </p:nvGrpSpPr>
              <p:grpSpPr>
                <a:xfrm>
                  <a:off x="8616124" y="4779645"/>
                  <a:ext cx="316420" cy="104965"/>
                  <a:chOff x="8616124" y="4779645"/>
                  <a:chExt cx="316420" cy="104965"/>
                </a:xfrm>
              </p:grpSpPr>
              <p:sp>
                <p:nvSpPr>
                  <p:cNvPr id="49" name="知鱼-18"/>
                  <p:cNvSpPr/>
                  <p:nvPr/>
                </p:nvSpPr>
                <p:spPr>
                  <a:xfrm>
                    <a:off x="8616124" y="4779645"/>
                    <a:ext cx="316420" cy="104965"/>
                  </a:xfrm>
                  <a:custGeom>
                    <a:avLst/>
                    <a:gdLst>
                      <a:gd name="connsiteX0" fmla="*/ 316421 w 316420"/>
                      <a:gd name="connsiteY0" fmla="*/ 52483 h 104965"/>
                      <a:gd name="connsiteX1" fmla="*/ 158210 w 316420"/>
                      <a:gd name="connsiteY1" fmla="*/ 104965 h 104965"/>
                      <a:gd name="connsiteX2" fmla="*/ 0 w 316420"/>
                      <a:gd name="connsiteY2" fmla="*/ 52483 h 104965"/>
                      <a:gd name="connsiteX3" fmla="*/ 158210 w 316420"/>
                      <a:gd name="connsiteY3" fmla="*/ 0 h 104965"/>
                      <a:gd name="connsiteX4" fmla="*/ 316421 w 316420"/>
                      <a:gd name="connsiteY4" fmla="*/ 52483 h 1049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6420" h="104965">
                        <a:moveTo>
                          <a:pt x="316421" y="52483"/>
                        </a:moveTo>
                        <a:cubicBezTo>
                          <a:pt x="316421" y="81468"/>
                          <a:pt x="245587" y="104965"/>
                          <a:pt x="158210" y="104965"/>
                        </a:cubicBezTo>
                        <a:cubicBezTo>
                          <a:pt x="70833" y="104965"/>
                          <a:pt x="0" y="81468"/>
                          <a:pt x="0" y="52483"/>
                        </a:cubicBezTo>
                        <a:cubicBezTo>
                          <a:pt x="0" y="23497"/>
                          <a:pt x="70833" y="0"/>
                          <a:pt x="158210" y="0"/>
                        </a:cubicBezTo>
                        <a:cubicBezTo>
                          <a:pt x="245587" y="0"/>
                          <a:pt x="316421" y="23497"/>
                          <a:pt x="316421" y="52483"/>
                        </a:cubicBezTo>
                        <a:close/>
                      </a:path>
                    </a:pathLst>
                  </a:custGeom>
                  <a:solidFill>
                    <a:srgbClr val="FFFFFF"/>
                  </a:solidFill>
                  <a:ln w="9525" cap="flat">
                    <a:noFill/>
                    <a:prstDash val="solid"/>
                    <a:miter/>
                  </a:ln>
                </p:spPr>
                <p:txBody>
                  <a:bodyPr rtlCol="0" anchor="ctr"/>
                  <a:lstStyle/>
                  <a:p>
                    <a:endParaRPr lang="zh-CN" altLang="en-US">
                      <a:latin typeface="+mn-ea"/>
                    </a:endParaRPr>
                  </a:p>
                </p:txBody>
              </p:sp>
              <p:sp>
                <p:nvSpPr>
                  <p:cNvPr id="50" name="知鱼-19"/>
                  <p:cNvSpPr/>
                  <p:nvPr/>
                </p:nvSpPr>
                <p:spPr>
                  <a:xfrm>
                    <a:off x="8661368" y="4800123"/>
                    <a:ext cx="225933" cy="64008"/>
                  </a:xfrm>
                  <a:custGeom>
                    <a:avLst/>
                    <a:gdLst>
                      <a:gd name="connsiteX0" fmla="*/ 225933 w 225933"/>
                      <a:gd name="connsiteY0" fmla="*/ 32004 h 64008"/>
                      <a:gd name="connsiteX1" fmla="*/ 112967 w 225933"/>
                      <a:gd name="connsiteY1" fmla="*/ 64008 h 64008"/>
                      <a:gd name="connsiteX2" fmla="*/ 0 w 225933"/>
                      <a:gd name="connsiteY2" fmla="*/ 32004 h 64008"/>
                      <a:gd name="connsiteX3" fmla="*/ 112967 w 225933"/>
                      <a:gd name="connsiteY3" fmla="*/ 0 h 64008"/>
                      <a:gd name="connsiteX4" fmla="*/ 225933 w 225933"/>
                      <a:gd name="connsiteY4" fmla="*/ 32004 h 640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933" h="64008">
                        <a:moveTo>
                          <a:pt x="225933" y="32004"/>
                        </a:moveTo>
                        <a:cubicBezTo>
                          <a:pt x="225933" y="49679"/>
                          <a:pt x="175356" y="64008"/>
                          <a:pt x="112967" y="64008"/>
                        </a:cubicBezTo>
                        <a:cubicBezTo>
                          <a:pt x="50577" y="64008"/>
                          <a:pt x="0" y="49679"/>
                          <a:pt x="0" y="32004"/>
                        </a:cubicBezTo>
                        <a:cubicBezTo>
                          <a:pt x="0" y="14329"/>
                          <a:pt x="50577" y="0"/>
                          <a:pt x="112967" y="0"/>
                        </a:cubicBezTo>
                        <a:cubicBezTo>
                          <a:pt x="175356" y="0"/>
                          <a:pt x="225933" y="14329"/>
                          <a:pt x="225933" y="32004"/>
                        </a:cubicBezTo>
                        <a:close/>
                      </a:path>
                    </a:pathLst>
                  </a:custGeom>
                  <a:solidFill>
                    <a:schemeClr val="accent2"/>
                  </a:solidFill>
                  <a:ln w="9525" cap="flat">
                    <a:noFill/>
                    <a:prstDash val="solid"/>
                    <a:miter/>
                  </a:ln>
                </p:spPr>
                <p:txBody>
                  <a:bodyPr rtlCol="0" anchor="ctr"/>
                  <a:lstStyle/>
                  <a:p>
                    <a:endParaRPr lang="zh-CN" altLang="en-US">
                      <a:latin typeface="+mn-ea"/>
                    </a:endParaRPr>
                  </a:p>
                </p:txBody>
              </p:sp>
            </p:grpSp>
            <p:sp>
              <p:nvSpPr>
                <p:cNvPr id="47" name="知鱼-20"/>
                <p:cNvSpPr/>
                <p:nvPr/>
              </p:nvSpPr>
              <p:spPr>
                <a:xfrm>
                  <a:off x="8768541" y="4104512"/>
                  <a:ext cx="13221" cy="727614"/>
                </a:xfrm>
                <a:custGeom>
                  <a:avLst/>
                  <a:gdLst>
                    <a:gd name="connsiteX0" fmla="*/ 95 w 32575"/>
                    <a:gd name="connsiteY0" fmla="*/ 0 h 727614"/>
                    <a:gd name="connsiteX1" fmla="*/ 32575 w 32575"/>
                    <a:gd name="connsiteY1" fmla="*/ 0 h 727614"/>
                    <a:gd name="connsiteX2" fmla="*/ 32575 w 32575"/>
                    <a:gd name="connsiteY2" fmla="*/ 711327 h 727614"/>
                    <a:gd name="connsiteX3" fmla="*/ 16288 w 32575"/>
                    <a:gd name="connsiteY3" fmla="*/ 727615 h 727614"/>
                    <a:gd name="connsiteX4" fmla="*/ 16288 w 32575"/>
                    <a:gd name="connsiteY4" fmla="*/ 727615 h 727614"/>
                    <a:gd name="connsiteX5" fmla="*/ 0 w 32575"/>
                    <a:gd name="connsiteY5" fmla="*/ 711327 h 727614"/>
                    <a:gd name="connsiteX6" fmla="*/ 0 w 32575"/>
                    <a:gd name="connsiteY6" fmla="*/ 0 h 727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575" h="727614">
                      <a:moveTo>
                        <a:pt x="95" y="0"/>
                      </a:moveTo>
                      <a:lnTo>
                        <a:pt x="32575" y="0"/>
                      </a:lnTo>
                      <a:lnTo>
                        <a:pt x="32575" y="711327"/>
                      </a:lnTo>
                      <a:cubicBezTo>
                        <a:pt x="32575" y="720280"/>
                        <a:pt x="25241" y="727615"/>
                        <a:pt x="16288" y="727615"/>
                      </a:cubicBezTo>
                      <a:lnTo>
                        <a:pt x="16288" y="727615"/>
                      </a:lnTo>
                      <a:cubicBezTo>
                        <a:pt x="7334" y="727615"/>
                        <a:pt x="0" y="720280"/>
                        <a:pt x="0" y="711327"/>
                      </a:cubicBezTo>
                      <a:lnTo>
                        <a:pt x="0" y="0"/>
                      </a:lnTo>
                      <a:close/>
                    </a:path>
                  </a:pathLst>
                </a:custGeom>
                <a:solidFill>
                  <a:schemeClr val="accent2"/>
                </a:solidFill>
                <a:ln w="9525" cap="flat">
                  <a:noFill/>
                  <a:prstDash val="solid"/>
                  <a:miter/>
                </a:ln>
              </p:spPr>
              <p:txBody>
                <a:bodyPr rtlCol="0" anchor="ctr"/>
                <a:lstStyle/>
                <a:p>
                  <a:endParaRPr lang="zh-CN" altLang="en-US">
                    <a:latin typeface="+mn-ea"/>
                  </a:endParaRPr>
                </a:p>
              </p:txBody>
            </p:sp>
            <p:sp>
              <p:nvSpPr>
                <p:cNvPr id="48" name="知鱼-21"/>
                <p:cNvSpPr/>
                <p:nvPr/>
              </p:nvSpPr>
              <p:spPr>
                <a:xfrm>
                  <a:off x="8455628" y="4104512"/>
                  <a:ext cx="637508" cy="32575"/>
                </a:xfrm>
                <a:custGeom>
                  <a:avLst/>
                  <a:gdLst>
                    <a:gd name="connsiteX0" fmla="*/ 621220 w 637508"/>
                    <a:gd name="connsiteY0" fmla="*/ 32575 h 32575"/>
                    <a:gd name="connsiteX1" fmla="*/ 16288 w 637508"/>
                    <a:gd name="connsiteY1" fmla="*/ 32575 h 32575"/>
                    <a:gd name="connsiteX2" fmla="*/ 0 w 637508"/>
                    <a:gd name="connsiteY2" fmla="*/ 16288 h 32575"/>
                    <a:gd name="connsiteX3" fmla="*/ 0 w 637508"/>
                    <a:gd name="connsiteY3" fmla="*/ 16288 h 32575"/>
                    <a:gd name="connsiteX4" fmla="*/ 16288 w 637508"/>
                    <a:gd name="connsiteY4" fmla="*/ 0 h 32575"/>
                    <a:gd name="connsiteX5" fmla="*/ 621220 w 637508"/>
                    <a:gd name="connsiteY5" fmla="*/ 0 h 32575"/>
                    <a:gd name="connsiteX6" fmla="*/ 637508 w 637508"/>
                    <a:gd name="connsiteY6" fmla="*/ 16288 h 32575"/>
                    <a:gd name="connsiteX7" fmla="*/ 637508 w 637508"/>
                    <a:gd name="connsiteY7" fmla="*/ 16288 h 32575"/>
                    <a:gd name="connsiteX8" fmla="*/ 621220 w 637508"/>
                    <a:gd name="connsiteY8" fmla="*/ 32575 h 32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7508" h="32575">
                      <a:moveTo>
                        <a:pt x="621220" y="32575"/>
                      </a:moveTo>
                      <a:lnTo>
                        <a:pt x="16288" y="32575"/>
                      </a:lnTo>
                      <a:cubicBezTo>
                        <a:pt x="7334" y="32575"/>
                        <a:pt x="0" y="25241"/>
                        <a:pt x="0" y="16288"/>
                      </a:cubicBezTo>
                      <a:lnTo>
                        <a:pt x="0" y="16288"/>
                      </a:lnTo>
                      <a:cubicBezTo>
                        <a:pt x="0" y="7334"/>
                        <a:pt x="7334" y="0"/>
                        <a:pt x="16288" y="0"/>
                      </a:cubicBezTo>
                      <a:lnTo>
                        <a:pt x="621220" y="0"/>
                      </a:lnTo>
                      <a:cubicBezTo>
                        <a:pt x="630174" y="0"/>
                        <a:pt x="637508" y="7334"/>
                        <a:pt x="637508" y="16288"/>
                      </a:cubicBezTo>
                      <a:lnTo>
                        <a:pt x="637508" y="16288"/>
                      </a:lnTo>
                      <a:cubicBezTo>
                        <a:pt x="637508" y="25337"/>
                        <a:pt x="630174" y="32575"/>
                        <a:pt x="621220" y="32575"/>
                      </a:cubicBezTo>
                      <a:close/>
                    </a:path>
                  </a:pathLst>
                </a:custGeom>
                <a:solidFill>
                  <a:schemeClr val="accent2"/>
                </a:solidFill>
                <a:ln w="9525" cap="flat">
                  <a:noFill/>
                  <a:prstDash val="solid"/>
                  <a:miter/>
                </a:ln>
              </p:spPr>
              <p:txBody>
                <a:bodyPr rtlCol="0" anchor="ctr"/>
                <a:lstStyle/>
                <a:p>
                  <a:endParaRPr lang="zh-CN" altLang="en-US">
                    <a:latin typeface="+mn-ea"/>
                  </a:endParaRPr>
                </a:p>
              </p:txBody>
            </p:sp>
          </p:grpSp>
          <p:grpSp>
            <p:nvGrpSpPr>
              <p:cNvPr id="41" name="图形 2"/>
              <p:cNvGrpSpPr/>
              <p:nvPr/>
            </p:nvGrpSpPr>
            <p:grpSpPr>
              <a:xfrm>
                <a:off x="721865" y="3954526"/>
                <a:ext cx="343908" cy="48980"/>
                <a:chOff x="7979568" y="4373689"/>
                <a:chExt cx="126301" cy="41909"/>
              </a:xfrm>
            </p:grpSpPr>
            <p:sp>
              <p:nvSpPr>
                <p:cNvPr id="44" name="知鱼-22"/>
                <p:cNvSpPr/>
                <p:nvPr/>
              </p:nvSpPr>
              <p:spPr>
                <a:xfrm>
                  <a:off x="7979568" y="4373689"/>
                  <a:ext cx="126301" cy="41909"/>
                </a:xfrm>
                <a:custGeom>
                  <a:avLst/>
                  <a:gdLst>
                    <a:gd name="connsiteX0" fmla="*/ 126301 w 126301"/>
                    <a:gd name="connsiteY0" fmla="*/ 20955 h 41909"/>
                    <a:gd name="connsiteX1" fmla="*/ 63151 w 126301"/>
                    <a:gd name="connsiteY1" fmla="*/ 41910 h 41909"/>
                    <a:gd name="connsiteX2" fmla="*/ 0 w 126301"/>
                    <a:gd name="connsiteY2" fmla="*/ 20955 h 41909"/>
                    <a:gd name="connsiteX3" fmla="*/ 63151 w 126301"/>
                    <a:gd name="connsiteY3" fmla="*/ 0 h 41909"/>
                    <a:gd name="connsiteX4" fmla="*/ 126301 w 126301"/>
                    <a:gd name="connsiteY4" fmla="*/ 20955 h 419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301" h="41909">
                      <a:moveTo>
                        <a:pt x="126301" y="20955"/>
                      </a:moveTo>
                      <a:cubicBezTo>
                        <a:pt x="126301" y="32528"/>
                        <a:pt x="98028" y="41910"/>
                        <a:pt x="63151" y="41910"/>
                      </a:cubicBezTo>
                      <a:cubicBezTo>
                        <a:pt x="28274" y="41910"/>
                        <a:pt x="0" y="32528"/>
                        <a:pt x="0" y="20955"/>
                      </a:cubicBezTo>
                      <a:cubicBezTo>
                        <a:pt x="0" y="9382"/>
                        <a:pt x="28274" y="0"/>
                        <a:pt x="63151" y="0"/>
                      </a:cubicBezTo>
                      <a:cubicBezTo>
                        <a:pt x="98028" y="0"/>
                        <a:pt x="126301" y="9382"/>
                        <a:pt x="126301" y="20955"/>
                      </a:cubicBezTo>
                      <a:close/>
                    </a:path>
                  </a:pathLst>
                </a:custGeom>
                <a:solidFill>
                  <a:srgbClr val="FFFFFF"/>
                </a:solidFill>
                <a:ln w="9525" cap="flat">
                  <a:noFill/>
                  <a:prstDash val="solid"/>
                  <a:miter/>
                </a:ln>
              </p:spPr>
              <p:txBody>
                <a:bodyPr rtlCol="0" anchor="ctr"/>
                <a:lstStyle/>
                <a:p>
                  <a:endParaRPr lang="zh-CN" altLang="en-US">
                    <a:latin typeface="+mn-ea"/>
                  </a:endParaRPr>
                </a:p>
              </p:txBody>
            </p:sp>
            <p:sp>
              <p:nvSpPr>
                <p:cNvPr id="45" name="知鱼-23"/>
                <p:cNvSpPr/>
                <p:nvPr/>
              </p:nvSpPr>
              <p:spPr>
                <a:xfrm>
                  <a:off x="7997666" y="4381880"/>
                  <a:ext cx="90106" cy="25527"/>
                </a:xfrm>
                <a:custGeom>
                  <a:avLst/>
                  <a:gdLst>
                    <a:gd name="connsiteX0" fmla="*/ 90106 w 90106"/>
                    <a:gd name="connsiteY0" fmla="*/ 12764 h 25527"/>
                    <a:gd name="connsiteX1" fmla="*/ 45053 w 90106"/>
                    <a:gd name="connsiteY1" fmla="*/ 25527 h 25527"/>
                    <a:gd name="connsiteX2" fmla="*/ 0 w 90106"/>
                    <a:gd name="connsiteY2" fmla="*/ 12764 h 25527"/>
                    <a:gd name="connsiteX3" fmla="*/ 45053 w 90106"/>
                    <a:gd name="connsiteY3" fmla="*/ 0 h 25527"/>
                    <a:gd name="connsiteX4" fmla="*/ 90106 w 90106"/>
                    <a:gd name="connsiteY4" fmla="*/ 12764 h 25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106" h="25527">
                      <a:moveTo>
                        <a:pt x="90106" y="12764"/>
                      </a:moveTo>
                      <a:cubicBezTo>
                        <a:pt x="90106" y="19812"/>
                        <a:pt x="69914" y="25527"/>
                        <a:pt x="45053" y="25527"/>
                      </a:cubicBezTo>
                      <a:cubicBezTo>
                        <a:pt x="20193" y="25527"/>
                        <a:pt x="0" y="19812"/>
                        <a:pt x="0" y="12764"/>
                      </a:cubicBezTo>
                      <a:cubicBezTo>
                        <a:pt x="0" y="5715"/>
                        <a:pt x="20193" y="0"/>
                        <a:pt x="45053" y="0"/>
                      </a:cubicBezTo>
                      <a:cubicBezTo>
                        <a:pt x="69914" y="0"/>
                        <a:pt x="90106" y="5715"/>
                        <a:pt x="90106" y="12764"/>
                      </a:cubicBezTo>
                      <a:close/>
                    </a:path>
                  </a:pathLst>
                </a:custGeom>
                <a:solidFill>
                  <a:schemeClr val="accent1"/>
                </a:solidFill>
                <a:ln w="9525" cap="flat">
                  <a:noFill/>
                  <a:prstDash val="solid"/>
                  <a:miter/>
                </a:ln>
              </p:spPr>
              <p:txBody>
                <a:bodyPr rtlCol="0" anchor="ctr"/>
                <a:lstStyle/>
                <a:p>
                  <a:endParaRPr lang="zh-CN" altLang="en-US">
                    <a:latin typeface="+mn-ea"/>
                  </a:endParaRPr>
                </a:p>
              </p:txBody>
            </p:sp>
          </p:grpSp>
          <p:sp>
            <p:nvSpPr>
              <p:cNvPr id="42" name="知鱼-24"/>
              <p:cNvSpPr/>
              <p:nvPr/>
            </p:nvSpPr>
            <p:spPr>
              <a:xfrm>
                <a:off x="873282" y="3128635"/>
                <a:ext cx="36000" cy="850380"/>
              </a:xfrm>
              <a:custGeom>
                <a:avLst/>
                <a:gdLst>
                  <a:gd name="connsiteX0" fmla="*/ 95 w 32575"/>
                  <a:gd name="connsiteY0" fmla="*/ 0 h 727614"/>
                  <a:gd name="connsiteX1" fmla="*/ 32576 w 32575"/>
                  <a:gd name="connsiteY1" fmla="*/ 0 h 727614"/>
                  <a:gd name="connsiteX2" fmla="*/ 32576 w 32575"/>
                  <a:gd name="connsiteY2" fmla="*/ 711327 h 727614"/>
                  <a:gd name="connsiteX3" fmla="*/ 16288 w 32575"/>
                  <a:gd name="connsiteY3" fmla="*/ 727615 h 727614"/>
                  <a:gd name="connsiteX4" fmla="*/ 16288 w 32575"/>
                  <a:gd name="connsiteY4" fmla="*/ 727615 h 727614"/>
                  <a:gd name="connsiteX5" fmla="*/ 0 w 32575"/>
                  <a:gd name="connsiteY5" fmla="*/ 711327 h 727614"/>
                  <a:gd name="connsiteX6" fmla="*/ 0 w 32575"/>
                  <a:gd name="connsiteY6" fmla="*/ 0 h 727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575" h="727614">
                    <a:moveTo>
                      <a:pt x="95" y="0"/>
                    </a:moveTo>
                    <a:lnTo>
                      <a:pt x="32576" y="0"/>
                    </a:lnTo>
                    <a:lnTo>
                      <a:pt x="32576" y="711327"/>
                    </a:lnTo>
                    <a:cubicBezTo>
                      <a:pt x="32576" y="720281"/>
                      <a:pt x="25241" y="727615"/>
                      <a:pt x="16288" y="727615"/>
                    </a:cubicBezTo>
                    <a:lnTo>
                      <a:pt x="16288" y="727615"/>
                    </a:lnTo>
                    <a:cubicBezTo>
                      <a:pt x="7334" y="727615"/>
                      <a:pt x="0" y="720281"/>
                      <a:pt x="0" y="711327"/>
                    </a:cubicBezTo>
                    <a:lnTo>
                      <a:pt x="0" y="0"/>
                    </a:lnTo>
                    <a:close/>
                  </a:path>
                </a:pathLst>
              </a:custGeom>
              <a:solidFill>
                <a:schemeClr val="accent1"/>
              </a:solidFill>
              <a:ln w="9525" cap="flat">
                <a:noFill/>
                <a:prstDash val="solid"/>
                <a:miter/>
              </a:ln>
            </p:spPr>
            <p:txBody>
              <a:bodyPr rtlCol="0" anchor="ctr"/>
              <a:lstStyle/>
              <a:p>
                <a:endParaRPr lang="zh-CN" altLang="en-US" dirty="0">
                  <a:latin typeface="+mn-ea"/>
                </a:endParaRPr>
              </a:p>
            </p:txBody>
          </p:sp>
          <p:sp>
            <p:nvSpPr>
              <p:cNvPr id="43" name="知鱼-25"/>
              <p:cNvSpPr/>
              <p:nvPr/>
            </p:nvSpPr>
            <p:spPr>
              <a:xfrm>
                <a:off x="26008" y="3128635"/>
                <a:ext cx="1735887" cy="38071"/>
              </a:xfrm>
              <a:custGeom>
                <a:avLst/>
                <a:gdLst>
                  <a:gd name="connsiteX0" fmla="*/ 621221 w 637508"/>
                  <a:gd name="connsiteY0" fmla="*/ 32576 h 32575"/>
                  <a:gd name="connsiteX1" fmla="*/ 16288 w 637508"/>
                  <a:gd name="connsiteY1" fmla="*/ 32576 h 32575"/>
                  <a:gd name="connsiteX2" fmla="*/ 0 w 637508"/>
                  <a:gd name="connsiteY2" fmla="*/ 16288 h 32575"/>
                  <a:gd name="connsiteX3" fmla="*/ 0 w 637508"/>
                  <a:gd name="connsiteY3" fmla="*/ 16288 h 32575"/>
                  <a:gd name="connsiteX4" fmla="*/ 16288 w 637508"/>
                  <a:gd name="connsiteY4" fmla="*/ 0 h 32575"/>
                  <a:gd name="connsiteX5" fmla="*/ 621221 w 637508"/>
                  <a:gd name="connsiteY5" fmla="*/ 0 h 32575"/>
                  <a:gd name="connsiteX6" fmla="*/ 637508 w 637508"/>
                  <a:gd name="connsiteY6" fmla="*/ 16288 h 32575"/>
                  <a:gd name="connsiteX7" fmla="*/ 637508 w 637508"/>
                  <a:gd name="connsiteY7" fmla="*/ 16288 h 32575"/>
                  <a:gd name="connsiteX8" fmla="*/ 621221 w 637508"/>
                  <a:gd name="connsiteY8" fmla="*/ 32576 h 32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7508" h="32575">
                    <a:moveTo>
                      <a:pt x="621221" y="32576"/>
                    </a:moveTo>
                    <a:lnTo>
                      <a:pt x="16288" y="32576"/>
                    </a:lnTo>
                    <a:cubicBezTo>
                      <a:pt x="7334" y="32576"/>
                      <a:pt x="0" y="25241"/>
                      <a:pt x="0" y="16288"/>
                    </a:cubicBezTo>
                    <a:lnTo>
                      <a:pt x="0" y="16288"/>
                    </a:lnTo>
                    <a:cubicBezTo>
                      <a:pt x="0" y="7334"/>
                      <a:pt x="7334" y="0"/>
                      <a:pt x="16288" y="0"/>
                    </a:cubicBezTo>
                    <a:lnTo>
                      <a:pt x="621221" y="0"/>
                    </a:lnTo>
                    <a:cubicBezTo>
                      <a:pt x="630174" y="0"/>
                      <a:pt x="637508" y="7334"/>
                      <a:pt x="637508" y="16288"/>
                    </a:cubicBezTo>
                    <a:lnTo>
                      <a:pt x="637508" y="16288"/>
                    </a:lnTo>
                    <a:cubicBezTo>
                      <a:pt x="637508" y="25241"/>
                      <a:pt x="630174" y="32576"/>
                      <a:pt x="621221" y="32576"/>
                    </a:cubicBezTo>
                    <a:close/>
                  </a:path>
                </a:pathLst>
              </a:custGeom>
              <a:solidFill>
                <a:schemeClr val="accent1"/>
              </a:solidFill>
              <a:ln w="9525" cap="flat">
                <a:noFill/>
                <a:prstDash val="solid"/>
                <a:miter/>
              </a:ln>
            </p:spPr>
            <p:txBody>
              <a:bodyPr rtlCol="0" anchor="ctr"/>
              <a:lstStyle/>
              <a:p>
                <a:endParaRPr lang="zh-CN" altLang="en-US">
                  <a:latin typeface="+mn-ea"/>
                </a:endParaRPr>
              </a:p>
            </p:txBody>
          </p:sp>
        </p:grpSp>
        <p:grpSp>
          <p:nvGrpSpPr>
            <p:cNvPr id="10" name="组合 9"/>
            <p:cNvGrpSpPr/>
            <p:nvPr/>
          </p:nvGrpSpPr>
          <p:grpSpPr>
            <a:xfrm>
              <a:off x="146824" y="1789820"/>
              <a:ext cx="1923703" cy="1341905"/>
              <a:chOff x="319334" y="2670029"/>
              <a:chExt cx="1923703" cy="1341905"/>
            </a:xfrm>
          </p:grpSpPr>
          <p:sp>
            <p:nvSpPr>
              <p:cNvPr id="25" name="知鱼-26"/>
              <p:cNvSpPr txBox="1"/>
              <p:nvPr/>
            </p:nvSpPr>
            <p:spPr>
              <a:xfrm>
                <a:off x="346009" y="2670029"/>
                <a:ext cx="1870353" cy="369332"/>
              </a:xfrm>
              <a:prstGeom prst="rect">
                <a:avLst/>
              </a:prstGeom>
              <a:noFill/>
            </p:spPr>
            <p:txBody>
              <a:bodyPr wrap="square" rtlCol="0">
                <a:spAutoFit/>
              </a:bodyPr>
              <a:lstStyle>
                <a:defPPr>
                  <a:defRPr lang="zh-CN"/>
                </a:defPPr>
                <a:lvl1pPr algn="dist">
                  <a:defRPr>
                    <a:latin typeface="华文仿宋" panose="02010600040101010101" pitchFamily="2" charset="-122"/>
                    <a:ea typeface="华文仿宋" panose="02010600040101010101" pitchFamily="2" charset="-122"/>
                  </a:defRPr>
                </a:lvl1pPr>
              </a:lstStyle>
              <a:p>
                <a:pPr algn="ctr"/>
                <a:r>
                  <a:rPr lang="zh-CN" altLang="en-US" dirty="0">
                    <a:latin typeface="+mn-ea"/>
                    <a:ea typeface="+mn-ea"/>
                    <a:cs typeface="Calibri" panose="020F0502020204030204" pitchFamily="34" charset="0"/>
                  </a:rPr>
                  <a:t>添加标题文本</a:t>
                </a:r>
                <a:endParaRPr lang="en-US" altLang="zh-CN" dirty="0">
                  <a:latin typeface="+mn-ea"/>
                  <a:ea typeface="+mn-ea"/>
                  <a:cs typeface="Calibri" panose="020F0502020204030204" pitchFamily="34" charset="0"/>
                </a:endParaRPr>
              </a:p>
            </p:txBody>
          </p:sp>
          <p:sp>
            <p:nvSpPr>
              <p:cNvPr id="26" name="知鱼-27"/>
              <p:cNvSpPr txBox="1"/>
              <p:nvPr/>
            </p:nvSpPr>
            <p:spPr>
              <a:xfrm>
                <a:off x="319334" y="2983639"/>
                <a:ext cx="1923703" cy="1028295"/>
              </a:xfrm>
              <a:prstGeom prst="rect">
                <a:avLst/>
              </a:prstGeom>
              <a:noFill/>
            </p:spPr>
            <p:txBody>
              <a:bodyPr wrap="square" rtlCol="0">
                <a:spAutoFit/>
              </a:bodyPr>
              <a:lstStyle>
                <a:defPPr>
                  <a:defRPr lang="zh-CN"/>
                </a:defPPr>
                <a:lvl1pPr algn="dist">
                  <a:defRPr>
                    <a:latin typeface="华文仿宋" panose="02010600040101010101" pitchFamily="2" charset="-122"/>
                    <a:ea typeface="华文仿宋" panose="02010600040101010101" pitchFamily="2" charset="-122"/>
                  </a:defRPr>
                </a:lvl1pPr>
              </a:lstStyle>
              <a:p>
                <a:pPr algn="ctr">
                  <a:lnSpc>
                    <a:spcPct val="150000"/>
                  </a:lnSpc>
                </a:pPr>
                <a:r>
                  <a:rPr lang="zh-CN" altLang="en-US" sz="1400" dirty="0">
                    <a:latin typeface="+mn-ea"/>
                    <a:ea typeface="+mn-ea"/>
                    <a:cs typeface="Calibri" panose="020F0502020204030204" pitchFamily="34" charset="0"/>
                  </a:rPr>
                  <a:t>点击此处请输入文本内容点击此处请输入文本内容</a:t>
                </a:r>
                <a:endParaRPr lang="en-US" altLang="zh-CN" sz="1400" dirty="0">
                  <a:latin typeface="+mn-ea"/>
                  <a:ea typeface="+mn-ea"/>
                  <a:cs typeface="Calibri" panose="020F0502020204030204" pitchFamily="34" charset="0"/>
                </a:endParaRPr>
              </a:p>
            </p:txBody>
          </p:sp>
        </p:grpSp>
        <p:grpSp>
          <p:nvGrpSpPr>
            <p:cNvPr id="11" name="组合 10"/>
            <p:cNvGrpSpPr/>
            <p:nvPr/>
          </p:nvGrpSpPr>
          <p:grpSpPr>
            <a:xfrm>
              <a:off x="2090263" y="2129313"/>
              <a:ext cx="1923703" cy="1341905"/>
              <a:chOff x="319334" y="2670029"/>
              <a:chExt cx="1923703" cy="1341905"/>
            </a:xfrm>
          </p:grpSpPr>
          <p:sp>
            <p:nvSpPr>
              <p:cNvPr id="22" name="知鱼-28"/>
              <p:cNvSpPr txBox="1"/>
              <p:nvPr/>
            </p:nvSpPr>
            <p:spPr>
              <a:xfrm>
                <a:off x="346009" y="2670029"/>
                <a:ext cx="1870353" cy="369332"/>
              </a:xfrm>
              <a:prstGeom prst="rect">
                <a:avLst/>
              </a:prstGeom>
              <a:noFill/>
            </p:spPr>
            <p:txBody>
              <a:bodyPr wrap="square" rtlCol="0">
                <a:spAutoFit/>
              </a:bodyPr>
              <a:lstStyle>
                <a:defPPr>
                  <a:defRPr lang="zh-CN"/>
                </a:defPPr>
                <a:lvl1pPr algn="dist">
                  <a:defRPr>
                    <a:latin typeface="华文仿宋" panose="02010600040101010101" pitchFamily="2" charset="-122"/>
                    <a:ea typeface="华文仿宋" panose="02010600040101010101" pitchFamily="2" charset="-122"/>
                  </a:defRPr>
                </a:lvl1pPr>
              </a:lstStyle>
              <a:p>
                <a:pPr algn="ctr"/>
                <a:r>
                  <a:rPr lang="zh-CN" altLang="en-US" dirty="0">
                    <a:latin typeface="+mn-ea"/>
                    <a:ea typeface="+mn-ea"/>
                    <a:cs typeface="Calibri" panose="020F0502020204030204" pitchFamily="34" charset="0"/>
                  </a:rPr>
                  <a:t>添加标题文本</a:t>
                </a:r>
                <a:endParaRPr lang="en-US" altLang="zh-CN" dirty="0">
                  <a:latin typeface="+mn-ea"/>
                  <a:ea typeface="+mn-ea"/>
                  <a:cs typeface="Calibri" panose="020F0502020204030204" pitchFamily="34" charset="0"/>
                </a:endParaRPr>
              </a:p>
            </p:txBody>
          </p:sp>
          <p:sp>
            <p:nvSpPr>
              <p:cNvPr id="24" name="知鱼-29"/>
              <p:cNvSpPr txBox="1"/>
              <p:nvPr/>
            </p:nvSpPr>
            <p:spPr>
              <a:xfrm>
                <a:off x="319334" y="2983639"/>
                <a:ext cx="1923703" cy="1028295"/>
              </a:xfrm>
              <a:prstGeom prst="rect">
                <a:avLst/>
              </a:prstGeom>
              <a:noFill/>
            </p:spPr>
            <p:txBody>
              <a:bodyPr wrap="square" rtlCol="0">
                <a:spAutoFit/>
              </a:bodyPr>
              <a:lstStyle>
                <a:defPPr>
                  <a:defRPr lang="zh-CN"/>
                </a:defPPr>
                <a:lvl1pPr algn="dist">
                  <a:defRPr>
                    <a:latin typeface="华文仿宋" panose="02010600040101010101" pitchFamily="2" charset="-122"/>
                    <a:ea typeface="华文仿宋" panose="02010600040101010101" pitchFamily="2" charset="-122"/>
                  </a:defRPr>
                </a:lvl1pPr>
              </a:lstStyle>
              <a:p>
                <a:pPr algn="ctr">
                  <a:lnSpc>
                    <a:spcPct val="150000"/>
                  </a:lnSpc>
                </a:pPr>
                <a:r>
                  <a:rPr lang="zh-CN" altLang="en-US" sz="1400" dirty="0">
                    <a:latin typeface="+mn-ea"/>
                    <a:ea typeface="+mn-ea"/>
                    <a:cs typeface="Calibri" panose="020F0502020204030204" pitchFamily="34" charset="0"/>
                  </a:rPr>
                  <a:t>点击此处请输入文本内容点击此处请输入文本内容</a:t>
                </a:r>
                <a:endParaRPr lang="en-US" altLang="zh-CN" sz="1400" dirty="0">
                  <a:latin typeface="+mn-ea"/>
                  <a:ea typeface="+mn-ea"/>
                  <a:cs typeface="Calibri" panose="020F0502020204030204" pitchFamily="34" charset="0"/>
                </a:endParaRPr>
              </a:p>
            </p:txBody>
          </p:sp>
        </p:grpSp>
        <p:grpSp>
          <p:nvGrpSpPr>
            <p:cNvPr id="12" name="组合 11"/>
            <p:cNvGrpSpPr/>
            <p:nvPr/>
          </p:nvGrpSpPr>
          <p:grpSpPr>
            <a:xfrm>
              <a:off x="4210618" y="2777585"/>
              <a:ext cx="1923703" cy="1341905"/>
              <a:chOff x="319334" y="2670029"/>
              <a:chExt cx="1923703" cy="1341905"/>
            </a:xfrm>
          </p:grpSpPr>
          <p:sp>
            <p:nvSpPr>
              <p:cNvPr id="19" name="知鱼-30"/>
              <p:cNvSpPr txBox="1"/>
              <p:nvPr/>
            </p:nvSpPr>
            <p:spPr>
              <a:xfrm>
                <a:off x="346009" y="2670029"/>
                <a:ext cx="1870353" cy="369332"/>
              </a:xfrm>
              <a:prstGeom prst="rect">
                <a:avLst/>
              </a:prstGeom>
              <a:noFill/>
            </p:spPr>
            <p:txBody>
              <a:bodyPr wrap="square" rtlCol="0">
                <a:spAutoFit/>
              </a:bodyPr>
              <a:lstStyle>
                <a:defPPr>
                  <a:defRPr lang="zh-CN"/>
                </a:defPPr>
                <a:lvl1pPr algn="dist">
                  <a:defRPr>
                    <a:latin typeface="华文仿宋" panose="02010600040101010101" pitchFamily="2" charset="-122"/>
                    <a:ea typeface="华文仿宋" panose="02010600040101010101" pitchFamily="2" charset="-122"/>
                  </a:defRPr>
                </a:lvl1pPr>
              </a:lstStyle>
              <a:p>
                <a:pPr algn="ctr"/>
                <a:r>
                  <a:rPr lang="zh-CN" altLang="en-US" dirty="0">
                    <a:latin typeface="+mn-ea"/>
                    <a:ea typeface="+mn-ea"/>
                    <a:cs typeface="Calibri" panose="020F0502020204030204" pitchFamily="34" charset="0"/>
                  </a:rPr>
                  <a:t>添加标题文本</a:t>
                </a:r>
                <a:endParaRPr lang="en-US" altLang="zh-CN" dirty="0">
                  <a:latin typeface="+mn-ea"/>
                  <a:ea typeface="+mn-ea"/>
                  <a:cs typeface="Calibri" panose="020F0502020204030204" pitchFamily="34" charset="0"/>
                </a:endParaRPr>
              </a:p>
            </p:txBody>
          </p:sp>
          <p:sp>
            <p:nvSpPr>
              <p:cNvPr id="20" name="知鱼-31"/>
              <p:cNvSpPr txBox="1"/>
              <p:nvPr/>
            </p:nvSpPr>
            <p:spPr>
              <a:xfrm>
                <a:off x="319334" y="2983639"/>
                <a:ext cx="1923703" cy="1028295"/>
              </a:xfrm>
              <a:prstGeom prst="rect">
                <a:avLst/>
              </a:prstGeom>
              <a:noFill/>
            </p:spPr>
            <p:txBody>
              <a:bodyPr wrap="square" rtlCol="0">
                <a:spAutoFit/>
              </a:bodyPr>
              <a:lstStyle>
                <a:defPPr>
                  <a:defRPr lang="zh-CN"/>
                </a:defPPr>
                <a:lvl1pPr algn="dist">
                  <a:defRPr>
                    <a:latin typeface="华文仿宋" panose="02010600040101010101" pitchFamily="2" charset="-122"/>
                    <a:ea typeface="华文仿宋" panose="02010600040101010101" pitchFamily="2" charset="-122"/>
                  </a:defRPr>
                </a:lvl1pPr>
              </a:lstStyle>
              <a:p>
                <a:pPr algn="ctr">
                  <a:lnSpc>
                    <a:spcPct val="150000"/>
                  </a:lnSpc>
                </a:pPr>
                <a:r>
                  <a:rPr lang="zh-CN" altLang="en-US" sz="1400" dirty="0">
                    <a:latin typeface="+mn-ea"/>
                    <a:ea typeface="+mn-ea"/>
                    <a:cs typeface="Calibri" panose="020F0502020204030204" pitchFamily="34" charset="0"/>
                  </a:rPr>
                  <a:t>点击此处请输入文本内容点击此处请输入文本内容</a:t>
                </a:r>
                <a:endParaRPr lang="en-US" altLang="zh-CN" sz="1400" dirty="0">
                  <a:latin typeface="+mn-ea"/>
                  <a:ea typeface="+mn-ea"/>
                  <a:cs typeface="Calibri" panose="020F0502020204030204" pitchFamily="34" charset="0"/>
                </a:endParaRPr>
              </a:p>
            </p:txBody>
          </p:sp>
        </p:grpSp>
        <p:grpSp>
          <p:nvGrpSpPr>
            <p:cNvPr id="13" name="组合 12"/>
            <p:cNvGrpSpPr/>
            <p:nvPr/>
          </p:nvGrpSpPr>
          <p:grpSpPr>
            <a:xfrm>
              <a:off x="6746355" y="3368862"/>
              <a:ext cx="1923703" cy="1341905"/>
              <a:chOff x="319334" y="2670029"/>
              <a:chExt cx="1923703" cy="1341905"/>
            </a:xfrm>
          </p:grpSpPr>
          <p:sp>
            <p:nvSpPr>
              <p:cNvPr id="17" name="知鱼-32"/>
              <p:cNvSpPr txBox="1"/>
              <p:nvPr/>
            </p:nvSpPr>
            <p:spPr>
              <a:xfrm>
                <a:off x="346009" y="2670029"/>
                <a:ext cx="1870353" cy="369332"/>
              </a:xfrm>
              <a:prstGeom prst="rect">
                <a:avLst/>
              </a:prstGeom>
              <a:noFill/>
            </p:spPr>
            <p:txBody>
              <a:bodyPr wrap="square" rtlCol="0">
                <a:spAutoFit/>
              </a:bodyPr>
              <a:lstStyle>
                <a:defPPr>
                  <a:defRPr lang="zh-CN"/>
                </a:defPPr>
                <a:lvl1pPr algn="dist">
                  <a:defRPr>
                    <a:latin typeface="华文仿宋" panose="02010600040101010101" pitchFamily="2" charset="-122"/>
                    <a:ea typeface="华文仿宋" panose="02010600040101010101" pitchFamily="2" charset="-122"/>
                  </a:defRPr>
                </a:lvl1pPr>
              </a:lstStyle>
              <a:p>
                <a:pPr algn="ctr"/>
                <a:r>
                  <a:rPr lang="zh-CN" altLang="en-US" dirty="0">
                    <a:latin typeface="+mn-ea"/>
                    <a:ea typeface="+mn-ea"/>
                    <a:cs typeface="Calibri" panose="020F0502020204030204" pitchFamily="34" charset="0"/>
                  </a:rPr>
                  <a:t>添加标题文本</a:t>
                </a:r>
                <a:endParaRPr lang="en-US" altLang="zh-CN" dirty="0">
                  <a:latin typeface="+mn-ea"/>
                  <a:ea typeface="+mn-ea"/>
                  <a:cs typeface="Calibri" panose="020F0502020204030204" pitchFamily="34" charset="0"/>
                </a:endParaRPr>
              </a:p>
            </p:txBody>
          </p:sp>
          <p:sp>
            <p:nvSpPr>
              <p:cNvPr id="18" name="知鱼-33"/>
              <p:cNvSpPr txBox="1"/>
              <p:nvPr/>
            </p:nvSpPr>
            <p:spPr>
              <a:xfrm>
                <a:off x="319334" y="2983639"/>
                <a:ext cx="1923703" cy="1028295"/>
              </a:xfrm>
              <a:prstGeom prst="rect">
                <a:avLst/>
              </a:prstGeom>
              <a:noFill/>
            </p:spPr>
            <p:txBody>
              <a:bodyPr wrap="square" rtlCol="0">
                <a:spAutoFit/>
              </a:bodyPr>
              <a:lstStyle>
                <a:defPPr>
                  <a:defRPr lang="zh-CN"/>
                </a:defPPr>
                <a:lvl1pPr algn="dist">
                  <a:defRPr>
                    <a:latin typeface="华文仿宋" panose="02010600040101010101" pitchFamily="2" charset="-122"/>
                    <a:ea typeface="华文仿宋" panose="02010600040101010101" pitchFamily="2" charset="-122"/>
                  </a:defRPr>
                </a:lvl1pPr>
              </a:lstStyle>
              <a:p>
                <a:pPr algn="ctr">
                  <a:lnSpc>
                    <a:spcPct val="150000"/>
                  </a:lnSpc>
                </a:pPr>
                <a:r>
                  <a:rPr lang="zh-CN" altLang="en-US" sz="1400" dirty="0">
                    <a:latin typeface="+mn-ea"/>
                    <a:ea typeface="+mn-ea"/>
                    <a:cs typeface="Calibri" panose="020F0502020204030204" pitchFamily="34" charset="0"/>
                  </a:rPr>
                  <a:t>点击此处请输入文本内容点击此处请输入文本内容</a:t>
                </a:r>
                <a:endParaRPr lang="en-US" altLang="zh-CN" sz="1400" dirty="0">
                  <a:latin typeface="+mn-ea"/>
                  <a:ea typeface="+mn-ea"/>
                  <a:cs typeface="Calibri" panose="020F0502020204030204" pitchFamily="34" charset="0"/>
                </a:endParaRPr>
              </a:p>
            </p:txBody>
          </p:sp>
        </p:grpSp>
        <p:grpSp>
          <p:nvGrpSpPr>
            <p:cNvPr id="14" name="组合 13"/>
            <p:cNvGrpSpPr/>
            <p:nvPr/>
          </p:nvGrpSpPr>
          <p:grpSpPr>
            <a:xfrm>
              <a:off x="9054887" y="3862497"/>
              <a:ext cx="1923703" cy="1341905"/>
              <a:chOff x="319334" y="2670029"/>
              <a:chExt cx="1923703" cy="1341905"/>
            </a:xfrm>
          </p:grpSpPr>
          <p:sp>
            <p:nvSpPr>
              <p:cNvPr id="15" name="知鱼-34"/>
              <p:cNvSpPr txBox="1"/>
              <p:nvPr/>
            </p:nvSpPr>
            <p:spPr>
              <a:xfrm>
                <a:off x="346009" y="2670029"/>
                <a:ext cx="1870353" cy="369332"/>
              </a:xfrm>
              <a:prstGeom prst="rect">
                <a:avLst/>
              </a:prstGeom>
              <a:noFill/>
            </p:spPr>
            <p:txBody>
              <a:bodyPr wrap="square" rtlCol="0">
                <a:spAutoFit/>
              </a:bodyPr>
              <a:lstStyle>
                <a:defPPr>
                  <a:defRPr lang="zh-CN"/>
                </a:defPPr>
                <a:lvl1pPr algn="dist">
                  <a:defRPr>
                    <a:latin typeface="华文仿宋" panose="02010600040101010101" pitchFamily="2" charset="-122"/>
                    <a:ea typeface="华文仿宋" panose="02010600040101010101" pitchFamily="2" charset="-122"/>
                  </a:defRPr>
                </a:lvl1pPr>
              </a:lstStyle>
              <a:p>
                <a:pPr algn="ctr"/>
                <a:r>
                  <a:rPr lang="zh-CN" altLang="en-US" dirty="0">
                    <a:latin typeface="+mn-ea"/>
                    <a:ea typeface="+mn-ea"/>
                    <a:cs typeface="Calibri" panose="020F0502020204030204" pitchFamily="34" charset="0"/>
                  </a:rPr>
                  <a:t>添加标题文本</a:t>
                </a:r>
                <a:endParaRPr lang="en-US" altLang="zh-CN" dirty="0">
                  <a:latin typeface="+mn-ea"/>
                  <a:ea typeface="+mn-ea"/>
                  <a:cs typeface="Calibri" panose="020F0502020204030204" pitchFamily="34" charset="0"/>
                </a:endParaRPr>
              </a:p>
            </p:txBody>
          </p:sp>
          <p:sp>
            <p:nvSpPr>
              <p:cNvPr id="16" name="知鱼-35"/>
              <p:cNvSpPr txBox="1"/>
              <p:nvPr/>
            </p:nvSpPr>
            <p:spPr>
              <a:xfrm>
                <a:off x="319334" y="2983639"/>
                <a:ext cx="1923703" cy="1028295"/>
              </a:xfrm>
              <a:prstGeom prst="rect">
                <a:avLst/>
              </a:prstGeom>
              <a:noFill/>
            </p:spPr>
            <p:txBody>
              <a:bodyPr wrap="square" rtlCol="0">
                <a:spAutoFit/>
              </a:bodyPr>
              <a:lstStyle>
                <a:defPPr>
                  <a:defRPr lang="zh-CN"/>
                </a:defPPr>
                <a:lvl1pPr algn="dist">
                  <a:defRPr>
                    <a:latin typeface="华文仿宋" panose="02010600040101010101" pitchFamily="2" charset="-122"/>
                    <a:ea typeface="华文仿宋" panose="02010600040101010101" pitchFamily="2" charset="-122"/>
                  </a:defRPr>
                </a:lvl1pPr>
              </a:lstStyle>
              <a:p>
                <a:pPr algn="ctr">
                  <a:lnSpc>
                    <a:spcPct val="150000"/>
                  </a:lnSpc>
                </a:pPr>
                <a:r>
                  <a:rPr lang="zh-CN" altLang="en-US" sz="1400" dirty="0">
                    <a:latin typeface="+mn-ea"/>
                    <a:ea typeface="+mn-ea"/>
                    <a:cs typeface="Calibri" panose="020F0502020204030204" pitchFamily="34" charset="0"/>
                  </a:rPr>
                  <a:t>点击此处请输入文本内容点击此处请输入文本内容</a:t>
                </a:r>
                <a:endParaRPr lang="en-US" altLang="zh-CN" sz="1400" dirty="0">
                  <a:latin typeface="+mn-ea"/>
                  <a:ea typeface="+mn-ea"/>
                  <a:cs typeface="Calibri" panose="020F0502020204030204" pitchFamily="34" charset="0"/>
                </a:endParaRPr>
              </a:p>
            </p:txBody>
          </p:sp>
        </p:grpSp>
      </p:grpSp>
      <p:pic>
        <p:nvPicPr>
          <p:cNvPr id="21" name="图片 20"/>
          <p:cNvPicPr>
            <a:picLocks noChangeAspect="1"/>
          </p:cNvPicPr>
          <p:nvPr/>
        </p:nvPicPr>
        <p:blipFill>
          <a:blip r:embed="rId1"/>
          <a:srcRect/>
          <a:stretch>
            <a:fillRect/>
          </a:stretch>
        </p:blipFill>
        <p:spPr>
          <a:xfrm>
            <a:off x="0" y="0"/>
            <a:ext cx="7709095" cy="4336366"/>
          </a:xfrm>
          <a:custGeom>
            <a:avLst/>
            <a:gdLst>
              <a:gd name="connsiteX0" fmla="*/ 0 w 7709095"/>
              <a:gd name="connsiteY0" fmla="*/ 0 h 4336366"/>
              <a:gd name="connsiteX1" fmla="*/ 7709095 w 7709095"/>
              <a:gd name="connsiteY1" fmla="*/ 0 h 4336366"/>
              <a:gd name="connsiteX2" fmla="*/ 7709095 w 7709095"/>
              <a:gd name="connsiteY2" fmla="*/ 2968283 h 4336366"/>
              <a:gd name="connsiteX3" fmla="*/ 6696222 w 7709095"/>
              <a:gd name="connsiteY3" fmla="*/ 2968283 h 4336366"/>
              <a:gd name="connsiteX4" fmla="*/ 6696222 w 7709095"/>
              <a:gd name="connsiteY4" fmla="*/ 4336366 h 4336366"/>
              <a:gd name="connsiteX5" fmla="*/ 0 w 7709095"/>
              <a:gd name="connsiteY5" fmla="*/ 4336366 h 4336366"/>
              <a:gd name="connsiteX6" fmla="*/ 0 w 7709095"/>
              <a:gd name="connsiteY6" fmla="*/ 0 h 433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09095" h="4336366">
                <a:moveTo>
                  <a:pt x="0" y="0"/>
                </a:moveTo>
                <a:lnTo>
                  <a:pt x="7709095" y="0"/>
                </a:lnTo>
                <a:lnTo>
                  <a:pt x="7709095" y="2968283"/>
                </a:lnTo>
                <a:lnTo>
                  <a:pt x="6696222" y="2968283"/>
                </a:lnTo>
                <a:lnTo>
                  <a:pt x="6696222" y="4336366"/>
                </a:lnTo>
                <a:lnTo>
                  <a:pt x="0" y="4336366"/>
                </a:lnTo>
                <a:lnTo>
                  <a:pt x="0" y="0"/>
                </a:lnTo>
                <a:close/>
              </a:path>
            </a:pathLst>
          </a:custGeom>
        </p:spPr>
      </p:pic>
      <p:grpSp>
        <p:nvGrpSpPr>
          <p:cNvPr id="35" name="组合 34"/>
          <p:cNvGrpSpPr/>
          <p:nvPr/>
        </p:nvGrpSpPr>
        <p:grpSpPr>
          <a:xfrm>
            <a:off x="4847181" y="395493"/>
            <a:ext cx="2498328" cy="639168"/>
            <a:chOff x="4848279" y="670371"/>
            <a:chExt cx="2498328" cy="639168"/>
          </a:xfrm>
        </p:grpSpPr>
        <p:sp>
          <p:nvSpPr>
            <p:cNvPr id="36" name="文本框 35"/>
            <p:cNvSpPr txBox="1"/>
            <p:nvPr/>
          </p:nvSpPr>
          <p:spPr>
            <a:xfrm>
              <a:off x="4848279" y="670371"/>
              <a:ext cx="2498328" cy="400110"/>
            </a:xfrm>
            <a:prstGeom prst="rect">
              <a:avLst/>
            </a:prstGeom>
            <a:noFill/>
          </p:spPr>
          <p:txBody>
            <a:bodyPr wrap="square" rtlCol="0">
              <a:spAutoFit/>
            </a:bodyPr>
            <a:lstStyle>
              <a:defPPr>
                <a:defRPr lang="zh-CN"/>
              </a:defPPr>
              <a:lvl1pPr algn="dist">
                <a:defRPr sz="4800" b="1">
                  <a:gradFill>
                    <a:gsLst>
                      <a:gs pos="53000">
                        <a:srgbClr val="1F6CB6"/>
                      </a:gs>
                      <a:gs pos="100000">
                        <a:srgbClr val="4ABFEE"/>
                      </a:gs>
                      <a:gs pos="0">
                        <a:srgbClr val="00489D"/>
                      </a:gs>
                    </a:gsLst>
                    <a:lin ang="5400000" scaled="1"/>
                  </a:gradFill>
                  <a:latin typeface="微软雅黑" panose="020B0503020204020204" pitchFamily="34" charset="-122"/>
                  <a:ea typeface="微软雅黑" panose="020B0503020204020204" pitchFamily="34" charset="-122"/>
                </a:defRPr>
              </a:lvl1pPr>
            </a:lstStyle>
            <a:p>
              <a:pPr algn="ctr"/>
              <a:r>
                <a:rPr lang="zh-CN" altLang="en-US" sz="2000" b="0" dirty="0">
                  <a:solidFill>
                    <a:schemeClr val="tx1">
                      <a:lumMod val="85000"/>
                      <a:lumOff val="15000"/>
                    </a:schemeClr>
                  </a:solidFill>
                  <a:latin typeface="思源黑体 CN Medium" panose="020B0600000000000000" pitchFamily="34" charset="-122"/>
                  <a:ea typeface="思源黑体 CN Medium" panose="020B0600000000000000" pitchFamily="34" charset="-122"/>
                </a:rPr>
                <a:t>未来工作规划</a:t>
              </a:r>
              <a:endParaRPr lang="zh-CN" altLang="en-US" sz="2000" b="0" dirty="0">
                <a:solidFill>
                  <a:schemeClr val="tx1">
                    <a:lumMod val="85000"/>
                    <a:lumOff val="15000"/>
                  </a:schemeClr>
                </a:solidFill>
                <a:latin typeface="思源黑体 CN Medium" panose="020B0600000000000000" pitchFamily="34" charset="-122"/>
                <a:ea typeface="思源黑体 CN Medium" panose="020B0600000000000000" pitchFamily="34" charset="-122"/>
              </a:endParaRPr>
            </a:p>
          </p:txBody>
        </p:sp>
        <p:sp>
          <p:nvSpPr>
            <p:cNvPr id="37" name="矩形 36"/>
            <p:cNvSpPr/>
            <p:nvPr/>
          </p:nvSpPr>
          <p:spPr>
            <a:xfrm>
              <a:off x="4860289" y="1047929"/>
              <a:ext cx="2486317" cy="261610"/>
            </a:xfrm>
            <a:prstGeom prst="rect">
              <a:avLst/>
            </a:prstGeom>
            <a:noFill/>
          </p:spPr>
          <p:txBody>
            <a:bodyPr wrap="square" rtlCol="0">
              <a:spAutoFit/>
            </a:bodyPr>
            <a:lstStyle/>
            <a:p>
              <a:pPr algn="ctr"/>
              <a:r>
                <a:rPr lang="en-US" altLang="zh-CN" sz="1100" dirty="0">
                  <a:solidFill>
                    <a:schemeClr val="bg1">
                      <a:lumMod val="50000"/>
                    </a:schemeClr>
                  </a:solidFill>
                  <a:latin typeface="思源黑体 CN Light" panose="020B0300000000000000" pitchFamily="34" charset="-122"/>
                  <a:ea typeface="思源黑体 CN Light" panose="020B0300000000000000" pitchFamily="34" charset="-122"/>
                  <a:cs typeface="思源黑体 CN Light" panose="020B0300000000000000" pitchFamily="34" charset="-122"/>
                </a:rPr>
                <a:t>Enter the title content here</a:t>
              </a:r>
              <a:endParaRPr lang="zh-CN" altLang="en-US" sz="1100" dirty="0">
                <a:solidFill>
                  <a:schemeClr val="bg1">
                    <a:lumMod val="50000"/>
                  </a:schemeClr>
                </a:solidFill>
                <a:latin typeface="思源黑体 CN Light" panose="020B0300000000000000" pitchFamily="34" charset="-122"/>
                <a:ea typeface="思源黑体 CN Light" panose="020B0300000000000000" pitchFamily="34" charset="-122"/>
                <a:cs typeface="思源黑体 CN Light" panose="020B0300000000000000" pitchFamily="34" charset="-122"/>
              </a:endParaRPr>
            </a:p>
          </p:txBody>
        </p:sp>
      </p:grpSp>
    </p:spTree>
  </p:cSld>
  <p:clrMapOvr>
    <a:masterClrMapping/>
  </p:clrMapOvr>
  <p:transition>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12192000" cy="6858000"/>
            <a:chOff x="0" y="0"/>
            <a:chExt cx="12192000" cy="6858000"/>
          </a:xfrm>
        </p:grpSpPr>
        <p:pic>
          <p:nvPicPr>
            <p:cNvPr id="23" name="图片 22"/>
            <p:cNvPicPr>
              <a:picLocks noChangeAspect="1"/>
            </p:cNvPicPr>
            <p:nvPr/>
          </p:nvPicPr>
          <p:blipFill>
            <a:blip r:embed="rId1"/>
            <a:srcRect l="86861" t="68451"/>
            <a:stretch>
              <a:fillRect/>
            </a:stretch>
          </p:blipFill>
          <p:spPr>
            <a:xfrm>
              <a:off x="11179127" y="5489917"/>
              <a:ext cx="1012873" cy="1368083"/>
            </a:xfrm>
            <a:custGeom>
              <a:avLst/>
              <a:gdLst>
                <a:gd name="connsiteX0" fmla="*/ 0 w 1012873"/>
                <a:gd name="connsiteY0" fmla="*/ 0 h 1368083"/>
                <a:gd name="connsiteX1" fmla="*/ 1012873 w 1012873"/>
                <a:gd name="connsiteY1" fmla="*/ 0 h 1368083"/>
                <a:gd name="connsiteX2" fmla="*/ 1012873 w 1012873"/>
                <a:gd name="connsiteY2" fmla="*/ 1368083 h 1368083"/>
                <a:gd name="connsiteX3" fmla="*/ 0 w 1012873"/>
                <a:gd name="connsiteY3" fmla="*/ 1368083 h 1368083"/>
                <a:gd name="connsiteX4" fmla="*/ 0 w 1012873"/>
                <a:gd name="connsiteY4" fmla="*/ 0 h 13680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2873" h="1368083">
                  <a:moveTo>
                    <a:pt x="0" y="0"/>
                  </a:moveTo>
                  <a:lnTo>
                    <a:pt x="1012873" y="0"/>
                  </a:lnTo>
                  <a:lnTo>
                    <a:pt x="1012873" y="1368083"/>
                  </a:lnTo>
                  <a:lnTo>
                    <a:pt x="0" y="1368083"/>
                  </a:lnTo>
                  <a:lnTo>
                    <a:pt x="0" y="0"/>
                  </a:lnTo>
                  <a:close/>
                </a:path>
              </a:pathLst>
            </a:custGeom>
          </p:spPr>
        </p:pic>
        <p:pic>
          <p:nvPicPr>
            <p:cNvPr id="21" name="图片 20"/>
            <p:cNvPicPr>
              <a:picLocks noChangeAspect="1"/>
            </p:cNvPicPr>
            <p:nvPr/>
          </p:nvPicPr>
          <p:blipFill>
            <a:blip r:embed="rId1"/>
            <a:srcRect/>
            <a:stretch>
              <a:fillRect/>
            </a:stretch>
          </p:blipFill>
          <p:spPr>
            <a:xfrm>
              <a:off x="0" y="0"/>
              <a:ext cx="7709095" cy="4336366"/>
            </a:xfrm>
            <a:custGeom>
              <a:avLst/>
              <a:gdLst>
                <a:gd name="connsiteX0" fmla="*/ 0 w 7709095"/>
                <a:gd name="connsiteY0" fmla="*/ 0 h 4336366"/>
                <a:gd name="connsiteX1" fmla="*/ 7709095 w 7709095"/>
                <a:gd name="connsiteY1" fmla="*/ 0 h 4336366"/>
                <a:gd name="connsiteX2" fmla="*/ 7709095 w 7709095"/>
                <a:gd name="connsiteY2" fmla="*/ 2968283 h 4336366"/>
                <a:gd name="connsiteX3" fmla="*/ 6696222 w 7709095"/>
                <a:gd name="connsiteY3" fmla="*/ 2968283 h 4336366"/>
                <a:gd name="connsiteX4" fmla="*/ 6696222 w 7709095"/>
                <a:gd name="connsiteY4" fmla="*/ 4336366 h 4336366"/>
                <a:gd name="connsiteX5" fmla="*/ 0 w 7709095"/>
                <a:gd name="connsiteY5" fmla="*/ 4336366 h 4336366"/>
                <a:gd name="connsiteX6" fmla="*/ 0 w 7709095"/>
                <a:gd name="connsiteY6" fmla="*/ 0 h 433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09095" h="4336366">
                  <a:moveTo>
                    <a:pt x="0" y="0"/>
                  </a:moveTo>
                  <a:lnTo>
                    <a:pt x="7709095" y="0"/>
                  </a:lnTo>
                  <a:lnTo>
                    <a:pt x="7709095" y="2968283"/>
                  </a:lnTo>
                  <a:lnTo>
                    <a:pt x="6696222" y="2968283"/>
                  </a:lnTo>
                  <a:lnTo>
                    <a:pt x="6696222" y="4336366"/>
                  </a:lnTo>
                  <a:lnTo>
                    <a:pt x="0" y="4336366"/>
                  </a:lnTo>
                  <a:lnTo>
                    <a:pt x="0" y="0"/>
                  </a:lnTo>
                  <a:close/>
                </a:path>
              </a:pathLst>
            </a:custGeom>
          </p:spPr>
        </p:pic>
      </p:grpSp>
      <p:grpSp>
        <p:nvGrpSpPr>
          <p:cNvPr id="35" name="组合 34"/>
          <p:cNvGrpSpPr/>
          <p:nvPr/>
        </p:nvGrpSpPr>
        <p:grpSpPr>
          <a:xfrm>
            <a:off x="4847181" y="395493"/>
            <a:ext cx="2498328" cy="639168"/>
            <a:chOff x="4848279" y="670371"/>
            <a:chExt cx="2498328" cy="639168"/>
          </a:xfrm>
        </p:grpSpPr>
        <p:sp>
          <p:nvSpPr>
            <p:cNvPr id="36" name="文本框 35"/>
            <p:cNvSpPr txBox="1"/>
            <p:nvPr/>
          </p:nvSpPr>
          <p:spPr>
            <a:xfrm>
              <a:off x="4848279" y="670371"/>
              <a:ext cx="2498328" cy="400110"/>
            </a:xfrm>
            <a:prstGeom prst="rect">
              <a:avLst/>
            </a:prstGeom>
            <a:noFill/>
          </p:spPr>
          <p:txBody>
            <a:bodyPr wrap="square" rtlCol="0">
              <a:spAutoFit/>
            </a:bodyPr>
            <a:lstStyle>
              <a:defPPr>
                <a:defRPr lang="zh-CN"/>
              </a:defPPr>
              <a:lvl1pPr algn="dist">
                <a:defRPr sz="4800" b="1">
                  <a:gradFill>
                    <a:gsLst>
                      <a:gs pos="53000">
                        <a:srgbClr val="1F6CB6"/>
                      </a:gs>
                      <a:gs pos="100000">
                        <a:srgbClr val="4ABFEE"/>
                      </a:gs>
                      <a:gs pos="0">
                        <a:srgbClr val="00489D"/>
                      </a:gs>
                    </a:gsLst>
                    <a:lin ang="5400000" scaled="1"/>
                  </a:gradFill>
                  <a:latin typeface="微软雅黑" panose="020B0503020204020204" pitchFamily="34" charset="-122"/>
                  <a:ea typeface="微软雅黑" panose="020B0503020204020204" pitchFamily="34" charset="-122"/>
                </a:defRPr>
              </a:lvl1pPr>
            </a:lstStyle>
            <a:p>
              <a:pPr algn="ctr"/>
              <a:r>
                <a:rPr lang="zh-CN" altLang="en-US" sz="2000" b="0" dirty="0">
                  <a:solidFill>
                    <a:schemeClr val="tx1">
                      <a:lumMod val="85000"/>
                      <a:lumOff val="15000"/>
                    </a:schemeClr>
                  </a:solidFill>
                  <a:latin typeface="思源黑体 CN Medium" panose="020B0600000000000000" pitchFamily="34" charset="-122"/>
                  <a:ea typeface="思源黑体 CN Medium" panose="020B0600000000000000" pitchFamily="34" charset="-122"/>
                </a:rPr>
                <a:t>未来工作规划</a:t>
              </a:r>
              <a:endParaRPr lang="zh-CN" altLang="en-US" sz="2000" b="0" dirty="0">
                <a:solidFill>
                  <a:schemeClr val="tx1">
                    <a:lumMod val="85000"/>
                    <a:lumOff val="15000"/>
                  </a:schemeClr>
                </a:solidFill>
                <a:latin typeface="思源黑体 CN Medium" panose="020B0600000000000000" pitchFamily="34" charset="-122"/>
                <a:ea typeface="思源黑体 CN Medium" panose="020B0600000000000000" pitchFamily="34" charset="-122"/>
              </a:endParaRPr>
            </a:p>
          </p:txBody>
        </p:sp>
        <p:sp>
          <p:nvSpPr>
            <p:cNvPr id="37" name="矩形 36"/>
            <p:cNvSpPr/>
            <p:nvPr/>
          </p:nvSpPr>
          <p:spPr>
            <a:xfrm>
              <a:off x="4860289" y="1047929"/>
              <a:ext cx="2486317" cy="261610"/>
            </a:xfrm>
            <a:prstGeom prst="rect">
              <a:avLst/>
            </a:prstGeom>
            <a:noFill/>
          </p:spPr>
          <p:txBody>
            <a:bodyPr wrap="square" rtlCol="0">
              <a:spAutoFit/>
            </a:bodyPr>
            <a:lstStyle/>
            <a:p>
              <a:pPr algn="ctr"/>
              <a:r>
                <a:rPr lang="en-US" altLang="zh-CN" sz="1100" dirty="0">
                  <a:solidFill>
                    <a:schemeClr val="bg1">
                      <a:lumMod val="50000"/>
                    </a:schemeClr>
                  </a:solidFill>
                  <a:latin typeface="思源黑体 CN Light" panose="020B0300000000000000" pitchFamily="34" charset="-122"/>
                  <a:ea typeface="思源黑体 CN Light" panose="020B0300000000000000" pitchFamily="34" charset="-122"/>
                  <a:cs typeface="思源黑体 CN Light" panose="020B0300000000000000" pitchFamily="34" charset="-122"/>
                </a:rPr>
                <a:t>Enter the title content here</a:t>
              </a:r>
              <a:endParaRPr lang="zh-CN" altLang="en-US" sz="1100" dirty="0">
                <a:solidFill>
                  <a:schemeClr val="bg1">
                    <a:lumMod val="50000"/>
                  </a:schemeClr>
                </a:solidFill>
                <a:latin typeface="思源黑体 CN Light" panose="020B0300000000000000" pitchFamily="34" charset="-122"/>
                <a:ea typeface="思源黑体 CN Light" panose="020B0300000000000000" pitchFamily="34" charset="-122"/>
                <a:cs typeface="思源黑体 CN Light" panose="020B0300000000000000" pitchFamily="34" charset="-122"/>
              </a:endParaRPr>
            </a:p>
          </p:txBody>
        </p:sp>
      </p:grpSp>
      <p:grpSp>
        <p:nvGrpSpPr>
          <p:cNvPr id="8" name="知鱼"/>
          <p:cNvGrpSpPr/>
          <p:nvPr/>
        </p:nvGrpSpPr>
        <p:grpSpPr>
          <a:xfrm>
            <a:off x="670484" y="2093049"/>
            <a:ext cx="10870581" cy="3735347"/>
            <a:chOff x="670484" y="2093049"/>
            <a:chExt cx="10870581" cy="3735347"/>
          </a:xfrm>
        </p:grpSpPr>
        <p:grpSp>
          <p:nvGrpSpPr>
            <p:cNvPr id="9" name="组合 8"/>
            <p:cNvGrpSpPr/>
            <p:nvPr/>
          </p:nvGrpSpPr>
          <p:grpSpPr>
            <a:xfrm>
              <a:off x="4335836" y="2093049"/>
              <a:ext cx="3480014" cy="3480014"/>
              <a:chOff x="4342186" y="2302599"/>
              <a:chExt cx="3480014" cy="3480014"/>
            </a:xfrm>
          </p:grpSpPr>
          <p:sp>
            <p:nvSpPr>
              <p:cNvPr id="60" name="知鱼-1"/>
              <p:cNvSpPr/>
              <p:nvPr/>
            </p:nvSpPr>
            <p:spPr>
              <a:xfrm>
                <a:off x="4342186" y="2302599"/>
                <a:ext cx="3480014" cy="3480014"/>
              </a:xfrm>
              <a:custGeom>
                <a:avLst/>
                <a:gdLst>
                  <a:gd name="connsiteX0" fmla="*/ 1729932 w 3480014"/>
                  <a:gd name="connsiteY0" fmla="*/ 3469567 h 3480014"/>
                  <a:gd name="connsiteX1" fmla="*/ 1740381 w 3480014"/>
                  <a:gd name="connsiteY1" fmla="*/ 3459118 h 3480014"/>
                  <a:gd name="connsiteX2" fmla="*/ 1740381 w 3480014"/>
                  <a:gd name="connsiteY2" fmla="*/ 3459118 h 3480014"/>
                  <a:gd name="connsiteX3" fmla="*/ 1750829 w 3480014"/>
                  <a:gd name="connsiteY3" fmla="*/ 3469567 h 3480014"/>
                  <a:gd name="connsiteX4" fmla="*/ 1750829 w 3480014"/>
                  <a:gd name="connsiteY4" fmla="*/ 3469567 h 3480014"/>
                  <a:gd name="connsiteX5" fmla="*/ 1740381 w 3480014"/>
                  <a:gd name="connsiteY5" fmla="*/ 3480015 h 3480014"/>
                  <a:gd name="connsiteX6" fmla="*/ 1740381 w 3480014"/>
                  <a:gd name="connsiteY6" fmla="*/ 3480015 h 3480014"/>
                  <a:gd name="connsiteX7" fmla="*/ 1729932 w 3480014"/>
                  <a:gd name="connsiteY7" fmla="*/ 3469567 h 3480014"/>
                  <a:gd name="connsiteX8" fmla="*/ 1679930 w 3480014"/>
                  <a:gd name="connsiteY8" fmla="*/ 3478522 h 3480014"/>
                  <a:gd name="connsiteX9" fmla="*/ 1670228 w 3480014"/>
                  <a:gd name="connsiteY9" fmla="*/ 3468074 h 3480014"/>
                  <a:gd name="connsiteX10" fmla="*/ 1670228 w 3480014"/>
                  <a:gd name="connsiteY10" fmla="*/ 3468074 h 3480014"/>
                  <a:gd name="connsiteX11" fmla="*/ 1680676 w 3480014"/>
                  <a:gd name="connsiteY11" fmla="*/ 3458372 h 3480014"/>
                  <a:gd name="connsiteX12" fmla="*/ 1680676 w 3480014"/>
                  <a:gd name="connsiteY12" fmla="*/ 3458372 h 3480014"/>
                  <a:gd name="connsiteX13" fmla="*/ 1690378 w 3480014"/>
                  <a:gd name="connsiteY13" fmla="*/ 3468820 h 3480014"/>
                  <a:gd name="connsiteX14" fmla="*/ 1690378 w 3480014"/>
                  <a:gd name="connsiteY14" fmla="*/ 3468820 h 3480014"/>
                  <a:gd name="connsiteX15" fmla="*/ 1679930 w 3480014"/>
                  <a:gd name="connsiteY15" fmla="*/ 3478522 h 3480014"/>
                  <a:gd name="connsiteX16" fmla="*/ 1679930 w 3480014"/>
                  <a:gd name="connsiteY16" fmla="*/ 3478522 h 3480014"/>
                  <a:gd name="connsiteX17" fmla="*/ 1679930 w 3480014"/>
                  <a:gd name="connsiteY17" fmla="*/ 3478522 h 3480014"/>
                  <a:gd name="connsiteX18" fmla="*/ 1790383 w 3480014"/>
                  <a:gd name="connsiteY18" fmla="*/ 3468820 h 3480014"/>
                  <a:gd name="connsiteX19" fmla="*/ 1800085 w 3480014"/>
                  <a:gd name="connsiteY19" fmla="*/ 3458372 h 3480014"/>
                  <a:gd name="connsiteX20" fmla="*/ 1800085 w 3480014"/>
                  <a:gd name="connsiteY20" fmla="*/ 3458372 h 3480014"/>
                  <a:gd name="connsiteX21" fmla="*/ 1810533 w 3480014"/>
                  <a:gd name="connsiteY21" fmla="*/ 3468074 h 3480014"/>
                  <a:gd name="connsiteX22" fmla="*/ 1810533 w 3480014"/>
                  <a:gd name="connsiteY22" fmla="*/ 3468074 h 3480014"/>
                  <a:gd name="connsiteX23" fmla="*/ 1800831 w 3480014"/>
                  <a:gd name="connsiteY23" fmla="*/ 3478522 h 3480014"/>
                  <a:gd name="connsiteX24" fmla="*/ 1800831 w 3480014"/>
                  <a:gd name="connsiteY24" fmla="*/ 3478522 h 3480014"/>
                  <a:gd name="connsiteX25" fmla="*/ 1800831 w 3480014"/>
                  <a:gd name="connsiteY25" fmla="*/ 3478522 h 3480014"/>
                  <a:gd name="connsiteX26" fmla="*/ 1800831 w 3480014"/>
                  <a:gd name="connsiteY26" fmla="*/ 3478522 h 3480014"/>
                  <a:gd name="connsiteX27" fmla="*/ 1800831 w 3480014"/>
                  <a:gd name="connsiteY27" fmla="*/ 3478522 h 3480014"/>
                  <a:gd name="connsiteX28" fmla="*/ 1800831 w 3480014"/>
                  <a:gd name="connsiteY28" fmla="*/ 3478522 h 3480014"/>
                  <a:gd name="connsiteX29" fmla="*/ 1790383 w 3480014"/>
                  <a:gd name="connsiteY29" fmla="*/ 3468820 h 3480014"/>
                  <a:gd name="connsiteX30" fmla="*/ 1619479 w 3480014"/>
                  <a:gd name="connsiteY30" fmla="*/ 3475537 h 3480014"/>
                  <a:gd name="connsiteX31" fmla="*/ 1609777 w 3480014"/>
                  <a:gd name="connsiteY31" fmla="*/ 3464342 h 3480014"/>
                  <a:gd name="connsiteX32" fmla="*/ 1609777 w 3480014"/>
                  <a:gd name="connsiteY32" fmla="*/ 3464342 h 3480014"/>
                  <a:gd name="connsiteX33" fmla="*/ 1620972 w 3480014"/>
                  <a:gd name="connsiteY33" fmla="*/ 3454641 h 3480014"/>
                  <a:gd name="connsiteX34" fmla="*/ 1620972 w 3480014"/>
                  <a:gd name="connsiteY34" fmla="*/ 3454641 h 3480014"/>
                  <a:gd name="connsiteX35" fmla="*/ 1630674 w 3480014"/>
                  <a:gd name="connsiteY35" fmla="*/ 3465835 h 3480014"/>
                  <a:gd name="connsiteX36" fmla="*/ 1630674 w 3480014"/>
                  <a:gd name="connsiteY36" fmla="*/ 3465835 h 3480014"/>
                  <a:gd name="connsiteX37" fmla="*/ 1619479 w 3480014"/>
                  <a:gd name="connsiteY37" fmla="*/ 3475537 h 3480014"/>
                  <a:gd name="connsiteX38" fmla="*/ 1619479 w 3480014"/>
                  <a:gd name="connsiteY38" fmla="*/ 3475537 h 3480014"/>
                  <a:gd name="connsiteX39" fmla="*/ 1619479 w 3480014"/>
                  <a:gd name="connsiteY39" fmla="*/ 3475537 h 3480014"/>
                  <a:gd name="connsiteX40" fmla="*/ 1850834 w 3480014"/>
                  <a:gd name="connsiteY40" fmla="*/ 3465835 h 3480014"/>
                  <a:gd name="connsiteX41" fmla="*/ 1860536 w 3480014"/>
                  <a:gd name="connsiteY41" fmla="*/ 3454641 h 3480014"/>
                  <a:gd name="connsiteX42" fmla="*/ 1860536 w 3480014"/>
                  <a:gd name="connsiteY42" fmla="*/ 3454641 h 3480014"/>
                  <a:gd name="connsiteX43" fmla="*/ 1871730 w 3480014"/>
                  <a:gd name="connsiteY43" fmla="*/ 3464342 h 3480014"/>
                  <a:gd name="connsiteX44" fmla="*/ 1871730 w 3480014"/>
                  <a:gd name="connsiteY44" fmla="*/ 3464342 h 3480014"/>
                  <a:gd name="connsiteX45" fmla="*/ 1862028 w 3480014"/>
                  <a:gd name="connsiteY45" fmla="*/ 3475537 h 3480014"/>
                  <a:gd name="connsiteX46" fmla="*/ 1862028 w 3480014"/>
                  <a:gd name="connsiteY46" fmla="*/ 3475537 h 3480014"/>
                  <a:gd name="connsiteX47" fmla="*/ 1861282 w 3480014"/>
                  <a:gd name="connsiteY47" fmla="*/ 3475537 h 3480014"/>
                  <a:gd name="connsiteX48" fmla="*/ 1861282 w 3480014"/>
                  <a:gd name="connsiteY48" fmla="*/ 3475537 h 3480014"/>
                  <a:gd name="connsiteX49" fmla="*/ 1850834 w 3480014"/>
                  <a:gd name="connsiteY49" fmla="*/ 3465835 h 3480014"/>
                  <a:gd name="connsiteX50" fmla="*/ 1559029 w 3480014"/>
                  <a:gd name="connsiteY50" fmla="*/ 3470313 h 3480014"/>
                  <a:gd name="connsiteX51" fmla="*/ 1559029 w 3480014"/>
                  <a:gd name="connsiteY51" fmla="*/ 3470313 h 3480014"/>
                  <a:gd name="connsiteX52" fmla="*/ 1559029 w 3480014"/>
                  <a:gd name="connsiteY52" fmla="*/ 3470313 h 3480014"/>
                  <a:gd name="connsiteX53" fmla="*/ 1550073 w 3480014"/>
                  <a:gd name="connsiteY53" fmla="*/ 3459118 h 3480014"/>
                  <a:gd name="connsiteX54" fmla="*/ 1550073 w 3480014"/>
                  <a:gd name="connsiteY54" fmla="*/ 3459118 h 3480014"/>
                  <a:gd name="connsiteX55" fmla="*/ 1561268 w 3480014"/>
                  <a:gd name="connsiteY55" fmla="*/ 3450163 h 3480014"/>
                  <a:gd name="connsiteX56" fmla="*/ 1561268 w 3480014"/>
                  <a:gd name="connsiteY56" fmla="*/ 3450163 h 3480014"/>
                  <a:gd name="connsiteX57" fmla="*/ 1570223 w 3480014"/>
                  <a:gd name="connsiteY57" fmla="*/ 3461357 h 3480014"/>
                  <a:gd name="connsiteX58" fmla="*/ 1570223 w 3480014"/>
                  <a:gd name="connsiteY58" fmla="*/ 3461357 h 3480014"/>
                  <a:gd name="connsiteX59" fmla="*/ 1559775 w 3480014"/>
                  <a:gd name="connsiteY59" fmla="*/ 3470313 h 3480014"/>
                  <a:gd name="connsiteX60" fmla="*/ 1559775 w 3480014"/>
                  <a:gd name="connsiteY60" fmla="*/ 3470313 h 3480014"/>
                  <a:gd name="connsiteX61" fmla="*/ 1559029 w 3480014"/>
                  <a:gd name="connsiteY61" fmla="*/ 3470313 h 3480014"/>
                  <a:gd name="connsiteX62" fmla="*/ 1911284 w 3480014"/>
                  <a:gd name="connsiteY62" fmla="*/ 3460611 h 3480014"/>
                  <a:gd name="connsiteX63" fmla="*/ 1920240 w 3480014"/>
                  <a:gd name="connsiteY63" fmla="*/ 3449417 h 3480014"/>
                  <a:gd name="connsiteX64" fmla="*/ 1920240 w 3480014"/>
                  <a:gd name="connsiteY64" fmla="*/ 3449417 h 3480014"/>
                  <a:gd name="connsiteX65" fmla="*/ 1931434 w 3480014"/>
                  <a:gd name="connsiteY65" fmla="*/ 3458372 h 3480014"/>
                  <a:gd name="connsiteX66" fmla="*/ 1931434 w 3480014"/>
                  <a:gd name="connsiteY66" fmla="*/ 3458372 h 3480014"/>
                  <a:gd name="connsiteX67" fmla="*/ 1922479 w 3480014"/>
                  <a:gd name="connsiteY67" fmla="*/ 3469567 h 3480014"/>
                  <a:gd name="connsiteX68" fmla="*/ 1922479 w 3480014"/>
                  <a:gd name="connsiteY68" fmla="*/ 3469567 h 3480014"/>
                  <a:gd name="connsiteX69" fmla="*/ 1921732 w 3480014"/>
                  <a:gd name="connsiteY69" fmla="*/ 3469567 h 3480014"/>
                  <a:gd name="connsiteX70" fmla="*/ 1921732 w 3480014"/>
                  <a:gd name="connsiteY70" fmla="*/ 3469567 h 3480014"/>
                  <a:gd name="connsiteX71" fmla="*/ 1911284 w 3480014"/>
                  <a:gd name="connsiteY71" fmla="*/ 3460611 h 3480014"/>
                  <a:gd name="connsiteX72" fmla="*/ 1498578 w 3480014"/>
                  <a:gd name="connsiteY72" fmla="*/ 3462850 h 3480014"/>
                  <a:gd name="connsiteX73" fmla="*/ 1489622 w 3480014"/>
                  <a:gd name="connsiteY73" fmla="*/ 3451655 h 3480014"/>
                  <a:gd name="connsiteX74" fmla="*/ 1489622 w 3480014"/>
                  <a:gd name="connsiteY74" fmla="*/ 3451655 h 3480014"/>
                  <a:gd name="connsiteX75" fmla="*/ 1500817 w 3480014"/>
                  <a:gd name="connsiteY75" fmla="*/ 3442700 h 3480014"/>
                  <a:gd name="connsiteX76" fmla="*/ 1500817 w 3480014"/>
                  <a:gd name="connsiteY76" fmla="*/ 3442700 h 3480014"/>
                  <a:gd name="connsiteX77" fmla="*/ 1509773 w 3480014"/>
                  <a:gd name="connsiteY77" fmla="*/ 3453894 h 3480014"/>
                  <a:gd name="connsiteX78" fmla="*/ 1509773 w 3480014"/>
                  <a:gd name="connsiteY78" fmla="*/ 3453894 h 3480014"/>
                  <a:gd name="connsiteX79" fmla="*/ 1499324 w 3480014"/>
                  <a:gd name="connsiteY79" fmla="*/ 3462850 h 3480014"/>
                  <a:gd name="connsiteX80" fmla="*/ 1499324 w 3480014"/>
                  <a:gd name="connsiteY80" fmla="*/ 3462850 h 3480014"/>
                  <a:gd name="connsiteX81" fmla="*/ 1498578 w 3480014"/>
                  <a:gd name="connsiteY81" fmla="*/ 3462850 h 3480014"/>
                  <a:gd name="connsiteX82" fmla="*/ 1970988 w 3480014"/>
                  <a:gd name="connsiteY82" fmla="*/ 3453894 h 3480014"/>
                  <a:gd name="connsiteX83" fmla="*/ 1979944 w 3480014"/>
                  <a:gd name="connsiteY83" fmla="*/ 3442700 h 3480014"/>
                  <a:gd name="connsiteX84" fmla="*/ 1979944 w 3480014"/>
                  <a:gd name="connsiteY84" fmla="*/ 3442700 h 3480014"/>
                  <a:gd name="connsiteX85" fmla="*/ 1991139 w 3480014"/>
                  <a:gd name="connsiteY85" fmla="*/ 3451655 h 3480014"/>
                  <a:gd name="connsiteX86" fmla="*/ 1991139 w 3480014"/>
                  <a:gd name="connsiteY86" fmla="*/ 3451655 h 3480014"/>
                  <a:gd name="connsiteX87" fmla="*/ 1982183 w 3480014"/>
                  <a:gd name="connsiteY87" fmla="*/ 3462850 h 3480014"/>
                  <a:gd name="connsiteX88" fmla="*/ 1982183 w 3480014"/>
                  <a:gd name="connsiteY88" fmla="*/ 3462850 h 3480014"/>
                  <a:gd name="connsiteX89" fmla="*/ 1980690 w 3480014"/>
                  <a:gd name="connsiteY89" fmla="*/ 3462850 h 3480014"/>
                  <a:gd name="connsiteX90" fmla="*/ 1980690 w 3480014"/>
                  <a:gd name="connsiteY90" fmla="*/ 3462850 h 3480014"/>
                  <a:gd name="connsiteX91" fmla="*/ 1970988 w 3480014"/>
                  <a:gd name="connsiteY91" fmla="*/ 3453894 h 3480014"/>
                  <a:gd name="connsiteX92" fmla="*/ 1438128 w 3480014"/>
                  <a:gd name="connsiteY92" fmla="*/ 3453148 h 3480014"/>
                  <a:gd name="connsiteX93" fmla="*/ 1429918 w 3480014"/>
                  <a:gd name="connsiteY93" fmla="*/ 3441207 h 3480014"/>
                  <a:gd name="connsiteX94" fmla="*/ 1429918 w 3480014"/>
                  <a:gd name="connsiteY94" fmla="*/ 3441207 h 3480014"/>
                  <a:gd name="connsiteX95" fmla="*/ 1441859 w 3480014"/>
                  <a:gd name="connsiteY95" fmla="*/ 3432998 h 3480014"/>
                  <a:gd name="connsiteX96" fmla="*/ 1441859 w 3480014"/>
                  <a:gd name="connsiteY96" fmla="*/ 3432998 h 3480014"/>
                  <a:gd name="connsiteX97" fmla="*/ 1450068 w 3480014"/>
                  <a:gd name="connsiteY97" fmla="*/ 3444939 h 3480014"/>
                  <a:gd name="connsiteX98" fmla="*/ 1450068 w 3480014"/>
                  <a:gd name="connsiteY98" fmla="*/ 3444939 h 3480014"/>
                  <a:gd name="connsiteX99" fmla="*/ 1440366 w 3480014"/>
                  <a:gd name="connsiteY99" fmla="*/ 3453148 h 3480014"/>
                  <a:gd name="connsiteX100" fmla="*/ 1440366 w 3480014"/>
                  <a:gd name="connsiteY100" fmla="*/ 3453148 h 3480014"/>
                  <a:gd name="connsiteX101" fmla="*/ 1438128 w 3480014"/>
                  <a:gd name="connsiteY101" fmla="*/ 3453148 h 3480014"/>
                  <a:gd name="connsiteX102" fmla="*/ 2030693 w 3480014"/>
                  <a:gd name="connsiteY102" fmla="*/ 3444939 h 3480014"/>
                  <a:gd name="connsiteX103" fmla="*/ 2038902 w 3480014"/>
                  <a:gd name="connsiteY103" fmla="*/ 3432998 h 3480014"/>
                  <a:gd name="connsiteX104" fmla="*/ 2038902 w 3480014"/>
                  <a:gd name="connsiteY104" fmla="*/ 3432998 h 3480014"/>
                  <a:gd name="connsiteX105" fmla="*/ 2050843 w 3480014"/>
                  <a:gd name="connsiteY105" fmla="*/ 3441207 h 3480014"/>
                  <a:gd name="connsiteX106" fmla="*/ 2050843 w 3480014"/>
                  <a:gd name="connsiteY106" fmla="*/ 3441207 h 3480014"/>
                  <a:gd name="connsiteX107" fmla="*/ 2042634 w 3480014"/>
                  <a:gd name="connsiteY107" fmla="*/ 3453148 h 3480014"/>
                  <a:gd name="connsiteX108" fmla="*/ 2042634 w 3480014"/>
                  <a:gd name="connsiteY108" fmla="*/ 3453148 h 3480014"/>
                  <a:gd name="connsiteX109" fmla="*/ 2041141 w 3480014"/>
                  <a:gd name="connsiteY109" fmla="*/ 3453148 h 3480014"/>
                  <a:gd name="connsiteX110" fmla="*/ 2041141 w 3480014"/>
                  <a:gd name="connsiteY110" fmla="*/ 3453148 h 3480014"/>
                  <a:gd name="connsiteX111" fmla="*/ 2030693 w 3480014"/>
                  <a:gd name="connsiteY111" fmla="*/ 3444939 h 3480014"/>
                  <a:gd name="connsiteX112" fmla="*/ 1379170 w 3480014"/>
                  <a:gd name="connsiteY112" fmla="*/ 3441953 h 3480014"/>
                  <a:gd name="connsiteX113" fmla="*/ 1370960 w 3480014"/>
                  <a:gd name="connsiteY113" fmla="*/ 3430012 h 3480014"/>
                  <a:gd name="connsiteX114" fmla="*/ 1370960 w 3480014"/>
                  <a:gd name="connsiteY114" fmla="*/ 3430012 h 3480014"/>
                  <a:gd name="connsiteX115" fmla="*/ 1382901 w 3480014"/>
                  <a:gd name="connsiteY115" fmla="*/ 3421803 h 3480014"/>
                  <a:gd name="connsiteX116" fmla="*/ 1382901 w 3480014"/>
                  <a:gd name="connsiteY116" fmla="*/ 3421803 h 3480014"/>
                  <a:gd name="connsiteX117" fmla="*/ 1391110 w 3480014"/>
                  <a:gd name="connsiteY117" fmla="*/ 3433744 h 3480014"/>
                  <a:gd name="connsiteX118" fmla="*/ 1391110 w 3480014"/>
                  <a:gd name="connsiteY118" fmla="*/ 3433744 h 3480014"/>
                  <a:gd name="connsiteX119" fmla="*/ 1381408 w 3480014"/>
                  <a:gd name="connsiteY119" fmla="*/ 3441953 h 3480014"/>
                  <a:gd name="connsiteX120" fmla="*/ 1381408 w 3480014"/>
                  <a:gd name="connsiteY120" fmla="*/ 3441953 h 3480014"/>
                  <a:gd name="connsiteX121" fmla="*/ 1379170 w 3480014"/>
                  <a:gd name="connsiteY121" fmla="*/ 3441953 h 3480014"/>
                  <a:gd name="connsiteX122" fmla="*/ 2090397 w 3480014"/>
                  <a:gd name="connsiteY122" fmla="*/ 3433744 h 3480014"/>
                  <a:gd name="connsiteX123" fmla="*/ 2098607 w 3480014"/>
                  <a:gd name="connsiteY123" fmla="*/ 3421803 h 3480014"/>
                  <a:gd name="connsiteX124" fmla="*/ 2098607 w 3480014"/>
                  <a:gd name="connsiteY124" fmla="*/ 3421803 h 3480014"/>
                  <a:gd name="connsiteX125" fmla="*/ 2110547 w 3480014"/>
                  <a:gd name="connsiteY125" fmla="*/ 3430012 h 3480014"/>
                  <a:gd name="connsiteX126" fmla="*/ 2110547 w 3480014"/>
                  <a:gd name="connsiteY126" fmla="*/ 3430012 h 3480014"/>
                  <a:gd name="connsiteX127" fmla="*/ 2102338 w 3480014"/>
                  <a:gd name="connsiteY127" fmla="*/ 3441953 h 3480014"/>
                  <a:gd name="connsiteX128" fmla="*/ 2102338 w 3480014"/>
                  <a:gd name="connsiteY128" fmla="*/ 3441953 h 3480014"/>
                  <a:gd name="connsiteX129" fmla="*/ 2100099 w 3480014"/>
                  <a:gd name="connsiteY129" fmla="*/ 3441953 h 3480014"/>
                  <a:gd name="connsiteX130" fmla="*/ 2100099 w 3480014"/>
                  <a:gd name="connsiteY130" fmla="*/ 3441953 h 3480014"/>
                  <a:gd name="connsiteX131" fmla="*/ 2090397 w 3480014"/>
                  <a:gd name="connsiteY131" fmla="*/ 3433744 h 3480014"/>
                  <a:gd name="connsiteX132" fmla="*/ 1319465 w 3480014"/>
                  <a:gd name="connsiteY132" fmla="*/ 3428520 h 3480014"/>
                  <a:gd name="connsiteX133" fmla="*/ 1319465 w 3480014"/>
                  <a:gd name="connsiteY133" fmla="*/ 3428520 h 3480014"/>
                  <a:gd name="connsiteX134" fmla="*/ 1319465 w 3480014"/>
                  <a:gd name="connsiteY134" fmla="*/ 3428520 h 3480014"/>
                  <a:gd name="connsiteX135" fmla="*/ 1312002 w 3480014"/>
                  <a:gd name="connsiteY135" fmla="*/ 3415833 h 3480014"/>
                  <a:gd name="connsiteX136" fmla="*/ 1312002 w 3480014"/>
                  <a:gd name="connsiteY136" fmla="*/ 3415833 h 3480014"/>
                  <a:gd name="connsiteX137" fmla="*/ 1324689 w 3480014"/>
                  <a:gd name="connsiteY137" fmla="*/ 3408370 h 3480014"/>
                  <a:gd name="connsiteX138" fmla="*/ 1324689 w 3480014"/>
                  <a:gd name="connsiteY138" fmla="*/ 3408370 h 3480014"/>
                  <a:gd name="connsiteX139" fmla="*/ 1332152 w 3480014"/>
                  <a:gd name="connsiteY139" fmla="*/ 3421057 h 3480014"/>
                  <a:gd name="connsiteX140" fmla="*/ 1332152 w 3480014"/>
                  <a:gd name="connsiteY140" fmla="*/ 3421057 h 3480014"/>
                  <a:gd name="connsiteX141" fmla="*/ 1322450 w 3480014"/>
                  <a:gd name="connsiteY141" fmla="*/ 3428520 h 3480014"/>
                  <a:gd name="connsiteX142" fmla="*/ 1322450 w 3480014"/>
                  <a:gd name="connsiteY142" fmla="*/ 3428520 h 3480014"/>
                  <a:gd name="connsiteX143" fmla="*/ 1319465 w 3480014"/>
                  <a:gd name="connsiteY143" fmla="*/ 3428520 h 3480014"/>
                  <a:gd name="connsiteX144" fmla="*/ 2148609 w 3480014"/>
                  <a:gd name="connsiteY144" fmla="*/ 3420311 h 3480014"/>
                  <a:gd name="connsiteX145" fmla="*/ 2156072 w 3480014"/>
                  <a:gd name="connsiteY145" fmla="*/ 3407623 h 3480014"/>
                  <a:gd name="connsiteX146" fmla="*/ 2156072 w 3480014"/>
                  <a:gd name="connsiteY146" fmla="*/ 3407623 h 3480014"/>
                  <a:gd name="connsiteX147" fmla="*/ 2168759 w 3480014"/>
                  <a:gd name="connsiteY147" fmla="*/ 3415086 h 3480014"/>
                  <a:gd name="connsiteX148" fmla="*/ 2168759 w 3480014"/>
                  <a:gd name="connsiteY148" fmla="*/ 3415086 h 3480014"/>
                  <a:gd name="connsiteX149" fmla="*/ 2161296 w 3480014"/>
                  <a:gd name="connsiteY149" fmla="*/ 3427774 h 3480014"/>
                  <a:gd name="connsiteX150" fmla="*/ 2161296 w 3480014"/>
                  <a:gd name="connsiteY150" fmla="*/ 3427774 h 3480014"/>
                  <a:gd name="connsiteX151" fmla="*/ 2159057 w 3480014"/>
                  <a:gd name="connsiteY151" fmla="*/ 3427774 h 3480014"/>
                  <a:gd name="connsiteX152" fmla="*/ 2159057 w 3480014"/>
                  <a:gd name="connsiteY152" fmla="*/ 3427774 h 3480014"/>
                  <a:gd name="connsiteX153" fmla="*/ 2148609 w 3480014"/>
                  <a:gd name="connsiteY153" fmla="*/ 3420311 h 3480014"/>
                  <a:gd name="connsiteX154" fmla="*/ 1261254 w 3480014"/>
                  <a:gd name="connsiteY154" fmla="*/ 3412848 h 3480014"/>
                  <a:gd name="connsiteX155" fmla="*/ 1254537 w 3480014"/>
                  <a:gd name="connsiteY155" fmla="*/ 3400160 h 3480014"/>
                  <a:gd name="connsiteX156" fmla="*/ 1254537 w 3480014"/>
                  <a:gd name="connsiteY156" fmla="*/ 3400160 h 3480014"/>
                  <a:gd name="connsiteX157" fmla="*/ 1267224 w 3480014"/>
                  <a:gd name="connsiteY157" fmla="*/ 3393444 h 3480014"/>
                  <a:gd name="connsiteX158" fmla="*/ 1267224 w 3480014"/>
                  <a:gd name="connsiteY158" fmla="*/ 3393444 h 3480014"/>
                  <a:gd name="connsiteX159" fmla="*/ 1273941 w 3480014"/>
                  <a:gd name="connsiteY159" fmla="*/ 3406131 h 3480014"/>
                  <a:gd name="connsiteX160" fmla="*/ 1273941 w 3480014"/>
                  <a:gd name="connsiteY160" fmla="*/ 3406131 h 3480014"/>
                  <a:gd name="connsiteX161" fmla="*/ 1264239 w 3480014"/>
                  <a:gd name="connsiteY161" fmla="*/ 3413594 h 3480014"/>
                  <a:gd name="connsiteX162" fmla="*/ 1264239 w 3480014"/>
                  <a:gd name="connsiteY162" fmla="*/ 3413594 h 3480014"/>
                  <a:gd name="connsiteX163" fmla="*/ 1261254 w 3480014"/>
                  <a:gd name="connsiteY163" fmla="*/ 3412848 h 3480014"/>
                  <a:gd name="connsiteX164" fmla="*/ 2207567 w 3480014"/>
                  <a:gd name="connsiteY164" fmla="*/ 3405385 h 3480014"/>
                  <a:gd name="connsiteX165" fmla="*/ 2214284 w 3480014"/>
                  <a:gd name="connsiteY165" fmla="*/ 3392697 h 3480014"/>
                  <a:gd name="connsiteX166" fmla="*/ 2214284 w 3480014"/>
                  <a:gd name="connsiteY166" fmla="*/ 3392697 h 3480014"/>
                  <a:gd name="connsiteX167" fmla="*/ 2226971 w 3480014"/>
                  <a:gd name="connsiteY167" fmla="*/ 3399414 h 3480014"/>
                  <a:gd name="connsiteX168" fmla="*/ 2226971 w 3480014"/>
                  <a:gd name="connsiteY168" fmla="*/ 3399414 h 3480014"/>
                  <a:gd name="connsiteX169" fmla="*/ 2220254 w 3480014"/>
                  <a:gd name="connsiteY169" fmla="*/ 3412101 h 3480014"/>
                  <a:gd name="connsiteX170" fmla="*/ 2220254 w 3480014"/>
                  <a:gd name="connsiteY170" fmla="*/ 3412101 h 3480014"/>
                  <a:gd name="connsiteX171" fmla="*/ 2217269 w 3480014"/>
                  <a:gd name="connsiteY171" fmla="*/ 3412848 h 3480014"/>
                  <a:gd name="connsiteX172" fmla="*/ 2217269 w 3480014"/>
                  <a:gd name="connsiteY172" fmla="*/ 3412848 h 3480014"/>
                  <a:gd name="connsiteX173" fmla="*/ 2207567 w 3480014"/>
                  <a:gd name="connsiteY173" fmla="*/ 3405385 h 3480014"/>
                  <a:gd name="connsiteX174" fmla="*/ 1203042 w 3480014"/>
                  <a:gd name="connsiteY174" fmla="*/ 3394936 h 3480014"/>
                  <a:gd name="connsiteX175" fmla="*/ 1196325 w 3480014"/>
                  <a:gd name="connsiteY175" fmla="*/ 3382249 h 3480014"/>
                  <a:gd name="connsiteX176" fmla="*/ 1196325 w 3480014"/>
                  <a:gd name="connsiteY176" fmla="*/ 3382249 h 3480014"/>
                  <a:gd name="connsiteX177" fmla="*/ 1209012 w 3480014"/>
                  <a:gd name="connsiteY177" fmla="*/ 3375532 h 3480014"/>
                  <a:gd name="connsiteX178" fmla="*/ 1209012 w 3480014"/>
                  <a:gd name="connsiteY178" fmla="*/ 3375532 h 3480014"/>
                  <a:gd name="connsiteX179" fmla="*/ 1215729 w 3480014"/>
                  <a:gd name="connsiteY179" fmla="*/ 3388220 h 3480014"/>
                  <a:gd name="connsiteX180" fmla="*/ 1215729 w 3480014"/>
                  <a:gd name="connsiteY180" fmla="*/ 3388220 h 3480014"/>
                  <a:gd name="connsiteX181" fmla="*/ 1206027 w 3480014"/>
                  <a:gd name="connsiteY181" fmla="*/ 3394936 h 3480014"/>
                  <a:gd name="connsiteX182" fmla="*/ 1206027 w 3480014"/>
                  <a:gd name="connsiteY182" fmla="*/ 3394936 h 3480014"/>
                  <a:gd name="connsiteX183" fmla="*/ 1203042 w 3480014"/>
                  <a:gd name="connsiteY183" fmla="*/ 3394936 h 3480014"/>
                  <a:gd name="connsiteX184" fmla="*/ 2265032 w 3480014"/>
                  <a:gd name="connsiteY184" fmla="*/ 3388220 h 3480014"/>
                  <a:gd name="connsiteX185" fmla="*/ 2271749 w 3480014"/>
                  <a:gd name="connsiteY185" fmla="*/ 3375532 h 3480014"/>
                  <a:gd name="connsiteX186" fmla="*/ 2271749 w 3480014"/>
                  <a:gd name="connsiteY186" fmla="*/ 3375532 h 3480014"/>
                  <a:gd name="connsiteX187" fmla="*/ 2284436 w 3480014"/>
                  <a:gd name="connsiteY187" fmla="*/ 3382249 h 3480014"/>
                  <a:gd name="connsiteX188" fmla="*/ 2284436 w 3480014"/>
                  <a:gd name="connsiteY188" fmla="*/ 3382249 h 3480014"/>
                  <a:gd name="connsiteX189" fmla="*/ 2277719 w 3480014"/>
                  <a:gd name="connsiteY189" fmla="*/ 3394936 h 3480014"/>
                  <a:gd name="connsiteX190" fmla="*/ 2277719 w 3480014"/>
                  <a:gd name="connsiteY190" fmla="*/ 3394936 h 3480014"/>
                  <a:gd name="connsiteX191" fmla="*/ 2274734 w 3480014"/>
                  <a:gd name="connsiteY191" fmla="*/ 3395683 h 3480014"/>
                  <a:gd name="connsiteX192" fmla="*/ 2274734 w 3480014"/>
                  <a:gd name="connsiteY192" fmla="*/ 3395683 h 3480014"/>
                  <a:gd name="connsiteX193" fmla="*/ 2265032 w 3480014"/>
                  <a:gd name="connsiteY193" fmla="*/ 3388220 h 3480014"/>
                  <a:gd name="connsiteX194" fmla="*/ 1145576 w 3480014"/>
                  <a:gd name="connsiteY194" fmla="*/ 3375532 h 3480014"/>
                  <a:gd name="connsiteX195" fmla="*/ 1139606 w 3480014"/>
                  <a:gd name="connsiteY195" fmla="*/ 3362845 h 3480014"/>
                  <a:gd name="connsiteX196" fmla="*/ 1139606 w 3480014"/>
                  <a:gd name="connsiteY196" fmla="*/ 3362845 h 3480014"/>
                  <a:gd name="connsiteX197" fmla="*/ 1152293 w 3480014"/>
                  <a:gd name="connsiteY197" fmla="*/ 3356875 h 3480014"/>
                  <a:gd name="connsiteX198" fmla="*/ 1152293 w 3480014"/>
                  <a:gd name="connsiteY198" fmla="*/ 3356875 h 3480014"/>
                  <a:gd name="connsiteX199" fmla="*/ 1158264 w 3480014"/>
                  <a:gd name="connsiteY199" fmla="*/ 3369562 h 3480014"/>
                  <a:gd name="connsiteX200" fmla="*/ 1158264 w 3480014"/>
                  <a:gd name="connsiteY200" fmla="*/ 3369562 h 3480014"/>
                  <a:gd name="connsiteX201" fmla="*/ 1148562 w 3480014"/>
                  <a:gd name="connsiteY201" fmla="*/ 3376279 h 3480014"/>
                  <a:gd name="connsiteX202" fmla="*/ 1148562 w 3480014"/>
                  <a:gd name="connsiteY202" fmla="*/ 3376279 h 3480014"/>
                  <a:gd name="connsiteX203" fmla="*/ 1145576 w 3480014"/>
                  <a:gd name="connsiteY203" fmla="*/ 3375532 h 3480014"/>
                  <a:gd name="connsiteX204" fmla="*/ 2322498 w 3480014"/>
                  <a:gd name="connsiteY204" fmla="*/ 3368816 h 3480014"/>
                  <a:gd name="connsiteX205" fmla="*/ 2328468 w 3480014"/>
                  <a:gd name="connsiteY205" fmla="*/ 3356129 h 3480014"/>
                  <a:gd name="connsiteX206" fmla="*/ 2328468 w 3480014"/>
                  <a:gd name="connsiteY206" fmla="*/ 3356129 h 3480014"/>
                  <a:gd name="connsiteX207" fmla="*/ 2341155 w 3480014"/>
                  <a:gd name="connsiteY207" fmla="*/ 3362099 h 3480014"/>
                  <a:gd name="connsiteX208" fmla="*/ 2341155 w 3480014"/>
                  <a:gd name="connsiteY208" fmla="*/ 3362099 h 3480014"/>
                  <a:gd name="connsiteX209" fmla="*/ 2335185 w 3480014"/>
                  <a:gd name="connsiteY209" fmla="*/ 3374786 h 3480014"/>
                  <a:gd name="connsiteX210" fmla="*/ 2335185 w 3480014"/>
                  <a:gd name="connsiteY210" fmla="*/ 3374786 h 3480014"/>
                  <a:gd name="connsiteX211" fmla="*/ 2331453 w 3480014"/>
                  <a:gd name="connsiteY211" fmla="*/ 3375532 h 3480014"/>
                  <a:gd name="connsiteX212" fmla="*/ 2331453 w 3480014"/>
                  <a:gd name="connsiteY212" fmla="*/ 3375532 h 3480014"/>
                  <a:gd name="connsiteX213" fmla="*/ 2322498 w 3480014"/>
                  <a:gd name="connsiteY213" fmla="*/ 3368816 h 3480014"/>
                  <a:gd name="connsiteX214" fmla="*/ 1088111 w 3480014"/>
                  <a:gd name="connsiteY214" fmla="*/ 3353143 h 3480014"/>
                  <a:gd name="connsiteX215" fmla="*/ 1082141 w 3480014"/>
                  <a:gd name="connsiteY215" fmla="*/ 3339710 h 3480014"/>
                  <a:gd name="connsiteX216" fmla="*/ 1082141 w 3480014"/>
                  <a:gd name="connsiteY216" fmla="*/ 3339710 h 3480014"/>
                  <a:gd name="connsiteX217" fmla="*/ 1095574 w 3480014"/>
                  <a:gd name="connsiteY217" fmla="*/ 3333739 h 3480014"/>
                  <a:gd name="connsiteX218" fmla="*/ 1095574 w 3480014"/>
                  <a:gd name="connsiteY218" fmla="*/ 3333739 h 3480014"/>
                  <a:gd name="connsiteX219" fmla="*/ 1101545 w 3480014"/>
                  <a:gd name="connsiteY219" fmla="*/ 3347173 h 3480014"/>
                  <a:gd name="connsiteX220" fmla="*/ 1101545 w 3480014"/>
                  <a:gd name="connsiteY220" fmla="*/ 3347173 h 3480014"/>
                  <a:gd name="connsiteX221" fmla="*/ 1091843 w 3480014"/>
                  <a:gd name="connsiteY221" fmla="*/ 3353889 h 3480014"/>
                  <a:gd name="connsiteX222" fmla="*/ 1091843 w 3480014"/>
                  <a:gd name="connsiteY222" fmla="*/ 3353889 h 3480014"/>
                  <a:gd name="connsiteX223" fmla="*/ 1088111 w 3480014"/>
                  <a:gd name="connsiteY223" fmla="*/ 3353143 h 3480014"/>
                  <a:gd name="connsiteX224" fmla="*/ 2378470 w 3480014"/>
                  <a:gd name="connsiteY224" fmla="*/ 3347173 h 3480014"/>
                  <a:gd name="connsiteX225" fmla="*/ 2384441 w 3480014"/>
                  <a:gd name="connsiteY225" fmla="*/ 3333739 h 3480014"/>
                  <a:gd name="connsiteX226" fmla="*/ 2384441 w 3480014"/>
                  <a:gd name="connsiteY226" fmla="*/ 3333739 h 3480014"/>
                  <a:gd name="connsiteX227" fmla="*/ 2397874 w 3480014"/>
                  <a:gd name="connsiteY227" fmla="*/ 3339710 h 3480014"/>
                  <a:gd name="connsiteX228" fmla="*/ 2397874 w 3480014"/>
                  <a:gd name="connsiteY228" fmla="*/ 3339710 h 3480014"/>
                  <a:gd name="connsiteX229" fmla="*/ 2391904 w 3480014"/>
                  <a:gd name="connsiteY229" fmla="*/ 3353143 h 3480014"/>
                  <a:gd name="connsiteX230" fmla="*/ 2391904 w 3480014"/>
                  <a:gd name="connsiteY230" fmla="*/ 3353143 h 3480014"/>
                  <a:gd name="connsiteX231" fmla="*/ 2388172 w 3480014"/>
                  <a:gd name="connsiteY231" fmla="*/ 3353889 h 3480014"/>
                  <a:gd name="connsiteX232" fmla="*/ 2388172 w 3480014"/>
                  <a:gd name="connsiteY232" fmla="*/ 3353889 h 3480014"/>
                  <a:gd name="connsiteX233" fmla="*/ 2378470 w 3480014"/>
                  <a:gd name="connsiteY233" fmla="*/ 3347173 h 3480014"/>
                  <a:gd name="connsiteX234" fmla="*/ 1032138 w 3480014"/>
                  <a:gd name="connsiteY234" fmla="*/ 3329262 h 3480014"/>
                  <a:gd name="connsiteX235" fmla="*/ 1026914 w 3480014"/>
                  <a:gd name="connsiteY235" fmla="*/ 3315828 h 3480014"/>
                  <a:gd name="connsiteX236" fmla="*/ 1026914 w 3480014"/>
                  <a:gd name="connsiteY236" fmla="*/ 3315828 h 3480014"/>
                  <a:gd name="connsiteX237" fmla="*/ 1040348 w 3480014"/>
                  <a:gd name="connsiteY237" fmla="*/ 3310604 h 3480014"/>
                  <a:gd name="connsiteX238" fmla="*/ 1040348 w 3480014"/>
                  <a:gd name="connsiteY238" fmla="*/ 3310604 h 3480014"/>
                  <a:gd name="connsiteX239" fmla="*/ 1045572 w 3480014"/>
                  <a:gd name="connsiteY239" fmla="*/ 3324037 h 3480014"/>
                  <a:gd name="connsiteX240" fmla="*/ 1045572 w 3480014"/>
                  <a:gd name="connsiteY240" fmla="*/ 3324037 h 3480014"/>
                  <a:gd name="connsiteX241" fmla="*/ 1036616 w 3480014"/>
                  <a:gd name="connsiteY241" fmla="*/ 3330008 h 3480014"/>
                  <a:gd name="connsiteX242" fmla="*/ 1036616 w 3480014"/>
                  <a:gd name="connsiteY242" fmla="*/ 3330008 h 3480014"/>
                  <a:gd name="connsiteX243" fmla="*/ 1032138 w 3480014"/>
                  <a:gd name="connsiteY243" fmla="*/ 3329262 h 3480014"/>
                  <a:gd name="connsiteX244" fmla="*/ 2434443 w 3480014"/>
                  <a:gd name="connsiteY244" fmla="*/ 3324037 h 3480014"/>
                  <a:gd name="connsiteX245" fmla="*/ 2439667 w 3480014"/>
                  <a:gd name="connsiteY245" fmla="*/ 3310604 h 3480014"/>
                  <a:gd name="connsiteX246" fmla="*/ 2439667 w 3480014"/>
                  <a:gd name="connsiteY246" fmla="*/ 3310604 h 3480014"/>
                  <a:gd name="connsiteX247" fmla="*/ 2453101 w 3480014"/>
                  <a:gd name="connsiteY247" fmla="*/ 3315828 h 3480014"/>
                  <a:gd name="connsiteX248" fmla="*/ 2453101 w 3480014"/>
                  <a:gd name="connsiteY248" fmla="*/ 3315828 h 3480014"/>
                  <a:gd name="connsiteX249" fmla="*/ 2447877 w 3480014"/>
                  <a:gd name="connsiteY249" fmla="*/ 3329262 h 3480014"/>
                  <a:gd name="connsiteX250" fmla="*/ 2447877 w 3480014"/>
                  <a:gd name="connsiteY250" fmla="*/ 3329262 h 3480014"/>
                  <a:gd name="connsiteX251" fmla="*/ 2443399 w 3480014"/>
                  <a:gd name="connsiteY251" fmla="*/ 3330008 h 3480014"/>
                  <a:gd name="connsiteX252" fmla="*/ 2443399 w 3480014"/>
                  <a:gd name="connsiteY252" fmla="*/ 3330008 h 3480014"/>
                  <a:gd name="connsiteX253" fmla="*/ 2434443 w 3480014"/>
                  <a:gd name="connsiteY253" fmla="*/ 3324037 h 3480014"/>
                  <a:gd name="connsiteX254" fmla="*/ 977658 w 3480014"/>
                  <a:gd name="connsiteY254" fmla="*/ 3303887 h 3480014"/>
                  <a:gd name="connsiteX255" fmla="*/ 973180 w 3480014"/>
                  <a:gd name="connsiteY255" fmla="*/ 3290454 h 3480014"/>
                  <a:gd name="connsiteX256" fmla="*/ 973180 w 3480014"/>
                  <a:gd name="connsiteY256" fmla="*/ 3290454 h 3480014"/>
                  <a:gd name="connsiteX257" fmla="*/ 986614 w 3480014"/>
                  <a:gd name="connsiteY257" fmla="*/ 3285976 h 3480014"/>
                  <a:gd name="connsiteX258" fmla="*/ 986614 w 3480014"/>
                  <a:gd name="connsiteY258" fmla="*/ 3285976 h 3480014"/>
                  <a:gd name="connsiteX259" fmla="*/ 991091 w 3480014"/>
                  <a:gd name="connsiteY259" fmla="*/ 3299409 h 3480014"/>
                  <a:gd name="connsiteX260" fmla="*/ 991091 w 3480014"/>
                  <a:gd name="connsiteY260" fmla="*/ 3299409 h 3480014"/>
                  <a:gd name="connsiteX261" fmla="*/ 982136 w 3480014"/>
                  <a:gd name="connsiteY261" fmla="*/ 3305380 h 3480014"/>
                  <a:gd name="connsiteX262" fmla="*/ 982136 w 3480014"/>
                  <a:gd name="connsiteY262" fmla="*/ 3305380 h 3480014"/>
                  <a:gd name="connsiteX263" fmla="*/ 977658 w 3480014"/>
                  <a:gd name="connsiteY263" fmla="*/ 3303887 h 3480014"/>
                  <a:gd name="connsiteX264" fmla="*/ 2488923 w 3480014"/>
                  <a:gd name="connsiteY264" fmla="*/ 3298663 h 3480014"/>
                  <a:gd name="connsiteX265" fmla="*/ 2493401 w 3480014"/>
                  <a:gd name="connsiteY265" fmla="*/ 3285230 h 3480014"/>
                  <a:gd name="connsiteX266" fmla="*/ 2493401 w 3480014"/>
                  <a:gd name="connsiteY266" fmla="*/ 3285230 h 3480014"/>
                  <a:gd name="connsiteX267" fmla="*/ 2506835 w 3480014"/>
                  <a:gd name="connsiteY267" fmla="*/ 3289708 h 3480014"/>
                  <a:gd name="connsiteX268" fmla="*/ 2506835 w 3480014"/>
                  <a:gd name="connsiteY268" fmla="*/ 3289708 h 3480014"/>
                  <a:gd name="connsiteX269" fmla="*/ 2502357 w 3480014"/>
                  <a:gd name="connsiteY269" fmla="*/ 3303141 h 3480014"/>
                  <a:gd name="connsiteX270" fmla="*/ 2502357 w 3480014"/>
                  <a:gd name="connsiteY270" fmla="*/ 3303141 h 3480014"/>
                  <a:gd name="connsiteX271" fmla="*/ 2497879 w 3480014"/>
                  <a:gd name="connsiteY271" fmla="*/ 3303887 h 3480014"/>
                  <a:gd name="connsiteX272" fmla="*/ 2497879 w 3480014"/>
                  <a:gd name="connsiteY272" fmla="*/ 3303887 h 3480014"/>
                  <a:gd name="connsiteX273" fmla="*/ 2488923 w 3480014"/>
                  <a:gd name="connsiteY273" fmla="*/ 3298663 h 3480014"/>
                  <a:gd name="connsiteX274" fmla="*/ 923178 w 3480014"/>
                  <a:gd name="connsiteY274" fmla="*/ 3276274 h 3480014"/>
                  <a:gd name="connsiteX275" fmla="*/ 918700 w 3480014"/>
                  <a:gd name="connsiteY275" fmla="*/ 3262841 h 3480014"/>
                  <a:gd name="connsiteX276" fmla="*/ 918700 w 3480014"/>
                  <a:gd name="connsiteY276" fmla="*/ 3262841 h 3480014"/>
                  <a:gd name="connsiteX277" fmla="*/ 932133 w 3480014"/>
                  <a:gd name="connsiteY277" fmla="*/ 3258363 h 3480014"/>
                  <a:gd name="connsiteX278" fmla="*/ 932133 w 3480014"/>
                  <a:gd name="connsiteY278" fmla="*/ 3258363 h 3480014"/>
                  <a:gd name="connsiteX279" fmla="*/ 936611 w 3480014"/>
                  <a:gd name="connsiteY279" fmla="*/ 3271796 h 3480014"/>
                  <a:gd name="connsiteX280" fmla="*/ 936611 w 3480014"/>
                  <a:gd name="connsiteY280" fmla="*/ 3271796 h 3480014"/>
                  <a:gd name="connsiteX281" fmla="*/ 927656 w 3480014"/>
                  <a:gd name="connsiteY281" fmla="*/ 3277020 h 3480014"/>
                  <a:gd name="connsiteX282" fmla="*/ 927656 w 3480014"/>
                  <a:gd name="connsiteY282" fmla="*/ 3277020 h 3480014"/>
                  <a:gd name="connsiteX283" fmla="*/ 923178 w 3480014"/>
                  <a:gd name="connsiteY283" fmla="*/ 3276274 h 3480014"/>
                  <a:gd name="connsiteX284" fmla="*/ 2542657 w 3480014"/>
                  <a:gd name="connsiteY284" fmla="*/ 3271796 h 3480014"/>
                  <a:gd name="connsiteX285" fmla="*/ 2547135 w 3480014"/>
                  <a:gd name="connsiteY285" fmla="*/ 3258363 h 3480014"/>
                  <a:gd name="connsiteX286" fmla="*/ 2547135 w 3480014"/>
                  <a:gd name="connsiteY286" fmla="*/ 3258363 h 3480014"/>
                  <a:gd name="connsiteX287" fmla="*/ 2560569 w 3480014"/>
                  <a:gd name="connsiteY287" fmla="*/ 3262841 h 3480014"/>
                  <a:gd name="connsiteX288" fmla="*/ 2560569 w 3480014"/>
                  <a:gd name="connsiteY288" fmla="*/ 3262841 h 3480014"/>
                  <a:gd name="connsiteX289" fmla="*/ 2556091 w 3480014"/>
                  <a:gd name="connsiteY289" fmla="*/ 3276274 h 3480014"/>
                  <a:gd name="connsiteX290" fmla="*/ 2556091 w 3480014"/>
                  <a:gd name="connsiteY290" fmla="*/ 3276274 h 3480014"/>
                  <a:gd name="connsiteX291" fmla="*/ 2556091 w 3480014"/>
                  <a:gd name="connsiteY291" fmla="*/ 3276274 h 3480014"/>
                  <a:gd name="connsiteX292" fmla="*/ 2556091 w 3480014"/>
                  <a:gd name="connsiteY292" fmla="*/ 3276274 h 3480014"/>
                  <a:gd name="connsiteX293" fmla="*/ 2551613 w 3480014"/>
                  <a:gd name="connsiteY293" fmla="*/ 3277766 h 3480014"/>
                  <a:gd name="connsiteX294" fmla="*/ 2551613 w 3480014"/>
                  <a:gd name="connsiteY294" fmla="*/ 3277766 h 3480014"/>
                  <a:gd name="connsiteX295" fmla="*/ 2542657 w 3480014"/>
                  <a:gd name="connsiteY295" fmla="*/ 3271796 h 3480014"/>
                  <a:gd name="connsiteX296" fmla="*/ 870190 w 3480014"/>
                  <a:gd name="connsiteY296" fmla="*/ 3246422 h 3480014"/>
                  <a:gd name="connsiteX297" fmla="*/ 870190 w 3480014"/>
                  <a:gd name="connsiteY297" fmla="*/ 3246422 h 3480014"/>
                  <a:gd name="connsiteX298" fmla="*/ 870190 w 3480014"/>
                  <a:gd name="connsiteY298" fmla="*/ 3246422 h 3480014"/>
                  <a:gd name="connsiteX299" fmla="*/ 866459 w 3480014"/>
                  <a:gd name="connsiteY299" fmla="*/ 3232242 h 3480014"/>
                  <a:gd name="connsiteX300" fmla="*/ 866459 w 3480014"/>
                  <a:gd name="connsiteY300" fmla="*/ 3232242 h 3480014"/>
                  <a:gd name="connsiteX301" fmla="*/ 880639 w 3480014"/>
                  <a:gd name="connsiteY301" fmla="*/ 3228510 h 3480014"/>
                  <a:gd name="connsiteX302" fmla="*/ 880639 w 3480014"/>
                  <a:gd name="connsiteY302" fmla="*/ 3228510 h 3480014"/>
                  <a:gd name="connsiteX303" fmla="*/ 884370 w 3480014"/>
                  <a:gd name="connsiteY303" fmla="*/ 3242690 h 3480014"/>
                  <a:gd name="connsiteX304" fmla="*/ 884370 w 3480014"/>
                  <a:gd name="connsiteY304" fmla="*/ 3242690 h 3480014"/>
                  <a:gd name="connsiteX305" fmla="*/ 875414 w 3480014"/>
                  <a:gd name="connsiteY305" fmla="*/ 3247914 h 3480014"/>
                  <a:gd name="connsiteX306" fmla="*/ 875414 w 3480014"/>
                  <a:gd name="connsiteY306" fmla="*/ 3247914 h 3480014"/>
                  <a:gd name="connsiteX307" fmla="*/ 870190 w 3480014"/>
                  <a:gd name="connsiteY307" fmla="*/ 3246422 h 3480014"/>
                  <a:gd name="connsiteX308" fmla="*/ 2595645 w 3480014"/>
                  <a:gd name="connsiteY308" fmla="*/ 3242690 h 3480014"/>
                  <a:gd name="connsiteX309" fmla="*/ 2599377 w 3480014"/>
                  <a:gd name="connsiteY309" fmla="*/ 3228510 h 3480014"/>
                  <a:gd name="connsiteX310" fmla="*/ 2599377 w 3480014"/>
                  <a:gd name="connsiteY310" fmla="*/ 3228510 h 3480014"/>
                  <a:gd name="connsiteX311" fmla="*/ 2613556 w 3480014"/>
                  <a:gd name="connsiteY311" fmla="*/ 3232242 h 3480014"/>
                  <a:gd name="connsiteX312" fmla="*/ 2613556 w 3480014"/>
                  <a:gd name="connsiteY312" fmla="*/ 3232242 h 3480014"/>
                  <a:gd name="connsiteX313" fmla="*/ 2609825 w 3480014"/>
                  <a:gd name="connsiteY313" fmla="*/ 3246422 h 3480014"/>
                  <a:gd name="connsiteX314" fmla="*/ 2609825 w 3480014"/>
                  <a:gd name="connsiteY314" fmla="*/ 3246422 h 3480014"/>
                  <a:gd name="connsiteX315" fmla="*/ 2604601 w 3480014"/>
                  <a:gd name="connsiteY315" fmla="*/ 3247914 h 3480014"/>
                  <a:gd name="connsiteX316" fmla="*/ 2604601 w 3480014"/>
                  <a:gd name="connsiteY316" fmla="*/ 3247914 h 3480014"/>
                  <a:gd name="connsiteX317" fmla="*/ 2595645 w 3480014"/>
                  <a:gd name="connsiteY317" fmla="*/ 3242690 h 3480014"/>
                  <a:gd name="connsiteX318" fmla="*/ 2647140 w 3480014"/>
                  <a:gd name="connsiteY318" fmla="*/ 3212092 h 3480014"/>
                  <a:gd name="connsiteX319" fmla="*/ 2650125 w 3480014"/>
                  <a:gd name="connsiteY319" fmla="*/ 3197912 h 3480014"/>
                  <a:gd name="connsiteX320" fmla="*/ 2650125 w 3480014"/>
                  <a:gd name="connsiteY320" fmla="*/ 3197912 h 3480014"/>
                  <a:gd name="connsiteX321" fmla="*/ 2664305 w 3480014"/>
                  <a:gd name="connsiteY321" fmla="*/ 3200897 h 3480014"/>
                  <a:gd name="connsiteX322" fmla="*/ 2664305 w 3480014"/>
                  <a:gd name="connsiteY322" fmla="*/ 3200897 h 3480014"/>
                  <a:gd name="connsiteX323" fmla="*/ 2661320 w 3480014"/>
                  <a:gd name="connsiteY323" fmla="*/ 3215077 h 3480014"/>
                  <a:gd name="connsiteX324" fmla="*/ 2661320 w 3480014"/>
                  <a:gd name="connsiteY324" fmla="*/ 3215077 h 3480014"/>
                  <a:gd name="connsiteX325" fmla="*/ 2661320 w 3480014"/>
                  <a:gd name="connsiteY325" fmla="*/ 3215077 h 3480014"/>
                  <a:gd name="connsiteX326" fmla="*/ 2661320 w 3480014"/>
                  <a:gd name="connsiteY326" fmla="*/ 3215077 h 3480014"/>
                  <a:gd name="connsiteX327" fmla="*/ 2656095 w 3480014"/>
                  <a:gd name="connsiteY327" fmla="*/ 3216570 h 3480014"/>
                  <a:gd name="connsiteX328" fmla="*/ 2656095 w 3480014"/>
                  <a:gd name="connsiteY328" fmla="*/ 3216570 h 3480014"/>
                  <a:gd name="connsiteX329" fmla="*/ 2647140 w 3480014"/>
                  <a:gd name="connsiteY329" fmla="*/ 3212092 h 3480014"/>
                  <a:gd name="connsiteX330" fmla="*/ 817949 w 3480014"/>
                  <a:gd name="connsiteY330" fmla="*/ 3215077 h 3480014"/>
                  <a:gd name="connsiteX331" fmla="*/ 814964 w 3480014"/>
                  <a:gd name="connsiteY331" fmla="*/ 3200897 h 3480014"/>
                  <a:gd name="connsiteX332" fmla="*/ 814964 w 3480014"/>
                  <a:gd name="connsiteY332" fmla="*/ 3200897 h 3480014"/>
                  <a:gd name="connsiteX333" fmla="*/ 829144 w 3480014"/>
                  <a:gd name="connsiteY333" fmla="*/ 3197912 h 3480014"/>
                  <a:gd name="connsiteX334" fmla="*/ 829144 w 3480014"/>
                  <a:gd name="connsiteY334" fmla="*/ 3197912 h 3480014"/>
                  <a:gd name="connsiteX335" fmla="*/ 832129 w 3480014"/>
                  <a:gd name="connsiteY335" fmla="*/ 3212092 h 3480014"/>
                  <a:gd name="connsiteX336" fmla="*/ 832129 w 3480014"/>
                  <a:gd name="connsiteY336" fmla="*/ 3212092 h 3480014"/>
                  <a:gd name="connsiteX337" fmla="*/ 823173 w 3480014"/>
                  <a:gd name="connsiteY337" fmla="*/ 3216570 h 3480014"/>
                  <a:gd name="connsiteX338" fmla="*/ 823173 w 3480014"/>
                  <a:gd name="connsiteY338" fmla="*/ 3216570 h 3480014"/>
                  <a:gd name="connsiteX339" fmla="*/ 817949 w 3480014"/>
                  <a:gd name="connsiteY339" fmla="*/ 3215077 h 3480014"/>
                  <a:gd name="connsiteX340" fmla="*/ 2697889 w 3480014"/>
                  <a:gd name="connsiteY340" fmla="*/ 3179254 h 3480014"/>
                  <a:gd name="connsiteX341" fmla="*/ 2700874 w 3480014"/>
                  <a:gd name="connsiteY341" fmla="*/ 3165075 h 3480014"/>
                  <a:gd name="connsiteX342" fmla="*/ 2700874 w 3480014"/>
                  <a:gd name="connsiteY342" fmla="*/ 3165075 h 3480014"/>
                  <a:gd name="connsiteX343" fmla="*/ 2715054 w 3480014"/>
                  <a:gd name="connsiteY343" fmla="*/ 3168060 h 3480014"/>
                  <a:gd name="connsiteX344" fmla="*/ 2715054 w 3480014"/>
                  <a:gd name="connsiteY344" fmla="*/ 3168060 h 3480014"/>
                  <a:gd name="connsiteX345" fmla="*/ 2712068 w 3480014"/>
                  <a:gd name="connsiteY345" fmla="*/ 3182240 h 3480014"/>
                  <a:gd name="connsiteX346" fmla="*/ 2712068 w 3480014"/>
                  <a:gd name="connsiteY346" fmla="*/ 3182240 h 3480014"/>
                  <a:gd name="connsiteX347" fmla="*/ 2706098 w 3480014"/>
                  <a:gd name="connsiteY347" fmla="*/ 3183732 h 3480014"/>
                  <a:gd name="connsiteX348" fmla="*/ 2706098 w 3480014"/>
                  <a:gd name="connsiteY348" fmla="*/ 3183732 h 3480014"/>
                  <a:gd name="connsiteX349" fmla="*/ 2697889 w 3480014"/>
                  <a:gd name="connsiteY349" fmla="*/ 3179254 h 3480014"/>
                  <a:gd name="connsiteX350" fmla="*/ 767200 w 3480014"/>
                  <a:gd name="connsiteY350" fmla="*/ 3182240 h 3480014"/>
                  <a:gd name="connsiteX351" fmla="*/ 764215 w 3480014"/>
                  <a:gd name="connsiteY351" fmla="*/ 3168060 h 3480014"/>
                  <a:gd name="connsiteX352" fmla="*/ 764215 w 3480014"/>
                  <a:gd name="connsiteY352" fmla="*/ 3168060 h 3480014"/>
                  <a:gd name="connsiteX353" fmla="*/ 778395 w 3480014"/>
                  <a:gd name="connsiteY353" fmla="*/ 3165075 h 3480014"/>
                  <a:gd name="connsiteX354" fmla="*/ 778395 w 3480014"/>
                  <a:gd name="connsiteY354" fmla="*/ 3165075 h 3480014"/>
                  <a:gd name="connsiteX355" fmla="*/ 781380 w 3480014"/>
                  <a:gd name="connsiteY355" fmla="*/ 3179254 h 3480014"/>
                  <a:gd name="connsiteX356" fmla="*/ 781380 w 3480014"/>
                  <a:gd name="connsiteY356" fmla="*/ 3179254 h 3480014"/>
                  <a:gd name="connsiteX357" fmla="*/ 773171 w 3480014"/>
                  <a:gd name="connsiteY357" fmla="*/ 3183732 h 3480014"/>
                  <a:gd name="connsiteX358" fmla="*/ 773171 w 3480014"/>
                  <a:gd name="connsiteY358" fmla="*/ 3183732 h 3480014"/>
                  <a:gd name="connsiteX359" fmla="*/ 767200 w 3480014"/>
                  <a:gd name="connsiteY359" fmla="*/ 3182240 h 3480014"/>
                  <a:gd name="connsiteX360" fmla="*/ 2747891 w 3480014"/>
                  <a:gd name="connsiteY360" fmla="*/ 3144924 h 3480014"/>
                  <a:gd name="connsiteX361" fmla="*/ 2750130 w 3480014"/>
                  <a:gd name="connsiteY361" fmla="*/ 3130745 h 3480014"/>
                  <a:gd name="connsiteX362" fmla="*/ 2750130 w 3480014"/>
                  <a:gd name="connsiteY362" fmla="*/ 3130745 h 3480014"/>
                  <a:gd name="connsiteX363" fmla="*/ 2764310 w 3480014"/>
                  <a:gd name="connsiteY363" fmla="*/ 3132984 h 3480014"/>
                  <a:gd name="connsiteX364" fmla="*/ 2764310 w 3480014"/>
                  <a:gd name="connsiteY364" fmla="*/ 3132984 h 3480014"/>
                  <a:gd name="connsiteX365" fmla="*/ 2762070 w 3480014"/>
                  <a:gd name="connsiteY365" fmla="*/ 3147163 h 3480014"/>
                  <a:gd name="connsiteX366" fmla="*/ 2762070 w 3480014"/>
                  <a:gd name="connsiteY366" fmla="*/ 3147163 h 3480014"/>
                  <a:gd name="connsiteX367" fmla="*/ 2756100 w 3480014"/>
                  <a:gd name="connsiteY367" fmla="*/ 3149402 h 3480014"/>
                  <a:gd name="connsiteX368" fmla="*/ 2756100 w 3480014"/>
                  <a:gd name="connsiteY368" fmla="*/ 3149402 h 3480014"/>
                  <a:gd name="connsiteX369" fmla="*/ 2747891 w 3480014"/>
                  <a:gd name="connsiteY369" fmla="*/ 3144924 h 3480014"/>
                  <a:gd name="connsiteX370" fmla="*/ 717198 w 3480014"/>
                  <a:gd name="connsiteY370" fmla="*/ 3147163 h 3480014"/>
                  <a:gd name="connsiteX371" fmla="*/ 714959 w 3480014"/>
                  <a:gd name="connsiteY371" fmla="*/ 3132984 h 3480014"/>
                  <a:gd name="connsiteX372" fmla="*/ 714959 w 3480014"/>
                  <a:gd name="connsiteY372" fmla="*/ 3132984 h 3480014"/>
                  <a:gd name="connsiteX373" fmla="*/ 729139 w 3480014"/>
                  <a:gd name="connsiteY373" fmla="*/ 3130745 h 3480014"/>
                  <a:gd name="connsiteX374" fmla="*/ 729139 w 3480014"/>
                  <a:gd name="connsiteY374" fmla="*/ 3130745 h 3480014"/>
                  <a:gd name="connsiteX375" fmla="*/ 731378 w 3480014"/>
                  <a:gd name="connsiteY375" fmla="*/ 3144924 h 3480014"/>
                  <a:gd name="connsiteX376" fmla="*/ 731378 w 3480014"/>
                  <a:gd name="connsiteY376" fmla="*/ 3144924 h 3480014"/>
                  <a:gd name="connsiteX377" fmla="*/ 723168 w 3480014"/>
                  <a:gd name="connsiteY377" fmla="*/ 3149402 h 3480014"/>
                  <a:gd name="connsiteX378" fmla="*/ 723168 w 3480014"/>
                  <a:gd name="connsiteY378" fmla="*/ 3149402 h 3480014"/>
                  <a:gd name="connsiteX379" fmla="*/ 717198 w 3480014"/>
                  <a:gd name="connsiteY379" fmla="*/ 3147163 h 3480014"/>
                  <a:gd name="connsiteX380" fmla="*/ 2796401 w 3480014"/>
                  <a:gd name="connsiteY380" fmla="*/ 3109102 h 3480014"/>
                  <a:gd name="connsiteX381" fmla="*/ 2797893 w 3480014"/>
                  <a:gd name="connsiteY381" fmla="*/ 3094922 h 3480014"/>
                  <a:gd name="connsiteX382" fmla="*/ 2797893 w 3480014"/>
                  <a:gd name="connsiteY382" fmla="*/ 3094922 h 3480014"/>
                  <a:gd name="connsiteX383" fmla="*/ 2812073 w 3480014"/>
                  <a:gd name="connsiteY383" fmla="*/ 3096415 h 3480014"/>
                  <a:gd name="connsiteX384" fmla="*/ 2812073 w 3480014"/>
                  <a:gd name="connsiteY384" fmla="*/ 3096415 h 3480014"/>
                  <a:gd name="connsiteX385" fmla="*/ 2810580 w 3480014"/>
                  <a:gd name="connsiteY385" fmla="*/ 3110595 h 3480014"/>
                  <a:gd name="connsiteX386" fmla="*/ 2810580 w 3480014"/>
                  <a:gd name="connsiteY386" fmla="*/ 3110595 h 3480014"/>
                  <a:gd name="connsiteX387" fmla="*/ 2804610 w 3480014"/>
                  <a:gd name="connsiteY387" fmla="*/ 3112833 h 3480014"/>
                  <a:gd name="connsiteX388" fmla="*/ 2804610 w 3480014"/>
                  <a:gd name="connsiteY388" fmla="*/ 3112833 h 3480014"/>
                  <a:gd name="connsiteX389" fmla="*/ 2796401 w 3480014"/>
                  <a:gd name="connsiteY389" fmla="*/ 3109102 h 3480014"/>
                  <a:gd name="connsiteX390" fmla="*/ 668688 w 3480014"/>
                  <a:gd name="connsiteY390" fmla="*/ 3110595 h 3480014"/>
                  <a:gd name="connsiteX391" fmla="*/ 667196 w 3480014"/>
                  <a:gd name="connsiteY391" fmla="*/ 3096415 h 3480014"/>
                  <a:gd name="connsiteX392" fmla="*/ 667196 w 3480014"/>
                  <a:gd name="connsiteY392" fmla="*/ 3096415 h 3480014"/>
                  <a:gd name="connsiteX393" fmla="*/ 681375 w 3480014"/>
                  <a:gd name="connsiteY393" fmla="*/ 3094922 h 3480014"/>
                  <a:gd name="connsiteX394" fmla="*/ 681375 w 3480014"/>
                  <a:gd name="connsiteY394" fmla="*/ 3094922 h 3480014"/>
                  <a:gd name="connsiteX395" fmla="*/ 682868 w 3480014"/>
                  <a:gd name="connsiteY395" fmla="*/ 3109102 h 3480014"/>
                  <a:gd name="connsiteX396" fmla="*/ 682868 w 3480014"/>
                  <a:gd name="connsiteY396" fmla="*/ 3109102 h 3480014"/>
                  <a:gd name="connsiteX397" fmla="*/ 674659 w 3480014"/>
                  <a:gd name="connsiteY397" fmla="*/ 3112833 h 3480014"/>
                  <a:gd name="connsiteX398" fmla="*/ 674659 w 3480014"/>
                  <a:gd name="connsiteY398" fmla="*/ 3112833 h 3480014"/>
                  <a:gd name="connsiteX399" fmla="*/ 668688 w 3480014"/>
                  <a:gd name="connsiteY399" fmla="*/ 3110595 h 3480014"/>
                  <a:gd name="connsiteX400" fmla="*/ 2843418 w 3480014"/>
                  <a:gd name="connsiteY400" fmla="*/ 3071787 h 3480014"/>
                  <a:gd name="connsiteX401" fmla="*/ 2844910 w 3480014"/>
                  <a:gd name="connsiteY401" fmla="*/ 3057607 h 3480014"/>
                  <a:gd name="connsiteX402" fmla="*/ 2844910 w 3480014"/>
                  <a:gd name="connsiteY402" fmla="*/ 3057607 h 3480014"/>
                  <a:gd name="connsiteX403" fmla="*/ 2859090 w 3480014"/>
                  <a:gd name="connsiteY403" fmla="*/ 3059100 h 3480014"/>
                  <a:gd name="connsiteX404" fmla="*/ 2859090 w 3480014"/>
                  <a:gd name="connsiteY404" fmla="*/ 3059100 h 3480014"/>
                  <a:gd name="connsiteX405" fmla="*/ 2857598 w 3480014"/>
                  <a:gd name="connsiteY405" fmla="*/ 3073279 h 3480014"/>
                  <a:gd name="connsiteX406" fmla="*/ 2857598 w 3480014"/>
                  <a:gd name="connsiteY406" fmla="*/ 3073279 h 3480014"/>
                  <a:gd name="connsiteX407" fmla="*/ 2850881 w 3480014"/>
                  <a:gd name="connsiteY407" fmla="*/ 3075518 h 3480014"/>
                  <a:gd name="connsiteX408" fmla="*/ 2850881 w 3480014"/>
                  <a:gd name="connsiteY408" fmla="*/ 3075518 h 3480014"/>
                  <a:gd name="connsiteX409" fmla="*/ 2843418 w 3480014"/>
                  <a:gd name="connsiteY409" fmla="*/ 3071787 h 3480014"/>
                  <a:gd name="connsiteX410" fmla="*/ 621671 w 3480014"/>
                  <a:gd name="connsiteY410" fmla="*/ 3072533 h 3480014"/>
                  <a:gd name="connsiteX411" fmla="*/ 620179 w 3480014"/>
                  <a:gd name="connsiteY411" fmla="*/ 3058353 h 3480014"/>
                  <a:gd name="connsiteX412" fmla="*/ 620179 w 3480014"/>
                  <a:gd name="connsiteY412" fmla="*/ 3058353 h 3480014"/>
                  <a:gd name="connsiteX413" fmla="*/ 634358 w 3480014"/>
                  <a:gd name="connsiteY413" fmla="*/ 3056861 h 3480014"/>
                  <a:gd name="connsiteX414" fmla="*/ 634358 w 3480014"/>
                  <a:gd name="connsiteY414" fmla="*/ 3056861 h 3480014"/>
                  <a:gd name="connsiteX415" fmla="*/ 635851 w 3480014"/>
                  <a:gd name="connsiteY415" fmla="*/ 3071040 h 3480014"/>
                  <a:gd name="connsiteX416" fmla="*/ 635851 w 3480014"/>
                  <a:gd name="connsiteY416" fmla="*/ 3071040 h 3480014"/>
                  <a:gd name="connsiteX417" fmla="*/ 628388 w 3480014"/>
                  <a:gd name="connsiteY417" fmla="*/ 3074772 h 3480014"/>
                  <a:gd name="connsiteX418" fmla="*/ 628388 w 3480014"/>
                  <a:gd name="connsiteY418" fmla="*/ 3074772 h 3480014"/>
                  <a:gd name="connsiteX419" fmla="*/ 621671 w 3480014"/>
                  <a:gd name="connsiteY419" fmla="*/ 3072533 h 3480014"/>
                  <a:gd name="connsiteX420" fmla="*/ 2888942 w 3480014"/>
                  <a:gd name="connsiteY420" fmla="*/ 3032233 h 3480014"/>
                  <a:gd name="connsiteX421" fmla="*/ 2889689 w 3480014"/>
                  <a:gd name="connsiteY421" fmla="*/ 3018053 h 3480014"/>
                  <a:gd name="connsiteX422" fmla="*/ 2889689 w 3480014"/>
                  <a:gd name="connsiteY422" fmla="*/ 3018053 h 3480014"/>
                  <a:gd name="connsiteX423" fmla="*/ 2903868 w 3480014"/>
                  <a:gd name="connsiteY423" fmla="*/ 3018799 h 3480014"/>
                  <a:gd name="connsiteX424" fmla="*/ 2903868 w 3480014"/>
                  <a:gd name="connsiteY424" fmla="*/ 3018799 h 3480014"/>
                  <a:gd name="connsiteX425" fmla="*/ 2903122 w 3480014"/>
                  <a:gd name="connsiteY425" fmla="*/ 3032979 h 3480014"/>
                  <a:gd name="connsiteX426" fmla="*/ 2903122 w 3480014"/>
                  <a:gd name="connsiteY426" fmla="*/ 3032979 h 3480014"/>
                  <a:gd name="connsiteX427" fmla="*/ 2896405 w 3480014"/>
                  <a:gd name="connsiteY427" fmla="*/ 3035964 h 3480014"/>
                  <a:gd name="connsiteX428" fmla="*/ 2896405 w 3480014"/>
                  <a:gd name="connsiteY428" fmla="*/ 3035964 h 3480014"/>
                  <a:gd name="connsiteX429" fmla="*/ 2888942 w 3480014"/>
                  <a:gd name="connsiteY429" fmla="*/ 3032233 h 3480014"/>
                  <a:gd name="connsiteX430" fmla="*/ 575400 w 3480014"/>
                  <a:gd name="connsiteY430" fmla="*/ 3032979 h 3480014"/>
                  <a:gd name="connsiteX431" fmla="*/ 574654 w 3480014"/>
                  <a:gd name="connsiteY431" fmla="*/ 3018799 h 3480014"/>
                  <a:gd name="connsiteX432" fmla="*/ 574654 w 3480014"/>
                  <a:gd name="connsiteY432" fmla="*/ 3018799 h 3480014"/>
                  <a:gd name="connsiteX433" fmla="*/ 588834 w 3480014"/>
                  <a:gd name="connsiteY433" fmla="*/ 3018053 h 3480014"/>
                  <a:gd name="connsiteX434" fmla="*/ 588834 w 3480014"/>
                  <a:gd name="connsiteY434" fmla="*/ 3018053 h 3480014"/>
                  <a:gd name="connsiteX435" fmla="*/ 589580 w 3480014"/>
                  <a:gd name="connsiteY435" fmla="*/ 3032233 h 3480014"/>
                  <a:gd name="connsiteX436" fmla="*/ 589580 w 3480014"/>
                  <a:gd name="connsiteY436" fmla="*/ 3032233 h 3480014"/>
                  <a:gd name="connsiteX437" fmla="*/ 582117 w 3480014"/>
                  <a:gd name="connsiteY437" fmla="*/ 3035964 h 3480014"/>
                  <a:gd name="connsiteX438" fmla="*/ 582117 w 3480014"/>
                  <a:gd name="connsiteY438" fmla="*/ 3035964 h 3480014"/>
                  <a:gd name="connsiteX439" fmla="*/ 575400 w 3480014"/>
                  <a:gd name="connsiteY439" fmla="*/ 3032979 h 3480014"/>
                  <a:gd name="connsiteX440" fmla="*/ 3018053 w 3480014"/>
                  <a:gd name="connsiteY440" fmla="*/ 2905361 h 3480014"/>
                  <a:gd name="connsiteX441" fmla="*/ 3017307 w 3480014"/>
                  <a:gd name="connsiteY441" fmla="*/ 2891181 h 3480014"/>
                  <a:gd name="connsiteX442" fmla="*/ 3017307 w 3480014"/>
                  <a:gd name="connsiteY442" fmla="*/ 2891181 h 3480014"/>
                  <a:gd name="connsiteX443" fmla="*/ 3031486 w 3480014"/>
                  <a:gd name="connsiteY443" fmla="*/ 2890435 h 3480014"/>
                  <a:gd name="connsiteX444" fmla="*/ 3031486 w 3480014"/>
                  <a:gd name="connsiteY444" fmla="*/ 2890435 h 3480014"/>
                  <a:gd name="connsiteX445" fmla="*/ 3032233 w 3480014"/>
                  <a:gd name="connsiteY445" fmla="*/ 2904614 h 3480014"/>
                  <a:gd name="connsiteX446" fmla="*/ 3032233 w 3480014"/>
                  <a:gd name="connsiteY446" fmla="*/ 2904614 h 3480014"/>
                  <a:gd name="connsiteX447" fmla="*/ 3024769 w 3480014"/>
                  <a:gd name="connsiteY447" fmla="*/ 2907600 h 3480014"/>
                  <a:gd name="connsiteX448" fmla="*/ 3024769 w 3480014"/>
                  <a:gd name="connsiteY448" fmla="*/ 2907600 h 3480014"/>
                  <a:gd name="connsiteX449" fmla="*/ 3018053 w 3480014"/>
                  <a:gd name="connsiteY449" fmla="*/ 2905361 h 3480014"/>
                  <a:gd name="connsiteX450" fmla="*/ 447036 w 3480014"/>
                  <a:gd name="connsiteY450" fmla="*/ 2903868 h 3480014"/>
                  <a:gd name="connsiteX451" fmla="*/ 447036 w 3480014"/>
                  <a:gd name="connsiteY451" fmla="*/ 2903868 h 3480014"/>
                  <a:gd name="connsiteX452" fmla="*/ 447036 w 3480014"/>
                  <a:gd name="connsiteY452" fmla="*/ 2903868 h 3480014"/>
                  <a:gd name="connsiteX453" fmla="*/ 447782 w 3480014"/>
                  <a:gd name="connsiteY453" fmla="*/ 2889689 h 3480014"/>
                  <a:gd name="connsiteX454" fmla="*/ 447782 w 3480014"/>
                  <a:gd name="connsiteY454" fmla="*/ 2889689 h 3480014"/>
                  <a:gd name="connsiteX455" fmla="*/ 461962 w 3480014"/>
                  <a:gd name="connsiteY455" fmla="*/ 2890435 h 3480014"/>
                  <a:gd name="connsiteX456" fmla="*/ 461962 w 3480014"/>
                  <a:gd name="connsiteY456" fmla="*/ 2890435 h 3480014"/>
                  <a:gd name="connsiteX457" fmla="*/ 461216 w 3480014"/>
                  <a:gd name="connsiteY457" fmla="*/ 2904614 h 3480014"/>
                  <a:gd name="connsiteX458" fmla="*/ 461216 w 3480014"/>
                  <a:gd name="connsiteY458" fmla="*/ 2904614 h 3480014"/>
                  <a:gd name="connsiteX459" fmla="*/ 454499 w 3480014"/>
                  <a:gd name="connsiteY459" fmla="*/ 2906854 h 3480014"/>
                  <a:gd name="connsiteX460" fmla="*/ 454499 w 3480014"/>
                  <a:gd name="connsiteY460" fmla="*/ 2906854 h 3480014"/>
                  <a:gd name="connsiteX461" fmla="*/ 447036 w 3480014"/>
                  <a:gd name="connsiteY461" fmla="*/ 2903868 h 3480014"/>
                  <a:gd name="connsiteX462" fmla="*/ 3057607 w 3480014"/>
                  <a:gd name="connsiteY462" fmla="*/ 2859836 h 3480014"/>
                  <a:gd name="connsiteX463" fmla="*/ 3056114 w 3480014"/>
                  <a:gd name="connsiteY463" fmla="*/ 2845657 h 3480014"/>
                  <a:gd name="connsiteX464" fmla="*/ 3056114 w 3480014"/>
                  <a:gd name="connsiteY464" fmla="*/ 2845657 h 3480014"/>
                  <a:gd name="connsiteX465" fmla="*/ 3070294 w 3480014"/>
                  <a:gd name="connsiteY465" fmla="*/ 2844164 h 3480014"/>
                  <a:gd name="connsiteX466" fmla="*/ 3070294 w 3480014"/>
                  <a:gd name="connsiteY466" fmla="*/ 2844164 h 3480014"/>
                  <a:gd name="connsiteX467" fmla="*/ 3071787 w 3480014"/>
                  <a:gd name="connsiteY467" fmla="*/ 2858344 h 3480014"/>
                  <a:gd name="connsiteX468" fmla="*/ 3071787 w 3480014"/>
                  <a:gd name="connsiteY468" fmla="*/ 2858344 h 3480014"/>
                  <a:gd name="connsiteX469" fmla="*/ 3071787 w 3480014"/>
                  <a:gd name="connsiteY469" fmla="*/ 2858344 h 3480014"/>
                  <a:gd name="connsiteX470" fmla="*/ 3071787 w 3480014"/>
                  <a:gd name="connsiteY470" fmla="*/ 2858344 h 3480014"/>
                  <a:gd name="connsiteX471" fmla="*/ 3064324 w 3480014"/>
                  <a:gd name="connsiteY471" fmla="*/ 2862075 h 3480014"/>
                  <a:gd name="connsiteX472" fmla="*/ 3064324 w 3480014"/>
                  <a:gd name="connsiteY472" fmla="*/ 2862075 h 3480014"/>
                  <a:gd name="connsiteX473" fmla="*/ 3057607 w 3480014"/>
                  <a:gd name="connsiteY473" fmla="*/ 2859836 h 3480014"/>
                  <a:gd name="connsiteX474" fmla="*/ 406736 w 3480014"/>
                  <a:gd name="connsiteY474" fmla="*/ 2858344 h 3480014"/>
                  <a:gd name="connsiteX475" fmla="*/ 406736 w 3480014"/>
                  <a:gd name="connsiteY475" fmla="*/ 2858344 h 3480014"/>
                  <a:gd name="connsiteX476" fmla="*/ 406736 w 3480014"/>
                  <a:gd name="connsiteY476" fmla="*/ 2858344 h 3480014"/>
                  <a:gd name="connsiteX477" fmla="*/ 408228 w 3480014"/>
                  <a:gd name="connsiteY477" fmla="*/ 2844164 h 3480014"/>
                  <a:gd name="connsiteX478" fmla="*/ 408228 w 3480014"/>
                  <a:gd name="connsiteY478" fmla="*/ 2844164 h 3480014"/>
                  <a:gd name="connsiteX479" fmla="*/ 422408 w 3480014"/>
                  <a:gd name="connsiteY479" fmla="*/ 2845657 h 3480014"/>
                  <a:gd name="connsiteX480" fmla="*/ 422408 w 3480014"/>
                  <a:gd name="connsiteY480" fmla="*/ 2845657 h 3480014"/>
                  <a:gd name="connsiteX481" fmla="*/ 420915 w 3480014"/>
                  <a:gd name="connsiteY481" fmla="*/ 2859836 h 3480014"/>
                  <a:gd name="connsiteX482" fmla="*/ 420915 w 3480014"/>
                  <a:gd name="connsiteY482" fmla="*/ 2859836 h 3480014"/>
                  <a:gd name="connsiteX483" fmla="*/ 414199 w 3480014"/>
                  <a:gd name="connsiteY483" fmla="*/ 2862075 h 3480014"/>
                  <a:gd name="connsiteX484" fmla="*/ 414199 w 3480014"/>
                  <a:gd name="connsiteY484" fmla="*/ 2862075 h 3480014"/>
                  <a:gd name="connsiteX485" fmla="*/ 406736 w 3480014"/>
                  <a:gd name="connsiteY485" fmla="*/ 2858344 h 3480014"/>
                  <a:gd name="connsiteX486" fmla="*/ 3095668 w 3480014"/>
                  <a:gd name="connsiteY486" fmla="*/ 2812819 h 3480014"/>
                  <a:gd name="connsiteX487" fmla="*/ 3094176 w 3480014"/>
                  <a:gd name="connsiteY487" fmla="*/ 2798639 h 3480014"/>
                  <a:gd name="connsiteX488" fmla="*/ 3094176 w 3480014"/>
                  <a:gd name="connsiteY488" fmla="*/ 2798639 h 3480014"/>
                  <a:gd name="connsiteX489" fmla="*/ 3108356 w 3480014"/>
                  <a:gd name="connsiteY489" fmla="*/ 2797147 h 3480014"/>
                  <a:gd name="connsiteX490" fmla="*/ 3108356 w 3480014"/>
                  <a:gd name="connsiteY490" fmla="*/ 2797147 h 3480014"/>
                  <a:gd name="connsiteX491" fmla="*/ 3109848 w 3480014"/>
                  <a:gd name="connsiteY491" fmla="*/ 2811327 h 3480014"/>
                  <a:gd name="connsiteX492" fmla="*/ 3109848 w 3480014"/>
                  <a:gd name="connsiteY492" fmla="*/ 2811327 h 3480014"/>
                  <a:gd name="connsiteX493" fmla="*/ 3109848 w 3480014"/>
                  <a:gd name="connsiteY493" fmla="*/ 2811327 h 3480014"/>
                  <a:gd name="connsiteX494" fmla="*/ 3109848 w 3480014"/>
                  <a:gd name="connsiteY494" fmla="*/ 2811327 h 3480014"/>
                  <a:gd name="connsiteX495" fmla="*/ 3101639 w 3480014"/>
                  <a:gd name="connsiteY495" fmla="*/ 2815058 h 3480014"/>
                  <a:gd name="connsiteX496" fmla="*/ 3101639 w 3480014"/>
                  <a:gd name="connsiteY496" fmla="*/ 2815058 h 3480014"/>
                  <a:gd name="connsiteX497" fmla="*/ 3095668 w 3480014"/>
                  <a:gd name="connsiteY497" fmla="*/ 2812819 h 3480014"/>
                  <a:gd name="connsiteX498" fmla="*/ 368674 w 3480014"/>
                  <a:gd name="connsiteY498" fmla="*/ 2811327 h 3480014"/>
                  <a:gd name="connsiteX499" fmla="*/ 370167 w 3480014"/>
                  <a:gd name="connsiteY499" fmla="*/ 2797147 h 3480014"/>
                  <a:gd name="connsiteX500" fmla="*/ 370167 w 3480014"/>
                  <a:gd name="connsiteY500" fmla="*/ 2797147 h 3480014"/>
                  <a:gd name="connsiteX501" fmla="*/ 384346 w 3480014"/>
                  <a:gd name="connsiteY501" fmla="*/ 2798639 h 3480014"/>
                  <a:gd name="connsiteX502" fmla="*/ 384346 w 3480014"/>
                  <a:gd name="connsiteY502" fmla="*/ 2798639 h 3480014"/>
                  <a:gd name="connsiteX503" fmla="*/ 382854 w 3480014"/>
                  <a:gd name="connsiteY503" fmla="*/ 2812819 h 3480014"/>
                  <a:gd name="connsiteX504" fmla="*/ 382854 w 3480014"/>
                  <a:gd name="connsiteY504" fmla="*/ 2812819 h 3480014"/>
                  <a:gd name="connsiteX505" fmla="*/ 376883 w 3480014"/>
                  <a:gd name="connsiteY505" fmla="*/ 2815058 h 3480014"/>
                  <a:gd name="connsiteX506" fmla="*/ 376883 w 3480014"/>
                  <a:gd name="connsiteY506" fmla="*/ 2815058 h 3480014"/>
                  <a:gd name="connsiteX507" fmla="*/ 368674 w 3480014"/>
                  <a:gd name="connsiteY507" fmla="*/ 2811327 h 3480014"/>
                  <a:gd name="connsiteX508" fmla="*/ 3132984 w 3480014"/>
                  <a:gd name="connsiteY508" fmla="*/ 2765056 h 3480014"/>
                  <a:gd name="connsiteX509" fmla="*/ 3130745 w 3480014"/>
                  <a:gd name="connsiteY509" fmla="*/ 2750876 h 3480014"/>
                  <a:gd name="connsiteX510" fmla="*/ 3130745 w 3480014"/>
                  <a:gd name="connsiteY510" fmla="*/ 2750876 h 3480014"/>
                  <a:gd name="connsiteX511" fmla="*/ 3144924 w 3480014"/>
                  <a:gd name="connsiteY511" fmla="*/ 2748637 h 3480014"/>
                  <a:gd name="connsiteX512" fmla="*/ 3144924 w 3480014"/>
                  <a:gd name="connsiteY512" fmla="*/ 2748637 h 3480014"/>
                  <a:gd name="connsiteX513" fmla="*/ 3147163 w 3480014"/>
                  <a:gd name="connsiteY513" fmla="*/ 2762817 h 3480014"/>
                  <a:gd name="connsiteX514" fmla="*/ 3147163 w 3480014"/>
                  <a:gd name="connsiteY514" fmla="*/ 2762817 h 3480014"/>
                  <a:gd name="connsiteX515" fmla="*/ 3138954 w 3480014"/>
                  <a:gd name="connsiteY515" fmla="*/ 2767295 h 3480014"/>
                  <a:gd name="connsiteX516" fmla="*/ 3138954 w 3480014"/>
                  <a:gd name="connsiteY516" fmla="*/ 2767295 h 3480014"/>
                  <a:gd name="connsiteX517" fmla="*/ 3132984 w 3480014"/>
                  <a:gd name="connsiteY517" fmla="*/ 2765056 h 3480014"/>
                  <a:gd name="connsiteX518" fmla="*/ 332105 w 3480014"/>
                  <a:gd name="connsiteY518" fmla="*/ 2762817 h 3480014"/>
                  <a:gd name="connsiteX519" fmla="*/ 332105 w 3480014"/>
                  <a:gd name="connsiteY519" fmla="*/ 2762817 h 3480014"/>
                  <a:gd name="connsiteX520" fmla="*/ 332105 w 3480014"/>
                  <a:gd name="connsiteY520" fmla="*/ 2762817 h 3480014"/>
                  <a:gd name="connsiteX521" fmla="*/ 334344 w 3480014"/>
                  <a:gd name="connsiteY521" fmla="*/ 2748637 h 3480014"/>
                  <a:gd name="connsiteX522" fmla="*/ 334344 w 3480014"/>
                  <a:gd name="connsiteY522" fmla="*/ 2748637 h 3480014"/>
                  <a:gd name="connsiteX523" fmla="*/ 348524 w 3480014"/>
                  <a:gd name="connsiteY523" fmla="*/ 2750876 h 3480014"/>
                  <a:gd name="connsiteX524" fmla="*/ 348524 w 3480014"/>
                  <a:gd name="connsiteY524" fmla="*/ 2750876 h 3480014"/>
                  <a:gd name="connsiteX525" fmla="*/ 346285 w 3480014"/>
                  <a:gd name="connsiteY525" fmla="*/ 2765056 h 3480014"/>
                  <a:gd name="connsiteX526" fmla="*/ 346285 w 3480014"/>
                  <a:gd name="connsiteY526" fmla="*/ 2765056 h 3480014"/>
                  <a:gd name="connsiteX527" fmla="*/ 340315 w 3480014"/>
                  <a:gd name="connsiteY527" fmla="*/ 2767295 h 3480014"/>
                  <a:gd name="connsiteX528" fmla="*/ 340315 w 3480014"/>
                  <a:gd name="connsiteY528" fmla="*/ 2767295 h 3480014"/>
                  <a:gd name="connsiteX529" fmla="*/ 332105 w 3480014"/>
                  <a:gd name="connsiteY529" fmla="*/ 2762817 h 3480014"/>
                  <a:gd name="connsiteX530" fmla="*/ 3167313 w 3480014"/>
                  <a:gd name="connsiteY530" fmla="*/ 2715800 h 3480014"/>
                  <a:gd name="connsiteX531" fmla="*/ 3164328 w 3480014"/>
                  <a:gd name="connsiteY531" fmla="*/ 2701620 h 3480014"/>
                  <a:gd name="connsiteX532" fmla="*/ 3164328 w 3480014"/>
                  <a:gd name="connsiteY532" fmla="*/ 2701620 h 3480014"/>
                  <a:gd name="connsiteX533" fmla="*/ 3178508 w 3480014"/>
                  <a:gd name="connsiteY533" fmla="*/ 2698635 h 3480014"/>
                  <a:gd name="connsiteX534" fmla="*/ 3178508 w 3480014"/>
                  <a:gd name="connsiteY534" fmla="*/ 2698635 h 3480014"/>
                  <a:gd name="connsiteX535" fmla="*/ 3181493 w 3480014"/>
                  <a:gd name="connsiteY535" fmla="*/ 2712814 h 3480014"/>
                  <a:gd name="connsiteX536" fmla="*/ 3181493 w 3480014"/>
                  <a:gd name="connsiteY536" fmla="*/ 2712814 h 3480014"/>
                  <a:gd name="connsiteX537" fmla="*/ 3173284 w 3480014"/>
                  <a:gd name="connsiteY537" fmla="*/ 2717292 h 3480014"/>
                  <a:gd name="connsiteX538" fmla="*/ 3173284 w 3480014"/>
                  <a:gd name="connsiteY538" fmla="*/ 2717292 h 3480014"/>
                  <a:gd name="connsiteX539" fmla="*/ 3167313 w 3480014"/>
                  <a:gd name="connsiteY539" fmla="*/ 2715800 h 3480014"/>
                  <a:gd name="connsiteX540" fmla="*/ 297775 w 3480014"/>
                  <a:gd name="connsiteY540" fmla="*/ 2712814 h 3480014"/>
                  <a:gd name="connsiteX541" fmla="*/ 297775 w 3480014"/>
                  <a:gd name="connsiteY541" fmla="*/ 2712814 h 3480014"/>
                  <a:gd name="connsiteX542" fmla="*/ 297775 w 3480014"/>
                  <a:gd name="connsiteY542" fmla="*/ 2712814 h 3480014"/>
                  <a:gd name="connsiteX543" fmla="*/ 300760 w 3480014"/>
                  <a:gd name="connsiteY543" fmla="*/ 2698635 h 3480014"/>
                  <a:gd name="connsiteX544" fmla="*/ 300760 w 3480014"/>
                  <a:gd name="connsiteY544" fmla="*/ 2698635 h 3480014"/>
                  <a:gd name="connsiteX545" fmla="*/ 314940 w 3480014"/>
                  <a:gd name="connsiteY545" fmla="*/ 2701620 h 3480014"/>
                  <a:gd name="connsiteX546" fmla="*/ 314940 w 3480014"/>
                  <a:gd name="connsiteY546" fmla="*/ 2701620 h 3480014"/>
                  <a:gd name="connsiteX547" fmla="*/ 311955 w 3480014"/>
                  <a:gd name="connsiteY547" fmla="*/ 2715800 h 3480014"/>
                  <a:gd name="connsiteX548" fmla="*/ 311955 w 3480014"/>
                  <a:gd name="connsiteY548" fmla="*/ 2715800 h 3480014"/>
                  <a:gd name="connsiteX549" fmla="*/ 305985 w 3480014"/>
                  <a:gd name="connsiteY549" fmla="*/ 2717292 h 3480014"/>
                  <a:gd name="connsiteX550" fmla="*/ 305985 w 3480014"/>
                  <a:gd name="connsiteY550" fmla="*/ 2717292 h 3480014"/>
                  <a:gd name="connsiteX551" fmla="*/ 297775 w 3480014"/>
                  <a:gd name="connsiteY551" fmla="*/ 2712814 h 3480014"/>
                  <a:gd name="connsiteX552" fmla="*/ 3200897 w 3480014"/>
                  <a:gd name="connsiteY552" fmla="*/ 2665051 h 3480014"/>
                  <a:gd name="connsiteX553" fmla="*/ 3197912 w 3480014"/>
                  <a:gd name="connsiteY553" fmla="*/ 2650871 h 3480014"/>
                  <a:gd name="connsiteX554" fmla="*/ 3197912 w 3480014"/>
                  <a:gd name="connsiteY554" fmla="*/ 2650871 h 3480014"/>
                  <a:gd name="connsiteX555" fmla="*/ 3212092 w 3480014"/>
                  <a:gd name="connsiteY555" fmla="*/ 2647886 h 3480014"/>
                  <a:gd name="connsiteX556" fmla="*/ 3212092 w 3480014"/>
                  <a:gd name="connsiteY556" fmla="*/ 2647886 h 3480014"/>
                  <a:gd name="connsiteX557" fmla="*/ 3215077 w 3480014"/>
                  <a:gd name="connsiteY557" fmla="*/ 2662066 h 3480014"/>
                  <a:gd name="connsiteX558" fmla="*/ 3215077 w 3480014"/>
                  <a:gd name="connsiteY558" fmla="*/ 2662066 h 3480014"/>
                  <a:gd name="connsiteX559" fmla="*/ 3206121 w 3480014"/>
                  <a:gd name="connsiteY559" fmla="*/ 2666544 h 3480014"/>
                  <a:gd name="connsiteX560" fmla="*/ 3206121 w 3480014"/>
                  <a:gd name="connsiteY560" fmla="*/ 2666544 h 3480014"/>
                  <a:gd name="connsiteX561" fmla="*/ 3200897 w 3480014"/>
                  <a:gd name="connsiteY561" fmla="*/ 2665051 h 3480014"/>
                  <a:gd name="connsiteX562" fmla="*/ 264192 w 3480014"/>
                  <a:gd name="connsiteY562" fmla="*/ 2662066 h 3480014"/>
                  <a:gd name="connsiteX563" fmla="*/ 264192 w 3480014"/>
                  <a:gd name="connsiteY563" fmla="*/ 2662066 h 3480014"/>
                  <a:gd name="connsiteX564" fmla="*/ 264192 w 3480014"/>
                  <a:gd name="connsiteY564" fmla="*/ 2662066 h 3480014"/>
                  <a:gd name="connsiteX565" fmla="*/ 267177 w 3480014"/>
                  <a:gd name="connsiteY565" fmla="*/ 2647886 h 3480014"/>
                  <a:gd name="connsiteX566" fmla="*/ 267177 w 3480014"/>
                  <a:gd name="connsiteY566" fmla="*/ 2647886 h 3480014"/>
                  <a:gd name="connsiteX567" fmla="*/ 281357 w 3480014"/>
                  <a:gd name="connsiteY567" fmla="*/ 2650871 h 3480014"/>
                  <a:gd name="connsiteX568" fmla="*/ 281357 w 3480014"/>
                  <a:gd name="connsiteY568" fmla="*/ 2650871 h 3480014"/>
                  <a:gd name="connsiteX569" fmla="*/ 278371 w 3480014"/>
                  <a:gd name="connsiteY569" fmla="*/ 2665051 h 3480014"/>
                  <a:gd name="connsiteX570" fmla="*/ 278371 w 3480014"/>
                  <a:gd name="connsiteY570" fmla="*/ 2665051 h 3480014"/>
                  <a:gd name="connsiteX571" fmla="*/ 273147 w 3480014"/>
                  <a:gd name="connsiteY571" fmla="*/ 2666544 h 3480014"/>
                  <a:gd name="connsiteX572" fmla="*/ 273147 w 3480014"/>
                  <a:gd name="connsiteY572" fmla="*/ 2666544 h 3480014"/>
                  <a:gd name="connsiteX573" fmla="*/ 264192 w 3480014"/>
                  <a:gd name="connsiteY573" fmla="*/ 2662066 h 3480014"/>
                  <a:gd name="connsiteX574" fmla="*/ 232847 w 3480014"/>
                  <a:gd name="connsiteY574" fmla="*/ 2610571 h 3480014"/>
                  <a:gd name="connsiteX575" fmla="*/ 236578 w 3480014"/>
                  <a:gd name="connsiteY575" fmla="*/ 2596391 h 3480014"/>
                  <a:gd name="connsiteX576" fmla="*/ 236578 w 3480014"/>
                  <a:gd name="connsiteY576" fmla="*/ 2596391 h 3480014"/>
                  <a:gd name="connsiteX577" fmla="*/ 250758 w 3480014"/>
                  <a:gd name="connsiteY577" fmla="*/ 2600123 h 3480014"/>
                  <a:gd name="connsiteX578" fmla="*/ 250758 w 3480014"/>
                  <a:gd name="connsiteY578" fmla="*/ 2600123 h 3480014"/>
                  <a:gd name="connsiteX579" fmla="*/ 247027 w 3480014"/>
                  <a:gd name="connsiteY579" fmla="*/ 2614302 h 3480014"/>
                  <a:gd name="connsiteX580" fmla="*/ 247027 w 3480014"/>
                  <a:gd name="connsiteY580" fmla="*/ 2614302 h 3480014"/>
                  <a:gd name="connsiteX581" fmla="*/ 241802 w 3480014"/>
                  <a:gd name="connsiteY581" fmla="*/ 2615795 h 3480014"/>
                  <a:gd name="connsiteX582" fmla="*/ 241802 w 3480014"/>
                  <a:gd name="connsiteY582" fmla="*/ 2615795 h 3480014"/>
                  <a:gd name="connsiteX583" fmla="*/ 232847 w 3480014"/>
                  <a:gd name="connsiteY583" fmla="*/ 2610571 h 3480014"/>
                  <a:gd name="connsiteX584" fmla="*/ 3232242 w 3480014"/>
                  <a:gd name="connsiteY584" fmla="*/ 2613556 h 3480014"/>
                  <a:gd name="connsiteX585" fmla="*/ 3228510 w 3480014"/>
                  <a:gd name="connsiteY585" fmla="*/ 2599377 h 3480014"/>
                  <a:gd name="connsiteX586" fmla="*/ 3228510 w 3480014"/>
                  <a:gd name="connsiteY586" fmla="*/ 2599377 h 3480014"/>
                  <a:gd name="connsiteX587" fmla="*/ 3242690 w 3480014"/>
                  <a:gd name="connsiteY587" fmla="*/ 2595645 h 3480014"/>
                  <a:gd name="connsiteX588" fmla="*/ 3242690 w 3480014"/>
                  <a:gd name="connsiteY588" fmla="*/ 2595645 h 3480014"/>
                  <a:gd name="connsiteX589" fmla="*/ 3246422 w 3480014"/>
                  <a:gd name="connsiteY589" fmla="*/ 2609825 h 3480014"/>
                  <a:gd name="connsiteX590" fmla="*/ 3246422 w 3480014"/>
                  <a:gd name="connsiteY590" fmla="*/ 2609825 h 3480014"/>
                  <a:gd name="connsiteX591" fmla="*/ 3237466 w 3480014"/>
                  <a:gd name="connsiteY591" fmla="*/ 2615049 h 3480014"/>
                  <a:gd name="connsiteX592" fmla="*/ 3237466 w 3480014"/>
                  <a:gd name="connsiteY592" fmla="*/ 2615049 h 3480014"/>
                  <a:gd name="connsiteX593" fmla="*/ 3232242 w 3480014"/>
                  <a:gd name="connsiteY593" fmla="*/ 2613556 h 3480014"/>
                  <a:gd name="connsiteX594" fmla="*/ 203741 w 3480014"/>
                  <a:gd name="connsiteY594" fmla="*/ 2557583 h 3480014"/>
                  <a:gd name="connsiteX595" fmla="*/ 208219 w 3480014"/>
                  <a:gd name="connsiteY595" fmla="*/ 2544150 h 3480014"/>
                  <a:gd name="connsiteX596" fmla="*/ 208219 w 3480014"/>
                  <a:gd name="connsiteY596" fmla="*/ 2544150 h 3480014"/>
                  <a:gd name="connsiteX597" fmla="*/ 221652 w 3480014"/>
                  <a:gd name="connsiteY597" fmla="*/ 2548628 h 3480014"/>
                  <a:gd name="connsiteX598" fmla="*/ 221652 w 3480014"/>
                  <a:gd name="connsiteY598" fmla="*/ 2548628 h 3480014"/>
                  <a:gd name="connsiteX599" fmla="*/ 217174 w 3480014"/>
                  <a:gd name="connsiteY599" fmla="*/ 2562061 h 3480014"/>
                  <a:gd name="connsiteX600" fmla="*/ 217174 w 3480014"/>
                  <a:gd name="connsiteY600" fmla="*/ 2562061 h 3480014"/>
                  <a:gd name="connsiteX601" fmla="*/ 212697 w 3480014"/>
                  <a:gd name="connsiteY601" fmla="*/ 2563554 h 3480014"/>
                  <a:gd name="connsiteX602" fmla="*/ 212697 w 3480014"/>
                  <a:gd name="connsiteY602" fmla="*/ 2563554 h 3480014"/>
                  <a:gd name="connsiteX603" fmla="*/ 203741 w 3480014"/>
                  <a:gd name="connsiteY603" fmla="*/ 2557583 h 3480014"/>
                  <a:gd name="connsiteX604" fmla="*/ 3262094 w 3480014"/>
                  <a:gd name="connsiteY604" fmla="*/ 2561315 h 3480014"/>
                  <a:gd name="connsiteX605" fmla="*/ 3257616 w 3480014"/>
                  <a:gd name="connsiteY605" fmla="*/ 2547881 h 3480014"/>
                  <a:gd name="connsiteX606" fmla="*/ 3257616 w 3480014"/>
                  <a:gd name="connsiteY606" fmla="*/ 2547881 h 3480014"/>
                  <a:gd name="connsiteX607" fmla="*/ 3271050 w 3480014"/>
                  <a:gd name="connsiteY607" fmla="*/ 2543404 h 3480014"/>
                  <a:gd name="connsiteX608" fmla="*/ 3271050 w 3480014"/>
                  <a:gd name="connsiteY608" fmla="*/ 2543404 h 3480014"/>
                  <a:gd name="connsiteX609" fmla="*/ 3275528 w 3480014"/>
                  <a:gd name="connsiteY609" fmla="*/ 2556837 h 3480014"/>
                  <a:gd name="connsiteX610" fmla="*/ 3275528 w 3480014"/>
                  <a:gd name="connsiteY610" fmla="*/ 2556837 h 3480014"/>
                  <a:gd name="connsiteX611" fmla="*/ 3275528 w 3480014"/>
                  <a:gd name="connsiteY611" fmla="*/ 2556837 h 3480014"/>
                  <a:gd name="connsiteX612" fmla="*/ 3275528 w 3480014"/>
                  <a:gd name="connsiteY612" fmla="*/ 2556837 h 3480014"/>
                  <a:gd name="connsiteX613" fmla="*/ 3266572 w 3480014"/>
                  <a:gd name="connsiteY613" fmla="*/ 2562061 h 3480014"/>
                  <a:gd name="connsiteX614" fmla="*/ 3266572 w 3480014"/>
                  <a:gd name="connsiteY614" fmla="*/ 2562061 h 3480014"/>
                  <a:gd name="connsiteX615" fmla="*/ 3262094 w 3480014"/>
                  <a:gd name="connsiteY615" fmla="*/ 2561315 h 3480014"/>
                  <a:gd name="connsiteX616" fmla="*/ 176128 w 3480014"/>
                  <a:gd name="connsiteY616" fmla="*/ 2503103 h 3480014"/>
                  <a:gd name="connsiteX617" fmla="*/ 176128 w 3480014"/>
                  <a:gd name="connsiteY617" fmla="*/ 2503103 h 3480014"/>
                  <a:gd name="connsiteX618" fmla="*/ 176128 w 3480014"/>
                  <a:gd name="connsiteY618" fmla="*/ 2503103 h 3480014"/>
                  <a:gd name="connsiteX619" fmla="*/ 180606 w 3480014"/>
                  <a:gd name="connsiteY619" fmla="*/ 2489670 h 3480014"/>
                  <a:gd name="connsiteX620" fmla="*/ 180606 w 3480014"/>
                  <a:gd name="connsiteY620" fmla="*/ 2489670 h 3480014"/>
                  <a:gd name="connsiteX621" fmla="*/ 194039 w 3480014"/>
                  <a:gd name="connsiteY621" fmla="*/ 2494147 h 3480014"/>
                  <a:gd name="connsiteX622" fmla="*/ 194039 w 3480014"/>
                  <a:gd name="connsiteY622" fmla="*/ 2494147 h 3480014"/>
                  <a:gd name="connsiteX623" fmla="*/ 189561 w 3480014"/>
                  <a:gd name="connsiteY623" fmla="*/ 2507581 h 3480014"/>
                  <a:gd name="connsiteX624" fmla="*/ 189561 w 3480014"/>
                  <a:gd name="connsiteY624" fmla="*/ 2507581 h 3480014"/>
                  <a:gd name="connsiteX625" fmla="*/ 185083 w 3480014"/>
                  <a:gd name="connsiteY625" fmla="*/ 2508327 h 3480014"/>
                  <a:gd name="connsiteX626" fmla="*/ 185083 w 3480014"/>
                  <a:gd name="connsiteY626" fmla="*/ 2508327 h 3480014"/>
                  <a:gd name="connsiteX627" fmla="*/ 176128 w 3480014"/>
                  <a:gd name="connsiteY627" fmla="*/ 2503103 h 3480014"/>
                  <a:gd name="connsiteX628" fmla="*/ 3289708 w 3480014"/>
                  <a:gd name="connsiteY628" fmla="*/ 2507581 h 3480014"/>
                  <a:gd name="connsiteX629" fmla="*/ 3285230 w 3480014"/>
                  <a:gd name="connsiteY629" fmla="*/ 2494147 h 3480014"/>
                  <a:gd name="connsiteX630" fmla="*/ 3285230 w 3480014"/>
                  <a:gd name="connsiteY630" fmla="*/ 2494147 h 3480014"/>
                  <a:gd name="connsiteX631" fmla="*/ 3298663 w 3480014"/>
                  <a:gd name="connsiteY631" fmla="*/ 2489670 h 3480014"/>
                  <a:gd name="connsiteX632" fmla="*/ 3298663 w 3480014"/>
                  <a:gd name="connsiteY632" fmla="*/ 2489670 h 3480014"/>
                  <a:gd name="connsiteX633" fmla="*/ 3303141 w 3480014"/>
                  <a:gd name="connsiteY633" fmla="*/ 2503103 h 3480014"/>
                  <a:gd name="connsiteX634" fmla="*/ 3303141 w 3480014"/>
                  <a:gd name="connsiteY634" fmla="*/ 2503103 h 3480014"/>
                  <a:gd name="connsiteX635" fmla="*/ 3303141 w 3480014"/>
                  <a:gd name="connsiteY635" fmla="*/ 2503103 h 3480014"/>
                  <a:gd name="connsiteX636" fmla="*/ 3303141 w 3480014"/>
                  <a:gd name="connsiteY636" fmla="*/ 2503103 h 3480014"/>
                  <a:gd name="connsiteX637" fmla="*/ 3294185 w 3480014"/>
                  <a:gd name="connsiteY637" fmla="*/ 2509074 h 3480014"/>
                  <a:gd name="connsiteX638" fmla="*/ 3294185 w 3480014"/>
                  <a:gd name="connsiteY638" fmla="*/ 2509074 h 3480014"/>
                  <a:gd name="connsiteX639" fmla="*/ 3289708 w 3480014"/>
                  <a:gd name="connsiteY639" fmla="*/ 2507581 h 3480014"/>
                  <a:gd name="connsiteX640" fmla="*/ 150753 w 3480014"/>
                  <a:gd name="connsiteY640" fmla="*/ 2448623 h 3480014"/>
                  <a:gd name="connsiteX641" fmla="*/ 155978 w 3480014"/>
                  <a:gd name="connsiteY641" fmla="*/ 2435190 h 3480014"/>
                  <a:gd name="connsiteX642" fmla="*/ 155978 w 3480014"/>
                  <a:gd name="connsiteY642" fmla="*/ 2435190 h 3480014"/>
                  <a:gd name="connsiteX643" fmla="*/ 169411 w 3480014"/>
                  <a:gd name="connsiteY643" fmla="*/ 2440414 h 3480014"/>
                  <a:gd name="connsiteX644" fmla="*/ 169411 w 3480014"/>
                  <a:gd name="connsiteY644" fmla="*/ 2440414 h 3480014"/>
                  <a:gd name="connsiteX645" fmla="*/ 164187 w 3480014"/>
                  <a:gd name="connsiteY645" fmla="*/ 2453847 h 3480014"/>
                  <a:gd name="connsiteX646" fmla="*/ 164187 w 3480014"/>
                  <a:gd name="connsiteY646" fmla="*/ 2453847 h 3480014"/>
                  <a:gd name="connsiteX647" fmla="*/ 159709 w 3480014"/>
                  <a:gd name="connsiteY647" fmla="*/ 2454593 h 3480014"/>
                  <a:gd name="connsiteX648" fmla="*/ 159709 w 3480014"/>
                  <a:gd name="connsiteY648" fmla="*/ 2454593 h 3480014"/>
                  <a:gd name="connsiteX649" fmla="*/ 150753 w 3480014"/>
                  <a:gd name="connsiteY649" fmla="*/ 2448623 h 3480014"/>
                  <a:gd name="connsiteX650" fmla="*/ 3315828 w 3480014"/>
                  <a:gd name="connsiteY650" fmla="*/ 2453101 h 3480014"/>
                  <a:gd name="connsiteX651" fmla="*/ 3310604 w 3480014"/>
                  <a:gd name="connsiteY651" fmla="*/ 2439667 h 3480014"/>
                  <a:gd name="connsiteX652" fmla="*/ 3310604 w 3480014"/>
                  <a:gd name="connsiteY652" fmla="*/ 2439667 h 3480014"/>
                  <a:gd name="connsiteX653" fmla="*/ 3324037 w 3480014"/>
                  <a:gd name="connsiteY653" fmla="*/ 2434443 h 3480014"/>
                  <a:gd name="connsiteX654" fmla="*/ 3324037 w 3480014"/>
                  <a:gd name="connsiteY654" fmla="*/ 2434443 h 3480014"/>
                  <a:gd name="connsiteX655" fmla="*/ 3329262 w 3480014"/>
                  <a:gd name="connsiteY655" fmla="*/ 2447877 h 3480014"/>
                  <a:gd name="connsiteX656" fmla="*/ 3329262 w 3480014"/>
                  <a:gd name="connsiteY656" fmla="*/ 2447877 h 3480014"/>
                  <a:gd name="connsiteX657" fmla="*/ 3320306 w 3480014"/>
                  <a:gd name="connsiteY657" fmla="*/ 2453847 h 3480014"/>
                  <a:gd name="connsiteX658" fmla="*/ 3320306 w 3480014"/>
                  <a:gd name="connsiteY658" fmla="*/ 2453847 h 3480014"/>
                  <a:gd name="connsiteX659" fmla="*/ 3315828 w 3480014"/>
                  <a:gd name="connsiteY659" fmla="*/ 2453101 h 3480014"/>
                  <a:gd name="connsiteX660" fmla="*/ 126872 w 3480014"/>
                  <a:gd name="connsiteY660" fmla="*/ 2392650 h 3480014"/>
                  <a:gd name="connsiteX661" fmla="*/ 132842 w 3480014"/>
                  <a:gd name="connsiteY661" fmla="*/ 2379217 h 3480014"/>
                  <a:gd name="connsiteX662" fmla="*/ 132842 w 3480014"/>
                  <a:gd name="connsiteY662" fmla="*/ 2379217 h 3480014"/>
                  <a:gd name="connsiteX663" fmla="*/ 146276 w 3480014"/>
                  <a:gd name="connsiteY663" fmla="*/ 2384441 h 3480014"/>
                  <a:gd name="connsiteX664" fmla="*/ 146276 w 3480014"/>
                  <a:gd name="connsiteY664" fmla="*/ 2384441 h 3480014"/>
                  <a:gd name="connsiteX665" fmla="*/ 140305 w 3480014"/>
                  <a:gd name="connsiteY665" fmla="*/ 2397874 h 3480014"/>
                  <a:gd name="connsiteX666" fmla="*/ 140305 w 3480014"/>
                  <a:gd name="connsiteY666" fmla="*/ 2397874 h 3480014"/>
                  <a:gd name="connsiteX667" fmla="*/ 136574 w 3480014"/>
                  <a:gd name="connsiteY667" fmla="*/ 2398621 h 3480014"/>
                  <a:gd name="connsiteX668" fmla="*/ 136574 w 3480014"/>
                  <a:gd name="connsiteY668" fmla="*/ 2398621 h 3480014"/>
                  <a:gd name="connsiteX669" fmla="*/ 126872 w 3480014"/>
                  <a:gd name="connsiteY669" fmla="*/ 2392650 h 3480014"/>
                  <a:gd name="connsiteX670" fmla="*/ 3339710 w 3480014"/>
                  <a:gd name="connsiteY670" fmla="*/ 2397128 h 3480014"/>
                  <a:gd name="connsiteX671" fmla="*/ 3333739 w 3480014"/>
                  <a:gd name="connsiteY671" fmla="*/ 2383695 h 3480014"/>
                  <a:gd name="connsiteX672" fmla="*/ 3333739 w 3480014"/>
                  <a:gd name="connsiteY672" fmla="*/ 2383695 h 3480014"/>
                  <a:gd name="connsiteX673" fmla="*/ 3347173 w 3480014"/>
                  <a:gd name="connsiteY673" fmla="*/ 2377724 h 3480014"/>
                  <a:gd name="connsiteX674" fmla="*/ 3347173 w 3480014"/>
                  <a:gd name="connsiteY674" fmla="*/ 2377724 h 3480014"/>
                  <a:gd name="connsiteX675" fmla="*/ 3353143 w 3480014"/>
                  <a:gd name="connsiteY675" fmla="*/ 2391158 h 3480014"/>
                  <a:gd name="connsiteX676" fmla="*/ 3353143 w 3480014"/>
                  <a:gd name="connsiteY676" fmla="*/ 2391158 h 3480014"/>
                  <a:gd name="connsiteX677" fmla="*/ 3343441 w 3480014"/>
                  <a:gd name="connsiteY677" fmla="*/ 2397874 h 3480014"/>
                  <a:gd name="connsiteX678" fmla="*/ 3343441 w 3480014"/>
                  <a:gd name="connsiteY678" fmla="*/ 2397874 h 3480014"/>
                  <a:gd name="connsiteX679" fmla="*/ 3339710 w 3480014"/>
                  <a:gd name="connsiteY679" fmla="*/ 2397128 h 3480014"/>
                  <a:gd name="connsiteX680" fmla="*/ 105229 w 3480014"/>
                  <a:gd name="connsiteY680" fmla="*/ 2335931 h 3480014"/>
                  <a:gd name="connsiteX681" fmla="*/ 111199 w 3480014"/>
                  <a:gd name="connsiteY681" fmla="*/ 2323244 h 3480014"/>
                  <a:gd name="connsiteX682" fmla="*/ 111199 w 3480014"/>
                  <a:gd name="connsiteY682" fmla="*/ 2323244 h 3480014"/>
                  <a:gd name="connsiteX683" fmla="*/ 123886 w 3480014"/>
                  <a:gd name="connsiteY683" fmla="*/ 2329214 h 3480014"/>
                  <a:gd name="connsiteX684" fmla="*/ 123886 w 3480014"/>
                  <a:gd name="connsiteY684" fmla="*/ 2329214 h 3480014"/>
                  <a:gd name="connsiteX685" fmla="*/ 117916 w 3480014"/>
                  <a:gd name="connsiteY685" fmla="*/ 2341901 h 3480014"/>
                  <a:gd name="connsiteX686" fmla="*/ 117916 w 3480014"/>
                  <a:gd name="connsiteY686" fmla="*/ 2341901 h 3480014"/>
                  <a:gd name="connsiteX687" fmla="*/ 114184 w 3480014"/>
                  <a:gd name="connsiteY687" fmla="*/ 2342648 h 3480014"/>
                  <a:gd name="connsiteX688" fmla="*/ 114184 w 3480014"/>
                  <a:gd name="connsiteY688" fmla="*/ 2342648 h 3480014"/>
                  <a:gd name="connsiteX689" fmla="*/ 105229 w 3480014"/>
                  <a:gd name="connsiteY689" fmla="*/ 2335931 h 3480014"/>
                  <a:gd name="connsiteX690" fmla="*/ 3362099 w 3480014"/>
                  <a:gd name="connsiteY690" fmla="*/ 2341155 h 3480014"/>
                  <a:gd name="connsiteX691" fmla="*/ 3356129 w 3480014"/>
                  <a:gd name="connsiteY691" fmla="*/ 2328468 h 3480014"/>
                  <a:gd name="connsiteX692" fmla="*/ 3356129 w 3480014"/>
                  <a:gd name="connsiteY692" fmla="*/ 2328468 h 3480014"/>
                  <a:gd name="connsiteX693" fmla="*/ 3368816 w 3480014"/>
                  <a:gd name="connsiteY693" fmla="*/ 2322498 h 3480014"/>
                  <a:gd name="connsiteX694" fmla="*/ 3368816 w 3480014"/>
                  <a:gd name="connsiteY694" fmla="*/ 2322498 h 3480014"/>
                  <a:gd name="connsiteX695" fmla="*/ 3374786 w 3480014"/>
                  <a:gd name="connsiteY695" fmla="*/ 2335185 h 3480014"/>
                  <a:gd name="connsiteX696" fmla="*/ 3374786 w 3480014"/>
                  <a:gd name="connsiteY696" fmla="*/ 2335185 h 3480014"/>
                  <a:gd name="connsiteX697" fmla="*/ 3365084 w 3480014"/>
                  <a:gd name="connsiteY697" fmla="*/ 2341901 h 3480014"/>
                  <a:gd name="connsiteX698" fmla="*/ 3365084 w 3480014"/>
                  <a:gd name="connsiteY698" fmla="*/ 2341901 h 3480014"/>
                  <a:gd name="connsiteX699" fmla="*/ 3362099 w 3480014"/>
                  <a:gd name="connsiteY699" fmla="*/ 2341155 h 3480014"/>
                  <a:gd name="connsiteX700" fmla="*/ 85079 w 3480014"/>
                  <a:gd name="connsiteY700" fmla="*/ 2278466 h 3480014"/>
                  <a:gd name="connsiteX701" fmla="*/ 91795 w 3480014"/>
                  <a:gd name="connsiteY701" fmla="*/ 2265779 h 3480014"/>
                  <a:gd name="connsiteX702" fmla="*/ 91795 w 3480014"/>
                  <a:gd name="connsiteY702" fmla="*/ 2265779 h 3480014"/>
                  <a:gd name="connsiteX703" fmla="*/ 104483 w 3480014"/>
                  <a:gd name="connsiteY703" fmla="*/ 2272495 h 3480014"/>
                  <a:gd name="connsiteX704" fmla="*/ 104483 w 3480014"/>
                  <a:gd name="connsiteY704" fmla="*/ 2272495 h 3480014"/>
                  <a:gd name="connsiteX705" fmla="*/ 97766 w 3480014"/>
                  <a:gd name="connsiteY705" fmla="*/ 2285183 h 3480014"/>
                  <a:gd name="connsiteX706" fmla="*/ 97766 w 3480014"/>
                  <a:gd name="connsiteY706" fmla="*/ 2285183 h 3480014"/>
                  <a:gd name="connsiteX707" fmla="*/ 94781 w 3480014"/>
                  <a:gd name="connsiteY707" fmla="*/ 2285929 h 3480014"/>
                  <a:gd name="connsiteX708" fmla="*/ 94781 w 3480014"/>
                  <a:gd name="connsiteY708" fmla="*/ 2285929 h 3480014"/>
                  <a:gd name="connsiteX709" fmla="*/ 85079 w 3480014"/>
                  <a:gd name="connsiteY709" fmla="*/ 2278466 h 3480014"/>
                  <a:gd name="connsiteX710" fmla="*/ 3382249 w 3480014"/>
                  <a:gd name="connsiteY710" fmla="*/ 2283690 h 3480014"/>
                  <a:gd name="connsiteX711" fmla="*/ 3375532 w 3480014"/>
                  <a:gd name="connsiteY711" fmla="*/ 2271003 h 3480014"/>
                  <a:gd name="connsiteX712" fmla="*/ 3375532 w 3480014"/>
                  <a:gd name="connsiteY712" fmla="*/ 2271003 h 3480014"/>
                  <a:gd name="connsiteX713" fmla="*/ 3388220 w 3480014"/>
                  <a:gd name="connsiteY713" fmla="*/ 2264286 h 3480014"/>
                  <a:gd name="connsiteX714" fmla="*/ 3388220 w 3480014"/>
                  <a:gd name="connsiteY714" fmla="*/ 2264286 h 3480014"/>
                  <a:gd name="connsiteX715" fmla="*/ 3394936 w 3480014"/>
                  <a:gd name="connsiteY715" fmla="*/ 2276973 h 3480014"/>
                  <a:gd name="connsiteX716" fmla="*/ 3394936 w 3480014"/>
                  <a:gd name="connsiteY716" fmla="*/ 2276973 h 3480014"/>
                  <a:gd name="connsiteX717" fmla="*/ 3385234 w 3480014"/>
                  <a:gd name="connsiteY717" fmla="*/ 2283690 h 3480014"/>
                  <a:gd name="connsiteX718" fmla="*/ 3385234 w 3480014"/>
                  <a:gd name="connsiteY718" fmla="*/ 2283690 h 3480014"/>
                  <a:gd name="connsiteX719" fmla="*/ 3382249 w 3480014"/>
                  <a:gd name="connsiteY719" fmla="*/ 2283690 h 3480014"/>
                  <a:gd name="connsiteX720" fmla="*/ 67167 w 3480014"/>
                  <a:gd name="connsiteY720" fmla="*/ 2221000 h 3480014"/>
                  <a:gd name="connsiteX721" fmla="*/ 67167 w 3480014"/>
                  <a:gd name="connsiteY721" fmla="*/ 2221000 h 3480014"/>
                  <a:gd name="connsiteX722" fmla="*/ 67167 w 3480014"/>
                  <a:gd name="connsiteY722" fmla="*/ 2221000 h 3480014"/>
                  <a:gd name="connsiteX723" fmla="*/ 74630 w 3480014"/>
                  <a:gd name="connsiteY723" fmla="*/ 2208313 h 3480014"/>
                  <a:gd name="connsiteX724" fmla="*/ 74630 w 3480014"/>
                  <a:gd name="connsiteY724" fmla="*/ 2208313 h 3480014"/>
                  <a:gd name="connsiteX725" fmla="*/ 87318 w 3480014"/>
                  <a:gd name="connsiteY725" fmla="*/ 2215030 h 3480014"/>
                  <a:gd name="connsiteX726" fmla="*/ 87318 w 3480014"/>
                  <a:gd name="connsiteY726" fmla="*/ 2215030 h 3480014"/>
                  <a:gd name="connsiteX727" fmla="*/ 80601 w 3480014"/>
                  <a:gd name="connsiteY727" fmla="*/ 2227717 h 3480014"/>
                  <a:gd name="connsiteX728" fmla="*/ 80601 w 3480014"/>
                  <a:gd name="connsiteY728" fmla="*/ 2227717 h 3480014"/>
                  <a:gd name="connsiteX729" fmla="*/ 77616 w 3480014"/>
                  <a:gd name="connsiteY729" fmla="*/ 2228463 h 3480014"/>
                  <a:gd name="connsiteX730" fmla="*/ 77616 w 3480014"/>
                  <a:gd name="connsiteY730" fmla="*/ 2228463 h 3480014"/>
                  <a:gd name="connsiteX731" fmla="*/ 67167 w 3480014"/>
                  <a:gd name="connsiteY731" fmla="*/ 2221000 h 3480014"/>
                  <a:gd name="connsiteX732" fmla="*/ 3400160 w 3480014"/>
                  <a:gd name="connsiteY732" fmla="*/ 2226224 h 3480014"/>
                  <a:gd name="connsiteX733" fmla="*/ 3393444 w 3480014"/>
                  <a:gd name="connsiteY733" fmla="*/ 2213537 h 3480014"/>
                  <a:gd name="connsiteX734" fmla="*/ 3393444 w 3480014"/>
                  <a:gd name="connsiteY734" fmla="*/ 2213537 h 3480014"/>
                  <a:gd name="connsiteX735" fmla="*/ 3406131 w 3480014"/>
                  <a:gd name="connsiteY735" fmla="*/ 2206821 h 3480014"/>
                  <a:gd name="connsiteX736" fmla="*/ 3406131 w 3480014"/>
                  <a:gd name="connsiteY736" fmla="*/ 2206821 h 3480014"/>
                  <a:gd name="connsiteX737" fmla="*/ 3412848 w 3480014"/>
                  <a:gd name="connsiteY737" fmla="*/ 2219508 h 3480014"/>
                  <a:gd name="connsiteX738" fmla="*/ 3412848 w 3480014"/>
                  <a:gd name="connsiteY738" fmla="*/ 2219508 h 3480014"/>
                  <a:gd name="connsiteX739" fmla="*/ 3403145 w 3480014"/>
                  <a:gd name="connsiteY739" fmla="*/ 2226971 h 3480014"/>
                  <a:gd name="connsiteX740" fmla="*/ 3403145 w 3480014"/>
                  <a:gd name="connsiteY740" fmla="*/ 2226971 h 3480014"/>
                  <a:gd name="connsiteX741" fmla="*/ 3400160 w 3480014"/>
                  <a:gd name="connsiteY741" fmla="*/ 2226224 h 3480014"/>
                  <a:gd name="connsiteX742" fmla="*/ 51495 w 3480014"/>
                  <a:gd name="connsiteY742" fmla="*/ 2162042 h 3480014"/>
                  <a:gd name="connsiteX743" fmla="*/ 58958 w 3480014"/>
                  <a:gd name="connsiteY743" fmla="*/ 2149355 h 3480014"/>
                  <a:gd name="connsiteX744" fmla="*/ 58958 w 3480014"/>
                  <a:gd name="connsiteY744" fmla="*/ 2149355 h 3480014"/>
                  <a:gd name="connsiteX745" fmla="*/ 71645 w 3480014"/>
                  <a:gd name="connsiteY745" fmla="*/ 2156818 h 3480014"/>
                  <a:gd name="connsiteX746" fmla="*/ 71645 w 3480014"/>
                  <a:gd name="connsiteY746" fmla="*/ 2156818 h 3480014"/>
                  <a:gd name="connsiteX747" fmla="*/ 64182 w 3480014"/>
                  <a:gd name="connsiteY747" fmla="*/ 2169505 h 3480014"/>
                  <a:gd name="connsiteX748" fmla="*/ 64182 w 3480014"/>
                  <a:gd name="connsiteY748" fmla="*/ 2169505 h 3480014"/>
                  <a:gd name="connsiteX749" fmla="*/ 61943 w 3480014"/>
                  <a:gd name="connsiteY749" fmla="*/ 2169505 h 3480014"/>
                  <a:gd name="connsiteX750" fmla="*/ 61943 w 3480014"/>
                  <a:gd name="connsiteY750" fmla="*/ 2169505 h 3480014"/>
                  <a:gd name="connsiteX751" fmla="*/ 51495 w 3480014"/>
                  <a:gd name="connsiteY751" fmla="*/ 2162042 h 3480014"/>
                  <a:gd name="connsiteX752" fmla="*/ 3415833 w 3480014"/>
                  <a:gd name="connsiteY752" fmla="*/ 2168013 h 3480014"/>
                  <a:gd name="connsiteX753" fmla="*/ 3408370 w 3480014"/>
                  <a:gd name="connsiteY753" fmla="*/ 2155326 h 3480014"/>
                  <a:gd name="connsiteX754" fmla="*/ 3408370 w 3480014"/>
                  <a:gd name="connsiteY754" fmla="*/ 2155326 h 3480014"/>
                  <a:gd name="connsiteX755" fmla="*/ 3421057 w 3480014"/>
                  <a:gd name="connsiteY755" fmla="*/ 2147863 h 3480014"/>
                  <a:gd name="connsiteX756" fmla="*/ 3421057 w 3480014"/>
                  <a:gd name="connsiteY756" fmla="*/ 2147863 h 3480014"/>
                  <a:gd name="connsiteX757" fmla="*/ 3428520 w 3480014"/>
                  <a:gd name="connsiteY757" fmla="*/ 2159803 h 3480014"/>
                  <a:gd name="connsiteX758" fmla="*/ 3428520 w 3480014"/>
                  <a:gd name="connsiteY758" fmla="*/ 2159803 h 3480014"/>
                  <a:gd name="connsiteX759" fmla="*/ 3418818 w 3480014"/>
                  <a:gd name="connsiteY759" fmla="*/ 2167267 h 3480014"/>
                  <a:gd name="connsiteX760" fmla="*/ 3418818 w 3480014"/>
                  <a:gd name="connsiteY760" fmla="*/ 2167267 h 3480014"/>
                  <a:gd name="connsiteX761" fmla="*/ 3415833 w 3480014"/>
                  <a:gd name="connsiteY761" fmla="*/ 2168013 h 3480014"/>
                  <a:gd name="connsiteX762" fmla="*/ 38061 w 3480014"/>
                  <a:gd name="connsiteY762" fmla="*/ 2103084 h 3480014"/>
                  <a:gd name="connsiteX763" fmla="*/ 46271 w 3480014"/>
                  <a:gd name="connsiteY763" fmla="*/ 2091143 h 3480014"/>
                  <a:gd name="connsiteX764" fmla="*/ 46271 w 3480014"/>
                  <a:gd name="connsiteY764" fmla="*/ 2091143 h 3480014"/>
                  <a:gd name="connsiteX765" fmla="*/ 58212 w 3480014"/>
                  <a:gd name="connsiteY765" fmla="*/ 2099353 h 3480014"/>
                  <a:gd name="connsiteX766" fmla="*/ 58212 w 3480014"/>
                  <a:gd name="connsiteY766" fmla="*/ 2099353 h 3480014"/>
                  <a:gd name="connsiteX767" fmla="*/ 50002 w 3480014"/>
                  <a:gd name="connsiteY767" fmla="*/ 2111294 h 3480014"/>
                  <a:gd name="connsiteX768" fmla="*/ 50002 w 3480014"/>
                  <a:gd name="connsiteY768" fmla="*/ 2111294 h 3480014"/>
                  <a:gd name="connsiteX769" fmla="*/ 47763 w 3480014"/>
                  <a:gd name="connsiteY769" fmla="*/ 2111294 h 3480014"/>
                  <a:gd name="connsiteX770" fmla="*/ 47763 w 3480014"/>
                  <a:gd name="connsiteY770" fmla="*/ 2111294 h 3480014"/>
                  <a:gd name="connsiteX771" fmla="*/ 38061 w 3480014"/>
                  <a:gd name="connsiteY771" fmla="*/ 2103084 h 3480014"/>
                  <a:gd name="connsiteX772" fmla="*/ 3430012 w 3480014"/>
                  <a:gd name="connsiteY772" fmla="*/ 2109055 h 3480014"/>
                  <a:gd name="connsiteX773" fmla="*/ 3421803 w 3480014"/>
                  <a:gd name="connsiteY773" fmla="*/ 2097114 h 3480014"/>
                  <a:gd name="connsiteX774" fmla="*/ 3421803 w 3480014"/>
                  <a:gd name="connsiteY774" fmla="*/ 2097114 h 3480014"/>
                  <a:gd name="connsiteX775" fmla="*/ 3433744 w 3480014"/>
                  <a:gd name="connsiteY775" fmla="*/ 2088904 h 3480014"/>
                  <a:gd name="connsiteX776" fmla="*/ 3433744 w 3480014"/>
                  <a:gd name="connsiteY776" fmla="*/ 2088904 h 3480014"/>
                  <a:gd name="connsiteX777" fmla="*/ 3441953 w 3480014"/>
                  <a:gd name="connsiteY777" fmla="*/ 2100845 h 3480014"/>
                  <a:gd name="connsiteX778" fmla="*/ 3441953 w 3480014"/>
                  <a:gd name="connsiteY778" fmla="*/ 2100845 h 3480014"/>
                  <a:gd name="connsiteX779" fmla="*/ 3432252 w 3480014"/>
                  <a:gd name="connsiteY779" fmla="*/ 2109055 h 3480014"/>
                  <a:gd name="connsiteX780" fmla="*/ 3432252 w 3480014"/>
                  <a:gd name="connsiteY780" fmla="*/ 2109055 h 3480014"/>
                  <a:gd name="connsiteX781" fmla="*/ 3430012 w 3480014"/>
                  <a:gd name="connsiteY781" fmla="*/ 2109055 h 3480014"/>
                  <a:gd name="connsiteX782" fmla="*/ 26121 w 3480014"/>
                  <a:gd name="connsiteY782" fmla="*/ 2043380 h 3480014"/>
                  <a:gd name="connsiteX783" fmla="*/ 34330 w 3480014"/>
                  <a:gd name="connsiteY783" fmla="*/ 2031439 h 3480014"/>
                  <a:gd name="connsiteX784" fmla="*/ 34330 w 3480014"/>
                  <a:gd name="connsiteY784" fmla="*/ 2031439 h 3480014"/>
                  <a:gd name="connsiteX785" fmla="*/ 46271 w 3480014"/>
                  <a:gd name="connsiteY785" fmla="*/ 2039648 h 3480014"/>
                  <a:gd name="connsiteX786" fmla="*/ 46271 w 3480014"/>
                  <a:gd name="connsiteY786" fmla="*/ 2039648 h 3480014"/>
                  <a:gd name="connsiteX787" fmla="*/ 38061 w 3480014"/>
                  <a:gd name="connsiteY787" fmla="*/ 2051589 h 3480014"/>
                  <a:gd name="connsiteX788" fmla="*/ 38061 w 3480014"/>
                  <a:gd name="connsiteY788" fmla="*/ 2051589 h 3480014"/>
                  <a:gd name="connsiteX789" fmla="*/ 36569 w 3480014"/>
                  <a:gd name="connsiteY789" fmla="*/ 2051589 h 3480014"/>
                  <a:gd name="connsiteX790" fmla="*/ 36569 w 3480014"/>
                  <a:gd name="connsiteY790" fmla="*/ 2051589 h 3480014"/>
                  <a:gd name="connsiteX791" fmla="*/ 26121 w 3480014"/>
                  <a:gd name="connsiteY791" fmla="*/ 2043380 h 3480014"/>
                  <a:gd name="connsiteX792" fmla="*/ 3441207 w 3480014"/>
                  <a:gd name="connsiteY792" fmla="*/ 2050097 h 3480014"/>
                  <a:gd name="connsiteX793" fmla="*/ 3432998 w 3480014"/>
                  <a:gd name="connsiteY793" fmla="*/ 2038156 h 3480014"/>
                  <a:gd name="connsiteX794" fmla="*/ 3432998 w 3480014"/>
                  <a:gd name="connsiteY794" fmla="*/ 2038156 h 3480014"/>
                  <a:gd name="connsiteX795" fmla="*/ 3444939 w 3480014"/>
                  <a:gd name="connsiteY795" fmla="*/ 2029947 h 3480014"/>
                  <a:gd name="connsiteX796" fmla="*/ 3444939 w 3480014"/>
                  <a:gd name="connsiteY796" fmla="*/ 2029947 h 3480014"/>
                  <a:gd name="connsiteX797" fmla="*/ 3453148 w 3480014"/>
                  <a:gd name="connsiteY797" fmla="*/ 2041887 h 3480014"/>
                  <a:gd name="connsiteX798" fmla="*/ 3453148 w 3480014"/>
                  <a:gd name="connsiteY798" fmla="*/ 2041887 h 3480014"/>
                  <a:gd name="connsiteX799" fmla="*/ 3443446 w 3480014"/>
                  <a:gd name="connsiteY799" fmla="*/ 2050097 h 3480014"/>
                  <a:gd name="connsiteX800" fmla="*/ 3443446 w 3480014"/>
                  <a:gd name="connsiteY800" fmla="*/ 2050097 h 3480014"/>
                  <a:gd name="connsiteX801" fmla="*/ 3441207 w 3480014"/>
                  <a:gd name="connsiteY801" fmla="*/ 2050097 h 3480014"/>
                  <a:gd name="connsiteX802" fmla="*/ 17165 w 3480014"/>
                  <a:gd name="connsiteY802" fmla="*/ 1983676 h 3480014"/>
                  <a:gd name="connsiteX803" fmla="*/ 26121 w 3480014"/>
                  <a:gd name="connsiteY803" fmla="*/ 1972481 h 3480014"/>
                  <a:gd name="connsiteX804" fmla="*/ 26121 w 3480014"/>
                  <a:gd name="connsiteY804" fmla="*/ 1972481 h 3480014"/>
                  <a:gd name="connsiteX805" fmla="*/ 37315 w 3480014"/>
                  <a:gd name="connsiteY805" fmla="*/ 1981437 h 3480014"/>
                  <a:gd name="connsiteX806" fmla="*/ 37315 w 3480014"/>
                  <a:gd name="connsiteY806" fmla="*/ 1981437 h 3480014"/>
                  <a:gd name="connsiteX807" fmla="*/ 28360 w 3480014"/>
                  <a:gd name="connsiteY807" fmla="*/ 1992631 h 3480014"/>
                  <a:gd name="connsiteX808" fmla="*/ 28360 w 3480014"/>
                  <a:gd name="connsiteY808" fmla="*/ 1992631 h 3480014"/>
                  <a:gd name="connsiteX809" fmla="*/ 26867 w 3480014"/>
                  <a:gd name="connsiteY809" fmla="*/ 1992631 h 3480014"/>
                  <a:gd name="connsiteX810" fmla="*/ 26867 w 3480014"/>
                  <a:gd name="connsiteY810" fmla="*/ 1992631 h 3480014"/>
                  <a:gd name="connsiteX811" fmla="*/ 17165 w 3480014"/>
                  <a:gd name="connsiteY811" fmla="*/ 1983676 h 3480014"/>
                  <a:gd name="connsiteX812" fmla="*/ 3450909 w 3480014"/>
                  <a:gd name="connsiteY812" fmla="*/ 1990392 h 3480014"/>
                  <a:gd name="connsiteX813" fmla="*/ 3441953 w 3480014"/>
                  <a:gd name="connsiteY813" fmla="*/ 1979198 h 3480014"/>
                  <a:gd name="connsiteX814" fmla="*/ 3441953 w 3480014"/>
                  <a:gd name="connsiteY814" fmla="*/ 1979198 h 3480014"/>
                  <a:gd name="connsiteX815" fmla="*/ 3453148 w 3480014"/>
                  <a:gd name="connsiteY815" fmla="*/ 1970242 h 3480014"/>
                  <a:gd name="connsiteX816" fmla="*/ 3453148 w 3480014"/>
                  <a:gd name="connsiteY816" fmla="*/ 1970242 h 3480014"/>
                  <a:gd name="connsiteX817" fmla="*/ 3462104 w 3480014"/>
                  <a:gd name="connsiteY817" fmla="*/ 1981437 h 3480014"/>
                  <a:gd name="connsiteX818" fmla="*/ 3462104 w 3480014"/>
                  <a:gd name="connsiteY818" fmla="*/ 1981437 h 3480014"/>
                  <a:gd name="connsiteX819" fmla="*/ 3451655 w 3480014"/>
                  <a:gd name="connsiteY819" fmla="*/ 1990392 h 3480014"/>
                  <a:gd name="connsiteX820" fmla="*/ 3451655 w 3480014"/>
                  <a:gd name="connsiteY820" fmla="*/ 1990392 h 3480014"/>
                  <a:gd name="connsiteX821" fmla="*/ 3450909 w 3480014"/>
                  <a:gd name="connsiteY821" fmla="*/ 1990392 h 3480014"/>
                  <a:gd name="connsiteX822" fmla="*/ 9702 w 3480014"/>
                  <a:gd name="connsiteY822" fmla="*/ 1923225 h 3480014"/>
                  <a:gd name="connsiteX823" fmla="*/ 18658 w 3480014"/>
                  <a:gd name="connsiteY823" fmla="*/ 1912031 h 3480014"/>
                  <a:gd name="connsiteX824" fmla="*/ 18658 w 3480014"/>
                  <a:gd name="connsiteY824" fmla="*/ 1912031 h 3480014"/>
                  <a:gd name="connsiteX825" fmla="*/ 29852 w 3480014"/>
                  <a:gd name="connsiteY825" fmla="*/ 1920986 h 3480014"/>
                  <a:gd name="connsiteX826" fmla="*/ 29852 w 3480014"/>
                  <a:gd name="connsiteY826" fmla="*/ 1920986 h 3480014"/>
                  <a:gd name="connsiteX827" fmla="*/ 20897 w 3480014"/>
                  <a:gd name="connsiteY827" fmla="*/ 1932181 h 3480014"/>
                  <a:gd name="connsiteX828" fmla="*/ 20897 w 3480014"/>
                  <a:gd name="connsiteY828" fmla="*/ 1932181 h 3480014"/>
                  <a:gd name="connsiteX829" fmla="*/ 20150 w 3480014"/>
                  <a:gd name="connsiteY829" fmla="*/ 1932181 h 3480014"/>
                  <a:gd name="connsiteX830" fmla="*/ 20150 w 3480014"/>
                  <a:gd name="connsiteY830" fmla="*/ 1932181 h 3480014"/>
                  <a:gd name="connsiteX831" fmla="*/ 9702 w 3480014"/>
                  <a:gd name="connsiteY831" fmla="*/ 1923225 h 3480014"/>
                  <a:gd name="connsiteX832" fmla="*/ 3459118 w 3480014"/>
                  <a:gd name="connsiteY832" fmla="*/ 1930688 h 3480014"/>
                  <a:gd name="connsiteX833" fmla="*/ 3450163 w 3480014"/>
                  <a:gd name="connsiteY833" fmla="*/ 1919493 h 3480014"/>
                  <a:gd name="connsiteX834" fmla="*/ 3450163 w 3480014"/>
                  <a:gd name="connsiteY834" fmla="*/ 1919493 h 3480014"/>
                  <a:gd name="connsiteX835" fmla="*/ 3461357 w 3480014"/>
                  <a:gd name="connsiteY835" fmla="*/ 1910538 h 3480014"/>
                  <a:gd name="connsiteX836" fmla="*/ 3461357 w 3480014"/>
                  <a:gd name="connsiteY836" fmla="*/ 1910538 h 3480014"/>
                  <a:gd name="connsiteX837" fmla="*/ 3470313 w 3480014"/>
                  <a:gd name="connsiteY837" fmla="*/ 1921732 h 3480014"/>
                  <a:gd name="connsiteX838" fmla="*/ 3470313 w 3480014"/>
                  <a:gd name="connsiteY838" fmla="*/ 1921732 h 3480014"/>
                  <a:gd name="connsiteX839" fmla="*/ 3459865 w 3480014"/>
                  <a:gd name="connsiteY839" fmla="*/ 1930688 h 3480014"/>
                  <a:gd name="connsiteX840" fmla="*/ 3459865 w 3480014"/>
                  <a:gd name="connsiteY840" fmla="*/ 1930688 h 3480014"/>
                  <a:gd name="connsiteX841" fmla="*/ 3459118 w 3480014"/>
                  <a:gd name="connsiteY841" fmla="*/ 1930688 h 3480014"/>
                  <a:gd name="connsiteX842" fmla="*/ 4478 w 3480014"/>
                  <a:gd name="connsiteY842" fmla="*/ 1862774 h 3480014"/>
                  <a:gd name="connsiteX843" fmla="*/ 14180 w 3480014"/>
                  <a:gd name="connsiteY843" fmla="*/ 1851580 h 3480014"/>
                  <a:gd name="connsiteX844" fmla="*/ 14180 w 3480014"/>
                  <a:gd name="connsiteY844" fmla="*/ 1851580 h 3480014"/>
                  <a:gd name="connsiteX845" fmla="*/ 25374 w 3480014"/>
                  <a:gd name="connsiteY845" fmla="*/ 1861282 h 3480014"/>
                  <a:gd name="connsiteX846" fmla="*/ 25374 w 3480014"/>
                  <a:gd name="connsiteY846" fmla="*/ 1861282 h 3480014"/>
                  <a:gd name="connsiteX847" fmla="*/ 15672 w 3480014"/>
                  <a:gd name="connsiteY847" fmla="*/ 1872476 h 3480014"/>
                  <a:gd name="connsiteX848" fmla="*/ 15672 w 3480014"/>
                  <a:gd name="connsiteY848" fmla="*/ 1872476 h 3480014"/>
                  <a:gd name="connsiteX849" fmla="*/ 14926 w 3480014"/>
                  <a:gd name="connsiteY849" fmla="*/ 1872476 h 3480014"/>
                  <a:gd name="connsiteX850" fmla="*/ 14926 w 3480014"/>
                  <a:gd name="connsiteY850" fmla="*/ 1872476 h 3480014"/>
                  <a:gd name="connsiteX851" fmla="*/ 4478 w 3480014"/>
                  <a:gd name="connsiteY851" fmla="*/ 1862774 h 3480014"/>
                  <a:gd name="connsiteX852" fmla="*/ 3464342 w 3480014"/>
                  <a:gd name="connsiteY852" fmla="*/ 1870237 h 3480014"/>
                  <a:gd name="connsiteX853" fmla="*/ 3454641 w 3480014"/>
                  <a:gd name="connsiteY853" fmla="*/ 1859043 h 3480014"/>
                  <a:gd name="connsiteX854" fmla="*/ 3454641 w 3480014"/>
                  <a:gd name="connsiteY854" fmla="*/ 1859043 h 3480014"/>
                  <a:gd name="connsiteX855" fmla="*/ 3465835 w 3480014"/>
                  <a:gd name="connsiteY855" fmla="*/ 1849341 h 3480014"/>
                  <a:gd name="connsiteX856" fmla="*/ 3465835 w 3480014"/>
                  <a:gd name="connsiteY856" fmla="*/ 1849341 h 3480014"/>
                  <a:gd name="connsiteX857" fmla="*/ 3475537 w 3480014"/>
                  <a:gd name="connsiteY857" fmla="*/ 1860536 h 3480014"/>
                  <a:gd name="connsiteX858" fmla="*/ 3475537 w 3480014"/>
                  <a:gd name="connsiteY858" fmla="*/ 1860536 h 3480014"/>
                  <a:gd name="connsiteX859" fmla="*/ 3475537 w 3480014"/>
                  <a:gd name="connsiteY859" fmla="*/ 1860536 h 3480014"/>
                  <a:gd name="connsiteX860" fmla="*/ 3475537 w 3480014"/>
                  <a:gd name="connsiteY860" fmla="*/ 1860536 h 3480014"/>
                  <a:gd name="connsiteX861" fmla="*/ 3464342 w 3480014"/>
                  <a:gd name="connsiteY861" fmla="*/ 1870237 h 3480014"/>
                  <a:gd name="connsiteX862" fmla="*/ 3464342 w 3480014"/>
                  <a:gd name="connsiteY862" fmla="*/ 1870237 h 3480014"/>
                  <a:gd name="connsiteX863" fmla="*/ 3464342 w 3480014"/>
                  <a:gd name="connsiteY863" fmla="*/ 1870237 h 3480014"/>
                  <a:gd name="connsiteX864" fmla="*/ 746 w 3480014"/>
                  <a:gd name="connsiteY864" fmla="*/ 1802324 h 3480014"/>
                  <a:gd name="connsiteX865" fmla="*/ 10448 w 3480014"/>
                  <a:gd name="connsiteY865" fmla="*/ 1791876 h 3480014"/>
                  <a:gd name="connsiteX866" fmla="*/ 10448 w 3480014"/>
                  <a:gd name="connsiteY866" fmla="*/ 1791876 h 3480014"/>
                  <a:gd name="connsiteX867" fmla="*/ 20897 w 3480014"/>
                  <a:gd name="connsiteY867" fmla="*/ 1801577 h 3480014"/>
                  <a:gd name="connsiteX868" fmla="*/ 20897 w 3480014"/>
                  <a:gd name="connsiteY868" fmla="*/ 1801577 h 3480014"/>
                  <a:gd name="connsiteX869" fmla="*/ 11195 w 3480014"/>
                  <a:gd name="connsiteY869" fmla="*/ 1812026 h 3480014"/>
                  <a:gd name="connsiteX870" fmla="*/ 11195 w 3480014"/>
                  <a:gd name="connsiteY870" fmla="*/ 1812026 h 3480014"/>
                  <a:gd name="connsiteX871" fmla="*/ 11195 w 3480014"/>
                  <a:gd name="connsiteY871" fmla="*/ 1812026 h 3480014"/>
                  <a:gd name="connsiteX872" fmla="*/ 11195 w 3480014"/>
                  <a:gd name="connsiteY872" fmla="*/ 1812026 h 3480014"/>
                  <a:gd name="connsiteX873" fmla="*/ 746 w 3480014"/>
                  <a:gd name="connsiteY873" fmla="*/ 1802324 h 3480014"/>
                  <a:gd name="connsiteX874" fmla="*/ 3468074 w 3480014"/>
                  <a:gd name="connsiteY874" fmla="*/ 1810533 h 3480014"/>
                  <a:gd name="connsiteX875" fmla="*/ 3458372 w 3480014"/>
                  <a:gd name="connsiteY875" fmla="*/ 1800085 h 3480014"/>
                  <a:gd name="connsiteX876" fmla="*/ 3458372 w 3480014"/>
                  <a:gd name="connsiteY876" fmla="*/ 1800085 h 3480014"/>
                  <a:gd name="connsiteX877" fmla="*/ 3468820 w 3480014"/>
                  <a:gd name="connsiteY877" fmla="*/ 1790383 h 3480014"/>
                  <a:gd name="connsiteX878" fmla="*/ 3468820 w 3480014"/>
                  <a:gd name="connsiteY878" fmla="*/ 1790383 h 3480014"/>
                  <a:gd name="connsiteX879" fmla="*/ 3478522 w 3480014"/>
                  <a:gd name="connsiteY879" fmla="*/ 1800831 h 3480014"/>
                  <a:gd name="connsiteX880" fmla="*/ 3478522 w 3480014"/>
                  <a:gd name="connsiteY880" fmla="*/ 1800831 h 3480014"/>
                  <a:gd name="connsiteX881" fmla="*/ 3468074 w 3480014"/>
                  <a:gd name="connsiteY881" fmla="*/ 1810533 h 3480014"/>
                  <a:gd name="connsiteX882" fmla="*/ 3468074 w 3480014"/>
                  <a:gd name="connsiteY882" fmla="*/ 1810533 h 3480014"/>
                  <a:gd name="connsiteX883" fmla="*/ 3468074 w 3480014"/>
                  <a:gd name="connsiteY883" fmla="*/ 1810533 h 3480014"/>
                  <a:gd name="connsiteX884" fmla="*/ 0 w 3480014"/>
                  <a:gd name="connsiteY884" fmla="*/ 1741127 h 3480014"/>
                  <a:gd name="connsiteX885" fmla="*/ 10448 w 3480014"/>
                  <a:gd name="connsiteY885" fmla="*/ 1730679 h 3480014"/>
                  <a:gd name="connsiteX886" fmla="*/ 10448 w 3480014"/>
                  <a:gd name="connsiteY886" fmla="*/ 1730679 h 3480014"/>
                  <a:gd name="connsiteX887" fmla="*/ 20897 w 3480014"/>
                  <a:gd name="connsiteY887" fmla="*/ 1741127 h 3480014"/>
                  <a:gd name="connsiteX888" fmla="*/ 20897 w 3480014"/>
                  <a:gd name="connsiteY888" fmla="*/ 1741127 h 3480014"/>
                  <a:gd name="connsiteX889" fmla="*/ 10448 w 3480014"/>
                  <a:gd name="connsiteY889" fmla="*/ 1751575 h 3480014"/>
                  <a:gd name="connsiteX890" fmla="*/ 10448 w 3480014"/>
                  <a:gd name="connsiteY890" fmla="*/ 1751575 h 3480014"/>
                  <a:gd name="connsiteX891" fmla="*/ 0 w 3480014"/>
                  <a:gd name="connsiteY891" fmla="*/ 1741127 h 3480014"/>
                  <a:gd name="connsiteX892" fmla="*/ 3459118 w 3480014"/>
                  <a:gd name="connsiteY892" fmla="*/ 1739634 h 3480014"/>
                  <a:gd name="connsiteX893" fmla="*/ 3459118 w 3480014"/>
                  <a:gd name="connsiteY893" fmla="*/ 1739634 h 3480014"/>
                  <a:gd name="connsiteX894" fmla="*/ 3459118 w 3480014"/>
                  <a:gd name="connsiteY894" fmla="*/ 1738142 h 3480014"/>
                  <a:gd name="connsiteX895" fmla="*/ 3459118 w 3480014"/>
                  <a:gd name="connsiteY895" fmla="*/ 1738142 h 3480014"/>
                  <a:gd name="connsiteX896" fmla="*/ 3459118 w 3480014"/>
                  <a:gd name="connsiteY896" fmla="*/ 1736649 h 3480014"/>
                  <a:gd name="connsiteX897" fmla="*/ 3459118 w 3480014"/>
                  <a:gd name="connsiteY897" fmla="*/ 1736649 h 3480014"/>
                  <a:gd name="connsiteX898" fmla="*/ 3469567 w 3480014"/>
                  <a:gd name="connsiteY898" fmla="*/ 1726201 h 3480014"/>
                  <a:gd name="connsiteX899" fmla="*/ 3469567 w 3480014"/>
                  <a:gd name="connsiteY899" fmla="*/ 1726201 h 3480014"/>
                  <a:gd name="connsiteX900" fmla="*/ 3480015 w 3480014"/>
                  <a:gd name="connsiteY900" fmla="*/ 1736649 h 3480014"/>
                  <a:gd name="connsiteX901" fmla="*/ 3480015 w 3480014"/>
                  <a:gd name="connsiteY901" fmla="*/ 1736649 h 3480014"/>
                  <a:gd name="connsiteX902" fmla="*/ 3480015 w 3480014"/>
                  <a:gd name="connsiteY902" fmla="*/ 1738142 h 3480014"/>
                  <a:gd name="connsiteX903" fmla="*/ 3480015 w 3480014"/>
                  <a:gd name="connsiteY903" fmla="*/ 1738142 h 3480014"/>
                  <a:gd name="connsiteX904" fmla="*/ 3480015 w 3480014"/>
                  <a:gd name="connsiteY904" fmla="*/ 1739634 h 3480014"/>
                  <a:gd name="connsiteX905" fmla="*/ 3480015 w 3480014"/>
                  <a:gd name="connsiteY905" fmla="*/ 1739634 h 3480014"/>
                  <a:gd name="connsiteX906" fmla="*/ 3469567 w 3480014"/>
                  <a:gd name="connsiteY906" fmla="*/ 1750083 h 3480014"/>
                  <a:gd name="connsiteX907" fmla="*/ 3469567 w 3480014"/>
                  <a:gd name="connsiteY907" fmla="*/ 1750083 h 3480014"/>
                  <a:gd name="connsiteX908" fmla="*/ 3459118 w 3480014"/>
                  <a:gd name="connsiteY908" fmla="*/ 1739634 h 3480014"/>
                  <a:gd name="connsiteX909" fmla="*/ 11195 w 3480014"/>
                  <a:gd name="connsiteY909" fmla="*/ 1691125 h 3480014"/>
                  <a:gd name="connsiteX910" fmla="*/ 1493 w 3480014"/>
                  <a:gd name="connsiteY910" fmla="*/ 1680676 h 3480014"/>
                  <a:gd name="connsiteX911" fmla="*/ 1493 w 3480014"/>
                  <a:gd name="connsiteY911" fmla="*/ 1680676 h 3480014"/>
                  <a:gd name="connsiteX912" fmla="*/ 11941 w 3480014"/>
                  <a:gd name="connsiteY912" fmla="*/ 1670974 h 3480014"/>
                  <a:gd name="connsiteX913" fmla="*/ 11941 w 3480014"/>
                  <a:gd name="connsiteY913" fmla="*/ 1670974 h 3480014"/>
                  <a:gd name="connsiteX914" fmla="*/ 21643 w 3480014"/>
                  <a:gd name="connsiteY914" fmla="*/ 1681423 h 3480014"/>
                  <a:gd name="connsiteX915" fmla="*/ 21643 w 3480014"/>
                  <a:gd name="connsiteY915" fmla="*/ 1681423 h 3480014"/>
                  <a:gd name="connsiteX916" fmla="*/ 11195 w 3480014"/>
                  <a:gd name="connsiteY916" fmla="*/ 1691125 h 3480014"/>
                  <a:gd name="connsiteX917" fmla="*/ 11195 w 3480014"/>
                  <a:gd name="connsiteY917" fmla="*/ 1691125 h 3480014"/>
                  <a:gd name="connsiteX918" fmla="*/ 11195 w 3480014"/>
                  <a:gd name="connsiteY918" fmla="*/ 1691125 h 3480014"/>
                  <a:gd name="connsiteX919" fmla="*/ 3457626 w 3480014"/>
                  <a:gd name="connsiteY919" fmla="*/ 1676945 h 3480014"/>
                  <a:gd name="connsiteX920" fmla="*/ 3457626 w 3480014"/>
                  <a:gd name="connsiteY920" fmla="*/ 1676945 h 3480014"/>
                  <a:gd name="connsiteX921" fmla="*/ 3467328 w 3480014"/>
                  <a:gd name="connsiteY921" fmla="*/ 1666497 h 3480014"/>
                  <a:gd name="connsiteX922" fmla="*/ 3467328 w 3480014"/>
                  <a:gd name="connsiteY922" fmla="*/ 1666497 h 3480014"/>
                  <a:gd name="connsiteX923" fmla="*/ 3477776 w 3480014"/>
                  <a:gd name="connsiteY923" fmla="*/ 1676198 h 3480014"/>
                  <a:gd name="connsiteX924" fmla="*/ 3477776 w 3480014"/>
                  <a:gd name="connsiteY924" fmla="*/ 1676198 h 3480014"/>
                  <a:gd name="connsiteX925" fmla="*/ 3468074 w 3480014"/>
                  <a:gd name="connsiteY925" fmla="*/ 1686647 h 3480014"/>
                  <a:gd name="connsiteX926" fmla="*/ 3468074 w 3480014"/>
                  <a:gd name="connsiteY926" fmla="*/ 1686647 h 3480014"/>
                  <a:gd name="connsiteX927" fmla="*/ 3467328 w 3480014"/>
                  <a:gd name="connsiteY927" fmla="*/ 1686647 h 3480014"/>
                  <a:gd name="connsiteX928" fmla="*/ 3467328 w 3480014"/>
                  <a:gd name="connsiteY928" fmla="*/ 1686647 h 3480014"/>
                  <a:gd name="connsiteX929" fmla="*/ 3457626 w 3480014"/>
                  <a:gd name="connsiteY929" fmla="*/ 1676945 h 3480014"/>
                  <a:gd name="connsiteX930" fmla="*/ 13433 w 3480014"/>
                  <a:gd name="connsiteY930" fmla="*/ 1630674 h 3480014"/>
                  <a:gd name="connsiteX931" fmla="*/ 3732 w 3480014"/>
                  <a:gd name="connsiteY931" fmla="*/ 1619479 h 3480014"/>
                  <a:gd name="connsiteX932" fmla="*/ 3732 w 3480014"/>
                  <a:gd name="connsiteY932" fmla="*/ 1619479 h 3480014"/>
                  <a:gd name="connsiteX933" fmla="*/ 14926 w 3480014"/>
                  <a:gd name="connsiteY933" fmla="*/ 1609777 h 3480014"/>
                  <a:gd name="connsiteX934" fmla="*/ 14926 w 3480014"/>
                  <a:gd name="connsiteY934" fmla="*/ 1609777 h 3480014"/>
                  <a:gd name="connsiteX935" fmla="*/ 24628 w 3480014"/>
                  <a:gd name="connsiteY935" fmla="*/ 1620972 h 3480014"/>
                  <a:gd name="connsiteX936" fmla="*/ 24628 w 3480014"/>
                  <a:gd name="connsiteY936" fmla="*/ 1620972 h 3480014"/>
                  <a:gd name="connsiteX937" fmla="*/ 13433 w 3480014"/>
                  <a:gd name="connsiteY937" fmla="*/ 1630674 h 3480014"/>
                  <a:gd name="connsiteX938" fmla="*/ 13433 w 3480014"/>
                  <a:gd name="connsiteY938" fmla="*/ 1630674 h 3480014"/>
                  <a:gd name="connsiteX939" fmla="*/ 13433 w 3480014"/>
                  <a:gd name="connsiteY939" fmla="*/ 1630674 h 3480014"/>
                  <a:gd name="connsiteX940" fmla="*/ 3454641 w 3480014"/>
                  <a:gd name="connsiteY940" fmla="*/ 1616494 h 3480014"/>
                  <a:gd name="connsiteX941" fmla="*/ 3464342 w 3480014"/>
                  <a:gd name="connsiteY941" fmla="*/ 1605300 h 3480014"/>
                  <a:gd name="connsiteX942" fmla="*/ 3464342 w 3480014"/>
                  <a:gd name="connsiteY942" fmla="*/ 1605300 h 3480014"/>
                  <a:gd name="connsiteX943" fmla="*/ 3475537 w 3480014"/>
                  <a:gd name="connsiteY943" fmla="*/ 1615002 h 3480014"/>
                  <a:gd name="connsiteX944" fmla="*/ 3475537 w 3480014"/>
                  <a:gd name="connsiteY944" fmla="*/ 1615002 h 3480014"/>
                  <a:gd name="connsiteX945" fmla="*/ 3475537 w 3480014"/>
                  <a:gd name="connsiteY945" fmla="*/ 1615002 h 3480014"/>
                  <a:gd name="connsiteX946" fmla="*/ 3475537 w 3480014"/>
                  <a:gd name="connsiteY946" fmla="*/ 1615002 h 3480014"/>
                  <a:gd name="connsiteX947" fmla="*/ 3465835 w 3480014"/>
                  <a:gd name="connsiteY947" fmla="*/ 1626196 h 3480014"/>
                  <a:gd name="connsiteX948" fmla="*/ 3465835 w 3480014"/>
                  <a:gd name="connsiteY948" fmla="*/ 1626196 h 3480014"/>
                  <a:gd name="connsiteX949" fmla="*/ 3465089 w 3480014"/>
                  <a:gd name="connsiteY949" fmla="*/ 1626196 h 3480014"/>
                  <a:gd name="connsiteX950" fmla="*/ 3465089 w 3480014"/>
                  <a:gd name="connsiteY950" fmla="*/ 1626196 h 3480014"/>
                  <a:gd name="connsiteX951" fmla="*/ 3454641 w 3480014"/>
                  <a:gd name="connsiteY951" fmla="*/ 1616494 h 3480014"/>
                  <a:gd name="connsiteX952" fmla="*/ 18658 w 3480014"/>
                  <a:gd name="connsiteY952" fmla="*/ 1570970 h 3480014"/>
                  <a:gd name="connsiteX953" fmla="*/ 9702 w 3480014"/>
                  <a:gd name="connsiteY953" fmla="*/ 1559775 h 3480014"/>
                  <a:gd name="connsiteX954" fmla="*/ 9702 w 3480014"/>
                  <a:gd name="connsiteY954" fmla="*/ 1559775 h 3480014"/>
                  <a:gd name="connsiteX955" fmla="*/ 20897 w 3480014"/>
                  <a:gd name="connsiteY955" fmla="*/ 1550819 h 3480014"/>
                  <a:gd name="connsiteX956" fmla="*/ 20897 w 3480014"/>
                  <a:gd name="connsiteY956" fmla="*/ 1550819 h 3480014"/>
                  <a:gd name="connsiteX957" fmla="*/ 29852 w 3480014"/>
                  <a:gd name="connsiteY957" fmla="*/ 1562014 h 3480014"/>
                  <a:gd name="connsiteX958" fmla="*/ 29852 w 3480014"/>
                  <a:gd name="connsiteY958" fmla="*/ 1562014 h 3480014"/>
                  <a:gd name="connsiteX959" fmla="*/ 19404 w 3480014"/>
                  <a:gd name="connsiteY959" fmla="*/ 1570970 h 3480014"/>
                  <a:gd name="connsiteX960" fmla="*/ 19404 w 3480014"/>
                  <a:gd name="connsiteY960" fmla="*/ 1570970 h 3480014"/>
                  <a:gd name="connsiteX961" fmla="*/ 18658 w 3480014"/>
                  <a:gd name="connsiteY961" fmla="*/ 1570970 h 3480014"/>
                  <a:gd name="connsiteX962" fmla="*/ 3449417 w 3480014"/>
                  <a:gd name="connsiteY962" fmla="*/ 1556790 h 3480014"/>
                  <a:gd name="connsiteX963" fmla="*/ 3449417 w 3480014"/>
                  <a:gd name="connsiteY963" fmla="*/ 1556790 h 3480014"/>
                  <a:gd name="connsiteX964" fmla="*/ 3458372 w 3480014"/>
                  <a:gd name="connsiteY964" fmla="*/ 1545595 h 3480014"/>
                  <a:gd name="connsiteX965" fmla="*/ 3458372 w 3480014"/>
                  <a:gd name="connsiteY965" fmla="*/ 1545595 h 3480014"/>
                  <a:gd name="connsiteX966" fmla="*/ 3469567 w 3480014"/>
                  <a:gd name="connsiteY966" fmla="*/ 1554551 h 3480014"/>
                  <a:gd name="connsiteX967" fmla="*/ 3469567 w 3480014"/>
                  <a:gd name="connsiteY967" fmla="*/ 1554551 h 3480014"/>
                  <a:gd name="connsiteX968" fmla="*/ 3469567 w 3480014"/>
                  <a:gd name="connsiteY968" fmla="*/ 1554551 h 3480014"/>
                  <a:gd name="connsiteX969" fmla="*/ 3469567 w 3480014"/>
                  <a:gd name="connsiteY969" fmla="*/ 1554551 h 3480014"/>
                  <a:gd name="connsiteX970" fmla="*/ 3460611 w 3480014"/>
                  <a:gd name="connsiteY970" fmla="*/ 1565745 h 3480014"/>
                  <a:gd name="connsiteX971" fmla="*/ 3460611 w 3480014"/>
                  <a:gd name="connsiteY971" fmla="*/ 1565745 h 3480014"/>
                  <a:gd name="connsiteX972" fmla="*/ 3459865 w 3480014"/>
                  <a:gd name="connsiteY972" fmla="*/ 1565745 h 3480014"/>
                  <a:gd name="connsiteX973" fmla="*/ 3459865 w 3480014"/>
                  <a:gd name="connsiteY973" fmla="*/ 1565745 h 3480014"/>
                  <a:gd name="connsiteX974" fmla="*/ 3449417 w 3480014"/>
                  <a:gd name="connsiteY974" fmla="*/ 1556790 h 3480014"/>
                  <a:gd name="connsiteX975" fmla="*/ 25374 w 3480014"/>
                  <a:gd name="connsiteY975" fmla="*/ 1510519 h 3480014"/>
                  <a:gd name="connsiteX976" fmla="*/ 16419 w 3480014"/>
                  <a:gd name="connsiteY976" fmla="*/ 1499324 h 3480014"/>
                  <a:gd name="connsiteX977" fmla="*/ 16419 w 3480014"/>
                  <a:gd name="connsiteY977" fmla="*/ 1499324 h 3480014"/>
                  <a:gd name="connsiteX978" fmla="*/ 27613 w 3480014"/>
                  <a:gd name="connsiteY978" fmla="*/ 1490369 h 3480014"/>
                  <a:gd name="connsiteX979" fmla="*/ 27613 w 3480014"/>
                  <a:gd name="connsiteY979" fmla="*/ 1490369 h 3480014"/>
                  <a:gd name="connsiteX980" fmla="*/ 36569 w 3480014"/>
                  <a:gd name="connsiteY980" fmla="*/ 1501563 h 3480014"/>
                  <a:gd name="connsiteX981" fmla="*/ 36569 w 3480014"/>
                  <a:gd name="connsiteY981" fmla="*/ 1501563 h 3480014"/>
                  <a:gd name="connsiteX982" fmla="*/ 26121 w 3480014"/>
                  <a:gd name="connsiteY982" fmla="*/ 1510519 h 3480014"/>
                  <a:gd name="connsiteX983" fmla="*/ 26121 w 3480014"/>
                  <a:gd name="connsiteY983" fmla="*/ 1510519 h 3480014"/>
                  <a:gd name="connsiteX984" fmla="*/ 25374 w 3480014"/>
                  <a:gd name="connsiteY984" fmla="*/ 1510519 h 3480014"/>
                  <a:gd name="connsiteX985" fmla="*/ 3441953 w 3480014"/>
                  <a:gd name="connsiteY985" fmla="*/ 1497086 h 3480014"/>
                  <a:gd name="connsiteX986" fmla="*/ 3450909 w 3480014"/>
                  <a:gd name="connsiteY986" fmla="*/ 1485891 h 3480014"/>
                  <a:gd name="connsiteX987" fmla="*/ 3450909 w 3480014"/>
                  <a:gd name="connsiteY987" fmla="*/ 1485891 h 3480014"/>
                  <a:gd name="connsiteX988" fmla="*/ 3462104 w 3480014"/>
                  <a:gd name="connsiteY988" fmla="*/ 1494847 h 3480014"/>
                  <a:gd name="connsiteX989" fmla="*/ 3462104 w 3480014"/>
                  <a:gd name="connsiteY989" fmla="*/ 1494847 h 3480014"/>
                  <a:gd name="connsiteX990" fmla="*/ 3453148 w 3480014"/>
                  <a:gd name="connsiteY990" fmla="*/ 1506041 h 3480014"/>
                  <a:gd name="connsiteX991" fmla="*/ 3453148 w 3480014"/>
                  <a:gd name="connsiteY991" fmla="*/ 1506041 h 3480014"/>
                  <a:gd name="connsiteX992" fmla="*/ 3451655 w 3480014"/>
                  <a:gd name="connsiteY992" fmla="*/ 1506041 h 3480014"/>
                  <a:gd name="connsiteX993" fmla="*/ 3451655 w 3480014"/>
                  <a:gd name="connsiteY993" fmla="*/ 1506041 h 3480014"/>
                  <a:gd name="connsiteX994" fmla="*/ 3441953 w 3480014"/>
                  <a:gd name="connsiteY994" fmla="*/ 1497086 h 3480014"/>
                  <a:gd name="connsiteX995" fmla="*/ 34330 w 3480014"/>
                  <a:gd name="connsiteY995" fmla="*/ 1450815 h 3480014"/>
                  <a:gd name="connsiteX996" fmla="*/ 26121 w 3480014"/>
                  <a:gd name="connsiteY996" fmla="*/ 1438874 h 3480014"/>
                  <a:gd name="connsiteX997" fmla="*/ 26121 w 3480014"/>
                  <a:gd name="connsiteY997" fmla="*/ 1438874 h 3480014"/>
                  <a:gd name="connsiteX998" fmla="*/ 38061 w 3480014"/>
                  <a:gd name="connsiteY998" fmla="*/ 1430665 h 3480014"/>
                  <a:gd name="connsiteX999" fmla="*/ 38061 w 3480014"/>
                  <a:gd name="connsiteY999" fmla="*/ 1430665 h 3480014"/>
                  <a:gd name="connsiteX1000" fmla="*/ 46271 w 3480014"/>
                  <a:gd name="connsiteY1000" fmla="*/ 1442605 h 3480014"/>
                  <a:gd name="connsiteX1001" fmla="*/ 46271 w 3480014"/>
                  <a:gd name="connsiteY1001" fmla="*/ 1442605 h 3480014"/>
                  <a:gd name="connsiteX1002" fmla="*/ 36569 w 3480014"/>
                  <a:gd name="connsiteY1002" fmla="*/ 1450815 h 3480014"/>
                  <a:gd name="connsiteX1003" fmla="*/ 36569 w 3480014"/>
                  <a:gd name="connsiteY1003" fmla="*/ 1450815 h 3480014"/>
                  <a:gd name="connsiteX1004" fmla="*/ 34330 w 3480014"/>
                  <a:gd name="connsiteY1004" fmla="*/ 1450815 h 3480014"/>
                  <a:gd name="connsiteX1005" fmla="*/ 3432998 w 3480014"/>
                  <a:gd name="connsiteY1005" fmla="*/ 1438128 h 3480014"/>
                  <a:gd name="connsiteX1006" fmla="*/ 3432998 w 3480014"/>
                  <a:gd name="connsiteY1006" fmla="*/ 1438128 h 3480014"/>
                  <a:gd name="connsiteX1007" fmla="*/ 3441207 w 3480014"/>
                  <a:gd name="connsiteY1007" fmla="*/ 1426187 h 3480014"/>
                  <a:gd name="connsiteX1008" fmla="*/ 3441207 w 3480014"/>
                  <a:gd name="connsiteY1008" fmla="*/ 1426187 h 3480014"/>
                  <a:gd name="connsiteX1009" fmla="*/ 3453148 w 3480014"/>
                  <a:gd name="connsiteY1009" fmla="*/ 1434396 h 3480014"/>
                  <a:gd name="connsiteX1010" fmla="*/ 3453148 w 3480014"/>
                  <a:gd name="connsiteY1010" fmla="*/ 1434396 h 3480014"/>
                  <a:gd name="connsiteX1011" fmla="*/ 3453148 w 3480014"/>
                  <a:gd name="connsiteY1011" fmla="*/ 1434396 h 3480014"/>
                  <a:gd name="connsiteX1012" fmla="*/ 3453148 w 3480014"/>
                  <a:gd name="connsiteY1012" fmla="*/ 1434396 h 3480014"/>
                  <a:gd name="connsiteX1013" fmla="*/ 3444939 w 3480014"/>
                  <a:gd name="connsiteY1013" fmla="*/ 1446337 h 3480014"/>
                  <a:gd name="connsiteX1014" fmla="*/ 3444939 w 3480014"/>
                  <a:gd name="connsiteY1014" fmla="*/ 1446337 h 3480014"/>
                  <a:gd name="connsiteX1015" fmla="*/ 3443446 w 3480014"/>
                  <a:gd name="connsiteY1015" fmla="*/ 1446337 h 3480014"/>
                  <a:gd name="connsiteX1016" fmla="*/ 3443446 w 3480014"/>
                  <a:gd name="connsiteY1016" fmla="*/ 1446337 h 3480014"/>
                  <a:gd name="connsiteX1017" fmla="*/ 3432998 w 3480014"/>
                  <a:gd name="connsiteY1017" fmla="*/ 1438128 h 3480014"/>
                  <a:gd name="connsiteX1018" fmla="*/ 45525 w 3480014"/>
                  <a:gd name="connsiteY1018" fmla="*/ 1391857 h 3480014"/>
                  <a:gd name="connsiteX1019" fmla="*/ 37315 w 3480014"/>
                  <a:gd name="connsiteY1019" fmla="*/ 1379916 h 3480014"/>
                  <a:gd name="connsiteX1020" fmla="*/ 37315 w 3480014"/>
                  <a:gd name="connsiteY1020" fmla="*/ 1379916 h 3480014"/>
                  <a:gd name="connsiteX1021" fmla="*/ 49256 w 3480014"/>
                  <a:gd name="connsiteY1021" fmla="*/ 1371706 h 3480014"/>
                  <a:gd name="connsiteX1022" fmla="*/ 49256 w 3480014"/>
                  <a:gd name="connsiteY1022" fmla="*/ 1371706 h 3480014"/>
                  <a:gd name="connsiteX1023" fmla="*/ 57465 w 3480014"/>
                  <a:gd name="connsiteY1023" fmla="*/ 1383647 h 3480014"/>
                  <a:gd name="connsiteX1024" fmla="*/ 57465 w 3480014"/>
                  <a:gd name="connsiteY1024" fmla="*/ 1383647 h 3480014"/>
                  <a:gd name="connsiteX1025" fmla="*/ 47763 w 3480014"/>
                  <a:gd name="connsiteY1025" fmla="*/ 1391857 h 3480014"/>
                  <a:gd name="connsiteX1026" fmla="*/ 47763 w 3480014"/>
                  <a:gd name="connsiteY1026" fmla="*/ 1391857 h 3480014"/>
                  <a:gd name="connsiteX1027" fmla="*/ 45525 w 3480014"/>
                  <a:gd name="connsiteY1027" fmla="*/ 1391857 h 3480014"/>
                  <a:gd name="connsiteX1028" fmla="*/ 3421057 w 3480014"/>
                  <a:gd name="connsiteY1028" fmla="*/ 1379170 h 3480014"/>
                  <a:gd name="connsiteX1029" fmla="*/ 3421057 w 3480014"/>
                  <a:gd name="connsiteY1029" fmla="*/ 1379170 h 3480014"/>
                  <a:gd name="connsiteX1030" fmla="*/ 3429266 w 3480014"/>
                  <a:gd name="connsiteY1030" fmla="*/ 1367229 h 3480014"/>
                  <a:gd name="connsiteX1031" fmla="*/ 3429266 w 3480014"/>
                  <a:gd name="connsiteY1031" fmla="*/ 1367229 h 3480014"/>
                  <a:gd name="connsiteX1032" fmla="*/ 3441207 w 3480014"/>
                  <a:gd name="connsiteY1032" fmla="*/ 1375438 h 3480014"/>
                  <a:gd name="connsiteX1033" fmla="*/ 3441207 w 3480014"/>
                  <a:gd name="connsiteY1033" fmla="*/ 1375438 h 3480014"/>
                  <a:gd name="connsiteX1034" fmla="*/ 3441207 w 3480014"/>
                  <a:gd name="connsiteY1034" fmla="*/ 1375438 h 3480014"/>
                  <a:gd name="connsiteX1035" fmla="*/ 3441207 w 3480014"/>
                  <a:gd name="connsiteY1035" fmla="*/ 1375438 h 3480014"/>
                  <a:gd name="connsiteX1036" fmla="*/ 3433744 w 3480014"/>
                  <a:gd name="connsiteY1036" fmla="*/ 1387379 h 3480014"/>
                  <a:gd name="connsiteX1037" fmla="*/ 3433744 w 3480014"/>
                  <a:gd name="connsiteY1037" fmla="*/ 1387379 h 3480014"/>
                  <a:gd name="connsiteX1038" fmla="*/ 3431505 w 3480014"/>
                  <a:gd name="connsiteY1038" fmla="*/ 1387379 h 3480014"/>
                  <a:gd name="connsiteX1039" fmla="*/ 3431505 w 3480014"/>
                  <a:gd name="connsiteY1039" fmla="*/ 1387379 h 3480014"/>
                  <a:gd name="connsiteX1040" fmla="*/ 3421057 w 3480014"/>
                  <a:gd name="connsiteY1040" fmla="*/ 1379170 h 3480014"/>
                  <a:gd name="connsiteX1041" fmla="*/ 58212 w 3480014"/>
                  <a:gd name="connsiteY1041" fmla="*/ 1332899 h 3480014"/>
                  <a:gd name="connsiteX1042" fmla="*/ 50749 w 3480014"/>
                  <a:gd name="connsiteY1042" fmla="*/ 1320212 h 3480014"/>
                  <a:gd name="connsiteX1043" fmla="*/ 50749 w 3480014"/>
                  <a:gd name="connsiteY1043" fmla="*/ 1320212 h 3480014"/>
                  <a:gd name="connsiteX1044" fmla="*/ 63436 w 3480014"/>
                  <a:gd name="connsiteY1044" fmla="*/ 1312749 h 3480014"/>
                  <a:gd name="connsiteX1045" fmla="*/ 63436 w 3480014"/>
                  <a:gd name="connsiteY1045" fmla="*/ 1312749 h 3480014"/>
                  <a:gd name="connsiteX1046" fmla="*/ 70899 w 3480014"/>
                  <a:gd name="connsiteY1046" fmla="*/ 1325436 h 3480014"/>
                  <a:gd name="connsiteX1047" fmla="*/ 70899 w 3480014"/>
                  <a:gd name="connsiteY1047" fmla="*/ 1325436 h 3480014"/>
                  <a:gd name="connsiteX1048" fmla="*/ 61197 w 3480014"/>
                  <a:gd name="connsiteY1048" fmla="*/ 1332899 h 3480014"/>
                  <a:gd name="connsiteX1049" fmla="*/ 61197 w 3480014"/>
                  <a:gd name="connsiteY1049" fmla="*/ 1332899 h 3480014"/>
                  <a:gd name="connsiteX1050" fmla="*/ 58212 w 3480014"/>
                  <a:gd name="connsiteY1050" fmla="*/ 1332899 h 3480014"/>
                  <a:gd name="connsiteX1051" fmla="*/ 3407623 w 3480014"/>
                  <a:gd name="connsiteY1051" fmla="*/ 1320958 h 3480014"/>
                  <a:gd name="connsiteX1052" fmla="*/ 3407623 w 3480014"/>
                  <a:gd name="connsiteY1052" fmla="*/ 1320958 h 3480014"/>
                  <a:gd name="connsiteX1053" fmla="*/ 3415086 w 3480014"/>
                  <a:gd name="connsiteY1053" fmla="*/ 1308271 h 3480014"/>
                  <a:gd name="connsiteX1054" fmla="*/ 3415086 w 3480014"/>
                  <a:gd name="connsiteY1054" fmla="*/ 1308271 h 3480014"/>
                  <a:gd name="connsiteX1055" fmla="*/ 3427774 w 3480014"/>
                  <a:gd name="connsiteY1055" fmla="*/ 1315734 h 3480014"/>
                  <a:gd name="connsiteX1056" fmla="*/ 3427774 w 3480014"/>
                  <a:gd name="connsiteY1056" fmla="*/ 1315734 h 3480014"/>
                  <a:gd name="connsiteX1057" fmla="*/ 3427774 w 3480014"/>
                  <a:gd name="connsiteY1057" fmla="*/ 1315734 h 3480014"/>
                  <a:gd name="connsiteX1058" fmla="*/ 3427774 w 3480014"/>
                  <a:gd name="connsiteY1058" fmla="*/ 1315734 h 3480014"/>
                  <a:gd name="connsiteX1059" fmla="*/ 3420311 w 3480014"/>
                  <a:gd name="connsiteY1059" fmla="*/ 1328421 h 3480014"/>
                  <a:gd name="connsiteX1060" fmla="*/ 3420311 w 3480014"/>
                  <a:gd name="connsiteY1060" fmla="*/ 1328421 h 3480014"/>
                  <a:gd name="connsiteX1061" fmla="*/ 3418072 w 3480014"/>
                  <a:gd name="connsiteY1061" fmla="*/ 1328421 h 3480014"/>
                  <a:gd name="connsiteX1062" fmla="*/ 3418072 w 3480014"/>
                  <a:gd name="connsiteY1062" fmla="*/ 1328421 h 3480014"/>
                  <a:gd name="connsiteX1063" fmla="*/ 3407623 w 3480014"/>
                  <a:gd name="connsiteY1063" fmla="*/ 1320958 h 3480014"/>
                  <a:gd name="connsiteX1064" fmla="*/ 73138 w 3480014"/>
                  <a:gd name="connsiteY1064" fmla="*/ 1274687 h 3480014"/>
                  <a:gd name="connsiteX1065" fmla="*/ 66421 w 3480014"/>
                  <a:gd name="connsiteY1065" fmla="*/ 1262000 h 3480014"/>
                  <a:gd name="connsiteX1066" fmla="*/ 66421 w 3480014"/>
                  <a:gd name="connsiteY1066" fmla="*/ 1262000 h 3480014"/>
                  <a:gd name="connsiteX1067" fmla="*/ 79108 w 3480014"/>
                  <a:gd name="connsiteY1067" fmla="*/ 1255283 h 3480014"/>
                  <a:gd name="connsiteX1068" fmla="*/ 79108 w 3480014"/>
                  <a:gd name="connsiteY1068" fmla="*/ 1255283 h 3480014"/>
                  <a:gd name="connsiteX1069" fmla="*/ 85825 w 3480014"/>
                  <a:gd name="connsiteY1069" fmla="*/ 1267970 h 3480014"/>
                  <a:gd name="connsiteX1070" fmla="*/ 85825 w 3480014"/>
                  <a:gd name="connsiteY1070" fmla="*/ 1267970 h 3480014"/>
                  <a:gd name="connsiteX1071" fmla="*/ 76123 w 3480014"/>
                  <a:gd name="connsiteY1071" fmla="*/ 1275433 h 3480014"/>
                  <a:gd name="connsiteX1072" fmla="*/ 76123 w 3480014"/>
                  <a:gd name="connsiteY1072" fmla="*/ 1275433 h 3480014"/>
                  <a:gd name="connsiteX1073" fmla="*/ 73138 w 3480014"/>
                  <a:gd name="connsiteY1073" fmla="*/ 1274687 h 3480014"/>
                  <a:gd name="connsiteX1074" fmla="*/ 3391951 w 3480014"/>
                  <a:gd name="connsiteY1074" fmla="*/ 1262746 h 3480014"/>
                  <a:gd name="connsiteX1075" fmla="*/ 3398668 w 3480014"/>
                  <a:gd name="connsiteY1075" fmla="*/ 1250059 h 3480014"/>
                  <a:gd name="connsiteX1076" fmla="*/ 3398668 w 3480014"/>
                  <a:gd name="connsiteY1076" fmla="*/ 1250059 h 3480014"/>
                  <a:gd name="connsiteX1077" fmla="*/ 3411355 w 3480014"/>
                  <a:gd name="connsiteY1077" fmla="*/ 1256776 h 3480014"/>
                  <a:gd name="connsiteX1078" fmla="*/ 3411355 w 3480014"/>
                  <a:gd name="connsiteY1078" fmla="*/ 1256776 h 3480014"/>
                  <a:gd name="connsiteX1079" fmla="*/ 3404638 w 3480014"/>
                  <a:gd name="connsiteY1079" fmla="*/ 1269463 h 3480014"/>
                  <a:gd name="connsiteX1080" fmla="*/ 3404638 w 3480014"/>
                  <a:gd name="connsiteY1080" fmla="*/ 1269463 h 3480014"/>
                  <a:gd name="connsiteX1081" fmla="*/ 3401653 w 3480014"/>
                  <a:gd name="connsiteY1081" fmla="*/ 1270209 h 3480014"/>
                  <a:gd name="connsiteX1082" fmla="*/ 3401653 w 3480014"/>
                  <a:gd name="connsiteY1082" fmla="*/ 1270209 h 3480014"/>
                  <a:gd name="connsiteX1083" fmla="*/ 3391951 w 3480014"/>
                  <a:gd name="connsiteY1083" fmla="*/ 1262746 h 3480014"/>
                  <a:gd name="connsiteX1084" fmla="*/ 91049 w 3480014"/>
                  <a:gd name="connsiteY1084" fmla="*/ 1216475 h 3480014"/>
                  <a:gd name="connsiteX1085" fmla="*/ 84332 w 3480014"/>
                  <a:gd name="connsiteY1085" fmla="*/ 1203788 h 3480014"/>
                  <a:gd name="connsiteX1086" fmla="*/ 84332 w 3480014"/>
                  <a:gd name="connsiteY1086" fmla="*/ 1203788 h 3480014"/>
                  <a:gd name="connsiteX1087" fmla="*/ 97019 w 3480014"/>
                  <a:gd name="connsiteY1087" fmla="*/ 1197071 h 3480014"/>
                  <a:gd name="connsiteX1088" fmla="*/ 97019 w 3480014"/>
                  <a:gd name="connsiteY1088" fmla="*/ 1197071 h 3480014"/>
                  <a:gd name="connsiteX1089" fmla="*/ 103736 w 3480014"/>
                  <a:gd name="connsiteY1089" fmla="*/ 1209759 h 3480014"/>
                  <a:gd name="connsiteX1090" fmla="*/ 103736 w 3480014"/>
                  <a:gd name="connsiteY1090" fmla="*/ 1209759 h 3480014"/>
                  <a:gd name="connsiteX1091" fmla="*/ 94034 w 3480014"/>
                  <a:gd name="connsiteY1091" fmla="*/ 1216475 h 3480014"/>
                  <a:gd name="connsiteX1092" fmla="*/ 94034 w 3480014"/>
                  <a:gd name="connsiteY1092" fmla="*/ 1216475 h 3480014"/>
                  <a:gd name="connsiteX1093" fmla="*/ 91049 w 3480014"/>
                  <a:gd name="connsiteY1093" fmla="*/ 1216475 h 3480014"/>
                  <a:gd name="connsiteX1094" fmla="*/ 3374786 w 3480014"/>
                  <a:gd name="connsiteY1094" fmla="*/ 1205281 h 3480014"/>
                  <a:gd name="connsiteX1095" fmla="*/ 3374786 w 3480014"/>
                  <a:gd name="connsiteY1095" fmla="*/ 1205281 h 3480014"/>
                  <a:gd name="connsiteX1096" fmla="*/ 3381503 w 3480014"/>
                  <a:gd name="connsiteY1096" fmla="*/ 1192594 h 3480014"/>
                  <a:gd name="connsiteX1097" fmla="*/ 3381503 w 3480014"/>
                  <a:gd name="connsiteY1097" fmla="*/ 1192594 h 3480014"/>
                  <a:gd name="connsiteX1098" fmla="*/ 3394190 w 3480014"/>
                  <a:gd name="connsiteY1098" fmla="*/ 1199310 h 3480014"/>
                  <a:gd name="connsiteX1099" fmla="*/ 3394190 w 3480014"/>
                  <a:gd name="connsiteY1099" fmla="*/ 1199310 h 3480014"/>
                  <a:gd name="connsiteX1100" fmla="*/ 3387473 w 3480014"/>
                  <a:gd name="connsiteY1100" fmla="*/ 1211997 h 3480014"/>
                  <a:gd name="connsiteX1101" fmla="*/ 3387473 w 3480014"/>
                  <a:gd name="connsiteY1101" fmla="*/ 1211997 h 3480014"/>
                  <a:gd name="connsiteX1102" fmla="*/ 3384488 w 3480014"/>
                  <a:gd name="connsiteY1102" fmla="*/ 1212744 h 3480014"/>
                  <a:gd name="connsiteX1103" fmla="*/ 3384488 w 3480014"/>
                  <a:gd name="connsiteY1103" fmla="*/ 1212744 h 3480014"/>
                  <a:gd name="connsiteX1104" fmla="*/ 3374786 w 3480014"/>
                  <a:gd name="connsiteY1104" fmla="*/ 1205281 h 3480014"/>
                  <a:gd name="connsiteX1105" fmla="*/ 109707 w 3480014"/>
                  <a:gd name="connsiteY1105" fmla="*/ 1159010 h 3480014"/>
                  <a:gd name="connsiteX1106" fmla="*/ 103736 w 3480014"/>
                  <a:gd name="connsiteY1106" fmla="*/ 1146323 h 3480014"/>
                  <a:gd name="connsiteX1107" fmla="*/ 103736 w 3480014"/>
                  <a:gd name="connsiteY1107" fmla="*/ 1146323 h 3480014"/>
                  <a:gd name="connsiteX1108" fmla="*/ 116423 w 3480014"/>
                  <a:gd name="connsiteY1108" fmla="*/ 1140352 h 3480014"/>
                  <a:gd name="connsiteX1109" fmla="*/ 116423 w 3480014"/>
                  <a:gd name="connsiteY1109" fmla="*/ 1140352 h 3480014"/>
                  <a:gd name="connsiteX1110" fmla="*/ 122394 w 3480014"/>
                  <a:gd name="connsiteY1110" fmla="*/ 1153039 h 3480014"/>
                  <a:gd name="connsiteX1111" fmla="*/ 122394 w 3480014"/>
                  <a:gd name="connsiteY1111" fmla="*/ 1153039 h 3480014"/>
                  <a:gd name="connsiteX1112" fmla="*/ 112692 w 3480014"/>
                  <a:gd name="connsiteY1112" fmla="*/ 1159756 h 3480014"/>
                  <a:gd name="connsiteX1113" fmla="*/ 112692 w 3480014"/>
                  <a:gd name="connsiteY1113" fmla="*/ 1159756 h 3480014"/>
                  <a:gd name="connsiteX1114" fmla="*/ 109707 w 3480014"/>
                  <a:gd name="connsiteY1114" fmla="*/ 1159010 h 3480014"/>
                  <a:gd name="connsiteX1115" fmla="*/ 3354636 w 3480014"/>
                  <a:gd name="connsiteY1115" fmla="*/ 1148562 h 3480014"/>
                  <a:gd name="connsiteX1116" fmla="*/ 3360606 w 3480014"/>
                  <a:gd name="connsiteY1116" fmla="*/ 1135875 h 3480014"/>
                  <a:gd name="connsiteX1117" fmla="*/ 3360606 w 3480014"/>
                  <a:gd name="connsiteY1117" fmla="*/ 1135875 h 3480014"/>
                  <a:gd name="connsiteX1118" fmla="*/ 3373293 w 3480014"/>
                  <a:gd name="connsiteY1118" fmla="*/ 1141845 h 3480014"/>
                  <a:gd name="connsiteX1119" fmla="*/ 3373293 w 3480014"/>
                  <a:gd name="connsiteY1119" fmla="*/ 1141845 h 3480014"/>
                  <a:gd name="connsiteX1120" fmla="*/ 3367323 w 3480014"/>
                  <a:gd name="connsiteY1120" fmla="*/ 1154532 h 3480014"/>
                  <a:gd name="connsiteX1121" fmla="*/ 3367323 w 3480014"/>
                  <a:gd name="connsiteY1121" fmla="*/ 1154532 h 3480014"/>
                  <a:gd name="connsiteX1122" fmla="*/ 3363591 w 3480014"/>
                  <a:gd name="connsiteY1122" fmla="*/ 1155278 h 3480014"/>
                  <a:gd name="connsiteX1123" fmla="*/ 3363591 w 3480014"/>
                  <a:gd name="connsiteY1123" fmla="*/ 1155278 h 3480014"/>
                  <a:gd name="connsiteX1124" fmla="*/ 3354636 w 3480014"/>
                  <a:gd name="connsiteY1124" fmla="*/ 1148562 h 3480014"/>
                  <a:gd name="connsiteX1125" fmla="*/ 131349 w 3480014"/>
                  <a:gd name="connsiteY1125" fmla="*/ 1102291 h 3480014"/>
                  <a:gd name="connsiteX1126" fmla="*/ 125379 w 3480014"/>
                  <a:gd name="connsiteY1126" fmla="*/ 1088857 h 3480014"/>
                  <a:gd name="connsiteX1127" fmla="*/ 125379 w 3480014"/>
                  <a:gd name="connsiteY1127" fmla="*/ 1088857 h 3480014"/>
                  <a:gd name="connsiteX1128" fmla="*/ 138813 w 3480014"/>
                  <a:gd name="connsiteY1128" fmla="*/ 1082887 h 3480014"/>
                  <a:gd name="connsiteX1129" fmla="*/ 138813 w 3480014"/>
                  <a:gd name="connsiteY1129" fmla="*/ 1082887 h 3480014"/>
                  <a:gd name="connsiteX1130" fmla="*/ 144783 w 3480014"/>
                  <a:gd name="connsiteY1130" fmla="*/ 1096320 h 3480014"/>
                  <a:gd name="connsiteX1131" fmla="*/ 144783 w 3480014"/>
                  <a:gd name="connsiteY1131" fmla="*/ 1096320 h 3480014"/>
                  <a:gd name="connsiteX1132" fmla="*/ 135081 w 3480014"/>
                  <a:gd name="connsiteY1132" fmla="*/ 1103037 h 3480014"/>
                  <a:gd name="connsiteX1133" fmla="*/ 135081 w 3480014"/>
                  <a:gd name="connsiteY1133" fmla="*/ 1103037 h 3480014"/>
                  <a:gd name="connsiteX1134" fmla="*/ 131349 w 3480014"/>
                  <a:gd name="connsiteY1134" fmla="*/ 1102291 h 3480014"/>
                  <a:gd name="connsiteX1135" fmla="*/ 3332993 w 3480014"/>
                  <a:gd name="connsiteY1135" fmla="*/ 1092589 h 3480014"/>
                  <a:gd name="connsiteX1136" fmla="*/ 3338217 w 3480014"/>
                  <a:gd name="connsiteY1136" fmla="*/ 1079155 h 3480014"/>
                  <a:gd name="connsiteX1137" fmla="*/ 3338217 w 3480014"/>
                  <a:gd name="connsiteY1137" fmla="*/ 1079155 h 3480014"/>
                  <a:gd name="connsiteX1138" fmla="*/ 3351651 w 3480014"/>
                  <a:gd name="connsiteY1138" fmla="*/ 1085126 h 3480014"/>
                  <a:gd name="connsiteX1139" fmla="*/ 3351651 w 3480014"/>
                  <a:gd name="connsiteY1139" fmla="*/ 1085126 h 3480014"/>
                  <a:gd name="connsiteX1140" fmla="*/ 3345680 w 3480014"/>
                  <a:gd name="connsiteY1140" fmla="*/ 1098559 h 3480014"/>
                  <a:gd name="connsiteX1141" fmla="*/ 3345680 w 3480014"/>
                  <a:gd name="connsiteY1141" fmla="*/ 1098559 h 3480014"/>
                  <a:gd name="connsiteX1142" fmla="*/ 3341949 w 3480014"/>
                  <a:gd name="connsiteY1142" fmla="*/ 1099306 h 3480014"/>
                  <a:gd name="connsiteX1143" fmla="*/ 3341949 w 3480014"/>
                  <a:gd name="connsiteY1143" fmla="*/ 1099306 h 3480014"/>
                  <a:gd name="connsiteX1144" fmla="*/ 3332993 w 3480014"/>
                  <a:gd name="connsiteY1144" fmla="*/ 1092589 h 3480014"/>
                  <a:gd name="connsiteX1145" fmla="*/ 154485 w 3480014"/>
                  <a:gd name="connsiteY1145" fmla="*/ 1046318 h 3480014"/>
                  <a:gd name="connsiteX1146" fmla="*/ 149261 w 3480014"/>
                  <a:gd name="connsiteY1146" fmla="*/ 1032885 h 3480014"/>
                  <a:gd name="connsiteX1147" fmla="*/ 149261 w 3480014"/>
                  <a:gd name="connsiteY1147" fmla="*/ 1032885 h 3480014"/>
                  <a:gd name="connsiteX1148" fmla="*/ 149261 w 3480014"/>
                  <a:gd name="connsiteY1148" fmla="*/ 1032885 h 3480014"/>
                  <a:gd name="connsiteX1149" fmla="*/ 149261 w 3480014"/>
                  <a:gd name="connsiteY1149" fmla="*/ 1032885 h 3480014"/>
                  <a:gd name="connsiteX1150" fmla="*/ 162694 w 3480014"/>
                  <a:gd name="connsiteY1150" fmla="*/ 1027660 h 3480014"/>
                  <a:gd name="connsiteX1151" fmla="*/ 162694 w 3480014"/>
                  <a:gd name="connsiteY1151" fmla="*/ 1027660 h 3480014"/>
                  <a:gd name="connsiteX1152" fmla="*/ 167918 w 3480014"/>
                  <a:gd name="connsiteY1152" fmla="*/ 1041094 h 3480014"/>
                  <a:gd name="connsiteX1153" fmla="*/ 167918 w 3480014"/>
                  <a:gd name="connsiteY1153" fmla="*/ 1041094 h 3480014"/>
                  <a:gd name="connsiteX1154" fmla="*/ 158216 w 3480014"/>
                  <a:gd name="connsiteY1154" fmla="*/ 1047064 h 3480014"/>
                  <a:gd name="connsiteX1155" fmla="*/ 158216 w 3480014"/>
                  <a:gd name="connsiteY1155" fmla="*/ 1047064 h 3480014"/>
                  <a:gd name="connsiteX1156" fmla="*/ 154485 w 3480014"/>
                  <a:gd name="connsiteY1156" fmla="*/ 1046318 h 3480014"/>
                  <a:gd name="connsiteX1157" fmla="*/ 3309857 w 3480014"/>
                  <a:gd name="connsiteY1157" fmla="*/ 1038109 h 3480014"/>
                  <a:gd name="connsiteX1158" fmla="*/ 3315082 w 3480014"/>
                  <a:gd name="connsiteY1158" fmla="*/ 1024675 h 3480014"/>
                  <a:gd name="connsiteX1159" fmla="*/ 3315082 w 3480014"/>
                  <a:gd name="connsiteY1159" fmla="*/ 1024675 h 3480014"/>
                  <a:gd name="connsiteX1160" fmla="*/ 3328515 w 3480014"/>
                  <a:gd name="connsiteY1160" fmla="*/ 1029899 h 3480014"/>
                  <a:gd name="connsiteX1161" fmla="*/ 3328515 w 3480014"/>
                  <a:gd name="connsiteY1161" fmla="*/ 1029899 h 3480014"/>
                  <a:gd name="connsiteX1162" fmla="*/ 3323291 w 3480014"/>
                  <a:gd name="connsiteY1162" fmla="*/ 1043333 h 3480014"/>
                  <a:gd name="connsiteX1163" fmla="*/ 3323291 w 3480014"/>
                  <a:gd name="connsiteY1163" fmla="*/ 1043333 h 3480014"/>
                  <a:gd name="connsiteX1164" fmla="*/ 3318813 w 3480014"/>
                  <a:gd name="connsiteY1164" fmla="*/ 1044079 h 3480014"/>
                  <a:gd name="connsiteX1165" fmla="*/ 3318813 w 3480014"/>
                  <a:gd name="connsiteY1165" fmla="*/ 1044079 h 3480014"/>
                  <a:gd name="connsiteX1166" fmla="*/ 3309857 w 3480014"/>
                  <a:gd name="connsiteY1166" fmla="*/ 1038109 h 3480014"/>
                  <a:gd name="connsiteX1167" fmla="*/ 179859 w 3480014"/>
                  <a:gd name="connsiteY1167" fmla="*/ 991838 h 3480014"/>
                  <a:gd name="connsiteX1168" fmla="*/ 175381 w 3480014"/>
                  <a:gd name="connsiteY1168" fmla="*/ 978404 h 3480014"/>
                  <a:gd name="connsiteX1169" fmla="*/ 175381 w 3480014"/>
                  <a:gd name="connsiteY1169" fmla="*/ 978404 h 3480014"/>
                  <a:gd name="connsiteX1170" fmla="*/ 188815 w 3480014"/>
                  <a:gd name="connsiteY1170" fmla="*/ 973927 h 3480014"/>
                  <a:gd name="connsiteX1171" fmla="*/ 188815 w 3480014"/>
                  <a:gd name="connsiteY1171" fmla="*/ 973927 h 3480014"/>
                  <a:gd name="connsiteX1172" fmla="*/ 193293 w 3480014"/>
                  <a:gd name="connsiteY1172" fmla="*/ 987360 h 3480014"/>
                  <a:gd name="connsiteX1173" fmla="*/ 193293 w 3480014"/>
                  <a:gd name="connsiteY1173" fmla="*/ 987360 h 3480014"/>
                  <a:gd name="connsiteX1174" fmla="*/ 184337 w 3480014"/>
                  <a:gd name="connsiteY1174" fmla="*/ 993330 h 3480014"/>
                  <a:gd name="connsiteX1175" fmla="*/ 184337 w 3480014"/>
                  <a:gd name="connsiteY1175" fmla="*/ 993330 h 3480014"/>
                  <a:gd name="connsiteX1176" fmla="*/ 179859 w 3480014"/>
                  <a:gd name="connsiteY1176" fmla="*/ 991838 h 3480014"/>
                  <a:gd name="connsiteX1177" fmla="*/ 3284483 w 3480014"/>
                  <a:gd name="connsiteY1177" fmla="*/ 983629 h 3480014"/>
                  <a:gd name="connsiteX1178" fmla="*/ 3288961 w 3480014"/>
                  <a:gd name="connsiteY1178" fmla="*/ 970195 h 3480014"/>
                  <a:gd name="connsiteX1179" fmla="*/ 3288961 w 3480014"/>
                  <a:gd name="connsiteY1179" fmla="*/ 970195 h 3480014"/>
                  <a:gd name="connsiteX1180" fmla="*/ 3302395 w 3480014"/>
                  <a:gd name="connsiteY1180" fmla="*/ 974673 h 3480014"/>
                  <a:gd name="connsiteX1181" fmla="*/ 3302395 w 3480014"/>
                  <a:gd name="connsiteY1181" fmla="*/ 974673 h 3480014"/>
                  <a:gd name="connsiteX1182" fmla="*/ 3302395 w 3480014"/>
                  <a:gd name="connsiteY1182" fmla="*/ 974673 h 3480014"/>
                  <a:gd name="connsiteX1183" fmla="*/ 3302395 w 3480014"/>
                  <a:gd name="connsiteY1183" fmla="*/ 974673 h 3480014"/>
                  <a:gd name="connsiteX1184" fmla="*/ 3297917 w 3480014"/>
                  <a:gd name="connsiteY1184" fmla="*/ 988106 h 3480014"/>
                  <a:gd name="connsiteX1185" fmla="*/ 3297917 w 3480014"/>
                  <a:gd name="connsiteY1185" fmla="*/ 988106 h 3480014"/>
                  <a:gd name="connsiteX1186" fmla="*/ 3293439 w 3480014"/>
                  <a:gd name="connsiteY1186" fmla="*/ 988853 h 3480014"/>
                  <a:gd name="connsiteX1187" fmla="*/ 3293439 w 3480014"/>
                  <a:gd name="connsiteY1187" fmla="*/ 988853 h 3480014"/>
                  <a:gd name="connsiteX1188" fmla="*/ 3284483 w 3480014"/>
                  <a:gd name="connsiteY1188" fmla="*/ 983629 h 3480014"/>
                  <a:gd name="connsiteX1189" fmla="*/ 206726 w 3480014"/>
                  <a:gd name="connsiteY1189" fmla="*/ 937358 h 3480014"/>
                  <a:gd name="connsiteX1190" fmla="*/ 202248 w 3480014"/>
                  <a:gd name="connsiteY1190" fmla="*/ 923924 h 3480014"/>
                  <a:gd name="connsiteX1191" fmla="*/ 202248 w 3480014"/>
                  <a:gd name="connsiteY1191" fmla="*/ 923924 h 3480014"/>
                  <a:gd name="connsiteX1192" fmla="*/ 215682 w 3480014"/>
                  <a:gd name="connsiteY1192" fmla="*/ 919446 h 3480014"/>
                  <a:gd name="connsiteX1193" fmla="*/ 215682 w 3480014"/>
                  <a:gd name="connsiteY1193" fmla="*/ 919446 h 3480014"/>
                  <a:gd name="connsiteX1194" fmla="*/ 220160 w 3480014"/>
                  <a:gd name="connsiteY1194" fmla="*/ 932880 h 3480014"/>
                  <a:gd name="connsiteX1195" fmla="*/ 220160 w 3480014"/>
                  <a:gd name="connsiteY1195" fmla="*/ 932880 h 3480014"/>
                  <a:gd name="connsiteX1196" fmla="*/ 211204 w 3480014"/>
                  <a:gd name="connsiteY1196" fmla="*/ 938104 h 3480014"/>
                  <a:gd name="connsiteX1197" fmla="*/ 211204 w 3480014"/>
                  <a:gd name="connsiteY1197" fmla="*/ 938104 h 3480014"/>
                  <a:gd name="connsiteX1198" fmla="*/ 206726 w 3480014"/>
                  <a:gd name="connsiteY1198" fmla="*/ 937358 h 3480014"/>
                  <a:gd name="connsiteX1199" fmla="*/ 3256870 w 3480014"/>
                  <a:gd name="connsiteY1199" fmla="*/ 930641 h 3480014"/>
                  <a:gd name="connsiteX1200" fmla="*/ 3261348 w 3480014"/>
                  <a:gd name="connsiteY1200" fmla="*/ 917207 h 3480014"/>
                  <a:gd name="connsiteX1201" fmla="*/ 3261348 w 3480014"/>
                  <a:gd name="connsiteY1201" fmla="*/ 917207 h 3480014"/>
                  <a:gd name="connsiteX1202" fmla="*/ 3274781 w 3480014"/>
                  <a:gd name="connsiteY1202" fmla="*/ 921685 h 3480014"/>
                  <a:gd name="connsiteX1203" fmla="*/ 3274781 w 3480014"/>
                  <a:gd name="connsiteY1203" fmla="*/ 921685 h 3480014"/>
                  <a:gd name="connsiteX1204" fmla="*/ 3274781 w 3480014"/>
                  <a:gd name="connsiteY1204" fmla="*/ 921685 h 3480014"/>
                  <a:gd name="connsiteX1205" fmla="*/ 3274781 w 3480014"/>
                  <a:gd name="connsiteY1205" fmla="*/ 921685 h 3480014"/>
                  <a:gd name="connsiteX1206" fmla="*/ 3270303 w 3480014"/>
                  <a:gd name="connsiteY1206" fmla="*/ 935119 h 3480014"/>
                  <a:gd name="connsiteX1207" fmla="*/ 3270303 w 3480014"/>
                  <a:gd name="connsiteY1207" fmla="*/ 935119 h 3480014"/>
                  <a:gd name="connsiteX1208" fmla="*/ 3265826 w 3480014"/>
                  <a:gd name="connsiteY1208" fmla="*/ 936611 h 3480014"/>
                  <a:gd name="connsiteX1209" fmla="*/ 3265826 w 3480014"/>
                  <a:gd name="connsiteY1209" fmla="*/ 936611 h 3480014"/>
                  <a:gd name="connsiteX1210" fmla="*/ 3256870 w 3480014"/>
                  <a:gd name="connsiteY1210" fmla="*/ 930641 h 3480014"/>
                  <a:gd name="connsiteX1211" fmla="*/ 235832 w 3480014"/>
                  <a:gd name="connsiteY1211" fmla="*/ 884370 h 3480014"/>
                  <a:gd name="connsiteX1212" fmla="*/ 232100 w 3480014"/>
                  <a:gd name="connsiteY1212" fmla="*/ 870190 h 3480014"/>
                  <a:gd name="connsiteX1213" fmla="*/ 232100 w 3480014"/>
                  <a:gd name="connsiteY1213" fmla="*/ 870190 h 3480014"/>
                  <a:gd name="connsiteX1214" fmla="*/ 232100 w 3480014"/>
                  <a:gd name="connsiteY1214" fmla="*/ 870190 h 3480014"/>
                  <a:gd name="connsiteX1215" fmla="*/ 232100 w 3480014"/>
                  <a:gd name="connsiteY1215" fmla="*/ 870190 h 3480014"/>
                  <a:gd name="connsiteX1216" fmla="*/ 246280 w 3480014"/>
                  <a:gd name="connsiteY1216" fmla="*/ 866459 h 3480014"/>
                  <a:gd name="connsiteX1217" fmla="*/ 246280 w 3480014"/>
                  <a:gd name="connsiteY1217" fmla="*/ 866459 h 3480014"/>
                  <a:gd name="connsiteX1218" fmla="*/ 250012 w 3480014"/>
                  <a:gd name="connsiteY1218" fmla="*/ 880639 h 3480014"/>
                  <a:gd name="connsiteX1219" fmla="*/ 250012 w 3480014"/>
                  <a:gd name="connsiteY1219" fmla="*/ 880639 h 3480014"/>
                  <a:gd name="connsiteX1220" fmla="*/ 241056 w 3480014"/>
                  <a:gd name="connsiteY1220" fmla="*/ 885863 h 3480014"/>
                  <a:gd name="connsiteX1221" fmla="*/ 241056 w 3480014"/>
                  <a:gd name="connsiteY1221" fmla="*/ 885863 h 3480014"/>
                  <a:gd name="connsiteX1222" fmla="*/ 235832 w 3480014"/>
                  <a:gd name="connsiteY1222" fmla="*/ 884370 h 3480014"/>
                  <a:gd name="connsiteX1223" fmla="*/ 3227764 w 3480014"/>
                  <a:gd name="connsiteY1223" fmla="*/ 878400 h 3480014"/>
                  <a:gd name="connsiteX1224" fmla="*/ 3227764 w 3480014"/>
                  <a:gd name="connsiteY1224" fmla="*/ 878400 h 3480014"/>
                  <a:gd name="connsiteX1225" fmla="*/ 3231496 w 3480014"/>
                  <a:gd name="connsiteY1225" fmla="*/ 864220 h 3480014"/>
                  <a:gd name="connsiteX1226" fmla="*/ 3231496 w 3480014"/>
                  <a:gd name="connsiteY1226" fmla="*/ 864220 h 3480014"/>
                  <a:gd name="connsiteX1227" fmla="*/ 3245676 w 3480014"/>
                  <a:gd name="connsiteY1227" fmla="*/ 867951 h 3480014"/>
                  <a:gd name="connsiteX1228" fmla="*/ 3245676 w 3480014"/>
                  <a:gd name="connsiteY1228" fmla="*/ 867951 h 3480014"/>
                  <a:gd name="connsiteX1229" fmla="*/ 3241944 w 3480014"/>
                  <a:gd name="connsiteY1229" fmla="*/ 882131 h 3480014"/>
                  <a:gd name="connsiteX1230" fmla="*/ 3241944 w 3480014"/>
                  <a:gd name="connsiteY1230" fmla="*/ 882131 h 3480014"/>
                  <a:gd name="connsiteX1231" fmla="*/ 3236720 w 3480014"/>
                  <a:gd name="connsiteY1231" fmla="*/ 883624 h 3480014"/>
                  <a:gd name="connsiteX1232" fmla="*/ 3236720 w 3480014"/>
                  <a:gd name="connsiteY1232" fmla="*/ 883624 h 3480014"/>
                  <a:gd name="connsiteX1233" fmla="*/ 3227764 w 3480014"/>
                  <a:gd name="connsiteY1233" fmla="*/ 878400 h 3480014"/>
                  <a:gd name="connsiteX1234" fmla="*/ 267177 w 3480014"/>
                  <a:gd name="connsiteY1234" fmla="*/ 832875 h 3480014"/>
                  <a:gd name="connsiteX1235" fmla="*/ 264192 w 3480014"/>
                  <a:gd name="connsiteY1235" fmla="*/ 818695 h 3480014"/>
                  <a:gd name="connsiteX1236" fmla="*/ 264192 w 3480014"/>
                  <a:gd name="connsiteY1236" fmla="*/ 818695 h 3480014"/>
                  <a:gd name="connsiteX1237" fmla="*/ 278371 w 3480014"/>
                  <a:gd name="connsiteY1237" fmla="*/ 815710 h 3480014"/>
                  <a:gd name="connsiteX1238" fmla="*/ 278371 w 3480014"/>
                  <a:gd name="connsiteY1238" fmla="*/ 815710 h 3480014"/>
                  <a:gd name="connsiteX1239" fmla="*/ 281357 w 3480014"/>
                  <a:gd name="connsiteY1239" fmla="*/ 829890 h 3480014"/>
                  <a:gd name="connsiteX1240" fmla="*/ 281357 w 3480014"/>
                  <a:gd name="connsiteY1240" fmla="*/ 829890 h 3480014"/>
                  <a:gd name="connsiteX1241" fmla="*/ 272401 w 3480014"/>
                  <a:gd name="connsiteY1241" fmla="*/ 834368 h 3480014"/>
                  <a:gd name="connsiteX1242" fmla="*/ 272401 w 3480014"/>
                  <a:gd name="connsiteY1242" fmla="*/ 834368 h 3480014"/>
                  <a:gd name="connsiteX1243" fmla="*/ 267177 w 3480014"/>
                  <a:gd name="connsiteY1243" fmla="*/ 832875 h 3480014"/>
                  <a:gd name="connsiteX1244" fmla="*/ 3197166 w 3480014"/>
                  <a:gd name="connsiteY1244" fmla="*/ 826905 h 3480014"/>
                  <a:gd name="connsiteX1245" fmla="*/ 3197166 w 3480014"/>
                  <a:gd name="connsiteY1245" fmla="*/ 826905 h 3480014"/>
                  <a:gd name="connsiteX1246" fmla="*/ 3200151 w 3480014"/>
                  <a:gd name="connsiteY1246" fmla="*/ 812725 h 3480014"/>
                  <a:gd name="connsiteX1247" fmla="*/ 3200151 w 3480014"/>
                  <a:gd name="connsiteY1247" fmla="*/ 812725 h 3480014"/>
                  <a:gd name="connsiteX1248" fmla="*/ 3214331 w 3480014"/>
                  <a:gd name="connsiteY1248" fmla="*/ 815710 h 3480014"/>
                  <a:gd name="connsiteX1249" fmla="*/ 3214331 w 3480014"/>
                  <a:gd name="connsiteY1249" fmla="*/ 815710 h 3480014"/>
                  <a:gd name="connsiteX1250" fmla="*/ 3214331 w 3480014"/>
                  <a:gd name="connsiteY1250" fmla="*/ 815710 h 3480014"/>
                  <a:gd name="connsiteX1251" fmla="*/ 3214331 w 3480014"/>
                  <a:gd name="connsiteY1251" fmla="*/ 815710 h 3480014"/>
                  <a:gd name="connsiteX1252" fmla="*/ 3211345 w 3480014"/>
                  <a:gd name="connsiteY1252" fmla="*/ 829890 h 3480014"/>
                  <a:gd name="connsiteX1253" fmla="*/ 3211345 w 3480014"/>
                  <a:gd name="connsiteY1253" fmla="*/ 829890 h 3480014"/>
                  <a:gd name="connsiteX1254" fmla="*/ 3206121 w 3480014"/>
                  <a:gd name="connsiteY1254" fmla="*/ 831383 h 3480014"/>
                  <a:gd name="connsiteX1255" fmla="*/ 3206121 w 3480014"/>
                  <a:gd name="connsiteY1255" fmla="*/ 831383 h 3480014"/>
                  <a:gd name="connsiteX1256" fmla="*/ 3197166 w 3480014"/>
                  <a:gd name="connsiteY1256" fmla="*/ 826905 h 3480014"/>
                  <a:gd name="connsiteX1257" fmla="*/ 299268 w 3480014"/>
                  <a:gd name="connsiteY1257" fmla="*/ 781380 h 3480014"/>
                  <a:gd name="connsiteX1258" fmla="*/ 296283 w 3480014"/>
                  <a:gd name="connsiteY1258" fmla="*/ 767200 h 3480014"/>
                  <a:gd name="connsiteX1259" fmla="*/ 296283 w 3480014"/>
                  <a:gd name="connsiteY1259" fmla="*/ 767200 h 3480014"/>
                  <a:gd name="connsiteX1260" fmla="*/ 310462 w 3480014"/>
                  <a:gd name="connsiteY1260" fmla="*/ 764215 h 3480014"/>
                  <a:gd name="connsiteX1261" fmla="*/ 310462 w 3480014"/>
                  <a:gd name="connsiteY1261" fmla="*/ 764215 h 3480014"/>
                  <a:gd name="connsiteX1262" fmla="*/ 313448 w 3480014"/>
                  <a:gd name="connsiteY1262" fmla="*/ 778395 h 3480014"/>
                  <a:gd name="connsiteX1263" fmla="*/ 313448 w 3480014"/>
                  <a:gd name="connsiteY1263" fmla="*/ 778395 h 3480014"/>
                  <a:gd name="connsiteX1264" fmla="*/ 305238 w 3480014"/>
                  <a:gd name="connsiteY1264" fmla="*/ 782873 h 3480014"/>
                  <a:gd name="connsiteX1265" fmla="*/ 305238 w 3480014"/>
                  <a:gd name="connsiteY1265" fmla="*/ 782873 h 3480014"/>
                  <a:gd name="connsiteX1266" fmla="*/ 299268 w 3480014"/>
                  <a:gd name="connsiteY1266" fmla="*/ 781380 h 3480014"/>
                  <a:gd name="connsiteX1267" fmla="*/ 3164328 w 3480014"/>
                  <a:gd name="connsiteY1267" fmla="*/ 776902 h 3480014"/>
                  <a:gd name="connsiteX1268" fmla="*/ 3167313 w 3480014"/>
                  <a:gd name="connsiteY1268" fmla="*/ 762723 h 3480014"/>
                  <a:gd name="connsiteX1269" fmla="*/ 3167313 w 3480014"/>
                  <a:gd name="connsiteY1269" fmla="*/ 762723 h 3480014"/>
                  <a:gd name="connsiteX1270" fmla="*/ 3181493 w 3480014"/>
                  <a:gd name="connsiteY1270" fmla="*/ 765708 h 3480014"/>
                  <a:gd name="connsiteX1271" fmla="*/ 3181493 w 3480014"/>
                  <a:gd name="connsiteY1271" fmla="*/ 765708 h 3480014"/>
                  <a:gd name="connsiteX1272" fmla="*/ 3178508 w 3480014"/>
                  <a:gd name="connsiteY1272" fmla="*/ 779888 h 3480014"/>
                  <a:gd name="connsiteX1273" fmla="*/ 3178508 w 3480014"/>
                  <a:gd name="connsiteY1273" fmla="*/ 779888 h 3480014"/>
                  <a:gd name="connsiteX1274" fmla="*/ 3172538 w 3480014"/>
                  <a:gd name="connsiteY1274" fmla="*/ 781380 h 3480014"/>
                  <a:gd name="connsiteX1275" fmla="*/ 3172538 w 3480014"/>
                  <a:gd name="connsiteY1275" fmla="*/ 781380 h 3480014"/>
                  <a:gd name="connsiteX1276" fmla="*/ 3164328 w 3480014"/>
                  <a:gd name="connsiteY1276" fmla="*/ 776902 h 3480014"/>
                  <a:gd name="connsiteX1277" fmla="*/ 333598 w 3480014"/>
                  <a:gd name="connsiteY1277" fmla="*/ 732124 h 3480014"/>
                  <a:gd name="connsiteX1278" fmla="*/ 331359 w 3480014"/>
                  <a:gd name="connsiteY1278" fmla="*/ 717944 h 3480014"/>
                  <a:gd name="connsiteX1279" fmla="*/ 331359 w 3480014"/>
                  <a:gd name="connsiteY1279" fmla="*/ 717944 h 3480014"/>
                  <a:gd name="connsiteX1280" fmla="*/ 345539 w 3480014"/>
                  <a:gd name="connsiteY1280" fmla="*/ 715705 h 3480014"/>
                  <a:gd name="connsiteX1281" fmla="*/ 345539 w 3480014"/>
                  <a:gd name="connsiteY1281" fmla="*/ 715705 h 3480014"/>
                  <a:gd name="connsiteX1282" fmla="*/ 347778 w 3480014"/>
                  <a:gd name="connsiteY1282" fmla="*/ 729885 h 3480014"/>
                  <a:gd name="connsiteX1283" fmla="*/ 347778 w 3480014"/>
                  <a:gd name="connsiteY1283" fmla="*/ 729885 h 3480014"/>
                  <a:gd name="connsiteX1284" fmla="*/ 339568 w 3480014"/>
                  <a:gd name="connsiteY1284" fmla="*/ 733617 h 3480014"/>
                  <a:gd name="connsiteX1285" fmla="*/ 339568 w 3480014"/>
                  <a:gd name="connsiteY1285" fmla="*/ 733617 h 3480014"/>
                  <a:gd name="connsiteX1286" fmla="*/ 333598 w 3480014"/>
                  <a:gd name="connsiteY1286" fmla="*/ 732124 h 3480014"/>
                  <a:gd name="connsiteX1287" fmla="*/ 3129998 w 3480014"/>
                  <a:gd name="connsiteY1287" fmla="*/ 727646 h 3480014"/>
                  <a:gd name="connsiteX1288" fmla="*/ 3132237 w 3480014"/>
                  <a:gd name="connsiteY1288" fmla="*/ 713467 h 3480014"/>
                  <a:gd name="connsiteX1289" fmla="*/ 3132237 w 3480014"/>
                  <a:gd name="connsiteY1289" fmla="*/ 713467 h 3480014"/>
                  <a:gd name="connsiteX1290" fmla="*/ 3146417 w 3480014"/>
                  <a:gd name="connsiteY1290" fmla="*/ 715705 h 3480014"/>
                  <a:gd name="connsiteX1291" fmla="*/ 3146417 w 3480014"/>
                  <a:gd name="connsiteY1291" fmla="*/ 715705 h 3480014"/>
                  <a:gd name="connsiteX1292" fmla="*/ 3144178 w 3480014"/>
                  <a:gd name="connsiteY1292" fmla="*/ 729885 h 3480014"/>
                  <a:gd name="connsiteX1293" fmla="*/ 3144178 w 3480014"/>
                  <a:gd name="connsiteY1293" fmla="*/ 729885 h 3480014"/>
                  <a:gd name="connsiteX1294" fmla="*/ 3138208 w 3480014"/>
                  <a:gd name="connsiteY1294" fmla="*/ 731378 h 3480014"/>
                  <a:gd name="connsiteX1295" fmla="*/ 3138208 w 3480014"/>
                  <a:gd name="connsiteY1295" fmla="*/ 731378 h 3480014"/>
                  <a:gd name="connsiteX1296" fmla="*/ 3129998 w 3480014"/>
                  <a:gd name="connsiteY1296" fmla="*/ 727646 h 3480014"/>
                  <a:gd name="connsiteX1297" fmla="*/ 370167 w 3480014"/>
                  <a:gd name="connsiteY1297" fmla="*/ 683614 h 3480014"/>
                  <a:gd name="connsiteX1298" fmla="*/ 367928 w 3480014"/>
                  <a:gd name="connsiteY1298" fmla="*/ 669435 h 3480014"/>
                  <a:gd name="connsiteX1299" fmla="*/ 367928 w 3480014"/>
                  <a:gd name="connsiteY1299" fmla="*/ 669435 h 3480014"/>
                  <a:gd name="connsiteX1300" fmla="*/ 382108 w 3480014"/>
                  <a:gd name="connsiteY1300" fmla="*/ 667196 h 3480014"/>
                  <a:gd name="connsiteX1301" fmla="*/ 382108 w 3480014"/>
                  <a:gd name="connsiteY1301" fmla="*/ 667196 h 3480014"/>
                  <a:gd name="connsiteX1302" fmla="*/ 383600 w 3480014"/>
                  <a:gd name="connsiteY1302" fmla="*/ 681375 h 3480014"/>
                  <a:gd name="connsiteX1303" fmla="*/ 383600 w 3480014"/>
                  <a:gd name="connsiteY1303" fmla="*/ 681375 h 3480014"/>
                  <a:gd name="connsiteX1304" fmla="*/ 376137 w 3480014"/>
                  <a:gd name="connsiteY1304" fmla="*/ 685853 h 3480014"/>
                  <a:gd name="connsiteX1305" fmla="*/ 376137 w 3480014"/>
                  <a:gd name="connsiteY1305" fmla="*/ 685853 h 3480014"/>
                  <a:gd name="connsiteX1306" fmla="*/ 370167 w 3480014"/>
                  <a:gd name="connsiteY1306" fmla="*/ 683614 h 3480014"/>
                  <a:gd name="connsiteX1307" fmla="*/ 3093430 w 3480014"/>
                  <a:gd name="connsiteY1307" fmla="*/ 679883 h 3480014"/>
                  <a:gd name="connsiteX1308" fmla="*/ 3094922 w 3480014"/>
                  <a:gd name="connsiteY1308" fmla="*/ 665703 h 3480014"/>
                  <a:gd name="connsiteX1309" fmla="*/ 3094922 w 3480014"/>
                  <a:gd name="connsiteY1309" fmla="*/ 665703 h 3480014"/>
                  <a:gd name="connsiteX1310" fmla="*/ 3109102 w 3480014"/>
                  <a:gd name="connsiteY1310" fmla="*/ 667196 h 3480014"/>
                  <a:gd name="connsiteX1311" fmla="*/ 3109102 w 3480014"/>
                  <a:gd name="connsiteY1311" fmla="*/ 667196 h 3480014"/>
                  <a:gd name="connsiteX1312" fmla="*/ 3107609 w 3480014"/>
                  <a:gd name="connsiteY1312" fmla="*/ 681375 h 3480014"/>
                  <a:gd name="connsiteX1313" fmla="*/ 3107609 w 3480014"/>
                  <a:gd name="connsiteY1313" fmla="*/ 681375 h 3480014"/>
                  <a:gd name="connsiteX1314" fmla="*/ 3101639 w 3480014"/>
                  <a:gd name="connsiteY1314" fmla="*/ 683614 h 3480014"/>
                  <a:gd name="connsiteX1315" fmla="*/ 3101639 w 3480014"/>
                  <a:gd name="connsiteY1315" fmla="*/ 683614 h 3480014"/>
                  <a:gd name="connsiteX1316" fmla="*/ 3093430 w 3480014"/>
                  <a:gd name="connsiteY1316" fmla="*/ 679883 h 3480014"/>
                  <a:gd name="connsiteX1317" fmla="*/ 407482 w 3480014"/>
                  <a:gd name="connsiteY1317" fmla="*/ 636597 h 3480014"/>
                  <a:gd name="connsiteX1318" fmla="*/ 406736 w 3480014"/>
                  <a:gd name="connsiteY1318" fmla="*/ 622417 h 3480014"/>
                  <a:gd name="connsiteX1319" fmla="*/ 406736 w 3480014"/>
                  <a:gd name="connsiteY1319" fmla="*/ 622417 h 3480014"/>
                  <a:gd name="connsiteX1320" fmla="*/ 406736 w 3480014"/>
                  <a:gd name="connsiteY1320" fmla="*/ 622417 h 3480014"/>
                  <a:gd name="connsiteX1321" fmla="*/ 406736 w 3480014"/>
                  <a:gd name="connsiteY1321" fmla="*/ 622417 h 3480014"/>
                  <a:gd name="connsiteX1322" fmla="*/ 420915 w 3480014"/>
                  <a:gd name="connsiteY1322" fmla="*/ 620925 h 3480014"/>
                  <a:gd name="connsiteX1323" fmla="*/ 420915 w 3480014"/>
                  <a:gd name="connsiteY1323" fmla="*/ 620925 h 3480014"/>
                  <a:gd name="connsiteX1324" fmla="*/ 421662 w 3480014"/>
                  <a:gd name="connsiteY1324" fmla="*/ 635105 h 3480014"/>
                  <a:gd name="connsiteX1325" fmla="*/ 421662 w 3480014"/>
                  <a:gd name="connsiteY1325" fmla="*/ 635105 h 3480014"/>
                  <a:gd name="connsiteX1326" fmla="*/ 414199 w 3480014"/>
                  <a:gd name="connsiteY1326" fmla="*/ 638836 h 3480014"/>
                  <a:gd name="connsiteX1327" fmla="*/ 414199 w 3480014"/>
                  <a:gd name="connsiteY1327" fmla="*/ 638836 h 3480014"/>
                  <a:gd name="connsiteX1328" fmla="*/ 407482 w 3480014"/>
                  <a:gd name="connsiteY1328" fmla="*/ 636597 h 3480014"/>
                  <a:gd name="connsiteX1329" fmla="*/ 3055368 w 3480014"/>
                  <a:gd name="connsiteY1329" fmla="*/ 632866 h 3480014"/>
                  <a:gd name="connsiteX1330" fmla="*/ 3055368 w 3480014"/>
                  <a:gd name="connsiteY1330" fmla="*/ 632866 h 3480014"/>
                  <a:gd name="connsiteX1331" fmla="*/ 3056861 w 3480014"/>
                  <a:gd name="connsiteY1331" fmla="*/ 618686 h 3480014"/>
                  <a:gd name="connsiteX1332" fmla="*/ 3056861 w 3480014"/>
                  <a:gd name="connsiteY1332" fmla="*/ 618686 h 3480014"/>
                  <a:gd name="connsiteX1333" fmla="*/ 3071040 w 3480014"/>
                  <a:gd name="connsiteY1333" fmla="*/ 620179 h 3480014"/>
                  <a:gd name="connsiteX1334" fmla="*/ 3071040 w 3480014"/>
                  <a:gd name="connsiteY1334" fmla="*/ 620179 h 3480014"/>
                  <a:gd name="connsiteX1335" fmla="*/ 3071040 w 3480014"/>
                  <a:gd name="connsiteY1335" fmla="*/ 620179 h 3480014"/>
                  <a:gd name="connsiteX1336" fmla="*/ 3071040 w 3480014"/>
                  <a:gd name="connsiteY1336" fmla="*/ 620179 h 3480014"/>
                  <a:gd name="connsiteX1337" fmla="*/ 3069548 w 3480014"/>
                  <a:gd name="connsiteY1337" fmla="*/ 634358 h 3480014"/>
                  <a:gd name="connsiteX1338" fmla="*/ 3069548 w 3480014"/>
                  <a:gd name="connsiteY1338" fmla="*/ 634358 h 3480014"/>
                  <a:gd name="connsiteX1339" fmla="*/ 3062831 w 3480014"/>
                  <a:gd name="connsiteY1339" fmla="*/ 636597 h 3480014"/>
                  <a:gd name="connsiteX1340" fmla="*/ 3062831 w 3480014"/>
                  <a:gd name="connsiteY1340" fmla="*/ 636597 h 3480014"/>
                  <a:gd name="connsiteX1341" fmla="*/ 3055368 w 3480014"/>
                  <a:gd name="connsiteY1341" fmla="*/ 632866 h 3480014"/>
                  <a:gd name="connsiteX1342" fmla="*/ 447036 w 3480014"/>
                  <a:gd name="connsiteY1342" fmla="*/ 590326 h 3480014"/>
                  <a:gd name="connsiteX1343" fmla="*/ 446290 w 3480014"/>
                  <a:gd name="connsiteY1343" fmla="*/ 576147 h 3480014"/>
                  <a:gd name="connsiteX1344" fmla="*/ 446290 w 3480014"/>
                  <a:gd name="connsiteY1344" fmla="*/ 576147 h 3480014"/>
                  <a:gd name="connsiteX1345" fmla="*/ 460469 w 3480014"/>
                  <a:gd name="connsiteY1345" fmla="*/ 575400 h 3480014"/>
                  <a:gd name="connsiteX1346" fmla="*/ 460469 w 3480014"/>
                  <a:gd name="connsiteY1346" fmla="*/ 575400 h 3480014"/>
                  <a:gd name="connsiteX1347" fmla="*/ 461216 w 3480014"/>
                  <a:gd name="connsiteY1347" fmla="*/ 589580 h 3480014"/>
                  <a:gd name="connsiteX1348" fmla="*/ 461216 w 3480014"/>
                  <a:gd name="connsiteY1348" fmla="*/ 589580 h 3480014"/>
                  <a:gd name="connsiteX1349" fmla="*/ 453753 w 3480014"/>
                  <a:gd name="connsiteY1349" fmla="*/ 593312 h 3480014"/>
                  <a:gd name="connsiteX1350" fmla="*/ 453753 w 3480014"/>
                  <a:gd name="connsiteY1350" fmla="*/ 593312 h 3480014"/>
                  <a:gd name="connsiteX1351" fmla="*/ 447036 w 3480014"/>
                  <a:gd name="connsiteY1351" fmla="*/ 590326 h 3480014"/>
                  <a:gd name="connsiteX1352" fmla="*/ 3016560 w 3480014"/>
                  <a:gd name="connsiteY1352" fmla="*/ 588087 h 3480014"/>
                  <a:gd name="connsiteX1353" fmla="*/ 3017307 w 3480014"/>
                  <a:gd name="connsiteY1353" fmla="*/ 573908 h 3480014"/>
                  <a:gd name="connsiteX1354" fmla="*/ 3017307 w 3480014"/>
                  <a:gd name="connsiteY1354" fmla="*/ 573908 h 3480014"/>
                  <a:gd name="connsiteX1355" fmla="*/ 3031486 w 3480014"/>
                  <a:gd name="connsiteY1355" fmla="*/ 574654 h 3480014"/>
                  <a:gd name="connsiteX1356" fmla="*/ 3031486 w 3480014"/>
                  <a:gd name="connsiteY1356" fmla="*/ 574654 h 3480014"/>
                  <a:gd name="connsiteX1357" fmla="*/ 3030740 w 3480014"/>
                  <a:gd name="connsiteY1357" fmla="*/ 588834 h 3480014"/>
                  <a:gd name="connsiteX1358" fmla="*/ 3030740 w 3480014"/>
                  <a:gd name="connsiteY1358" fmla="*/ 588834 h 3480014"/>
                  <a:gd name="connsiteX1359" fmla="*/ 3024023 w 3480014"/>
                  <a:gd name="connsiteY1359" fmla="*/ 591819 h 3480014"/>
                  <a:gd name="connsiteX1360" fmla="*/ 3024023 w 3480014"/>
                  <a:gd name="connsiteY1360" fmla="*/ 591819 h 3480014"/>
                  <a:gd name="connsiteX1361" fmla="*/ 3016560 w 3480014"/>
                  <a:gd name="connsiteY1361" fmla="*/ 588087 h 3480014"/>
                  <a:gd name="connsiteX1362" fmla="*/ 573908 w 3480014"/>
                  <a:gd name="connsiteY1362" fmla="*/ 461962 h 3480014"/>
                  <a:gd name="connsiteX1363" fmla="*/ 574654 w 3480014"/>
                  <a:gd name="connsiteY1363" fmla="*/ 447782 h 3480014"/>
                  <a:gd name="connsiteX1364" fmla="*/ 574654 w 3480014"/>
                  <a:gd name="connsiteY1364" fmla="*/ 447782 h 3480014"/>
                  <a:gd name="connsiteX1365" fmla="*/ 574654 w 3480014"/>
                  <a:gd name="connsiteY1365" fmla="*/ 447782 h 3480014"/>
                  <a:gd name="connsiteX1366" fmla="*/ 574654 w 3480014"/>
                  <a:gd name="connsiteY1366" fmla="*/ 447782 h 3480014"/>
                  <a:gd name="connsiteX1367" fmla="*/ 589580 w 3480014"/>
                  <a:gd name="connsiteY1367" fmla="*/ 448529 h 3480014"/>
                  <a:gd name="connsiteX1368" fmla="*/ 589580 w 3480014"/>
                  <a:gd name="connsiteY1368" fmla="*/ 448529 h 3480014"/>
                  <a:gd name="connsiteX1369" fmla="*/ 588834 w 3480014"/>
                  <a:gd name="connsiteY1369" fmla="*/ 462708 h 3480014"/>
                  <a:gd name="connsiteX1370" fmla="*/ 588834 w 3480014"/>
                  <a:gd name="connsiteY1370" fmla="*/ 462708 h 3480014"/>
                  <a:gd name="connsiteX1371" fmla="*/ 581371 w 3480014"/>
                  <a:gd name="connsiteY1371" fmla="*/ 464947 h 3480014"/>
                  <a:gd name="connsiteX1372" fmla="*/ 581371 w 3480014"/>
                  <a:gd name="connsiteY1372" fmla="*/ 464947 h 3480014"/>
                  <a:gd name="connsiteX1373" fmla="*/ 573908 w 3480014"/>
                  <a:gd name="connsiteY1373" fmla="*/ 461962 h 3480014"/>
                  <a:gd name="connsiteX1374" fmla="*/ 2888942 w 3480014"/>
                  <a:gd name="connsiteY1374" fmla="*/ 461216 h 3480014"/>
                  <a:gd name="connsiteX1375" fmla="*/ 2888196 w 3480014"/>
                  <a:gd name="connsiteY1375" fmla="*/ 447036 h 3480014"/>
                  <a:gd name="connsiteX1376" fmla="*/ 2888196 w 3480014"/>
                  <a:gd name="connsiteY1376" fmla="*/ 447036 h 3480014"/>
                  <a:gd name="connsiteX1377" fmla="*/ 2902376 w 3480014"/>
                  <a:gd name="connsiteY1377" fmla="*/ 446290 h 3480014"/>
                  <a:gd name="connsiteX1378" fmla="*/ 2902376 w 3480014"/>
                  <a:gd name="connsiteY1378" fmla="*/ 446290 h 3480014"/>
                  <a:gd name="connsiteX1379" fmla="*/ 2903122 w 3480014"/>
                  <a:gd name="connsiteY1379" fmla="*/ 460469 h 3480014"/>
                  <a:gd name="connsiteX1380" fmla="*/ 2903122 w 3480014"/>
                  <a:gd name="connsiteY1380" fmla="*/ 460469 h 3480014"/>
                  <a:gd name="connsiteX1381" fmla="*/ 2895659 w 3480014"/>
                  <a:gd name="connsiteY1381" fmla="*/ 464201 h 3480014"/>
                  <a:gd name="connsiteX1382" fmla="*/ 2895659 w 3480014"/>
                  <a:gd name="connsiteY1382" fmla="*/ 464201 h 3480014"/>
                  <a:gd name="connsiteX1383" fmla="*/ 2888942 w 3480014"/>
                  <a:gd name="connsiteY1383" fmla="*/ 461216 h 3480014"/>
                  <a:gd name="connsiteX1384" fmla="*/ 619432 w 3480014"/>
                  <a:gd name="connsiteY1384" fmla="*/ 421662 h 3480014"/>
                  <a:gd name="connsiteX1385" fmla="*/ 620925 w 3480014"/>
                  <a:gd name="connsiteY1385" fmla="*/ 407482 h 3480014"/>
                  <a:gd name="connsiteX1386" fmla="*/ 620925 w 3480014"/>
                  <a:gd name="connsiteY1386" fmla="*/ 407482 h 3480014"/>
                  <a:gd name="connsiteX1387" fmla="*/ 635105 w 3480014"/>
                  <a:gd name="connsiteY1387" fmla="*/ 408975 h 3480014"/>
                  <a:gd name="connsiteX1388" fmla="*/ 635105 w 3480014"/>
                  <a:gd name="connsiteY1388" fmla="*/ 408975 h 3480014"/>
                  <a:gd name="connsiteX1389" fmla="*/ 633612 w 3480014"/>
                  <a:gd name="connsiteY1389" fmla="*/ 423154 h 3480014"/>
                  <a:gd name="connsiteX1390" fmla="*/ 633612 w 3480014"/>
                  <a:gd name="connsiteY1390" fmla="*/ 423154 h 3480014"/>
                  <a:gd name="connsiteX1391" fmla="*/ 626895 w 3480014"/>
                  <a:gd name="connsiteY1391" fmla="*/ 425393 h 3480014"/>
                  <a:gd name="connsiteX1392" fmla="*/ 626895 w 3480014"/>
                  <a:gd name="connsiteY1392" fmla="*/ 425393 h 3480014"/>
                  <a:gd name="connsiteX1393" fmla="*/ 619432 w 3480014"/>
                  <a:gd name="connsiteY1393" fmla="*/ 421662 h 3480014"/>
                  <a:gd name="connsiteX1394" fmla="*/ 2843418 w 3480014"/>
                  <a:gd name="connsiteY1394" fmla="*/ 421662 h 3480014"/>
                  <a:gd name="connsiteX1395" fmla="*/ 2841925 w 3480014"/>
                  <a:gd name="connsiteY1395" fmla="*/ 407482 h 3480014"/>
                  <a:gd name="connsiteX1396" fmla="*/ 2841925 w 3480014"/>
                  <a:gd name="connsiteY1396" fmla="*/ 407482 h 3480014"/>
                  <a:gd name="connsiteX1397" fmla="*/ 2856105 w 3480014"/>
                  <a:gd name="connsiteY1397" fmla="*/ 405989 h 3480014"/>
                  <a:gd name="connsiteX1398" fmla="*/ 2856105 w 3480014"/>
                  <a:gd name="connsiteY1398" fmla="*/ 405989 h 3480014"/>
                  <a:gd name="connsiteX1399" fmla="*/ 2857598 w 3480014"/>
                  <a:gd name="connsiteY1399" fmla="*/ 420169 h 3480014"/>
                  <a:gd name="connsiteX1400" fmla="*/ 2857598 w 3480014"/>
                  <a:gd name="connsiteY1400" fmla="*/ 420169 h 3480014"/>
                  <a:gd name="connsiteX1401" fmla="*/ 2850134 w 3480014"/>
                  <a:gd name="connsiteY1401" fmla="*/ 423901 h 3480014"/>
                  <a:gd name="connsiteX1402" fmla="*/ 2850134 w 3480014"/>
                  <a:gd name="connsiteY1402" fmla="*/ 423901 h 3480014"/>
                  <a:gd name="connsiteX1403" fmla="*/ 2843418 w 3480014"/>
                  <a:gd name="connsiteY1403" fmla="*/ 421662 h 3480014"/>
                  <a:gd name="connsiteX1404" fmla="*/ 665703 w 3480014"/>
                  <a:gd name="connsiteY1404" fmla="*/ 383600 h 3480014"/>
                  <a:gd name="connsiteX1405" fmla="*/ 667942 w 3480014"/>
                  <a:gd name="connsiteY1405" fmla="*/ 369420 h 3480014"/>
                  <a:gd name="connsiteX1406" fmla="*/ 667942 w 3480014"/>
                  <a:gd name="connsiteY1406" fmla="*/ 369420 h 3480014"/>
                  <a:gd name="connsiteX1407" fmla="*/ 682122 w 3480014"/>
                  <a:gd name="connsiteY1407" fmla="*/ 370913 h 3480014"/>
                  <a:gd name="connsiteX1408" fmla="*/ 682122 w 3480014"/>
                  <a:gd name="connsiteY1408" fmla="*/ 370913 h 3480014"/>
                  <a:gd name="connsiteX1409" fmla="*/ 680629 w 3480014"/>
                  <a:gd name="connsiteY1409" fmla="*/ 385093 h 3480014"/>
                  <a:gd name="connsiteX1410" fmla="*/ 680629 w 3480014"/>
                  <a:gd name="connsiteY1410" fmla="*/ 385093 h 3480014"/>
                  <a:gd name="connsiteX1411" fmla="*/ 673912 w 3480014"/>
                  <a:gd name="connsiteY1411" fmla="*/ 387332 h 3480014"/>
                  <a:gd name="connsiteX1412" fmla="*/ 673912 w 3480014"/>
                  <a:gd name="connsiteY1412" fmla="*/ 387332 h 3480014"/>
                  <a:gd name="connsiteX1413" fmla="*/ 665703 w 3480014"/>
                  <a:gd name="connsiteY1413" fmla="*/ 383600 h 3480014"/>
                  <a:gd name="connsiteX1414" fmla="*/ 2797147 w 3480014"/>
                  <a:gd name="connsiteY1414" fmla="*/ 383600 h 3480014"/>
                  <a:gd name="connsiteX1415" fmla="*/ 2795654 w 3480014"/>
                  <a:gd name="connsiteY1415" fmla="*/ 369420 h 3480014"/>
                  <a:gd name="connsiteX1416" fmla="*/ 2795654 w 3480014"/>
                  <a:gd name="connsiteY1416" fmla="*/ 369420 h 3480014"/>
                  <a:gd name="connsiteX1417" fmla="*/ 2809834 w 3480014"/>
                  <a:gd name="connsiteY1417" fmla="*/ 367928 h 3480014"/>
                  <a:gd name="connsiteX1418" fmla="*/ 2809834 w 3480014"/>
                  <a:gd name="connsiteY1418" fmla="*/ 367928 h 3480014"/>
                  <a:gd name="connsiteX1419" fmla="*/ 2811327 w 3480014"/>
                  <a:gd name="connsiteY1419" fmla="*/ 382108 h 3480014"/>
                  <a:gd name="connsiteX1420" fmla="*/ 2811327 w 3480014"/>
                  <a:gd name="connsiteY1420" fmla="*/ 382108 h 3480014"/>
                  <a:gd name="connsiteX1421" fmla="*/ 2803117 w 3480014"/>
                  <a:gd name="connsiteY1421" fmla="*/ 385839 h 3480014"/>
                  <a:gd name="connsiteX1422" fmla="*/ 2803117 w 3480014"/>
                  <a:gd name="connsiteY1422" fmla="*/ 385839 h 3480014"/>
                  <a:gd name="connsiteX1423" fmla="*/ 2797147 w 3480014"/>
                  <a:gd name="connsiteY1423" fmla="*/ 383600 h 3480014"/>
                  <a:gd name="connsiteX1424" fmla="*/ 714213 w 3480014"/>
                  <a:gd name="connsiteY1424" fmla="*/ 347031 h 3480014"/>
                  <a:gd name="connsiteX1425" fmla="*/ 716452 w 3480014"/>
                  <a:gd name="connsiteY1425" fmla="*/ 332852 h 3480014"/>
                  <a:gd name="connsiteX1426" fmla="*/ 716452 w 3480014"/>
                  <a:gd name="connsiteY1426" fmla="*/ 332852 h 3480014"/>
                  <a:gd name="connsiteX1427" fmla="*/ 730631 w 3480014"/>
                  <a:gd name="connsiteY1427" fmla="*/ 335090 h 3480014"/>
                  <a:gd name="connsiteX1428" fmla="*/ 730631 w 3480014"/>
                  <a:gd name="connsiteY1428" fmla="*/ 335090 h 3480014"/>
                  <a:gd name="connsiteX1429" fmla="*/ 728393 w 3480014"/>
                  <a:gd name="connsiteY1429" fmla="*/ 349270 h 3480014"/>
                  <a:gd name="connsiteX1430" fmla="*/ 728393 w 3480014"/>
                  <a:gd name="connsiteY1430" fmla="*/ 349270 h 3480014"/>
                  <a:gd name="connsiteX1431" fmla="*/ 722422 w 3480014"/>
                  <a:gd name="connsiteY1431" fmla="*/ 351509 h 3480014"/>
                  <a:gd name="connsiteX1432" fmla="*/ 722422 w 3480014"/>
                  <a:gd name="connsiteY1432" fmla="*/ 351509 h 3480014"/>
                  <a:gd name="connsiteX1433" fmla="*/ 714213 w 3480014"/>
                  <a:gd name="connsiteY1433" fmla="*/ 347031 h 3480014"/>
                  <a:gd name="connsiteX1434" fmla="*/ 2748637 w 3480014"/>
                  <a:gd name="connsiteY1434" fmla="*/ 347778 h 3480014"/>
                  <a:gd name="connsiteX1435" fmla="*/ 2746398 w 3480014"/>
                  <a:gd name="connsiteY1435" fmla="*/ 333598 h 3480014"/>
                  <a:gd name="connsiteX1436" fmla="*/ 2746398 w 3480014"/>
                  <a:gd name="connsiteY1436" fmla="*/ 333598 h 3480014"/>
                  <a:gd name="connsiteX1437" fmla="*/ 2760578 w 3480014"/>
                  <a:gd name="connsiteY1437" fmla="*/ 331359 h 3480014"/>
                  <a:gd name="connsiteX1438" fmla="*/ 2760578 w 3480014"/>
                  <a:gd name="connsiteY1438" fmla="*/ 331359 h 3480014"/>
                  <a:gd name="connsiteX1439" fmla="*/ 2760578 w 3480014"/>
                  <a:gd name="connsiteY1439" fmla="*/ 331359 h 3480014"/>
                  <a:gd name="connsiteX1440" fmla="*/ 2760578 w 3480014"/>
                  <a:gd name="connsiteY1440" fmla="*/ 331359 h 3480014"/>
                  <a:gd name="connsiteX1441" fmla="*/ 2762817 w 3480014"/>
                  <a:gd name="connsiteY1441" fmla="*/ 345539 h 3480014"/>
                  <a:gd name="connsiteX1442" fmla="*/ 2762817 w 3480014"/>
                  <a:gd name="connsiteY1442" fmla="*/ 345539 h 3480014"/>
                  <a:gd name="connsiteX1443" fmla="*/ 2754608 w 3480014"/>
                  <a:gd name="connsiteY1443" fmla="*/ 349270 h 3480014"/>
                  <a:gd name="connsiteX1444" fmla="*/ 2754608 w 3480014"/>
                  <a:gd name="connsiteY1444" fmla="*/ 349270 h 3480014"/>
                  <a:gd name="connsiteX1445" fmla="*/ 2748637 w 3480014"/>
                  <a:gd name="connsiteY1445" fmla="*/ 347778 h 3480014"/>
                  <a:gd name="connsiteX1446" fmla="*/ 762723 w 3480014"/>
                  <a:gd name="connsiteY1446" fmla="*/ 311955 h 3480014"/>
                  <a:gd name="connsiteX1447" fmla="*/ 765708 w 3480014"/>
                  <a:gd name="connsiteY1447" fmla="*/ 297775 h 3480014"/>
                  <a:gd name="connsiteX1448" fmla="*/ 765708 w 3480014"/>
                  <a:gd name="connsiteY1448" fmla="*/ 297775 h 3480014"/>
                  <a:gd name="connsiteX1449" fmla="*/ 779888 w 3480014"/>
                  <a:gd name="connsiteY1449" fmla="*/ 300760 h 3480014"/>
                  <a:gd name="connsiteX1450" fmla="*/ 779888 w 3480014"/>
                  <a:gd name="connsiteY1450" fmla="*/ 300760 h 3480014"/>
                  <a:gd name="connsiteX1451" fmla="*/ 776902 w 3480014"/>
                  <a:gd name="connsiteY1451" fmla="*/ 314940 h 3480014"/>
                  <a:gd name="connsiteX1452" fmla="*/ 776902 w 3480014"/>
                  <a:gd name="connsiteY1452" fmla="*/ 314940 h 3480014"/>
                  <a:gd name="connsiteX1453" fmla="*/ 770932 w 3480014"/>
                  <a:gd name="connsiteY1453" fmla="*/ 316433 h 3480014"/>
                  <a:gd name="connsiteX1454" fmla="*/ 770932 w 3480014"/>
                  <a:gd name="connsiteY1454" fmla="*/ 316433 h 3480014"/>
                  <a:gd name="connsiteX1455" fmla="*/ 762723 w 3480014"/>
                  <a:gd name="connsiteY1455" fmla="*/ 311955 h 3480014"/>
                  <a:gd name="connsiteX1456" fmla="*/ 2700127 w 3480014"/>
                  <a:gd name="connsiteY1456" fmla="*/ 313448 h 3480014"/>
                  <a:gd name="connsiteX1457" fmla="*/ 2700127 w 3480014"/>
                  <a:gd name="connsiteY1457" fmla="*/ 313448 h 3480014"/>
                  <a:gd name="connsiteX1458" fmla="*/ 2697142 w 3480014"/>
                  <a:gd name="connsiteY1458" fmla="*/ 299268 h 3480014"/>
                  <a:gd name="connsiteX1459" fmla="*/ 2697142 w 3480014"/>
                  <a:gd name="connsiteY1459" fmla="*/ 299268 h 3480014"/>
                  <a:gd name="connsiteX1460" fmla="*/ 2711322 w 3480014"/>
                  <a:gd name="connsiteY1460" fmla="*/ 296283 h 3480014"/>
                  <a:gd name="connsiteX1461" fmla="*/ 2711322 w 3480014"/>
                  <a:gd name="connsiteY1461" fmla="*/ 296283 h 3480014"/>
                  <a:gd name="connsiteX1462" fmla="*/ 2714307 w 3480014"/>
                  <a:gd name="connsiteY1462" fmla="*/ 310462 h 3480014"/>
                  <a:gd name="connsiteX1463" fmla="*/ 2714307 w 3480014"/>
                  <a:gd name="connsiteY1463" fmla="*/ 310462 h 3480014"/>
                  <a:gd name="connsiteX1464" fmla="*/ 2706098 w 3480014"/>
                  <a:gd name="connsiteY1464" fmla="*/ 314940 h 3480014"/>
                  <a:gd name="connsiteX1465" fmla="*/ 2706098 w 3480014"/>
                  <a:gd name="connsiteY1465" fmla="*/ 314940 h 3480014"/>
                  <a:gd name="connsiteX1466" fmla="*/ 2700127 w 3480014"/>
                  <a:gd name="connsiteY1466" fmla="*/ 313448 h 3480014"/>
                  <a:gd name="connsiteX1467" fmla="*/ 813471 w 3480014"/>
                  <a:gd name="connsiteY1467" fmla="*/ 279118 h 3480014"/>
                  <a:gd name="connsiteX1468" fmla="*/ 816456 w 3480014"/>
                  <a:gd name="connsiteY1468" fmla="*/ 264938 h 3480014"/>
                  <a:gd name="connsiteX1469" fmla="*/ 816456 w 3480014"/>
                  <a:gd name="connsiteY1469" fmla="*/ 264938 h 3480014"/>
                  <a:gd name="connsiteX1470" fmla="*/ 830636 w 3480014"/>
                  <a:gd name="connsiteY1470" fmla="*/ 267923 h 3480014"/>
                  <a:gd name="connsiteX1471" fmla="*/ 830636 w 3480014"/>
                  <a:gd name="connsiteY1471" fmla="*/ 267923 h 3480014"/>
                  <a:gd name="connsiteX1472" fmla="*/ 827651 w 3480014"/>
                  <a:gd name="connsiteY1472" fmla="*/ 282103 h 3480014"/>
                  <a:gd name="connsiteX1473" fmla="*/ 827651 w 3480014"/>
                  <a:gd name="connsiteY1473" fmla="*/ 282103 h 3480014"/>
                  <a:gd name="connsiteX1474" fmla="*/ 822427 w 3480014"/>
                  <a:gd name="connsiteY1474" fmla="*/ 283595 h 3480014"/>
                  <a:gd name="connsiteX1475" fmla="*/ 822427 w 3480014"/>
                  <a:gd name="connsiteY1475" fmla="*/ 283595 h 3480014"/>
                  <a:gd name="connsiteX1476" fmla="*/ 813471 w 3480014"/>
                  <a:gd name="connsiteY1476" fmla="*/ 279118 h 3480014"/>
                  <a:gd name="connsiteX1477" fmla="*/ 2649379 w 3480014"/>
                  <a:gd name="connsiteY1477" fmla="*/ 280610 h 3480014"/>
                  <a:gd name="connsiteX1478" fmla="*/ 2646393 w 3480014"/>
                  <a:gd name="connsiteY1478" fmla="*/ 266430 h 3480014"/>
                  <a:gd name="connsiteX1479" fmla="*/ 2646393 w 3480014"/>
                  <a:gd name="connsiteY1479" fmla="*/ 266430 h 3480014"/>
                  <a:gd name="connsiteX1480" fmla="*/ 2660573 w 3480014"/>
                  <a:gd name="connsiteY1480" fmla="*/ 263445 h 3480014"/>
                  <a:gd name="connsiteX1481" fmla="*/ 2660573 w 3480014"/>
                  <a:gd name="connsiteY1481" fmla="*/ 263445 h 3480014"/>
                  <a:gd name="connsiteX1482" fmla="*/ 2663558 w 3480014"/>
                  <a:gd name="connsiteY1482" fmla="*/ 277625 h 3480014"/>
                  <a:gd name="connsiteX1483" fmla="*/ 2663558 w 3480014"/>
                  <a:gd name="connsiteY1483" fmla="*/ 277625 h 3480014"/>
                  <a:gd name="connsiteX1484" fmla="*/ 2654603 w 3480014"/>
                  <a:gd name="connsiteY1484" fmla="*/ 282103 h 3480014"/>
                  <a:gd name="connsiteX1485" fmla="*/ 2654603 w 3480014"/>
                  <a:gd name="connsiteY1485" fmla="*/ 282103 h 3480014"/>
                  <a:gd name="connsiteX1486" fmla="*/ 2649379 w 3480014"/>
                  <a:gd name="connsiteY1486" fmla="*/ 280610 h 3480014"/>
                  <a:gd name="connsiteX1487" fmla="*/ 864966 w 3480014"/>
                  <a:gd name="connsiteY1487" fmla="*/ 247773 h 3480014"/>
                  <a:gd name="connsiteX1488" fmla="*/ 868698 w 3480014"/>
                  <a:gd name="connsiteY1488" fmla="*/ 233593 h 3480014"/>
                  <a:gd name="connsiteX1489" fmla="*/ 868698 w 3480014"/>
                  <a:gd name="connsiteY1489" fmla="*/ 233593 h 3480014"/>
                  <a:gd name="connsiteX1490" fmla="*/ 882877 w 3480014"/>
                  <a:gd name="connsiteY1490" fmla="*/ 237325 h 3480014"/>
                  <a:gd name="connsiteX1491" fmla="*/ 882877 w 3480014"/>
                  <a:gd name="connsiteY1491" fmla="*/ 237325 h 3480014"/>
                  <a:gd name="connsiteX1492" fmla="*/ 879146 w 3480014"/>
                  <a:gd name="connsiteY1492" fmla="*/ 251504 h 3480014"/>
                  <a:gd name="connsiteX1493" fmla="*/ 879146 w 3480014"/>
                  <a:gd name="connsiteY1493" fmla="*/ 251504 h 3480014"/>
                  <a:gd name="connsiteX1494" fmla="*/ 873922 w 3480014"/>
                  <a:gd name="connsiteY1494" fmla="*/ 252997 h 3480014"/>
                  <a:gd name="connsiteX1495" fmla="*/ 873922 w 3480014"/>
                  <a:gd name="connsiteY1495" fmla="*/ 252997 h 3480014"/>
                  <a:gd name="connsiteX1496" fmla="*/ 864966 w 3480014"/>
                  <a:gd name="connsiteY1496" fmla="*/ 247773 h 3480014"/>
                  <a:gd name="connsiteX1497" fmla="*/ 2597884 w 3480014"/>
                  <a:gd name="connsiteY1497" fmla="*/ 249265 h 3480014"/>
                  <a:gd name="connsiteX1498" fmla="*/ 2594152 w 3480014"/>
                  <a:gd name="connsiteY1498" fmla="*/ 235086 h 3480014"/>
                  <a:gd name="connsiteX1499" fmla="*/ 2594152 w 3480014"/>
                  <a:gd name="connsiteY1499" fmla="*/ 235086 h 3480014"/>
                  <a:gd name="connsiteX1500" fmla="*/ 2608332 w 3480014"/>
                  <a:gd name="connsiteY1500" fmla="*/ 231354 h 3480014"/>
                  <a:gd name="connsiteX1501" fmla="*/ 2608332 w 3480014"/>
                  <a:gd name="connsiteY1501" fmla="*/ 231354 h 3480014"/>
                  <a:gd name="connsiteX1502" fmla="*/ 2612064 w 3480014"/>
                  <a:gd name="connsiteY1502" fmla="*/ 245534 h 3480014"/>
                  <a:gd name="connsiteX1503" fmla="*/ 2612064 w 3480014"/>
                  <a:gd name="connsiteY1503" fmla="*/ 245534 h 3480014"/>
                  <a:gd name="connsiteX1504" fmla="*/ 2603108 w 3480014"/>
                  <a:gd name="connsiteY1504" fmla="*/ 250758 h 3480014"/>
                  <a:gd name="connsiteX1505" fmla="*/ 2603108 w 3480014"/>
                  <a:gd name="connsiteY1505" fmla="*/ 250758 h 3480014"/>
                  <a:gd name="connsiteX1506" fmla="*/ 2597884 w 3480014"/>
                  <a:gd name="connsiteY1506" fmla="*/ 249265 h 3480014"/>
                  <a:gd name="connsiteX1507" fmla="*/ 917207 w 3480014"/>
                  <a:gd name="connsiteY1507" fmla="*/ 217921 h 3480014"/>
                  <a:gd name="connsiteX1508" fmla="*/ 921685 w 3480014"/>
                  <a:gd name="connsiteY1508" fmla="*/ 204487 h 3480014"/>
                  <a:gd name="connsiteX1509" fmla="*/ 921685 w 3480014"/>
                  <a:gd name="connsiteY1509" fmla="*/ 204487 h 3480014"/>
                  <a:gd name="connsiteX1510" fmla="*/ 935119 w 3480014"/>
                  <a:gd name="connsiteY1510" fmla="*/ 208965 h 3480014"/>
                  <a:gd name="connsiteX1511" fmla="*/ 935119 w 3480014"/>
                  <a:gd name="connsiteY1511" fmla="*/ 208965 h 3480014"/>
                  <a:gd name="connsiteX1512" fmla="*/ 930641 w 3480014"/>
                  <a:gd name="connsiteY1512" fmla="*/ 222399 h 3480014"/>
                  <a:gd name="connsiteX1513" fmla="*/ 930641 w 3480014"/>
                  <a:gd name="connsiteY1513" fmla="*/ 222399 h 3480014"/>
                  <a:gd name="connsiteX1514" fmla="*/ 926163 w 3480014"/>
                  <a:gd name="connsiteY1514" fmla="*/ 223891 h 3480014"/>
                  <a:gd name="connsiteX1515" fmla="*/ 926163 w 3480014"/>
                  <a:gd name="connsiteY1515" fmla="*/ 223891 h 3480014"/>
                  <a:gd name="connsiteX1516" fmla="*/ 917207 w 3480014"/>
                  <a:gd name="connsiteY1516" fmla="*/ 217921 h 3480014"/>
                  <a:gd name="connsiteX1517" fmla="*/ 2545643 w 3480014"/>
                  <a:gd name="connsiteY1517" fmla="*/ 220160 h 3480014"/>
                  <a:gd name="connsiteX1518" fmla="*/ 2541165 w 3480014"/>
                  <a:gd name="connsiteY1518" fmla="*/ 206726 h 3480014"/>
                  <a:gd name="connsiteX1519" fmla="*/ 2541165 w 3480014"/>
                  <a:gd name="connsiteY1519" fmla="*/ 206726 h 3480014"/>
                  <a:gd name="connsiteX1520" fmla="*/ 2554598 w 3480014"/>
                  <a:gd name="connsiteY1520" fmla="*/ 202248 h 3480014"/>
                  <a:gd name="connsiteX1521" fmla="*/ 2554598 w 3480014"/>
                  <a:gd name="connsiteY1521" fmla="*/ 202248 h 3480014"/>
                  <a:gd name="connsiteX1522" fmla="*/ 2554598 w 3480014"/>
                  <a:gd name="connsiteY1522" fmla="*/ 202248 h 3480014"/>
                  <a:gd name="connsiteX1523" fmla="*/ 2554598 w 3480014"/>
                  <a:gd name="connsiteY1523" fmla="*/ 202248 h 3480014"/>
                  <a:gd name="connsiteX1524" fmla="*/ 2559076 w 3480014"/>
                  <a:gd name="connsiteY1524" fmla="*/ 215682 h 3480014"/>
                  <a:gd name="connsiteX1525" fmla="*/ 2559076 w 3480014"/>
                  <a:gd name="connsiteY1525" fmla="*/ 215682 h 3480014"/>
                  <a:gd name="connsiteX1526" fmla="*/ 2550120 w 3480014"/>
                  <a:gd name="connsiteY1526" fmla="*/ 220906 h 3480014"/>
                  <a:gd name="connsiteX1527" fmla="*/ 2550120 w 3480014"/>
                  <a:gd name="connsiteY1527" fmla="*/ 220906 h 3480014"/>
                  <a:gd name="connsiteX1528" fmla="*/ 2545643 w 3480014"/>
                  <a:gd name="connsiteY1528" fmla="*/ 220160 h 3480014"/>
                  <a:gd name="connsiteX1529" fmla="*/ 970941 w 3480014"/>
                  <a:gd name="connsiteY1529" fmla="*/ 190307 h 3480014"/>
                  <a:gd name="connsiteX1530" fmla="*/ 975419 w 3480014"/>
                  <a:gd name="connsiteY1530" fmla="*/ 176128 h 3480014"/>
                  <a:gd name="connsiteX1531" fmla="*/ 975419 w 3480014"/>
                  <a:gd name="connsiteY1531" fmla="*/ 176128 h 3480014"/>
                  <a:gd name="connsiteX1532" fmla="*/ 975419 w 3480014"/>
                  <a:gd name="connsiteY1532" fmla="*/ 176128 h 3480014"/>
                  <a:gd name="connsiteX1533" fmla="*/ 975419 w 3480014"/>
                  <a:gd name="connsiteY1533" fmla="*/ 176128 h 3480014"/>
                  <a:gd name="connsiteX1534" fmla="*/ 988853 w 3480014"/>
                  <a:gd name="connsiteY1534" fmla="*/ 180606 h 3480014"/>
                  <a:gd name="connsiteX1535" fmla="*/ 988853 w 3480014"/>
                  <a:gd name="connsiteY1535" fmla="*/ 180606 h 3480014"/>
                  <a:gd name="connsiteX1536" fmla="*/ 984375 w 3480014"/>
                  <a:gd name="connsiteY1536" fmla="*/ 194039 h 3480014"/>
                  <a:gd name="connsiteX1537" fmla="*/ 984375 w 3480014"/>
                  <a:gd name="connsiteY1537" fmla="*/ 194039 h 3480014"/>
                  <a:gd name="connsiteX1538" fmla="*/ 979897 w 3480014"/>
                  <a:gd name="connsiteY1538" fmla="*/ 194785 h 3480014"/>
                  <a:gd name="connsiteX1539" fmla="*/ 979897 w 3480014"/>
                  <a:gd name="connsiteY1539" fmla="*/ 194785 h 3480014"/>
                  <a:gd name="connsiteX1540" fmla="*/ 970941 w 3480014"/>
                  <a:gd name="connsiteY1540" fmla="*/ 190307 h 3480014"/>
                  <a:gd name="connsiteX1541" fmla="*/ 2491909 w 3480014"/>
                  <a:gd name="connsiteY1541" fmla="*/ 193293 h 3480014"/>
                  <a:gd name="connsiteX1542" fmla="*/ 2487431 w 3480014"/>
                  <a:gd name="connsiteY1542" fmla="*/ 179859 h 3480014"/>
                  <a:gd name="connsiteX1543" fmla="*/ 2487431 w 3480014"/>
                  <a:gd name="connsiteY1543" fmla="*/ 179859 h 3480014"/>
                  <a:gd name="connsiteX1544" fmla="*/ 2500864 w 3480014"/>
                  <a:gd name="connsiteY1544" fmla="*/ 175381 h 3480014"/>
                  <a:gd name="connsiteX1545" fmla="*/ 2500864 w 3480014"/>
                  <a:gd name="connsiteY1545" fmla="*/ 175381 h 3480014"/>
                  <a:gd name="connsiteX1546" fmla="*/ 2505342 w 3480014"/>
                  <a:gd name="connsiteY1546" fmla="*/ 188815 h 3480014"/>
                  <a:gd name="connsiteX1547" fmla="*/ 2505342 w 3480014"/>
                  <a:gd name="connsiteY1547" fmla="*/ 188815 h 3480014"/>
                  <a:gd name="connsiteX1548" fmla="*/ 2496386 w 3480014"/>
                  <a:gd name="connsiteY1548" fmla="*/ 194039 h 3480014"/>
                  <a:gd name="connsiteX1549" fmla="*/ 2496386 w 3480014"/>
                  <a:gd name="connsiteY1549" fmla="*/ 194039 h 3480014"/>
                  <a:gd name="connsiteX1550" fmla="*/ 2491909 w 3480014"/>
                  <a:gd name="connsiteY1550" fmla="*/ 193293 h 3480014"/>
                  <a:gd name="connsiteX1551" fmla="*/ 1025421 w 3480014"/>
                  <a:gd name="connsiteY1551" fmla="*/ 164187 h 3480014"/>
                  <a:gd name="connsiteX1552" fmla="*/ 1030646 w 3480014"/>
                  <a:gd name="connsiteY1552" fmla="*/ 150753 h 3480014"/>
                  <a:gd name="connsiteX1553" fmla="*/ 1030646 w 3480014"/>
                  <a:gd name="connsiteY1553" fmla="*/ 150753 h 3480014"/>
                  <a:gd name="connsiteX1554" fmla="*/ 1030646 w 3480014"/>
                  <a:gd name="connsiteY1554" fmla="*/ 150753 h 3480014"/>
                  <a:gd name="connsiteX1555" fmla="*/ 1030646 w 3480014"/>
                  <a:gd name="connsiteY1555" fmla="*/ 150753 h 3480014"/>
                  <a:gd name="connsiteX1556" fmla="*/ 1044079 w 3480014"/>
                  <a:gd name="connsiteY1556" fmla="*/ 155978 h 3480014"/>
                  <a:gd name="connsiteX1557" fmla="*/ 1044079 w 3480014"/>
                  <a:gd name="connsiteY1557" fmla="*/ 155978 h 3480014"/>
                  <a:gd name="connsiteX1558" fmla="*/ 1038855 w 3480014"/>
                  <a:gd name="connsiteY1558" fmla="*/ 169411 h 3480014"/>
                  <a:gd name="connsiteX1559" fmla="*/ 1038855 w 3480014"/>
                  <a:gd name="connsiteY1559" fmla="*/ 169411 h 3480014"/>
                  <a:gd name="connsiteX1560" fmla="*/ 1034377 w 3480014"/>
                  <a:gd name="connsiteY1560" fmla="*/ 170157 h 3480014"/>
                  <a:gd name="connsiteX1561" fmla="*/ 1034377 w 3480014"/>
                  <a:gd name="connsiteY1561" fmla="*/ 170157 h 3480014"/>
                  <a:gd name="connsiteX1562" fmla="*/ 1025421 w 3480014"/>
                  <a:gd name="connsiteY1562" fmla="*/ 164187 h 3480014"/>
                  <a:gd name="connsiteX1563" fmla="*/ 2437428 w 3480014"/>
                  <a:gd name="connsiteY1563" fmla="*/ 167918 h 3480014"/>
                  <a:gd name="connsiteX1564" fmla="*/ 2432204 w 3480014"/>
                  <a:gd name="connsiteY1564" fmla="*/ 154485 h 3480014"/>
                  <a:gd name="connsiteX1565" fmla="*/ 2432204 w 3480014"/>
                  <a:gd name="connsiteY1565" fmla="*/ 154485 h 3480014"/>
                  <a:gd name="connsiteX1566" fmla="*/ 2445638 w 3480014"/>
                  <a:gd name="connsiteY1566" fmla="*/ 149261 h 3480014"/>
                  <a:gd name="connsiteX1567" fmla="*/ 2445638 w 3480014"/>
                  <a:gd name="connsiteY1567" fmla="*/ 149261 h 3480014"/>
                  <a:gd name="connsiteX1568" fmla="*/ 2450862 w 3480014"/>
                  <a:gd name="connsiteY1568" fmla="*/ 162694 h 3480014"/>
                  <a:gd name="connsiteX1569" fmla="*/ 2450862 w 3480014"/>
                  <a:gd name="connsiteY1569" fmla="*/ 162694 h 3480014"/>
                  <a:gd name="connsiteX1570" fmla="*/ 2441906 w 3480014"/>
                  <a:gd name="connsiteY1570" fmla="*/ 168665 h 3480014"/>
                  <a:gd name="connsiteX1571" fmla="*/ 2441906 w 3480014"/>
                  <a:gd name="connsiteY1571" fmla="*/ 168665 h 3480014"/>
                  <a:gd name="connsiteX1572" fmla="*/ 2437428 w 3480014"/>
                  <a:gd name="connsiteY1572" fmla="*/ 167918 h 3480014"/>
                  <a:gd name="connsiteX1573" fmla="*/ 1080648 w 3480014"/>
                  <a:gd name="connsiteY1573" fmla="*/ 140305 h 3480014"/>
                  <a:gd name="connsiteX1574" fmla="*/ 1085872 w 3480014"/>
                  <a:gd name="connsiteY1574" fmla="*/ 126872 h 3480014"/>
                  <a:gd name="connsiteX1575" fmla="*/ 1085872 w 3480014"/>
                  <a:gd name="connsiteY1575" fmla="*/ 126872 h 3480014"/>
                  <a:gd name="connsiteX1576" fmla="*/ 1099306 w 3480014"/>
                  <a:gd name="connsiteY1576" fmla="*/ 132842 h 3480014"/>
                  <a:gd name="connsiteX1577" fmla="*/ 1099306 w 3480014"/>
                  <a:gd name="connsiteY1577" fmla="*/ 132842 h 3480014"/>
                  <a:gd name="connsiteX1578" fmla="*/ 1094081 w 3480014"/>
                  <a:gd name="connsiteY1578" fmla="*/ 146276 h 3480014"/>
                  <a:gd name="connsiteX1579" fmla="*/ 1094081 w 3480014"/>
                  <a:gd name="connsiteY1579" fmla="*/ 146276 h 3480014"/>
                  <a:gd name="connsiteX1580" fmla="*/ 1090350 w 3480014"/>
                  <a:gd name="connsiteY1580" fmla="*/ 147022 h 3480014"/>
                  <a:gd name="connsiteX1581" fmla="*/ 1090350 w 3480014"/>
                  <a:gd name="connsiteY1581" fmla="*/ 147022 h 3480014"/>
                  <a:gd name="connsiteX1582" fmla="*/ 1080648 w 3480014"/>
                  <a:gd name="connsiteY1582" fmla="*/ 140305 h 3480014"/>
                  <a:gd name="connsiteX1583" fmla="*/ 2382202 w 3480014"/>
                  <a:gd name="connsiteY1583" fmla="*/ 144037 h 3480014"/>
                  <a:gd name="connsiteX1584" fmla="*/ 2382202 w 3480014"/>
                  <a:gd name="connsiteY1584" fmla="*/ 144037 h 3480014"/>
                  <a:gd name="connsiteX1585" fmla="*/ 2376232 w 3480014"/>
                  <a:gd name="connsiteY1585" fmla="*/ 130603 h 3480014"/>
                  <a:gd name="connsiteX1586" fmla="*/ 2376232 w 3480014"/>
                  <a:gd name="connsiteY1586" fmla="*/ 130603 h 3480014"/>
                  <a:gd name="connsiteX1587" fmla="*/ 2389665 w 3480014"/>
                  <a:gd name="connsiteY1587" fmla="*/ 124633 h 3480014"/>
                  <a:gd name="connsiteX1588" fmla="*/ 2389665 w 3480014"/>
                  <a:gd name="connsiteY1588" fmla="*/ 124633 h 3480014"/>
                  <a:gd name="connsiteX1589" fmla="*/ 2395635 w 3480014"/>
                  <a:gd name="connsiteY1589" fmla="*/ 138066 h 3480014"/>
                  <a:gd name="connsiteX1590" fmla="*/ 2395635 w 3480014"/>
                  <a:gd name="connsiteY1590" fmla="*/ 138066 h 3480014"/>
                  <a:gd name="connsiteX1591" fmla="*/ 2385933 w 3480014"/>
                  <a:gd name="connsiteY1591" fmla="*/ 144783 h 3480014"/>
                  <a:gd name="connsiteX1592" fmla="*/ 2385933 w 3480014"/>
                  <a:gd name="connsiteY1592" fmla="*/ 144783 h 3480014"/>
                  <a:gd name="connsiteX1593" fmla="*/ 2382202 w 3480014"/>
                  <a:gd name="connsiteY1593" fmla="*/ 144037 h 3480014"/>
                  <a:gd name="connsiteX1594" fmla="*/ 1136621 w 3480014"/>
                  <a:gd name="connsiteY1594" fmla="*/ 117916 h 3480014"/>
                  <a:gd name="connsiteX1595" fmla="*/ 1142591 w 3480014"/>
                  <a:gd name="connsiteY1595" fmla="*/ 105229 h 3480014"/>
                  <a:gd name="connsiteX1596" fmla="*/ 1142591 w 3480014"/>
                  <a:gd name="connsiteY1596" fmla="*/ 105229 h 3480014"/>
                  <a:gd name="connsiteX1597" fmla="*/ 1142591 w 3480014"/>
                  <a:gd name="connsiteY1597" fmla="*/ 105229 h 3480014"/>
                  <a:gd name="connsiteX1598" fmla="*/ 1142591 w 3480014"/>
                  <a:gd name="connsiteY1598" fmla="*/ 105229 h 3480014"/>
                  <a:gd name="connsiteX1599" fmla="*/ 1155278 w 3480014"/>
                  <a:gd name="connsiteY1599" fmla="*/ 111199 h 3480014"/>
                  <a:gd name="connsiteX1600" fmla="*/ 1155278 w 3480014"/>
                  <a:gd name="connsiteY1600" fmla="*/ 111199 h 3480014"/>
                  <a:gd name="connsiteX1601" fmla="*/ 1149308 w 3480014"/>
                  <a:gd name="connsiteY1601" fmla="*/ 124633 h 3480014"/>
                  <a:gd name="connsiteX1602" fmla="*/ 1149308 w 3480014"/>
                  <a:gd name="connsiteY1602" fmla="*/ 124633 h 3480014"/>
                  <a:gd name="connsiteX1603" fmla="*/ 1145576 w 3480014"/>
                  <a:gd name="connsiteY1603" fmla="*/ 125379 h 3480014"/>
                  <a:gd name="connsiteX1604" fmla="*/ 1145576 w 3480014"/>
                  <a:gd name="connsiteY1604" fmla="*/ 125379 h 3480014"/>
                  <a:gd name="connsiteX1605" fmla="*/ 1136621 w 3480014"/>
                  <a:gd name="connsiteY1605" fmla="*/ 117916 h 3480014"/>
                  <a:gd name="connsiteX1606" fmla="*/ 2325483 w 3480014"/>
                  <a:gd name="connsiteY1606" fmla="*/ 123140 h 3480014"/>
                  <a:gd name="connsiteX1607" fmla="*/ 2319512 w 3480014"/>
                  <a:gd name="connsiteY1607" fmla="*/ 110453 h 3480014"/>
                  <a:gd name="connsiteX1608" fmla="*/ 2319512 w 3480014"/>
                  <a:gd name="connsiteY1608" fmla="*/ 110453 h 3480014"/>
                  <a:gd name="connsiteX1609" fmla="*/ 2332200 w 3480014"/>
                  <a:gd name="connsiteY1609" fmla="*/ 104483 h 3480014"/>
                  <a:gd name="connsiteX1610" fmla="*/ 2332200 w 3480014"/>
                  <a:gd name="connsiteY1610" fmla="*/ 104483 h 3480014"/>
                  <a:gd name="connsiteX1611" fmla="*/ 2338170 w 3480014"/>
                  <a:gd name="connsiteY1611" fmla="*/ 117170 h 3480014"/>
                  <a:gd name="connsiteX1612" fmla="*/ 2338170 w 3480014"/>
                  <a:gd name="connsiteY1612" fmla="*/ 117170 h 3480014"/>
                  <a:gd name="connsiteX1613" fmla="*/ 2328468 w 3480014"/>
                  <a:gd name="connsiteY1613" fmla="*/ 123886 h 3480014"/>
                  <a:gd name="connsiteX1614" fmla="*/ 2328468 w 3480014"/>
                  <a:gd name="connsiteY1614" fmla="*/ 123886 h 3480014"/>
                  <a:gd name="connsiteX1615" fmla="*/ 2325483 w 3480014"/>
                  <a:gd name="connsiteY1615" fmla="*/ 123140 h 3480014"/>
                  <a:gd name="connsiteX1616" fmla="*/ 1193340 w 3480014"/>
                  <a:gd name="connsiteY1616" fmla="*/ 98512 h 3480014"/>
                  <a:gd name="connsiteX1617" fmla="*/ 1200057 w 3480014"/>
                  <a:gd name="connsiteY1617" fmla="*/ 85825 h 3480014"/>
                  <a:gd name="connsiteX1618" fmla="*/ 1200057 w 3480014"/>
                  <a:gd name="connsiteY1618" fmla="*/ 85825 h 3480014"/>
                  <a:gd name="connsiteX1619" fmla="*/ 1212744 w 3480014"/>
                  <a:gd name="connsiteY1619" fmla="*/ 92542 h 3480014"/>
                  <a:gd name="connsiteX1620" fmla="*/ 1212744 w 3480014"/>
                  <a:gd name="connsiteY1620" fmla="*/ 92542 h 3480014"/>
                  <a:gd name="connsiteX1621" fmla="*/ 1206027 w 3480014"/>
                  <a:gd name="connsiteY1621" fmla="*/ 105229 h 3480014"/>
                  <a:gd name="connsiteX1622" fmla="*/ 1206027 w 3480014"/>
                  <a:gd name="connsiteY1622" fmla="*/ 105229 h 3480014"/>
                  <a:gd name="connsiteX1623" fmla="*/ 1203042 w 3480014"/>
                  <a:gd name="connsiteY1623" fmla="*/ 105975 h 3480014"/>
                  <a:gd name="connsiteX1624" fmla="*/ 1203042 w 3480014"/>
                  <a:gd name="connsiteY1624" fmla="*/ 105975 h 3480014"/>
                  <a:gd name="connsiteX1625" fmla="*/ 1193340 w 3480014"/>
                  <a:gd name="connsiteY1625" fmla="*/ 98512 h 3480014"/>
                  <a:gd name="connsiteX1626" fmla="*/ 2268764 w 3480014"/>
                  <a:gd name="connsiteY1626" fmla="*/ 102990 h 3480014"/>
                  <a:gd name="connsiteX1627" fmla="*/ 2262047 w 3480014"/>
                  <a:gd name="connsiteY1627" fmla="*/ 90303 h 3480014"/>
                  <a:gd name="connsiteX1628" fmla="*/ 2262047 w 3480014"/>
                  <a:gd name="connsiteY1628" fmla="*/ 90303 h 3480014"/>
                  <a:gd name="connsiteX1629" fmla="*/ 2274734 w 3480014"/>
                  <a:gd name="connsiteY1629" fmla="*/ 83586 h 3480014"/>
                  <a:gd name="connsiteX1630" fmla="*/ 2274734 w 3480014"/>
                  <a:gd name="connsiteY1630" fmla="*/ 83586 h 3480014"/>
                  <a:gd name="connsiteX1631" fmla="*/ 2281451 w 3480014"/>
                  <a:gd name="connsiteY1631" fmla="*/ 96273 h 3480014"/>
                  <a:gd name="connsiteX1632" fmla="*/ 2281451 w 3480014"/>
                  <a:gd name="connsiteY1632" fmla="*/ 96273 h 3480014"/>
                  <a:gd name="connsiteX1633" fmla="*/ 2271749 w 3480014"/>
                  <a:gd name="connsiteY1633" fmla="*/ 102990 h 3480014"/>
                  <a:gd name="connsiteX1634" fmla="*/ 2271749 w 3480014"/>
                  <a:gd name="connsiteY1634" fmla="*/ 102990 h 3480014"/>
                  <a:gd name="connsiteX1635" fmla="*/ 2268764 w 3480014"/>
                  <a:gd name="connsiteY1635" fmla="*/ 102990 h 3480014"/>
                  <a:gd name="connsiteX1636" fmla="*/ 1250805 w 3480014"/>
                  <a:gd name="connsiteY1636" fmla="*/ 79855 h 3480014"/>
                  <a:gd name="connsiteX1637" fmla="*/ 1258268 w 3480014"/>
                  <a:gd name="connsiteY1637" fmla="*/ 67914 h 3480014"/>
                  <a:gd name="connsiteX1638" fmla="*/ 1258268 w 3480014"/>
                  <a:gd name="connsiteY1638" fmla="*/ 67914 h 3480014"/>
                  <a:gd name="connsiteX1639" fmla="*/ 1270209 w 3480014"/>
                  <a:gd name="connsiteY1639" fmla="*/ 74630 h 3480014"/>
                  <a:gd name="connsiteX1640" fmla="*/ 1270209 w 3480014"/>
                  <a:gd name="connsiteY1640" fmla="*/ 74630 h 3480014"/>
                  <a:gd name="connsiteX1641" fmla="*/ 1263492 w 3480014"/>
                  <a:gd name="connsiteY1641" fmla="*/ 87318 h 3480014"/>
                  <a:gd name="connsiteX1642" fmla="*/ 1263492 w 3480014"/>
                  <a:gd name="connsiteY1642" fmla="*/ 87318 h 3480014"/>
                  <a:gd name="connsiteX1643" fmla="*/ 1260507 w 3480014"/>
                  <a:gd name="connsiteY1643" fmla="*/ 88064 h 3480014"/>
                  <a:gd name="connsiteX1644" fmla="*/ 1260507 w 3480014"/>
                  <a:gd name="connsiteY1644" fmla="*/ 88064 h 3480014"/>
                  <a:gd name="connsiteX1645" fmla="*/ 1250805 w 3480014"/>
                  <a:gd name="connsiteY1645" fmla="*/ 79855 h 3480014"/>
                  <a:gd name="connsiteX1646" fmla="*/ 2211298 w 3480014"/>
                  <a:gd name="connsiteY1646" fmla="*/ 85825 h 3480014"/>
                  <a:gd name="connsiteX1647" fmla="*/ 2204582 w 3480014"/>
                  <a:gd name="connsiteY1647" fmla="*/ 73138 h 3480014"/>
                  <a:gd name="connsiteX1648" fmla="*/ 2204582 w 3480014"/>
                  <a:gd name="connsiteY1648" fmla="*/ 73138 h 3480014"/>
                  <a:gd name="connsiteX1649" fmla="*/ 2217269 w 3480014"/>
                  <a:gd name="connsiteY1649" fmla="*/ 66421 h 3480014"/>
                  <a:gd name="connsiteX1650" fmla="*/ 2217269 w 3480014"/>
                  <a:gd name="connsiteY1650" fmla="*/ 66421 h 3480014"/>
                  <a:gd name="connsiteX1651" fmla="*/ 2223985 w 3480014"/>
                  <a:gd name="connsiteY1651" fmla="*/ 79108 h 3480014"/>
                  <a:gd name="connsiteX1652" fmla="*/ 2223985 w 3480014"/>
                  <a:gd name="connsiteY1652" fmla="*/ 79108 h 3480014"/>
                  <a:gd name="connsiteX1653" fmla="*/ 2214284 w 3480014"/>
                  <a:gd name="connsiteY1653" fmla="*/ 86571 h 3480014"/>
                  <a:gd name="connsiteX1654" fmla="*/ 2214284 w 3480014"/>
                  <a:gd name="connsiteY1654" fmla="*/ 86571 h 3480014"/>
                  <a:gd name="connsiteX1655" fmla="*/ 2211298 w 3480014"/>
                  <a:gd name="connsiteY1655" fmla="*/ 85825 h 3480014"/>
                  <a:gd name="connsiteX1656" fmla="*/ 1309017 w 3480014"/>
                  <a:gd name="connsiteY1656" fmla="*/ 64182 h 3480014"/>
                  <a:gd name="connsiteX1657" fmla="*/ 1316480 w 3480014"/>
                  <a:gd name="connsiteY1657" fmla="*/ 51495 h 3480014"/>
                  <a:gd name="connsiteX1658" fmla="*/ 1316480 w 3480014"/>
                  <a:gd name="connsiteY1658" fmla="*/ 51495 h 3480014"/>
                  <a:gd name="connsiteX1659" fmla="*/ 1316480 w 3480014"/>
                  <a:gd name="connsiteY1659" fmla="*/ 51495 h 3480014"/>
                  <a:gd name="connsiteX1660" fmla="*/ 1316480 w 3480014"/>
                  <a:gd name="connsiteY1660" fmla="*/ 51495 h 3480014"/>
                  <a:gd name="connsiteX1661" fmla="*/ 1329167 w 3480014"/>
                  <a:gd name="connsiteY1661" fmla="*/ 58958 h 3480014"/>
                  <a:gd name="connsiteX1662" fmla="*/ 1329167 w 3480014"/>
                  <a:gd name="connsiteY1662" fmla="*/ 58958 h 3480014"/>
                  <a:gd name="connsiteX1663" fmla="*/ 1321704 w 3480014"/>
                  <a:gd name="connsiteY1663" fmla="*/ 71645 h 3480014"/>
                  <a:gd name="connsiteX1664" fmla="*/ 1321704 w 3480014"/>
                  <a:gd name="connsiteY1664" fmla="*/ 71645 h 3480014"/>
                  <a:gd name="connsiteX1665" fmla="*/ 1319465 w 3480014"/>
                  <a:gd name="connsiteY1665" fmla="*/ 71645 h 3480014"/>
                  <a:gd name="connsiteX1666" fmla="*/ 1319465 w 3480014"/>
                  <a:gd name="connsiteY1666" fmla="*/ 71645 h 3480014"/>
                  <a:gd name="connsiteX1667" fmla="*/ 1309017 w 3480014"/>
                  <a:gd name="connsiteY1667" fmla="*/ 64182 h 3480014"/>
                  <a:gd name="connsiteX1668" fmla="*/ 2153087 w 3480014"/>
                  <a:gd name="connsiteY1668" fmla="*/ 70153 h 3480014"/>
                  <a:gd name="connsiteX1669" fmla="*/ 2145624 w 3480014"/>
                  <a:gd name="connsiteY1669" fmla="*/ 58212 h 3480014"/>
                  <a:gd name="connsiteX1670" fmla="*/ 2145624 w 3480014"/>
                  <a:gd name="connsiteY1670" fmla="*/ 58212 h 3480014"/>
                  <a:gd name="connsiteX1671" fmla="*/ 2158311 w 3480014"/>
                  <a:gd name="connsiteY1671" fmla="*/ 50749 h 3480014"/>
                  <a:gd name="connsiteX1672" fmla="*/ 2158311 w 3480014"/>
                  <a:gd name="connsiteY1672" fmla="*/ 50749 h 3480014"/>
                  <a:gd name="connsiteX1673" fmla="*/ 2165774 w 3480014"/>
                  <a:gd name="connsiteY1673" fmla="*/ 63436 h 3480014"/>
                  <a:gd name="connsiteX1674" fmla="*/ 2165774 w 3480014"/>
                  <a:gd name="connsiteY1674" fmla="*/ 63436 h 3480014"/>
                  <a:gd name="connsiteX1675" fmla="*/ 2156072 w 3480014"/>
                  <a:gd name="connsiteY1675" fmla="*/ 70899 h 3480014"/>
                  <a:gd name="connsiteX1676" fmla="*/ 2156072 w 3480014"/>
                  <a:gd name="connsiteY1676" fmla="*/ 70899 h 3480014"/>
                  <a:gd name="connsiteX1677" fmla="*/ 2153087 w 3480014"/>
                  <a:gd name="connsiteY1677" fmla="*/ 70153 h 3480014"/>
                  <a:gd name="connsiteX1678" fmla="*/ 1367975 w 3480014"/>
                  <a:gd name="connsiteY1678" fmla="*/ 50002 h 3480014"/>
                  <a:gd name="connsiteX1679" fmla="*/ 1376184 w 3480014"/>
                  <a:gd name="connsiteY1679" fmla="*/ 38061 h 3480014"/>
                  <a:gd name="connsiteX1680" fmla="*/ 1376184 w 3480014"/>
                  <a:gd name="connsiteY1680" fmla="*/ 38061 h 3480014"/>
                  <a:gd name="connsiteX1681" fmla="*/ 1388125 w 3480014"/>
                  <a:gd name="connsiteY1681" fmla="*/ 45525 h 3480014"/>
                  <a:gd name="connsiteX1682" fmla="*/ 1388125 w 3480014"/>
                  <a:gd name="connsiteY1682" fmla="*/ 45525 h 3480014"/>
                  <a:gd name="connsiteX1683" fmla="*/ 1380662 w 3480014"/>
                  <a:gd name="connsiteY1683" fmla="*/ 57465 h 3480014"/>
                  <a:gd name="connsiteX1684" fmla="*/ 1380662 w 3480014"/>
                  <a:gd name="connsiteY1684" fmla="*/ 57465 h 3480014"/>
                  <a:gd name="connsiteX1685" fmla="*/ 1378423 w 3480014"/>
                  <a:gd name="connsiteY1685" fmla="*/ 57465 h 3480014"/>
                  <a:gd name="connsiteX1686" fmla="*/ 1378423 w 3480014"/>
                  <a:gd name="connsiteY1686" fmla="*/ 57465 h 3480014"/>
                  <a:gd name="connsiteX1687" fmla="*/ 1367975 w 3480014"/>
                  <a:gd name="connsiteY1687" fmla="*/ 50002 h 3480014"/>
                  <a:gd name="connsiteX1688" fmla="*/ 2094875 w 3480014"/>
                  <a:gd name="connsiteY1688" fmla="*/ 56719 h 3480014"/>
                  <a:gd name="connsiteX1689" fmla="*/ 2086666 w 3480014"/>
                  <a:gd name="connsiteY1689" fmla="*/ 44778 h 3480014"/>
                  <a:gd name="connsiteX1690" fmla="*/ 2086666 w 3480014"/>
                  <a:gd name="connsiteY1690" fmla="*/ 44778 h 3480014"/>
                  <a:gd name="connsiteX1691" fmla="*/ 2098607 w 3480014"/>
                  <a:gd name="connsiteY1691" fmla="*/ 36569 h 3480014"/>
                  <a:gd name="connsiteX1692" fmla="*/ 2098607 w 3480014"/>
                  <a:gd name="connsiteY1692" fmla="*/ 36569 h 3480014"/>
                  <a:gd name="connsiteX1693" fmla="*/ 2106816 w 3480014"/>
                  <a:gd name="connsiteY1693" fmla="*/ 48510 h 3480014"/>
                  <a:gd name="connsiteX1694" fmla="*/ 2106816 w 3480014"/>
                  <a:gd name="connsiteY1694" fmla="*/ 48510 h 3480014"/>
                  <a:gd name="connsiteX1695" fmla="*/ 2097114 w 3480014"/>
                  <a:gd name="connsiteY1695" fmla="*/ 56719 h 3480014"/>
                  <a:gd name="connsiteX1696" fmla="*/ 2097114 w 3480014"/>
                  <a:gd name="connsiteY1696" fmla="*/ 56719 h 3480014"/>
                  <a:gd name="connsiteX1697" fmla="*/ 2094875 w 3480014"/>
                  <a:gd name="connsiteY1697" fmla="*/ 56719 h 3480014"/>
                  <a:gd name="connsiteX1698" fmla="*/ 1426933 w 3480014"/>
                  <a:gd name="connsiteY1698" fmla="*/ 38061 h 3480014"/>
                  <a:gd name="connsiteX1699" fmla="*/ 1435142 w 3480014"/>
                  <a:gd name="connsiteY1699" fmla="*/ 26121 h 3480014"/>
                  <a:gd name="connsiteX1700" fmla="*/ 1435142 w 3480014"/>
                  <a:gd name="connsiteY1700" fmla="*/ 26121 h 3480014"/>
                  <a:gd name="connsiteX1701" fmla="*/ 1447083 w 3480014"/>
                  <a:gd name="connsiteY1701" fmla="*/ 34330 h 3480014"/>
                  <a:gd name="connsiteX1702" fmla="*/ 1447083 w 3480014"/>
                  <a:gd name="connsiteY1702" fmla="*/ 34330 h 3480014"/>
                  <a:gd name="connsiteX1703" fmla="*/ 1438874 w 3480014"/>
                  <a:gd name="connsiteY1703" fmla="*/ 46271 h 3480014"/>
                  <a:gd name="connsiteX1704" fmla="*/ 1438874 w 3480014"/>
                  <a:gd name="connsiteY1704" fmla="*/ 46271 h 3480014"/>
                  <a:gd name="connsiteX1705" fmla="*/ 1437381 w 3480014"/>
                  <a:gd name="connsiteY1705" fmla="*/ 46271 h 3480014"/>
                  <a:gd name="connsiteX1706" fmla="*/ 1437381 w 3480014"/>
                  <a:gd name="connsiteY1706" fmla="*/ 46271 h 3480014"/>
                  <a:gd name="connsiteX1707" fmla="*/ 1426933 w 3480014"/>
                  <a:gd name="connsiteY1707" fmla="*/ 38061 h 3480014"/>
                  <a:gd name="connsiteX1708" fmla="*/ 2035917 w 3480014"/>
                  <a:gd name="connsiteY1708" fmla="*/ 45525 h 3480014"/>
                  <a:gd name="connsiteX1709" fmla="*/ 2035917 w 3480014"/>
                  <a:gd name="connsiteY1709" fmla="*/ 45525 h 3480014"/>
                  <a:gd name="connsiteX1710" fmla="*/ 2027708 w 3480014"/>
                  <a:gd name="connsiteY1710" fmla="*/ 33584 h 3480014"/>
                  <a:gd name="connsiteX1711" fmla="*/ 2027708 w 3480014"/>
                  <a:gd name="connsiteY1711" fmla="*/ 33584 h 3480014"/>
                  <a:gd name="connsiteX1712" fmla="*/ 2039648 w 3480014"/>
                  <a:gd name="connsiteY1712" fmla="*/ 25374 h 3480014"/>
                  <a:gd name="connsiteX1713" fmla="*/ 2039648 w 3480014"/>
                  <a:gd name="connsiteY1713" fmla="*/ 25374 h 3480014"/>
                  <a:gd name="connsiteX1714" fmla="*/ 2047858 w 3480014"/>
                  <a:gd name="connsiteY1714" fmla="*/ 37315 h 3480014"/>
                  <a:gd name="connsiteX1715" fmla="*/ 2047858 w 3480014"/>
                  <a:gd name="connsiteY1715" fmla="*/ 37315 h 3480014"/>
                  <a:gd name="connsiteX1716" fmla="*/ 2038156 w 3480014"/>
                  <a:gd name="connsiteY1716" fmla="*/ 45525 h 3480014"/>
                  <a:gd name="connsiteX1717" fmla="*/ 2038156 w 3480014"/>
                  <a:gd name="connsiteY1717" fmla="*/ 45525 h 3480014"/>
                  <a:gd name="connsiteX1718" fmla="*/ 2035917 w 3480014"/>
                  <a:gd name="connsiteY1718" fmla="*/ 45525 h 3480014"/>
                  <a:gd name="connsiteX1719" fmla="*/ 1486637 w 3480014"/>
                  <a:gd name="connsiteY1719" fmla="*/ 28360 h 3480014"/>
                  <a:gd name="connsiteX1720" fmla="*/ 1495593 w 3480014"/>
                  <a:gd name="connsiteY1720" fmla="*/ 17165 h 3480014"/>
                  <a:gd name="connsiteX1721" fmla="*/ 1495593 w 3480014"/>
                  <a:gd name="connsiteY1721" fmla="*/ 17165 h 3480014"/>
                  <a:gd name="connsiteX1722" fmla="*/ 1506788 w 3480014"/>
                  <a:gd name="connsiteY1722" fmla="*/ 26121 h 3480014"/>
                  <a:gd name="connsiteX1723" fmla="*/ 1506788 w 3480014"/>
                  <a:gd name="connsiteY1723" fmla="*/ 26121 h 3480014"/>
                  <a:gd name="connsiteX1724" fmla="*/ 1497832 w 3480014"/>
                  <a:gd name="connsiteY1724" fmla="*/ 37315 h 3480014"/>
                  <a:gd name="connsiteX1725" fmla="*/ 1497832 w 3480014"/>
                  <a:gd name="connsiteY1725" fmla="*/ 37315 h 3480014"/>
                  <a:gd name="connsiteX1726" fmla="*/ 1496339 w 3480014"/>
                  <a:gd name="connsiteY1726" fmla="*/ 37315 h 3480014"/>
                  <a:gd name="connsiteX1727" fmla="*/ 1496339 w 3480014"/>
                  <a:gd name="connsiteY1727" fmla="*/ 37315 h 3480014"/>
                  <a:gd name="connsiteX1728" fmla="*/ 1486637 w 3480014"/>
                  <a:gd name="connsiteY1728" fmla="*/ 28360 h 3480014"/>
                  <a:gd name="connsiteX1729" fmla="*/ 1976959 w 3480014"/>
                  <a:gd name="connsiteY1729" fmla="*/ 36569 h 3480014"/>
                  <a:gd name="connsiteX1730" fmla="*/ 1968003 w 3480014"/>
                  <a:gd name="connsiteY1730" fmla="*/ 25374 h 3480014"/>
                  <a:gd name="connsiteX1731" fmla="*/ 1968003 w 3480014"/>
                  <a:gd name="connsiteY1731" fmla="*/ 25374 h 3480014"/>
                  <a:gd name="connsiteX1732" fmla="*/ 1979198 w 3480014"/>
                  <a:gd name="connsiteY1732" fmla="*/ 16419 h 3480014"/>
                  <a:gd name="connsiteX1733" fmla="*/ 1979198 w 3480014"/>
                  <a:gd name="connsiteY1733" fmla="*/ 16419 h 3480014"/>
                  <a:gd name="connsiteX1734" fmla="*/ 1979198 w 3480014"/>
                  <a:gd name="connsiteY1734" fmla="*/ 16419 h 3480014"/>
                  <a:gd name="connsiteX1735" fmla="*/ 1979198 w 3480014"/>
                  <a:gd name="connsiteY1735" fmla="*/ 16419 h 3480014"/>
                  <a:gd name="connsiteX1736" fmla="*/ 1988153 w 3480014"/>
                  <a:gd name="connsiteY1736" fmla="*/ 27613 h 3480014"/>
                  <a:gd name="connsiteX1737" fmla="*/ 1988153 w 3480014"/>
                  <a:gd name="connsiteY1737" fmla="*/ 27613 h 3480014"/>
                  <a:gd name="connsiteX1738" fmla="*/ 1977705 w 3480014"/>
                  <a:gd name="connsiteY1738" fmla="*/ 36569 h 3480014"/>
                  <a:gd name="connsiteX1739" fmla="*/ 1977705 w 3480014"/>
                  <a:gd name="connsiteY1739" fmla="*/ 36569 h 3480014"/>
                  <a:gd name="connsiteX1740" fmla="*/ 1976959 w 3480014"/>
                  <a:gd name="connsiteY1740" fmla="*/ 36569 h 3480014"/>
                  <a:gd name="connsiteX1741" fmla="*/ 1546342 w 3480014"/>
                  <a:gd name="connsiteY1741" fmla="*/ 20897 h 3480014"/>
                  <a:gd name="connsiteX1742" fmla="*/ 1555297 w 3480014"/>
                  <a:gd name="connsiteY1742" fmla="*/ 9702 h 3480014"/>
                  <a:gd name="connsiteX1743" fmla="*/ 1555297 w 3480014"/>
                  <a:gd name="connsiteY1743" fmla="*/ 9702 h 3480014"/>
                  <a:gd name="connsiteX1744" fmla="*/ 1566492 w 3480014"/>
                  <a:gd name="connsiteY1744" fmla="*/ 18658 h 3480014"/>
                  <a:gd name="connsiteX1745" fmla="*/ 1566492 w 3480014"/>
                  <a:gd name="connsiteY1745" fmla="*/ 18658 h 3480014"/>
                  <a:gd name="connsiteX1746" fmla="*/ 1557536 w 3480014"/>
                  <a:gd name="connsiteY1746" fmla="*/ 29852 h 3480014"/>
                  <a:gd name="connsiteX1747" fmla="*/ 1557536 w 3480014"/>
                  <a:gd name="connsiteY1747" fmla="*/ 29852 h 3480014"/>
                  <a:gd name="connsiteX1748" fmla="*/ 1556790 w 3480014"/>
                  <a:gd name="connsiteY1748" fmla="*/ 29852 h 3480014"/>
                  <a:gd name="connsiteX1749" fmla="*/ 1556790 w 3480014"/>
                  <a:gd name="connsiteY1749" fmla="*/ 29852 h 3480014"/>
                  <a:gd name="connsiteX1750" fmla="*/ 1546342 w 3480014"/>
                  <a:gd name="connsiteY1750" fmla="*/ 20897 h 3480014"/>
                  <a:gd name="connsiteX1751" fmla="*/ 1917255 w 3480014"/>
                  <a:gd name="connsiteY1751" fmla="*/ 29106 h 3480014"/>
                  <a:gd name="connsiteX1752" fmla="*/ 1908299 w 3480014"/>
                  <a:gd name="connsiteY1752" fmla="*/ 17911 h 3480014"/>
                  <a:gd name="connsiteX1753" fmla="*/ 1908299 w 3480014"/>
                  <a:gd name="connsiteY1753" fmla="*/ 17911 h 3480014"/>
                  <a:gd name="connsiteX1754" fmla="*/ 1919493 w 3480014"/>
                  <a:gd name="connsiteY1754" fmla="*/ 8956 h 3480014"/>
                  <a:gd name="connsiteX1755" fmla="*/ 1919493 w 3480014"/>
                  <a:gd name="connsiteY1755" fmla="*/ 8956 h 3480014"/>
                  <a:gd name="connsiteX1756" fmla="*/ 1928449 w 3480014"/>
                  <a:gd name="connsiteY1756" fmla="*/ 20150 h 3480014"/>
                  <a:gd name="connsiteX1757" fmla="*/ 1928449 w 3480014"/>
                  <a:gd name="connsiteY1757" fmla="*/ 20150 h 3480014"/>
                  <a:gd name="connsiteX1758" fmla="*/ 1918001 w 3480014"/>
                  <a:gd name="connsiteY1758" fmla="*/ 29106 h 3480014"/>
                  <a:gd name="connsiteX1759" fmla="*/ 1918001 w 3480014"/>
                  <a:gd name="connsiteY1759" fmla="*/ 29106 h 3480014"/>
                  <a:gd name="connsiteX1760" fmla="*/ 1917255 w 3480014"/>
                  <a:gd name="connsiteY1760" fmla="*/ 29106 h 3480014"/>
                  <a:gd name="connsiteX1761" fmla="*/ 1606792 w 3480014"/>
                  <a:gd name="connsiteY1761" fmla="*/ 14926 h 3480014"/>
                  <a:gd name="connsiteX1762" fmla="*/ 1616494 w 3480014"/>
                  <a:gd name="connsiteY1762" fmla="*/ 3732 h 3480014"/>
                  <a:gd name="connsiteX1763" fmla="*/ 1616494 w 3480014"/>
                  <a:gd name="connsiteY1763" fmla="*/ 3732 h 3480014"/>
                  <a:gd name="connsiteX1764" fmla="*/ 1627689 w 3480014"/>
                  <a:gd name="connsiteY1764" fmla="*/ 13433 h 3480014"/>
                  <a:gd name="connsiteX1765" fmla="*/ 1627689 w 3480014"/>
                  <a:gd name="connsiteY1765" fmla="*/ 13433 h 3480014"/>
                  <a:gd name="connsiteX1766" fmla="*/ 1617987 w 3480014"/>
                  <a:gd name="connsiteY1766" fmla="*/ 24628 h 3480014"/>
                  <a:gd name="connsiteX1767" fmla="*/ 1617987 w 3480014"/>
                  <a:gd name="connsiteY1767" fmla="*/ 24628 h 3480014"/>
                  <a:gd name="connsiteX1768" fmla="*/ 1617240 w 3480014"/>
                  <a:gd name="connsiteY1768" fmla="*/ 24628 h 3480014"/>
                  <a:gd name="connsiteX1769" fmla="*/ 1617240 w 3480014"/>
                  <a:gd name="connsiteY1769" fmla="*/ 24628 h 3480014"/>
                  <a:gd name="connsiteX1770" fmla="*/ 1606792 w 3480014"/>
                  <a:gd name="connsiteY1770" fmla="*/ 14926 h 3480014"/>
                  <a:gd name="connsiteX1771" fmla="*/ 1857550 w 3480014"/>
                  <a:gd name="connsiteY1771" fmla="*/ 24628 h 3480014"/>
                  <a:gd name="connsiteX1772" fmla="*/ 1847848 w 3480014"/>
                  <a:gd name="connsiteY1772" fmla="*/ 13433 h 3480014"/>
                  <a:gd name="connsiteX1773" fmla="*/ 1847848 w 3480014"/>
                  <a:gd name="connsiteY1773" fmla="*/ 13433 h 3480014"/>
                  <a:gd name="connsiteX1774" fmla="*/ 1859043 w 3480014"/>
                  <a:gd name="connsiteY1774" fmla="*/ 3732 h 3480014"/>
                  <a:gd name="connsiteX1775" fmla="*/ 1859043 w 3480014"/>
                  <a:gd name="connsiteY1775" fmla="*/ 3732 h 3480014"/>
                  <a:gd name="connsiteX1776" fmla="*/ 1868745 w 3480014"/>
                  <a:gd name="connsiteY1776" fmla="*/ 14926 h 3480014"/>
                  <a:gd name="connsiteX1777" fmla="*/ 1868745 w 3480014"/>
                  <a:gd name="connsiteY1777" fmla="*/ 14926 h 3480014"/>
                  <a:gd name="connsiteX1778" fmla="*/ 1857550 w 3480014"/>
                  <a:gd name="connsiteY1778" fmla="*/ 24628 h 3480014"/>
                  <a:gd name="connsiteX1779" fmla="*/ 1857550 w 3480014"/>
                  <a:gd name="connsiteY1779" fmla="*/ 24628 h 3480014"/>
                  <a:gd name="connsiteX1780" fmla="*/ 1857550 w 3480014"/>
                  <a:gd name="connsiteY1780" fmla="*/ 24628 h 3480014"/>
                  <a:gd name="connsiteX1781" fmla="*/ 1666497 w 3480014"/>
                  <a:gd name="connsiteY1781" fmla="*/ 11941 h 3480014"/>
                  <a:gd name="connsiteX1782" fmla="*/ 1676198 w 3480014"/>
                  <a:gd name="connsiteY1782" fmla="*/ 1493 h 3480014"/>
                  <a:gd name="connsiteX1783" fmla="*/ 1676198 w 3480014"/>
                  <a:gd name="connsiteY1783" fmla="*/ 1493 h 3480014"/>
                  <a:gd name="connsiteX1784" fmla="*/ 1686647 w 3480014"/>
                  <a:gd name="connsiteY1784" fmla="*/ 11195 h 3480014"/>
                  <a:gd name="connsiteX1785" fmla="*/ 1686647 w 3480014"/>
                  <a:gd name="connsiteY1785" fmla="*/ 11195 h 3480014"/>
                  <a:gd name="connsiteX1786" fmla="*/ 1676945 w 3480014"/>
                  <a:gd name="connsiteY1786" fmla="*/ 21643 h 3480014"/>
                  <a:gd name="connsiteX1787" fmla="*/ 1676945 w 3480014"/>
                  <a:gd name="connsiteY1787" fmla="*/ 21643 h 3480014"/>
                  <a:gd name="connsiteX1788" fmla="*/ 1676198 w 3480014"/>
                  <a:gd name="connsiteY1788" fmla="*/ 21643 h 3480014"/>
                  <a:gd name="connsiteX1789" fmla="*/ 1676198 w 3480014"/>
                  <a:gd name="connsiteY1789" fmla="*/ 21643 h 3480014"/>
                  <a:gd name="connsiteX1790" fmla="*/ 1666497 w 3480014"/>
                  <a:gd name="connsiteY1790" fmla="*/ 11941 h 3480014"/>
                  <a:gd name="connsiteX1791" fmla="*/ 1797100 w 3480014"/>
                  <a:gd name="connsiteY1791" fmla="*/ 21643 h 3480014"/>
                  <a:gd name="connsiteX1792" fmla="*/ 1787398 w 3480014"/>
                  <a:gd name="connsiteY1792" fmla="*/ 11195 h 3480014"/>
                  <a:gd name="connsiteX1793" fmla="*/ 1787398 w 3480014"/>
                  <a:gd name="connsiteY1793" fmla="*/ 11195 h 3480014"/>
                  <a:gd name="connsiteX1794" fmla="*/ 1797846 w 3480014"/>
                  <a:gd name="connsiteY1794" fmla="*/ 1493 h 3480014"/>
                  <a:gd name="connsiteX1795" fmla="*/ 1797846 w 3480014"/>
                  <a:gd name="connsiteY1795" fmla="*/ 1493 h 3480014"/>
                  <a:gd name="connsiteX1796" fmla="*/ 1807548 w 3480014"/>
                  <a:gd name="connsiteY1796" fmla="*/ 11941 h 3480014"/>
                  <a:gd name="connsiteX1797" fmla="*/ 1807548 w 3480014"/>
                  <a:gd name="connsiteY1797" fmla="*/ 11941 h 3480014"/>
                  <a:gd name="connsiteX1798" fmla="*/ 1797100 w 3480014"/>
                  <a:gd name="connsiteY1798" fmla="*/ 21643 h 3480014"/>
                  <a:gd name="connsiteX1799" fmla="*/ 1797100 w 3480014"/>
                  <a:gd name="connsiteY1799" fmla="*/ 21643 h 3480014"/>
                  <a:gd name="connsiteX1800" fmla="*/ 1797100 w 3480014"/>
                  <a:gd name="connsiteY1800" fmla="*/ 21643 h 3480014"/>
                  <a:gd name="connsiteX1801" fmla="*/ 1737395 w 3480014"/>
                  <a:gd name="connsiteY1801" fmla="*/ 20150 h 3480014"/>
                  <a:gd name="connsiteX1802" fmla="*/ 1737395 w 3480014"/>
                  <a:gd name="connsiteY1802" fmla="*/ 20150 h 3480014"/>
                  <a:gd name="connsiteX1803" fmla="*/ 1737395 w 3480014"/>
                  <a:gd name="connsiteY1803" fmla="*/ 20150 h 3480014"/>
                  <a:gd name="connsiteX1804" fmla="*/ 1737395 w 3480014"/>
                  <a:gd name="connsiteY1804" fmla="*/ 20150 h 3480014"/>
                  <a:gd name="connsiteX1805" fmla="*/ 1737395 w 3480014"/>
                  <a:gd name="connsiteY1805" fmla="*/ 20150 h 3480014"/>
                  <a:gd name="connsiteX1806" fmla="*/ 1726947 w 3480014"/>
                  <a:gd name="connsiteY1806" fmla="*/ 10448 h 3480014"/>
                  <a:gd name="connsiteX1807" fmla="*/ 1737395 w 3480014"/>
                  <a:gd name="connsiteY1807" fmla="*/ 0 h 3480014"/>
                  <a:gd name="connsiteX1808" fmla="*/ 1737395 w 3480014"/>
                  <a:gd name="connsiteY1808" fmla="*/ 0 h 3480014"/>
                  <a:gd name="connsiteX1809" fmla="*/ 1747844 w 3480014"/>
                  <a:gd name="connsiteY1809" fmla="*/ 10448 h 3480014"/>
                  <a:gd name="connsiteX1810" fmla="*/ 1747844 w 3480014"/>
                  <a:gd name="connsiteY1810" fmla="*/ 10448 h 3480014"/>
                  <a:gd name="connsiteX1811" fmla="*/ 1737395 w 3480014"/>
                  <a:gd name="connsiteY1811" fmla="*/ 20897 h 3480014"/>
                  <a:gd name="connsiteX1812" fmla="*/ 1737395 w 3480014"/>
                  <a:gd name="connsiteY1812" fmla="*/ 20897 h 3480014"/>
                  <a:gd name="connsiteX1813" fmla="*/ 1726947 w 3480014"/>
                  <a:gd name="connsiteY1813" fmla="*/ 10448 h 3480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Lst>
                <a:rect l="l" t="t" r="r" b="b"/>
                <a:pathLst>
                  <a:path w="3480014" h="3480014">
                    <a:moveTo>
                      <a:pt x="1729932" y="3469567"/>
                    </a:moveTo>
                    <a:cubicBezTo>
                      <a:pt x="1729932" y="3463596"/>
                      <a:pt x="1734410" y="3459118"/>
                      <a:pt x="1740381" y="3459118"/>
                    </a:cubicBezTo>
                    <a:lnTo>
                      <a:pt x="1740381" y="3459118"/>
                    </a:lnTo>
                    <a:cubicBezTo>
                      <a:pt x="1746351" y="3459118"/>
                      <a:pt x="1750829" y="3463596"/>
                      <a:pt x="1750829" y="3469567"/>
                    </a:cubicBezTo>
                    <a:lnTo>
                      <a:pt x="1750829" y="3469567"/>
                    </a:lnTo>
                    <a:cubicBezTo>
                      <a:pt x="1750829" y="3475537"/>
                      <a:pt x="1746351" y="3480015"/>
                      <a:pt x="1740381" y="3480015"/>
                    </a:cubicBezTo>
                    <a:lnTo>
                      <a:pt x="1740381" y="3480015"/>
                    </a:lnTo>
                    <a:cubicBezTo>
                      <a:pt x="1735156" y="3479268"/>
                      <a:pt x="1729932" y="3474791"/>
                      <a:pt x="1729932" y="3469567"/>
                    </a:cubicBezTo>
                    <a:close/>
                    <a:moveTo>
                      <a:pt x="1679930" y="3478522"/>
                    </a:moveTo>
                    <a:cubicBezTo>
                      <a:pt x="1673960" y="3478522"/>
                      <a:pt x="1670228" y="3473298"/>
                      <a:pt x="1670228" y="3468074"/>
                    </a:cubicBezTo>
                    <a:lnTo>
                      <a:pt x="1670228" y="3468074"/>
                    </a:lnTo>
                    <a:cubicBezTo>
                      <a:pt x="1670228" y="3462104"/>
                      <a:pt x="1675452" y="3458372"/>
                      <a:pt x="1680676" y="3458372"/>
                    </a:cubicBezTo>
                    <a:lnTo>
                      <a:pt x="1680676" y="3458372"/>
                    </a:lnTo>
                    <a:cubicBezTo>
                      <a:pt x="1686647" y="3458372"/>
                      <a:pt x="1690378" y="3463596"/>
                      <a:pt x="1690378" y="3468820"/>
                    </a:cubicBezTo>
                    <a:lnTo>
                      <a:pt x="1690378" y="3468820"/>
                    </a:lnTo>
                    <a:cubicBezTo>
                      <a:pt x="1690378" y="3474044"/>
                      <a:pt x="1685900" y="3478522"/>
                      <a:pt x="1679930" y="3478522"/>
                    </a:cubicBezTo>
                    <a:lnTo>
                      <a:pt x="1679930" y="3478522"/>
                    </a:lnTo>
                    <a:cubicBezTo>
                      <a:pt x="1679930" y="3478522"/>
                      <a:pt x="1679930" y="3478522"/>
                      <a:pt x="1679930" y="3478522"/>
                    </a:cubicBezTo>
                    <a:close/>
                    <a:moveTo>
                      <a:pt x="1790383" y="3468820"/>
                    </a:moveTo>
                    <a:cubicBezTo>
                      <a:pt x="1790383" y="3462850"/>
                      <a:pt x="1794861" y="3458372"/>
                      <a:pt x="1800085" y="3458372"/>
                    </a:cubicBezTo>
                    <a:lnTo>
                      <a:pt x="1800085" y="3458372"/>
                    </a:lnTo>
                    <a:cubicBezTo>
                      <a:pt x="1805309" y="3458372"/>
                      <a:pt x="1810533" y="3462850"/>
                      <a:pt x="1810533" y="3468074"/>
                    </a:cubicBezTo>
                    <a:lnTo>
                      <a:pt x="1810533" y="3468074"/>
                    </a:lnTo>
                    <a:cubicBezTo>
                      <a:pt x="1810533" y="3474044"/>
                      <a:pt x="1806055" y="3478522"/>
                      <a:pt x="1800831" y="3478522"/>
                    </a:cubicBezTo>
                    <a:lnTo>
                      <a:pt x="1800831" y="3478522"/>
                    </a:lnTo>
                    <a:lnTo>
                      <a:pt x="1800831" y="3478522"/>
                    </a:lnTo>
                    <a:lnTo>
                      <a:pt x="1800831" y="3478522"/>
                    </a:lnTo>
                    <a:cubicBezTo>
                      <a:pt x="1800831" y="3478522"/>
                      <a:pt x="1800831" y="3478522"/>
                      <a:pt x="1800831" y="3478522"/>
                    </a:cubicBezTo>
                    <a:lnTo>
                      <a:pt x="1800831" y="3478522"/>
                    </a:lnTo>
                    <a:cubicBezTo>
                      <a:pt x="1795607" y="3478522"/>
                      <a:pt x="1791129" y="3474044"/>
                      <a:pt x="1790383" y="3468820"/>
                    </a:cubicBezTo>
                    <a:close/>
                    <a:moveTo>
                      <a:pt x="1619479" y="3475537"/>
                    </a:moveTo>
                    <a:cubicBezTo>
                      <a:pt x="1613509" y="3474791"/>
                      <a:pt x="1609777" y="3470313"/>
                      <a:pt x="1609777" y="3464342"/>
                    </a:cubicBezTo>
                    <a:lnTo>
                      <a:pt x="1609777" y="3464342"/>
                    </a:lnTo>
                    <a:cubicBezTo>
                      <a:pt x="1609777" y="3458372"/>
                      <a:pt x="1615002" y="3454641"/>
                      <a:pt x="1620972" y="3454641"/>
                    </a:cubicBezTo>
                    <a:lnTo>
                      <a:pt x="1620972" y="3454641"/>
                    </a:lnTo>
                    <a:cubicBezTo>
                      <a:pt x="1626942" y="3454641"/>
                      <a:pt x="1630674" y="3459865"/>
                      <a:pt x="1630674" y="3465835"/>
                    </a:cubicBezTo>
                    <a:lnTo>
                      <a:pt x="1630674" y="3465835"/>
                    </a:lnTo>
                    <a:cubicBezTo>
                      <a:pt x="1629928" y="3471059"/>
                      <a:pt x="1625450" y="3475537"/>
                      <a:pt x="1619479" y="3475537"/>
                    </a:cubicBezTo>
                    <a:lnTo>
                      <a:pt x="1619479" y="3475537"/>
                    </a:lnTo>
                    <a:cubicBezTo>
                      <a:pt x="1619479" y="3475537"/>
                      <a:pt x="1619479" y="3475537"/>
                      <a:pt x="1619479" y="3475537"/>
                    </a:cubicBezTo>
                    <a:close/>
                    <a:moveTo>
                      <a:pt x="1850834" y="3465835"/>
                    </a:moveTo>
                    <a:cubicBezTo>
                      <a:pt x="1850087" y="3459865"/>
                      <a:pt x="1854565" y="3455387"/>
                      <a:pt x="1860536" y="3454641"/>
                    </a:cubicBezTo>
                    <a:lnTo>
                      <a:pt x="1860536" y="3454641"/>
                    </a:lnTo>
                    <a:cubicBezTo>
                      <a:pt x="1866506" y="3453894"/>
                      <a:pt x="1870984" y="3458372"/>
                      <a:pt x="1871730" y="3464342"/>
                    </a:cubicBezTo>
                    <a:lnTo>
                      <a:pt x="1871730" y="3464342"/>
                    </a:lnTo>
                    <a:cubicBezTo>
                      <a:pt x="1872476" y="3470313"/>
                      <a:pt x="1867999" y="3474791"/>
                      <a:pt x="1862028" y="3475537"/>
                    </a:cubicBezTo>
                    <a:lnTo>
                      <a:pt x="1862028" y="3475537"/>
                    </a:lnTo>
                    <a:cubicBezTo>
                      <a:pt x="1862028" y="3475537"/>
                      <a:pt x="1861282" y="3475537"/>
                      <a:pt x="1861282" y="3475537"/>
                    </a:cubicBezTo>
                    <a:lnTo>
                      <a:pt x="1861282" y="3475537"/>
                    </a:lnTo>
                    <a:cubicBezTo>
                      <a:pt x="1856058" y="3475537"/>
                      <a:pt x="1851580" y="3471059"/>
                      <a:pt x="1850834" y="3465835"/>
                    </a:cubicBezTo>
                    <a:close/>
                    <a:moveTo>
                      <a:pt x="1559029" y="3470313"/>
                    </a:moveTo>
                    <a:lnTo>
                      <a:pt x="1559029" y="3470313"/>
                    </a:lnTo>
                    <a:lnTo>
                      <a:pt x="1559029" y="3470313"/>
                    </a:lnTo>
                    <a:cubicBezTo>
                      <a:pt x="1553805" y="3469567"/>
                      <a:pt x="1549327" y="3465089"/>
                      <a:pt x="1550073" y="3459118"/>
                    </a:cubicBezTo>
                    <a:lnTo>
                      <a:pt x="1550073" y="3459118"/>
                    </a:lnTo>
                    <a:cubicBezTo>
                      <a:pt x="1550819" y="3453148"/>
                      <a:pt x="1555297" y="3449417"/>
                      <a:pt x="1561268" y="3450163"/>
                    </a:cubicBezTo>
                    <a:lnTo>
                      <a:pt x="1561268" y="3450163"/>
                    </a:lnTo>
                    <a:cubicBezTo>
                      <a:pt x="1566492" y="3450909"/>
                      <a:pt x="1570970" y="3455387"/>
                      <a:pt x="1570223" y="3461357"/>
                    </a:cubicBezTo>
                    <a:lnTo>
                      <a:pt x="1570223" y="3461357"/>
                    </a:lnTo>
                    <a:cubicBezTo>
                      <a:pt x="1569477" y="3466581"/>
                      <a:pt x="1564999" y="3470313"/>
                      <a:pt x="1559775" y="3470313"/>
                    </a:cubicBezTo>
                    <a:lnTo>
                      <a:pt x="1559775" y="3470313"/>
                    </a:lnTo>
                    <a:cubicBezTo>
                      <a:pt x="1559029" y="3470313"/>
                      <a:pt x="1559029" y="3470313"/>
                      <a:pt x="1559029" y="3470313"/>
                    </a:cubicBezTo>
                    <a:close/>
                    <a:moveTo>
                      <a:pt x="1911284" y="3460611"/>
                    </a:moveTo>
                    <a:cubicBezTo>
                      <a:pt x="1910538" y="3455387"/>
                      <a:pt x="1915016" y="3450163"/>
                      <a:pt x="1920240" y="3449417"/>
                    </a:cubicBezTo>
                    <a:lnTo>
                      <a:pt x="1920240" y="3449417"/>
                    </a:lnTo>
                    <a:cubicBezTo>
                      <a:pt x="1926210" y="3448670"/>
                      <a:pt x="1930688" y="3453148"/>
                      <a:pt x="1931434" y="3458372"/>
                    </a:cubicBezTo>
                    <a:lnTo>
                      <a:pt x="1931434" y="3458372"/>
                    </a:lnTo>
                    <a:cubicBezTo>
                      <a:pt x="1932181" y="3464342"/>
                      <a:pt x="1927703" y="3468820"/>
                      <a:pt x="1922479" y="3469567"/>
                    </a:cubicBezTo>
                    <a:lnTo>
                      <a:pt x="1922479" y="3469567"/>
                    </a:lnTo>
                    <a:cubicBezTo>
                      <a:pt x="1922479" y="3469567"/>
                      <a:pt x="1921732" y="3469567"/>
                      <a:pt x="1921732" y="3469567"/>
                    </a:cubicBezTo>
                    <a:lnTo>
                      <a:pt x="1921732" y="3469567"/>
                    </a:lnTo>
                    <a:cubicBezTo>
                      <a:pt x="1915762" y="3470313"/>
                      <a:pt x="1911284" y="3465835"/>
                      <a:pt x="1911284" y="3460611"/>
                    </a:cubicBezTo>
                    <a:close/>
                    <a:moveTo>
                      <a:pt x="1498578" y="3462850"/>
                    </a:moveTo>
                    <a:cubicBezTo>
                      <a:pt x="1493354" y="3462104"/>
                      <a:pt x="1488876" y="3456879"/>
                      <a:pt x="1489622" y="3451655"/>
                    </a:cubicBezTo>
                    <a:lnTo>
                      <a:pt x="1489622" y="3451655"/>
                    </a:lnTo>
                    <a:cubicBezTo>
                      <a:pt x="1490369" y="3446431"/>
                      <a:pt x="1495593" y="3441953"/>
                      <a:pt x="1500817" y="3442700"/>
                    </a:cubicBezTo>
                    <a:lnTo>
                      <a:pt x="1500817" y="3442700"/>
                    </a:lnTo>
                    <a:cubicBezTo>
                      <a:pt x="1506041" y="3443446"/>
                      <a:pt x="1510519" y="3448670"/>
                      <a:pt x="1509773" y="3453894"/>
                    </a:cubicBezTo>
                    <a:lnTo>
                      <a:pt x="1509773" y="3453894"/>
                    </a:lnTo>
                    <a:cubicBezTo>
                      <a:pt x="1509026" y="3459118"/>
                      <a:pt x="1504549" y="3462850"/>
                      <a:pt x="1499324" y="3462850"/>
                    </a:cubicBezTo>
                    <a:lnTo>
                      <a:pt x="1499324" y="3462850"/>
                    </a:lnTo>
                    <a:cubicBezTo>
                      <a:pt x="1499324" y="3462850"/>
                      <a:pt x="1498578" y="3462850"/>
                      <a:pt x="1498578" y="3462850"/>
                    </a:cubicBezTo>
                    <a:close/>
                    <a:moveTo>
                      <a:pt x="1970988" y="3453894"/>
                    </a:moveTo>
                    <a:cubicBezTo>
                      <a:pt x="1970242" y="3448670"/>
                      <a:pt x="1973974" y="3443446"/>
                      <a:pt x="1979944" y="3442700"/>
                    </a:cubicBezTo>
                    <a:lnTo>
                      <a:pt x="1979944" y="3442700"/>
                    </a:lnTo>
                    <a:cubicBezTo>
                      <a:pt x="1985168" y="3441953"/>
                      <a:pt x="1990392" y="3445685"/>
                      <a:pt x="1991139" y="3451655"/>
                    </a:cubicBezTo>
                    <a:lnTo>
                      <a:pt x="1991139" y="3451655"/>
                    </a:lnTo>
                    <a:cubicBezTo>
                      <a:pt x="1991885" y="3456879"/>
                      <a:pt x="1988153" y="3462104"/>
                      <a:pt x="1982183" y="3462850"/>
                    </a:cubicBezTo>
                    <a:lnTo>
                      <a:pt x="1982183" y="3462850"/>
                    </a:lnTo>
                    <a:cubicBezTo>
                      <a:pt x="1981437" y="3462850"/>
                      <a:pt x="1981437" y="3462850"/>
                      <a:pt x="1980690" y="3462850"/>
                    </a:cubicBezTo>
                    <a:lnTo>
                      <a:pt x="1980690" y="3462850"/>
                    </a:lnTo>
                    <a:cubicBezTo>
                      <a:pt x="1976213" y="3462850"/>
                      <a:pt x="1971735" y="3459118"/>
                      <a:pt x="1970988" y="3453894"/>
                    </a:cubicBezTo>
                    <a:close/>
                    <a:moveTo>
                      <a:pt x="1438128" y="3453148"/>
                    </a:moveTo>
                    <a:cubicBezTo>
                      <a:pt x="1432903" y="3452402"/>
                      <a:pt x="1429172" y="3447177"/>
                      <a:pt x="1429918" y="3441207"/>
                    </a:cubicBezTo>
                    <a:lnTo>
                      <a:pt x="1429918" y="3441207"/>
                    </a:lnTo>
                    <a:cubicBezTo>
                      <a:pt x="1430665" y="3435983"/>
                      <a:pt x="1435889" y="3432252"/>
                      <a:pt x="1441859" y="3432998"/>
                    </a:cubicBezTo>
                    <a:lnTo>
                      <a:pt x="1441859" y="3432998"/>
                    </a:lnTo>
                    <a:cubicBezTo>
                      <a:pt x="1447083" y="3433744"/>
                      <a:pt x="1450815" y="3438968"/>
                      <a:pt x="1450068" y="3444939"/>
                    </a:cubicBezTo>
                    <a:lnTo>
                      <a:pt x="1450068" y="3444939"/>
                    </a:lnTo>
                    <a:cubicBezTo>
                      <a:pt x="1449322" y="3450163"/>
                      <a:pt x="1444844" y="3453148"/>
                      <a:pt x="1440366" y="3453148"/>
                    </a:cubicBezTo>
                    <a:lnTo>
                      <a:pt x="1440366" y="3453148"/>
                    </a:lnTo>
                    <a:cubicBezTo>
                      <a:pt x="1439620" y="3453894"/>
                      <a:pt x="1438874" y="3453148"/>
                      <a:pt x="1438128" y="3453148"/>
                    </a:cubicBezTo>
                    <a:close/>
                    <a:moveTo>
                      <a:pt x="2030693" y="3444939"/>
                    </a:moveTo>
                    <a:cubicBezTo>
                      <a:pt x="2029947" y="3439714"/>
                      <a:pt x="2033678" y="3434490"/>
                      <a:pt x="2038902" y="3432998"/>
                    </a:cubicBezTo>
                    <a:lnTo>
                      <a:pt x="2038902" y="3432998"/>
                    </a:lnTo>
                    <a:cubicBezTo>
                      <a:pt x="2044126" y="3432252"/>
                      <a:pt x="2049350" y="3435983"/>
                      <a:pt x="2050843" y="3441207"/>
                    </a:cubicBezTo>
                    <a:lnTo>
                      <a:pt x="2050843" y="3441207"/>
                    </a:lnTo>
                    <a:cubicBezTo>
                      <a:pt x="2051589" y="3446431"/>
                      <a:pt x="2047858" y="3451655"/>
                      <a:pt x="2042634" y="3453148"/>
                    </a:cubicBezTo>
                    <a:lnTo>
                      <a:pt x="2042634" y="3453148"/>
                    </a:lnTo>
                    <a:cubicBezTo>
                      <a:pt x="2041887" y="3453148"/>
                      <a:pt x="2041141" y="3453148"/>
                      <a:pt x="2041141" y="3453148"/>
                    </a:cubicBezTo>
                    <a:lnTo>
                      <a:pt x="2041141" y="3453148"/>
                    </a:lnTo>
                    <a:cubicBezTo>
                      <a:pt x="2035917" y="3453148"/>
                      <a:pt x="2031439" y="3450163"/>
                      <a:pt x="2030693" y="3444939"/>
                    </a:cubicBezTo>
                    <a:close/>
                    <a:moveTo>
                      <a:pt x="1379170" y="3441953"/>
                    </a:moveTo>
                    <a:cubicBezTo>
                      <a:pt x="1373945" y="3440461"/>
                      <a:pt x="1370214" y="3435237"/>
                      <a:pt x="1370960" y="3430012"/>
                    </a:cubicBezTo>
                    <a:lnTo>
                      <a:pt x="1370960" y="3430012"/>
                    </a:lnTo>
                    <a:cubicBezTo>
                      <a:pt x="1372453" y="3424788"/>
                      <a:pt x="1377677" y="3421057"/>
                      <a:pt x="1382901" y="3421803"/>
                    </a:cubicBezTo>
                    <a:lnTo>
                      <a:pt x="1382901" y="3421803"/>
                    </a:lnTo>
                    <a:cubicBezTo>
                      <a:pt x="1388125" y="3423296"/>
                      <a:pt x="1391857" y="3428520"/>
                      <a:pt x="1391110" y="3433744"/>
                    </a:cubicBezTo>
                    <a:lnTo>
                      <a:pt x="1391110" y="3433744"/>
                    </a:lnTo>
                    <a:cubicBezTo>
                      <a:pt x="1390364" y="3438222"/>
                      <a:pt x="1385886" y="3441953"/>
                      <a:pt x="1381408" y="3441953"/>
                    </a:cubicBezTo>
                    <a:lnTo>
                      <a:pt x="1381408" y="3441953"/>
                    </a:lnTo>
                    <a:cubicBezTo>
                      <a:pt x="1379916" y="3441953"/>
                      <a:pt x="1379170" y="3441953"/>
                      <a:pt x="1379170" y="3441953"/>
                    </a:cubicBezTo>
                    <a:close/>
                    <a:moveTo>
                      <a:pt x="2090397" y="3433744"/>
                    </a:moveTo>
                    <a:cubicBezTo>
                      <a:pt x="2088904" y="3428520"/>
                      <a:pt x="2092636" y="3422550"/>
                      <a:pt x="2098607" y="3421803"/>
                    </a:cubicBezTo>
                    <a:lnTo>
                      <a:pt x="2098607" y="3421803"/>
                    </a:lnTo>
                    <a:cubicBezTo>
                      <a:pt x="2103831" y="3420311"/>
                      <a:pt x="2109801" y="3424042"/>
                      <a:pt x="2110547" y="3430012"/>
                    </a:cubicBezTo>
                    <a:lnTo>
                      <a:pt x="2110547" y="3430012"/>
                    </a:lnTo>
                    <a:cubicBezTo>
                      <a:pt x="2112040" y="3435237"/>
                      <a:pt x="2108308" y="3441207"/>
                      <a:pt x="2102338" y="3441953"/>
                    </a:cubicBezTo>
                    <a:lnTo>
                      <a:pt x="2102338" y="3441953"/>
                    </a:lnTo>
                    <a:cubicBezTo>
                      <a:pt x="2101592" y="3441953"/>
                      <a:pt x="2100845" y="3441953"/>
                      <a:pt x="2100099" y="3441953"/>
                    </a:cubicBezTo>
                    <a:lnTo>
                      <a:pt x="2100099" y="3441953"/>
                    </a:lnTo>
                    <a:cubicBezTo>
                      <a:pt x="2095621" y="3441953"/>
                      <a:pt x="2091143" y="3438222"/>
                      <a:pt x="2090397" y="3433744"/>
                    </a:cubicBezTo>
                    <a:close/>
                    <a:moveTo>
                      <a:pt x="1319465" y="3428520"/>
                    </a:moveTo>
                    <a:lnTo>
                      <a:pt x="1319465" y="3428520"/>
                    </a:lnTo>
                    <a:lnTo>
                      <a:pt x="1319465" y="3428520"/>
                    </a:lnTo>
                    <a:cubicBezTo>
                      <a:pt x="1314241" y="3427027"/>
                      <a:pt x="1310510" y="3421803"/>
                      <a:pt x="1312002" y="3415833"/>
                    </a:cubicBezTo>
                    <a:lnTo>
                      <a:pt x="1312002" y="3415833"/>
                    </a:lnTo>
                    <a:cubicBezTo>
                      <a:pt x="1313495" y="3410609"/>
                      <a:pt x="1318719" y="3406877"/>
                      <a:pt x="1324689" y="3408370"/>
                    </a:cubicBezTo>
                    <a:lnTo>
                      <a:pt x="1324689" y="3408370"/>
                    </a:lnTo>
                    <a:cubicBezTo>
                      <a:pt x="1329913" y="3409862"/>
                      <a:pt x="1333645" y="3415086"/>
                      <a:pt x="1332152" y="3421057"/>
                    </a:cubicBezTo>
                    <a:lnTo>
                      <a:pt x="1332152" y="3421057"/>
                    </a:lnTo>
                    <a:cubicBezTo>
                      <a:pt x="1330660" y="3425535"/>
                      <a:pt x="1326928" y="3428520"/>
                      <a:pt x="1322450" y="3428520"/>
                    </a:cubicBezTo>
                    <a:lnTo>
                      <a:pt x="1322450" y="3428520"/>
                    </a:lnTo>
                    <a:cubicBezTo>
                      <a:pt x="1320958" y="3428520"/>
                      <a:pt x="1320212" y="3428520"/>
                      <a:pt x="1319465" y="3428520"/>
                    </a:cubicBezTo>
                    <a:close/>
                    <a:moveTo>
                      <a:pt x="2148609" y="3420311"/>
                    </a:moveTo>
                    <a:cubicBezTo>
                      <a:pt x="2147116" y="3415086"/>
                      <a:pt x="2150848" y="3409116"/>
                      <a:pt x="2156072" y="3407623"/>
                    </a:cubicBezTo>
                    <a:lnTo>
                      <a:pt x="2156072" y="3407623"/>
                    </a:lnTo>
                    <a:cubicBezTo>
                      <a:pt x="2161296" y="3406131"/>
                      <a:pt x="2167267" y="3409862"/>
                      <a:pt x="2168759" y="3415086"/>
                    </a:cubicBezTo>
                    <a:lnTo>
                      <a:pt x="2168759" y="3415086"/>
                    </a:lnTo>
                    <a:cubicBezTo>
                      <a:pt x="2170252" y="3420311"/>
                      <a:pt x="2166520" y="3426281"/>
                      <a:pt x="2161296" y="3427774"/>
                    </a:cubicBezTo>
                    <a:lnTo>
                      <a:pt x="2161296" y="3427774"/>
                    </a:lnTo>
                    <a:cubicBezTo>
                      <a:pt x="2160550" y="3427774"/>
                      <a:pt x="2159803" y="3427774"/>
                      <a:pt x="2159057" y="3427774"/>
                    </a:cubicBezTo>
                    <a:lnTo>
                      <a:pt x="2159057" y="3427774"/>
                    </a:lnTo>
                    <a:cubicBezTo>
                      <a:pt x="2154579" y="3428520"/>
                      <a:pt x="2150101" y="3425535"/>
                      <a:pt x="2148609" y="3420311"/>
                    </a:cubicBezTo>
                    <a:close/>
                    <a:moveTo>
                      <a:pt x="1261254" y="3412848"/>
                    </a:moveTo>
                    <a:cubicBezTo>
                      <a:pt x="1256029" y="3411355"/>
                      <a:pt x="1253044" y="3405385"/>
                      <a:pt x="1254537" y="3400160"/>
                    </a:cubicBezTo>
                    <a:lnTo>
                      <a:pt x="1254537" y="3400160"/>
                    </a:lnTo>
                    <a:cubicBezTo>
                      <a:pt x="1256029" y="3394936"/>
                      <a:pt x="1262000" y="3391951"/>
                      <a:pt x="1267224" y="3393444"/>
                    </a:cubicBezTo>
                    <a:lnTo>
                      <a:pt x="1267224" y="3393444"/>
                    </a:lnTo>
                    <a:cubicBezTo>
                      <a:pt x="1272448" y="3394936"/>
                      <a:pt x="1275433" y="3400907"/>
                      <a:pt x="1273941" y="3406131"/>
                    </a:cubicBezTo>
                    <a:lnTo>
                      <a:pt x="1273941" y="3406131"/>
                    </a:lnTo>
                    <a:cubicBezTo>
                      <a:pt x="1272448" y="3410609"/>
                      <a:pt x="1268717" y="3413594"/>
                      <a:pt x="1264239" y="3413594"/>
                    </a:cubicBezTo>
                    <a:lnTo>
                      <a:pt x="1264239" y="3413594"/>
                    </a:lnTo>
                    <a:cubicBezTo>
                      <a:pt x="1262746" y="3412848"/>
                      <a:pt x="1262000" y="3412848"/>
                      <a:pt x="1261254" y="3412848"/>
                    </a:cubicBezTo>
                    <a:close/>
                    <a:moveTo>
                      <a:pt x="2207567" y="3405385"/>
                    </a:moveTo>
                    <a:cubicBezTo>
                      <a:pt x="2206074" y="3400160"/>
                      <a:pt x="2209059" y="3394190"/>
                      <a:pt x="2214284" y="3392697"/>
                    </a:cubicBezTo>
                    <a:lnTo>
                      <a:pt x="2214284" y="3392697"/>
                    </a:lnTo>
                    <a:cubicBezTo>
                      <a:pt x="2219508" y="3391205"/>
                      <a:pt x="2225478" y="3394190"/>
                      <a:pt x="2226971" y="3399414"/>
                    </a:cubicBezTo>
                    <a:lnTo>
                      <a:pt x="2226971" y="3399414"/>
                    </a:lnTo>
                    <a:cubicBezTo>
                      <a:pt x="2228463" y="3404638"/>
                      <a:pt x="2225478" y="3410609"/>
                      <a:pt x="2220254" y="3412101"/>
                    </a:cubicBezTo>
                    <a:lnTo>
                      <a:pt x="2220254" y="3412101"/>
                    </a:lnTo>
                    <a:cubicBezTo>
                      <a:pt x="2219508" y="3412101"/>
                      <a:pt x="2218761" y="3412848"/>
                      <a:pt x="2217269" y="3412848"/>
                    </a:cubicBezTo>
                    <a:lnTo>
                      <a:pt x="2217269" y="3412848"/>
                    </a:lnTo>
                    <a:cubicBezTo>
                      <a:pt x="2212791" y="3412848"/>
                      <a:pt x="2208313" y="3409862"/>
                      <a:pt x="2207567" y="3405385"/>
                    </a:cubicBezTo>
                    <a:close/>
                    <a:moveTo>
                      <a:pt x="1203042" y="3394936"/>
                    </a:moveTo>
                    <a:cubicBezTo>
                      <a:pt x="1197818" y="3393444"/>
                      <a:pt x="1194833" y="3387473"/>
                      <a:pt x="1196325" y="3382249"/>
                    </a:cubicBezTo>
                    <a:lnTo>
                      <a:pt x="1196325" y="3382249"/>
                    </a:lnTo>
                    <a:cubicBezTo>
                      <a:pt x="1197818" y="3377025"/>
                      <a:pt x="1203788" y="3374040"/>
                      <a:pt x="1209012" y="3375532"/>
                    </a:cubicBezTo>
                    <a:lnTo>
                      <a:pt x="1209012" y="3375532"/>
                    </a:lnTo>
                    <a:cubicBezTo>
                      <a:pt x="1214236" y="3377025"/>
                      <a:pt x="1217222" y="3382996"/>
                      <a:pt x="1215729" y="3388220"/>
                    </a:cubicBezTo>
                    <a:lnTo>
                      <a:pt x="1215729" y="3388220"/>
                    </a:lnTo>
                    <a:cubicBezTo>
                      <a:pt x="1214236" y="3392697"/>
                      <a:pt x="1210505" y="3394936"/>
                      <a:pt x="1206027" y="3394936"/>
                    </a:cubicBezTo>
                    <a:lnTo>
                      <a:pt x="1206027" y="3394936"/>
                    </a:lnTo>
                    <a:cubicBezTo>
                      <a:pt x="1205281" y="3395683"/>
                      <a:pt x="1203788" y="3395683"/>
                      <a:pt x="1203042" y="3394936"/>
                    </a:cubicBezTo>
                    <a:close/>
                    <a:moveTo>
                      <a:pt x="2265032" y="3388220"/>
                    </a:moveTo>
                    <a:cubicBezTo>
                      <a:pt x="2263540" y="3382996"/>
                      <a:pt x="2266525" y="3377025"/>
                      <a:pt x="2271749" y="3375532"/>
                    </a:cubicBezTo>
                    <a:lnTo>
                      <a:pt x="2271749" y="3375532"/>
                    </a:lnTo>
                    <a:cubicBezTo>
                      <a:pt x="2276973" y="3374040"/>
                      <a:pt x="2282944" y="3377025"/>
                      <a:pt x="2284436" y="3382249"/>
                    </a:cubicBezTo>
                    <a:lnTo>
                      <a:pt x="2284436" y="3382249"/>
                    </a:lnTo>
                    <a:cubicBezTo>
                      <a:pt x="2285929" y="3387473"/>
                      <a:pt x="2282944" y="3393444"/>
                      <a:pt x="2277719" y="3394936"/>
                    </a:cubicBezTo>
                    <a:lnTo>
                      <a:pt x="2277719" y="3394936"/>
                    </a:lnTo>
                    <a:cubicBezTo>
                      <a:pt x="2276973" y="3394936"/>
                      <a:pt x="2275480" y="3395683"/>
                      <a:pt x="2274734" y="3395683"/>
                    </a:cubicBezTo>
                    <a:lnTo>
                      <a:pt x="2274734" y="3395683"/>
                    </a:lnTo>
                    <a:cubicBezTo>
                      <a:pt x="2270256" y="3394936"/>
                      <a:pt x="2266525" y="3391951"/>
                      <a:pt x="2265032" y="3388220"/>
                    </a:cubicBezTo>
                    <a:close/>
                    <a:moveTo>
                      <a:pt x="1145576" y="3375532"/>
                    </a:moveTo>
                    <a:cubicBezTo>
                      <a:pt x="1140352" y="3373293"/>
                      <a:pt x="1137367" y="3368069"/>
                      <a:pt x="1139606" y="3362845"/>
                    </a:cubicBezTo>
                    <a:lnTo>
                      <a:pt x="1139606" y="3362845"/>
                    </a:lnTo>
                    <a:cubicBezTo>
                      <a:pt x="1141845" y="3357621"/>
                      <a:pt x="1147069" y="3354636"/>
                      <a:pt x="1152293" y="3356875"/>
                    </a:cubicBezTo>
                    <a:lnTo>
                      <a:pt x="1152293" y="3356875"/>
                    </a:lnTo>
                    <a:cubicBezTo>
                      <a:pt x="1157517" y="3359114"/>
                      <a:pt x="1160503" y="3364338"/>
                      <a:pt x="1158264" y="3369562"/>
                    </a:cubicBezTo>
                    <a:lnTo>
                      <a:pt x="1158264" y="3369562"/>
                    </a:lnTo>
                    <a:cubicBezTo>
                      <a:pt x="1156771" y="3374040"/>
                      <a:pt x="1153039" y="3376279"/>
                      <a:pt x="1148562" y="3376279"/>
                    </a:cubicBezTo>
                    <a:lnTo>
                      <a:pt x="1148562" y="3376279"/>
                    </a:lnTo>
                    <a:cubicBezTo>
                      <a:pt x="1147815" y="3375532"/>
                      <a:pt x="1146323" y="3375532"/>
                      <a:pt x="1145576" y="3375532"/>
                    </a:cubicBezTo>
                    <a:close/>
                    <a:moveTo>
                      <a:pt x="2322498" y="3368816"/>
                    </a:moveTo>
                    <a:cubicBezTo>
                      <a:pt x="2320259" y="3363591"/>
                      <a:pt x="2323244" y="3357621"/>
                      <a:pt x="2328468" y="3356129"/>
                    </a:cubicBezTo>
                    <a:lnTo>
                      <a:pt x="2328468" y="3356129"/>
                    </a:lnTo>
                    <a:cubicBezTo>
                      <a:pt x="2333692" y="3353889"/>
                      <a:pt x="2339663" y="3356875"/>
                      <a:pt x="2341155" y="3362099"/>
                    </a:cubicBezTo>
                    <a:lnTo>
                      <a:pt x="2341155" y="3362099"/>
                    </a:lnTo>
                    <a:cubicBezTo>
                      <a:pt x="2343394" y="3367323"/>
                      <a:pt x="2340409" y="3373293"/>
                      <a:pt x="2335185" y="3374786"/>
                    </a:cubicBezTo>
                    <a:lnTo>
                      <a:pt x="2335185" y="3374786"/>
                    </a:lnTo>
                    <a:cubicBezTo>
                      <a:pt x="2333692" y="3375532"/>
                      <a:pt x="2332946" y="3375532"/>
                      <a:pt x="2331453" y="3375532"/>
                    </a:cubicBezTo>
                    <a:lnTo>
                      <a:pt x="2331453" y="3375532"/>
                    </a:lnTo>
                    <a:cubicBezTo>
                      <a:pt x="2327722" y="3375532"/>
                      <a:pt x="2323990" y="3372547"/>
                      <a:pt x="2322498" y="3368816"/>
                    </a:cubicBezTo>
                    <a:close/>
                    <a:moveTo>
                      <a:pt x="1088111" y="3353143"/>
                    </a:moveTo>
                    <a:cubicBezTo>
                      <a:pt x="1082887" y="3350904"/>
                      <a:pt x="1080648" y="3344934"/>
                      <a:pt x="1082141" y="3339710"/>
                    </a:cubicBezTo>
                    <a:lnTo>
                      <a:pt x="1082141" y="3339710"/>
                    </a:lnTo>
                    <a:cubicBezTo>
                      <a:pt x="1084380" y="3334486"/>
                      <a:pt x="1090350" y="3332247"/>
                      <a:pt x="1095574" y="3333739"/>
                    </a:cubicBezTo>
                    <a:lnTo>
                      <a:pt x="1095574" y="3333739"/>
                    </a:lnTo>
                    <a:cubicBezTo>
                      <a:pt x="1100798" y="3335978"/>
                      <a:pt x="1103037" y="3341949"/>
                      <a:pt x="1101545" y="3347173"/>
                    </a:cubicBezTo>
                    <a:lnTo>
                      <a:pt x="1101545" y="3347173"/>
                    </a:lnTo>
                    <a:cubicBezTo>
                      <a:pt x="1100052" y="3350904"/>
                      <a:pt x="1096320" y="3353889"/>
                      <a:pt x="1091843" y="3353889"/>
                    </a:cubicBezTo>
                    <a:lnTo>
                      <a:pt x="1091843" y="3353889"/>
                    </a:lnTo>
                    <a:cubicBezTo>
                      <a:pt x="1091096" y="3353889"/>
                      <a:pt x="1089604" y="3353889"/>
                      <a:pt x="1088111" y="3353143"/>
                    </a:cubicBezTo>
                    <a:close/>
                    <a:moveTo>
                      <a:pt x="2378470" y="3347173"/>
                    </a:moveTo>
                    <a:cubicBezTo>
                      <a:pt x="2376232" y="3341949"/>
                      <a:pt x="2379217" y="3335978"/>
                      <a:pt x="2384441" y="3333739"/>
                    </a:cubicBezTo>
                    <a:lnTo>
                      <a:pt x="2384441" y="3333739"/>
                    </a:lnTo>
                    <a:cubicBezTo>
                      <a:pt x="2389665" y="3331500"/>
                      <a:pt x="2395635" y="3334486"/>
                      <a:pt x="2397874" y="3339710"/>
                    </a:cubicBezTo>
                    <a:lnTo>
                      <a:pt x="2397874" y="3339710"/>
                    </a:lnTo>
                    <a:cubicBezTo>
                      <a:pt x="2400113" y="3344934"/>
                      <a:pt x="2397128" y="3350904"/>
                      <a:pt x="2391904" y="3353143"/>
                    </a:cubicBezTo>
                    <a:lnTo>
                      <a:pt x="2391904" y="3353143"/>
                    </a:lnTo>
                    <a:cubicBezTo>
                      <a:pt x="2390411" y="3353889"/>
                      <a:pt x="2389665" y="3353889"/>
                      <a:pt x="2388172" y="3353889"/>
                    </a:cubicBezTo>
                    <a:lnTo>
                      <a:pt x="2388172" y="3353889"/>
                    </a:lnTo>
                    <a:cubicBezTo>
                      <a:pt x="2384441" y="3353889"/>
                      <a:pt x="2380709" y="3351651"/>
                      <a:pt x="2378470" y="3347173"/>
                    </a:cubicBezTo>
                    <a:close/>
                    <a:moveTo>
                      <a:pt x="1032138" y="3329262"/>
                    </a:moveTo>
                    <a:cubicBezTo>
                      <a:pt x="1026914" y="3327023"/>
                      <a:pt x="1024675" y="3321052"/>
                      <a:pt x="1026914" y="3315828"/>
                    </a:cubicBezTo>
                    <a:lnTo>
                      <a:pt x="1026914" y="3315828"/>
                    </a:lnTo>
                    <a:cubicBezTo>
                      <a:pt x="1029153" y="3310604"/>
                      <a:pt x="1035123" y="3308365"/>
                      <a:pt x="1040348" y="3310604"/>
                    </a:cubicBezTo>
                    <a:lnTo>
                      <a:pt x="1040348" y="3310604"/>
                    </a:lnTo>
                    <a:cubicBezTo>
                      <a:pt x="1045572" y="3312843"/>
                      <a:pt x="1047811" y="3318813"/>
                      <a:pt x="1045572" y="3324037"/>
                    </a:cubicBezTo>
                    <a:lnTo>
                      <a:pt x="1045572" y="3324037"/>
                    </a:lnTo>
                    <a:cubicBezTo>
                      <a:pt x="1044079" y="3327769"/>
                      <a:pt x="1040348" y="3330008"/>
                      <a:pt x="1036616" y="3330008"/>
                    </a:cubicBezTo>
                    <a:lnTo>
                      <a:pt x="1036616" y="3330008"/>
                    </a:lnTo>
                    <a:cubicBezTo>
                      <a:pt x="1035123" y="3330754"/>
                      <a:pt x="1033631" y="3330008"/>
                      <a:pt x="1032138" y="3329262"/>
                    </a:cubicBezTo>
                    <a:close/>
                    <a:moveTo>
                      <a:pt x="2434443" y="3324037"/>
                    </a:moveTo>
                    <a:cubicBezTo>
                      <a:pt x="2432204" y="3318813"/>
                      <a:pt x="2434443" y="3312843"/>
                      <a:pt x="2439667" y="3310604"/>
                    </a:cubicBezTo>
                    <a:lnTo>
                      <a:pt x="2439667" y="3310604"/>
                    </a:lnTo>
                    <a:cubicBezTo>
                      <a:pt x="2444891" y="3308365"/>
                      <a:pt x="2450862" y="3310604"/>
                      <a:pt x="2453101" y="3315828"/>
                    </a:cubicBezTo>
                    <a:lnTo>
                      <a:pt x="2453101" y="3315828"/>
                    </a:lnTo>
                    <a:cubicBezTo>
                      <a:pt x="2455340" y="3321052"/>
                      <a:pt x="2453101" y="3327023"/>
                      <a:pt x="2447877" y="3329262"/>
                    </a:cubicBezTo>
                    <a:lnTo>
                      <a:pt x="2447877" y="3329262"/>
                    </a:lnTo>
                    <a:cubicBezTo>
                      <a:pt x="2446384" y="3330008"/>
                      <a:pt x="2444891" y="3330008"/>
                      <a:pt x="2443399" y="3330008"/>
                    </a:cubicBezTo>
                    <a:lnTo>
                      <a:pt x="2443399" y="3330008"/>
                    </a:lnTo>
                    <a:cubicBezTo>
                      <a:pt x="2439667" y="3330008"/>
                      <a:pt x="2435936" y="3327769"/>
                      <a:pt x="2434443" y="3324037"/>
                    </a:cubicBezTo>
                    <a:close/>
                    <a:moveTo>
                      <a:pt x="977658" y="3303887"/>
                    </a:moveTo>
                    <a:cubicBezTo>
                      <a:pt x="972434" y="3301648"/>
                      <a:pt x="970195" y="3295678"/>
                      <a:pt x="973180" y="3290454"/>
                    </a:cubicBezTo>
                    <a:lnTo>
                      <a:pt x="973180" y="3290454"/>
                    </a:lnTo>
                    <a:cubicBezTo>
                      <a:pt x="975419" y="3285230"/>
                      <a:pt x="981390" y="3282991"/>
                      <a:pt x="986614" y="3285976"/>
                    </a:cubicBezTo>
                    <a:lnTo>
                      <a:pt x="986614" y="3285976"/>
                    </a:lnTo>
                    <a:cubicBezTo>
                      <a:pt x="991838" y="3288215"/>
                      <a:pt x="994077" y="3294185"/>
                      <a:pt x="991091" y="3299409"/>
                    </a:cubicBezTo>
                    <a:lnTo>
                      <a:pt x="991091" y="3299409"/>
                    </a:lnTo>
                    <a:cubicBezTo>
                      <a:pt x="989599" y="3303141"/>
                      <a:pt x="985867" y="3305380"/>
                      <a:pt x="982136" y="3305380"/>
                    </a:cubicBezTo>
                    <a:lnTo>
                      <a:pt x="982136" y="3305380"/>
                    </a:lnTo>
                    <a:cubicBezTo>
                      <a:pt x="979897" y="3304633"/>
                      <a:pt x="978404" y="3304633"/>
                      <a:pt x="977658" y="3303887"/>
                    </a:cubicBezTo>
                    <a:close/>
                    <a:moveTo>
                      <a:pt x="2488923" y="3298663"/>
                    </a:moveTo>
                    <a:cubicBezTo>
                      <a:pt x="2486684" y="3293439"/>
                      <a:pt x="2488923" y="3287468"/>
                      <a:pt x="2493401" y="3285230"/>
                    </a:cubicBezTo>
                    <a:lnTo>
                      <a:pt x="2493401" y="3285230"/>
                    </a:lnTo>
                    <a:cubicBezTo>
                      <a:pt x="2498625" y="3282991"/>
                      <a:pt x="2504596" y="3285230"/>
                      <a:pt x="2506835" y="3289708"/>
                    </a:cubicBezTo>
                    <a:lnTo>
                      <a:pt x="2506835" y="3289708"/>
                    </a:lnTo>
                    <a:cubicBezTo>
                      <a:pt x="2509074" y="3294932"/>
                      <a:pt x="2507581" y="3300902"/>
                      <a:pt x="2502357" y="3303141"/>
                    </a:cubicBezTo>
                    <a:lnTo>
                      <a:pt x="2502357" y="3303141"/>
                    </a:lnTo>
                    <a:cubicBezTo>
                      <a:pt x="2500864" y="3303887"/>
                      <a:pt x="2499372" y="3303887"/>
                      <a:pt x="2497879" y="3303887"/>
                    </a:cubicBezTo>
                    <a:lnTo>
                      <a:pt x="2497879" y="3303887"/>
                    </a:lnTo>
                    <a:cubicBezTo>
                      <a:pt x="2494147" y="3304633"/>
                      <a:pt x="2490416" y="3302395"/>
                      <a:pt x="2488923" y="3298663"/>
                    </a:cubicBezTo>
                    <a:close/>
                    <a:moveTo>
                      <a:pt x="923178" y="3276274"/>
                    </a:moveTo>
                    <a:cubicBezTo>
                      <a:pt x="917954" y="3273289"/>
                      <a:pt x="916461" y="3267318"/>
                      <a:pt x="918700" y="3262841"/>
                    </a:cubicBezTo>
                    <a:lnTo>
                      <a:pt x="918700" y="3262841"/>
                    </a:lnTo>
                    <a:cubicBezTo>
                      <a:pt x="921685" y="3257616"/>
                      <a:pt x="927656" y="3256124"/>
                      <a:pt x="932133" y="3258363"/>
                    </a:cubicBezTo>
                    <a:lnTo>
                      <a:pt x="932133" y="3258363"/>
                    </a:lnTo>
                    <a:cubicBezTo>
                      <a:pt x="937358" y="3261348"/>
                      <a:pt x="938850" y="3267318"/>
                      <a:pt x="936611" y="3271796"/>
                    </a:cubicBezTo>
                    <a:lnTo>
                      <a:pt x="936611" y="3271796"/>
                    </a:lnTo>
                    <a:cubicBezTo>
                      <a:pt x="935119" y="3275528"/>
                      <a:pt x="931387" y="3277020"/>
                      <a:pt x="927656" y="3277020"/>
                    </a:cubicBezTo>
                    <a:lnTo>
                      <a:pt x="927656" y="3277020"/>
                    </a:lnTo>
                    <a:cubicBezTo>
                      <a:pt x="926163" y="3277766"/>
                      <a:pt x="924671" y="3277020"/>
                      <a:pt x="923178" y="3276274"/>
                    </a:cubicBezTo>
                    <a:close/>
                    <a:moveTo>
                      <a:pt x="2542657" y="3271796"/>
                    </a:moveTo>
                    <a:cubicBezTo>
                      <a:pt x="2539672" y="3266572"/>
                      <a:pt x="2541911" y="3260601"/>
                      <a:pt x="2547135" y="3258363"/>
                    </a:cubicBezTo>
                    <a:lnTo>
                      <a:pt x="2547135" y="3258363"/>
                    </a:lnTo>
                    <a:cubicBezTo>
                      <a:pt x="2552359" y="3255377"/>
                      <a:pt x="2558330" y="3257616"/>
                      <a:pt x="2560569" y="3262841"/>
                    </a:cubicBezTo>
                    <a:lnTo>
                      <a:pt x="2560569" y="3262841"/>
                    </a:lnTo>
                    <a:cubicBezTo>
                      <a:pt x="2563554" y="3268065"/>
                      <a:pt x="2561315" y="3274035"/>
                      <a:pt x="2556091" y="3276274"/>
                    </a:cubicBezTo>
                    <a:lnTo>
                      <a:pt x="2556091" y="3276274"/>
                    </a:lnTo>
                    <a:lnTo>
                      <a:pt x="2556091" y="3276274"/>
                    </a:lnTo>
                    <a:lnTo>
                      <a:pt x="2556091" y="3276274"/>
                    </a:lnTo>
                    <a:cubicBezTo>
                      <a:pt x="2554598" y="3277020"/>
                      <a:pt x="2553105" y="3277766"/>
                      <a:pt x="2551613" y="3277766"/>
                    </a:cubicBezTo>
                    <a:lnTo>
                      <a:pt x="2551613" y="3277766"/>
                    </a:lnTo>
                    <a:cubicBezTo>
                      <a:pt x="2547881" y="3277020"/>
                      <a:pt x="2544896" y="3275528"/>
                      <a:pt x="2542657" y="3271796"/>
                    </a:cubicBezTo>
                    <a:close/>
                    <a:moveTo>
                      <a:pt x="870190" y="3246422"/>
                    </a:moveTo>
                    <a:cubicBezTo>
                      <a:pt x="870190" y="3246422"/>
                      <a:pt x="870190" y="3246422"/>
                      <a:pt x="870190" y="3246422"/>
                    </a:cubicBezTo>
                    <a:lnTo>
                      <a:pt x="870190" y="3246422"/>
                    </a:lnTo>
                    <a:cubicBezTo>
                      <a:pt x="864966" y="3243437"/>
                      <a:pt x="863474" y="3237466"/>
                      <a:pt x="866459" y="3232242"/>
                    </a:cubicBezTo>
                    <a:lnTo>
                      <a:pt x="866459" y="3232242"/>
                    </a:lnTo>
                    <a:cubicBezTo>
                      <a:pt x="869444" y="3227018"/>
                      <a:pt x="875414" y="3225525"/>
                      <a:pt x="880639" y="3228510"/>
                    </a:cubicBezTo>
                    <a:lnTo>
                      <a:pt x="880639" y="3228510"/>
                    </a:lnTo>
                    <a:cubicBezTo>
                      <a:pt x="885863" y="3231496"/>
                      <a:pt x="887355" y="3237466"/>
                      <a:pt x="884370" y="3242690"/>
                    </a:cubicBezTo>
                    <a:lnTo>
                      <a:pt x="884370" y="3242690"/>
                    </a:lnTo>
                    <a:cubicBezTo>
                      <a:pt x="882131" y="3245676"/>
                      <a:pt x="879146" y="3247914"/>
                      <a:pt x="875414" y="3247914"/>
                    </a:cubicBezTo>
                    <a:lnTo>
                      <a:pt x="875414" y="3247914"/>
                    </a:lnTo>
                    <a:cubicBezTo>
                      <a:pt x="873175" y="3247914"/>
                      <a:pt x="871683" y="3247914"/>
                      <a:pt x="870190" y="3246422"/>
                    </a:cubicBezTo>
                    <a:close/>
                    <a:moveTo>
                      <a:pt x="2595645" y="3242690"/>
                    </a:moveTo>
                    <a:cubicBezTo>
                      <a:pt x="2592660" y="3237466"/>
                      <a:pt x="2594152" y="3231496"/>
                      <a:pt x="2599377" y="3228510"/>
                    </a:cubicBezTo>
                    <a:lnTo>
                      <a:pt x="2599377" y="3228510"/>
                    </a:lnTo>
                    <a:cubicBezTo>
                      <a:pt x="2604601" y="3225525"/>
                      <a:pt x="2610571" y="3227018"/>
                      <a:pt x="2613556" y="3232242"/>
                    </a:cubicBezTo>
                    <a:lnTo>
                      <a:pt x="2613556" y="3232242"/>
                    </a:lnTo>
                    <a:cubicBezTo>
                      <a:pt x="2616541" y="3237466"/>
                      <a:pt x="2615049" y="3243437"/>
                      <a:pt x="2609825" y="3246422"/>
                    </a:cubicBezTo>
                    <a:lnTo>
                      <a:pt x="2609825" y="3246422"/>
                    </a:lnTo>
                    <a:cubicBezTo>
                      <a:pt x="2608332" y="3247168"/>
                      <a:pt x="2606093" y="3247914"/>
                      <a:pt x="2604601" y="3247914"/>
                    </a:cubicBezTo>
                    <a:lnTo>
                      <a:pt x="2604601" y="3247914"/>
                    </a:lnTo>
                    <a:cubicBezTo>
                      <a:pt x="2600869" y="3247914"/>
                      <a:pt x="2597884" y="3246422"/>
                      <a:pt x="2595645" y="3242690"/>
                    </a:cubicBezTo>
                    <a:close/>
                    <a:moveTo>
                      <a:pt x="2647140" y="3212092"/>
                    </a:moveTo>
                    <a:cubicBezTo>
                      <a:pt x="2644155" y="3207614"/>
                      <a:pt x="2645647" y="3200897"/>
                      <a:pt x="2650125" y="3197912"/>
                    </a:cubicBezTo>
                    <a:lnTo>
                      <a:pt x="2650125" y="3197912"/>
                    </a:lnTo>
                    <a:cubicBezTo>
                      <a:pt x="2654603" y="3194927"/>
                      <a:pt x="2661320" y="3196420"/>
                      <a:pt x="2664305" y="3200897"/>
                    </a:cubicBezTo>
                    <a:lnTo>
                      <a:pt x="2664305" y="3200897"/>
                    </a:lnTo>
                    <a:cubicBezTo>
                      <a:pt x="2667290" y="3205375"/>
                      <a:pt x="2665797" y="3212092"/>
                      <a:pt x="2661320" y="3215077"/>
                    </a:cubicBezTo>
                    <a:lnTo>
                      <a:pt x="2661320" y="3215077"/>
                    </a:lnTo>
                    <a:cubicBezTo>
                      <a:pt x="2661320" y="3215077"/>
                      <a:pt x="2661320" y="3215077"/>
                      <a:pt x="2661320" y="3215077"/>
                    </a:cubicBezTo>
                    <a:lnTo>
                      <a:pt x="2661320" y="3215077"/>
                    </a:lnTo>
                    <a:cubicBezTo>
                      <a:pt x="2659827" y="3215823"/>
                      <a:pt x="2657588" y="3216570"/>
                      <a:pt x="2656095" y="3216570"/>
                    </a:cubicBezTo>
                    <a:lnTo>
                      <a:pt x="2656095" y="3216570"/>
                    </a:lnTo>
                    <a:cubicBezTo>
                      <a:pt x="2652364" y="3216570"/>
                      <a:pt x="2649379" y="3215077"/>
                      <a:pt x="2647140" y="3212092"/>
                    </a:cubicBezTo>
                    <a:close/>
                    <a:moveTo>
                      <a:pt x="817949" y="3215077"/>
                    </a:moveTo>
                    <a:cubicBezTo>
                      <a:pt x="813471" y="3212092"/>
                      <a:pt x="811979" y="3206121"/>
                      <a:pt x="814964" y="3200897"/>
                    </a:cubicBezTo>
                    <a:lnTo>
                      <a:pt x="814964" y="3200897"/>
                    </a:lnTo>
                    <a:cubicBezTo>
                      <a:pt x="817949" y="3196420"/>
                      <a:pt x="823919" y="3194927"/>
                      <a:pt x="829144" y="3197912"/>
                    </a:cubicBezTo>
                    <a:lnTo>
                      <a:pt x="829144" y="3197912"/>
                    </a:lnTo>
                    <a:cubicBezTo>
                      <a:pt x="833621" y="3200897"/>
                      <a:pt x="835114" y="3206868"/>
                      <a:pt x="832129" y="3212092"/>
                    </a:cubicBezTo>
                    <a:lnTo>
                      <a:pt x="832129" y="3212092"/>
                    </a:lnTo>
                    <a:cubicBezTo>
                      <a:pt x="829890" y="3215077"/>
                      <a:pt x="826905" y="3216570"/>
                      <a:pt x="823173" y="3216570"/>
                    </a:cubicBezTo>
                    <a:lnTo>
                      <a:pt x="823173" y="3216570"/>
                    </a:lnTo>
                    <a:cubicBezTo>
                      <a:pt x="821681" y="3216570"/>
                      <a:pt x="819442" y="3216570"/>
                      <a:pt x="817949" y="3215077"/>
                    </a:cubicBezTo>
                    <a:close/>
                    <a:moveTo>
                      <a:pt x="2697889" y="3179254"/>
                    </a:moveTo>
                    <a:cubicBezTo>
                      <a:pt x="2694903" y="3174777"/>
                      <a:pt x="2695649" y="3168060"/>
                      <a:pt x="2700874" y="3165075"/>
                    </a:cubicBezTo>
                    <a:lnTo>
                      <a:pt x="2700874" y="3165075"/>
                    </a:lnTo>
                    <a:cubicBezTo>
                      <a:pt x="2705352" y="3162089"/>
                      <a:pt x="2712068" y="3162836"/>
                      <a:pt x="2715054" y="3168060"/>
                    </a:cubicBezTo>
                    <a:lnTo>
                      <a:pt x="2715054" y="3168060"/>
                    </a:lnTo>
                    <a:cubicBezTo>
                      <a:pt x="2718039" y="3172538"/>
                      <a:pt x="2717292" y="3179254"/>
                      <a:pt x="2712068" y="3182240"/>
                    </a:cubicBezTo>
                    <a:lnTo>
                      <a:pt x="2712068" y="3182240"/>
                    </a:lnTo>
                    <a:cubicBezTo>
                      <a:pt x="2710576" y="3183732"/>
                      <a:pt x="2708337" y="3183732"/>
                      <a:pt x="2706098" y="3183732"/>
                    </a:cubicBezTo>
                    <a:lnTo>
                      <a:pt x="2706098" y="3183732"/>
                    </a:lnTo>
                    <a:cubicBezTo>
                      <a:pt x="2703113" y="3183732"/>
                      <a:pt x="2700127" y="3182240"/>
                      <a:pt x="2697889" y="3179254"/>
                    </a:cubicBezTo>
                    <a:close/>
                    <a:moveTo>
                      <a:pt x="767200" y="3182240"/>
                    </a:moveTo>
                    <a:cubicBezTo>
                      <a:pt x="762723" y="3179254"/>
                      <a:pt x="761230" y="3172538"/>
                      <a:pt x="764215" y="3168060"/>
                    </a:cubicBezTo>
                    <a:lnTo>
                      <a:pt x="764215" y="3168060"/>
                    </a:lnTo>
                    <a:cubicBezTo>
                      <a:pt x="767200" y="3163582"/>
                      <a:pt x="773917" y="3162089"/>
                      <a:pt x="778395" y="3165075"/>
                    </a:cubicBezTo>
                    <a:lnTo>
                      <a:pt x="778395" y="3165075"/>
                    </a:lnTo>
                    <a:cubicBezTo>
                      <a:pt x="782873" y="3168060"/>
                      <a:pt x="784365" y="3174777"/>
                      <a:pt x="781380" y="3179254"/>
                    </a:cubicBezTo>
                    <a:lnTo>
                      <a:pt x="781380" y="3179254"/>
                    </a:lnTo>
                    <a:cubicBezTo>
                      <a:pt x="779141" y="3182240"/>
                      <a:pt x="776156" y="3183732"/>
                      <a:pt x="773171" y="3183732"/>
                    </a:cubicBezTo>
                    <a:lnTo>
                      <a:pt x="773171" y="3183732"/>
                    </a:lnTo>
                    <a:cubicBezTo>
                      <a:pt x="770932" y="3183732"/>
                      <a:pt x="768693" y="3183732"/>
                      <a:pt x="767200" y="3182240"/>
                    </a:cubicBezTo>
                    <a:close/>
                    <a:moveTo>
                      <a:pt x="2747891" y="3144924"/>
                    </a:moveTo>
                    <a:cubicBezTo>
                      <a:pt x="2744906" y="3140447"/>
                      <a:pt x="2745652" y="3133730"/>
                      <a:pt x="2750130" y="3130745"/>
                    </a:cubicBezTo>
                    <a:lnTo>
                      <a:pt x="2750130" y="3130745"/>
                    </a:lnTo>
                    <a:cubicBezTo>
                      <a:pt x="2754608" y="3127759"/>
                      <a:pt x="2761324" y="3128506"/>
                      <a:pt x="2764310" y="3132984"/>
                    </a:cubicBezTo>
                    <a:lnTo>
                      <a:pt x="2764310" y="3132984"/>
                    </a:lnTo>
                    <a:cubicBezTo>
                      <a:pt x="2767295" y="3137461"/>
                      <a:pt x="2766548" y="3144178"/>
                      <a:pt x="2762070" y="3147163"/>
                    </a:cubicBezTo>
                    <a:lnTo>
                      <a:pt x="2762070" y="3147163"/>
                    </a:lnTo>
                    <a:cubicBezTo>
                      <a:pt x="2760578" y="3148656"/>
                      <a:pt x="2758339" y="3149402"/>
                      <a:pt x="2756100" y="3149402"/>
                    </a:cubicBezTo>
                    <a:lnTo>
                      <a:pt x="2756100" y="3149402"/>
                    </a:lnTo>
                    <a:cubicBezTo>
                      <a:pt x="2753115" y="3149402"/>
                      <a:pt x="2749383" y="3147910"/>
                      <a:pt x="2747891" y="3144924"/>
                    </a:cubicBezTo>
                    <a:close/>
                    <a:moveTo>
                      <a:pt x="717198" y="3147163"/>
                    </a:moveTo>
                    <a:cubicBezTo>
                      <a:pt x="712720" y="3144178"/>
                      <a:pt x="711974" y="3137461"/>
                      <a:pt x="714959" y="3132984"/>
                    </a:cubicBezTo>
                    <a:lnTo>
                      <a:pt x="714959" y="3132984"/>
                    </a:lnTo>
                    <a:cubicBezTo>
                      <a:pt x="717944" y="3128506"/>
                      <a:pt x="724661" y="3127759"/>
                      <a:pt x="729139" y="3130745"/>
                    </a:cubicBezTo>
                    <a:lnTo>
                      <a:pt x="729139" y="3130745"/>
                    </a:lnTo>
                    <a:cubicBezTo>
                      <a:pt x="733617" y="3134476"/>
                      <a:pt x="734363" y="3140447"/>
                      <a:pt x="731378" y="3144924"/>
                    </a:cubicBezTo>
                    <a:lnTo>
                      <a:pt x="731378" y="3144924"/>
                    </a:lnTo>
                    <a:cubicBezTo>
                      <a:pt x="729139" y="3147910"/>
                      <a:pt x="726154" y="3149402"/>
                      <a:pt x="723168" y="3149402"/>
                    </a:cubicBezTo>
                    <a:lnTo>
                      <a:pt x="723168" y="3149402"/>
                    </a:lnTo>
                    <a:cubicBezTo>
                      <a:pt x="720930" y="3149402"/>
                      <a:pt x="718691" y="3148656"/>
                      <a:pt x="717198" y="3147163"/>
                    </a:cubicBezTo>
                    <a:close/>
                    <a:moveTo>
                      <a:pt x="2796401" y="3109102"/>
                    </a:moveTo>
                    <a:cubicBezTo>
                      <a:pt x="2792669" y="3104624"/>
                      <a:pt x="2793415" y="3097907"/>
                      <a:pt x="2797893" y="3094922"/>
                    </a:cubicBezTo>
                    <a:lnTo>
                      <a:pt x="2797893" y="3094922"/>
                    </a:lnTo>
                    <a:cubicBezTo>
                      <a:pt x="2802371" y="3091190"/>
                      <a:pt x="2808342" y="3091937"/>
                      <a:pt x="2812073" y="3096415"/>
                    </a:cubicBezTo>
                    <a:lnTo>
                      <a:pt x="2812073" y="3096415"/>
                    </a:lnTo>
                    <a:cubicBezTo>
                      <a:pt x="2815804" y="3100892"/>
                      <a:pt x="2815058" y="3107609"/>
                      <a:pt x="2810580" y="3110595"/>
                    </a:cubicBezTo>
                    <a:lnTo>
                      <a:pt x="2810580" y="3110595"/>
                    </a:lnTo>
                    <a:cubicBezTo>
                      <a:pt x="2809088" y="3112087"/>
                      <a:pt x="2806849" y="3112833"/>
                      <a:pt x="2804610" y="3112833"/>
                    </a:cubicBezTo>
                    <a:lnTo>
                      <a:pt x="2804610" y="3112833"/>
                    </a:lnTo>
                    <a:cubicBezTo>
                      <a:pt x="2800878" y="3112833"/>
                      <a:pt x="2797893" y="3112087"/>
                      <a:pt x="2796401" y="3109102"/>
                    </a:cubicBezTo>
                    <a:close/>
                    <a:moveTo>
                      <a:pt x="668688" y="3110595"/>
                    </a:moveTo>
                    <a:cubicBezTo>
                      <a:pt x="664210" y="3106863"/>
                      <a:pt x="663464" y="3100892"/>
                      <a:pt x="667196" y="3096415"/>
                    </a:cubicBezTo>
                    <a:lnTo>
                      <a:pt x="667196" y="3096415"/>
                    </a:lnTo>
                    <a:cubicBezTo>
                      <a:pt x="670927" y="3091937"/>
                      <a:pt x="676898" y="3091190"/>
                      <a:pt x="681375" y="3094922"/>
                    </a:cubicBezTo>
                    <a:lnTo>
                      <a:pt x="681375" y="3094922"/>
                    </a:lnTo>
                    <a:cubicBezTo>
                      <a:pt x="685853" y="3098654"/>
                      <a:pt x="686600" y="3104624"/>
                      <a:pt x="682868" y="3109102"/>
                    </a:cubicBezTo>
                    <a:lnTo>
                      <a:pt x="682868" y="3109102"/>
                    </a:lnTo>
                    <a:cubicBezTo>
                      <a:pt x="680629" y="3111341"/>
                      <a:pt x="677644" y="3112833"/>
                      <a:pt x="674659" y="3112833"/>
                    </a:cubicBezTo>
                    <a:lnTo>
                      <a:pt x="674659" y="3112833"/>
                    </a:lnTo>
                    <a:cubicBezTo>
                      <a:pt x="672420" y="3112833"/>
                      <a:pt x="670181" y="3112087"/>
                      <a:pt x="668688" y="3110595"/>
                    </a:cubicBezTo>
                    <a:close/>
                    <a:moveTo>
                      <a:pt x="2843418" y="3071787"/>
                    </a:moveTo>
                    <a:cubicBezTo>
                      <a:pt x="2839686" y="3067309"/>
                      <a:pt x="2840433" y="3061338"/>
                      <a:pt x="2844910" y="3057607"/>
                    </a:cubicBezTo>
                    <a:lnTo>
                      <a:pt x="2844910" y="3057607"/>
                    </a:lnTo>
                    <a:cubicBezTo>
                      <a:pt x="2849388" y="3053875"/>
                      <a:pt x="2855358" y="3054622"/>
                      <a:pt x="2859090" y="3059100"/>
                    </a:cubicBezTo>
                    <a:lnTo>
                      <a:pt x="2859090" y="3059100"/>
                    </a:lnTo>
                    <a:cubicBezTo>
                      <a:pt x="2862822" y="3063577"/>
                      <a:pt x="2862075" y="3069548"/>
                      <a:pt x="2857598" y="3073279"/>
                    </a:cubicBezTo>
                    <a:lnTo>
                      <a:pt x="2857598" y="3073279"/>
                    </a:lnTo>
                    <a:cubicBezTo>
                      <a:pt x="2855358" y="3074772"/>
                      <a:pt x="2853120" y="3075518"/>
                      <a:pt x="2850881" y="3075518"/>
                    </a:cubicBezTo>
                    <a:lnTo>
                      <a:pt x="2850881" y="3075518"/>
                    </a:lnTo>
                    <a:cubicBezTo>
                      <a:pt x="2847896" y="3075518"/>
                      <a:pt x="2844910" y="3074025"/>
                      <a:pt x="2843418" y="3071787"/>
                    </a:cubicBezTo>
                    <a:close/>
                    <a:moveTo>
                      <a:pt x="621671" y="3072533"/>
                    </a:moveTo>
                    <a:cubicBezTo>
                      <a:pt x="617193" y="3068801"/>
                      <a:pt x="616447" y="3062831"/>
                      <a:pt x="620179" y="3058353"/>
                    </a:cubicBezTo>
                    <a:lnTo>
                      <a:pt x="620179" y="3058353"/>
                    </a:lnTo>
                    <a:cubicBezTo>
                      <a:pt x="623910" y="3053875"/>
                      <a:pt x="629880" y="3053129"/>
                      <a:pt x="634358" y="3056861"/>
                    </a:cubicBezTo>
                    <a:lnTo>
                      <a:pt x="634358" y="3056861"/>
                    </a:lnTo>
                    <a:cubicBezTo>
                      <a:pt x="638836" y="3060592"/>
                      <a:pt x="639582" y="3066563"/>
                      <a:pt x="635851" y="3071040"/>
                    </a:cubicBezTo>
                    <a:lnTo>
                      <a:pt x="635851" y="3071040"/>
                    </a:lnTo>
                    <a:cubicBezTo>
                      <a:pt x="633612" y="3073279"/>
                      <a:pt x="630627" y="3074772"/>
                      <a:pt x="628388" y="3074772"/>
                    </a:cubicBezTo>
                    <a:lnTo>
                      <a:pt x="628388" y="3074772"/>
                    </a:lnTo>
                    <a:cubicBezTo>
                      <a:pt x="625403" y="3074772"/>
                      <a:pt x="623164" y="3074025"/>
                      <a:pt x="621671" y="3072533"/>
                    </a:cubicBezTo>
                    <a:close/>
                    <a:moveTo>
                      <a:pt x="2888942" y="3032233"/>
                    </a:moveTo>
                    <a:cubicBezTo>
                      <a:pt x="2885211" y="3027755"/>
                      <a:pt x="2885211" y="3021784"/>
                      <a:pt x="2889689" y="3018053"/>
                    </a:cubicBezTo>
                    <a:lnTo>
                      <a:pt x="2889689" y="3018053"/>
                    </a:lnTo>
                    <a:cubicBezTo>
                      <a:pt x="2894166" y="3014321"/>
                      <a:pt x="2900137" y="3014321"/>
                      <a:pt x="2903868" y="3018799"/>
                    </a:cubicBezTo>
                    <a:lnTo>
                      <a:pt x="2903868" y="3018799"/>
                    </a:lnTo>
                    <a:cubicBezTo>
                      <a:pt x="2907600" y="3023277"/>
                      <a:pt x="2907600" y="3029247"/>
                      <a:pt x="2903122" y="3032979"/>
                    </a:cubicBezTo>
                    <a:lnTo>
                      <a:pt x="2903122" y="3032979"/>
                    </a:lnTo>
                    <a:cubicBezTo>
                      <a:pt x="2900883" y="3034471"/>
                      <a:pt x="2898644" y="3035964"/>
                      <a:pt x="2896405" y="3035964"/>
                    </a:cubicBezTo>
                    <a:lnTo>
                      <a:pt x="2896405" y="3035964"/>
                    </a:lnTo>
                    <a:cubicBezTo>
                      <a:pt x="2893420" y="3035964"/>
                      <a:pt x="2891181" y="3034471"/>
                      <a:pt x="2888942" y="3032233"/>
                    </a:cubicBezTo>
                    <a:close/>
                    <a:moveTo>
                      <a:pt x="575400" y="3032979"/>
                    </a:moveTo>
                    <a:cubicBezTo>
                      <a:pt x="570922" y="3029247"/>
                      <a:pt x="570922" y="3022531"/>
                      <a:pt x="574654" y="3018799"/>
                    </a:cubicBezTo>
                    <a:lnTo>
                      <a:pt x="574654" y="3018799"/>
                    </a:lnTo>
                    <a:cubicBezTo>
                      <a:pt x="578385" y="3014321"/>
                      <a:pt x="585102" y="3014321"/>
                      <a:pt x="588834" y="3018053"/>
                    </a:cubicBezTo>
                    <a:lnTo>
                      <a:pt x="588834" y="3018053"/>
                    </a:lnTo>
                    <a:cubicBezTo>
                      <a:pt x="593312" y="3021784"/>
                      <a:pt x="593312" y="3028501"/>
                      <a:pt x="589580" y="3032233"/>
                    </a:cubicBezTo>
                    <a:lnTo>
                      <a:pt x="589580" y="3032233"/>
                    </a:lnTo>
                    <a:cubicBezTo>
                      <a:pt x="587341" y="3034471"/>
                      <a:pt x="585102" y="3035964"/>
                      <a:pt x="582117" y="3035964"/>
                    </a:cubicBezTo>
                    <a:lnTo>
                      <a:pt x="582117" y="3035964"/>
                    </a:lnTo>
                    <a:cubicBezTo>
                      <a:pt x="579878" y="3035218"/>
                      <a:pt x="577639" y="3034471"/>
                      <a:pt x="575400" y="3032979"/>
                    </a:cubicBezTo>
                    <a:close/>
                    <a:moveTo>
                      <a:pt x="3018053" y="2905361"/>
                    </a:moveTo>
                    <a:cubicBezTo>
                      <a:pt x="3013575" y="2901629"/>
                      <a:pt x="3013575" y="2894913"/>
                      <a:pt x="3017307" y="2891181"/>
                    </a:cubicBezTo>
                    <a:lnTo>
                      <a:pt x="3017307" y="2891181"/>
                    </a:lnTo>
                    <a:cubicBezTo>
                      <a:pt x="3021038" y="2886703"/>
                      <a:pt x="3027755" y="2886703"/>
                      <a:pt x="3031486" y="2890435"/>
                    </a:cubicBezTo>
                    <a:lnTo>
                      <a:pt x="3031486" y="2890435"/>
                    </a:lnTo>
                    <a:cubicBezTo>
                      <a:pt x="3035964" y="2894166"/>
                      <a:pt x="3035964" y="2900883"/>
                      <a:pt x="3032233" y="2904614"/>
                    </a:cubicBezTo>
                    <a:lnTo>
                      <a:pt x="3032233" y="2904614"/>
                    </a:lnTo>
                    <a:cubicBezTo>
                      <a:pt x="3029994" y="2906854"/>
                      <a:pt x="3027755" y="2907600"/>
                      <a:pt x="3024769" y="2907600"/>
                    </a:cubicBezTo>
                    <a:lnTo>
                      <a:pt x="3024769" y="2907600"/>
                    </a:lnTo>
                    <a:cubicBezTo>
                      <a:pt x="3021784" y="2907600"/>
                      <a:pt x="3019545" y="2906854"/>
                      <a:pt x="3018053" y="2905361"/>
                    </a:cubicBezTo>
                    <a:close/>
                    <a:moveTo>
                      <a:pt x="447036" y="2903868"/>
                    </a:moveTo>
                    <a:cubicBezTo>
                      <a:pt x="447036" y="2903868"/>
                      <a:pt x="447036" y="2903868"/>
                      <a:pt x="447036" y="2903868"/>
                    </a:cubicBezTo>
                    <a:lnTo>
                      <a:pt x="447036" y="2903868"/>
                    </a:lnTo>
                    <a:cubicBezTo>
                      <a:pt x="443304" y="2899390"/>
                      <a:pt x="443304" y="2893420"/>
                      <a:pt x="447782" y="2889689"/>
                    </a:cubicBezTo>
                    <a:lnTo>
                      <a:pt x="447782" y="2889689"/>
                    </a:lnTo>
                    <a:cubicBezTo>
                      <a:pt x="452260" y="2885957"/>
                      <a:pt x="458231" y="2885957"/>
                      <a:pt x="461962" y="2890435"/>
                    </a:cubicBezTo>
                    <a:lnTo>
                      <a:pt x="461962" y="2890435"/>
                    </a:lnTo>
                    <a:cubicBezTo>
                      <a:pt x="465694" y="2894913"/>
                      <a:pt x="465694" y="2900883"/>
                      <a:pt x="461216" y="2904614"/>
                    </a:cubicBezTo>
                    <a:lnTo>
                      <a:pt x="461216" y="2904614"/>
                    </a:lnTo>
                    <a:cubicBezTo>
                      <a:pt x="458977" y="2906107"/>
                      <a:pt x="456738" y="2906854"/>
                      <a:pt x="454499" y="2906854"/>
                    </a:cubicBezTo>
                    <a:lnTo>
                      <a:pt x="454499" y="2906854"/>
                    </a:lnTo>
                    <a:cubicBezTo>
                      <a:pt x="451514" y="2907600"/>
                      <a:pt x="449275" y="2906107"/>
                      <a:pt x="447036" y="2903868"/>
                    </a:cubicBezTo>
                    <a:close/>
                    <a:moveTo>
                      <a:pt x="3057607" y="2859836"/>
                    </a:moveTo>
                    <a:cubicBezTo>
                      <a:pt x="3053129" y="2856105"/>
                      <a:pt x="3052383" y="2850134"/>
                      <a:pt x="3056114" y="2845657"/>
                    </a:cubicBezTo>
                    <a:lnTo>
                      <a:pt x="3056114" y="2845657"/>
                    </a:lnTo>
                    <a:cubicBezTo>
                      <a:pt x="3059846" y="2841179"/>
                      <a:pt x="3065816" y="2840433"/>
                      <a:pt x="3070294" y="2844164"/>
                    </a:cubicBezTo>
                    <a:lnTo>
                      <a:pt x="3070294" y="2844164"/>
                    </a:lnTo>
                    <a:cubicBezTo>
                      <a:pt x="3074772" y="2847896"/>
                      <a:pt x="3075518" y="2853866"/>
                      <a:pt x="3071787" y="2858344"/>
                    </a:cubicBezTo>
                    <a:lnTo>
                      <a:pt x="3071787" y="2858344"/>
                    </a:lnTo>
                    <a:lnTo>
                      <a:pt x="3071787" y="2858344"/>
                    </a:lnTo>
                    <a:lnTo>
                      <a:pt x="3071787" y="2858344"/>
                    </a:lnTo>
                    <a:cubicBezTo>
                      <a:pt x="3069548" y="2860583"/>
                      <a:pt x="3066563" y="2862075"/>
                      <a:pt x="3064324" y="2862075"/>
                    </a:cubicBezTo>
                    <a:lnTo>
                      <a:pt x="3064324" y="2862075"/>
                    </a:lnTo>
                    <a:cubicBezTo>
                      <a:pt x="3062085" y="2862075"/>
                      <a:pt x="3059846" y="2861329"/>
                      <a:pt x="3057607" y="2859836"/>
                    </a:cubicBezTo>
                    <a:close/>
                    <a:moveTo>
                      <a:pt x="406736" y="2858344"/>
                    </a:moveTo>
                    <a:lnTo>
                      <a:pt x="406736" y="2858344"/>
                    </a:lnTo>
                    <a:lnTo>
                      <a:pt x="406736" y="2858344"/>
                    </a:lnTo>
                    <a:cubicBezTo>
                      <a:pt x="403004" y="2853866"/>
                      <a:pt x="403750" y="2847896"/>
                      <a:pt x="408228" y="2844164"/>
                    </a:cubicBezTo>
                    <a:lnTo>
                      <a:pt x="408228" y="2844164"/>
                    </a:lnTo>
                    <a:cubicBezTo>
                      <a:pt x="412706" y="2840433"/>
                      <a:pt x="418676" y="2841179"/>
                      <a:pt x="422408" y="2845657"/>
                    </a:cubicBezTo>
                    <a:lnTo>
                      <a:pt x="422408" y="2845657"/>
                    </a:lnTo>
                    <a:cubicBezTo>
                      <a:pt x="426140" y="2850134"/>
                      <a:pt x="425393" y="2856105"/>
                      <a:pt x="420915" y="2859836"/>
                    </a:cubicBezTo>
                    <a:lnTo>
                      <a:pt x="420915" y="2859836"/>
                    </a:lnTo>
                    <a:cubicBezTo>
                      <a:pt x="418676" y="2861329"/>
                      <a:pt x="416438" y="2862075"/>
                      <a:pt x="414199" y="2862075"/>
                    </a:cubicBezTo>
                    <a:lnTo>
                      <a:pt x="414199" y="2862075"/>
                    </a:lnTo>
                    <a:cubicBezTo>
                      <a:pt x="411960" y="2862075"/>
                      <a:pt x="408975" y="2860583"/>
                      <a:pt x="406736" y="2858344"/>
                    </a:cubicBezTo>
                    <a:close/>
                    <a:moveTo>
                      <a:pt x="3095668" y="2812819"/>
                    </a:moveTo>
                    <a:cubicBezTo>
                      <a:pt x="3091190" y="2809088"/>
                      <a:pt x="3090444" y="2803117"/>
                      <a:pt x="3094176" y="2798639"/>
                    </a:cubicBezTo>
                    <a:lnTo>
                      <a:pt x="3094176" y="2798639"/>
                    </a:lnTo>
                    <a:cubicBezTo>
                      <a:pt x="3097907" y="2794162"/>
                      <a:pt x="3103878" y="2793415"/>
                      <a:pt x="3108356" y="2797147"/>
                    </a:cubicBezTo>
                    <a:lnTo>
                      <a:pt x="3108356" y="2797147"/>
                    </a:lnTo>
                    <a:cubicBezTo>
                      <a:pt x="3112833" y="2800878"/>
                      <a:pt x="3113580" y="2806849"/>
                      <a:pt x="3109848" y="2811327"/>
                    </a:cubicBezTo>
                    <a:lnTo>
                      <a:pt x="3109848" y="2811327"/>
                    </a:lnTo>
                    <a:cubicBezTo>
                      <a:pt x="3109848" y="2811327"/>
                      <a:pt x="3109848" y="2811327"/>
                      <a:pt x="3109848" y="2811327"/>
                    </a:cubicBezTo>
                    <a:lnTo>
                      <a:pt x="3109848" y="2811327"/>
                    </a:lnTo>
                    <a:cubicBezTo>
                      <a:pt x="3107609" y="2813566"/>
                      <a:pt x="3104624" y="2815058"/>
                      <a:pt x="3101639" y="2815058"/>
                    </a:cubicBezTo>
                    <a:lnTo>
                      <a:pt x="3101639" y="2815058"/>
                    </a:lnTo>
                    <a:cubicBezTo>
                      <a:pt x="3100146" y="2815058"/>
                      <a:pt x="3097907" y="2814312"/>
                      <a:pt x="3095668" y="2812819"/>
                    </a:cubicBezTo>
                    <a:close/>
                    <a:moveTo>
                      <a:pt x="368674" y="2811327"/>
                    </a:moveTo>
                    <a:cubicBezTo>
                      <a:pt x="364943" y="2806849"/>
                      <a:pt x="365689" y="2800878"/>
                      <a:pt x="370167" y="2797147"/>
                    </a:cubicBezTo>
                    <a:lnTo>
                      <a:pt x="370167" y="2797147"/>
                    </a:lnTo>
                    <a:cubicBezTo>
                      <a:pt x="374645" y="2793415"/>
                      <a:pt x="380615" y="2794162"/>
                      <a:pt x="384346" y="2798639"/>
                    </a:cubicBezTo>
                    <a:lnTo>
                      <a:pt x="384346" y="2798639"/>
                    </a:lnTo>
                    <a:cubicBezTo>
                      <a:pt x="388078" y="2803117"/>
                      <a:pt x="387332" y="2809834"/>
                      <a:pt x="382854" y="2812819"/>
                    </a:cubicBezTo>
                    <a:lnTo>
                      <a:pt x="382854" y="2812819"/>
                    </a:lnTo>
                    <a:cubicBezTo>
                      <a:pt x="380615" y="2814312"/>
                      <a:pt x="379122" y="2815058"/>
                      <a:pt x="376883" y="2815058"/>
                    </a:cubicBezTo>
                    <a:lnTo>
                      <a:pt x="376883" y="2815058"/>
                    </a:lnTo>
                    <a:cubicBezTo>
                      <a:pt x="373898" y="2815058"/>
                      <a:pt x="370913" y="2813566"/>
                      <a:pt x="368674" y="2811327"/>
                    </a:cubicBezTo>
                    <a:close/>
                    <a:moveTo>
                      <a:pt x="3132984" y="2765056"/>
                    </a:moveTo>
                    <a:cubicBezTo>
                      <a:pt x="3128506" y="2762070"/>
                      <a:pt x="3127759" y="2755354"/>
                      <a:pt x="3130745" y="2750876"/>
                    </a:cubicBezTo>
                    <a:lnTo>
                      <a:pt x="3130745" y="2750876"/>
                    </a:lnTo>
                    <a:cubicBezTo>
                      <a:pt x="3133730" y="2746398"/>
                      <a:pt x="3140447" y="2745652"/>
                      <a:pt x="3144924" y="2748637"/>
                    </a:cubicBezTo>
                    <a:lnTo>
                      <a:pt x="3144924" y="2748637"/>
                    </a:lnTo>
                    <a:cubicBezTo>
                      <a:pt x="3149402" y="2751622"/>
                      <a:pt x="3150149" y="2758339"/>
                      <a:pt x="3147163" y="2762817"/>
                    </a:cubicBezTo>
                    <a:lnTo>
                      <a:pt x="3147163" y="2762817"/>
                    </a:lnTo>
                    <a:cubicBezTo>
                      <a:pt x="3144924" y="2765802"/>
                      <a:pt x="3141939" y="2767295"/>
                      <a:pt x="3138954" y="2767295"/>
                    </a:cubicBezTo>
                    <a:lnTo>
                      <a:pt x="3138954" y="2767295"/>
                    </a:lnTo>
                    <a:cubicBezTo>
                      <a:pt x="3136715" y="2767295"/>
                      <a:pt x="3134476" y="2766548"/>
                      <a:pt x="3132984" y="2765056"/>
                    </a:cubicBezTo>
                    <a:close/>
                    <a:moveTo>
                      <a:pt x="332105" y="2762817"/>
                    </a:moveTo>
                    <a:lnTo>
                      <a:pt x="332105" y="2762817"/>
                    </a:lnTo>
                    <a:lnTo>
                      <a:pt x="332105" y="2762817"/>
                    </a:lnTo>
                    <a:cubicBezTo>
                      <a:pt x="329120" y="2758339"/>
                      <a:pt x="329866" y="2751622"/>
                      <a:pt x="334344" y="2748637"/>
                    </a:cubicBezTo>
                    <a:lnTo>
                      <a:pt x="334344" y="2748637"/>
                    </a:lnTo>
                    <a:cubicBezTo>
                      <a:pt x="338822" y="2745652"/>
                      <a:pt x="345539" y="2746398"/>
                      <a:pt x="348524" y="2750876"/>
                    </a:cubicBezTo>
                    <a:lnTo>
                      <a:pt x="348524" y="2750876"/>
                    </a:lnTo>
                    <a:cubicBezTo>
                      <a:pt x="352255" y="2755354"/>
                      <a:pt x="350763" y="2761324"/>
                      <a:pt x="346285" y="2765056"/>
                    </a:cubicBezTo>
                    <a:lnTo>
                      <a:pt x="346285" y="2765056"/>
                    </a:lnTo>
                    <a:cubicBezTo>
                      <a:pt x="344792" y="2766548"/>
                      <a:pt x="342553" y="2767295"/>
                      <a:pt x="340315" y="2767295"/>
                    </a:cubicBezTo>
                    <a:lnTo>
                      <a:pt x="340315" y="2767295"/>
                    </a:lnTo>
                    <a:cubicBezTo>
                      <a:pt x="337329" y="2766548"/>
                      <a:pt x="334344" y="2765056"/>
                      <a:pt x="332105" y="2762817"/>
                    </a:cubicBezTo>
                    <a:close/>
                    <a:moveTo>
                      <a:pt x="3167313" y="2715800"/>
                    </a:moveTo>
                    <a:cubicBezTo>
                      <a:pt x="3162836" y="2712814"/>
                      <a:pt x="3161343" y="2706098"/>
                      <a:pt x="3164328" y="2701620"/>
                    </a:cubicBezTo>
                    <a:lnTo>
                      <a:pt x="3164328" y="2701620"/>
                    </a:lnTo>
                    <a:cubicBezTo>
                      <a:pt x="3167313" y="2697142"/>
                      <a:pt x="3174030" y="2695649"/>
                      <a:pt x="3178508" y="2698635"/>
                    </a:cubicBezTo>
                    <a:lnTo>
                      <a:pt x="3178508" y="2698635"/>
                    </a:lnTo>
                    <a:cubicBezTo>
                      <a:pt x="3182986" y="2701620"/>
                      <a:pt x="3184478" y="2708337"/>
                      <a:pt x="3181493" y="2712814"/>
                    </a:cubicBezTo>
                    <a:lnTo>
                      <a:pt x="3181493" y="2712814"/>
                    </a:lnTo>
                    <a:cubicBezTo>
                      <a:pt x="3179254" y="2715800"/>
                      <a:pt x="3176269" y="2717292"/>
                      <a:pt x="3173284" y="2717292"/>
                    </a:cubicBezTo>
                    <a:lnTo>
                      <a:pt x="3173284" y="2717292"/>
                    </a:lnTo>
                    <a:cubicBezTo>
                      <a:pt x="3171045" y="2717292"/>
                      <a:pt x="3169553" y="2717292"/>
                      <a:pt x="3167313" y="2715800"/>
                    </a:cubicBezTo>
                    <a:close/>
                    <a:moveTo>
                      <a:pt x="297775" y="2712814"/>
                    </a:moveTo>
                    <a:cubicBezTo>
                      <a:pt x="297775" y="2712814"/>
                      <a:pt x="297775" y="2712814"/>
                      <a:pt x="297775" y="2712814"/>
                    </a:cubicBezTo>
                    <a:lnTo>
                      <a:pt x="297775" y="2712814"/>
                    </a:lnTo>
                    <a:cubicBezTo>
                      <a:pt x="294790" y="2708337"/>
                      <a:pt x="295536" y="2701620"/>
                      <a:pt x="300760" y="2698635"/>
                    </a:cubicBezTo>
                    <a:lnTo>
                      <a:pt x="300760" y="2698635"/>
                    </a:lnTo>
                    <a:cubicBezTo>
                      <a:pt x="305238" y="2695649"/>
                      <a:pt x="311955" y="2696396"/>
                      <a:pt x="314940" y="2701620"/>
                    </a:cubicBezTo>
                    <a:lnTo>
                      <a:pt x="314940" y="2701620"/>
                    </a:lnTo>
                    <a:cubicBezTo>
                      <a:pt x="317925" y="2706098"/>
                      <a:pt x="317179" y="2712814"/>
                      <a:pt x="311955" y="2715800"/>
                    </a:cubicBezTo>
                    <a:lnTo>
                      <a:pt x="311955" y="2715800"/>
                    </a:lnTo>
                    <a:cubicBezTo>
                      <a:pt x="310462" y="2717292"/>
                      <a:pt x="308224" y="2717292"/>
                      <a:pt x="305985" y="2717292"/>
                    </a:cubicBezTo>
                    <a:lnTo>
                      <a:pt x="305985" y="2717292"/>
                    </a:lnTo>
                    <a:cubicBezTo>
                      <a:pt x="302999" y="2717292"/>
                      <a:pt x="299268" y="2715800"/>
                      <a:pt x="297775" y="2712814"/>
                    </a:cubicBezTo>
                    <a:close/>
                    <a:moveTo>
                      <a:pt x="3200897" y="2665051"/>
                    </a:moveTo>
                    <a:cubicBezTo>
                      <a:pt x="3196420" y="2662066"/>
                      <a:pt x="3194927" y="2656095"/>
                      <a:pt x="3197912" y="2650871"/>
                    </a:cubicBezTo>
                    <a:lnTo>
                      <a:pt x="3197912" y="2650871"/>
                    </a:lnTo>
                    <a:cubicBezTo>
                      <a:pt x="3200897" y="2646393"/>
                      <a:pt x="3206868" y="2644901"/>
                      <a:pt x="3212092" y="2647886"/>
                    </a:cubicBezTo>
                    <a:lnTo>
                      <a:pt x="3212092" y="2647886"/>
                    </a:lnTo>
                    <a:cubicBezTo>
                      <a:pt x="3216570" y="2650871"/>
                      <a:pt x="3218062" y="2656842"/>
                      <a:pt x="3215077" y="2662066"/>
                    </a:cubicBezTo>
                    <a:lnTo>
                      <a:pt x="3215077" y="2662066"/>
                    </a:lnTo>
                    <a:cubicBezTo>
                      <a:pt x="3212838" y="2665051"/>
                      <a:pt x="3209853" y="2666544"/>
                      <a:pt x="3206121" y="2666544"/>
                    </a:cubicBezTo>
                    <a:lnTo>
                      <a:pt x="3206121" y="2666544"/>
                    </a:lnTo>
                    <a:cubicBezTo>
                      <a:pt x="3204629" y="2667290"/>
                      <a:pt x="3202390" y="2666544"/>
                      <a:pt x="3200897" y="2665051"/>
                    </a:cubicBezTo>
                    <a:close/>
                    <a:moveTo>
                      <a:pt x="264192" y="2662066"/>
                    </a:moveTo>
                    <a:cubicBezTo>
                      <a:pt x="264192" y="2662066"/>
                      <a:pt x="264192" y="2662066"/>
                      <a:pt x="264192" y="2662066"/>
                    </a:cubicBezTo>
                    <a:lnTo>
                      <a:pt x="264192" y="2662066"/>
                    </a:lnTo>
                    <a:cubicBezTo>
                      <a:pt x="261206" y="2657588"/>
                      <a:pt x="262699" y="2650871"/>
                      <a:pt x="267177" y="2647886"/>
                    </a:cubicBezTo>
                    <a:lnTo>
                      <a:pt x="267177" y="2647886"/>
                    </a:lnTo>
                    <a:cubicBezTo>
                      <a:pt x="271655" y="2644901"/>
                      <a:pt x="278371" y="2646393"/>
                      <a:pt x="281357" y="2650871"/>
                    </a:cubicBezTo>
                    <a:lnTo>
                      <a:pt x="281357" y="2650871"/>
                    </a:lnTo>
                    <a:cubicBezTo>
                      <a:pt x="284342" y="2655349"/>
                      <a:pt x="282849" y="2662066"/>
                      <a:pt x="278371" y="2665051"/>
                    </a:cubicBezTo>
                    <a:lnTo>
                      <a:pt x="278371" y="2665051"/>
                    </a:lnTo>
                    <a:cubicBezTo>
                      <a:pt x="276879" y="2665797"/>
                      <a:pt x="274640" y="2666544"/>
                      <a:pt x="273147" y="2666544"/>
                    </a:cubicBezTo>
                    <a:lnTo>
                      <a:pt x="273147" y="2666544"/>
                    </a:lnTo>
                    <a:cubicBezTo>
                      <a:pt x="269416" y="2667290"/>
                      <a:pt x="266430" y="2665051"/>
                      <a:pt x="264192" y="2662066"/>
                    </a:cubicBezTo>
                    <a:close/>
                    <a:moveTo>
                      <a:pt x="232847" y="2610571"/>
                    </a:moveTo>
                    <a:cubicBezTo>
                      <a:pt x="229862" y="2606093"/>
                      <a:pt x="231354" y="2599377"/>
                      <a:pt x="236578" y="2596391"/>
                    </a:cubicBezTo>
                    <a:lnTo>
                      <a:pt x="236578" y="2596391"/>
                    </a:lnTo>
                    <a:cubicBezTo>
                      <a:pt x="241802" y="2593406"/>
                      <a:pt x="247773" y="2594899"/>
                      <a:pt x="250758" y="2600123"/>
                    </a:cubicBezTo>
                    <a:lnTo>
                      <a:pt x="250758" y="2600123"/>
                    </a:lnTo>
                    <a:cubicBezTo>
                      <a:pt x="253743" y="2605347"/>
                      <a:pt x="252251" y="2611317"/>
                      <a:pt x="247027" y="2614302"/>
                    </a:cubicBezTo>
                    <a:lnTo>
                      <a:pt x="247027" y="2614302"/>
                    </a:lnTo>
                    <a:cubicBezTo>
                      <a:pt x="245534" y="2615049"/>
                      <a:pt x="243295" y="2615795"/>
                      <a:pt x="241802" y="2615795"/>
                    </a:cubicBezTo>
                    <a:lnTo>
                      <a:pt x="241802" y="2615795"/>
                    </a:lnTo>
                    <a:cubicBezTo>
                      <a:pt x="238071" y="2615049"/>
                      <a:pt x="235086" y="2613556"/>
                      <a:pt x="232847" y="2610571"/>
                    </a:cubicBezTo>
                    <a:close/>
                    <a:moveTo>
                      <a:pt x="3232242" y="2613556"/>
                    </a:moveTo>
                    <a:cubicBezTo>
                      <a:pt x="3227018" y="2610571"/>
                      <a:pt x="3225525" y="2604601"/>
                      <a:pt x="3228510" y="2599377"/>
                    </a:cubicBezTo>
                    <a:lnTo>
                      <a:pt x="3228510" y="2599377"/>
                    </a:lnTo>
                    <a:cubicBezTo>
                      <a:pt x="3231496" y="2594152"/>
                      <a:pt x="3237466" y="2592660"/>
                      <a:pt x="3242690" y="2595645"/>
                    </a:cubicBezTo>
                    <a:lnTo>
                      <a:pt x="3242690" y="2595645"/>
                    </a:lnTo>
                    <a:cubicBezTo>
                      <a:pt x="3247914" y="2598630"/>
                      <a:pt x="3249407" y="2604601"/>
                      <a:pt x="3246422" y="2609825"/>
                    </a:cubicBezTo>
                    <a:lnTo>
                      <a:pt x="3246422" y="2609825"/>
                    </a:lnTo>
                    <a:cubicBezTo>
                      <a:pt x="3244183" y="2612810"/>
                      <a:pt x="3241198" y="2615049"/>
                      <a:pt x="3237466" y="2615049"/>
                    </a:cubicBezTo>
                    <a:lnTo>
                      <a:pt x="3237466" y="2615049"/>
                    </a:lnTo>
                    <a:cubicBezTo>
                      <a:pt x="3235974" y="2615049"/>
                      <a:pt x="3233735" y="2615049"/>
                      <a:pt x="3232242" y="2613556"/>
                    </a:cubicBezTo>
                    <a:close/>
                    <a:moveTo>
                      <a:pt x="203741" y="2557583"/>
                    </a:moveTo>
                    <a:cubicBezTo>
                      <a:pt x="200756" y="2552359"/>
                      <a:pt x="202995" y="2546389"/>
                      <a:pt x="208219" y="2544150"/>
                    </a:cubicBezTo>
                    <a:lnTo>
                      <a:pt x="208219" y="2544150"/>
                    </a:lnTo>
                    <a:cubicBezTo>
                      <a:pt x="213443" y="2541165"/>
                      <a:pt x="219413" y="2543404"/>
                      <a:pt x="221652" y="2548628"/>
                    </a:cubicBezTo>
                    <a:lnTo>
                      <a:pt x="221652" y="2548628"/>
                    </a:lnTo>
                    <a:cubicBezTo>
                      <a:pt x="224637" y="2553852"/>
                      <a:pt x="222399" y="2559822"/>
                      <a:pt x="217174" y="2562061"/>
                    </a:cubicBezTo>
                    <a:lnTo>
                      <a:pt x="217174" y="2562061"/>
                    </a:lnTo>
                    <a:cubicBezTo>
                      <a:pt x="215682" y="2562807"/>
                      <a:pt x="214189" y="2563554"/>
                      <a:pt x="212697" y="2563554"/>
                    </a:cubicBezTo>
                    <a:lnTo>
                      <a:pt x="212697" y="2563554"/>
                    </a:lnTo>
                    <a:cubicBezTo>
                      <a:pt x="208965" y="2562807"/>
                      <a:pt x="205234" y="2560569"/>
                      <a:pt x="203741" y="2557583"/>
                    </a:cubicBezTo>
                    <a:close/>
                    <a:moveTo>
                      <a:pt x="3262094" y="2561315"/>
                    </a:moveTo>
                    <a:cubicBezTo>
                      <a:pt x="3256870" y="2558330"/>
                      <a:pt x="3255377" y="2552359"/>
                      <a:pt x="3257616" y="2547881"/>
                    </a:cubicBezTo>
                    <a:lnTo>
                      <a:pt x="3257616" y="2547881"/>
                    </a:lnTo>
                    <a:cubicBezTo>
                      <a:pt x="3260601" y="2542657"/>
                      <a:pt x="3266572" y="2541165"/>
                      <a:pt x="3271050" y="2543404"/>
                    </a:cubicBezTo>
                    <a:lnTo>
                      <a:pt x="3271050" y="2543404"/>
                    </a:lnTo>
                    <a:cubicBezTo>
                      <a:pt x="3276274" y="2546389"/>
                      <a:pt x="3277766" y="2552359"/>
                      <a:pt x="3275528" y="2556837"/>
                    </a:cubicBezTo>
                    <a:lnTo>
                      <a:pt x="3275528" y="2556837"/>
                    </a:lnTo>
                    <a:lnTo>
                      <a:pt x="3275528" y="2556837"/>
                    </a:lnTo>
                    <a:lnTo>
                      <a:pt x="3275528" y="2556837"/>
                    </a:lnTo>
                    <a:cubicBezTo>
                      <a:pt x="3274035" y="2560569"/>
                      <a:pt x="3270303" y="2562061"/>
                      <a:pt x="3266572" y="2562061"/>
                    </a:cubicBezTo>
                    <a:lnTo>
                      <a:pt x="3266572" y="2562061"/>
                    </a:lnTo>
                    <a:cubicBezTo>
                      <a:pt x="3265079" y="2562061"/>
                      <a:pt x="3263587" y="2562061"/>
                      <a:pt x="3262094" y="2561315"/>
                    </a:cubicBezTo>
                    <a:close/>
                    <a:moveTo>
                      <a:pt x="176128" y="2503103"/>
                    </a:moveTo>
                    <a:lnTo>
                      <a:pt x="176128" y="2503103"/>
                    </a:lnTo>
                    <a:lnTo>
                      <a:pt x="176128" y="2503103"/>
                    </a:lnTo>
                    <a:cubicBezTo>
                      <a:pt x="173889" y="2497879"/>
                      <a:pt x="175381" y="2491909"/>
                      <a:pt x="180606" y="2489670"/>
                    </a:cubicBezTo>
                    <a:lnTo>
                      <a:pt x="180606" y="2489670"/>
                    </a:lnTo>
                    <a:cubicBezTo>
                      <a:pt x="185830" y="2487431"/>
                      <a:pt x="191800" y="2488923"/>
                      <a:pt x="194039" y="2494147"/>
                    </a:cubicBezTo>
                    <a:lnTo>
                      <a:pt x="194039" y="2494147"/>
                    </a:lnTo>
                    <a:cubicBezTo>
                      <a:pt x="196278" y="2499372"/>
                      <a:pt x="194785" y="2505342"/>
                      <a:pt x="189561" y="2507581"/>
                    </a:cubicBezTo>
                    <a:lnTo>
                      <a:pt x="189561" y="2507581"/>
                    </a:lnTo>
                    <a:cubicBezTo>
                      <a:pt x="188069" y="2508327"/>
                      <a:pt x="186576" y="2508327"/>
                      <a:pt x="185083" y="2508327"/>
                    </a:cubicBezTo>
                    <a:lnTo>
                      <a:pt x="185083" y="2508327"/>
                    </a:lnTo>
                    <a:cubicBezTo>
                      <a:pt x="181352" y="2509074"/>
                      <a:pt x="177620" y="2506835"/>
                      <a:pt x="176128" y="2503103"/>
                    </a:cubicBezTo>
                    <a:close/>
                    <a:moveTo>
                      <a:pt x="3289708" y="2507581"/>
                    </a:moveTo>
                    <a:cubicBezTo>
                      <a:pt x="3284483" y="2505342"/>
                      <a:pt x="3282244" y="2499372"/>
                      <a:pt x="3285230" y="2494147"/>
                    </a:cubicBezTo>
                    <a:lnTo>
                      <a:pt x="3285230" y="2494147"/>
                    </a:lnTo>
                    <a:cubicBezTo>
                      <a:pt x="3287468" y="2488923"/>
                      <a:pt x="3293439" y="2486684"/>
                      <a:pt x="3298663" y="2489670"/>
                    </a:cubicBezTo>
                    <a:lnTo>
                      <a:pt x="3298663" y="2489670"/>
                    </a:lnTo>
                    <a:cubicBezTo>
                      <a:pt x="3303887" y="2491909"/>
                      <a:pt x="3306126" y="2497879"/>
                      <a:pt x="3303141" y="2503103"/>
                    </a:cubicBezTo>
                    <a:lnTo>
                      <a:pt x="3303141" y="2503103"/>
                    </a:lnTo>
                    <a:lnTo>
                      <a:pt x="3303141" y="2503103"/>
                    </a:lnTo>
                    <a:lnTo>
                      <a:pt x="3303141" y="2503103"/>
                    </a:lnTo>
                    <a:cubicBezTo>
                      <a:pt x="3301648" y="2506835"/>
                      <a:pt x="3297917" y="2509074"/>
                      <a:pt x="3294185" y="2509074"/>
                    </a:cubicBezTo>
                    <a:lnTo>
                      <a:pt x="3294185" y="2509074"/>
                    </a:lnTo>
                    <a:cubicBezTo>
                      <a:pt x="3292693" y="2508327"/>
                      <a:pt x="3291200" y="2508327"/>
                      <a:pt x="3289708" y="2507581"/>
                    </a:cubicBezTo>
                    <a:close/>
                    <a:moveTo>
                      <a:pt x="150753" y="2448623"/>
                    </a:moveTo>
                    <a:cubicBezTo>
                      <a:pt x="148514" y="2443399"/>
                      <a:pt x="150753" y="2437428"/>
                      <a:pt x="155978" y="2435190"/>
                    </a:cubicBezTo>
                    <a:lnTo>
                      <a:pt x="155978" y="2435190"/>
                    </a:lnTo>
                    <a:cubicBezTo>
                      <a:pt x="161202" y="2432950"/>
                      <a:pt x="167172" y="2435190"/>
                      <a:pt x="169411" y="2440414"/>
                    </a:cubicBezTo>
                    <a:lnTo>
                      <a:pt x="169411" y="2440414"/>
                    </a:lnTo>
                    <a:cubicBezTo>
                      <a:pt x="171650" y="2445638"/>
                      <a:pt x="169411" y="2451608"/>
                      <a:pt x="164187" y="2453847"/>
                    </a:cubicBezTo>
                    <a:lnTo>
                      <a:pt x="164187" y="2453847"/>
                    </a:lnTo>
                    <a:cubicBezTo>
                      <a:pt x="162694" y="2454593"/>
                      <a:pt x="161202" y="2454593"/>
                      <a:pt x="159709" y="2454593"/>
                    </a:cubicBezTo>
                    <a:lnTo>
                      <a:pt x="159709" y="2454593"/>
                    </a:lnTo>
                    <a:cubicBezTo>
                      <a:pt x="155978" y="2454593"/>
                      <a:pt x="152246" y="2452355"/>
                      <a:pt x="150753" y="2448623"/>
                    </a:cubicBezTo>
                    <a:close/>
                    <a:moveTo>
                      <a:pt x="3315828" y="2453101"/>
                    </a:moveTo>
                    <a:cubicBezTo>
                      <a:pt x="3310604" y="2450862"/>
                      <a:pt x="3308365" y="2444891"/>
                      <a:pt x="3310604" y="2439667"/>
                    </a:cubicBezTo>
                    <a:lnTo>
                      <a:pt x="3310604" y="2439667"/>
                    </a:lnTo>
                    <a:cubicBezTo>
                      <a:pt x="3312843" y="2434443"/>
                      <a:pt x="3318813" y="2432204"/>
                      <a:pt x="3324037" y="2434443"/>
                    </a:cubicBezTo>
                    <a:lnTo>
                      <a:pt x="3324037" y="2434443"/>
                    </a:lnTo>
                    <a:cubicBezTo>
                      <a:pt x="3329262" y="2436682"/>
                      <a:pt x="3331500" y="2442653"/>
                      <a:pt x="3329262" y="2447877"/>
                    </a:cubicBezTo>
                    <a:lnTo>
                      <a:pt x="3329262" y="2447877"/>
                    </a:lnTo>
                    <a:cubicBezTo>
                      <a:pt x="3327769" y="2451608"/>
                      <a:pt x="3324037" y="2453847"/>
                      <a:pt x="3320306" y="2453847"/>
                    </a:cubicBezTo>
                    <a:lnTo>
                      <a:pt x="3320306" y="2453847"/>
                    </a:lnTo>
                    <a:cubicBezTo>
                      <a:pt x="3318813" y="2453847"/>
                      <a:pt x="3317321" y="2453101"/>
                      <a:pt x="3315828" y="2453101"/>
                    </a:cubicBezTo>
                    <a:close/>
                    <a:moveTo>
                      <a:pt x="126872" y="2392650"/>
                    </a:moveTo>
                    <a:cubicBezTo>
                      <a:pt x="124633" y="2387426"/>
                      <a:pt x="127618" y="2381456"/>
                      <a:pt x="132842" y="2379217"/>
                    </a:cubicBezTo>
                    <a:lnTo>
                      <a:pt x="132842" y="2379217"/>
                    </a:lnTo>
                    <a:cubicBezTo>
                      <a:pt x="138066" y="2376978"/>
                      <a:pt x="144037" y="2379963"/>
                      <a:pt x="146276" y="2384441"/>
                    </a:cubicBezTo>
                    <a:lnTo>
                      <a:pt x="146276" y="2384441"/>
                    </a:lnTo>
                    <a:cubicBezTo>
                      <a:pt x="148514" y="2389665"/>
                      <a:pt x="145529" y="2395635"/>
                      <a:pt x="140305" y="2397874"/>
                    </a:cubicBezTo>
                    <a:lnTo>
                      <a:pt x="140305" y="2397874"/>
                    </a:lnTo>
                    <a:cubicBezTo>
                      <a:pt x="138813" y="2398621"/>
                      <a:pt x="138066" y="2398621"/>
                      <a:pt x="136574" y="2398621"/>
                    </a:cubicBezTo>
                    <a:lnTo>
                      <a:pt x="136574" y="2398621"/>
                    </a:lnTo>
                    <a:cubicBezTo>
                      <a:pt x="132096" y="2399367"/>
                      <a:pt x="128364" y="2396382"/>
                      <a:pt x="126872" y="2392650"/>
                    </a:cubicBezTo>
                    <a:close/>
                    <a:moveTo>
                      <a:pt x="3339710" y="2397128"/>
                    </a:moveTo>
                    <a:cubicBezTo>
                      <a:pt x="3334486" y="2394889"/>
                      <a:pt x="3332247" y="2388919"/>
                      <a:pt x="3333739" y="2383695"/>
                    </a:cubicBezTo>
                    <a:lnTo>
                      <a:pt x="3333739" y="2383695"/>
                    </a:lnTo>
                    <a:cubicBezTo>
                      <a:pt x="3335978" y="2378470"/>
                      <a:pt x="3341949" y="2376232"/>
                      <a:pt x="3347173" y="2377724"/>
                    </a:cubicBezTo>
                    <a:lnTo>
                      <a:pt x="3347173" y="2377724"/>
                    </a:lnTo>
                    <a:cubicBezTo>
                      <a:pt x="3352397" y="2379963"/>
                      <a:pt x="3354636" y="2385933"/>
                      <a:pt x="3353143" y="2391158"/>
                    </a:cubicBezTo>
                    <a:lnTo>
                      <a:pt x="3353143" y="2391158"/>
                    </a:lnTo>
                    <a:cubicBezTo>
                      <a:pt x="3351651" y="2394889"/>
                      <a:pt x="3347919" y="2397874"/>
                      <a:pt x="3343441" y="2397874"/>
                    </a:cubicBezTo>
                    <a:lnTo>
                      <a:pt x="3343441" y="2397874"/>
                    </a:lnTo>
                    <a:cubicBezTo>
                      <a:pt x="3342695" y="2397874"/>
                      <a:pt x="3341202" y="2397874"/>
                      <a:pt x="3339710" y="2397128"/>
                    </a:cubicBezTo>
                    <a:close/>
                    <a:moveTo>
                      <a:pt x="105229" y="2335931"/>
                    </a:moveTo>
                    <a:cubicBezTo>
                      <a:pt x="102990" y="2330707"/>
                      <a:pt x="105975" y="2324737"/>
                      <a:pt x="111199" y="2323244"/>
                    </a:cubicBezTo>
                    <a:lnTo>
                      <a:pt x="111199" y="2323244"/>
                    </a:lnTo>
                    <a:cubicBezTo>
                      <a:pt x="116423" y="2321005"/>
                      <a:pt x="122394" y="2323990"/>
                      <a:pt x="123886" y="2329214"/>
                    </a:cubicBezTo>
                    <a:lnTo>
                      <a:pt x="123886" y="2329214"/>
                    </a:lnTo>
                    <a:cubicBezTo>
                      <a:pt x="126125" y="2334439"/>
                      <a:pt x="123140" y="2340409"/>
                      <a:pt x="117916" y="2341901"/>
                    </a:cubicBezTo>
                    <a:lnTo>
                      <a:pt x="117916" y="2341901"/>
                    </a:lnTo>
                    <a:cubicBezTo>
                      <a:pt x="116423" y="2342648"/>
                      <a:pt x="115677" y="2342648"/>
                      <a:pt x="114184" y="2342648"/>
                    </a:cubicBezTo>
                    <a:lnTo>
                      <a:pt x="114184" y="2342648"/>
                    </a:lnTo>
                    <a:cubicBezTo>
                      <a:pt x="110453" y="2342648"/>
                      <a:pt x="106721" y="2340409"/>
                      <a:pt x="105229" y="2335931"/>
                    </a:cubicBezTo>
                    <a:close/>
                    <a:moveTo>
                      <a:pt x="3362099" y="2341155"/>
                    </a:moveTo>
                    <a:cubicBezTo>
                      <a:pt x="3356875" y="2338916"/>
                      <a:pt x="3353889" y="2333692"/>
                      <a:pt x="3356129" y="2328468"/>
                    </a:cubicBezTo>
                    <a:lnTo>
                      <a:pt x="3356129" y="2328468"/>
                    </a:lnTo>
                    <a:cubicBezTo>
                      <a:pt x="3358367" y="2323244"/>
                      <a:pt x="3363591" y="2320259"/>
                      <a:pt x="3368816" y="2322498"/>
                    </a:cubicBezTo>
                    <a:lnTo>
                      <a:pt x="3368816" y="2322498"/>
                    </a:lnTo>
                    <a:cubicBezTo>
                      <a:pt x="3374040" y="2324737"/>
                      <a:pt x="3377025" y="2329961"/>
                      <a:pt x="3374786" y="2335185"/>
                    </a:cubicBezTo>
                    <a:lnTo>
                      <a:pt x="3374786" y="2335185"/>
                    </a:lnTo>
                    <a:cubicBezTo>
                      <a:pt x="3373293" y="2339663"/>
                      <a:pt x="3369562" y="2341901"/>
                      <a:pt x="3365084" y="2341901"/>
                    </a:cubicBezTo>
                    <a:lnTo>
                      <a:pt x="3365084" y="2341901"/>
                    </a:lnTo>
                    <a:cubicBezTo>
                      <a:pt x="3364338" y="2341901"/>
                      <a:pt x="3362845" y="2341155"/>
                      <a:pt x="3362099" y="2341155"/>
                    </a:cubicBezTo>
                    <a:close/>
                    <a:moveTo>
                      <a:pt x="85079" y="2278466"/>
                    </a:moveTo>
                    <a:cubicBezTo>
                      <a:pt x="83586" y="2273242"/>
                      <a:pt x="86571" y="2267271"/>
                      <a:pt x="91795" y="2265779"/>
                    </a:cubicBezTo>
                    <a:lnTo>
                      <a:pt x="91795" y="2265779"/>
                    </a:lnTo>
                    <a:cubicBezTo>
                      <a:pt x="97019" y="2264286"/>
                      <a:pt x="102990" y="2267271"/>
                      <a:pt x="104483" y="2272495"/>
                    </a:cubicBezTo>
                    <a:lnTo>
                      <a:pt x="104483" y="2272495"/>
                    </a:lnTo>
                    <a:cubicBezTo>
                      <a:pt x="105975" y="2277719"/>
                      <a:pt x="102990" y="2283690"/>
                      <a:pt x="97766" y="2285183"/>
                    </a:cubicBezTo>
                    <a:lnTo>
                      <a:pt x="97766" y="2285183"/>
                    </a:lnTo>
                    <a:cubicBezTo>
                      <a:pt x="97019" y="2285183"/>
                      <a:pt x="95527" y="2285929"/>
                      <a:pt x="94781" y="2285929"/>
                    </a:cubicBezTo>
                    <a:lnTo>
                      <a:pt x="94781" y="2285929"/>
                    </a:lnTo>
                    <a:cubicBezTo>
                      <a:pt x="90303" y="2285929"/>
                      <a:pt x="86571" y="2282944"/>
                      <a:pt x="85079" y="2278466"/>
                    </a:cubicBezTo>
                    <a:close/>
                    <a:moveTo>
                      <a:pt x="3382249" y="2283690"/>
                    </a:moveTo>
                    <a:cubicBezTo>
                      <a:pt x="3377025" y="2282197"/>
                      <a:pt x="3374040" y="2276227"/>
                      <a:pt x="3375532" y="2271003"/>
                    </a:cubicBezTo>
                    <a:lnTo>
                      <a:pt x="3375532" y="2271003"/>
                    </a:lnTo>
                    <a:cubicBezTo>
                      <a:pt x="3377025" y="2265779"/>
                      <a:pt x="3382996" y="2262793"/>
                      <a:pt x="3388220" y="2264286"/>
                    </a:cubicBezTo>
                    <a:lnTo>
                      <a:pt x="3388220" y="2264286"/>
                    </a:lnTo>
                    <a:cubicBezTo>
                      <a:pt x="3393444" y="2265779"/>
                      <a:pt x="3396429" y="2271749"/>
                      <a:pt x="3394936" y="2276973"/>
                    </a:cubicBezTo>
                    <a:lnTo>
                      <a:pt x="3394936" y="2276973"/>
                    </a:lnTo>
                    <a:cubicBezTo>
                      <a:pt x="3393444" y="2281451"/>
                      <a:pt x="3389712" y="2283690"/>
                      <a:pt x="3385234" y="2283690"/>
                    </a:cubicBezTo>
                    <a:lnTo>
                      <a:pt x="3385234" y="2283690"/>
                    </a:lnTo>
                    <a:cubicBezTo>
                      <a:pt x="3383742" y="2284436"/>
                      <a:pt x="3382996" y="2284436"/>
                      <a:pt x="3382249" y="2283690"/>
                    </a:cubicBezTo>
                    <a:close/>
                    <a:moveTo>
                      <a:pt x="67167" y="2221000"/>
                    </a:moveTo>
                    <a:lnTo>
                      <a:pt x="67167" y="2221000"/>
                    </a:lnTo>
                    <a:lnTo>
                      <a:pt x="67167" y="2221000"/>
                    </a:lnTo>
                    <a:cubicBezTo>
                      <a:pt x="65675" y="2215030"/>
                      <a:pt x="68660" y="2209806"/>
                      <a:pt x="74630" y="2208313"/>
                    </a:cubicBezTo>
                    <a:lnTo>
                      <a:pt x="74630" y="2208313"/>
                    </a:lnTo>
                    <a:cubicBezTo>
                      <a:pt x="79855" y="2206821"/>
                      <a:pt x="85825" y="2209806"/>
                      <a:pt x="87318" y="2215030"/>
                    </a:cubicBezTo>
                    <a:lnTo>
                      <a:pt x="87318" y="2215030"/>
                    </a:lnTo>
                    <a:cubicBezTo>
                      <a:pt x="88810" y="2220254"/>
                      <a:pt x="85825" y="2226224"/>
                      <a:pt x="80601" y="2227717"/>
                    </a:cubicBezTo>
                    <a:lnTo>
                      <a:pt x="80601" y="2227717"/>
                    </a:lnTo>
                    <a:cubicBezTo>
                      <a:pt x="79855" y="2227717"/>
                      <a:pt x="78362" y="2228463"/>
                      <a:pt x="77616" y="2228463"/>
                    </a:cubicBezTo>
                    <a:lnTo>
                      <a:pt x="77616" y="2228463"/>
                    </a:lnTo>
                    <a:cubicBezTo>
                      <a:pt x="72391" y="2227717"/>
                      <a:pt x="68660" y="2225478"/>
                      <a:pt x="67167" y="2221000"/>
                    </a:cubicBezTo>
                    <a:close/>
                    <a:moveTo>
                      <a:pt x="3400160" y="2226224"/>
                    </a:moveTo>
                    <a:cubicBezTo>
                      <a:pt x="3394936" y="2224732"/>
                      <a:pt x="3391951" y="2218761"/>
                      <a:pt x="3393444" y="2213537"/>
                    </a:cubicBezTo>
                    <a:lnTo>
                      <a:pt x="3393444" y="2213537"/>
                    </a:lnTo>
                    <a:cubicBezTo>
                      <a:pt x="3394936" y="2208313"/>
                      <a:pt x="3400907" y="2205328"/>
                      <a:pt x="3406131" y="2206821"/>
                    </a:cubicBezTo>
                    <a:lnTo>
                      <a:pt x="3406131" y="2206821"/>
                    </a:lnTo>
                    <a:cubicBezTo>
                      <a:pt x="3411355" y="2208313"/>
                      <a:pt x="3414340" y="2214284"/>
                      <a:pt x="3412848" y="2219508"/>
                    </a:cubicBezTo>
                    <a:lnTo>
                      <a:pt x="3412848" y="2219508"/>
                    </a:lnTo>
                    <a:cubicBezTo>
                      <a:pt x="3411355" y="2223985"/>
                      <a:pt x="3407623" y="2226971"/>
                      <a:pt x="3403145" y="2226971"/>
                    </a:cubicBezTo>
                    <a:lnTo>
                      <a:pt x="3403145" y="2226971"/>
                    </a:lnTo>
                    <a:cubicBezTo>
                      <a:pt x="3401653" y="2226224"/>
                      <a:pt x="3400907" y="2226224"/>
                      <a:pt x="3400160" y="2226224"/>
                    </a:cubicBezTo>
                    <a:close/>
                    <a:moveTo>
                      <a:pt x="51495" y="2162042"/>
                    </a:moveTo>
                    <a:cubicBezTo>
                      <a:pt x="50002" y="2156818"/>
                      <a:pt x="53734" y="2150848"/>
                      <a:pt x="58958" y="2149355"/>
                    </a:cubicBezTo>
                    <a:lnTo>
                      <a:pt x="58958" y="2149355"/>
                    </a:lnTo>
                    <a:cubicBezTo>
                      <a:pt x="64182" y="2147863"/>
                      <a:pt x="70153" y="2151594"/>
                      <a:pt x="71645" y="2156818"/>
                    </a:cubicBezTo>
                    <a:lnTo>
                      <a:pt x="71645" y="2156818"/>
                    </a:lnTo>
                    <a:cubicBezTo>
                      <a:pt x="73138" y="2162042"/>
                      <a:pt x="69406" y="2168013"/>
                      <a:pt x="64182" y="2169505"/>
                    </a:cubicBezTo>
                    <a:lnTo>
                      <a:pt x="64182" y="2169505"/>
                    </a:lnTo>
                    <a:cubicBezTo>
                      <a:pt x="63436" y="2169505"/>
                      <a:pt x="62690" y="2169505"/>
                      <a:pt x="61943" y="2169505"/>
                    </a:cubicBezTo>
                    <a:lnTo>
                      <a:pt x="61943" y="2169505"/>
                    </a:lnTo>
                    <a:cubicBezTo>
                      <a:pt x="56719" y="2169505"/>
                      <a:pt x="52988" y="2166520"/>
                      <a:pt x="51495" y="2162042"/>
                    </a:cubicBezTo>
                    <a:close/>
                    <a:moveTo>
                      <a:pt x="3415833" y="2168013"/>
                    </a:moveTo>
                    <a:cubicBezTo>
                      <a:pt x="3410609" y="2166520"/>
                      <a:pt x="3406877" y="2161296"/>
                      <a:pt x="3408370" y="2155326"/>
                    </a:cubicBezTo>
                    <a:lnTo>
                      <a:pt x="3408370" y="2155326"/>
                    </a:lnTo>
                    <a:cubicBezTo>
                      <a:pt x="3409862" y="2150101"/>
                      <a:pt x="3415086" y="2146370"/>
                      <a:pt x="3421057" y="2147863"/>
                    </a:cubicBezTo>
                    <a:lnTo>
                      <a:pt x="3421057" y="2147863"/>
                    </a:lnTo>
                    <a:cubicBezTo>
                      <a:pt x="3426281" y="2149355"/>
                      <a:pt x="3430012" y="2154579"/>
                      <a:pt x="3428520" y="2159803"/>
                    </a:cubicBezTo>
                    <a:lnTo>
                      <a:pt x="3428520" y="2159803"/>
                    </a:lnTo>
                    <a:cubicBezTo>
                      <a:pt x="3427027" y="2164281"/>
                      <a:pt x="3423296" y="2167267"/>
                      <a:pt x="3418818" y="2167267"/>
                    </a:cubicBezTo>
                    <a:lnTo>
                      <a:pt x="3418818" y="2167267"/>
                    </a:lnTo>
                    <a:cubicBezTo>
                      <a:pt x="3417325" y="2168013"/>
                      <a:pt x="3416579" y="2168013"/>
                      <a:pt x="3415833" y="2168013"/>
                    </a:cubicBezTo>
                    <a:close/>
                    <a:moveTo>
                      <a:pt x="38061" y="2103084"/>
                    </a:moveTo>
                    <a:cubicBezTo>
                      <a:pt x="36569" y="2097860"/>
                      <a:pt x="40300" y="2091890"/>
                      <a:pt x="46271" y="2091143"/>
                    </a:cubicBezTo>
                    <a:lnTo>
                      <a:pt x="46271" y="2091143"/>
                    </a:lnTo>
                    <a:cubicBezTo>
                      <a:pt x="51495" y="2089651"/>
                      <a:pt x="57465" y="2093382"/>
                      <a:pt x="58212" y="2099353"/>
                    </a:cubicBezTo>
                    <a:lnTo>
                      <a:pt x="58212" y="2099353"/>
                    </a:lnTo>
                    <a:cubicBezTo>
                      <a:pt x="59704" y="2104577"/>
                      <a:pt x="55973" y="2110547"/>
                      <a:pt x="50002" y="2111294"/>
                    </a:cubicBezTo>
                    <a:lnTo>
                      <a:pt x="50002" y="2111294"/>
                    </a:lnTo>
                    <a:cubicBezTo>
                      <a:pt x="49256" y="2111294"/>
                      <a:pt x="48510" y="2111294"/>
                      <a:pt x="47763" y="2111294"/>
                    </a:cubicBezTo>
                    <a:lnTo>
                      <a:pt x="47763" y="2111294"/>
                    </a:lnTo>
                    <a:cubicBezTo>
                      <a:pt x="43286" y="2111294"/>
                      <a:pt x="38808" y="2107562"/>
                      <a:pt x="38061" y="2103084"/>
                    </a:cubicBezTo>
                    <a:close/>
                    <a:moveTo>
                      <a:pt x="3430012" y="2109055"/>
                    </a:moveTo>
                    <a:cubicBezTo>
                      <a:pt x="3424788" y="2107562"/>
                      <a:pt x="3421057" y="2102338"/>
                      <a:pt x="3421803" y="2097114"/>
                    </a:cubicBezTo>
                    <a:lnTo>
                      <a:pt x="3421803" y="2097114"/>
                    </a:lnTo>
                    <a:cubicBezTo>
                      <a:pt x="3423296" y="2091890"/>
                      <a:pt x="3428520" y="2088158"/>
                      <a:pt x="3433744" y="2088904"/>
                    </a:cubicBezTo>
                    <a:lnTo>
                      <a:pt x="3433744" y="2088904"/>
                    </a:lnTo>
                    <a:cubicBezTo>
                      <a:pt x="3438968" y="2090397"/>
                      <a:pt x="3442700" y="2095621"/>
                      <a:pt x="3441953" y="2100845"/>
                    </a:cubicBezTo>
                    <a:lnTo>
                      <a:pt x="3441953" y="2100845"/>
                    </a:lnTo>
                    <a:cubicBezTo>
                      <a:pt x="3441207" y="2105323"/>
                      <a:pt x="3436729" y="2109055"/>
                      <a:pt x="3432252" y="2109055"/>
                    </a:cubicBezTo>
                    <a:lnTo>
                      <a:pt x="3432252" y="2109055"/>
                    </a:lnTo>
                    <a:cubicBezTo>
                      <a:pt x="3430759" y="2109055"/>
                      <a:pt x="3430012" y="2109055"/>
                      <a:pt x="3430012" y="2109055"/>
                    </a:cubicBezTo>
                    <a:close/>
                    <a:moveTo>
                      <a:pt x="26121" y="2043380"/>
                    </a:moveTo>
                    <a:cubicBezTo>
                      <a:pt x="25374" y="2038156"/>
                      <a:pt x="29106" y="2032932"/>
                      <a:pt x="34330" y="2031439"/>
                    </a:cubicBezTo>
                    <a:lnTo>
                      <a:pt x="34330" y="2031439"/>
                    </a:lnTo>
                    <a:cubicBezTo>
                      <a:pt x="39554" y="2030693"/>
                      <a:pt x="44778" y="2034424"/>
                      <a:pt x="46271" y="2039648"/>
                    </a:cubicBezTo>
                    <a:lnTo>
                      <a:pt x="46271" y="2039648"/>
                    </a:lnTo>
                    <a:cubicBezTo>
                      <a:pt x="47017" y="2044873"/>
                      <a:pt x="43286" y="2050843"/>
                      <a:pt x="38061" y="2051589"/>
                    </a:cubicBezTo>
                    <a:lnTo>
                      <a:pt x="38061" y="2051589"/>
                    </a:lnTo>
                    <a:cubicBezTo>
                      <a:pt x="37315" y="2051589"/>
                      <a:pt x="36569" y="2051589"/>
                      <a:pt x="36569" y="2051589"/>
                    </a:cubicBezTo>
                    <a:lnTo>
                      <a:pt x="36569" y="2051589"/>
                    </a:lnTo>
                    <a:cubicBezTo>
                      <a:pt x="31345" y="2051589"/>
                      <a:pt x="27613" y="2048604"/>
                      <a:pt x="26121" y="2043380"/>
                    </a:cubicBezTo>
                    <a:close/>
                    <a:moveTo>
                      <a:pt x="3441207" y="2050097"/>
                    </a:moveTo>
                    <a:cubicBezTo>
                      <a:pt x="3435983" y="2049350"/>
                      <a:pt x="3432252" y="2044126"/>
                      <a:pt x="3432998" y="2038156"/>
                    </a:cubicBezTo>
                    <a:lnTo>
                      <a:pt x="3432998" y="2038156"/>
                    </a:lnTo>
                    <a:cubicBezTo>
                      <a:pt x="3433744" y="2032932"/>
                      <a:pt x="3438968" y="2029200"/>
                      <a:pt x="3444939" y="2029947"/>
                    </a:cubicBezTo>
                    <a:lnTo>
                      <a:pt x="3444939" y="2029947"/>
                    </a:lnTo>
                    <a:cubicBezTo>
                      <a:pt x="3450163" y="2030693"/>
                      <a:pt x="3453894" y="2035917"/>
                      <a:pt x="3453148" y="2041887"/>
                    </a:cubicBezTo>
                    <a:lnTo>
                      <a:pt x="3453148" y="2041887"/>
                    </a:lnTo>
                    <a:cubicBezTo>
                      <a:pt x="3452402" y="2047111"/>
                      <a:pt x="3447924" y="2050097"/>
                      <a:pt x="3443446" y="2050097"/>
                    </a:cubicBezTo>
                    <a:lnTo>
                      <a:pt x="3443446" y="2050097"/>
                    </a:lnTo>
                    <a:cubicBezTo>
                      <a:pt x="3442700" y="2050097"/>
                      <a:pt x="3441953" y="2050097"/>
                      <a:pt x="3441207" y="2050097"/>
                    </a:cubicBezTo>
                    <a:close/>
                    <a:moveTo>
                      <a:pt x="17165" y="1983676"/>
                    </a:moveTo>
                    <a:cubicBezTo>
                      <a:pt x="16419" y="1978452"/>
                      <a:pt x="20150" y="1973227"/>
                      <a:pt x="26121" y="1972481"/>
                    </a:cubicBezTo>
                    <a:lnTo>
                      <a:pt x="26121" y="1972481"/>
                    </a:lnTo>
                    <a:cubicBezTo>
                      <a:pt x="31345" y="1971735"/>
                      <a:pt x="36569" y="1975466"/>
                      <a:pt x="37315" y="1981437"/>
                    </a:cubicBezTo>
                    <a:lnTo>
                      <a:pt x="37315" y="1981437"/>
                    </a:lnTo>
                    <a:cubicBezTo>
                      <a:pt x="38061" y="1986661"/>
                      <a:pt x="34330" y="1991885"/>
                      <a:pt x="28360" y="1992631"/>
                    </a:cubicBezTo>
                    <a:lnTo>
                      <a:pt x="28360" y="1992631"/>
                    </a:lnTo>
                    <a:cubicBezTo>
                      <a:pt x="27613" y="1992631"/>
                      <a:pt x="27613" y="1992631"/>
                      <a:pt x="26867" y="1992631"/>
                    </a:cubicBezTo>
                    <a:lnTo>
                      <a:pt x="26867" y="1992631"/>
                    </a:lnTo>
                    <a:cubicBezTo>
                      <a:pt x="21643" y="1991885"/>
                      <a:pt x="17911" y="1988153"/>
                      <a:pt x="17165" y="1983676"/>
                    </a:cubicBezTo>
                    <a:close/>
                    <a:moveTo>
                      <a:pt x="3450909" y="1990392"/>
                    </a:moveTo>
                    <a:cubicBezTo>
                      <a:pt x="3445685" y="1989646"/>
                      <a:pt x="3441207" y="1984422"/>
                      <a:pt x="3441953" y="1979198"/>
                    </a:cubicBezTo>
                    <a:lnTo>
                      <a:pt x="3441953" y="1979198"/>
                    </a:lnTo>
                    <a:cubicBezTo>
                      <a:pt x="3442700" y="1973974"/>
                      <a:pt x="3447924" y="1969496"/>
                      <a:pt x="3453148" y="1970242"/>
                    </a:cubicBezTo>
                    <a:lnTo>
                      <a:pt x="3453148" y="1970242"/>
                    </a:lnTo>
                    <a:cubicBezTo>
                      <a:pt x="3458372" y="1970988"/>
                      <a:pt x="3462850" y="1976213"/>
                      <a:pt x="3462104" y="1981437"/>
                    </a:cubicBezTo>
                    <a:lnTo>
                      <a:pt x="3462104" y="1981437"/>
                    </a:lnTo>
                    <a:cubicBezTo>
                      <a:pt x="3461357" y="1986661"/>
                      <a:pt x="3456879" y="1990392"/>
                      <a:pt x="3451655" y="1990392"/>
                    </a:cubicBezTo>
                    <a:lnTo>
                      <a:pt x="3451655" y="1990392"/>
                    </a:lnTo>
                    <a:cubicBezTo>
                      <a:pt x="3452402" y="1990392"/>
                      <a:pt x="3451655" y="1990392"/>
                      <a:pt x="3450909" y="1990392"/>
                    </a:cubicBezTo>
                    <a:close/>
                    <a:moveTo>
                      <a:pt x="9702" y="1923225"/>
                    </a:moveTo>
                    <a:cubicBezTo>
                      <a:pt x="8956" y="1918001"/>
                      <a:pt x="13433" y="1912777"/>
                      <a:pt x="18658" y="1912031"/>
                    </a:cubicBezTo>
                    <a:lnTo>
                      <a:pt x="18658" y="1912031"/>
                    </a:lnTo>
                    <a:cubicBezTo>
                      <a:pt x="23882" y="1911284"/>
                      <a:pt x="29106" y="1915762"/>
                      <a:pt x="29852" y="1920986"/>
                    </a:cubicBezTo>
                    <a:lnTo>
                      <a:pt x="29852" y="1920986"/>
                    </a:lnTo>
                    <a:cubicBezTo>
                      <a:pt x="30598" y="1926210"/>
                      <a:pt x="26121" y="1931434"/>
                      <a:pt x="20897" y="1932181"/>
                    </a:cubicBezTo>
                    <a:lnTo>
                      <a:pt x="20897" y="1932181"/>
                    </a:lnTo>
                    <a:cubicBezTo>
                      <a:pt x="20897" y="1932181"/>
                      <a:pt x="20150" y="1932181"/>
                      <a:pt x="20150" y="1932181"/>
                    </a:cubicBezTo>
                    <a:lnTo>
                      <a:pt x="20150" y="1932181"/>
                    </a:lnTo>
                    <a:cubicBezTo>
                      <a:pt x="14180" y="1932181"/>
                      <a:pt x="10448" y="1928449"/>
                      <a:pt x="9702" y="1923225"/>
                    </a:cubicBezTo>
                    <a:close/>
                    <a:moveTo>
                      <a:pt x="3459118" y="1930688"/>
                    </a:moveTo>
                    <a:cubicBezTo>
                      <a:pt x="3453148" y="1929942"/>
                      <a:pt x="3449417" y="1925464"/>
                      <a:pt x="3450163" y="1919493"/>
                    </a:cubicBezTo>
                    <a:lnTo>
                      <a:pt x="3450163" y="1919493"/>
                    </a:lnTo>
                    <a:cubicBezTo>
                      <a:pt x="3450909" y="1914269"/>
                      <a:pt x="3455387" y="1909792"/>
                      <a:pt x="3461357" y="1910538"/>
                    </a:cubicBezTo>
                    <a:lnTo>
                      <a:pt x="3461357" y="1910538"/>
                    </a:lnTo>
                    <a:cubicBezTo>
                      <a:pt x="3466581" y="1911284"/>
                      <a:pt x="3471059" y="1915762"/>
                      <a:pt x="3470313" y="1921732"/>
                    </a:cubicBezTo>
                    <a:lnTo>
                      <a:pt x="3470313" y="1921732"/>
                    </a:lnTo>
                    <a:cubicBezTo>
                      <a:pt x="3469567" y="1926957"/>
                      <a:pt x="3465089" y="1930688"/>
                      <a:pt x="3459865" y="1930688"/>
                    </a:cubicBezTo>
                    <a:lnTo>
                      <a:pt x="3459865" y="1930688"/>
                    </a:lnTo>
                    <a:cubicBezTo>
                      <a:pt x="3459865" y="1930688"/>
                      <a:pt x="3459118" y="1930688"/>
                      <a:pt x="3459118" y="1930688"/>
                    </a:cubicBezTo>
                    <a:close/>
                    <a:moveTo>
                      <a:pt x="4478" y="1862774"/>
                    </a:moveTo>
                    <a:cubicBezTo>
                      <a:pt x="3732" y="1857550"/>
                      <a:pt x="8209" y="1852326"/>
                      <a:pt x="14180" y="1851580"/>
                    </a:cubicBezTo>
                    <a:lnTo>
                      <a:pt x="14180" y="1851580"/>
                    </a:lnTo>
                    <a:cubicBezTo>
                      <a:pt x="19404" y="1850834"/>
                      <a:pt x="24628" y="1855311"/>
                      <a:pt x="25374" y="1861282"/>
                    </a:cubicBezTo>
                    <a:lnTo>
                      <a:pt x="25374" y="1861282"/>
                    </a:lnTo>
                    <a:cubicBezTo>
                      <a:pt x="26121" y="1866506"/>
                      <a:pt x="21643" y="1871730"/>
                      <a:pt x="15672" y="1872476"/>
                    </a:cubicBezTo>
                    <a:lnTo>
                      <a:pt x="15672" y="1872476"/>
                    </a:lnTo>
                    <a:cubicBezTo>
                      <a:pt x="15672" y="1872476"/>
                      <a:pt x="14926" y="1872476"/>
                      <a:pt x="14926" y="1872476"/>
                    </a:cubicBezTo>
                    <a:lnTo>
                      <a:pt x="14926" y="1872476"/>
                    </a:lnTo>
                    <a:cubicBezTo>
                      <a:pt x="8956" y="1871730"/>
                      <a:pt x="4478" y="1867999"/>
                      <a:pt x="4478" y="1862774"/>
                    </a:cubicBezTo>
                    <a:close/>
                    <a:moveTo>
                      <a:pt x="3464342" y="1870237"/>
                    </a:moveTo>
                    <a:cubicBezTo>
                      <a:pt x="3459118" y="1869491"/>
                      <a:pt x="3454641" y="1865013"/>
                      <a:pt x="3454641" y="1859043"/>
                    </a:cubicBezTo>
                    <a:lnTo>
                      <a:pt x="3454641" y="1859043"/>
                    </a:lnTo>
                    <a:cubicBezTo>
                      <a:pt x="3454641" y="1853072"/>
                      <a:pt x="3459865" y="1849341"/>
                      <a:pt x="3465835" y="1849341"/>
                    </a:cubicBezTo>
                    <a:lnTo>
                      <a:pt x="3465835" y="1849341"/>
                    </a:lnTo>
                    <a:cubicBezTo>
                      <a:pt x="3471059" y="1850087"/>
                      <a:pt x="3475537" y="1854565"/>
                      <a:pt x="3475537" y="1860536"/>
                    </a:cubicBezTo>
                    <a:lnTo>
                      <a:pt x="3475537" y="1860536"/>
                    </a:lnTo>
                    <a:lnTo>
                      <a:pt x="3475537" y="1860536"/>
                    </a:lnTo>
                    <a:lnTo>
                      <a:pt x="3475537" y="1860536"/>
                    </a:lnTo>
                    <a:cubicBezTo>
                      <a:pt x="3474791" y="1866506"/>
                      <a:pt x="3470313" y="1870237"/>
                      <a:pt x="3464342" y="1870237"/>
                    </a:cubicBezTo>
                    <a:lnTo>
                      <a:pt x="3464342" y="1870237"/>
                    </a:lnTo>
                    <a:cubicBezTo>
                      <a:pt x="3465089" y="1870237"/>
                      <a:pt x="3464342" y="1870237"/>
                      <a:pt x="3464342" y="1870237"/>
                    </a:cubicBezTo>
                    <a:close/>
                    <a:moveTo>
                      <a:pt x="746" y="1802324"/>
                    </a:moveTo>
                    <a:cubicBezTo>
                      <a:pt x="746" y="1796353"/>
                      <a:pt x="5224" y="1791876"/>
                      <a:pt x="10448" y="1791876"/>
                    </a:cubicBezTo>
                    <a:lnTo>
                      <a:pt x="10448" y="1791876"/>
                    </a:lnTo>
                    <a:cubicBezTo>
                      <a:pt x="16419" y="1791876"/>
                      <a:pt x="20897" y="1796353"/>
                      <a:pt x="20897" y="1801577"/>
                    </a:cubicBezTo>
                    <a:lnTo>
                      <a:pt x="20897" y="1801577"/>
                    </a:lnTo>
                    <a:cubicBezTo>
                      <a:pt x="20897" y="1807548"/>
                      <a:pt x="16419" y="1812026"/>
                      <a:pt x="11195" y="1812026"/>
                    </a:cubicBezTo>
                    <a:lnTo>
                      <a:pt x="11195" y="1812026"/>
                    </a:lnTo>
                    <a:cubicBezTo>
                      <a:pt x="11195" y="1812026"/>
                      <a:pt x="11195" y="1812026"/>
                      <a:pt x="11195" y="1812026"/>
                    </a:cubicBezTo>
                    <a:lnTo>
                      <a:pt x="11195" y="1812026"/>
                    </a:lnTo>
                    <a:cubicBezTo>
                      <a:pt x="5970" y="1812026"/>
                      <a:pt x="1493" y="1807548"/>
                      <a:pt x="746" y="1802324"/>
                    </a:cubicBezTo>
                    <a:close/>
                    <a:moveTo>
                      <a:pt x="3468074" y="1810533"/>
                    </a:moveTo>
                    <a:cubicBezTo>
                      <a:pt x="3462104" y="1810533"/>
                      <a:pt x="3458372" y="1805309"/>
                      <a:pt x="3458372" y="1800085"/>
                    </a:cubicBezTo>
                    <a:lnTo>
                      <a:pt x="3458372" y="1800085"/>
                    </a:lnTo>
                    <a:cubicBezTo>
                      <a:pt x="3458372" y="1794115"/>
                      <a:pt x="3463596" y="1790383"/>
                      <a:pt x="3468820" y="1790383"/>
                    </a:cubicBezTo>
                    <a:lnTo>
                      <a:pt x="3468820" y="1790383"/>
                    </a:lnTo>
                    <a:cubicBezTo>
                      <a:pt x="3474791" y="1790383"/>
                      <a:pt x="3478522" y="1795607"/>
                      <a:pt x="3478522" y="1800831"/>
                    </a:cubicBezTo>
                    <a:lnTo>
                      <a:pt x="3478522" y="1800831"/>
                    </a:lnTo>
                    <a:cubicBezTo>
                      <a:pt x="3477776" y="1806055"/>
                      <a:pt x="3473298" y="1810533"/>
                      <a:pt x="3468074" y="1810533"/>
                    </a:cubicBezTo>
                    <a:lnTo>
                      <a:pt x="3468074" y="1810533"/>
                    </a:lnTo>
                    <a:cubicBezTo>
                      <a:pt x="3468074" y="1810533"/>
                      <a:pt x="3468074" y="1810533"/>
                      <a:pt x="3468074" y="1810533"/>
                    </a:cubicBezTo>
                    <a:close/>
                    <a:moveTo>
                      <a:pt x="0" y="1741127"/>
                    </a:moveTo>
                    <a:cubicBezTo>
                      <a:pt x="0" y="1735156"/>
                      <a:pt x="4478" y="1730679"/>
                      <a:pt x="10448" y="1730679"/>
                    </a:cubicBezTo>
                    <a:lnTo>
                      <a:pt x="10448" y="1730679"/>
                    </a:lnTo>
                    <a:cubicBezTo>
                      <a:pt x="16419" y="1730679"/>
                      <a:pt x="20897" y="1735156"/>
                      <a:pt x="20897" y="1741127"/>
                    </a:cubicBezTo>
                    <a:lnTo>
                      <a:pt x="20897" y="1741127"/>
                    </a:lnTo>
                    <a:cubicBezTo>
                      <a:pt x="20897" y="1747097"/>
                      <a:pt x="16419" y="1751575"/>
                      <a:pt x="10448" y="1751575"/>
                    </a:cubicBezTo>
                    <a:lnTo>
                      <a:pt x="10448" y="1751575"/>
                    </a:lnTo>
                    <a:cubicBezTo>
                      <a:pt x="4478" y="1751575"/>
                      <a:pt x="0" y="1747097"/>
                      <a:pt x="0" y="1741127"/>
                    </a:cubicBezTo>
                    <a:close/>
                    <a:moveTo>
                      <a:pt x="3459118" y="1739634"/>
                    </a:moveTo>
                    <a:lnTo>
                      <a:pt x="3459118" y="1739634"/>
                    </a:lnTo>
                    <a:cubicBezTo>
                      <a:pt x="3459118" y="1738888"/>
                      <a:pt x="3459118" y="1738888"/>
                      <a:pt x="3459118" y="1738142"/>
                    </a:cubicBezTo>
                    <a:lnTo>
                      <a:pt x="3459118" y="1738142"/>
                    </a:lnTo>
                    <a:cubicBezTo>
                      <a:pt x="3459118" y="1737395"/>
                      <a:pt x="3459118" y="1737395"/>
                      <a:pt x="3459118" y="1736649"/>
                    </a:cubicBezTo>
                    <a:lnTo>
                      <a:pt x="3459118" y="1736649"/>
                    </a:lnTo>
                    <a:cubicBezTo>
                      <a:pt x="3459118" y="1730679"/>
                      <a:pt x="3463596" y="1726201"/>
                      <a:pt x="3469567" y="1726201"/>
                    </a:cubicBezTo>
                    <a:lnTo>
                      <a:pt x="3469567" y="1726201"/>
                    </a:lnTo>
                    <a:cubicBezTo>
                      <a:pt x="3475537" y="1726201"/>
                      <a:pt x="3480015" y="1730679"/>
                      <a:pt x="3480015" y="1736649"/>
                    </a:cubicBezTo>
                    <a:lnTo>
                      <a:pt x="3480015" y="1736649"/>
                    </a:lnTo>
                    <a:cubicBezTo>
                      <a:pt x="3480015" y="1737395"/>
                      <a:pt x="3480015" y="1737395"/>
                      <a:pt x="3480015" y="1738142"/>
                    </a:cubicBezTo>
                    <a:lnTo>
                      <a:pt x="3480015" y="1738142"/>
                    </a:lnTo>
                    <a:cubicBezTo>
                      <a:pt x="3480015" y="1738888"/>
                      <a:pt x="3480015" y="1738888"/>
                      <a:pt x="3480015" y="1739634"/>
                    </a:cubicBezTo>
                    <a:lnTo>
                      <a:pt x="3480015" y="1739634"/>
                    </a:lnTo>
                    <a:cubicBezTo>
                      <a:pt x="3480015" y="1745605"/>
                      <a:pt x="3475537" y="1750083"/>
                      <a:pt x="3469567" y="1750083"/>
                    </a:cubicBezTo>
                    <a:lnTo>
                      <a:pt x="3469567" y="1750083"/>
                    </a:lnTo>
                    <a:cubicBezTo>
                      <a:pt x="3463596" y="1750083"/>
                      <a:pt x="3459118" y="1745605"/>
                      <a:pt x="3459118" y="1739634"/>
                    </a:cubicBezTo>
                    <a:close/>
                    <a:moveTo>
                      <a:pt x="11195" y="1691125"/>
                    </a:moveTo>
                    <a:cubicBezTo>
                      <a:pt x="5224" y="1691125"/>
                      <a:pt x="1493" y="1685900"/>
                      <a:pt x="1493" y="1680676"/>
                    </a:cubicBezTo>
                    <a:lnTo>
                      <a:pt x="1493" y="1680676"/>
                    </a:lnTo>
                    <a:cubicBezTo>
                      <a:pt x="1493" y="1674706"/>
                      <a:pt x="6717" y="1670974"/>
                      <a:pt x="11941" y="1670974"/>
                    </a:cubicBezTo>
                    <a:lnTo>
                      <a:pt x="11941" y="1670974"/>
                    </a:lnTo>
                    <a:cubicBezTo>
                      <a:pt x="17911" y="1670974"/>
                      <a:pt x="21643" y="1676198"/>
                      <a:pt x="21643" y="1681423"/>
                    </a:cubicBezTo>
                    <a:lnTo>
                      <a:pt x="21643" y="1681423"/>
                    </a:lnTo>
                    <a:cubicBezTo>
                      <a:pt x="20897" y="1686647"/>
                      <a:pt x="16419" y="1691125"/>
                      <a:pt x="11195" y="1691125"/>
                    </a:cubicBezTo>
                    <a:lnTo>
                      <a:pt x="11195" y="1691125"/>
                    </a:lnTo>
                    <a:cubicBezTo>
                      <a:pt x="11195" y="1691125"/>
                      <a:pt x="11195" y="1691125"/>
                      <a:pt x="11195" y="1691125"/>
                    </a:cubicBezTo>
                    <a:close/>
                    <a:moveTo>
                      <a:pt x="3457626" y="1676945"/>
                    </a:moveTo>
                    <a:lnTo>
                      <a:pt x="3457626" y="1676945"/>
                    </a:lnTo>
                    <a:cubicBezTo>
                      <a:pt x="3457626" y="1670974"/>
                      <a:pt x="3462104" y="1666497"/>
                      <a:pt x="3467328" y="1666497"/>
                    </a:cubicBezTo>
                    <a:lnTo>
                      <a:pt x="3467328" y="1666497"/>
                    </a:lnTo>
                    <a:cubicBezTo>
                      <a:pt x="3473298" y="1666497"/>
                      <a:pt x="3477776" y="1670974"/>
                      <a:pt x="3477776" y="1676198"/>
                    </a:cubicBezTo>
                    <a:lnTo>
                      <a:pt x="3477776" y="1676198"/>
                    </a:lnTo>
                    <a:cubicBezTo>
                      <a:pt x="3477776" y="1682169"/>
                      <a:pt x="3473298" y="1686647"/>
                      <a:pt x="3468074" y="1686647"/>
                    </a:cubicBezTo>
                    <a:lnTo>
                      <a:pt x="3468074" y="1686647"/>
                    </a:lnTo>
                    <a:cubicBezTo>
                      <a:pt x="3468074" y="1686647"/>
                      <a:pt x="3468074" y="1686647"/>
                      <a:pt x="3467328" y="1686647"/>
                    </a:cubicBezTo>
                    <a:lnTo>
                      <a:pt x="3467328" y="1686647"/>
                    </a:lnTo>
                    <a:cubicBezTo>
                      <a:pt x="3462850" y="1686647"/>
                      <a:pt x="3458372" y="1682169"/>
                      <a:pt x="3457626" y="1676945"/>
                    </a:cubicBezTo>
                    <a:close/>
                    <a:moveTo>
                      <a:pt x="13433" y="1630674"/>
                    </a:moveTo>
                    <a:cubicBezTo>
                      <a:pt x="7463" y="1629928"/>
                      <a:pt x="3732" y="1625450"/>
                      <a:pt x="3732" y="1619479"/>
                    </a:cubicBezTo>
                    <a:lnTo>
                      <a:pt x="3732" y="1619479"/>
                    </a:lnTo>
                    <a:cubicBezTo>
                      <a:pt x="3732" y="1613509"/>
                      <a:pt x="8956" y="1609777"/>
                      <a:pt x="14926" y="1609777"/>
                    </a:cubicBezTo>
                    <a:lnTo>
                      <a:pt x="14926" y="1609777"/>
                    </a:lnTo>
                    <a:cubicBezTo>
                      <a:pt x="20897" y="1610524"/>
                      <a:pt x="24628" y="1615002"/>
                      <a:pt x="24628" y="1620972"/>
                    </a:cubicBezTo>
                    <a:lnTo>
                      <a:pt x="24628" y="1620972"/>
                    </a:lnTo>
                    <a:cubicBezTo>
                      <a:pt x="23882" y="1626942"/>
                      <a:pt x="19404" y="1630674"/>
                      <a:pt x="13433" y="1630674"/>
                    </a:cubicBezTo>
                    <a:lnTo>
                      <a:pt x="13433" y="1630674"/>
                    </a:lnTo>
                    <a:cubicBezTo>
                      <a:pt x="14180" y="1630674"/>
                      <a:pt x="13433" y="1630674"/>
                      <a:pt x="13433" y="1630674"/>
                    </a:cubicBezTo>
                    <a:close/>
                    <a:moveTo>
                      <a:pt x="3454641" y="1616494"/>
                    </a:moveTo>
                    <a:cubicBezTo>
                      <a:pt x="3453894" y="1610524"/>
                      <a:pt x="3458372" y="1606046"/>
                      <a:pt x="3464342" y="1605300"/>
                    </a:cubicBezTo>
                    <a:lnTo>
                      <a:pt x="3464342" y="1605300"/>
                    </a:lnTo>
                    <a:cubicBezTo>
                      <a:pt x="3469567" y="1604553"/>
                      <a:pt x="3474791" y="1609031"/>
                      <a:pt x="3475537" y="1615002"/>
                    </a:cubicBezTo>
                    <a:lnTo>
                      <a:pt x="3475537" y="1615002"/>
                    </a:lnTo>
                    <a:lnTo>
                      <a:pt x="3475537" y="1615002"/>
                    </a:lnTo>
                    <a:lnTo>
                      <a:pt x="3475537" y="1615002"/>
                    </a:lnTo>
                    <a:cubicBezTo>
                      <a:pt x="3476284" y="1620972"/>
                      <a:pt x="3471806" y="1625450"/>
                      <a:pt x="3465835" y="1626196"/>
                    </a:cubicBezTo>
                    <a:lnTo>
                      <a:pt x="3465835" y="1626196"/>
                    </a:lnTo>
                    <a:cubicBezTo>
                      <a:pt x="3465835" y="1626196"/>
                      <a:pt x="3465089" y="1626196"/>
                      <a:pt x="3465089" y="1626196"/>
                    </a:cubicBezTo>
                    <a:lnTo>
                      <a:pt x="3465089" y="1626196"/>
                    </a:lnTo>
                    <a:cubicBezTo>
                      <a:pt x="3459865" y="1626196"/>
                      <a:pt x="3455387" y="1621718"/>
                      <a:pt x="3454641" y="1616494"/>
                    </a:cubicBezTo>
                    <a:close/>
                    <a:moveTo>
                      <a:pt x="18658" y="1570970"/>
                    </a:moveTo>
                    <a:cubicBezTo>
                      <a:pt x="12687" y="1570223"/>
                      <a:pt x="8956" y="1565745"/>
                      <a:pt x="9702" y="1559775"/>
                    </a:cubicBezTo>
                    <a:lnTo>
                      <a:pt x="9702" y="1559775"/>
                    </a:lnTo>
                    <a:cubicBezTo>
                      <a:pt x="10448" y="1554551"/>
                      <a:pt x="14926" y="1550073"/>
                      <a:pt x="20897" y="1550819"/>
                    </a:cubicBezTo>
                    <a:lnTo>
                      <a:pt x="20897" y="1550819"/>
                    </a:lnTo>
                    <a:cubicBezTo>
                      <a:pt x="26121" y="1551566"/>
                      <a:pt x="30598" y="1556044"/>
                      <a:pt x="29852" y="1562014"/>
                    </a:cubicBezTo>
                    <a:lnTo>
                      <a:pt x="29852" y="1562014"/>
                    </a:lnTo>
                    <a:cubicBezTo>
                      <a:pt x="29106" y="1567238"/>
                      <a:pt x="24628" y="1570970"/>
                      <a:pt x="19404" y="1570970"/>
                    </a:cubicBezTo>
                    <a:lnTo>
                      <a:pt x="19404" y="1570970"/>
                    </a:lnTo>
                    <a:cubicBezTo>
                      <a:pt x="18658" y="1570970"/>
                      <a:pt x="18658" y="1570970"/>
                      <a:pt x="18658" y="1570970"/>
                    </a:cubicBezTo>
                    <a:close/>
                    <a:moveTo>
                      <a:pt x="3449417" y="1556790"/>
                    </a:moveTo>
                    <a:lnTo>
                      <a:pt x="3449417" y="1556790"/>
                    </a:lnTo>
                    <a:cubicBezTo>
                      <a:pt x="3448670" y="1550819"/>
                      <a:pt x="3453148" y="1546342"/>
                      <a:pt x="3458372" y="1545595"/>
                    </a:cubicBezTo>
                    <a:lnTo>
                      <a:pt x="3458372" y="1545595"/>
                    </a:lnTo>
                    <a:cubicBezTo>
                      <a:pt x="3463596" y="1544849"/>
                      <a:pt x="3468820" y="1549327"/>
                      <a:pt x="3469567" y="1554551"/>
                    </a:cubicBezTo>
                    <a:lnTo>
                      <a:pt x="3469567" y="1554551"/>
                    </a:lnTo>
                    <a:lnTo>
                      <a:pt x="3469567" y="1554551"/>
                    </a:lnTo>
                    <a:lnTo>
                      <a:pt x="3469567" y="1554551"/>
                    </a:lnTo>
                    <a:cubicBezTo>
                      <a:pt x="3470313" y="1560521"/>
                      <a:pt x="3465835" y="1564999"/>
                      <a:pt x="3460611" y="1565745"/>
                    </a:cubicBezTo>
                    <a:lnTo>
                      <a:pt x="3460611" y="1565745"/>
                    </a:lnTo>
                    <a:cubicBezTo>
                      <a:pt x="3460611" y="1565745"/>
                      <a:pt x="3459865" y="1565745"/>
                      <a:pt x="3459865" y="1565745"/>
                    </a:cubicBezTo>
                    <a:lnTo>
                      <a:pt x="3459865" y="1565745"/>
                    </a:lnTo>
                    <a:cubicBezTo>
                      <a:pt x="3454641" y="1565745"/>
                      <a:pt x="3450163" y="1562014"/>
                      <a:pt x="3449417" y="1556790"/>
                    </a:cubicBezTo>
                    <a:close/>
                    <a:moveTo>
                      <a:pt x="25374" y="1510519"/>
                    </a:moveTo>
                    <a:cubicBezTo>
                      <a:pt x="20150" y="1509773"/>
                      <a:pt x="15672" y="1504549"/>
                      <a:pt x="16419" y="1499324"/>
                    </a:cubicBezTo>
                    <a:lnTo>
                      <a:pt x="16419" y="1499324"/>
                    </a:lnTo>
                    <a:cubicBezTo>
                      <a:pt x="17165" y="1494100"/>
                      <a:pt x="22389" y="1489622"/>
                      <a:pt x="27613" y="1490369"/>
                    </a:cubicBezTo>
                    <a:lnTo>
                      <a:pt x="27613" y="1490369"/>
                    </a:lnTo>
                    <a:cubicBezTo>
                      <a:pt x="32837" y="1491115"/>
                      <a:pt x="37315" y="1496339"/>
                      <a:pt x="36569" y="1501563"/>
                    </a:cubicBezTo>
                    <a:lnTo>
                      <a:pt x="36569" y="1501563"/>
                    </a:lnTo>
                    <a:cubicBezTo>
                      <a:pt x="35823" y="1506788"/>
                      <a:pt x="31345" y="1510519"/>
                      <a:pt x="26121" y="1510519"/>
                    </a:cubicBezTo>
                    <a:lnTo>
                      <a:pt x="26121" y="1510519"/>
                    </a:lnTo>
                    <a:cubicBezTo>
                      <a:pt x="26121" y="1510519"/>
                      <a:pt x="25374" y="1510519"/>
                      <a:pt x="25374" y="1510519"/>
                    </a:cubicBezTo>
                    <a:close/>
                    <a:moveTo>
                      <a:pt x="3441953" y="1497086"/>
                    </a:moveTo>
                    <a:cubicBezTo>
                      <a:pt x="3441207" y="1491861"/>
                      <a:pt x="3444939" y="1486637"/>
                      <a:pt x="3450909" y="1485891"/>
                    </a:cubicBezTo>
                    <a:lnTo>
                      <a:pt x="3450909" y="1485891"/>
                    </a:lnTo>
                    <a:cubicBezTo>
                      <a:pt x="3456133" y="1485145"/>
                      <a:pt x="3461357" y="1488876"/>
                      <a:pt x="3462104" y="1494847"/>
                    </a:cubicBezTo>
                    <a:lnTo>
                      <a:pt x="3462104" y="1494847"/>
                    </a:lnTo>
                    <a:cubicBezTo>
                      <a:pt x="3462850" y="1500071"/>
                      <a:pt x="3459118" y="1505295"/>
                      <a:pt x="3453148" y="1506041"/>
                    </a:cubicBezTo>
                    <a:lnTo>
                      <a:pt x="3453148" y="1506041"/>
                    </a:lnTo>
                    <a:cubicBezTo>
                      <a:pt x="3452402" y="1506041"/>
                      <a:pt x="3452402" y="1506041"/>
                      <a:pt x="3451655" y="1506041"/>
                    </a:cubicBezTo>
                    <a:lnTo>
                      <a:pt x="3451655" y="1506041"/>
                    </a:lnTo>
                    <a:cubicBezTo>
                      <a:pt x="3447177" y="1506041"/>
                      <a:pt x="3442700" y="1502310"/>
                      <a:pt x="3441953" y="1497086"/>
                    </a:cubicBezTo>
                    <a:close/>
                    <a:moveTo>
                      <a:pt x="34330" y="1450815"/>
                    </a:moveTo>
                    <a:cubicBezTo>
                      <a:pt x="29106" y="1450068"/>
                      <a:pt x="25374" y="1444844"/>
                      <a:pt x="26121" y="1438874"/>
                    </a:cubicBezTo>
                    <a:lnTo>
                      <a:pt x="26121" y="1438874"/>
                    </a:lnTo>
                    <a:cubicBezTo>
                      <a:pt x="26867" y="1433650"/>
                      <a:pt x="32091" y="1429918"/>
                      <a:pt x="38061" y="1430665"/>
                    </a:cubicBezTo>
                    <a:lnTo>
                      <a:pt x="38061" y="1430665"/>
                    </a:lnTo>
                    <a:cubicBezTo>
                      <a:pt x="43286" y="1431411"/>
                      <a:pt x="47017" y="1436635"/>
                      <a:pt x="46271" y="1442605"/>
                    </a:cubicBezTo>
                    <a:lnTo>
                      <a:pt x="46271" y="1442605"/>
                    </a:lnTo>
                    <a:cubicBezTo>
                      <a:pt x="45525" y="1447829"/>
                      <a:pt x="41047" y="1450815"/>
                      <a:pt x="36569" y="1450815"/>
                    </a:cubicBezTo>
                    <a:lnTo>
                      <a:pt x="36569" y="1450815"/>
                    </a:lnTo>
                    <a:cubicBezTo>
                      <a:pt x="35076" y="1450815"/>
                      <a:pt x="35076" y="1450815"/>
                      <a:pt x="34330" y="1450815"/>
                    </a:cubicBezTo>
                    <a:close/>
                    <a:moveTo>
                      <a:pt x="3432998" y="1438128"/>
                    </a:moveTo>
                    <a:lnTo>
                      <a:pt x="3432998" y="1438128"/>
                    </a:lnTo>
                    <a:cubicBezTo>
                      <a:pt x="3432252" y="1432903"/>
                      <a:pt x="3435983" y="1426933"/>
                      <a:pt x="3441207" y="1426187"/>
                    </a:cubicBezTo>
                    <a:lnTo>
                      <a:pt x="3441207" y="1426187"/>
                    </a:lnTo>
                    <a:cubicBezTo>
                      <a:pt x="3446431" y="1425440"/>
                      <a:pt x="3451655" y="1429172"/>
                      <a:pt x="3453148" y="1434396"/>
                    </a:cubicBezTo>
                    <a:lnTo>
                      <a:pt x="3453148" y="1434396"/>
                    </a:lnTo>
                    <a:lnTo>
                      <a:pt x="3453148" y="1434396"/>
                    </a:lnTo>
                    <a:lnTo>
                      <a:pt x="3453148" y="1434396"/>
                    </a:lnTo>
                    <a:cubicBezTo>
                      <a:pt x="3453894" y="1439620"/>
                      <a:pt x="3450163" y="1444844"/>
                      <a:pt x="3444939" y="1446337"/>
                    </a:cubicBezTo>
                    <a:lnTo>
                      <a:pt x="3444939" y="1446337"/>
                    </a:lnTo>
                    <a:cubicBezTo>
                      <a:pt x="3444192" y="1446337"/>
                      <a:pt x="3443446" y="1446337"/>
                      <a:pt x="3443446" y="1446337"/>
                    </a:cubicBezTo>
                    <a:lnTo>
                      <a:pt x="3443446" y="1446337"/>
                    </a:lnTo>
                    <a:cubicBezTo>
                      <a:pt x="3437476" y="1446337"/>
                      <a:pt x="3433744" y="1443352"/>
                      <a:pt x="3432998" y="1438128"/>
                    </a:cubicBezTo>
                    <a:close/>
                    <a:moveTo>
                      <a:pt x="45525" y="1391857"/>
                    </a:moveTo>
                    <a:cubicBezTo>
                      <a:pt x="40300" y="1390364"/>
                      <a:pt x="36569" y="1385140"/>
                      <a:pt x="37315" y="1379916"/>
                    </a:cubicBezTo>
                    <a:lnTo>
                      <a:pt x="37315" y="1379916"/>
                    </a:lnTo>
                    <a:cubicBezTo>
                      <a:pt x="38808" y="1374692"/>
                      <a:pt x="44032" y="1370960"/>
                      <a:pt x="49256" y="1371706"/>
                    </a:cubicBezTo>
                    <a:lnTo>
                      <a:pt x="49256" y="1371706"/>
                    </a:lnTo>
                    <a:cubicBezTo>
                      <a:pt x="54480" y="1373199"/>
                      <a:pt x="58212" y="1378423"/>
                      <a:pt x="57465" y="1383647"/>
                    </a:cubicBezTo>
                    <a:lnTo>
                      <a:pt x="57465" y="1383647"/>
                    </a:lnTo>
                    <a:cubicBezTo>
                      <a:pt x="56719" y="1388125"/>
                      <a:pt x="52241" y="1391857"/>
                      <a:pt x="47763" y="1391857"/>
                    </a:cubicBezTo>
                    <a:lnTo>
                      <a:pt x="47763" y="1391857"/>
                    </a:lnTo>
                    <a:cubicBezTo>
                      <a:pt x="46271" y="1391857"/>
                      <a:pt x="45525" y="1391857"/>
                      <a:pt x="45525" y="1391857"/>
                    </a:cubicBezTo>
                    <a:close/>
                    <a:moveTo>
                      <a:pt x="3421057" y="1379170"/>
                    </a:moveTo>
                    <a:lnTo>
                      <a:pt x="3421057" y="1379170"/>
                    </a:lnTo>
                    <a:cubicBezTo>
                      <a:pt x="3419564" y="1373945"/>
                      <a:pt x="3423296" y="1367975"/>
                      <a:pt x="3429266" y="1367229"/>
                    </a:cubicBezTo>
                    <a:lnTo>
                      <a:pt x="3429266" y="1367229"/>
                    </a:lnTo>
                    <a:cubicBezTo>
                      <a:pt x="3434490" y="1365736"/>
                      <a:pt x="3440461" y="1369468"/>
                      <a:pt x="3441207" y="1375438"/>
                    </a:cubicBezTo>
                    <a:lnTo>
                      <a:pt x="3441207" y="1375438"/>
                    </a:lnTo>
                    <a:lnTo>
                      <a:pt x="3441207" y="1375438"/>
                    </a:lnTo>
                    <a:lnTo>
                      <a:pt x="3441207" y="1375438"/>
                    </a:lnTo>
                    <a:cubicBezTo>
                      <a:pt x="3442700" y="1380662"/>
                      <a:pt x="3438968" y="1386633"/>
                      <a:pt x="3433744" y="1387379"/>
                    </a:cubicBezTo>
                    <a:lnTo>
                      <a:pt x="3433744" y="1387379"/>
                    </a:lnTo>
                    <a:cubicBezTo>
                      <a:pt x="3432998" y="1387379"/>
                      <a:pt x="3432252" y="1387379"/>
                      <a:pt x="3431505" y="1387379"/>
                    </a:cubicBezTo>
                    <a:lnTo>
                      <a:pt x="3431505" y="1387379"/>
                    </a:lnTo>
                    <a:cubicBezTo>
                      <a:pt x="3426281" y="1387379"/>
                      <a:pt x="3422550" y="1384394"/>
                      <a:pt x="3421057" y="1379170"/>
                    </a:cubicBezTo>
                    <a:close/>
                    <a:moveTo>
                      <a:pt x="58212" y="1332899"/>
                    </a:moveTo>
                    <a:cubicBezTo>
                      <a:pt x="52988" y="1331406"/>
                      <a:pt x="49256" y="1326182"/>
                      <a:pt x="50749" y="1320212"/>
                    </a:cubicBezTo>
                    <a:lnTo>
                      <a:pt x="50749" y="1320212"/>
                    </a:lnTo>
                    <a:cubicBezTo>
                      <a:pt x="52241" y="1314987"/>
                      <a:pt x="57465" y="1311256"/>
                      <a:pt x="63436" y="1312749"/>
                    </a:cubicBezTo>
                    <a:lnTo>
                      <a:pt x="63436" y="1312749"/>
                    </a:lnTo>
                    <a:cubicBezTo>
                      <a:pt x="68660" y="1314241"/>
                      <a:pt x="72391" y="1319465"/>
                      <a:pt x="70899" y="1325436"/>
                    </a:cubicBezTo>
                    <a:lnTo>
                      <a:pt x="70899" y="1325436"/>
                    </a:lnTo>
                    <a:cubicBezTo>
                      <a:pt x="69406" y="1329913"/>
                      <a:pt x="65675" y="1332899"/>
                      <a:pt x="61197" y="1332899"/>
                    </a:cubicBezTo>
                    <a:lnTo>
                      <a:pt x="61197" y="1332899"/>
                    </a:lnTo>
                    <a:cubicBezTo>
                      <a:pt x="59704" y="1332899"/>
                      <a:pt x="58958" y="1332899"/>
                      <a:pt x="58212" y="1332899"/>
                    </a:cubicBezTo>
                    <a:close/>
                    <a:moveTo>
                      <a:pt x="3407623" y="1320958"/>
                    </a:moveTo>
                    <a:lnTo>
                      <a:pt x="3407623" y="1320958"/>
                    </a:lnTo>
                    <a:cubicBezTo>
                      <a:pt x="3406131" y="1315734"/>
                      <a:pt x="3409862" y="1309763"/>
                      <a:pt x="3415086" y="1308271"/>
                    </a:cubicBezTo>
                    <a:lnTo>
                      <a:pt x="3415086" y="1308271"/>
                    </a:lnTo>
                    <a:cubicBezTo>
                      <a:pt x="3420311" y="1306778"/>
                      <a:pt x="3426281" y="1310510"/>
                      <a:pt x="3427774" y="1315734"/>
                    </a:cubicBezTo>
                    <a:lnTo>
                      <a:pt x="3427774" y="1315734"/>
                    </a:lnTo>
                    <a:lnTo>
                      <a:pt x="3427774" y="1315734"/>
                    </a:lnTo>
                    <a:lnTo>
                      <a:pt x="3427774" y="1315734"/>
                    </a:lnTo>
                    <a:cubicBezTo>
                      <a:pt x="3429266" y="1320958"/>
                      <a:pt x="3425535" y="1326928"/>
                      <a:pt x="3420311" y="1328421"/>
                    </a:cubicBezTo>
                    <a:lnTo>
                      <a:pt x="3420311" y="1328421"/>
                    </a:lnTo>
                    <a:cubicBezTo>
                      <a:pt x="3419564" y="1328421"/>
                      <a:pt x="3418818" y="1328421"/>
                      <a:pt x="3418072" y="1328421"/>
                    </a:cubicBezTo>
                    <a:lnTo>
                      <a:pt x="3418072" y="1328421"/>
                    </a:lnTo>
                    <a:cubicBezTo>
                      <a:pt x="3412848" y="1328421"/>
                      <a:pt x="3409116" y="1325436"/>
                      <a:pt x="3407623" y="1320958"/>
                    </a:cubicBezTo>
                    <a:close/>
                    <a:moveTo>
                      <a:pt x="73138" y="1274687"/>
                    </a:moveTo>
                    <a:cubicBezTo>
                      <a:pt x="67914" y="1273194"/>
                      <a:pt x="64928" y="1267224"/>
                      <a:pt x="66421" y="1262000"/>
                    </a:cubicBezTo>
                    <a:lnTo>
                      <a:pt x="66421" y="1262000"/>
                    </a:lnTo>
                    <a:cubicBezTo>
                      <a:pt x="67914" y="1256776"/>
                      <a:pt x="73884" y="1253790"/>
                      <a:pt x="79108" y="1255283"/>
                    </a:cubicBezTo>
                    <a:lnTo>
                      <a:pt x="79108" y="1255283"/>
                    </a:lnTo>
                    <a:cubicBezTo>
                      <a:pt x="84332" y="1256776"/>
                      <a:pt x="87318" y="1262746"/>
                      <a:pt x="85825" y="1267970"/>
                    </a:cubicBezTo>
                    <a:lnTo>
                      <a:pt x="85825" y="1267970"/>
                    </a:lnTo>
                    <a:cubicBezTo>
                      <a:pt x="84332" y="1272448"/>
                      <a:pt x="80601" y="1275433"/>
                      <a:pt x="76123" y="1275433"/>
                    </a:cubicBezTo>
                    <a:lnTo>
                      <a:pt x="76123" y="1275433"/>
                    </a:lnTo>
                    <a:cubicBezTo>
                      <a:pt x="75377" y="1274687"/>
                      <a:pt x="74630" y="1274687"/>
                      <a:pt x="73138" y="1274687"/>
                    </a:cubicBezTo>
                    <a:close/>
                    <a:moveTo>
                      <a:pt x="3391951" y="1262746"/>
                    </a:moveTo>
                    <a:cubicBezTo>
                      <a:pt x="3390458" y="1257522"/>
                      <a:pt x="3393444" y="1251552"/>
                      <a:pt x="3398668" y="1250059"/>
                    </a:cubicBezTo>
                    <a:lnTo>
                      <a:pt x="3398668" y="1250059"/>
                    </a:lnTo>
                    <a:cubicBezTo>
                      <a:pt x="3403892" y="1248566"/>
                      <a:pt x="3409862" y="1251552"/>
                      <a:pt x="3411355" y="1256776"/>
                    </a:cubicBezTo>
                    <a:lnTo>
                      <a:pt x="3411355" y="1256776"/>
                    </a:lnTo>
                    <a:cubicBezTo>
                      <a:pt x="3412848" y="1262000"/>
                      <a:pt x="3409862" y="1267970"/>
                      <a:pt x="3404638" y="1269463"/>
                    </a:cubicBezTo>
                    <a:lnTo>
                      <a:pt x="3404638" y="1269463"/>
                    </a:lnTo>
                    <a:cubicBezTo>
                      <a:pt x="3403892" y="1269463"/>
                      <a:pt x="3402399" y="1270209"/>
                      <a:pt x="3401653" y="1270209"/>
                    </a:cubicBezTo>
                    <a:lnTo>
                      <a:pt x="3401653" y="1270209"/>
                    </a:lnTo>
                    <a:cubicBezTo>
                      <a:pt x="3397175" y="1270209"/>
                      <a:pt x="3393444" y="1267224"/>
                      <a:pt x="3391951" y="1262746"/>
                    </a:cubicBezTo>
                    <a:close/>
                    <a:moveTo>
                      <a:pt x="91049" y="1216475"/>
                    </a:moveTo>
                    <a:cubicBezTo>
                      <a:pt x="85825" y="1214983"/>
                      <a:pt x="82840" y="1209012"/>
                      <a:pt x="84332" y="1203788"/>
                    </a:cubicBezTo>
                    <a:lnTo>
                      <a:pt x="84332" y="1203788"/>
                    </a:lnTo>
                    <a:cubicBezTo>
                      <a:pt x="85825" y="1198564"/>
                      <a:pt x="91795" y="1195579"/>
                      <a:pt x="97019" y="1197071"/>
                    </a:cubicBezTo>
                    <a:lnTo>
                      <a:pt x="97019" y="1197071"/>
                    </a:lnTo>
                    <a:cubicBezTo>
                      <a:pt x="102244" y="1198564"/>
                      <a:pt x="105229" y="1204534"/>
                      <a:pt x="103736" y="1209759"/>
                    </a:cubicBezTo>
                    <a:lnTo>
                      <a:pt x="103736" y="1209759"/>
                    </a:lnTo>
                    <a:cubicBezTo>
                      <a:pt x="102244" y="1214236"/>
                      <a:pt x="98512" y="1216475"/>
                      <a:pt x="94034" y="1216475"/>
                    </a:cubicBezTo>
                    <a:lnTo>
                      <a:pt x="94034" y="1216475"/>
                    </a:lnTo>
                    <a:cubicBezTo>
                      <a:pt x="92542" y="1217222"/>
                      <a:pt x="91795" y="1216475"/>
                      <a:pt x="91049" y="1216475"/>
                    </a:cubicBezTo>
                    <a:close/>
                    <a:moveTo>
                      <a:pt x="3374786" y="1205281"/>
                    </a:moveTo>
                    <a:lnTo>
                      <a:pt x="3374786" y="1205281"/>
                    </a:lnTo>
                    <a:cubicBezTo>
                      <a:pt x="3373293" y="1200057"/>
                      <a:pt x="3376279" y="1194086"/>
                      <a:pt x="3381503" y="1192594"/>
                    </a:cubicBezTo>
                    <a:lnTo>
                      <a:pt x="3381503" y="1192594"/>
                    </a:lnTo>
                    <a:cubicBezTo>
                      <a:pt x="3386727" y="1191101"/>
                      <a:pt x="3392697" y="1194086"/>
                      <a:pt x="3394190" y="1199310"/>
                    </a:cubicBezTo>
                    <a:lnTo>
                      <a:pt x="3394190" y="1199310"/>
                    </a:lnTo>
                    <a:cubicBezTo>
                      <a:pt x="3395683" y="1204534"/>
                      <a:pt x="3392697" y="1210505"/>
                      <a:pt x="3387473" y="1211997"/>
                    </a:cubicBezTo>
                    <a:lnTo>
                      <a:pt x="3387473" y="1211997"/>
                    </a:lnTo>
                    <a:cubicBezTo>
                      <a:pt x="3386727" y="1211997"/>
                      <a:pt x="3385234" y="1212744"/>
                      <a:pt x="3384488" y="1212744"/>
                    </a:cubicBezTo>
                    <a:lnTo>
                      <a:pt x="3384488" y="1212744"/>
                    </a:lnTo>
                    <a:cubicBezTo>
                      <a:pt x="3380010" y="1212744"/>
                      <a:pt x="3375532" y="1209759"/>
                      <a:pt x="3374786" y="1205281"/>
                    </a:cubicBezTo>
                    <a:close/>
                    <a:moveTo>
                      <a:pt x="109707" y="1159010"/>
                    </a:moveTo>
                    <a:cubicBezTo>
                      <a:pt x="104483" y="1156771"/>
                      <a:pt x="101497" y="1151547"/>
                      <a:pt x="103736" y="1146323"/>
                    </a:cubicBezTo>
                    <a:lnTo>
                      <a:pt x="103736" y="1146323"/>
                    </a:lnTo>
                    <a:cubicBezTo>
                      <a:pt x="105975" y="1141099"/>
                      <a:pt x="111199" y="1138113"/>
                      <a:pt x="116423" y="1140352"/>
                    </a:cubicBezTo>
                    <a:lnTo>
                      <a:pt x="116423" y="1140352"/>
                    </a:lnTo>
                    <a:cubicBezTo>
                      <a:pt x="121648" y="1142591"/>
                      <a:pt x="124633" y="1147815"/>
                      <a:pt x="122394" y="1153039"/>
                    </a:cubicBezTo>
                    <a:lnTo>
                      <a:pt x="122394" y="1153039"/>
                    </a:lnTo>
                    <a:cubicBezTo>
                      <a:pt x="120901" y="1157517"/>
                      <a:pt x="117170" y="1159756"/>
                      <a:pt x="112692" y="1159756"/>
                    </a:cubicBezTo>
                    <a:lnTo>
                      <a:pt x="112692" y="1159756"/>
                    </a:lnTo>
                    <a:cubicBezTo>
                      <a:pt x="112692" y="1159756"/>
                      <a:pt x="111199" y="1159756"/>
                      <a:pt x="109707" y="1159010"/>
                    </a:cubicBezTo>
                    <a:close/>
                    <a:moveTo>
                      <a:pt x="3354636" y="1148562"/>
                    </a:moveTo>
                    <a:cubicBezTo>
                      <a:pt x="3352397" y="1143338"/>
                      <a:pt x="3355382" y="1137367"/>
                      <a:pt x="3360606" y="1135875"/>
                    </a:cubicBezTo>
                    <a:lnTo>
                      <a:pt x="3360606" y="1135875"/>
                    </a:lnTo>
                    <a:cubicBezTo>
                      <a:pt x="3365830" y="1133636"/>
                      <a:pt x="3371801" y="1136621"/>
                      <a:pt x="3373293" y="1141845"/>
                    </a:cubicBezTo>
                    <a:lnTo>
                      <a:pt x="3373293" y="1141845"/>
                    </a:lnTo>
                    <a:cubicBezTo>
                      <a:pt x="3375532" y="1147069"/>
                      <a:pt x="3372547" y="1153039"/>
                      <a:pt x="3367323" y="1154532"/>
                    </a:cubicBezTo>
                    <a:lnTo>
                      <a:pt x="3367323" y="1154532"/>
                    </a:lnTo>
                    <a:cubicBezTo>
                      <a:pt x="3365830" y="1155278"/>
                      <a:pt x="3365084" y="1155278"/>
                      <a:pt x="3363591" y="1155278"/>
                    </a:cubicBezTo>
                    <a:lnTo>
                      <a:pt x="3363591" y="1155278"/>
                    </a:lnTo>
                    <a:cubicBezTo>
                      <a:pt x="3359860" y="1155278"/>
                      <a:pt x="3356129" y="1153039"/>
                      <a:pt x="3354636" y="1148562"/>
                    </a:cubicBezTo>
                    <a:close/>
                    <a:moveTo>
                      <a:pt x="131349" y="1102291"/>
                    </a:moveTo>
                    <a:cubicBezTo>
                      <a:pt x="126125" y="1100052"/>
                      <a:pt x="123886" y="1094081"/>
                      <a:pt x="125379" y="1088857"/>
                    </a:cubicBezTo>
                    <a:lnTo>
                      <a:pt x="125379" y="1088857"/>
                    </a:lnTo>
                    <a:cubicBezTo>
                      <a:pt x="127618" y="1083633"/>
                      <a:pt x="133588" y="1081394"/>
                      <a:pt x="138813" y="1082887"/>
                    </a:cubicBezTo>
                    <a:lnTo>
                      <a:pt x="138813" y="1082887"/>
                    </a:lnTo>
                    <a:cubicBezTo>
                      <a:pt x="144037" y="1085126"/>
                      <a:pt x="146276" y="1091096"/>
                      <a:pt x="144783" y="1096320"/>
                    </a:cubicBezTo>
                    <a:lnTo>
                      <a:pt x="144783" y="1096320"/>
                    </a:lnTo>
                    <a:cubicBezTo>
                      <a:pt x="143290" y="1100052"/>
                      <a:pt x="139559" y="1103037"/>
                      <a:pt x="135081" y="1103037"/>
                    </a:cubicBezTo>
                    <a:lnTo>
                      <a:pt x="135081" y="1103037"/>
                    </a:lnTo>
                    <a:cubicBezTo>
                      <a:pt x="133588" y="1103037"/>
                      <a:pt x="132842" y="1103037"/>
                      <a:pt x="131349" y="1102291"/>
                    </a:cubicBezTo>
                    <a:close/>
                    <a:moveTo>
                      <a:pt x="3332993" y="1092589"/>
                    </a:moveTo>
                    <a:cubicBezTo>
                      <a:pt x="3330754" y="1087365"/>
                      <a:pt x="3333739" y="1081394"/>
                      <a:pt x="3338217" y="1079155"/>
                    </a:cubicBezTo>
                    <a:lnTo>
                      <a:pt x="3338217" y="1079155"/>
                    </a:lnTo>
                    <a:cubicBezTo>
                      <a:pt x="3343441" y="1076917"/>
                      <a:pt x="3349412" y="1079902"/>
                      <a:pt x="3351651" y="1085126"/>
                    </a:cubicBezTo>
                    <a:lnTo>
                      <a:pt x="3351651" y="1085126"/>
                    </a:lnTo>
                    <a:cubicBezTo>
                      <a:pt x="3353889" y="1090350"/>
                      <a:pt x="3350904" y="1096320"/>
                      <a:pt x="3345680" y="1098559"/>
                    </a:cubicBezTo>
                    <a:lnTo>
                      <a:pt x="3345680" y="1098559"/>
                    </a:lnTo>
                    <a:cubicBezTo>
                      <a:pt x="3344188" y="1099306"/>
                      <a:pt x="3343441" y="1099306"/>
                      <a:pt x="3341949" y="1099306"/>
                    </a:cubicBezTo>
                    <a:lnTo>
                      <a:pt x="3341949" y="1099306"/>
                    </a:lnTo>
                    <a:cubicBezTo>
                      <a:pt x="3338964" y="1099306"/>
                      <a:pt x="3334486" y="1097067"/>
                      <a:pt x="3332993" y="1092589"/>
                    </a:cubicBezTo>
                    <a:close/>
                    <a:moveTo>
                      <a:pt x="154485" y="1046318"/>
                    </a:moveTo>
                    <a:cubicBezTo>
                      <a:pt x="149261" y="1044079"/>
                      <a:pt x="147022" y="1038109"/>
                      <a:pt x="149261" y="1032885"/>
                    </a:cubicBezTo>
                    <a:lnTo>
                      <a:pt x="149261" y="1032885"/>
                    </a:lnTo>
                    <a:cubicBezTo>
                      <a:pt x="149261" y="1032885"/>
                      <a:pt x="149261" y="1032885"/>
                      <a:pt x="149261" y="1032885"/>
                    </a:cubicBezTo>
                    <a:lnTo>
                      <a:pt x="149261" y="1032885"/>
                    </a:lnTo>
                    <a:cubicBezTo>
                      <a:pt x="151500" y="1027660"/>
                      <a:pt x="157470" y="1025421"/>
                      <a:pt x="162694" y="1027660"/>
                    </a:cubicBezTo>
                    <a:lnTo>
                      <a:pt x="162694" y="1027660"/>
                    </a:lnTo>
                    <a:cubicBezTo>
                      <a:pt x="167918" y="1029899"/>
                      <a:pt x="170157" y="1035870"/>
                      <a:pt x="167918" y="1041094"/>
                    </a:cubicBezTo>
                    <a:lnTo>
                      <a:pt x="167918" y="1041094"/>
                    </a:lnTo>
                    <a:cubicBezTo>
                      <a:pt x="166426" y="1044825"/>
                      <a:pt x="162694" y="1047064"/>
                      <a:pt x="158216" y="1047064"/>
                    </a:cubicBezTo>
                    <a:lnTo>
                      <a:pt x="158216" y="1047064"/>
                    </a:lnTo>
                    <a:cubicBezTo>
                      <a:pt x="157470" y="1047811"/>
                      <a:pt x="155978" y="1047064"/>
                      <a:pt x="154485" y="1046318"/>
                    </a:cubicBezTo>
                    <a:close/>
                    <a:moveTo>
                      <a:pt x="3309857" y="1038109"/>
                    </a:moveTo>
                    <a:cubicBezTo>
                      <a:pt x="3307619" y="1032885"/>
                      <a:pt x="3309857" y="1026914"/>
                      <a:pt x="3315082" y="1024675"/>
                    </a:cubicBezTo>
                    <a:lnTo>
                      <a:pt x="3315082" y="1024675"/>
                    </a:lnTo>
                    <a:cubicBezTo>
                      <a:pt x="3320306" y="1022436"/>
                      <a:pt x="3326276" y="1024675"/>
                      <a:pt x="3328515" y="1029899"/>
                    </a:cubicBezTo>
                    <a:lnTo>
                      <a:pt x="3328515" y="1029899"/>
                    </a:lnTo>
                    <a:cubicBezTo>
                      <a:pt x="3330754" y="1035123"/>
                      <a:pt x="3328515" y="1041094"/>
                      <a:pt x="3323291" y="1043333"/>
                    </a:cubicBezTo>
                    <a:lnTo>
                      <a:pt x="3323291" y="1043333"/>
                    </a:lnTo>
                    <a:cubicBezTo>
                      <a:pt x="3321798" y="1044079"/>
                      <a:pt x="3320306" y="1044079"/>
                      <a:pt x="3318813" y="1044079"/>
                    </a:cubicBezTo>
                    <a:lnTo>
                      <a:pt x="3318813" y="1044079"/>
                    </a:lnTo>
                    <a:cubicBezTo>
                      <a:pt x="3315082" y="1044079"/>
                      <a:pt x="3311350" y="1041840"/>
                      <a:pt x="3309857" y="1038109"/>
                    </a:cubicBezTo>
                    <a:close/>
                    <a:moveTo>
                      <a:pt x="179859" y="991838"/>
                    </a:moveTo>
                    <a:cubicBezTo>
                      <a:pt x="174635" y="989599"/>
                      <a:pt x="172396" y="983629"/>
                      <a:pt x="175381" y="978404"/>
                    </a:cubicBezTo>
                    <a:lnTo>
                      <a:pt x="175381" y="978404"/>
                    </a:lnTo>
                    <a:cubicBezTo>
                      <a:pt x="177620" y="973180"/>
                      <a:pt x="183591" y="970941"/>
                      <a:pt x="188815" y="973927"/>
                    </a:cubicBezTo>
                    <a:lnTo>
                      <a:pt x="188815" y="973927"/>
                    </a:lnTo>
                    <a:cubicBezTo>
                      <a:pt x="194039" y="976165"/>
                      <a:pt x="196278" y="982136"/>
                      <a:pt x="193293" y="987360"/>
                    </a:cubicBezTo>
                    <a:lnTo>
                      <a:pt x="193293" y="987360"/>
                    </a:lnTo>
                    <a:cubicBezTo>
                      <a:pt x="191800" y="991091"/>
                      <a:pt x="188069" y="993330"/>
                      <a:pt x="184337" y="993330"/>
                    </a:cubicBezTo>
                    <a:lnTo>
                      <a:pt x="184337" y="993330"/>
                    </a:lnTo>
                    <a:cubicBezTo>
                      <a:pt x="182844" y="992584"/>
                      <a:pt x="181352" y="992584"/>
                      <a:pt x="179859" y="991838"/>
                    </a:cubicBezTo>
                    <a:close/>
                    <a:moveTo>
                      <a:pt x="3284483" y="983629"/>
                    </a:moveTo>
                    <a:cubicBezTo>
                      <a:pt x="3281498" y="978404"/>
                      <a:pt x="3283737" y="972434"/>
                      <a:pt x="3288961" y="970195"/>
                    </a:cubicBezTo>
                    <a:lnTo>
                      <a:pt x="3288961" y="970195"/>
                    </a:lnTo>
                    <a:cubicBezTo>
                      <a:pt x="3294185" y="967956"/>
                      <a:pt x="3300156" y="969449"/>
                      <a:pt x="3302395" y="974673"/>
                    </a:cubicBezTo>
                    <a:lnTo>
                      <a:pt x="3302395" y="974673"/>
                    </a:lnTo>
                    <a:lnTo>
                      <a:pt x="3302395" y="974673"/>
                    </a:lnTo>
                    <a:lnTo>
                      <a:pt x="3302395" y="974673"/>
                    </a:lnTo>
                    <a:cubicBezTo>
                      <a:pt x="3304633" y="979897"/>
                      <a:pt x="3303141" y="985867"/>
                      <a:pt x="3297917" y="988106"/>
                    </a:cubicBezTo>
                    <a:lnTo>
                      <a:pt x="3297917" y="988106"/>
                    </a:lnTo>
                    <a:cubicBezTo>
                      <a:pt x="3296424" y="988853"/>
                      <a:pt x="3294932" y="988853"/>
                      <a:pt x="3293439" y="988853"/>
                    </a:cubicBezTo>
                    <a:lnTo>
                      <a:pt x="3293439" y="988853"/>
                    </a:lnTo>
                    <a:cubicBezTo>
                      <a:pt x="3289708" y="989599"/>
                      <a:pt x="3285976" y="987360"/>
                      <a:pt x="3284483" y="983629"/>
                    </a:cubicBezTo>
                    <a:close/>
                    <a:moveTo>
                      <a:pt x="206726" y="937358"/>
                    </a:moveTo>
                    <a:cubicBezTo>
                      <a:pt x="201502" y="934372"/>
                      <a:pt x="200009" y="928402"/>
                      <a:pt x="202248" y="923924"/>
                    </a:cubicBezTo>
                    <a:lnTo>
                      <a:pt x="202248" y="923924"/>
                    </a:lnTo>
                    <a:cubicBezTo>
                      <a:pt x="205234" y="918700"/>
                      <a:pt x="211204" y="917207"/>
                      <a:pt x="215682" y="919446"/>
                    </a:cubicBezTo>
                    <a:lnTo>
                      <a:pt x="215682" y="919446"/>
                    </a:lnTo>
                    <a:cubicBezTo>
                      <a:pt x="220906" y="922432"/>
                      <a:pt x="222399" y="928402"/>
                      <a:pt x="220160" y="932880"/>
                    </a:cubicBezTo>
                    <a:lnTo>
                      <a:pt x="220160" y="932880"/>
                    </a:lnTo>
                    <a:cubicBezTo>
                      <a:pt x="218667" y="936611"/>
                      <a:pt x="214936" y="938104"/>
                      <a:pt x="211204" y="938104"/>
                    </a:cubicBezTo>
                    <a:lnTo>
                      <a:pt x="211204" y="938104"/>
                    </a:lnTo>
                    <a:cubicBezTo>
                      <a:pt x="210458" y="938850"/>
                      <a:pt x="208219" y="938104"/>
                      <a:pt x="206726" y="937358"/>
                    </a:cubicBezTo>
                    <a:close/>
                    <a:moveTo>
                      <a:pt x="3256870" y="930641"/>
                    </a:moveTo>
                    <a:cubicBezTo>
                      <a:pt x="3253885" y="925417"/>
                      <a:pt x="3256124" y="919446"/>
                      <a:pt x="3261348" y="917207"/>
                    </a:cubicBezTo>
                    <a:lnTo>
                      <a:pt x="3261348" y="917207"/>
                    </a:lnTo>
                    <a:cubicBezTo>
                      <a:pt x="3266572" y="914222"/>
                      <a:pt x="3272542" y="916461"/>
                      <a:pt x="3274781" y="921685"/>
                    </a:cubicBezTo>
                    <a:lnTo>
                      <a:pt x="3274781" y="921685"/>
                    </a:lnTo>
                    <a:lnTo>
                      <a:pt x="3274781" y="921685"/>
                    </a:lnTo>
                    <a:lnTo>
                      <a:pt x="3274781" y="921685"/>
                    </a:lnTo>
                    <a:cubicBezTo>
                      <a:pt x="3277766" y="926909"/>
                      <a:pt x="3275528" y="932880"/>
                      <a:pt x="3270303" y="935119"/>
                    </a:cubicBezTo>
                    <a:lnTo>
                      <a:pt x="3270303" y="935119"/>
                    </a:lnTo>
                    <a:cubicBezTo>
                      <a:pt x="3268811" y="935865"/>
                      <a:pt x="3267318" y="936611"/>
                      <a:pt x="3265826" y="936611"/>
                    </a:cubicBezTo>
                    <a:lnTo>
                      <a:pt x="3265826" y="936611"/>
                    </a:lnTo>
                    <a:cubicBezTo>
                      <a:pt x="3262094" y="935865"/>
                      <a:pt x="3259109" y="933626"/>
                      <a:pt x="3256870" y="930641"/>
                    </a:cubicBezTo>
                    <a:close/>
                    <a:moveTo>
                      <a:pt x="235832" y="884370"/>
                    </a:moveTo>
                    <a:cubicBezTo>
                      <a:pt x="230608" y="881385"/>
                      <a:pt x="229115" y="875414"/>
                      <a:pt x="232100" y="870190"/>
                    </a:cubicBezTo>
                    <a:lnTo>
                      <a:pt x="232100" y="870190"/>
                    </a:lnTo>
                    <a:cubicBezTo>
                      <a:pt x="232100" y="870190"/>
                      <a:pt x="232100" y="870190"/>
                      <a:pt x="232100" y="870190"/>
                    </a:cubicBezTo>
                    <a:lnTo>
                      <a:pt x="232100" y="870190"/>
                    </a:lnTo>
                    <a:cubicBezTo>
                      <a:pt x="235086" y="864966"/>
                      <a:pt x="241056" y="863474"/>
                      <a:pt x="246280" y="866459"/>
                    </a:cubicBezTo>
                    <a:lnTo>
                      <a:pt x="246280" y="866459"/>
                    </a:lnTo>
                    <a:cubicBezTo>
                      <a:pt x="251504" y="869444"/>
                      <a:pt x="252997" y="875414"/>
                      <a:pt x="250012" y="880639"/>
                    </a:cubicBezTo>
                    <a:lnTo>
                      <a:pt x="250012" y="880639"/>
                    </a:lnTo>
                    <a:cubicBezTo>
                      <a:pt x="247773" y="883624"/>
                      <a:pt x="244788" y="885863"/>
                      <a:pt x="241056" y="885863"/>
                    </a:cubicBezTo>
                    <a:lnTo>
                      <a:pt x="241056" y="885863"/>
                    </a:lnTo>
                    <a:cubicBezTo>
                      <a:pt x="239564" y="885863"/>
                      <a:pt x="237325" y="885116"/>
                      <a:pt x="235832" y="884370"/>
                    </a:cubicBezTo>
                    <a:close/>
                    <a:moveTo>
                      <a:pt x="3227764" y="878400"/>
                    </a:moveTo>
                    <a:lnTo>
                      <a:pt x="3227764" y="878400"/>
                    </a:lnTo>
                    <a:cubicBezTo>
                      <a:pt x="3224779" y="873175"/>
                      <a:pt x="3226272" y="867205"/>
                      <a:pt x="3231496" y="864220"/>
                    </a:cubicBezTo>
                    <a:lnTo>
                      <a:pt x="3231496" y="864220"/>
                    </a:lnTo>
                    <a:cubicBezTo>
                      <a:pt x="3236720" y="861235"/>
                      <a:pt x="3242690" y="862727"/>
                      <a:pt x="3245676" y="867951"/>
                    </a:cubicBezTo>
                    <a:lnTo>
                      <a:pt x="3245676" y="867951"/>
                    </a:lnTo>
                    <a:cubicBezTo>
                      <a:pt x="3248661" y="873175"/>
                      <a:pt x="3247168" y="879146"/>
                      <a:pt x="3241944" y="882131"/>
                    </a:cubicBezTo>
                    <a:lnTo>
                      <a:pt x="3241944" y="882131"/>
                    </a:lnTo>
                    <a:cubicBezTo>
                      <a:pt x="3240451" y="882877"/>
                      <a:pt x="3238212" y="883624"/>
                      <a:pt x="3236720" y="883624"/>
                    </a:cubicBezTo>
                    <a:lnTo>
                      <a:pt x="3236720" y="883624"/>
                    </a:lnTo>
                    <a:cubicBezTo>
                      <a:pt x="3232988" y="882877"/>
                      <a:pt x="3230003" y="881385"/>
                      <a:pt x="3227764" y="878400"/>
                    </a:cubicBezTo>
                    <a:close/>
                    <a:moveTo>
                      <a:pt x="267177" y="832875"/>
                    </a:moveTo>
                    <a:cubicBezTo>
                      <a:pt x="262699" y="829890"/>
                      <a:pt x="261206" y="823919"/>
                      <a:pt x="264192" y="818695"/>
                    </a:cubicBezTo>
                    <a:lnTo>
                      <a:pt x="264192" y="818695"/>
                    </a:lnTo>
                    <a:cubicBezTo>
                      <a:pt x="267177" y="814217"/>
                      <a:pt x="273147" y="812725"/>
                      <a:pt x="278371" y="815710"/>
                    </a:cubicBezTo>
                    <a:lnTo>
                      <a:pt x="278371" y="815710"/>
                    </a:lnTo>
                    <a:cubicBezTo>
                      <a:pt x="282849" y="818695"/>
                      <a:pt x="284342" y="824666"/>
                      <a:pt x="281357" y="829890"/>
                    </a:cubicBezTo>
                    <a:lnTo>
                      <a:pt x="281357" y="829890"/>
                    </a:lnTo>
                    <a:cubicBezTo>
                      <a:pt x="279118" y="832875"/>
                      <a:pt x="276132" y="834368"/>
                      <a:pt x="272401" y="834368"/>
                    </a:cubicBezTo>
                    <a:lnTo>
                      <a:pt x="272401" y="834368"/>
                    </a:lnTo>
                    <a:cubicBezTo>
                      <a:pt x="270162" y="834368"/>
                      <a:pt x="268669" y="833621"/>
                      <a:pt x="267177" y="832875"/>
                    </a:cubicBezTo>
                    <a:close/>
                    <a:moveTo>
                      <a:pt x="3197166" y="826905"/>
                    </a:moveTo>
                    <a:lnTo>
                      <a:pt x="3197166" y="826905"/>
                    </a:lnTo>
                    <a:cubicBezTo>
                      <a:pt x="3194180" y="822427"/>
                      <a:pt x="3195673" y="815710"/>
                      <a:pt x="3200151" y="812725"/>
                    </a:cubicBezTo>
                    <a:lnTo>
                      <a:pt x="3200151" y="812725"/>
                    </a:lnTo>
                    <a:cubicBezTo>
                      <a:pt x="3204629" y="809740"/>
                      <a:pt x="3211345" y="811232"/>
                      <a:pt x="3214331" y="815710"/>
                    </a:cubicBezTo>
                    <a:lnTo>
                      <a:pt x="3214331" y="815710"/>
                    </a:lnTo>
                    <a:lnTo>
                      <a:pt x="3214331" y="815710"/>
                    </a:lnTo>
                    <a:lnTo>
                      <a:pt x="3214331" y="815710"/>
                    </a:lnTo>
                    <a:cubicBezTo>
                      <a:pt x="3217316" y="820188"/>
                      <a:pt x="3215823" y="826905"/>
                      <a:pt x="3211345" y="829890"/>
                    </a:cubicBezTo>
                    <a:lnTo>
                      <a:pt x="3211345" y="829890"/>
                    </a:lnTo>
                    <a:cubicBezTo>
                      <a:pt x="3209853" y="830636"/>
                      <a:pt x="3207614" y="831383"/>
                      <a:pt x="3206121" y="831383"/>
                    </a:cubicBezTo>
                    <a:lnTo>
                      <a:pt x="3206121" y="831383"/>
                    </a:lnTo>
                    <a:cubicBezTo>
                      <a:pt x="3202390" y="831383"/>
                      <a:pt x="3198658" y="829890"/>
                      <a:pt x="3197166" y="826905"/>
                    </a:cubicBezTo>
                    <a:close/>
                    <a:moveTo>
                      <a:pt x="299268" y="781380"/>
                    </a:moveTo>
                    <a:cubicBezTo>
                      <a:pt x="294790" y="778395"/>
                      <a:pt x="293297" y="771678"/>
                      <a:pt x="296283" y="767200"/>
                    </a:cubicBezTo>
                    <a:lnTo>
                      <a:pt x="296283" y="767200"/>
                    </a:lnTo>
                    <a:cubicBezTo>
                      <a:pt x="299268" y="762723"/>
                      <a:pt x="305985" y="761230"/>
                      <a:pt x="310462" y="764215"/>
                    </a:cubicBezTo>
                    <a:lnTo>
                      <a:pt x="310462" y="764215"/>
                    </a:lnTo>
                    <a:cubicBezTo>
                      <a:pt x="314940" y="767200"/>
                      <a:pt x="316433" y="773917"/>
                      <a:pt x="313448" y="778395"/>
                    </a:cubicBezTo>
                    <a:lnTo>
                      <a:pt x="313448" y="778395"/>
                    </a:lnTo>
                    <a:cubicBezTo>
                      <a:pt x="311209" y="781380"/>
                      <a:pt x="308224" y="782873"/>
                      <a:pt x="305238" y="782873"/>
                    </a:cubicBezTo>
                    <a:lnTo>
                      <a:pt x="305238" y="782873"/>
                    </a:lnTo>
                    <a:cubicBezTo>
                      <a:pt x="302999" y="783619"/>
                      <a:pt x="301507" y="782873"/>
                      <a:pt x="299268" y="781380"/>
                    </a:cubicBezTo>
                    <a:close/>
                    <a:moveTo>
                      <a:pt x="3164328" y="776902"/>
                    </a:moveTo>
                    <a:cubicBezTo>
                      <a:pt x="3161343" y="772425"/>
                      <a:pt x="3162089" y="765708"/>
                      <a:pt x="3167313" y="762723"/>
                    </a:cubicBezTo>
                    <a:lnTo>
                      <a:pt x="3167313" y="762723"/>
                    </a:lnTo>
                    <a:cubicBezTo>
                      <a:pt x="3171791" y="759737"/>
                      <a:pt x="3178508" y="760484"/>
                      <a:pt x="3181493" y="765708"/>
                    </a:cubicBezTo>
                    <a:lnTo>
                      <a:pt x="3181493" y="765708"/>
                    </a:lnTo>
                    <a:cubicBezTo>
                      <a:pt x="3184478" y="770186"/>
                      <a:pt x="3183732" y="776902"/>
                      <a:pt x="3178508" y="779888"/>
                    </a:cubicBezTo>
                    <a:lnTo>
                      <a:pt x="3178508" y="779888"/>
                    </a:lnTo>
                    <a:cubicBezTo>
                      <a:pt x="3177016" y="781380"/>
                      <a:pt x="3174777" y="781380"/>
                      <a:pt x="3172538" y="781380"/>
                    </a:cubicBezTo>
                    <a:lnTo>
                      <a:pt x="3172538" y="781380"/>
                    </a:lnTo>
                    <a:cubicBezTo>
                      <a:pt x="3169553" y="781380"/>
                      <a:pt x="3165821" y="779141"/>
                      <a:pt x="3164328" y="776902"/>
                    </a:cubicBezTo>
                    <a:close/>
                    <a:moveTo>
                      <a:pt x="333598" y="732124"/>
                    </a:moveTo>
                    <a:cubicBezTo>
                      <a:pt x="329120" y="728393"/>
                      <a:pt x="328374" y="722422"/>
                      <a:pt x="331359" y="717944"/>
                    </a:cubicBezTo>
                    <a:lnTo>
                      <a:pt x="331359" y="717944"/>
                    </a:lnTo>
                    <a:cubicBezTo>
                      <a:pt x="334344" y="713467"/>
                      <a:pt x="341061" y="712720"/>
                      <a:pt x="345539" y="715705"/>
                    </a:cubicBezTo>
                    <a:lnTo>
                      <a:pt x="345539" y="715705"/>
                    </a:lnTo>
                    <a:cubicBezTo>
                      <a:pt x="350017" y="718691"/>
                      <a:pt x="350763" y="725407"/>
                      <a:pt x="347778" y="729885"/>
                    </a:cubicBezTo>
                    <a:lnTo>
                      <a:pt x="347778" y="729885"/>
                    </a:lnTo>
                    <a:cubicBezTo>
                      <a:pt x="346285" y="732870"/>
                      <a:pt x="343300" y="733617"/>
                      <a:pt x="339568" y="733617"/>
                    </a:cubicBezTo>
                    <a:lnTo>
                      <a:pt x="339568" y="733617"/>
                    </a:lnTo>
                    <a:cubicBezTo>
                      <a:pt x="338076" y="733617"/>
                      <a:pt x="335837" y="733617"/>
                      <a:pt x="333598" y="732124"/>
                    </a:cubicBezTo>
                    <a:close/>
                    <a:moveTo>
                      <a:pt x="3129998" y="727646"/>
                    </a:moveTo>
                    <a:cubicBezTo>
                      <a:pt x="3127013" y="723168"/>
                      <a:pt x="3127759" y="716452"/>
                      <a:pt x="3132237" y="713467"/>
                    </a:cubicBezTo>
                    <a:lnTo>
                      <a:pt x="3132237" y="713467"/>
                    </a:lnTo>
                    <a:cubicBezTo>
                      <a:pt x="3136715" y="710481"/>
                      <a:pt x="3143432" y="711228"/>
                      <a:pt x="3146417" y="715705"/>
                    </a:cubicBezTo>
                    <a:lnTo>
                      <a:pt x="3146417" y="715705"/>
                    </a:lnTo>
                    <a:cubicBezTo>
                      <a:pt x="3149402" y="720183"/>
                      <a:pt x="3148656" y="726900"/>
                      <a:pt x="3144178" y="729885"/>
                    </a:cubicBezTo>
                    <a:lnTo>
                      <a:pt x="3144178" y="729885"/>
                    </a:lnTo>
                    <a:cubicBezTo>
                      <a:pt x="3141939" y="731378"/>
                      <a:pt x="3139700" y="731378"/>
                      <a:pt x="3138208" y="731378"/>
                    </a:cubicBezTo>
                    <a:lnTo>
                      <a:pt x="3138208" y="731378"/>
                    </a:lnTo>
                    <a:cubicBezTo>
                      <a:pt x="3134476" y="731378"/>
                      <a:pt x="3131491" y="730631"/>
                      <a:pt x="3129998" y="727646"/>
                    </a:cubicBezTo>
                    <a:close/>
                    <a:moveTo>
                      <a:pt x="370167" y="683614"/>
                    </a:moveTo>
                    <a:cubicBezTo>
                      <a:pt x="365689" y="679883"/>
                      <a:pt x="364943" y="673912"/>
                      <a:pt x="367928" y="669435"/>
                    </a:cubicBezTo>
                    <a:lnTo>
                      <a:pt x="367928" y="669435"/>
                    </a:lnTo>
                    <a:cubicBezTo>
                      <a:pt x="371659" y="664957"/>
                      <a:pt x="378376" y="664210"/>
                      <a:pt x="382108" y="667196"/>
                    </a:cubicBezTo>
                    <a:lnTo>
                      <a:pt x="382108" y="667196"/>
                    </a:lnTo>
                    <a:cubicBezTo>
                      <a:pt x="386585" y="670927"/>
                      <a:pt x="387332" y="676898"/>
                      <a:pt x="383600" y="681375"/>
                    </a:cubicBezTo>
                    <a:lnTo>
                      <a:pt x="383600" y="681375"/>
                    </a:lnTo>
                    <a:cubicBezTo>
                      <a:pt x="382108" y="684361"/>
                      <a:pt x="379122" y="685853"/>
                      <a:pt x="376137" y="685853"/>
                    </a:cubicBezTo>
                    <a:lnTo>
                      <a:pt x="376137" y="685853"/>
                    </a:lnTo>
                    <a:cubicBezTo>
                      <a:pt x="373898" y="685853"/>
                      <a:pt x="371659" y="685107"/>
                      <a:pt x="370167" y="683614"/>
                    </a:cubicBezTo>
                    <a:close/>
                    <a:moveTo>
                      <a:pt x="3093430" y="679883"/>
                    </a:moveTo>
                    <a:cubicBezTo>
                      <a:pt x="3089698" y="675405"/>
                      <a:pt x="3090444" y="669435"/>
                      <a:pt x="3094922" y="665703"/>
                    </a:cubicBezTo>
                    <a:lnTo>
                      <a:pt x="3094922" y="665703"/>
                    </a:lnTo>
                    <a:cubicBezTo>
                      <a:pt x="3099400" y="661972"/>
                      <a:pt x="3106117" y="662718"/>
                      <a:pt x="3109102" y="667196"/>
                    </a:cubicBezTo>
                    <a:lnTo>
                      <a:pt x="3109102" y="667196"/>
                    </a:lnTo>
                    <a:cubicBezTo>
                      <a:pt x="3112833" y="671673"/>
                      <a:pt x="3112087" y="677644"/>
                      <a:pt x="3107609" y="681375"/>
                    </a:cubicBezTo>
                    <a:lnTo>
                      <a:pt x="3107609" y="681375"/>
                    </a:lnTo>
                    <a:cubicBezTo>
                      <a:pt x="3105370" y="682868"/>
                      <a:pt x="3103878" y="683614"/>
                      <a:pt x="3101639" y="683614"/>
                    </a:cubicBezTo>
                    <a:lnTo>
                      <a:pt x="3101639" y="683614"/>
                    </a:lnTo>
                    <a:cubicBezTo>
                      <a:pt x="3098654" y="683614"/>
                      <a:pt x="3095668" y="682122"/>
                      <a:pt x="3093430" y="679883"/>
                    </a:cubicBezTo>
                    <a:close/>
                    <a:moveTo>
                      <a:pt x="407482" y="636597"/>
                    </a:moveTo>
                    <a:cubicBezTo>
                      <a:pt x="403004" y="632866"/>
                      <a:pt x="403004" y="626149"/>
                      <a:pt x="406736" y="622417"/>
                    </a:cubicBezTo>
                    <a:lnTo>
                      <a:pt x="406736" y="622417"/>
                    </a:lnTo>
                    <a:cubicBezTo>
                      <a:pt x="406736" y="622417"/>
                      <a:pt x="406736" y="622417"/>
                      <a:pt x="406736" y="622417"/>
                    </a:cubicBezTo>
                    <a:lnTo>
                      <a:pt x="406736" y="622417"/>
                    </a:lnTo>
                    <a:cubicBezTo>
                      <a:pt x="410467" y="617940"/>
                      <a:pt x="416438" y="617193"/>
                      <a:pt x="420915" y="620925"/>
                    </a:cubicBezTo>
                    <a:lnTo>
                      <a:pt x="420915" y="620925"/>
                    </a:lnTo>
                    <a:cubicBezTo>
                      <a:pt x="425393" y="624656"/>
                      <a:pt x="425393" y="630627"/>
                      <a:pt x="421662" y="635105"/>
                    </a:cubicBezTo>
                    <a:lnTo>
                      <a:pt x="421662" y="635105"/>
                    </a:lnTo>
                    <a:cubicBezTo>
                      <a:pt x="419423" y="637343"/>
                      <a:pt x="416438" y="638836"/>
                      <a:pt x="414199" y="638836"/>
                    </a:cubicBezTo>
                    <a:lnTo>
                      <a:pt x="414199" y="638836"/>
                    </a:lnTo>
                    <a:cubicBezTo>
                      <a:pt x="411960" y="638836"/>
                      <a:pt x="409721" y="638090"/>
                      <a:pt x="407482" y="636597"/>
                    </a:cubicBezTo>
                    <a:close/>
                    <a:moveTo>
                      <a:pt x="3055368" y="632866"/>
                    </a:moveTo>
                    <a:lnTo>
                      <a:pt x="3055368" y="632866"/>
                    </a:lnTo>
                    <a:cubicBezTo>
                      <a:pt x="3051636" y="628388"/>
                      <a:pt x="3052383" y="622417"/>
                      <a:pt x="3056861" y="618686"/>
                    </a:cubicBezTo>
                    <a:lnTo>
                      <a:pt x="3056861" y="618686"/>
                    </a:lnTo>
                    <a:cubicBezTo>
                      <a:pt x="3061338" y="614954"/>
                      <a:pt x="3067309" y="615701"/>
                      <a:pt x="3071040" y="620179"/>
                    </a:cubicBezTo>
                    <a:lnTo>
                      <a:pt x="3071040" y="620179"/>
                    </a:lnTo>
                    <a:lnTo>
                      <a:pt x="3071040" y="620179"/>
                    </a:lnTo>
                    <a:lnTo>
                      <a:pt x="3071040" y="620179"/>
                    </a:lnTo>
                    <a:cubicBezTo>
                      <a:pt x="3074772" y="624656"/>
                      <a:pt x="3074025" y="630627"/>
                      <a:pt x="3069548" y="634358"/>
                    </a:cubicBezTo>
                    <a:lnTo>
                      <a:pt x="3069548" y="634358"/>
                    </a:lnTo>
                    <a:cubicBezTo>
                      <a:pt x="3067309" y="635851"/>
                      <a:pt x="3065070" y="636597"/>
                      <a:pt x="3062831" y="636597"/>
                    </a:cubicBezTo>
                    <a:lnTo>
                      <a:pt x="3062831" y="636597"/>
                    </a:lnTo>
                    <a:cubicBezTo>
                      <a:pt x="3060592" y="636597"/>
                      <a:pt x="3057607" y="635851"/>
                      <a:pt x="3055368" y="632866"/>
                    </a:cubicBezTo>
                    <a:close/>
                    <a:moveTo>
                      <a:pt x="447036" y="590326"/>
                    </a:moveTo>
                    <a:cubicBezTo>
                      <a:pt x="442558" y="586595"/>
                      <a:pt x="442558" y="580624"/>
                      <a:pt x="446290" y="576147"/>
                    </a:cubicBezTo>
                    <a:lnTo>
                      <a:pt x="446290" y="576147"/>
                    </a:lnTo>
                    <a:cubicBezTo>
                      <a:pt x="450021" y="571669"/>
                      <a:pt x="456738" y="571669"/>
                      <a:pt x="460469" y="575400"/>
                    </a:cubicBezTo>
                    <a:lnTo>
                      <a:pt x="460469" y="575400"/>
                    </a:lnTo>
                    <a:cubicBezTo>
                      <a:pt x="464947" y="579132"/>
                      <a:pt x="464947" y="585849"/>
                      <a:pt x="461216" y="589580"/>
                    </a:cubicBezTo>
                    <a:lnTo>
                      <a:pt x="461216" y="589580"/>
                    </a:lnTo>
                    <a:cubicBezTo>
                      <a:pt x="458977" y="591819"/>
                      <a:pt x="456738" y="593312"/>
                      <a:pt x="453753" y="593312"/>
                    </a:cubicBezTo>
                    <a:lnTo>
                      <a:pt x="453753" y="593312"/>
                    </a:lnTo>
                    <a:cubicBezTo>
                      <a:pt x="451514" y="593312"/>
                      <a:pt x="449275" y="592565"/>
                      <a:pt x="447036" y="590326"/>
                    </a:cubicBezTo>
                    <a:close/>
                    <a:moveTo>
                      <a:pt x="3016560" y="588087"/>
                    </a:moveTo>
                    <a:cubicBezTo>
                      <a:pt x="3012829" y="583610"/>
                      <a:pt x="3012829" y="577639"/>
                      <a:pt x="3017307" y="573908"/>
                    </a:cubicBezTo>
                    <a:lnTo>
                      <a:pt x="3017307" y="573908"/>
                    </a:lnTo>
                    <a:cubicBezTo>
                      <a:pt x="3021784" y="570176"/>
                      <a:pt x="3027755" y="570176"/>
                      <a:pt x="3031486" y="574654"/>
                    </a:cubicBezTo>
                    <a:lnTo>
                      <a:pt x="3031486" y="574654"/>
                    </a:lnTo>
                    <a:cubicBezTo>
                      <a:pt x="3035218" y="579132"/>
                      <a:pt x="3035218" y="585102"/>
                      <a:pt x="3030740" y="588834"/>
                    </a:cubicBezTo>
                    <a:lnTo>
                      <a:pt x="3030740" y="588834"/>
                    </a:lnTo>
                    <a:cubicBezTo>
                      <a:pt x="3028501" y="590326"/>
                      <a:pt x="3026262" y="591819"/>
                      <a:pt x="3024023" y="591819"/>
                    </a:cubicBezTo>
                    <a:lnTo>
                      <a:pt x="3024023" y="591819"/>
                    </a:lnTo>
                    <a:cubicBezTo>
                      <a:pt x="3021038" y="591073"/>
                      <a:pt x="3018053" y="590326"/>
                      <a:pt x="3016560" y="588087"/>
                    </a:cubicBezTo>
                    <a:close/>
                    <a:moveTo>
                      <a:pt x="573908" y="461962"/>
                    </a:moveTo>
                    <a:cubicBezTo>
                      <a:pt x="570176" y="457484"/>
                      <a:pt x="570922" y="451514"/>
                      <a:pt x="574654" y="447782"/>
                    </a:cubicBezTo>
                    <a:lnTo>
                      <a:pt x="574654" y="447782"/>
                    </a:lnTo>
                    <a:cubicBezTo>
                      <a:pt x="574654" y="447782"/>
                      <a:pt x="574654" y="447782"/>
                      <a:pt x="574654" y="447782"/>
                    </a:cubicBezTo>
                    <a:lnTo>
                      <a:pt x="574654" y="447782"/>
                    </a:lnTo>
                    <a:cubicBezTo>
                      <a:pt x="579132" y="444051"/>
                      <a:pt x="585849" y="444051"/>
                      <a:pt x="589580" y="448529"/>
                    </a:cubicBezTo>
                    <a:lnTo>
                      <a:pt x="589580" y="448529"/>
                    </a:lnTo>
                    <a:cubicBezTo>
                      <a:pt x="593312" y="452260"/>
                      <a:pt x="592565" y="458977"/>
                      <a:pt x="588834" y="462708"/>
                    </a:cubicBezTo>
                    <a:lnTo>
                      <a:pt x="588834" y="462708"/>
                    </a:lnTo>
                    <a:cubicBezTo>
                      <a:pt x="586595" y="464201"/>
                      <a:pt x="584356" y="464947"/>
                      <a:pt x="581371" y="464947"/>
                    </a:cubicBezTo>
                    <a:lnTo>
                      <a:pt x="581371" y="464947"/>
                    </a:lnTo>
                    <a:cubicBezTo>
                      <a:pt x="579132" y="464947"/>
                      <a:pt x="576147" y="464201"/>
                      <a:pt x="573908" y="461962"/>
                    </a:cubicBezTo>
                    <a:close/>
                    <a:moveTo>
                      <a:pt x="2888942" y="461216"/>
                    </a:moveTo>
                    <a:cubicBezTo>
                      <a:pt x="2884465" y="457484"/>
                      <a:pt x="2884465" y="450768"/>
                      <a:pt x="2888196" y="447036"/>
                    </a:cubicBezTo>
                    <a:lnTo>
                      <a:pt x="2888196" y="447036"/>
                    </a:lnTo>
                    <a:cubicBezTo>
                      <a:pt x="2891927" y="442558"/>
                      <a:pt x="2898644" y="442558"/>
                      <a:pt x="2902376" y="446290"/>
                    </a:cubicBezTo>
                    <a:lnTo>
                      <a:pt x="2902376" y="446290"/>
                    </a:lnTo>
                    <a:cubicBezTo>
                      <a:pt x="2906854" y="450021"/>
                      <a:pt x="2906854" y="456738"/>
                      <a:pt x="2903122" y="460469"/>
                    </a:cubicBezTo>
                    <a:lnTo>
                      <a:pt x="2903122" y="460469"/>
                    </a:lnTo>
                    <a:cubicBezTo>
                      <a:pt x="2900883" y="462708"/>
                      <a:pt x="2898644" y="464201"/>
                      <a:pt x="2895659" y="464201"/>
                    </a:cubicBezTo>
                    <a:lnTo>
                      <a:pt x="2895659" y="464201"/>
                    </a:lnTo>
                    <a:cubicBezTo>
                      <a:pt x="2893420" y="463455"/>
                      <a:pt x="2891181" y="462708"/>
                      <a:pt x="2888942" y="461216"/>
                    </a:cubicBezTo>
                    <a:close/>
                    <a:moveTo>
                      <a:pt x="619432" y="421662"/>
                    </a:moveTo>
                    <a:cubicBezTo>
                      <a:pt x="615701" y="417930"/>
                      <a:pt x="616447" y="411213"/>
                      <a:pt x="620925" y="407482"/>
                    </a:cubicBezTo>
                    <a:lnTo>
                      <a:pt x="620925" y="407482"/>
                    </a:lnTo>
                    <a:cubicBezTo>
                      <a:pt x="625403" y="403750"/>
                      <a:pt x="631373" y="404497"/>
                      <a:pt x="635105" y="408975"/>
                    </a:cubicBezTo>
                    <a:lnTo>
                      <a:pt x="635105" y="408975"/>
                    </a:lnTo>
                    <a:cubicBezTo>
                      <a:pt x="638836" y="413452"/>
                      <a:pt x="638090" y="419423"/>
                      <a:pt x="633612" y="423154"/>
                    </a:cubicBezTo>
                    <a:lnTo>
                      <a:pt x="633612" y="423154"/>
                    </a:lnTo>
                    <a:cubicBezTo>
                      <a:pt x="632119" y="424647"/>
                      <a:pt x="629880" y="425393"/>
                      <a:pt x="626895" y="425393"/>
                    </a:cubicBezTo>
                    <a:lnTo>
                      <a:pt x="626895" y="425393"/>
                    </a:lnTo>
                    <a:cubicBezTo>
                      <a:pt x="624656" y="425393"/>
                      <a:pt x="621671" y="424647"/>
                      <a:pt x="619432" y="421662"/>
                    </a:cubicBezTo>
                    <a:close/>
                    <a:moveTo>
                      <a:pt x="2843418" y="421662"/>
                    </a:moveTo>
                    <a:cubicBezTo>
                      <a:pt x="2838940" y="417930"/>
                      <a:pt x="2838193" y="411960"/>
                      <a:pt x="2841925" y="407482"/>
                    </a:cubicBezTo>
                    <a:lnTo>
                      <a:pt x="2841925" y="407482"/>
                    </a:lnTo>
                    <a:cubicBezTo>
                      <a:pt x="2845657" y="403004"/>
                      <a:pt x="2851627" y="402258"/>
                      <a:pt x="2856105" y="405989"/>
                    </a:cubicBezTo>
                    <a:lnTo>
                      <a:pt x="2856105" y="405989"/>
                    </a:lnTo>
                    <a:cubicBezTo>
                      <a:pt x="2860583" y="409721"/>
                      <a:pt x="2861329" y="415691"/>
                      <a:pt x="2857598" y="420169"/>
                    </a:cubicBezTo>
                    <a:lnTo>
                      <a:pt x="2857598" y="420169"/>
                    </a:lnTo>
                    <a:cubicBezTo>
                      <a:pt x="2855358" y="422408"/>
                      <a:pt x="2852373" y="423901"/>
                      <a:pt x="2850134" y="423901"/>
                    </a:cubicBezTo>
                    <a:lnTo>
                      <a:pt x="2850134" y="423901"/>
                    </a:lnTo>
                    <a:cubicBezTo>
                      <a:pt x="2847896" y="423901"/>
                      <a:pt x="2845657" y="423154"/>
                      <a:pt x="2843418" y="421662"/>
                    </a:cubicBezTo>
                    <a:close/>
                    <a:moveTo>
                      <a:pt x="665703" y="383600"/>
                    </a:moveTo>
                    <a:cubicBezTo>
                      <a:pt x="662718" y="379122"/>
                      <a:pt x="663464" y="373152"/>
                      <a:pt x="667942" y="369420"/>
                    </a:cubicBezTo>
                    <a:lnTo>
                      <a:pt x="667942" y="369420"/>
                    </a:lnTo>
                    <a:cubicBezTo>
                      <a:pt x="672420" y="365689"/>
                      <a:pt x="678390" y="366435"/>
                      <a:pt x="682122" y="370913"/>
                    </a:cubicBezTo>
                    <a:lnTo>
                      <a:pt x="682122" y="370913"/>
                    </a:lnTo>
                    <a:cubicBezTo>
                      <a:pt x="685853" y="375391"/>
                      <a:pt x="685107" y="382108"/>
                      <a:pt x="680629" y="385093"/>
                    </a:cubicBezTo>
                    <a:lnTo>
                      <a:pt x="680629" y="385093"/>
                    </a:lnTo>
                    <a:cubicBezTo>
                      <a:pt x="678390" y="386585"/>
                      <a:pt x="676151" y="387332"/>
                      <a:pt x="673912" y="387332"/>
                    </a:cubicBezTo>
                    <a:lnTo>
                      <a:pt x="673912" y="387332"/>
                    </a:lnTo>
                    <a:cubicBezTo>
                      <a:pt x="670927" y="387332"/>
                      <a:pt x="667942" y="386585"/>
                      <a:pt x="665703" y="383600"/>
                    </a:cubicBezTo>
                    <a:close/>
                    <a:moveTo>
                      <a:pt x="2797147" y="383600"/>
                    </a:moveTo>
                    <a:cubicBezTo>
                      <a:pt x="2792669" y="379869"/>
                      <a:pt x="2791923" y="373898"/>
                      <a:pt x="2795654" y="369420"/>
                    </a:cubicBezTo>
                    <a:lnTo>
                      <a:pt x="2795654" y="369420"/>
                    </a:lnTo>
                    <a:cubicBezTo>
                      <a:pt x="2799386" y="364943"/>
                      <a:pt x="2805356" y="364196"/>
                      <a:pt x="2809834" y="367928"/>
                    </a:cubicBezTo>
                    <a:lnTo>
                      <a:pt x="2809834" y="367928"/>
                    </a:lnTo>
                    <a:cubicBezTo>
                      <a:pt x="2814312" y="371659"/>
                      <a:pt x="2815058" y="377630"/>
                      <a:pt x="2811327" y="382108"/>
                    </a:cubicBezTo>
                    <a:lnTo>
                      <a:pt x="2811327" y="382108"/>
                    </a:lnTo>
                    <a:cubicBezTo>
                      <a:pt x="2809088" y="384346"/>
                      <a:pt x="2806102" y="385839"/>
                      <a:pt x="2803117" y="385839"/>
                    </a:cubicBezTo>
                    <a:lnTo>
                      <a:pt x="2803117" y="385839"/>
                    </a:lnTo>
                    <a:cubicBezTo>
                      <a:pt x="2800878" y="385839"/>
                      <a:pt x="2798639" y="385093"/>
                      <a:pt x="2797147" y="383600"/>
                    </a:cubicBezTo>
                    <a:close/>
                    <a:moveTo>
                      <a:pt x="714213" y="347031"/>
                    </a:moveTo>
                    <a:cubicBezTo>
                      <a:pt x="710481" y="342553"/>
                      <a:pt x="711974" y="335837"/>
                      <a:pt x="716452" y="332852"/>
                    </a:cubicBezTo>
                    <a:lnTo>
                      <a:pt x="716452" y="332852"/>
                    </a:lnTo>
                    <a:cubicBezTo>
                      <a:pt x="720930" y="329866"/>
                      <a:pt x="727646" y="330613"/>
                      <a:pt x="730631" y="335090"/>
                    </a:cubicBezTo>
                    <a:lnTo>
                      <a:pt x="730631" y="335090"/>
                    </a:lnTo>
                    <a:cubicBezTo>
                      <a:pt x="733617" y="339568"/>
                      <a:pt x="732870" y="346285"/>
                      <a:pt x="728393" y="349270"/>
                    </a:cubicBezTo>
                    <a:lnTo>
                      <a:pt x="728393" y="349270"/>
                    </a:lnTo>
                    <a:cubicBezTo>
                      <a:pt x="726154" y="350763"/>
                      <a:pt x="723915" y="351509"/>
                      <a:pt x="722422" y="351509"/>
                    </a:cubicBezTo>
                    <a:lnTo>
                      <a:pt x="722422" y="351509"/>
                    </a:lnTo>
                    <a:cubicBezTo>
                      <a:pt x="718691" y="351509"/>
                      <a:pt x="715705" y="350017"/>
                      <a:pt x="714213" y="347031"/>
                    </a:cubicBezTo>
                    <a:close/>
                    <a:moveTo>
                      <a:pt x="2748637" y="347778"/>
                    </a:moveTo>
                    <a:cubicBezTo>
                      <a:pt x="2744159" y="344792"/>
                      <a:pt x="2743413" y="338076"/>
                      <a:pt x="2746398" y="333598"/>
                    </a:cubicBezTo>
                    <a:lnTo>
                      <a:pt x="2746398" y="333598"/>
                    </a:lnTo>
                    <a:cubicBezTo>
                      <a:pt x="2749383" y="329120"/>
                      <a:pt x="2756100" y="328374"/>
                      <a:pt x="2760578" y="331359"/>
                    </a:cubicBezTo>
                    <a:lnTo>
                      <a:pt x="2760578" y="331359"/>
                    </a:lnTo>
                    <a:lnTo>
                      <a:pt x="2760578" y="331359"/>
                    </a:lnTo>
                    <a:lnTo>
                      <a:pt x="2760578" y="331359"/>
                    </a:lnTo>
                    <a:cubicBezTo>
                      <a:pt x="2765056" y="334344"/>
                      <a:pt x="2765802" y="341061"/>
                      <a:pt x="2762817" y="345539"/>
                    </a:cubicBezTo>
                    <a:lnTo>
                      <a:pt x="2762817" y="345539"/>
                    </a:lnTo>
                    <a:cubicBezTo>
                      <a:pt x="2761324" y="347778"/>
                      <a:pt x="2758339" y="349270"/>
                      <a:pt x="2754608" y="349270"/>
                    </a:cubicBezTo>
                    <a:lnTo>
                      <a:pt x="2754608" y="349270"/>
                    </a:lnTo>
                    <a:cubicBezTo>
                      <a:pt x="2753115" y="349270"/>
                      <a:pt x="2750876" y="349270"/>
                      <a:pt x="2748637" y="347778"/>
                    </a:cubicBezTo>
                    <a:close/>
                    <a:moveTo>
                      <a:pt x="762723" y="311955"/>
                    </a:moveTo>
                    <a:cubicBezTo>
                      <a:pt x="759737" y="307477"/>
                      <a:pt x="760484" y="300760"/>
                      <a:pt x="765708" y="297775"/>
                    </a:cubicBezTo>
                    <a:lnTo>
                      <a:pt x="765708" y="297775"/>
                    </a:lnTo>
                    <a:cubicBezTo>
                      <a:pt x="770186" y="294790"/>
                      <a:pt x="776902" y="295536"/>
                      <a:pt x="779888" y="300760"/>
                    </a:cubicBezTo>
                    <a:lnTo>
                      <a:pt x="779888" y="300760"/>
                    </a:lnTo>
                    <a:cubicBezTo>
                      <a:pt x="782873" y="305238"/>
                      <a:pt x="782126" y="311955"/>
                      <a:pt x="776902" y="314940"/>
                    </a:cubicBezTo>
                    <a:lnTo>
                      <a:pt x="776902" y="314940"/>
                    </a:lnTo>
                    <a:cubicBezTo>
                      <a:pt x="775410" y="316433"/>
                      <a:pt x="773171" y="316433"/>
                      <a:pt x="770932" y="316433"/>
                    </a:cubicBezTo>
                    <a:lnTo>
                      <a:pt x="770932" y="316433"/>
                    </a:lnTo>
                    <a:cubicBezTo>
                      <a:pt x="767947" y="316433"/>
                      <a:pt x="764961" y="314940"/>
                      <a:pt x="762723" y="311955"/>
                    </a:cubicBezTo>
                    <a:close/>
                    <a:moveTo>
                      <a:pt x="2700127" y="313448"/>
                    </a:moveTo>
                    <a:lnTo>
                      <a:pt x="2700127" y="313448"/>
                    </a:lnTo>
                    <a:cubicBezTo>
                      <a:pt x="2695649" y="310462"/>
                      <a:pt x="2694157" y="303746"/>
                      <a:pt x="2697142" y="299268"/>
                    </a:cubicBezTo>
                    <a:lnTo>
                      <a:pt x="2697142" y="299268"/>
                    </a:lnTo>
                    <a:cubicBezTo>
                      <a:pt x="2700127" y="294790"/>
                      <a:pt x="2706844" y="293297"/>
                      <a:pt x="2711322" y="296283"/>
                    </a:cubicBezTo>
                    <a:lnTo>
                      <a:pt x="2711322" y="296283"/>
                    </a:lnTo>
                    <a:cubicBezTo>
                      <a:pt x="2715800" y="299268"/>
                      <a:pt x="2717292" y="305985"/>
                      <a:pt x="2714307" y="310462"/>
                    </a:cubicBezTo>
                    <a:lnTo>
                      <a:pt x="2714307" y="310462"/>
                    </a:lnTo>
                    <a:cubicBezTo>
                      <a:pt x="2712068" y="313448"/>
                      <a:pt x="2709083" y="314940"/>
                      <a:pt x="2706098" y="314940"/>
                    </a:cubicBezTo>
                    <a:lnTo>
                      <a:pt x="2706098" y="314940"/>
                    </a:lnTo>
                    <a:cubicBezTo>
                      <a:pt x="2703859" y="314940"/>
                      <a:pt x="2701620" y="314194"/>
                      <a:pt x="2700127" y="313448"/>
                    </a:cubicBezTo>
                    <a:close/>
                    <a:moveTo>
                      <a:pt x="813471" y="279118"/>
                    </a:moveTo>
                    <a:cubicBezTo>
                      <a:pt x="810486" y="274640"/>
                      <a:pt x="811979" y="267923"/>
                      <a:pt x="816456" y="264938"/>
                    </a:cubicBezTo>
                    <a:lnTo>
                      <a:pt x="816456" y="264938"/>
                    </a:lnTo>
                    <a:cubicBezTo>
                      <a:pt x="820934" y="261953"/>
                      <a:pt x="827651" y="263445"/>
                      <a:pt x="830636" y="267923"/>
                    </a:cubicBezTo>
                    <a:lnTo>
                      <a:pt x="830636" y="267923"/>
                    </a:lnTo>
                    <a:cubicBezTo>
                      <a:pt x="833621" y="272401"/>
                      <a:pt x="832129" y="279118"/>
                      <a:pt x="827651" y="282103"/>
                    </a:cubicBezTo>
                    <a:lnTo>
                      <a:pt x="827651" y="282103"/>
                    </a:lnTo>
                    <a:cubicBezTo>
                      <a:pt x="826158" y="282849"/>
                      <a:pt x="823919" y="283595"/>
                      <a:pt x="822427" y="283595"/>
                    </a:cubicBezTo>
                    <a:lnTo>
                      <a:pt x="822427" y="283595"/>
                    </a:lnTo>
                    <a:cubicBezTo>
                      <a:pt x="818695" y="283595"/>
                      <a:pt x="814964" y="282103"/>
                      <a:pt x="813471" y="279118"/>
                    </a:cubicBezTo>
                    <a:close/>
                    <a:moveTo>
                      <a:pt x="2649379" y="280610"/>
                    </a:moveTo>
                    <a:cubicBezTo>
                      <a:pt x="2644901" y="277625"/>
                      <a:pt x="2643408" y="271655"/>
                      <a:pt x="2646393" y="266430"/>
                    </a:cubicBezTo>
                    <a:lnTo>
                      <a:pt x="2646393" y="266430"/>
                    </a:lnTo>
                    <a:cubicBezTo>
                      <a:pt x="2649379" y="261953"/>
                      <a:pt x="2655349" y="260460"/>
                      <a:pt x="2660573" y="263445"/>
                    </a:cubicBezTo>
                    <a:lnTo>
                      <a:pt x="2660573" y="263445"/>
                    </a:lnTo>
                    <a:cubicBezTo>
                      <a:pt x="2665051" y="266430"/>
                      <a:pt x="2666544" y="272401"/>
                      <a:pt x="2663558" y="277625"/>
                    </a:cubicBezTo>
                    <a:lnTo>
                      <a:pt x="2663558" y="277625"/>
                    </a:lnTo>
                    <a:cubicBezTo>
                      <a:pt x="2661320" y="280610"/>
                      <a:pt x="2658334" y="282103"/>
                      <a:pt x="2654603" y="282103"/>
                    </a:cubicBezTo>
                    <a:lnTo>
                      <a:pt x="2654603" y="282103"/>
                    </a:lnTo>
                    <a:cubicBezTo>
                      <a:pt x="2653110" y="282103"/>
                      <a:pt x="2650871" y="281357"/>
                      <a:pt x="2649379" y="280610"/>
                    </a:cubicBezTo>
                    <a:close/>
                    <a:moveTo>
                      <a:pt x="864966" y="247773"/>
                    </a:moveTo>
                    <a:cubicBezTo>
                      <a:pt x="861981" y="242549"/>
                      <a:pt x="863474" y="236578"/>
                      <a:pt x="868698" y="233593"/>
                    </a:cubicBezTo>
                    <a:lnTo>
                      <a:pt x="868698" y="233593"/>
                    </a:lnTo>
                    <a:cubicBezTo>
                      <a:pt x="873922" y="230608"/>
                      <a:pt x="879892" y="232100"/>
                      <a:pt x="882877" y="237325"/>
                    </a:cubicBezTo>
                    <a:lnTo>
                      <a:pt x="882877" y="237325"/>
                    </a:lnTo>
                    <a:cubicBezTo>
                      <a:pt x="885863" y="242549"/>
                      <a:pt x="884370" y="248519"/>
                      <a:pt x="879146" y="251504"/>
                    </a:cubicBezTo>
                    <a:lnTo>
                      <a:pt x="879146" y="251504"/>
                    </a:lnTo>
                    <a:cubicBezTo>
                      <a:pt x="877653" y="252251"/>
                      <a:pt x="875414" y="252997"/>
                      <a:pt x="873922" y="252997"/>
                    </a:cubicBezTo>
                    <a:lnTo>
                      <a:pt x="873922" y="252997"/>
                    </a:lnTo>
                    <a:cubicBezTo>
                      <a:pt x="870190" y="252251"/>
                      <a:pt x="866459" y="250758"/>
                      <a:pt x="864966" y="247773"/>
                    </a:cubicBezTo>
                    <a:close/>
                    <a:moveTo>
                      <a:pt x="2597884" y="249265"/>
                    </a:moveTo>
                    <a:cubicBezTo>
                      <a:pt x="2592660" y="246280"/>
                      <a:pt x="2591167" y="240310"/>
                      <a:pt x="2594152" y="235086"/>
                    </a:cubicBezTo>
                    <a:lnTo>
                      <a:pt x="2594152" y="235086"/>
                    </a:lnTo>
                    <a:cubicBezTo>
                      <a:pt x="2597137" y="229862"/>
                      <a:pt x="2603108" y="228369"/>
                      <a:pt x="2608332" y="231354"/>
                    </a:cubicBezTo>
                    <a:lnTo>
                      <a:pt x="2608332" y="231354"/>
                    </a:lnTo>
                    <a:cubicBezTo>
                      <a:pt x="2613556" y="234339"/>
                      <a:pt x="2615049" y="240310"/>
                      <a:pt x="2612064" y="245534"/>
                    </a:cubicBezTo>
                    <a:lnTo>
                      <a:pt x="2612064" y="245534"/>
                    </a:lnTo>
                    <a:cubicBezTo>
                      <a:pt x="2609825" y="248519"/>
                      <a:pt x="2606839" y="250758"/>
                      <a:pt x="2603108" y="250758"/>
                    </a:cubicBezTo>
                    <a:lnTo>
                      <a:pt x="2603108" y="250758"/>
                    </a:lnTo>
                    <a:cubicBezTo>
                      <a:pt x="2600869" y="250758"/>
                      <a:pt x="2599377" y="250758"/>
                      <a:pt x="2597884" y="249265"/>
                    </a:cubicBezTo>
                    <a:close/>
                    <a:moveTo>
                      <a:pt x="917207" y="217921"/>
                    </a:moveTo>
                    <a:cubicBezTo>
                      <a:pt x="914222" y="212697"/>
                      <a:pt x="916461" y="206726"/>
                      <a:pt x="921685" y="204487"/>
                    </a:cubicBezTo>
                    <a:lnTo>
                      <a:pt x="921685" y="204487"/>
                    </a:lnTo>
                    <a:cubicBezTo>
                      <a:pt x="926909" y="201502"/>
                      <a:pt x="932880" y="203741"/>
                      <a:pt x="935119" y="208965"/>
                    </a:cubicBezTo>
                    <a:lnTo>
                      <a:pt x="935119" y="208965"/>
                    </a:lnTo>
                    <a:cubicBezTo>
                      <a:pt x="938104" y="214189"/>
                      <a:pt x="935865" y="220160"/>
                      <a:pt x="930641" y="222399"/>
                    </a:cubicBezTo>
                    <a:lnTo>
                      <a:pt x="930641" y="222399"/>
                    </a:lnTo>
                    <a:cubicBezTo>
                      <a:pt x="929148" y="223145"/>
                      <a:pt x="927656" y="223891"/>
                      <a:pt x="926163" y="223891"/>
                    </a:cubicBezTo>
                    <a:lnTo>
                      <a:pt x="926163" y="223891"/>
                    </a:lnTo>
                    <a:cubicBezTo>
                      <a:pt x="922432" y="223145"/>
                      <a:pt x="918700" y="220906"/>
                      <a:pt x="917207" y="217921"/>
                    </a:cubicBezTo>
                    <a:close/>
                    <a:moveTo>
                      <a:pt x="2545643" y="220160"/>
                    </a:moveTo>
                    <a:cubicBezTo>
                      <a:pt x="2540418" y="217174"/>
                      <a:pt x="2538926" y="211204"/>
                      <a:pt x="2541165" y="206726"/>
                    </a:cubicBezTo>
                    <a:lnTo>
                      <a:pt x="2541165" y="206726"/>
                    </a:lnTo>
                    <a:cubicBezTo>
                      <a:pt x="2544150" y="201502"/>
                      <a:pt x="2550120" y="200009"/>
                      <a:pt x="2554598" y="202248"/>
                    </a:cubicBezTo>
                    <a:lnTo>
                      <a:pt x="2554598" y="202248"/>
                    </a:lnTo>
                    <a:lnTo>
                      <a:pt x="2554598" y="202248"/>
                    </a:lnTo>
                    <a:lnTo>
                      <a:pt x="2554598" y="202248"/>
                    </a:lnTo>
                    <a:cubicBezTo>
                      <a:pt x="2559822" y="205234"/>
                      <a:pt x="2561315" y="211204"/>
                      <a:pt x="2559076" y="215682"/>
                    </a:cubicBezTo>
                    <a:lnTo>
                      <a:pt x="2559076" y="215682"/>
                    </a:lnTo>
                    <a:cubicBezTo>
                      <a:pt x="2557583" y="219413"/>
                      <a:pt x="2553852" y="220906"/>
                      <a:pt x="2550120" y="220906"/>
                    </a:cubicBezTo>
                    <a:lnTo>
                      <a:pt x="2550120" y="220906"/>
                    </a:lnTo>
                    <a:cubicBezTo>
                      <a:pt x="2548628" y="221652"/>
                      <a:pt x="2547135" y="220906"/>
                      <a:pt x="2545643" y="220160"/>
                    </a:cubicBezTo>
                    <a:close/>
                    <a:moveTo>
                      <a:pt x="970941" y="190307"/>
                    </a:moveTo>
                    <a:cubicBezTo>
                      <a:pt x="967956" y="185083"/>
                      <a:pt x="970195" y="179113"/>
                      <a:pt x="975419" y="176128"/>
                    </a:cubicBezTo>
                    <a:lnTo>
                      <a:pt x="975419" y="176128"/>
                    </a:lnTo>
                    <a:lnTo>
                      <a:pt x="975419" y="176128"/>
                    </a:lnTo>
                    <a:lnTo>
                      <a:pt x="975419" y="176128"/>
                    </a:lnTo>
                    <a:cubicBezTo>
                      <a:pt x="980643" y="173889"/>
                      <a:pt x="986614" y="175381"/>
                      <a:pt x="988853" y="180606"/>
                    </a:cubicBezTo>
                    <a:lnTo>
                      <a:pt x="988853" y="180606"/>
                    </a:lnTo>
                    <a:cubicBezTo>
                      <a:pt x="991091" y="185830"/>
                      <a:pt x="989599" y="191800"/>
                      <a:pt x="984375" y="194039"/>
                    </a:cubicBezTo>
                    <a:lnTo>
                      <a:pt x="984375" y="194039"/>
                    </a:lnTo>
                    <a:cubicBezTo>
                      <a:pt x="982882" y="194785"/>
                      <a:pt x="981390" y="194785"/>
                      <a:pt x="979897" y="194785"/>
                    </a:cubicBezTo>
                    <a:lnTo>
                      <a:pt x="979897" y="194785"/>
                    </a:lnTo>
                    <a:cubicBezTo>
                      <a:pt x="976165" y="195532"/>
                      <a:pt x="972434" y="194039"/>
                      <a:pt x="970941" y="190307"/>
                    </a:cubicBezTo>
                    <a:close/>
                    <a:moveTo>
                      <a:pt x="2491909" y="193293"/>
                    </a:moveTo>
                    <a:cubicBezTo>
                      <a:pt x="2486684" y="191054"/>
                      <a:pt x="2484446" y="185083"/>
                      <a:pt x="2487431" y="179859"/>
                    </a:cubicBezTo>
                    <a:lnTo>
                      <a:pt x="2487431" y="179859"/>
                    </a:lnTo>
                    <a:cubicBezTo>
                      <a:pt x="2489670" y="174635"/>
                      <a:pt x="2495640" y="172396"/>
                      <a:pt x="2500864" y="175381"/>
                    </a:cubicBezTo>
                    <a:lnTo>
                      <a:pt x="2500864" y="175381"/>
                    </a:lnTo>
                    <a:cubicBezTo>
                      <a:pt x="2506089" y="177620"/>
                      <a:pt x="2508327" y="183591"/>
                      <a:pt x="2505342" y="188815"/>
                    </a:cubicBezTo>
                    <a:lnTo>
                      <a:pt x="2505342" y="188815"/>
                    </a:lnTo>
                    <a:cubicBezTo>
                      <a:pt x="2503849" y="191800"/>
                      <a:pt x="2500118" y="194039"/>
                      <a:pt x="2496386" y="194039"/>
                    </a:cubicBezTo>
                    <a:lnTo>
                      <a:pt x="2496386" y="194039"/>
                    </a:lnTo>
                    <a:cubicBezTo>
                      <a:pt x="2494894" y="194039"/>
                      <a:pt x="2493401" y="194039"/>
                      <a:pt x="2491909" y="193293"/>
                    </a:cubicBezTo>
                    <a:close/>
                    <a:moveTo>
                      <a:pt x="1025421" y="164187"/>
                    </a:moveTo>
                    <a:cubicBezTo>
                      <a:pt x="1023183" y="158963"/>
                      <a:pt x="1025421" y="152992"/>
                      <a:pt x="1030646" y="150753"/>
                    </a:cubicBezTo>
                    <a:lnTo>
                      <a:pt x="1030646" y="150753"/>
                    </a:lnTo>
                    <a:lnTo>
                      <a:pt x="1030646" y="150753"/>
                    </a:lnTo>
                    <a:lnTo>
                      <a:pt x="1030646" y="150753"/>
                    </a:lnTo>
                    <a:cubicBezTo>
                      <a:pt x="1035870" y="148514"/>
                      <a:pt x="1041840" y="150753"/>
                      <a:pt x="1044079" y="155978"/>
                    </a:cubicBezTo>
                    <a:lnTo>
                      <a:pt x="1044079" y="155978"/>
                    </a:lnTo>
                    <a:cubicBezTo>
                      <a:pt x="1046318" y="161202"/>
                      <a:pt x="1044079" y="167172"/>
                      <a:pt x="1038855" y="169411"/>
                    </a:cubicBezTo>
                    <a:lnTo>
                      <a:pt x="1038855" y="169411"/>
                    </a:lnTo>
                    <a:cubicBezTo>
                      <a:pt x="1037362" y="170157"/>
                      <a:pt x="1035870" y="170157"/>
                      <a:pt x="1034377" y="170157"/>
                    </a:cubicBezTo>
                    <a:lnTo>
                      <a:pt x="1034377" y="170157"/>
                    </a:lnTo>
                    <a:cubicBezTo>
                      <a:pt x="1030646" y="170157"/>
                      <a:pt x="1026914" y="167918"/>
                      <a:pt x="1025421" y="164187"/>
                    </a:cubicBezTo>
                    <a:close/>
                    <a:moveTo>
                      <a:pt x="2437428" y="167918"/>
                    </a:moveTo>
                    <a:cubicBezTo>
                      <a:pt x="2432204" y="165679"/>
                      <a:pt x="2429965" y="159709"/>
                      <a:pt x="2432204" y="154485"/>
                    </a:cubicBezTo>
                    <a:lnTo>
                      <a:pt x="2432204" y="154485"/>
                    </a:lnTo>
                    <a:cubicBezTo>
                      <a:pt x="2434443" y="149261"/>
                      <a:pt x="2440414" y="147022"/>
                      <a:pt x="2445638" y="149261"/>
                    </a:cubicBezTo>
                    <a:lnTo>
                      <a:pt x="2445638" y="149261"/>
                    </a:lnTo>
                    <a:cubicBezTo>
                      <a:pt x="2450862" y="151500"/>
                      <a:pt x="2453101" y="157470"/>
                      <a:pt x="2450862" y="162694"/>
                    </a:cubicBezTo>
                    <a:lnTo>
                      <a:pt x="2450862" y="162694"/>
                    </a:lnTo>
                    <a:cubicBezTo>
                      <a:pt x="2449369" y="166426"/>
                      <a:pt x="2445638" y="168665"/>
                      <a:pt x="2441906" y="168665"/>
                    </a:cubicBezTo>
                    <a:lnTo>
                      <a:pt x="2441906" y="168665"/>
                    </a:lnTo>
                    <a:cubicBezTo>
                      <a:pt x="2439667" y="168665"/>
                      <a:pt x="2438921" y="168665"/>
                      <a:pt x="2437428" y="167918"/>
                    </a:cubicBezTo>
                    <a:close/>
                    <a:moveTo>
                      <a:pt x="1080648" y="140305"/>
                    </a:moveTo>
                    <a:cubicBezTo>
                      <a:pt x="1078409" y="135081"/>
                      <a:pt x="1081394" y="129111"/>
                      <a:pt x="1085872" y="126872"/>
                    </a:cubicBezTo>
                    <a:lnTo>
                      <a:pt x="1085872" y="126872"/>
                    </a:lnTo>
                    <a:cubicBezTo>
                      <a:pt x="1091096" y="124633"/>
                      <a:pt x="1097067" y="127618"/>
                      <a:pt x="1099306" y="132842"/>
                    </a:cubicBezTo>
                    <a:lnTo>
                      <a:pt x="1099306" y="132842"/>
                    </a:lnTo>
                    <a:cubicBezTo>
                      <a:pt x="1101545" y="138066"/>
                      <a:pt x="1098559" y="144037"/>
                      <a:pt x="1094081" y="146276"/>
                    </a:cubicBezTo>
                    <a:lnTo>
                      <a:pt x="1094081" y="146276"/>
                    </a:lnTo>
                    <a:cubicBezTo>
                      <a:pt x="1092589" y="147022"/>
                      <a:pt x="1091843" y="147022"/>
                      <a:pt x="1090350" y="147022"/>
                    </a:cubicBezTo>
                    <a:lnTo>
                      <a:pt x="1090350" y="147022"/>
                    </a:lnTo>
                    <a:cubicBezTo>
                      <a:pt x="1085872" y="147022"/>
                      <a:pt x="1082141" y="144037"/>
                      <a:pt x="1080648" y="140305"/>
                    </a:cubicBezTo>
                    <a:close/>
                    <a:moveTo>
                      <a:pt x="2382202" y="144037"/>
                    </a:moveTo>
                    <a:lnTo>
                      <a:pt x="2382202" y="144037"/>
                    </a:lnTo>
                    <a:cubicBezTo>
                      <a:pt x="2376978" y="141798"/>
                      <a:pt x="2374739" y="135827"/>
                      <a:pt x="2376232" y="130603"/>
                    </a:cubicBezTo>
                    <a:lnTo>
                      <a:pt x="2376232" y="130603"/>
                    </a:lnTo>
                    <a:cubicBezTo>
                      <a:pt x="2378470" y="125379"/>
                      <a:pt x="2384441" y="123140"/>
                      <a:pt x="2389665" y="124633"/>
                    </a:cubicBezTo>
                    <a:lnTo>
                      <a:pt x="2389665" y="124633"/>
                    </a:lnTo>
                    <a:cubicBezTo>
                      <a:pt x="2394889" y="126872"/>
                      <a:pt x="2397128" y="132842"/>
                      <a:pt x="2395635" y="138066"/>
                    </a:cubicBezTo>
                    <a:lnTo>
                      <a:pt x="2395635" y="138066"/>
                    </a:lnTo>
                    <a:cubicBezTo>
                      <a:pt x="2394143" y="141798"/>
                      <a:pt x="2390411" y="144783"/>
                      <a:pt x="2385933" y="144783"/>
                    </a:cubicBezTo>
                    <a:lnTo>
                      <a:pt x="2385933" y="144783"/>
                    </a:lnTo>
                    <a:cubicBezTo>
                      <a:pt x="2384441" y="144783"/>
                      <a:pt x="2382948" y="144783"/>
                      <a:pt x="2382202" y="144037"/>
                    </a:cubicBezTo>
                    <a:close/>
                    <a:moveTo>
                      <a:pt x="1136621" y="117916"/>
                    </a:moveTo>
                    <a:cubicBezTo>
                      <a:pt x="1134382" y="112692"/>
                      <a:pt x="1137367" y="106721"/>
                      <a:pt x="1142591" y="105229"/>
                    </a:cubicBezTo>
                    <a:lnTo>
                      <a:pt x="1142591" y="105229"/>
                    </a:lnTo>
                    <a:lnTo>
                      <a:pt x="1142591" y="105229"/>
                    </a:lnTo>
                    <a:lnTo>
                      <a:pt x="1142591" y="105229"/>
                    </a:lnTo>
                    <a:cubicBezTo>
                      <a:pt x="1147815" y="102990"/>
                      <a:pt x="1153786" y="105975"/>
                      <a:pt x="1155278" y="111199"/>
                    </a:cubicBezTo>
                    <a:lnTo>
                      <a:pt x="1155278" y="111199"/>
                    </a:lnTo>
                    <a:cubicBezTo>
                      <a:pt x="1157517" y="116423"/>
                      <a:pt x="1154532" y="122394"/>
                      <a:pt x="1149308" y="124633"/>
                    </a:cubicBezTo>
                    <a:lnTo>
                      <a:pt x="1149308" y="124633"/>
                    </a:lnTo>
                    <a:cubicBezTo>
                      <a:pt x="1147815" y="125379"/>
                      <a:pt x="1147069" y="125379"/>
                      <a:pt x="1145576" y="125379"/>
                    </a:cubicBezTo>
                    <a:lnTo>
                      <a:pt x="1145576" y="125379"/>
                    </a:lnTo>
                    <a:cubicBezTo>
                      <a:pt x="1141845" y="124633"/>
                      <a:pt x="1138113" y="122394"/>
                      <a:pt x="1136621" y="117916"/>
                    </a:cubicBezTo>
                    <a:close/>
                    <a:moveTo>
                      <a:pt x="2325483" y="123140"/>
                    </a:moveTo>
                    <a:cubicBezTo>
                      <a:pt x="2320259" y="120901"/>
                      <a:pt x="2317273" y="115677"/>
                      <a:pt x="2319512" y="110453"/>
                    </a:cubicBezTo>
                    <a:lnTo>
                      <a:pt x="2319512" y="110453"/>
                    </a:lnTo>
                    <a:cubicBezTo>
                      <a:pt x="2321751" y="105229"/>
                      <a:pt x="2326975" y="102244"/>
                      <a:pt x="2332200" y="104483"/>
                    </a:cubicBezTo>
                    <a:lnTo>
                      <a:pt x="2332200" y="104483"/>
                    </a:lnTo>
                    <a:cubicBezTo>
                      <a:pt x="2337424" y="106721"/>
                      <a:pt x="2340409" y="111946"/>
                      <a:pt x="2338170" y="117170"/>
                    </a:cubicBezTo>
                    <a:lnTo>
                      <a:pt x="2338170" y="117170"/>
                    </a:lnTo>
                    <a:cubicBezTo>
                      <a:pt x="2336677" y="121648"/>
                      <a:pt x="2332946" y="123886"/>
                      <a:pt x="2328468" y="123886"/>
                    </a:cubicBezTo>
                    <a:lnTo>
                      <a:pt x="2328468" y="123886"/>
                    </a:lnTo>
                    <a:cubicBezTo>
                      <a:pt x="2327722" y="123140"/>
                      <a:pt x="2326975" y="123140"/>
                      <a:pt x="2325483" y="123140"/>
                    </a:cubicBezTo>
                    <a:close/>
                    <a:moveTo>
                      <a:pt x="1193340" y="98512"/>
                    </a:moveTo>
                    <a:cubicBezTo>
                      <a:pt x="1191847" y="93288"/>
                      <a:pt x="1194833" y="87318"/>
                      <a:pt x="1200057" y="85825"/>
                    </a:cubicBezTo>
                    <a:lnTo>
                      <a:pt x="1200057" y="85825"/>
                    </a:lnTo>
                    <a:cubicBezTo>
                      <a:pt x="1205281" y="84332"/>
                      <a:pt x="1211251" y="87318"/>
                      <a:pt x="1212744" y="92542"/>
                    </a:cubicBezTo>
                    <a:lnTo>
                      <a:pt x="1212744" y="92542"/>
                    </a:lnTo>
                    <a:cubicBezTo>
                      <a:pt x="1214236" y="97766"/>
                      <a:pt x="1211251" y="103736"/>
                      <a:pt x="1206027" y="105229"/>
                    </a:cubicBezTo>
                    <a:lnTo>
                      <a:pt x="1206027" y="105229"/>
                    </a:lnTo>
                    <a:cubicBezTo>
                      <a:pt x="1205281" y="105229"/>
                      <a:pt x="1203788" y="105975"/>
                      <a:pt x="1203042" y="105975"/>
                    </a:cubicBezTo>
                    <a:lnTo>
                      <a:pt x="1203042" y="105975"/>
                    </a:lnTo>
                    <a:cubicBezTo>
                      <a:pt x="1198564" y="105229"/>
                      <a:pt x="1194833" y="102244"/>
                      <a:pt x="1193340" y="98512"/>
                    </a:cubicBezTo>
                    <a:close/>
                    <a:moveTo>
                      <a:pt x="2268764" y="102990"/>
                    </a:moveTo>
                    <a:cubicBezTo>
                      <a:pt x="2263540" y="101497"/>
                      <a:pt x="2260554" y="95527"/>
                      <a:pt x="2262047" y="90303"/>
                    </a:cubicBezTo>
                    <a:lnTo>
                      <a:pt x="2262047" y="90303"/>
                    </a:lnTo>
                    <a:cubicBezTo>
                      <a:pt x="2263540" y="85079"/>
                      <a:pt x="2269510" y="82093"/>
                      <a:pt x="2274734" y="83586"/>
                    </a:cubicBezTo>
                    <a:lnTo>
                      <a:pt x="2274734" y="83586"/>
                    </a:lnTo>
                    <a:cubicBezTo>
                      <a:pt x="2279958" y="85079"/>
                      <a:pt x="2282944" y="91049"/>
                      <a:pt x="2281451" y="96273"/>
                    </a:cubicBezTo>
                    <a:lnTo>
                      <a:pt x="2281451" y="96273"/>
                    </a:lnTo>
                    <a:cubicBezTo>
                      <a:pt x="2279958" y="100751"/>
                      <a:pt x="2276227" y="102990"/>
                      <a:pt x="2271749" y="102990"/>
                    </a:cubicBezTo>
                    <a:lnTo>
                      <a:pt x="2271749" y="102990"/>
                    </a:lnTo>
                    <a:cubicBezTo>
                      <a:pt x="2271003" y="103736"/>
                      <a:pt x="2269510" y="103736"/>
                      <a:pt x="2268764" y="102990"/>
                    </a:cubicBezTo>
                    <a:close/>
                    <a:moveTo>
                      <a:pt x="1250805" y="79855"/>
                    </a:moveTo>
                    <a:cubicBezTo>
                      <a:pt x="1249313" y="74630"/>
                      <a:pt x="1252298" y="69406"/>
                      <a:pt x="1258268" y="67914"/>
                    </a:cubicBezTo>
                    <a:lnTo>
                      <a:pt x="1258268" y="67914"/>
                    </a:lnTo>
                    <a:cubicBezTo>
                      <a:pt x="1263492" y="65675"/>
                      <a:pt x="1268717" y="69406"/>
                      <a:pt x="1270209" y="74630"/>
                    </a:cubicBezTo>
                    <a:lnTo>
                      <a:pt x="1270209" y="74630"/>
                    </a:lnTo>
                    <a:cubicBezTo>
                      <a:pt x="1271702" y="79855"/>
                      <a:pt x="1268717" y="85825"/>
                      <a:pt x="1263492" y="87318"/>
                    </a:cubicBezTo>
                    <a:lnTo>
                      <a:pt x="1263492" y="87318"/>
                    </a:lnTo>
                    <a:cubicBezTo>
                      <a:pt x="1262746" y="87318"/>
                      <a:pt x="1261254" y="88064"/>
                      <a:pt x="1260507" y="88064"/>
                    </a:cubicBezTo>
                    <a:lnTo>
                      <a:pt x="1260507" y="88064"/>
                    </a:lnTo>
                    <a:cubicBezTo>
                      <a:pt x="1256029" y="87318"/>
                      <a:pt x="1252298" y="84332"/>
                      <a:pt x="1250805" y="79855"/>
                    </a:cubicBezTo>
                    <a:close/>
                    <a:moveTo>
                      <a:pt x="2211298" y="85825"/>
                    </a:moveTo>
                    <a:cubicBezTo>
                      <a:pt x="2206074" y="84332"/>
                      <a:pt x="2203089" y="78362"/>
                      <a:pt x="2204582" y="73138"/>
                    </a:cubicBezTo>
                    <a:lnTo>
                      <a:pt x="2204582" y="73138"/>
                    </a:lnTo>
                    <a:cubicBezTo>
                      <a:pt x="2206074" y="67914"/>
                      <a:pt x="2212045" y="64928"/>
                      <a:pt x="2217269" y="66421"/>
                    </a:cubicBezTo>
                    <a:lnTo>
                      <a:pt x="2217269" y="66421"/>
                    </a:lnTo>
                    <a:cubicBezTo>
                      <a:pt x="2222493" y="67914"/>
                      <a:pt x="2225478" y="73884"/>
                      <a:pt x="2223985" y="79108"/>
                    </a:cubicBezTo>
                    <a:lnTo>
                      <a:pt x="2223985" y="79108"/>
                    </a:lnTo>
                    <a:cubicBezTo>
                      <a:pt x="2222493" y="83586"/>
                      <a:pt x="2218761" y="86571"/>
                      <a:pt x="2214284" y="86571"/>
                    </a:cubicBezTo>
                    <a:lnTo>
                      <a:pt x="2214284" y="86571"/>
                    </a:lnTo>
                    <a:cubicBezTo>
                      <a:pt x="2213537" y="86571"/>
                      <a:pt x="2212045" y="85825"/>
                      <a:pt x="2211298" y="85825"/>
                    </a:cubicBezTo>
                    <a:close/>
                    <a:moveTo>
                      <a:pt x="1309017" y="64182"/>
                    </a:moveTo>
                    <a:cubicBezTo>
                      <a:pt x="1307524" y="58958"/>
                      <a:pt x="1311256" y="52988"/>
                      <a:pt x="1316480" y="51495"/>
                    </a:cubicBezTo>
                    <a:lnTo>
                      <a:pt x="1316480" y="51495"/>
                    </a:lnTo>
                    <a:cubicBezTo>
                      <a:pt x="1316480" y="51495"/>
                      <a:pt x="1316480" y="51495"/>
                      <a:pt x="1316480" y="51495"/>
                    </a:cubicBezTo>
                    <a:lnTo>
                      <a:pt x="1316480" y="51495"/>
                    </a:lnTo>
                    <a:cubicBezTo>
                      <a:pt x="1321704" y="50002"/>
                      <a:pt x="1327675" y="53734"/>
                      <a:pt x="1329167" y="58958"/>
                    </a:cubicBezTo>
                    <a:lnTo>
                      <a:pt x="1329167" y="58958"/>
                    </a:lnTo>
                    <a:cubicBezTo>
                      <a:pt x="1330660" y="64182"/>
                      <a:pt x="1326928" y="70153"/>
                      <a:pt x="1321704" y="71645"/>
                    </a:cubicBezTo>
                    <a:lnTo>
                      <a:pt x="1321704" y="71645"/>
                    </a:lnTo>
                    <a:cubicBezTo>
                      <a:pt x="1320958" y="71645"/>
                      <a:pt x="1320212" y="71645"/>
                      <a:pt x="1319465" y="71645"/>
                    </a:cubicBezTo>
                    <a:lnTo>
                      <a:pt x="1319465" y="71645"/>
                    </a:lnTo>
                    <a:cubicBezTo>
                      <a:pt x="1314241" y="71645"/>
                      <a:pt x="1310510" y="68660"/>
                      <a:pt x="1309017" y="64182"/>
                    </a:cubicBezTo>
                    <a:close/>
                    <a:moveTo>
                      <a:pt x="2153087" y="70153"/>
                    </a:moveTo>
                    <a:cubicBezTo>
                      <a:pt x="2147863" y="68660"/>
                      <a:pt x="2144131" y="63436"/>
                      <a:pt x="2145624" y="58212"/>
                    </a:cubicBezTo>
                    <a:lnTo>
                      <a:pt x="2145624" y="58212"/>
                    </a:lnTo>
                    <a:cubicBezTo>
                      <a:pt x="2147116" y="52988"/>
                      <a:pt x="2152340" y="49256"/>
                      <a:pt x="2158311" y="50749"/>
                    </a:cubicBezTo>
                    <a:lnTo>
                      <a:pt x="2158311" y="50749"/>
                    </a:lnTo>
                    <a:cubicBezTo>
                      <a:pt x="2163535" y="52241"/>
                      <a:pt x="2167267" y="57465"/>
                      <a:pt x="2165774" y="63436"/>
                    </a:cubicBezTo>
                    <a:lnTo>
                      <a:pt x="2165774" y="63436"/>
                    </a:lnTo>
                    <a:cubicBezTo>
                      <a:pt x="2164281" y="67914"/>
                      <a:pt x="2160550" y="70899"/>
                      <a:pt x="2156072" y="70899"/>
                    </a:cubicBezTo>
                    <a:lnTo>
                      <a:pt x="2156072" y="70899"/>
                    </a:lnTo>
                    <a:cubicBezTo>
                      <a:pt x="2155326" y="70899"/>
                      <a:pt x="2153833" y="70899"/>
                      <a:pt x="2153087" y="70153"/>
                    </a:cubicBezTo>
                    <a:close/>
                    <a:moveTo>
                      <a:pt x="1367975" y="50002"/>
                    </a:moveTo>
                    <a:cubicBezTo>
                      <a:pt x="1366482" y="44778"/>
                      <a:pt x="1370214" y="38808"/>
                      <a:pt x="1376184" y="38061"/>
                    </a:cubicBezTo>
                    <a:lnTo>
                      <a:pt x="1376184" y="38061"/>
                    </a:lnTo>
                    <a:cubicBezTo>
                      <a:pt x="1381408" y="36569"/>
                      <a:pt x="1387379" y="40300"/>
                      <a:pt x="1388125" y="45525"/>
                    </a:cubicBezTo>
                    <a:lnTo>
                      <a:pt x="1388125" y="45525"/>
                    </a:lnTo>
                    <a:cubicBezTo>
                      <a:pt x="1389618" y="50749"/>
                      <a:pt x="1385886" y="56719"/>
                      <a:pt x="1380662" y="57465"/>
                    </a:cubicBezTo>
                    <a:lnTo>
                      <a:pt x="1380662" y="57465"/>
                    </a:lnTo>
                    <a:cubicBezTo>
                      <a:pt x="1379916" y="57465"/>
                      <a:pt x="1379170" y="57465"/>
                      <a:pt x="1378423" y="57465"/>
                    </a:cubicBezTo>
                    <a:lnTo>
                      <a:pt x="1378423" y="57465"/>
                    </a:lnTo>
                    <a:cubicBezTo>
                      <a:pt x="1373199" y="58212"/>
                      <a:pt x="1368721" y="55226"/>
                      <a:pt x="1367975" y="50002"/>
                    </a:cubicBezTo>
                    <a:close/>
                    <a:moveTo>
                      <a:pt x="2094875" y="56719"/>
                    </a:moveTo>
                    <a:cubicBezTo>
                      <a:pt x="2089651" y="55973"/>
                      <a:pt x="2085919" y="50749"/>
                      <a:pt x="2086666" y="44778"/>
                    </a:cubicBezTo>
                    <a:lnTo>
                      <a:pt x="2086666" y="44778"/>
                    </a:lnTo>
                    <a:cubicBezTo>
                      <a:pt x="2088158" y="39554"/>
                      <a:pt x="2093382" y="35823"/>
                      <a:pt x="2098607" y="36569"/>
                    </a:cubicBezTo>
                    <a:lnTo>
                      <a:pt x="2098607" y="36569"/>
                    </a:lnTo>
                    <a:cubicBezTo>
                      <a:pt x="2103831" y="38061"/>
                      <a:pt x="2107562" y="43286"/>
                      <a:pt x="2106816" y="48510"/>
                    </a:cubicBezTo>
                    <a:lnTo>
                      <a:pt x="2106816" y="48510"/>
                    </a:lnTo>
                    <a:cubicBezTo>
                      <a:pt x="2106069" y="52988"/>
                      <a:pt x="2101592" y="56719"/>
                      <a:pt x="2097114" y="56719"/>
                    </a:cubicBezTo>
                    <a:lnTo>
                      <a:pt x="2097114" y="56719"/>
                    </a:lnTo>
                    <a:cubicBezTo>
                      <a:pt x="2096368" y="57465"/>
                      <a:pt x="2095621" y="57465"/>
                      <a:pt x="2094875" y="56719"/>
                    </a:cubicBezTo>
                    <a:close/>
                    <a:moveTo>
                      <a:pt x="1426933" y="38061"/>
                    </a:moveTo>
                    <a:cubicBezTo>
                      <a:pt x="1426187" y="32837"/>
                      <a:pt x="1429918" y="27613"/>
                      <a:pt x="1435142" y="26121"/>
                    </a:cubicBezTo>
                    <a:lnTo>
                      <a:pt x="1435142" y="26121"/>
                    </a:lnTo>
                    <a:cubicBezTo>
                      <a:pt x="1440366" y="25374"/>
                      <a:pt x="1446337" y="29106"/>
                      <a:pt x="1447083" y="34330"/>
                    </a:cubicBezTo>
                    <a:lnTo>
                      <a:pt x="1447083" y="34330"/>
                    </a:lnTo>
                    <a:cubicBezTo>
                      <a:pt x="1447829" y="39554"/>
                      <a:pt x="1444098" y="44778"/>
                      <a:pt x="1438874" y="46271"/>
                    </a:cubicBezTo>
                    <a:lnTo>
                      <a:pt x="1438874" y="46271"/>
                    </a:lnTo>
                    <a:cubicBezTo>
                      <a:pt x="1438128" y="46271"/>
                      <a:pt x="1437381" y="46271"/>
                      <a:pt x="1437381" y="46271"/>
                    </a:cubicBezTo>
                    <a:lnTo>
                      <a:pt x="1437381" y="46271"/>
                    </a:lnTo>
                    <a:cubicBezTo>
                      <a:pt x="1432157" y="47017"/>
                      <a:pt x="1427679" y="43286"/>
                      <a:pt x="1426933" y="38061"/>
                    </a:cubicBezTo>
                    <a:close/>
                    <a:moveTo>
                      <a:pt x="2035917" y="45525"/>
                    </a:moveTo>
                    <a:lnTo>
                      <a:pt x="2035917" y="45525"/>
                    </a:lnTo>
                    <a:cubicBezTo>
                      <a:pt x="2030693" y="44778"/>
                      <a:pt x="2026961" y="39554"/>
                      <a:pt x="2027708" y="33584"/>
                    </a:cubicBezTo>
                    <a:lnTo>
                      <a:pt x="2027708" y="33584"/>
                    </a:lnTo>
                    <a:cubicBezTo>
                      <a:pt x="2028454" y="28360"/>
                      <a:pt x="2033678" y="24628"/>
                      <a:pt x="2039648" y="25374"/>
                    </a:cubicBezTo>
                    <a:lnTo>
                      <a:pt x="2039648" y="25374"/>
                    </a:lnTo>
                    <a:cubicBezTo>
                      <a:pt x="2044873" y="26121"/>
                      <a:pt x="2048604" y="31345"/>
                      <a:pt x="2047858" y="37315"/>
                    </a:cubicBezTo>
                    <a:lnTo>
                      <a:pt x="2047858" y="37315"/>
                    </a:lnTo>
                    <a:cubicBezTo>
                      <a:pt x="2047111" y="42539"/>
                      <a:pt x="2042634" y="45525"/>
                      <a:pt x="2038156" y="45525"/>
                    </a:cubicBezTo>
                    <a:lnTo>
                      <a:pt x="2038156" y="45525"/>
                    </a:lnTo>
                    <a:cubicBezTo>
                      <a:pt x="2037409" y="46271"/>
                      <a:pt x="2036663" y="45525"/>
                      <a:pt x="2035917" y="45525"/>
                    </a:cubicBezTo>
                    <a:close/>
                    <a:moveTo>
                      <a:pt x="1486637" y="28360"/>
                    </a:moveTo>
                    <a:cubicBezTo>
                      <a:pt x="1485891" y="23135"/>
                      <a:pt x="1489622" y="17911"/>
                      <a:pt x="1495593" y="17165"/>
                    </a:cubicBezTo>
                    <a:lnTo>
                      <a:pt x="1495593" y="17165"/>
                    </a:lnTo>
                    <a:cubicBezTo>
                      <a:pt x="1500817" y="16419"/>
                      <a:pt x="1506041" y="20150"/>
                      <a:pt x="1506788" y="26121"/>
                    </a:cubicBezTo>
                    <a:lnTo>
                      <a:pt x="1506788" y="26121"/>
                    </a:lnTo>
                    <a:cubicBezTo>
                      <a:pt x="1507534" y="31345"/>
                      <a:pt x="1503802" y="36569"/>
                      <a:pt x="1497832" y="37315"/>
                    </a:cubicBezTo>
                    <a:lnTo>
                      <a:pt x="1497832" y="37315"/>
                    </a:lnTo>
                    <a:cubicBezTo>
                      <a:pt x="1497086" y="37315"/>
                      <a:pt x="1497086" y="37315"/>
                      <a:pt x="1496339" y="37315"/>
                    </a:cubicBezTo>
                    <a:lnTo>
                      <a:pt x="1496339" y="37315"/>
                    </a:lnTo>
                    <a:cubicBezTo>
                      <a:pt x="1491861" y="37315"/>
                      <a:pt x="1487384" y="33584"/>
                      <a:pt x="1486637" y="28360"/>
                    </a:cubicBezTo>
                    <a:close/>
                    <a:moveTo>
                      <a:pt x="1976959" y="36569"/>
                    </a:moveTo>
                    <a:cubicBezTo>
                      <a:pt x="1971735" y="35823"/>
                      <a:pt x="1967257" y="30598"/>
                      <a:pt x="1968003" y="25374"/>
                    </a:cubicBezTo>
                    <a:lnTo>
                      <a:pt x="1968003" y="25374"/>
                    </a:lnTo>
                    <a:cubicBezTo>
                      <a:pt x="1968750" y="20150"/>
                      <a:pt x="1973974" y="15672"/>
                      <a:pt x="1979198" y="16419"/>
                    </a:cubicBezTo>
                    <a:lnTo>
                      <a:pt x="1979198" y="16419"/>
                    </a:lnTo>
                    <a:lnTo>
                      <a:pt x="1979198" y="16419"/>
                    </a:lnTo>
                    <a:lnTo>
                      <a:pt x="1979198" y="16419"/>
                    </a:lnTo>
                    <a:cubicBezTo>
                      <a:pt x="1984422" y="17165"/>
                      <a:pt x="1988900" y="22389"/>
                      <a:pt x="1988153" y="27613"/>
                    </a:cubicBezTo>
                    <a:lnTo>
                      <a:pt x="1988153" y="27613"/>
                    </a:lnTo>
                    <a:cubicBezTo>
                      <a:pt x="1987407" y="32837"/>
                      <a:pt x="1982929" y="36569"/>
                      <a:pt x="1977705" y="36569"/>
                    </a:cubicBezTo>
                    <a:lnTo>
                      <a:pt x="1977705" y="36569"/>
                    </a:lnTo>
                    <a:cubicBezTo>
                      <a:pt x="1977705" y="36569"/>
                      <a:pt x="1976959" y="36569"/>
                      <a:pt x="1976959" y="36569"/>
                    </a:cubicBezTo>
                    <a:close/>
                    <a:moveTo>
                      <a:pt x="1546342" y="20897"/>
                    </a:moveTo>
                    <a:cubicBezTo>
                      <a:pt x="1545595" y="15672"/>
                      <a:pt x="1550073" y="10448"/>
                      <a:pt x="1555297" y="9702"/>
                    </a:cubicBezTo>
                    <a:lnTo>
                      <a:pt x="1555297" y="9702"/>
                    </a:lnTo>
                    <a:cubicBezTo>
                      <a:pt x="1561268" y="8956"/>
                      <a:pt x="1565745" y="13433"/>
                      <a:pt x="1566492" y="18658"/>
                    </a:cubicBezTo>
                    <a:lnTo>
                      <a:pt x="1566492" y="18658"/>
                    </a:lnTo>
                    <a:cubicBezTo>
                      <a:pt x="1567238" y="24628"/>
                      <a:pt x="1563507" y="29106"/>
                      <a:pt x="1557536" y="29852"/>
                    </a:cubicBezTo>
                    <a:lnTo>
                      <a:pt x="1557536" y="29852"/>
                    </a:lnTo>
                    <a:cubicBezTo>
                      <a:pt x="1557536" y="29852"/>
                      <a:pt x="1556790" y="29852"/>
                      <a:pt x="1556790" y="29852"/>
                    </a:cubicBezTo>
                    <a:lnTo>
                      <a:pt x="1556790" y="29852"/>
                    </a:lnTo>
                    <a:cubicBezTo>
                      <a:pt x="1551566" y="29852"/>
                      <a:pt x="1547088" y="26121"/>
                      <a:pt x="1546342" y="20897"/>
                    </a:cubicBezTo>
                    <a:close/>
                    <a:moveTo>
                      <a:pt x="1917255" y="29106"/>
                    </a:moveTo>
                    <a:cubicBezTo>
                      <a:pt x="1911284" y="28360"/>
                      <a:pt x="1907553" y="23882"/>
                      <a:pt x="1908299" y="17911"/>
                    </a:cubicBezTo>
                    <a:lnTo>
                      <a:pt x="1908299" y="17911"/>
                    </a:lnTo>
                    <a:cubicBezTo>
                      <a:pt x="1909045" y="12687"/>
                      <a:pt x="1913523" y="8209"/>
                      <a:pt x="1919493" y="8956"/>
                    </a:cubicBezTo>
                    <a:lnTo>
                      <a:pt x="1919493" y="8956"/>
                    </a:lnTo>
                    <a:cubicBezTo>
                      <a:pt x="1924718" y="9702"/>
                      <a:pt x="1929195" y="14180"/>
                      <a:pt x="1928449" y="20150"/>
                    </a:cubicBezTo>
                    <a:lnTo>
                      <a:pt x="1928449" y="20150"/>
                    </a:lnTo>
                    <a:cubicBezTo>
                      <a:pt x="1927703" y="25374"/>
                      <a:pt x="1923225" y="29106"/>
                      <a:pt x="1918001" y="29106"/>
                    </a:cubicBezTo>
                    <a:lnTo>
                      <a:pt x="1918001" y="29106"/>
                    </a:lnTo>
                    <a:cubicBezTo>
                      <a:pt x="1918001" y="29106"/>
                      <a:pt x="1917255" y="29106"/>
                      <a:pt x="1917255" y="29106"/>
                    </a:cubicBezTo>
                    <a:close/>
                    <a:moveTo>
                      <a:pt x="1606792" y="14926"/>
                    </a:moveTo>
                    <a:cubicBezTo>
                      <a:pt x="1606046" y="8956"/>
                      <a:pt x="1610524" y="4478"/>
                      <a:pt x="1616494" y="3732"/>
                    </a:cubicBezTo>
                    <a:lnTo>
                      <a:pt x="1616494" y="3732"/>
                    </a:lnTo>
                    <a:cubicBezTo>
                      <a:pt x="1622465" y="2985"/>
                      <a:pt x="1626942" y="7463"/>
                      <a:pt x="1627689" y="13433"/>
                    </a:cubicBezTo>
                    <a:lnTo>
                      <a:pt x="1627689" y="13433"/>
                    </a:lnTo>
                    <a:cubicBezTo>
                      <a:pt x="1628435" y="18658"/>
                      <a:pt x="1623957" y="23882"/>
                      <a:pt x="1617987" y="24628"/>
                    </a:cubicBezTo>
                    <a:lnTo>
                      <a:pt x="1617987" y="24628"/>
                    </a:lnTo>
                    <a:cubicBezTo>
                      <a:pt x="1617987" y="24628"/>
                      <a:pt x="1617240" y="24628"/>
                      <a:pt x="1617240" y="24628"/>
                    </a:cubicBezTo>
                    <a:lnTo>
                      <a:pt x="1617240" y="24628"/>
                    </a:lnTo>
                    <a:cubicBezTo>
                      <a:pt x="1611270" y="24628"/>
                      <a:pt x="1606792" y="20897"/>
                      <a:pt x="1606792" y="14926"/>
                    </a:cubicBezTo>
                    <a:close/>
                    <a:moveTo>
                      <a:pt x="1857550" y="24628"/>
                    </a:moveTo>
                    <a:cubicBezTo>
                      <a:pt x="1851580" y="23882"/>
                      <a:pt x="1847848" y="19404"/>
                      <a:pt x="1847848" y="13433"/>
                    </a:cubicBezTo>
                    <a:lnTo>
                      <a:pt x="1847848" y="13433"/>
                    </a:lnTo>
                    <a:cubicBezTo>
                      <a:pt x="1847848" y="7463"/>
                      <a:pt x="1853072" y="3732"/>
                      <a:pt x="1859043" y="3732"/>
                    </a:cubicBezTo>
                    <a:lnTo>
                      <a:pt x="1859043" y="3732"/>
                    </a:lnTo>
                    <a:cubicBezTo>
                      <a:pt x="1864267" y="4478"/>
                      <a:pt x="1868745" y="8956"/>
                      <a:pt x="1868745" y="14926"/>
                    </a:cubicBezTo>
                    <a:lnTo>
                      <a:pt x="1868745" y="14926"/>
                    </a:lnTo>
                    <a:cubicBezTo>
                      <a:pt x="1867999" y="20150"/>
                      <a:pt x="1863521" y="24628"/>
                      <a:pt x="1857550" y="24628"/>
                    </a:cubicBezTo>
                    <a:lnTo>
                      <a:pt x="1857550" y="24628"/>
                    </a:lnTo>
                    <a:cubicBezTo>
                      <a:pt x="1857550" y="24628"/>
                      <a:pt x="1857550" y="24628"/>
                      <a:pt x="1857550" y="24628"/>
                    </a:cubicBezTo>
                    <a:close/>
                    <a:moveTo>
                      <a:pt x="1666497" y="11941"/>
                    </a:moveTo>
                    <a:cubicBezTo>
                      <a:pt x="1666497" y="5970"/>
                      <a:pt x="1670974" y="1493"/>
                      <a:pt x="1676198" y="1493"/>
                    </a:cubicBezTo>
                    <a:lnTo>
                      <a:pt x="1676198" y="1493"/>
                    </a:lnTo>
                    <a:cubicBezTo>
                      <a:pt x="1682169" y="1493"/>
                      <a:pt x="1686647" y="5970"/>
                      <a:pt x="1686647" y="11195"/>
                    </a:cubicBezTo>
                    <a:lnTo>
                      <a:pt x="1686647" y="11195"/>
                    </a:lnTo>
                    <a:cubicBezTo>
                      <a:pt x="1686647" y="17165"/>
                      <a:pt x="1682169" y="21643"/>
                      <a:pt x="1676945" y="21643"/>
                    </a:cubicBezTo>
                    <a:lnTo>
                      <a:pt x="1676945" y="21643"/>
                    </a:lnTo>
                    <a:cubicBezTo>
                      <a:pt x="1676945" y="21643"/>
                      <a:pt x="1676945" y="21643"/>
                      <a:pt x="1676198" y="21643"/>
                    </a:cubicBezTo>
                    <a:lnTo>
                      <a:pt x="1676198" y="21643"/>
                    </a:lnTo>
                    <a:cubicBezTo>
                      <a:pt x="1671721" y="21643"/>
                      <a:pt x="1667243" y="17165"/>
                      <a:pt x="1666497" y="11941"/>
                    </a:cubicBezTo>
                    <a:close/>
                    <a:moveTo>
                      <a:pt x="1797100" y="21643"/>
                    </a:moveTo>
                    <a:cubicBezTo>
                      <a:pt x="1791129" y="21643"/>
                      <a:pt x="1787398" y="16419"/>
                      <a:pt x="1787398" y="11195"/>
                    </a:cubicBezTo>
                    <a:lnTo>
                      <a:pt x="1787398" y="11195"/>
                    </a:lnTo>
                    <a:cubicBezTo>
                      <a:pt x="1787398" y="5224"/>
                      <a:pt x="1792622" y="1493"/>
                      <a:pt x="1797846" y="1493"/>
                    </a:cubicBezTo>
                    <a:lnTo>
                      <a:pt x="1797846" y="1493"/>
                    </a:lnTo>
                    <a:cubicBezTo>
                      <a:pt x="1803816" y="1493"/>
                      <a:pt x="1807548" y="6717"/>
                      <a:pt x="1807548" y="11941"/>
                    </a:cubicBezTo>
                    <a:lnTo>
                      <a:pt x="1807548" y="11941"/>
                    </a:lnTo>
                    <a:cubicBezTo>
                      <a:pt x="1807548" y="17165"/>
                      <a:pt x="1803070" y="21643"/>
                      <a:pt x="1797100" y="21643"/>
                    </a:cubicBezTo>
                    <a:lnTo>
                      <a:pt x="1797100" y="21643"/>
                    </a:lnTo>
                    <a:cubicBezTo>
                      <a:pt x="1797846" y="21643"/>
                      <a:pt x="1797846" y="21643"/>
                      <a:pt x="1797100" y="21643"/>
                    </a:cubicBezTo>
                    <a:close/>
                    <a:moveTo>
                      <a:pt x="1737395" y="20150"/>
                    </a:moveTo>
                    <a:lnTo>
                      <a:pt x="1737395" y="20150"/>
                    </a:lnTo>
                    <a:lnTo>
                      <a:pt x="1737395" y="20150"/>
                    </a:lnTo>
                    <a:lnTo>
                      <a:pt x="1737395" y="20150"/>
                    </a:lnTo>
                    <a:lnTo>
                      <a:pt x="1737395" y="20150"/>
                    </a:lnTo>
                    <a:close/>
                    <a:moveTo>
                      <a:pt x="1726947" y="10448"/>
                    </a:moveTo>
                    <a:cubicBezTo>
                      <a:pt x="1726947" y="4478"/>
                      <a:pt x="1731425" y="0"/>
                      <a:pt x="1737395" y="0"/>
                    </a:cubicBezTo>
                    <a:lnTo>
                      <a:pt x="1737395" y="0"/>
                    </a:lnTo>
                    <a:cubicBezTo>
                      <a:pt x="1743366" y="0"/>
                      <a:pt x="1747844" y="4478"/>
                      <a:pt x="1747844" y="10448"/>
                    </a:cubicBezTo>
                    <a:lnTo>
                      <a:pt x="1747844" y="10448"/>
                    </a:lnTo>
                    <a:cubicBezTo>
                      <a:pt x="1747844" y="16419"/>
                      <a:pt x="1743366" y="20897"/>
                      <a:pt x="1737395" y="20897"/>
                    </a:cubicBezTo>
                    <a:lnTo>
                      <a:pt x="1737395" y="20897"/>
                    </a:lnTo>
                    <a:cubicBezTo>
                      <a:pt x="1731425" y="20150"/>
                      <a:pt x="1726947" y="15672"/>
                      <a:pt x="1726947" y="10448"/>
                    </a:cubicBezTo>
                    <a:close/>
                  </a:path>
                </a:pathLst>
              </a:custGeom>
              <a:solidFill>
                <a:schemeClr val="bg1">
                  <a:lumMod val="75000"/>
                </a:schemeClr>
              </a:solidFill>
              <a:ln w="12700" cap="flat">
                <a:solidFill>
                  <a:schemeClr val="bg1">
                    <a:lumMod val="75000"/>
                  </a:schemeClr>
                </a:solidFill>
                <a:prstDash val="solid"/>
                <a:miter/>
              </a:ln>
            </p:spPr>
            <p:txBody>
              <a:bodyPr rtlCol="0" anchor="ctr"/>
              <a:lstStyle/>
              <a:p>
                <a:endParaRPr lang="zh-CN" altLang="en-US">
                  <a:latin typeface="+mn-ea"/>
                </a:endParaRPr>
              </a:p>
            </p:txBody>
          </p:sp>
          <p:sp>
            <p:nvSpPr>
              <p:cNvPr id="61" name="知鱼-2"/>
              <p:cNvSpPr/>
              <p:nvPr/>
            </p:nvSpPr>
            <p:spPr>
              <a:xfrm>
                <a:off x="6081073" y="2507086"/>
                <a:ext cx="1535146" cy="1535146"/>
              </a:xfrm>
              <a:custGeom>
                <a:avLst/>
                <a:gdLst>
                  <a:gd name="connsiteX0" fmla="*/ 0 w 1535146"/>
                  <a:gd name="connsiteY0" fmla="*/ 1535147 h 1535146"/>
                  <a:gd name="connsiteX1" fmla="*/ 0 w 1535146"/>
                  <a:gd name="connsiteY1" fmla="*/ 0 h 1535146"/>
                  <a:gd name="connsiteX2" fmla="*/ 0 w 1535146"/>
                  <a:gd name="connsiteY2" fmla="*/ 0 h 1535146"/>
                  <a:gd name="connsiteX3" fmla="*/ 1535147 w 1535146"/>
                  <a:gd name="connsiteY3" fmla="*/ 1535147 h 1535146"/>
                  <a:gd name="connsiteX4" fmla="*/ 1535147 w 1535146"/>
                  <a:gd name="connsiteY4" fmla="*/ 1535147 h 1535146"/>
                  <a:gd name="connsiteX5" fmla="*/ 0 w 1535146"/>
                  <a:gd name="connsiteY5" fmla="*/ 1535147 h 1535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5146" h="1535146">
                    <a:moveTo>
                      <a:pt x="0" y="1535147"/>
                    </a:moveTo>
                    <a:lnTo>
                      <a:pt x="0" y="0"/>
                    </a:lnTo>
                    <a:lnTo>
                      <a:pt x="0" y="0"/>
                    </a:lnTo>
                    <a:cubicBezTo>
                      <a:pt x="847801" y="0"/>
                      <a:pt x="1535147" y="687346"/>
                      <a:pt x="1535147" y="1535147"/>
                    </a:cubicBezTo>
                    <a:lnTo>
                      <a:pt x="1535147" y="1535147"/>
                    </a:lnTo>
                    <a:lnTo>
                      <a:pt x="0" y="1535147"/>
                    </a:lnTo>
                    <a:close/>
                  </a:path>
                </a:pathLst>
              </a:custGeom>
              <a:solidFill>
                <a:schemeClr val="accent2"/>
              </a:solidFill>
              <a:ln w="74579" cap="flat">
                <a:noFill/>
                <a:prstDash val="solid"/>
                <a:miter/>
              </a:ln>
            </p:spPr>
            <p:txBody>
              <a:bodyPr rtlCol="0" anchor="ctr"/>
              <a:lstStyle/>
              <a:p>
                <a:endParaRPr lang="zh-CN" altLang="en-US">
                  <a:latin typeface="+mn-ea"/>
                </a:endParaRPr>
              </a:p>
            </p:txBody>
          </p:sp>
          <p:sp>
            <p:nvSpPr>
              <p:cNvPr id="62" name="知鱼-3"/>
              <p:cNvSpPr/>
              <p:nvPr/>
            </p:nvSpPr>
            <p:spPr>
              <a:xfrm>
                <a:off x="4545926" y="2507086"/>
                <a:ext cx="1535146" cy="1535146"/>
              </a:xfrm>
              <a:custGeom>
                <a:avLst/>
                <a:gdLst>
                  <a:gd name="connsiteX0" fmla="*/ 0 w 1535146"/>
                  <a:gd name="connsiteY0" fmla="*/ 1535147 h 1535146"/>
                  <a:gd name="connsiteX1" fmla="*/ 0 w 1535146"/>
                  <a:gd name="connsiteY1" fmla="*/ 1535147 h 1535146"/>
                  <a:gd name="connsiteX2" fmla="*/ 1535147 w 1535146"/>
                  <a:gd name="connsiteY2" fmla="*/ 0 h 1535146"/>
                  <a:gd name="connsiteX3" fmla="*/ 1535147 w 1535146"/>
                  <a:gd name="connsiteY3" fmla="*/ 0 h 1535146"/>
                  <a:gd name="connsiteX4" fmla="*/ 1535147 w 1535146"/>
                  <a:gd name="connsiteY4" fmla="*/ 1535147 h 1535146"/>
                  <a:gd name="connsiteX5" fmla="*/ 0 w 1535146"/>
                  <a:gd name="connsiteY5" fmla="*/ 1535147 h 1535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5146" h="1535146">
                    <a:moveTo>
                      <a:pt x="0" y="1535147"/>
                    </a:moveTo>
                    <a:lnTo>
                      <a:pt x="0" y="1535147"/>
                    </a:lnTo>
                    <a:cubicBezTo>
                      <a:pt x="0" y="687346"/>
                      <a:pt x="687346" y="0"/>
                      <a:pt x="1535147" y="0"/>
                    </a:cubicBezTo>
                    <a:lnTo>
                      <a:pt x="1535147" y="0"/>
                    </a:lnTo>
                    <a:lnTo>
                      <a:pt x="1535147" y="1535147"/>
                    </a:lnTo>
                    <a:lnTo>
                      <a:pt x="0" y="1535147"/>
                    </a:lnTo>
                    <a:close/>
                  </a:path>
                </a:pathLst>
              </a:custGeom>
              <a:solidFill>
                <a:schemeClr val="accent1"/>
              </a:solidFill>
              <a:ln w="74579" cap="flat">
                <a:noFill/>
                <a:prstDash val="solid"/>
                <a:miter/>
              </a:ln>
            </p:spPr>
            <p:txBody>
              <a:bodyPr rtlCol="0" anchor="ctr"/>
              <a:lstStyle/>
              <a:p>
                <a:endParaRPr lang="zh-CN" altLang="en-US">
                  <a:latin typeface="+mn-ea"/>
                </a:endParaRPr>
              </a:p>
            </p:txBody>
          </p:sp>
          <p:sp>
            <p:nvSpPr>
              <p:cNvPr id="63" name="知鱼-4"/>
              <p:cNvSpPr/>
              <p:nvPr/>
            </p:nvSpPr>
            <p:spPr>
              <a:xfrm>
                <a:off x="6081073" y="4042233"/>
                <a:ext cx="1535146" cy="1534400"/>
              </a:xfrm>
              <a:custGeom>
                <a:avLst/>
                <a:gdLst>
                  <a:gd name="connsiteX0" fmla="*/ 0 w 1535146"/>
                  <a:gd name="connsiteY0" fmla="*/ 1534401 h 1534400"/>
                  <a:gd name="connsiteX1" fmla="*/ 0 w 1535146"/>
                  <a:gd name="connsiteY1" fmla="*/ 0 h 1534400"/>
                  <a:gd name="connsiteX2" fmla="*/ 1535147 w 1535146"/>
                  <a:gd name="connsiteY2" fmla="*/ 0 h 1534400"/>
                  <a:gd name="connsiteX3" fmla="*/ 1535147 w 1535146"/>
                  <a:gd name="connsiteY3" fmla="*/ 0 h 1534400"/>
                  <a:gd name="connsiteX4" fmla="*/ 0 w 1535146"/>
                  <a:gd name="connsiteY4" fmla="*/ 1534401 h 1534400"/>
                  <a:gd name="connsiteX5" fmla="*/ 0 w 1535146"/>
                  <a:gd name="connsiteY5" fmla="*/ 1534401 h 153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5146" h="1534400">
                    <a:moveTo>
                      <a:pt x="0" y="1534401"/>
                    </a:moveTo>
                    <a:lnTo>
                      <a:pt x="0" y="0"/>
                    </a:lnTo>
                    <a:lnTo>
                      <a:pt x="1535147" y="0"/>
                    </a:lnTo>
                    <a:lnTo>
                      <a:pt x="1535147" y="0"/>
                    </a:lnTo>
                    <a:cubicBezTo>
                      <a:pt x="1534401" y="847801"/>
                      <a:pt x="847801" y="1534401"/>
                      <a:pt x="0" y="1534401"/>
                    </a:cubicBezTo>
                    <a:lnTo>
                      <a:pt x="0" y="1534401"/>
                    </a:lnTo>
                    <a:close/>
                  </a:path>
                </a:pathLst>
              </a:custGeom>
              <a:solidFill>
                <a:schemeClr val="accent4"/>
              </a:solidFill>
              <a:ln w="74579" cap="flat">
                <a:noFill/>
                <a:prstDash val="solid"/>
                <a:miter/>
              </a:ln>
            </p:spPr>
            <p:txBody>
              <a:bodyPr rtlCol="0" anchor="ctr"/>
              <a:lstStyle/>
              <a:p>
                <a:endParaRPr lang="zh-CN" altLang="en-US">
                  <a:latin typeface="+mn-ea"/>
                </a:endParaRPr>
              </a:p>
            </p:txBody>
          </p:sp>
          <p:sp>
            <p:nvSpPr>
              <p:cNvPr id="64" name="知鱼-5"/>
              <p:cNvSpPr/>
              <p:nvPr/>
            </p:nvSpPr>
            <p:spPr>
              <a:xfrm>
                <a:off x="4545926" y="4042233"/>
                <a:ext cx="1535146" cy="1535147"/>
              </a:xfrm>
              <a:custGeom>
                <a:avLst/>
                <a:gdLst>
                  <a:gd name="connsiteX0" fmla="*/ 0 w 1535146"/>
                  <a:gd name="connsiteY0" fmla="*/ 0 h 1535147"/>
                  <a:gd name="connsiteX1" fmla="*/ 0 w 1535146"/>
                  <a:gd name="connsiteY1" fmla="*/ 0 h 1535147"/>
                  <a:gd name="connsiteX2" fmla="*/ 1535147 w 1535146"/>
                  <a:gd name="connsiteY2" fmla="*/ 0 h 1535147"/>
                  <a:gd name="connsiteX3" fmla="*/ 1535147 w 1535146"/>
                  <a:gd name="connsiteY3" fmla="*/ 1535147 h 1535147"/>
                  <a:gd name="connsiteX4" fmla="*/ 1535147 w 1535146"/>
                  <a:gd name="connsiteY4" fmla="*/ 1535147 h 1535147"/>
                  <a:gd name="connsiteX5" fmla="*/ 0 w 1535146"/>
                  <a:gd name="connsiteY5" fmla="*/ 0 h 1535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5146" h="1535147">
                    <a:moveTo>
                      <a:pt x="0" y="0"/>
                    </a:moveTo>
                    <a:lnTo>
                      <a:pt x="0" y="0"/>
                    </a:lnTo>
                    <a:lnTo>
                      <a:pt x="1535147" y="0"/>
                    </a:lnTo>
                    <a:lnTo>
                      <a:pt x="1535147" y="1535147"/>
                    </a:lnTo>
                    <a:lnTo>
                      <a:pt x="1535147" y="1535147"/>
                    </a:lnTo>
                    <a:cubicBezTo>
                      <a:pt x="687346" y="1534401"/>
                      <a:pt x="0" y="847801"/>
                      <a:pt x="0" y="0"/>
                    </a:cubicBezTo>
                    <a:close/>
                  </a:path>
                </a:pathLst>
              </a:custGeom>
              <a:solidFill>
                <a:schemeClr val="accent3"/>
              </a:solidFill>
              <a:ln w="74579" cap="flat">
                <a:noFill/>
                <a:prstDash val="solid"/>
                <a:miter/>
              </a:ln>
            </p:spPr>
            <p:txBody>
              <a:bodyPr rtlCol="0" anchor="ctr"/>
              <a:lstStyle/>
              <a:p>
                <a:endParaRPr lang="zh-CN" altLang="en-US">
                  <a:latin typeface="+mn-ea"/>
                </a:endParaRPr>
              </a:p>
            </p:txBody>
          </p:sp>
          <p:sp>
            <p:nvSpPr>
              <p:cNvPr id="65" name="知鱼-6"/>
              <p:cNvSpPr/>
              <p:nvPr/>
            </p:nvSpPr>
            <p:spPr>
              <a:xfrm>
                <a:off x="5141477" y="3131742"/>
                <a:ext cx="1820981" cy="1820981"/>
              </a:xfrm>
              <a:custGeom>
                <a:avLst/>
                <a:gdLst>
                  <a:gd name="connsiteX0" fmla="*/ 910491 w 1820981"/>
                  <a:gd name="connsiteY0" fmla="*/ 1820981 h 1820981"/>
                  <a:gd name="connsiteX1" fmla="*/ 910491 w 1820981"/>
                  <a:gd name="connsiteY1" fmla="*/ 1820981 h 1820981"/>
                  <a:gd name="connsiteX2" fmla="*/ 0 w 1820981"/>
                  <a:gd name="connsiteY2" fmla="*/ 910491 h 1820981"/>
                  <a:gd name="connsiteX3" fmla="*/ 0 w 1820981"/>
                  <a:gd name="connsiteY3" fmla="*/ 910491 h 1820981"/>
                  <a:gd name="connsiteX4" fmla="*/ 910491 w 1820981"/>
                  <a:gd name="connsiteY4" fmla="*/ 0 h 1820981"/>
                  <a:gd name="connsiteX5" fmla="*/ 910491 w 1820981"/>
                  <a:gd name="connsiteY5" fmla="*/ 0 h 1820981"/>
                  <a:gd name="connsiteX6" fmla="*/ 1820981 w 1820981"/>
                  <a:gd name="connsiteY6" fmla="*/ 910491 h 1820981"/>
                  <a:gd name="connsiteX7" fmla="*/ 1820981 w 1820981"/>
                  <a:gd name="connsiteY7" fmla="*/ 910491 h 1820981"/>
                  <a:gd name="connsiteX8" fmla="*/ 910491 w 1820981"/>
                  <a:gd name="connsiteY8" fmla="*/ 1820981 h 1820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0981" h="1820981">
                    <a:moveTo>
                      <a:pt x="910491" y="1820981"/>
                    </a:moveTo>
                    <a:lnTo>
                      <a:pt x="910491" y="1820981"/>
                    </a:lnTo>
                    <a:cubicBezTo>
                      <a:pt x="407482" y="1820981"/>
                      <a:pt x="0" y="1413499"/>
                      <a:pt x="0" y="910491"/>
                    </a:cubicBezTo>
                    <a:lnTo>
                      <a:pt x="0" y="910491"/>
                    </a:lnTo>
                    <a:cubicBezTo>
                      <a:pt x="0" y="407482"/>
                      <a:pt x="407482" y="0"/>
                      <a:pt x="910491" y="0"/>
                    </a:cubicBezTo>
                    <a:lnTo>
                      <a:pt x="910491" y="0"/>
                    </a:lnTo>
                    <a:cubicBezTo>
                      <a:pt x="1413499" y="0"/>
                      <a:pt x="1820981" y="407482"/>
                      <a:pt x="1820981" y="910491"/>
                    </a:cubicBezTo>
                    <a:lnTo>
                      <a:pt x="1820981" y="910491"/>
                    </a:lnTo>
                    <a:cubicBezTo>
                      <a:pt x="1820981" y="1412753"/>
                      <a:pt x="1413499" y="1820981"/>
                      <a:pt x="910491" y="1820981"/>
                    </a:cubicBezTo>
                    <a:close/>
                  </a:path>
                </a:pathLst>
              </a:custGeom>
              <a:solidFill>
                <a:schemeClr val="bg1"/>
              </a:solidFill>
              <a:ln w="74579" cap="flat">
                <a:noFill/>
                <a:prstDash val="solid"/>
                <a:miter/>
              </a:ln>
            </p:spPr>
            <p:txBody>
              <a:bodyPr rtlCol="0" anchor="ctr"/>
              <a:lstStyle/>
              <a:p>
                <a:endParaRPr lang="zh-CN" altLang="en-US" dirty="0">
                  <a:latin typeface="+mn-ea"/>
                </a:endParaRPr>
              </a:p>
            </p:txBody>
          </p:sp>
          <p:sp>
            <p:nvSpPr>
              <p:cNvPr id="66" name="知鱼-7"/>
              <p:cNvSpPr/>
              <p:nvPr/>
            </p:nvSpPr>
            <p:spPr>
              <a:xfrm>
                <a:off x="7063209" y="5024369"/>
                <a:ext cx="192546" cy="192546"/>
              </a:xfrm>
              <a:custGeom>
                <a:avLst/>
                <a:gdLst>
                  <a:gd name="connsiteX0" fmla="*/ 179859 w 192546"/>
                  <a:gd name="connsiteY0" fmla="*/ 179113 h 192546"/>
                  <a:gd name="connsiteX1" fmla="*/ 192547 w 192546"/>
                  <a:gd name="connsiteY1" fmla="*/ 0 h 192546"/>
                  <a:gd name="connsiteX2" fmla="*/ 0 w 192546"/>
                  <a:gd name="connsiteY2" fmla="*/ 192546 h 192546"/>
                </a:gdLst>
                <a:ahLst/>
                <a:cxnLst>
                  <a:cxn ang="0">
                    <a:pos x="connsiteX0" y="connsiteY0"/>
                  </a:cxn>
                  <a:cxn ang="0">
                    <a:pos x="connsiteX1" y="connsiteY1"/>
                  </a:cxn>
                  <a:cxn ang="0">
                    <a:pos x="connsiteX2" y="connsiteY2"/>
                  </a:cxn>
                </a:cxnLst>
                <a:rect l="l" t="t" r="r" b="b"/>
                <a:pathLst>
                  <a:path w="192546" h="192546">
                    <a:moveTo>
                      <a:pt x="179859" y="179113"/>
                    </a:moveTo>
                    <a:lnTo>
                      <a:pt x="192547" y="0"/>
                    </a:lnTo>
                    <a:lnTo>
                      <a:pt x="0" y="192546"/>
                    </a:lnTo>
                    <a:close/>
                  </a:path>
                </a:pathLst>
              </a:custGeom>
              <a:solidFill>
                <a:schemeClr val="accent4"/>
              </a:solidFill>
              <a:ln w="74579" cap="flat">
                <a:noFill/>
                <a:prstDash val="solid"/>
                <a:miter/>
              </a:ln>
            </p:spPr>
            <p:txBody>
              <a:bodyPr rtlCol="0" anchor="ctr"/>
              <a:lstStyle/>
              <a:p>
                <a:endParaRPr lang="zh-CN" altLang="en-US">
                  <a:latin typeface="+mn-ea"/>
                </a:endParaRPr>
              </a:p>
            </p:txBody>
          </p:sp>
          <p:sp>
            <p:nvSpPr>
              <p:cNvPr id="67" name="知鱼-8"/>
              <p:cNvSpPr/>
              <p:nvPr/>
            </p:nvSpPr>
            <p:spPr>
              <a:xfrm>
                <a:off x="7063209" y="2867551"/>
                <a:ext cx="192546" cy="192546"/>
              </a:xfrm>
              <a:custGeom>
                <a:avLst/>
                <a:gdLst>
                  <a:gd name="connsiteX0" fmla="*/ 179113 w 192546"/>
                  <a:gd name="connsiteY0" fmla="*/ 12687 h 192546"/>
                  <a:gd name="connsiteX1" fmla="*/ 0 w 192546"/>
                  <a:gd name="connsiteY1" fmla="*/ 0 h 192546"/>
                  <a:gd name="connsiteX2" fmla="*/ 192547 w 192546"/>
                  <a:gd name="connsiteY2" fmla="*/ 192546 h 192546"/>
                </a:gdLst>
                <a:ahLst/>
                <a:cxnLst>
                  <a:cxn ang="0">
                    <a:pos x="connsiteX0" y="connsiteY0"/>
                  </a:cxn>
                  <a:cxn ang="0">
                    <a:pos x="connsiteX1" y="connsiteY1"/>
                  </a:cxn>
                  <a:cxn ang="0">
                    <a:pos x="connsiteX2" y="connsiteY2"/>
                  </a:cxn>
                </a:cxnLst>
                <a:rect l="l" t="t" r="r" b="b"/>
                <a:pathLst>
                  <a:path w="192546" h="192546">
                    <a:moveTo>
                      <a:pt x="179113" y="12687"/>
                    </a:moveTo>
                    <a:lnTo>
                      <a:pt x="0" y="0"/>
                    </a:lnTo>
                    <a:lnTo>
                      <a:pt x="192547" y="192546"/>
                    </a:lnTo>
                    <a:close/>
                  </a:path>
                </a:pathLst>
              </a:custGeom>
              <a:solidFill>
                <a:schemeClr val="accent2"/>
              </a:solidFill>
              <a:ln w="74579" cap="flat">
                <a:noFill/>
                <a:prstDash val="solid"/>
                <a:miter/>
              </a:ln>
            </p:spPr>
            <p:txBody>
              <a:bodyPr rtlCol="0" anchor="ctr"/>
              <a:lstStyle/>
              <a:p>
                <a:endParaRPr lang="zh-CN" altLang="en-US">
                  <a:latin typeface="+mn-ea"/>
                </a:endParaRPr>
              </a:p>
            </p:txBody>
          </p:sp>
          <p:sp>
            <p:nvSpPr>
              <p:cNvPr id="68" name="知鱼-9"/>
              <p:cNvSpPr/>
              <p:nvPr/>
            </p:nvSpPr>
            <p:spPr>
              <a:xfrm>
                <a:off x="4906391" y="2867551"/>
                <a:ext cx="192546" cy="192546"/>
              </a:xfrm>
              <a:custGeom>
                <a:avLst/>
                <a:gdLst>
                  <a:gd name="connsiteX0" fmla="*/ 12687 w 192546"/>
                  <a:gd name="connsiteY0" fmla="*/ 13433 h 192546"/>
                  <a:gd name="connsiteX1" fmla="*/ 0 w 192546"/>
                  <a:gd name="connsiteY1" fmla="*/ 192546 h 192546"/>
                  <a:gd name="connsiteX2" fmla="*/ 192546 w 192546"/>
                  <a:gd name="connsiteY2" fmla="*/ 0 h 192546"/>
                </a:gdLst>
                <a:ahLst/>
                <a:cxnLst>
                  <a:cxn ang="0">
                    <a:pos x="connsiteX0" y="connsiteY0"/>
                  </a:cxn>
                  <a:cxn ang="0">
                    <a:pos x="connsiteX1" y="connsiteY1"/>
                  </a:cxn>
                  <a:cxn ang="0">
                    <a:pos x="connsiteX2" y="connsiteY2"/>
                  </a:cxn>
                </a:cxnLst>
                <a:rect l="l" t="t" r="r" b="b"/>
                <a:pathLst>
                  <a:path w="192546" h="192546">
                    <a:moveTo>
                      <a:pt x="12687" y="13433"/>
                    </a:moveTo>
                    <a:lnTo>
                      <a:pt x="0" y="192546"/>
                    </a:lnTo>
                    <a:lnTo>
                      <a:pt x="192546" y="0"/>
                    </a:lnTo>
                    <a:close/>
                  </a:path>
                </a:pathLst>
              </a:custGeom>
              <a:solidFill>
                <a:schemeClr val="accent1"/>
              </a:solidFill>
              <a:ln w="74579" cap="flat">
                <a:noFill/>
                <a:prstDash val="solid"/>
                <a:miter/>
              </a:ln>
            </p:spPr>
            <p:txBody>
              <a:bodyPr rtlCol="0" anchor="ctr"/>
              <a:lstStyle/>
              <a:p>
                <a:endParaRPr lang="zh-CN" altLang="en-US">
                  <a:latin typeface="+mn-ea"/>
                </a:endParaRPr>
              </a:p>
            </p:txBody>
          </p:sp>
          <p:sp>
            <p:nvSpPr>
              <p:cNvPr id="69" name="知鱼-10"/>
              <p:cNvSpPr/>
              <p:nvPr/>
            </p:nvSpPr>
            <p:spPr>
              <a:xfrm>
                <a:off x="4906391" y="5024369"/>
                <a:ext cx="192546" cy="192546"/>
              </a:xfrm>
              <a:custGeom>
                <a:avLst/>
                <a:gdLst>
                  <a:gd name="connsiteX0" fmla="*/ 13433 w 192546"/>
                  <a:gd name="connsiteY0" fmla="*/ 179859 h 192546"/>
                  <a:gd name="connsiteX1" fmla="*/ 192546 w 192546"/>
                  <a:gd name="connsiteY1" fmla="*/ 192546 h 192546"/>
                  <a:gd name="connsiteX2" fmla="*/ 0 w 192546"/>
                  <a:gd name="connsiteY2" fmla="*/ 0 h 192546"/>
                </a:gdLst>
                <a:ahLst/>
                <a:cxnLst>
                  <a:cxn ang="0">
                    <a:pos x="connsiteX0" y="connsiteY0"/>
                  </a:cxn>
                  <a:cxn ang="0">
                    <a:pos x="connsiteX1" y="connsiteY1"/>
                  </a:cxn>
                  <a:cxn ang="0">
                    <a:pos x="connsiteX2" y="connsiteY2"/>
                  </a:cxn>
                </a:cxnLst>
                <a:rect l="l" t="t" r="r" b="b"/>
                <a:pathLst>
                  <a:path w="192546" h="192546">
                    <a:moveTo>
                      <a:pt x="13433" y="179859"/>
                    </a:moveTo>
                    <a:lnTo>
                      <a:pt x="192546" y="192546"/>
                    </a:lnTo>
                    <a:lnTo>
                      <a:pt x="0" y="0"/>
                    </a:lnTo>
                    <a:close/>
                  </a:path>
                </a:pathLst>
              </a:custGeom>
              <a:solidFill>
                <a:schemeClr val="accent3"/>
              </a:solidFill>
              <a:ln w="74579" cap="flat">
                <a:noFill/>
                <a:prstDash val="solid"/>
                <a:miter/>
              </a:ln>
            </p:spPr>
            <p:txBody>
              <a:bodyPr rtlCol="0" anchor="ctr"/>
              <a:lstStyle/>
              <a:p>
                <a:endParaRPr lang="zh-CN" altLang="en-US">
                  <a:latin typeface="+mn-ea"/>
                </a:endParaRPr>
              </a:p>
            </p:txBody>
          </p:sp>
          <p:sp>
            <p:nvSpPr>
              <p:cNvPr id="70" name="知鱼-11"/>
              <p:cNvSpPr/>
              <p:nvPr/>
            </p:nvSpPr>
            <p:spPr>
              <a:xfrm>
                <a:off x="7255755" y="2769604"/>
                <a:ext cx="97200" cy="97200"/>
              </a:xfrm>
              <a:custGeom>
                <a:avLst/>
                <a:gdLst>
                  <a:gd name="connsiteX0" fmla="*/ 35823 w 35822"/>
                  <a:gd name="connsiteY0" fmla="*/ 17911 h 35822"/>
                  <a:gd name="connsiteX1" fmla="*/ 17911 w 35822"/>
                  <a:gd name="connsiteY1" fmla="*/ 35823 h 35822"/>
                  <a:gd name="connsiteX2" fmla="*/ 0 w 35822"/>
                  <a:gd name="connsiteY2" fmla="*/ 17911 h 35822"/>
                  <a:gd name="connsiteX3" fmla="*/ 17911 w 35822"/>
                  <a:gd name="connsiteY3" fmla="*/ 0 h 35822"/>
                  <a:gd name="connsiteX4" fmla="*/ 35823 w 35822"/>
                  <a:gd name="connsiteY4" fmla="*/ 17911 h 358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22" h="35822">
                    <a:moveTo>
                      <a:pt x="35823" y="17911"/>
                    </a:moveTo>
                    <a:cubicBezTo>
                      <a:pt x="35823" y="27613"/>
                      <a:pt x="27613" y="35823"/>
                      <a:pt x="17911" y="35823"/>
                    </a:cubicBezTo>
                    <a:cubicBezTo>
                      <a:pt x="8209" y="35823"/>
                      <a:pt x="0" y="27613"/>
                      <a:pt x="0" y="17911"/>
                    </a:cubicBezTo>
                    <a:cubicBezTo>
                      <a:pt x="0" y="8209"/>
                      <a:pt x="8209" y="0"/>
                      <a:pt x="17911" y="0"/>
                    </a:cubicBezTo>
                    <a:cubicBezTo>
                      <a:pt x="27613" y="0"/>
                      <a:pt x="35823" y="8209"/>
                      <a:pt x="35823" y="17911"/>
                    </a:cubicBezTo>
                    <a:close/>
                  </a:path>
                </a:pathLst>
              </a:custGeom>
              <a:solidFill>
                <a:schemeClr val="accent2"/>
              </a:solidFill>
              <a:ln w="74579" cap="flat">
                <a:noFill/>
                <a:prstDash val="solid"/>
                <a:miter/>
              </a:ln>
            </p:spPr>
            <p:txBody>
              <a:bodyPr rtlCol="0" anchor="ctr"/>
              <a:lstStyle/>
              <a:p>
                <a:endParaRPr lang="zh-CN" altLang="en-US">
                  <a:latin typeface="+mn-ea"/>
                </a:endParaRPr>
              </a:p>
            </p:txBody>
          </p:sp>
          <p:sp>
            <p:nvSpPr>
              <p:cNvPr id="71" name="知鱼-12"/>
              <p:cNvSpPr/>
              <p:nvPr/>
            </p:nvSpPr>
            <p:spPr>
              <a:xfrm>
                <a:off x="7255755" y="5219061"/>
                <a:ext cx="97200" cy="97200"/>
              </a:xfrm>
              <a:custGeom>
                <a:avLst/>
                <a:gdLst>
                  <a:gd name="connsiteX0" fmla="*/ 35823 w 35822"/>
                  <a:gd name="connsiteY0" fmla="*/ 17911 h 35822"/>
                  <a:gd name="connsiteX1" fmla="*/ 17911 w 35822"/>
                  <a:gd name="connsiteY1" fmla="*/ 35823 h 35822"/>
                  <a:gd name="connsiteX2" fmla="*/ 0 w 35822"/>
                  <a:gd name="connsiteY2" fmla="*/ 17911 h 35822"/>
                  <a:gd name="connsiteX3" fmla="*/ 17911 w 35822"/>
                  <a:gd name="connsiteY3" fmla="*/ 0 h 35822"/>
                  <a:gd name="connsiteX4" fmla="*/ 35823 w 35822"/>
                  <a:gd name="connsiteY4" fmla="*/ 17911 h 358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22" h="35822">
                    <a:moveTo>
                      <a:pt x="35823" y="17911"/>
                    </a:moveTo>
                    <a:cubicBezTo>
                      <a:pt x="35823" y="27613"/>
                      <a:pt x="27613" y="35823"/>
                      <a:pt x="17911" y="35823"/>
                    </a:cubicBezTo>
                    <a:cubicBezTo>
                      <a:pt x="8209" y="35823"/>
                      <a:pt x="0" y="27613"/>
                      <a:pt x="0" y="17911"/>
                    </a:cubicBezTo>
                    <a:cubicBezTo>
                      <a:pt x="0" y="8209"/>
                      <a:pt x="8209" y="0"/>
                      <a:pt x="17911" y="0"/>
                    </a:cubicBezTo>
                    <a:cubicBezTo>
                      <a:pt x="27613" y="0"/>
                      <a:pt x="35823" y="8209"/>
                      <a:pt x="35823" y="17911"/>
                    </a:cubicBezTo>
                    <a:close/>
                  </a:path>
                </a:pathLst>
              </a:custGeom>
              <a:solidFill>
                <a:schemeClr val="accent4"/>
              </a:solidFill>
              <a:ln w="74579" cap="flat">
                <a:noFill/>
                <a:prstDash val="solid"/>
                <a:miter/>
              </a:ln>
            </p:spPr>
            <p:txBody>
              <a:bodyPr rtlCol="0" anchor="ctr"/>
              <a:lstStyle/>
              <a:p>
                <a:endParaRPr lang="zh-CN" altLang="en-US">
                  <a:latin typeface="+mn-ea"/>
                </a:endParaRPr>
              </a:p>
            </p:txBody>
          </p:sp>
          <p:sp>
            <p:nvSpPr>
              <p:cNvPr id="72" name="知鱼-13"/>
              <p:cNvSpPr/>
              <p:nvPr/>
            </p:nvSpPr>
            <p:spPr>
              <a:xfrm>
                <a:off x="4806664" y="5222753"/>
                <a:ext cx="97200" cy="97200"/>
              </a:xfrm>
              <a:custGeom>
                <a:avLst/>
                <a:gdLst>
                  <a:gd name="connsiteX0" fmla="*/ 35823 w 35822"/>
                  <a:gd name="connsiteY0" fmla="*/ 17911 h 35822"/>
                  <a:gd name="connsiteX1" fmla="*/ 17911 w 35822"/>
                  <a:gd name="connsiteY1" fmla="*/ 35823 h 35822"/>
                  <a:gd name="connsiteX2" fmla="*/ 0 w 35822"/>
                  <a:gd name="connsiteY2" fmla="*/ 17911 h 35822"/>
                  <a:gd name="connsiteX3" fmla="*/ 17911 w 35822"/>
                  <a:gd name="connsiteY3" fmla="*/ 0 h 35822"/>
                  <a:gd name="connsiteX4" fmla="*/ 35823 w 35822"/>
                  <a:gd name="connsiteY4" fmla="*/ 17911 h 358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22" h="35822">
                    <a:moveTo>
                      <a:pt x="35823" y="17911"/>
                    </a:moveTo>
                    <a:cubicBezTo>
                      <a:pt x="35823" y="27613"/>
                      <a:pt x="27613" y="35823"/>
                      <a:pt x="17911" y="35823"/>
                    </a:cubicBezTo>
                    <a:cubicBezTo>
                      <a:pt x="8209" y="35823"/>
                      <a:pt x="0" y="27613"/>
                      <a:pt x="0" y="17911"/>
                    </a:cubicBezTo>
                    <a:cubicBezTo>
                      <a:pt x="0" y="8209"/>
                      <a:pt x="8209" y="0"/>
                      <a:pt x="17911" y="0"/>
                    </a:cubicBezTo>
                    <a:cubicBezTo>
                      <a:pt x="27613" y="0"/>
                      <a:pt x="35823" y="7463"/>
                      <a:pt x="35823" y="17911"/>
                    </a:cubicBezTo>
                    <a:close/>
                  </a:path>
                </a:pathLst>
              </a:custGeom>
              <a:solidFill>
                <a:schemeClr val="accent3"/>
              </a:solidFill>
              <a:ln w="74579" cap="flat">
                <a:noFill/>
                <a:prstDash val="solid"/>
                <a:miter/>
              </a:ln>
            </p:spPr>
            <p:txBody>
              <a:bodyPr rtlCol="0" anchor="ctr"/>
              <a:lstStyle/>
              <a:p>
                <a:endParaRPr lang="zh-CN" altLang="en-US">
                  <a:latin typeface="+mn-ea"/>
                </a:endParaRPr>
              </a:p>
            </p:txBody>
          </p:sp>
          <p:sp>
            <p:nvSpPr>
              <p:cNvPr id="73" name="知鱼-14"/>
              <p:cNvSpPr/>
              <p:nvPr/>
            </p:nvSpPr>
            <p:spPr>
              <a:xfrm>
                <a:off x="4805352" y="2768292"/>
                <a:ext cx="98512" cy="98512"/>
              </a:xfrm>
              <a:custGeom>
                <a:avLst/>
                <a:gdLst>
                  <a:gd name="connsiteX0" fmla="*/ 35823 w 35822"/>
                  <a:gd name="connsiteY0" fmla="*/ 17911 h 35822"/>
                  <a:gd name="connsiteX1" fmla="*/ 17911 w 35822"/>
                  <a:gd name="connsiteY1" fmla="*/ 35823 h 35822"/>
                  <a:gd name="connsiteX2" fmla="*/ 0 w 35822"/>
                  <a:gd name="connsiteY2" fmla="*/ 17911 h 35822"/>
                  <a:gd name="connsiteX3" fmla="*/ 17911 w 35822"/>
                  <a:gd name="connsiteY3" fmla="*/ 0 h 35822"/>
                  <a:gd name="connsiteX4" fmla="*/ 35823 w 35822"/>
                  <a:gd name="connsiteY4" fmla="*/ 17911 h 358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22" h="35822">
                    <a:moveTo>
                      <a:pt x="35823" y="17911"/>
                    </a:moveTo>
                    <a:cubicBezTo>
                      <a:pt x="35823" y="27613"/>
                      <a:pt x="27613" y="35823"/>
                      <a:pt x="17911" y="35823"/>
                    </a:cubicBezTo>
                    <a:cubicBezTo>
                      <a:pt x="8209" y="35823"/>
                      <a:pt x="0" y="27613"/>
                      <a:pt x="0" y="17911"/>
                    </a:cubicBezTo>
                    <a:cubicBezTo>
                      <a:pt x="0" y="8209"/>
                      <a:pt x="8209" y="0"/>
                      <a:pt x="17911" y="0"/>
                    </a:cubicBezTo>
                    <a:cubicBezTo>
                      <a:pt x="27613" y="0"/>
                      <a:pt x="35823" y="8209"/>
                      <a:pt x="35823" y="17911"/>
                    </a:cubicBezTo>
                    <a:close/>
                  </a:path>
                </a:pathLst>
              </a:custGeom>
              <a:solidFill>
                <a:schemeClr val="accent1"/>
              </a:solidFill>
              <a:ln w="74579" cap="flat">
                <a:noFill/>
                <a:prstDash val="solid"/>
                <a:miter/>
              </a:ln>
            </p:spPr>
            <p:txBody>
              <a:bodyPr rtlCol="0" anchor="ctr"/>
              <a:lstStyle/>
              <a:p>
                <a:endParaRPr lang="zh-CN" altLang="en-US">
                  <a:latin typeface="+mn-ea"/>
                </a:endParaRPr>
              </a:p>
            </p:txBody>
          </p:sp>
        </p:grpSp>
        <p:sp>
          <p:nvSpPr>
            <p:cNvPr id="10" name="知鱼-15"/>
            <p:cNvSpPr txBox="1"/>
            <p:nvPr/>
          </p:nvSpPr>
          <p:spPr>
            <a:xfrm>
              <a:off x="4969524" y="2839336"/>
              <a:ext cx="490914" cy="323165"/>
            </a:xfrm>
            <a:prstGeom prst="rect">
              <a:avLst/>
            </a:prstGeom>
            <a:noFill/>
          </p:spPr>
          <p:txBody>
            <a:bodyPr wrap="square" rtlCol="0">
              <a:spAutoFit/>
            </a:bodyPr>
            <a:lstStyle>
              <a:defPPr>
                <a:defRPr lang="zh-CN"/>
              </a:defPPr>
              <a:lvl1pPr algn="dist">
                <a:defRPr>
                  <a:latin typeface="华文仿宋" panose="02010600040101010101" pitchFamily="2" charset="-122"/>
                  <a:ea typeface="华文仿宋" panose="02010600040101010101" pitchFamily="2" charset="-122"/>
                </a:defRPr>
              </a:lvl1pPr>
            </a:lstStyle>
            <a:p>
              <a:pPr algn="l">
                <a:lnSpc>
                  <a:spcPts val="1800"/>
                </a:lnSpc>
              </a:pPr>
              <a:r>
                <a:rPr lang="en-US" altLang="zh-CN" b="1" dirty="0">
                  <a:solidFill>
                    <a:schemeClr val="bg1"/>
                  </a:solidFill>
                  <a:latin typeface="+mn-ea"/>
                  <a:ea typeface="+mn-ea"/>
                  <a:cs typeface="Calibri" panose="020F0502020204030204" pitchFamily="34" charset="0"/>
                </a:rPr>
                <a:t>01</a:t>
              </a:r>
              <a:endParaRPr lang="en-US" altLang="zh-CN" b="1" dirty="0">
                <a:solidFill>
                  <a:schemeClr val="bg1"/>
                </a:solidFill>
                <a:latin typeface="+mn-ea"/>
                <a:ea typeface="+mn-ea"/>
                <a:cs typeface="Calibri" panose="020F0502020204030204" pitchFamily="34" charset="0"/>
              </a:endParaRPr>
            </a:p>
          </p:txBody>
        </p:sp>
        <p:sp>
          <p:nvSpPr>
            <p:cNvPr id="11" name="知鱼-16"/>
            <p:cNvSpPr txBox="1"/>
            <p:nvPr/>
          </p:nvSpPr>
          <p:spPr>
            <a:xfrm>
              <a:off x="6658129" y="2839336"/>
              <a:ext cx="490914" cy="323165"/>
            </a:xfrm>
            <a:prstGeom prst="rect">
              <a:avLst/>
            </a:prstGeom>
            <a:noFill/>
          </p:spPr>
          <p:txBody>
            <a:bodyPr wrap="square" rtlCol="0">
              <a:spAutoFit/>
            </a:bodyPr>
            <a:lstStyle>
              <a:defPPr>
                <a:defRPr lang="zh-CN"/>
              </a:defPPr>
              <a:lvl1pPr algn="dist">
                <a:defRPr>
                  <a:latin typeface="华文仿宋" panose="02010600040101010101" pitchFamily="2" charset="-122"/>
                  <a:ea typeface="华文仿宋" panose="02010600040101010101" pitchFamily="2" charset="-122"/>
                </a:defRPr>
              </a:lvl1pPr>
            </a:lstStyle>
            <a:p>
              <a:pPr algn="l">
                <a:lnSpc>
                  <a:spcPts val="1800"/>
                </a:lnSpc>
              </a:pPr>
              <a:r>
                <a:rPr lang="en-US" altLang="zh-CN" b="1" dirty="0">
                  <a:solidFill>
                    <a:schemeClr val="bg1"/>
                  </a:solidFill>
                  <a:latin typeface="+mn-ea"/>
                  <a:ea typeface="+mn-ea"/>
                  <a:cs typeface="Calibri" panose="020F0502020204030204" pitchFamily="34" charset="0"/>
                </a:rPr>
                <a:t>02</a:t>
              </a:r>
              <a:endParaRPr lang="en-US" altLang="zh-CN" b="1" dirty="0">
                <a:solidFill>
                  <a:schemeClr val="bg1"/>
                </a:solidFill>
                <a:latin typeface="+mn-ea"/>
                <a:ea typeface="+mn-ea"/>
                <a:cs typeface="Calibri" panose="020F0502020204030204" pitchFamily="34" charset="0"/>
              </a:endParaRPr>
            </a:p>
          </p:txBody>
        </p:sp>
        <p:sp>
          <p:nvSpPr>
            <p:cNvPr id="12" name="知鱼-17"/>
            <p:cNvSpPr txBox="1"/>
            <p:nvPr/>
          </p:nvSpPr>
          <p:spPr>
            <a:xfrm>
              <a:off x="4969524" y="4548391"/>
              <a:ext cx="490914" cy="323165"/>
            </a:xfrm>
            <a:prstGeom prst="rect">
              <a:avLst/>
            </a:prstGeom>
            <a:noFill/>
          </p:spPr>
          <p:txBody>
            <a:bodyPr wrap="square" rtlCol="0">
              <a:spAutoFit/>
            </a:bodyPr>
            <a:lstStyle>
              <a:defPPr>
                <a:defRPr lang="zh-CN"/>
              </a:defPPr>
              <a:lvl1pPr algn="dist">
                <a:defRPr>
                  <a:latin typeface="华文仿宋" panose="02010600040101010101" pitchFamily="2" charset="-122"/>
                  <a:ea typeface="华文仿宋" panose="02010600040101010101" pitchFamily="2" charset="-122"/>
                </a:defRPr>
              </a:lvl1pPr>
            </a:lstStyle>
            <a:p>
              <a:pPr algn="l">
                <a:lnSpc>
                  <a:spcPts val="1800"/>
                </a:lnSpc>
              </a:pPr>
              <a:r>
                <a:rPr lang="en-US" altLang="zh-CN" b="1" dirty="0">
                  <a:solidFill>
                    <a:schemeClr val="bg1"/>
                  </a:solidFill>
                  <a:latin typeface="+mn-ea"/>
                  <a:ea typeface="+mn-ea"/>
                  <a:cs typeface="Calibri" panose="020F0502020204030204" pitchFamily="34" charset="0"/>
                </a:rPr>
                <a:t>03</a:t>
              </a:r>
              <a:endParaRPr lang="en-US" altLang="zh-CN" b="1" dirty="0">
                <a:solidFill>
                  <a:schemeClr val="bg1"/>
                </a:solidFill>
                <a:latin typeface="+mn-ea"/>
                <a:ea typeface="+mn-ea"/>
                <a:cs typeface="Calibri" panose="020F0502020204030204" pitchFamily="34" charset="0"/>
              </a:endParaRPr>
            </a:p>
          </p:txBody>
        </p:sp>
        <p:sp>
          <p:nvSpPr>
            <p:cNvPr id="13" name="知鱼-18"/>
            <p:cNvSpPr txBox="1"/>
            <p:nvPr/>
          </p:nvSpPr>
          <p:spPr>
            <a:xfrm>
              <a:off x="6658129" y="4548391"/>
              <a:ext cx="490914" cy="323165"/>
            </a:xfrm>
            <a:prstGeom prst="rect">
              <a:avLst/>
            </a:prstGeom>
            <a:noFill/>
          </p:spPr>
          <p:txBody>
            <a:bodyPr wrap="square" rtlCol="0">
              <a:spAutoFit/>
            </a:bodyPr>
            <a:lstStyle>
              <a:defPPr>
                <a:defRPr lang="zh-CN"/>
              </a:defPPr>
              <a:lvl1pPr algn="dist">
                <a:defRPr>
                  <a:latin typeface="华文仿宋" panose="02010600040101010101" pitchFamily="2" charset="-122"/>
                  <a:ea typeface="华文仿宋" panose="02010600040101010101" pitchFamily="2" charset="-122"/>
                </a:defRPr>
              </a:lvl1pPr>
            </a:lstStyle>
            <a:p>
              <a:pPr algn="l">
                <a:lnSpc>
                  <a:spcPts val="1800"/>
                </a:lnSpc>
              </a:pPr>
              <a:r>
                <a:rPr lang="en-US" altLang="zh-CN" b="1" dirty="0">
                  <a:solidFill>
                    <a:schemeClr val="bg1"/>
                  </a:solidFill>
                  <a:latin typeface="+mn-ea"/>
                  <a:ea typeface="+mn-ea"/>
                  <a:cs typeface="Calibri" panose="020F0502020204030204" pitchFamily="34" charset="0"/>
                </a:rPr>
                <a:t>04</a:t>
              </a:r>
              <a:endParaRPr lang="en-US" altLang="zh-CN" b="1" dirty="0">
                <a:solidFill>
                  <a:schemeClr val="bg1"/>
                </a:solidFill>
                <a:latin typeface="+mn-ea"/>
                <a:ea typeface="+mn-ea"/>
                <a:cs typeface="Calibri" panose="020F0502020204030204" pitchFamily="34" charset="0"/>
              </a:endParaRPr>
            </a:p>
          </p:txBody>
        </p:sp>
        <p:grpSp>
          <p:nvGrpSpPr>
            <p:cNvPr id="14" name="组合 126"/>
            <p:cNvGrpSpPr/>
            <p:nvPr/>
          </p:nvGrpSpPr>
          <p:grpSpPr>
            <a:xfrm>
              <a:off x="5644364" y="3556345"/>
              <a:ext cx="815205" cy="678196"/>
              <a:chOff x="0" y="0"/>
              <a:chExt cx="815204" cy="678195"/>
            </a:xfrm>
            <a:solidFill>
              <a:schemeClr val="accent1"/>
            </a:solidFill>
          </p:grpSpPr>
          <p:sp>
            <p:nvSpPr>
              <p:cNvPr id="50" name="知鱼-19"/>
              <p:cNvSpPr/>
              <p:nvPr/>
            </p:nvSpPr>
            <p:spPr>
              <a:xfrm>
                <a:off x="100607" y="124030"/>
                <a:ext cx="604857" cy="280148"/>
              </a:xfrm>
              <a:custGeom>
                <a:avLst/>
                <a:gdLst/>
                <a:ahLst/>
                <a:cxnLst>
                  <a:cxn ang="0">
                    <a:pos x="wd2" y="hd2"/>
                  </a:cxn>
                  <a:cxn ang="5400000">
                    <a:pos x="wd2" y="hd2"/>
                  </a:cxn>
                  <a:cxn ang="10800000">
                    <a:pos x="wd2" y="hd2"/>
                  </a:cxn>
                  <a:cxn ang="16200000">
                    <a:pos x="wd2" y="hd2"/>
                  </a:cxn>
                </a:cxnLst>
                <a:rect l="0" t="0" r="r" b="b"/>
                <a:pathLst>
                  <a:path w="21429" h="21371" extrusionOk="0">
                    <a:moveTo>
                      <a:pt x="628" y="21371"/>
                    </a:moveTo>
                    <a:cubicBezTo>
                      <a:pt x="450" y="21371"/>
                      <a:pt x="271" y="20985"/>
                      <a:pt x="93" y="20600"/>
                    </a:cubicBezTo>
                    <a:cubicBezTo>
                      <a:pt x="-86" y="20021"/>
                      <a:pt x="3" y="19250"/>
                      <a:pt x="271" y="18864"/>
                    </a:cubicBezTo>
                    <a:cubicBezTo>
                      <a:pt x="4734" y="12500"/>
                      <a:pt x="4734" y="12500"/>
                      <a:pt x="4734" y="12500"/>
                    </a:cubicBezTo>
                    <a:cubicBezTo>
                      <a:pt x="9464" y="15392"/>
                      <a:pt x="9464" y="15392"/>
                      <a:pt x="9464" y="15392"/>
                    </a:cubicBezTo>
                    <a:cubicBezTo>
                      <a:pt x="13302" y="5557"/>
                      <a:pt x="13302" y="5557"/>
                      <a:pt x="13302" y="5557"/>
                    </a:cubicBezTo>
                    <a:cubicBezTo>
                      <a:pt x="16873" y="11342"/>
                      <a:pt x="16873" y="11342"/>
                      <a:pt x="16873" y="11342"/>
                    </a:cubicBezTo>
                    <a:cubicBezTo>
                      <a:pt x="20354" y="542"/>
                      <a:pt x="20354" y="542"/>
                      <a:pt x="20354" y="542"/>
                    </a:cubicBezTo>
                    <a:cubicBezTo>
                      <a:pt x="20532" y="-36"/>
                      <a:pt x="20889" y="-229"/>
                      <a:pt x="21157" y="350"/>
                    </a:cubicBezTo>
                    <a:cubicBezTo>
                      <a:pt x="21425" y="735"/>
                      <a:pt x="21514" y="1507"/>
                      <a:pt x="21335" y="2085"/>
                    </a:cubicBezTo>
                    <a:cubicBezTo>
                      <a:pt x="17140" y="15200"/>
                      <a:pt x="17140" y="15200"/>
                      <a:pt x="17140" y="15200"/>
                    </a:cubicBezTo>
                    <a:cubicBezTo>
                      <a:pt x="13481" y="9221"/>
                      <a:pt x="13481" y="9221"/>
                      <a:pt x="13481" y="9221"/>
                    </a:cubicBezTo>
                    <a:cubicBezTo>
                      <a:pt x="9821" y="18285"/>
                      <a:pt x="9821" y="18285"/>
                      <a:pt x="9821" y="18285"/>
                    </a:cubicBezTo>
                    <a:cubicBezTo>
                      <a:pt x="5002" y="15392"/>
                      <a:pt x="5002" y="15392"/>
                      <a:pt x="5002" y="15392"/>
                    </a:cubicBezTo>
                    <a:cubicBezTo>
                      <a:pt x="985" y="20985"/>
                      <a:pt x="985" y="20985"/>
                      <a:pt x="985" y="20985"/>
                    </a:cubicBezTo>
                    <a:cubicBezTo>
                      <a:pt x="896" y="21178"/>
                      <a:pt x="717" y="21371"/>
                      <a:pt x="628" y="21371"/>
                    </a:cubicBezTo>
                    <a:close/>
                  </a:path>
                </a:pathLst>
              </a:custGeom>
              <a:grpFill/>
              <a:ln w="12700" cap="flat">
                <a:noFill/>
                <a:miter lim="400000"/>
              </a:ln>
              <a:effectLst/>
            </p:spPr>
            <p:txBody>
              <a:bodyPr wrap="square" lIns="91439" tIns="91439" rIns="91439" bIns="91439" numCol="1" anchor="t">
                <a:noAutofit/>
              </a:bodyPr>
              <a:lstStyle/>
              <a:p>
                <a:endParaRPr dirty="0">
                  <a:latin typeface="+mn-ea"/>
                </a:endParaRPr>
              </a:p>
            </p:txBody>
          </p:sp>
          <p:sp>
            <p:nvSpPr>
              <p:cNvPr id="51" name="知鱼-20"/>
              <p:cNvSpPr/>
              <p:nvPr/>
            </p:nvSpPr>
            <p:spPr>
              <a:xfrm>
                <a:off x="301419" y="605123"/>
                <a:ext cx="212366" cy="43387"/>
              </a:xfrm>
              <a:prstGeom prst="rect">
                <a:avLst/>
              </a:prstGeom>
              <a:grpFill/>
              <a:ln w="12700" cap="flat">
                <a:noFill/>
                <a:miter lim="400000"/>
              </a:ln>
              <a:effectLst/>
            </p:spPr>
            <p:txBody>
              <a:bodyPr wrap="square" lIns="91439" tIns="91439" rIns="91439" bIns="91439" numCol="1" anchor="t">
                <a:noAutofit/>
              </a:bodyPr>
              <a:lstStyle/>
              <a:p>
                <a:endParaRPr dirty="0">
                  <a:latin typeface="+mn-ea"/>
                </a:endParaRPr>
              </a:p>
            </p:txBody>
          </p:sp>
          <p:sp>
            <p:nvSpPr>
              <p:cNvPr id="52" name="知鱼-21"/>
              <p:cNvSpPr/>
              <p:nvPr/>
            </p:nvSpPr>
            <p:spPr>
              <a:xfrm>
                <a:off x="-1" y="0"/>
                <a:ext cx="815206" cy="591423"/>
              </a:xfrm>
              <a:custGeom>
                <a:avLst/>
                <a:gdLst/>
                <a:ahLst/>
                <a:cxnLst>
                  <a:cxn ang="0">
                    <a:pos x="wd2" y="hd2"/>
                  </a:cxn>
                  <a:cxn ang="5400000">
                    <a:pos x="wd2" y="hd2"/>
                  </a:cxn>
                  <a:cxn ang="10800000">
                    <a:pos x="wd2" y="hd2"/>
                  </a:cxn>
                  <a:cxn ang="16200000">
                    <a:pos x="wd2" y="hd2"/>
                  </a:cxn>
                </a:cxnLst>
                <a:rect l="0" t="0" r="r" b="b"/>
                <a:pathLst>
                  <a:path w="21600" h="21600" extrusionOk="0">
                    <a:moveTo>
                      <a:pt x="21000" y="0"/>
                    </a:moveTo>
                    <a:cubicBezTo>
                      <a:pt x="533" y="0"/>
                      <a:pt x="533" y="0"/>
                      <a:pt x="533" y="0"/>
                    </a:cubicBezTo>
                    <a:cubicBezTo>
                      <a:pt x="200" y="0"/>
                      <a:pt x="0" y="276"/>
                      <a:pt x="0" y="735"/>
                    </a:cubicBezTo>
                    <a:cubicBezTo>
                      <a:pt x="0" y="20865"/>
                      <a:pt x="0" y="20865"/>
                      <a:pt x="0" y="20865"/>
                    </a:cubicBezTo>
                    <a:cubicBezTo>
                      <a:pt x="0" y="21232"/>
                      <a:pt x="200" y="21600"/>
                      <a:pt x="533" y="21600"/>
                    </a:cubicBezTo>
                    <a:cubicBezTo>
                      <a:pt x="21000" y="21600"/>
                      <a:pt x="21000" y="21600"/>
                      <a:pt x="21000" y="21600"/>
                    </a:cubicBezTo>
                    <a:cubicBezTo>
                      <a:pt x="21333" y="21600"/>
                      <a:pt x="21600" y="21232"/>
                      <a:pt x="21600" y="20865"/>
                    </a:cubicBezTo>
                    <a:cubicBezTo>
                      <a:pt x="21600" y="735"/>
                      <a:pt x="21600" y="735"/>
                      <a:pt x="21600" y="735"/>
                    </a:cubicBezTo>
                    <a:cubicBezTo>
                      <a:pt x="21600" y="276"/>
                      <a:pt x="21333" y="0"/>
                      <a:pt x="21000" y="0"/>
                    </a:cubicBezTo>
                    <a:close/>
                    <a:moveTo>
                      <a:pt x="20200" y="16912"/>
                    </a:moveTo>
                    <a:cubicBezTo>
                      <a:pt x="1333" y="16912"/>
                      <a:pt x="1333" y="16912"/>
                      <a:pt x="1333" y="16912"/>
                    </a:cubicBezTo>
                    <a:cubicBezTo>
                      <a:pt x="1333" y="1746"/>
                      <a:pt x="1333" y="1746"/>
                      <a:pt x="1333" y="1746"/>
                    </a:cubicBezTo>
                    <a:cubicBezTo>
                      <a:pt x="20200" y="1746"/>
                      <a:pt x="20200" y="1746"/>
                      <a:pt x="20200" y="1746"/>
                    </a:cubicBezTo>
                    <a:lnTo>
                      <a:pt x="20200" y="16912"/>
                    </a:lnTo>
                    <a:close/>
                  </a:path>
                </a:pathLst>
              </a:custGeom>
              <a:grpFill/>
              <a:ln w="12700" cap="flat">
                <a:noFill/>
                <a:miter lim="400000"/>
              </a:ln>
              <a:effectLst/>
            </p:spPr>
            <p:txBody>
              <a:bodyPr wrap="square" lIns="91439" tIns="91439" rIns="91439" bIns="91439" numCol="1" anchor="t">
                <a:noAutofit/>
              </a:bodyPr>
              <a:lstStyle/>
              <a:p>
                <a:endParaRPr dirty="0">
                  <a:latin typeface="+mn-ea"/>
                </a:endParaRPr>
              </a:p>
            </p:txBody>
          </p:sp>
          <p:sp>
            <p:nvSpPr>
              <p:cNvPr id="53" name="知鱼-22"/>
              <p:cNvSpPr/>
              <p:nvPr/>
            </p:nvSpPr>
            <p:spPr>
              <a:xfrm>
                <a:off x="232915" y="657643"/>
                <a:ext cx="349374" cy="20553"/>
              </a:xfrm>
              <a:custGeom>
                <a:avLst/>
                <a:gdLst/>
                <a:ahLst/>
                <a:cxnLst>
                  <a:cxn ang="0">
                    <a:pos x="wd2" y="hd2"/>
                  </a:cxn>
                  <a:cxn ang="5400000">
                    <a:pos x="wd2" y="hd2"/>
                  </a:cxn>
                  <a:cxn ang="10800000">
                    <a:pos x="wd2" y="hd2"/>
                  </a:cxn>
                  <a:cxn ang="16200000">
                    <a:pos x="wd2" y="hd2"/>
                  </a:cxn>
                </a:cxnLst>
                <a:rect l="0" t="0" r="r" b="b"/>
                <a:pathLst>
                  <a:path w="21600" h="21600" extrusionOk="0">
                    <a:moveTo>
                      <a:pt x="20668" y="0"/>
                    </a:moveTo>
                    <a:cubicBezTo>
                      <a:pt x="932" y="0"/>
                      <a:pt x="932" y="0"/>
                      <a:pt x="932" y="0"/>
                    </a:cubicBezTo>
                    <a:cubicBezTo>
                      <a:pt x="466" y="0"/>
                      <a:pt x="0" y="8100"/>
                      <a:pt x="0" y="16200"/>
                    </a:cubicBezTo>
                    <a:cubicBezTo>
                      <a:pt x="0" y="21600"/>
                      <a:pt x="0" y="21600"/>
                      <a:pt x="0" y="21600"/>
                    </a:cubicBezTo>
                    <a:cubicBezTo>
                      <a:pt x="21600" y="21600"/>
                      <a:pt x="21600" y="21600"/>
                      <a:pt x="21600" y="21600"/>
                    </a:cubicBezTo>
                    <a:cubicBezTo>
                      <a:pt x="21600" y="16200"/>
                      <a:pt x="21600" y="16200"/>
                      <a:pt x="21600" y="16200"/>
                    </a:cubicBezTo>
                    <a:cubicBezTo>
                      <a:pt x="21600" y="8100"/>
                      <a:pt x="21134" y="0"/>
                      <a:pt x="20668" y="0"/>
                    </a:cubicBezTo>
                    <a:close/>
                  </a:path>
                </a:pathLst>
              </a:custGeom>
              <a:grpFill/>
              <a:ln w="12700" cap="flat">
                <a:noFill/>
                <a:miter lim="400000"/>
              </a:ln>
              <a:effectLst/>
            </p:spPr>
            <p:txBody>
              <a:bodyPr wrap="square" lIns="91439" tIns="91439" rIns="91439" bIns="91439" numCol="1" anchor="t">
                <a:noAutofit/>
              </a:bodyPr>
              <a:lstStyle/>
              <a:p>
                <a:endParaRPr dirty="0">
                  <a:latin typeface="+mn-ea"/>
                </a:endParaRPr>
              </a:p>
            </p:txBody>
          </p:sp>
          <p:sp>
            <p:nvSpPr>
              <p:cNvPr id="54" name="知鱼-23"/>
              <p:cNvSpPr/>
              <p:nvPr/>
            </p:nvSpPr>
            <p:spPr>
              <a:xfrm>
                <a:off x="73071" y="337955"/>
                <a:ext cx="93624" cy="93625"/>
              </a:xfrm>
              <a:prstGeom prst="ellipse">
                <a:avLst/>
              </a:prstGeom>
              <a:grpFill/>
              <a:ln w="12700" cap="flat">
                <a:noFill/>
                <a:miter lim="400000"/>
              </a:ln>
              <a:effectLst/>
            </p:spPr>
            <p:txBody>
              <a:bodyPr wrap="square" lIns="91439" tIns="91439" rIns="91439" bIns="91439" numCol="1" anchor="t">
                <a:noAutofit/>
              </a:bodyPr>
              <a:lstStyle/>
              <a:p>
                <a:endParaRPr dirty="0">
                  <a:latin typeface="+mn-ea"/>
                </a:endParaRPr>
              </a:p>
            </p:txBody>
          </p:sp>
          <p:sp>
            <p:nvSpPr>
              <p:cNvPr id="55" name="知鱼-24"/>
              <p:cNvSpPr/>
              <p:nvPr/>
            </p:nvSpPr>
            <p:spPr>
              <a:xfrm>
                <a:off x="191812" y="260317"/>
                <a:ext cx="93625" cy="93624"/>
              </a:xfrm>
              <a:prstGeom prst="ellipse">
                <a:avLst/>
              </a:prstGeom>
              <a:grpFill/>
              <a:ln w="12700" cap="flat">
                <a:noFill/>
                <a:miter lim="400000"/>
              </a:ln>
              <a:effectLst/>
            </p:spPr>
            <p:txBody>
              <a:bodyPr wrap="square" lIns="91439" tIns="91439" rIns="91439" bIns="91439" numCol="1" anchor="t">
                <a:noAutofit/>
              </a:bodyPr>
              <a:lstStyle/>
              <a:p>
                <a:endParaRPr dirty="0">
                  <a:latin typeface="+mn-ea"/>
                </a:endParaRPr>
              </a:p>
            </p:txBody>
          </p:sp>
          <p:sp>
            <p:nvSpPr>
              <p:cNvPr id="56" name="知鱼-25"/>
              <p:cNvSpPr/>
              <p:nvPr/>
            </p:nvSpPr>
            <p:spPr>
              <a:xfrm>
                <a:off x="326538" y="296852"/>
                <a:ext cx="93625" cy="93625"/>
              </a:xfrm>
              <a:prstGeom prst="ellipse">
                <a:avLst/>
              </a:prstGeom>
              <a:grpFill/>
              <a:ln w="12700" cap="flat">
                <a:noFill/>
                <a:miter lim="400000"/>
              </a:ln>
              <a:effectLst/>
            </p:spPr>
            <p:txBody>
              <a:bodyPr wrap="square" lIns="91439" tIns="91439" rIns="91439" bIns="91439" numCol="1" anchor="t">
                <a:noAutofit/>
              </a:bodyPr>
              <a:lstStyle/>
              <a:p>
                <a:endParaRPr dirty="0">
                  <a:latin typeface="+mn-ea"/>
                </a:endParaRPr>
              </a:p>
            </p:txBody>
          </p:sp>
          <p:sp>
            <p:nvSpPr>
              <p:cNvPr id="57" name="知鱼-26"/>
              <p:cNvSpPr/>
              <p:nvPr/>
            </p:nvSpPr>
            <p:spPr>
              <a:xfrm>
                <a:off x="431579" y="173544"/>
                <a:ext cx="93624" cy="93625"/>
              </a:xfrm>
              <a:prstGeom prst="ellipse">
                <a:avLst/>
              </a:prstGeom>
              <a:grpFill/>
              <a:ln w="12700" cap="flat">
                <a:noFill/>
                <a:miter lim="400000"/>
              </a:ln>
              <a:effectLst/>
            </p:spPr>
            <p:txBody>
              <a:bodyPr wrap="square" lIns="91439" tIns="91439" rIns="91439" bIns="91439" numCol="1" anchor="t">
                <a:noAutofit/>
              </a:bodyPr>
              <a:lstStyle/>
              <a:p>
                <a:endParaRPr dirty="0">
                  <a:latin typeface="+mn-ea"/>
                </a:endParaRPr>
              </a:p>
            </p:txBody>
          </p:sp>
          <p:sp>
            <p:nvSpPr>
              <p:cNvPr id="58" name="知鱼-27"/>
              <p:cNvSpPr/>
              <p:nvPr/>
            </p:nvSpPr>
            <p:spPr>
              <a:xfrm>
                <a:off x="534335" y="248900"/>
                <a:ext cx="93624" cy="93624"/>
              </a:xfrm>
              <a:prstGeom prst="ellipse">
                <a:avLst/>
              </a:prstGeom>
              <a:grpFill/>
              <a:ln w="12700" cap="flat">
                <a:noFill/>
                <a:miter lim="400000"/>
              </a:ln>
              <a:effectLst/>
            </p:spPr>
            <p:txBody>
              <a:bodyPr wrap="square" lIns="91439" tIns="91439" rIns="91439" bIns="91439" numCol="1" anchor="t">
                <a:noAutofit/>
              </a:bodyPr>
              <a:lstStyle/>
              <a:p>
                <a:endParaRPr dirty="0">
                  <a:latin typeface="+mn-ea"/>
                </a:endParaRPr>
              </a:p>
            </p:txBody>
          </p:sp>
          <p:sp>
            <p:nvSpPr>
              <p:cNvPr id="59" name="知鱼-28"/>
              <p:cNvSpPr/>
              <p:nvPr/>
            </p:nvSpPr>
            <p:spPr>
              <a:xfrm>
                <a:off x="641659" y="95906"/>
                <a:ext cx="93625" cy="93624"/>
              </a:xfrm>
              <a:prstGeom prst="ellipse">
                <a:avLst/>
              </a:prstGeom>
              <a:grpFill/>
              <a:ln w="12700" cap="flat">
                <a:noFill/>
                <a:miter lim="400000"/>
              </a:ln>
              <a:effectLst/>
            </p:spPr>
            <p:txBody>
              <a:bodyPr wrap="square" lIns="91439" tIns="91439" rIns="91439" bIns="91439" numCol="1" anchor="t">
                <a:noAutofit/>
              </a:bodyPr>
              <a:lstStyle/>
              <a:p>
                <a:endParaRPr dirty="0">
                  <a:latin typeface="+mn-ea"/>
                </a:endParaRPr>
              </a:p>
            </p:txBody>
          </p:sp>
        </p:grpSp>
        <p:sp>
          <p:nvSpPr>
            <p:cNvPr id="15" name="知鱼-29"/>
            <p:cNvSpPr/>
            <p:nvPr/>
          </p:nvSpPr>
          <p:spPr>
            <a:xfrm>
              <a:off x="4264684" y="4992475"/>
              <a:ext cx="307538" cy="259834"/>
            </a:xfrm>
            <a:custGeom>
              <a:avLst/>
              <a:gdLst/>
              <a:ahLst/>
              <a:cxnLst>
                <a:cxn ang="0">
                  <a:pos x="wd2" y="hd2"/>
                </a:cxn>
                <a:cxn ang="5400000">
                  <a:pos x="wd2" y="hd2"/>
                </a:cxn>
                <a:cxn ang="10800000">
                  <a:pos x="wd2" y="hd2"/>
                </a:cxn>
                <a:cxn ang="16200000">
                  <a:pos x="wd2" y="hd2"/>
                </a:cxn>
              </a:cxnLst>
              <a:rect l="0" t="0" r="r" b="b"/>
              <a:pathLst>
                <a:path w="21600" h="21600" extrusionOk="0">
                  <a:moveTo>
                    <a:pt x="19912" y="9800"/>
                  </a:moveTo>
                  <a:cubicBezTo>
                    <a:pt x="17381" y="9800"/>
                    <a:pt x="17381" y="9800"/>
                    <a:pt x="17381" y="9800"/>
                  </a:cubicBezTo>
                  <a:cubicBezTo>
                    <a:pt x="17381" y="5000"/>
                    <a:pt x="17381" y="5000"/>
                    <a:pt x="17381" y="5000"/>
                  </a:cubicBezTo>
                  <a:cubicBezTo>
                    <a:pt x="13162" y="0"/>
                    <a:pt x="13162" y="0"/>
                    <a:pt x="13162" y="0"/>
                  </a:cubicBezTo>
                  <a:cubicBezTo>
                    <a:pt x="4219" y="0"/>
                    <a:pt x="4219" y="0"/>
                    <a:pt x="4219" y="0"/>
                  </a:cubicBezTo>
                  <a:cubicBezTo>
                    <a:pt x="4219" y="9800"/>
                    <a:pt x="4219" y="9800"/>
                    <a:pt x="4219" y="9800"/>
                  </a:cubicBezTo>
                  <a:cubicBezTo>
                    <a:pt x="1688" y="9800"/>
                    <a:pt x="1688" y="9800"/>
                    <a:pt x="1688" y="9800"/>
                  </a:cubicBezTo>
                  <a:cubicBezTo>
                    <a:pt x="675" y="9800"/>
                    <a:pt x="0" y="10600"/>
                    <a:pt x="0" y="11800"/>
                  </a:cubicBezTo>
                  <a:cubicBezTo>
                    <a:pt x="0" y="19600"/>
                    <a:pt x="0" y="19600"/>
                    <a:pt x="0" y="19600"/>
                  </a:cubicBezTo>
                  <a:cubicBezTo>
                    <a:pt x="0" y="20800"/>
                    <a:pt x="675" y="21600"/>
                    <a:pt x="1688" y="21600"/>
                  </a:cubicBezTo>
                  <a:cubicBezTo>
                    <a:pt x="19912" y="21600"/>
                    <a:pt x="19912" y="21600"/>
                    <a:pt x="19912" y="21600"/>
                  </a:cubicBezTo>
                  <a:cubicBezTo>
                    <a:pt x="20925" y="21600"/>
                    <a:pt x="21600" y="20800"/>
                    <a:pt x="21600" y="19600"/>
                  </a:cubicBezTo>
                  <a:cubicBezTo>
                    <a:pt x="21600" y="11800"/>
                    <a:pt x="21600" y="11800"/>
                    <a:pt x="21600" y="11800"/>
                  </a:cubicBezTo>
                  <a:cubicBezTo>
                    <a:pt x="21600" y="10600"/>
                    <a:pt x="20925" y="9800"/>
                    <a:pt x="19912" y="9800"/>
                  </a:cubicBezTo>
                  <a:close/>
                  <a:moveTo>
                    <a:pt x="5906" y="2000"/>
                  </a:moveTo>
                  <a:cubicBezTo>
                    <a:pt x="12487" y="2000"/>
                    <a:pt x="12487" y="2000"/>
                    <a:pt x="12487" y="2000"/>
                  </a:cubicBezTo>
                  <a:cubicBezTo>
                    <a:pt x="12487" y="5800"/>
                    <a:pt x="12487" y="5800"/>
                    <a:pt x="12487" y="5800"/>
                  </a:cubicBezTo>
                  <a:cubicBezTo>
                    <a:pt x="15694" y="5800"/>
                    <a:pt x="15694" y="5800"/>
                    <a:pt x="15694" y="5800"/>
                  </a:cubicBezTo>
                  <a:cubicBezTo>
                    <a:pt x="15694" y="11800"/>
                    <a:pt x="15694" y="11800"/>
                    <a:pt x="15694" y="11800"/>
                  </a:cubicBezTo>
                  <a:cubicBezTo>
                    <a:pt x="5906" y="11800"/>
                    <a:pt x="5906" y="11800"/>
                    <a:pt x="5906" y="11800"/>
                  </a:cubicBezTo>
                  <a:lnTo>
                    <a:pt x="5906" y="2000"/>
                  </a:lnTo>
                  <a:close/>
                  <a:moveTo>
                    <a:pt x="17381" y="18600"/>
                  </a:moveTo>
                  <a:cubicBezTo>
                    <a:pt x="4219" y="18600"/>
                    <a:pt x="4219" y="18600"/>
                    <a:pt x="4219" y="18600"/>
                  </a:cubicBezTo>
                  <a:cubicBezTo>
                    <a:pt x="4219" y="16600"/>
                    <a:pt x="4219" y="16600"/>
                    <a:pt x="4219" y="16600"/>
                  </a:cubicBezTo>
                  <a:cubicBezTo>
                    <a:pt x="17381" y="16600"/>
                    <a:pt x="17381" y="16600"/>
                    <a:pt x="17381" y="16600"/>
                  </a:cubicBezTo>
                  <a:lnTo>
                    <a:pt x="17381" y="18600"/>
                  </a:lnTo>
                  <a:close/>
                </a:path>
              </a:pathLst>
            </a:custGeom>
            <a:solidFill>
              <a:schemeClr val="accent3"/>
            </a:solidFill>
            <a:ln w="12700" cap="flat">
              <a:noFill/>
              <a:miter lim="400000"/>
            </a:ln>
            <a:effectLst/>
          </p:spPr>
          <p:txBody>
            <a:bodyPr wrap="square" lIns="91439" tIns="91439" rIns="91439" bIns="91439" numCol="1" anchor="t">
              <a:noAutofit/>
            </a:bodyPr>
            <a:lstStyle/>
            <a:p>
              <a:endParaRPr dirty="0">
                <a:latin typeface="+mn-ea"/>
              </a:endParaRPr>
            </a:p>
          </p:txBody>
        </p:sp>
        <p:grpSp>
          <p:nvGrpSpPr>
            <p:cNvPr id="16" name="组合 15"/>
            <p:cNvGrpSpPr/>
            <p:nvPr/>
          </p:nvGrpSpPr>
          <p:grpSpPr>
            <a:xfrm>
              <a:off x="4313346" y="2371117"/>
              <a:ext cx="307538" cy="235474"/>
              <a:chOff x="3453330" y="3396057"/>
              <a:chExt cx="307538" cy="235474"/>
            </a:xfrm>
          </p:grpSpPr>
          <p:sp>
            <p:nvSpPr>
              <p:cNvPr id="45" name="知鱼-30"/>
              <p:cNvSpPr/>
              <p:nvPr/>
            </p:nvSpPr>
            <p:spPr>
              <a:xfrm>
                <a:off x="3477689" y="3538153"/>
                <a:ext cx="47705" cy="47704"/>
              </a:xfrm>
              <a:prstGeom prst="rect">
                <a:avLst/>
              </a:prstGeom>
              <a:solidFill>
                <a:schemeClr val="accent1"/>
              </a:solidFill>
              <a:ln w="12700" cap="flat">
                <a:noFill/>
                <a:miter lim="400000"/>
              </a:ln>
              <a:effectLst/>
            </p:spPr>
            <p:txBody>
              <a:bodyPr wrap="square" lIns="91439" tIns="91439" rIns="91439" bIns="91439" numCol="1" anchor="t">
                <a:noAutofit/>
              </a:bodyPr>
              <a:lstStyle/>
              <a:p>
                <a:endParaRPr dirty="0">
                  <a:latin typeface="+mn-ea"/>
                </a:endParaRPr>
              </a:p>
            </p:txBody>
          </p:sp>
          <p:sp>
            <p:nvSpPr>
              <p:cNvPr id="46" name="知鱼-31"/>
              <p:cNvSpPr/>
              <p:nvPr/>
            </p:nvSpPr>
            <p:spPr>
              <a:xfrm>
                <a:off x="3546708" y="3489434"/>
                <a:ext cx="48720" cy="96423"/>
              </a:xfrm>
              <a:prstGeom prst="rect">
                <a:avLst/>
              </a:prstGeom>
              <a:solidFill>
                <a:schemeClr val="accent1"/>
              </a:solidFill>
              <a:ln w="12700" cap="flat">
                <a:noFill/>
                <a:miter lim="400000"/>
              </a:ln>
              <a:effectLst/>
            </p:spPr>
            <p:txBody>
              <a:bodyPr wrap="square" lIns="91439" tIns="91439" rIns="91439" bIns="91439" numCol="1" anchor="t">
                <a:noAutofit/>
              </a:bodyPr>
              <a:lstStyle/>
              <a:p>
                <a:endParaRPr dirty="0">
                  <a:latin typeface="+mn-ea"/>
                </a:endParaRPr>
              </a:p>
            </p:txBody>
          </p:sp>
          <p:sp>
            <p:nvSpPr>
              <p:cNvPr id="47" name="知鱼-32"/>
              <p:cNvSpPr/>
              <p:nvPr/>
            </p:nvSpPr>
            <p:spPr>
              <a:xfrm>
                <a:off x="3618771" y="3443760"/>
                <a:ext cx="47704" cy="142097"/>
              </a:xfrm>
              <a:prstGeom prst="rect">
                <a:avLst/>
              </a:prstGeom>
              <a:solidFill>
                <a:schemeClr val="accent1"/>
              </a:solidFill>
              <a:ln w="12700" cap="flat">
                <a:noFill/>
                <a:miter lim="400000"/>
              </a:ln>
              <a:effectLst/>
            </p:spPr>
            <p:txBody>
              <a:bodyPr wrap="square" lIns="91439" tIns="91439" rIns="91439" bIns="91439" numCol="1" anchor="t">
                <a:noAutofit/>
              </a:bodyPr>
              <a:lstStyle/>
              <a:p>
                <a:endParaRPr dirty="0">
                  <a:latin typeface="+mn-ea"/>
                </a:endParaRPr>
              </a:p>
            </p:txBody>
          </p:sp>
          <p:sp>
            <p:nvSpPr>
              <p:cNvPr id="48" name="知鱼-33"/>
              <p:cNvSpPr/>
              <p:nvPr/>
            </p:nvSpPr>
            <p:spPr>
              <a:xfrm>
                <a:off x="3688805" y="3396057"/>
                <a:ext cx="47705" cy="189801"/>
              </a:xfrm>
              <a:prstGeom prst="rect">
                <a:avLst/>
              </a:prstGeom>
              <a:solidFill>
                <a:schemeClr val="accent1"/>
              </a:solidFill>
              <a:ln w="12700" cap="flat">
                <a:noFill/>
                <a:miter lim="400000"/>
              </a:ln>
              <a:effectLst/>
            </p:spPr>
            <p:txBody>
              <a:bodyPr wrap="square" lIns="91439" tIns="91439" rIns="91439" bIns="91439" numCol="1" anchor="t">
                <a:noAutofit/>
              </a:bodyPr>
              <a:lstStyle/>
              <a:p>
                <a:endParaRPr dirty="0">
                  <a:latin typeface="+mn-ea"/>
                </a:endParaRPr>
              </a:p>
            </p:txBody>
          </p:sp>
          <p:sp>
            <p:nvSpPr>
              <p:cNvPr id="49" name="知鱼-34"/>
              <p:cNvSpPr/>
              <p:nvPr/>
            </p:nvSpPr>
            <p:spPr>
              <a:xfrm>
                <a:off x="3453330" y="3607171"/>
                <a:ext cx="307538" cy="24360"/>
              </a:xfrm>
              <a:prstGeom prst="rect">
                <a:avLst/>
              </a:prstGeom>
              <a:solidFill>
                <a:schemeClr val="accent1"/>
              </a:solidFill>
              <a:ln w="12700" cap="flat">
                <a:noFill/>
                <a:miter lim="400000"/>
              </a:ln>
              <a:effectLst/>
            </p:spPr>
            <p:txBody>
              <a:bodyPr wrap="square" lIns="91439" tIns="91439" rIns="91439" bIns="91439" numCol="1" anchor="t">
                <a:noAutofit/>
              </a:bodyPr>
              <a:lstStyle/>
              <a:p>
                <a:endParaRPr dirty="0">
                  <a:latin typeface="+mn-ea"/>
                </a:endParaRPr>
              </a:p>
            </p:txBody>
          </p:sp>
        </p:grpSp>
        <p:sp>
          <p:nvSpPr>
            <p:cNvPr id="17" name="知鱼-35"/>
            <p:cNvSpPr/>
            <p:nvPr/>
          </p:nvSpPr>
          <p:spPr>
            <a:xfrm>
              <a:off x="7566977" y="2418820"/>
              <a:ext cx="324286" cy="227963"/>
            </a:xfrm>
            <a:custGeom>
              <a:avLst/>
              <a:gdLst/>
              <a:ahLst/>
              <a:cxnLst>
                <a:cxn ang="0">
                  <a:pos x="wd2" y="hd2"/>
                </a:cxn>
                <a:cxn ang="5400000">
                  <a:pos x="wd2" y="hd2"/>
                </a:cxn>
                <a:cxn ang="10800000">
                  <a:pos x="wd2" y="hd2"/>
                </a:cxn>
                <a:cxn ang="16200000">
                  <a:pos x="wd2" y="hd2"/>
                </a:cxn>
              </a:cxnLst>
              <a:rect l="0" t="0" r="r" b="b"/>
              <a:pathLst>
                <a:path w="21600" h="21600" extrusionOk="0">
                  <a:moveTo>
                    <a:pt x="19744" y="2160"/>
                  </a:moveTo>
                  <a:cubicBezTo>
                    <a:pt x="19744" y="480"/>
                    <a:pt x="19744" y="480"/>
                    <a:pt x="19744" y="480"/>
                  </a:cubicBezTo>
                  <a:cubicBezTo>
                    <a:pt x="18225" y="240"/>
                    <a:pt x="18225" y="240"/>
                    <a:pt x="18225" y="240"/>
                  </a:cubicBezTo>
                  <a:cubicBezTo>
                    <a:pt x="17719" y="0"/>
                    <a:pt x="17212" y="0"/>
                    <a:pt x="16706" y="0"/>
                  </a:cubicBezTo>
                  <a:cubicBezTo>
                    <a:pt x="15525" y="0"/>
                    <a:pt x="14344" y="240"/>
                    <a:pt x="13162" y="720"/>
                  </a:cubicBezTo>
                  <a:cubicBezTo>
                    <a:pt x="12319" y="960"/>
                    <a:pt x="11644" y="1440"/>
                    <a:pt x="10800" y="1920"/>
                  </a:cubicBezTo>
                  <a:cubicBezTo>
                    <a:pt x="9956" y="1440"/>
                    <a:pt x="9281" y="960"/>
                    <a:pt x="8438" y="720"/>
                  </a:cubicBezTo>
                  <a:cubicBezTo>
                    <a:pt x="7256" y="240"/>
                    <a:pt x="6075" y="0"/>
                    <a:pt x="4894" y="0"/>
                  </a:cubicBezTo>
                  <a:cubicBezTo>
                    <a:pt x="4388" y="0"/>
                    <a:pt x="3881" y="0"/>
                    <a:pt x="3375" y="240"/>
                  </a:cubicBezTo>
                  <a:cubicBezTo>
                    <a:pt x="1856" y="480"/>
                    <a:pt x="1856" y="480"/>
                    <a:pt x="1856" y="480"/>
                  </a:cubicBezTo>
                  <a:cubicBezTo>
                    <a:pt x="1856" y="2160"/>
                    <a:pt x="1856" y="2160"/>
                    <a:pt x="1856" y="2160"/>
                  </a:cubicBezTo>
                  <a:cubicBezTo>
                    <a:pt x="0" y="2160"/>
                    <a:pt x="0" y="2160"/>
                    <a:pt x="0" y="2160"/>
                  </a:cubicBezTo>
                  <a:cubicBezTo>
                    <a:pt x="0" y="20160"/>
                    <a:pt x="0" y="20160"/>
                    <a:pt x="0" y="20160"/>
                  </a:cubicBezTo>
                  <a:cubicBezTo>
                    <a:pt x="8775" y="20160"/>
                    <a:pt x="8775" y="20160"/>
                    <a:pt x="8775" y="20160"/>
                  </a:cubicBezTo>
                  <a:cubicBezTo>
                    <a:pt x="9113" y="20400"/>
                    <a:pt x="10800" y="21600"/>
                    <a:pt x="10800" y="21600"/>
                  </a:cubicBezTo>
                  <a:cubicBezTo>
                    <a:pt x="10800" y="21600"/>
                    <a:pt x="12319" y="20400"/>
                    <a:pt x="12825" y="20160"/>
                  </a:cubicBezTo>
                  <a:cubicBezTo>
                    <a:pt x="21600" y="20160"/>
                    <a:pt x="21600" y="20160"/>
                    <a:pt x="21600" y="20160"/>
                  </a:cubicBezTo>
                  <a:cubicBezTo>
                    <a:pt x="21600" y="2160"/>
                    <a:pt x="21600" y="2160"/>
                    <a:pt x="21600" y="2160"/>
                  </a:cubicBezTo>
                  <a:lnTo>
                    <a:pt x="19744" y="2160"/>
                  </a:lnTo>
                  <a:close/>
                  <a:moveTo>
                    <a:pt x="1856" y="18720"/>
                  </a:moveTo>
                  <a:cubicBezTo>
                    <a:pt x="1013" y="18720"/>
                    <a:pt x="1013" y="18720"/>
                    <a:pt x="1013" y="18720"/>
                  </a:cubicBezTo>
                  <a:cubicBezTo>
                    <a:pt x="1013" y="3600"/>
                    <a:pt x="1013" y="3600"/>
                    <a:pt x="1013" y="3600"/>
                  </a:cubicBezTo>
                  <a:cubicBezTo>
                    <a:pt x="1856" y="3600"/>
                    <a:pt x="1856" y="3600"/>
                    <a:pt x="1856" y="3600"/>
                  </a:cubicBezTo>
                  <a:lnTo>
                    <a:pt x="1856" y="18720"/>
                  </a:lnTo>
                  <a:close/>
                  <a:moveTo>
                    <a:pt x="9956" y="18240"/>
                  </a:moveTo>
                  <a:cubicBezTo>
                    <a:pt x="8438" y="17280"/>
                    <a:pt x="6750" y="16560"/>
                    <a:pt x="4894" y="16560"/>
                  </a:cubicBezTo>
                  <a:cubicBezTo>
                    <a:pt x="4388" y="16560"/>
                    <a:pt x="4050" y="16560"/>
                    <a:pt x="3544" y="16800"/>
                  </a:cubicBezTo>
                  <a:cubicBezTo>
                    <a:pt x="3544" y="2400"/>
                    <a:pt x="3544" y="2400"/>
                    <a:pt x="3544" y="2400"/>
                  </a:cubicBezTo>
                  <a:cubicBezTo>
                    <a:pt x="4050" y="2400"/>
                    <a:pt x="4388" y="2400"/>
                    <a:pt x="4894" y="2400"/>
                  </a:cubicBezTo>
                  <a:cubicBezTo>
                    <a:pt x="6750" y="2400"/>
                    <a:pt x="8438" y="2880"/>
                    <a:pt x="9956" y="4080"/>
                  </a:cubicBezTo>
                  <a:lnTo>
                    <a:pt x="9956" y="18240"/>
                  </a:lnTo>
                  <a:close/>
                  <a:moveTo>
                    <a:pt x="18056" y="16800"/>
                  </a:moveTo>
                  <a:cubicBezTo>
                    <a:pt x="17550" y="16560"/>
                    <a:pt x="17212" y="16560"/>
                    <a:pt x="16706" y="16560"/>
                  </a:cubicBezTo>
                  <a:cubicBezTo>
                    <a:pt x="14850" y="16560"/>
                    <a:pt x="13162" y="17280"/>
                    <a:pt x="11644" y="18240"/>
                  </a:cubicBezTo>
                  <a:cubicBezTo>
                    <a:pt x="11644" y="4080"/>
                    <a:pt x="11644" y="4080"/>
                    <a:pt x="11644" y="4080"/>
                  </a:cubicBezTo>
                  <a:cubicBezTo>
                    <a:pt x="13162" y="2880"/>
                    <a:pt x="14850" y="2400"/>
                    <a:pt x="16706" y="2400"/>
                  </a:cubicBezTo>
                  <a:cubicBezTo>
                    <a:pt x="17212" y="2400"/>
                    <a:pt x="17550" y="2400"/>
                    <a:pt x="18056" y="2400"/>
                  </a:cubicBezTo>
                  <a:lnTo>
                    <a:pt x="18056" y="16800"/>
                  </a:lnTo>
                  <a:close/>
                  <a:moveTo>
                    <a:pt x="20587" y="18720"/>
                  </a:moveTo>
                  <a:cubicBezTo>
                    <a:pt x="19744" y="18720"/>
                    <a:pt x="19744" y="18720"/>
                    <a:pt x="19744" y="18720"/>
                  </a:cubicBezTo>
                  <a:cubicBezTo>
                    <a:pt x="19744" y="3600"/>
                    <a:pt x="19744" y="3600"/>
                    <a:pt x="19744" y="3600"/>
                  </a:cubicBezTo>
                  <a:cubicBezTo>
                    <a:pt x="20587" y="3600"/>
                    <a:pt x="20587" y="3600"/>
                    <a:pt x="20587" y="3600"/>
                  </a:cubicBezTo>
                  <a:lnTo>
                    <a:pt x="20587" y="18720"/>
                  </a:lnTo>
                  <a:close/>
                </a:path>
              </a:pathLst>
            </a:custGeom>
            <a:solidFill>
              <a:schemeClr val="accent2"/>
            </a:solidFill>
            <a:ln w="12700" cap="flat">
              <a:noFill/>
              <a:miter lim="400000"/>
            </a:ln>
            <a:effectLst/>
          </p:spPr>
          <p:txBody>
            <a:bodyPr wrap="square" lIns="91439" tIns="91439" rIns="91439" bIns="91439" numCol="1" anchor="t">
              <a:noAutofit/>
            </a:bodyPr>
            <a:lstStyle/>
            <a:p>
              <a:endParaRPr dirty="0">
                <a:latin typeface="+mn-ea"/>
              </a:endParaRPr>
            </a:p>
          </p:txBody>
        </p:sp>
        <p:grpSp>
          <p:nvGrpSpPr>
            <p:cNvPr id="18" name="组合 17"/>
            <p:cNvGrpSpPr/>
            <p:nvPr/>
          </p:nvGrpSpPr>
          <p:grpSpPr>
            <a:xfrm>
              <a:off x="7595247" y="4917563"/>
              <a:ext cx="276339" cy="298331"/>
              <a:chOff x="11278819" y="6039961"/>
              <a:chExt cx="258215" cy="258215"/>
            </a:xfrm>
            <a:solidFill>
              <a:srgbClr val="9498D0"/>
            </a:solidFill>
          </p:grpSpPr>
          <p:sp>
            <p:nvSpPr>
              <p:cNvPr id="39" name="知鱼-36"/>
              <p:cNvSpPr/>
              <p:nvPr/>
            </p:nvSpPr>
            <p:spPr>
              <a:xfrm>
                <a:off x="11289046" y="6039961"/>
                <a:ext cx="237763" cy="86924"/>
              </a:xfrm>
              <a:custGeom>
                <a:avLst/>
                <a:gdLst/>
                <a:ahLst/>
                <a:cxnLst>
                  <a:cxn ang="0">
                    <a:pos x="wd2" y="hd2"/>
                  </a:cxn>
                  <a:cxn ang="5400000">
                    <a:pos x="wd2" y="hd2"/>
                  </a:cxn>
                  <a:cxn ang="10800000">
                    <a:pos x="wd2" y="hd2"/>
                  </a:cxn>
                  <a:cxn ang="16200000">
                    <a:pos x="wd2" y="hd2"/>
                  </a:cxn>
                </a:cxnLst>
                <a:rect l="0" t="0" r="r" b="b"/>
                <a:pathLst>
                  <a:path w="21600" h="21600" extrusionOk="0">
                    <a:moveTo>
                      <a:pt x="21600" y="19059"/>
                    </a:moveTo>
                    <a:lnTo>
                      <a:pt x="10839" y="0"/>
                    </a:lnTo>
                    <a:lnTo>
                      <a:pt x="0" y="19059"/>
                    </a:lnTo>
                    <a:lnTo>
                      <a:pt x="0" y="21600"/>
                    </a:lnTo>
                    <a:lnTo>
                      <a:pt x="21600" y="21600"/>
                    </a:lnTo>
                    <a:lnTo>
                      <a:pt x="21600" y="19059"/>
                    </a:lnTo>
                    <a:close/>
                  </a:path>
                </a:pathLst>
              </a:custGeom>
              <a:solidFill>
                <a:schemeClr val="accent4"/>
              </a:solidFill>
              <a:ln w="12700" cap="flat">
                <a:noFill/>
                <a:miter lim="400000"/>
              </a:ln>
              <a:effectLst/>
            </p:spPr>
            <p:txBody>
              <a:bodyPr wrap="square" lIns="91439" tIns="91439" rIns="91439" bIns="91439" numCol="1" anchor="t">
                <a:noAutofit/>
              </a:bodyPr>
              <a:lstStyle/>
              <a:p>
                <a:endParaRPr dirty="0">
                  <a:latin typeface="+mn-ea"/>
                </a:endParaRPr>
              </a:p>
            </p:txBody>
          </p:sp>
          <p:sp>
            <p:nvSpPr>
              <p:cNvPr id="40" name="知鱼-37"/>
              <p:cNvSpPr/>
              <p:nvPr/>
            </p:nvSpPr>
            <p:spPr>
              <a:xfrm>
                <a:off x="11278819" y="6270053"/>
                <a:ext cx="258215" cy="28123"/>
              </a:xfrm>
              <a:prstGeom prst="rect">
                <a:avLst/>
              </a:prstGeom>
              <a:solidFill>
                <a:schemeClr val="accent4"/>
              </a:solidFill>
              <a:ln w="12700" cap="flat">
                <a:noFill/>
                <a:miter lim="400000"/>
              </a:ln>
              <a:effectLst/>
            </p:spPr>
            <p:txBody>
              <a:bodyPr wrap="square" lIns="91439" tIns="91439" rIns="91439" bIns="91439" numCol="1" anchor="t">
                <a:noAutofit/>
              </a:bodyPr>
              <a:lstStyle/>
              <a:p>
                <a:endParaRPr dirty="0">
                  <a:latin typeface="+mn-ea"/>
                </a:endParaRPr>
              </a:p>
            </p:txBody>
          </p:sp>
          <p:sp>
            <p:nvSpPr>
              <p:cNvPr id="41" name="知鱼-38"/>
              <p:cNvSpPr/>
              <p:nvPr/>
            </p:nvSpPr>
            <p:spPr>
              <a:xfrm>
                <a:off x="11297568" y="6227444"/>
                <a:ext cx="221571" cy="30679"/>
              </a:xfrm>
              <a:prstGeom prst="rect">
                <a:avLst/>
              </a:prstGeom>
              <a:solidFill>
                <a:schemeClr val="accent4"/>
              </a:solidFill>
              <a:ln w="12700" cap="flat">
                <a:noFill/>
                <a:miter lim="400000"/>
              </a:ln>
              <a:effectLst/>
            </p:spPr>
            <p:txBody>
              <a:bodyPr wrap="square" lIns="91439" tIns="91439" rIns="91439" bIns="91439" numCol="1" anchor="t">
                <a:noAutofit/>
              </a:bodyPr>
              <a:lstStyle/>
              <a:p>
                <a:endParaRPr dirty="0">
                  <a:latin typeface="+mn-ea"/>
                </a:endParaRPr>
              </a:p>
            </p:txBody>
          </p:sp>
          <p:sp>
            <p:nvSpPr>
              <p:cNvPr id="42" name="知鱼-39"/>
              <p:cNvSpPr/>
              <p:nvPr/>
            </p:nvSpPr>
            <p:spPr>
              <a:xfrm>
                <a:off x="11317168" y="6138816"/>
                <a:ext cx="40906" cy="79254"/>
              </a:xfrm>
              <a:prstGeom prst="rect">
                <a:avLst/>
              </a:prstGeom>
              <a:solidFill>
                <a:schemeClr val="accent4"/>
              </a:solidFill>
              <a:ln w="12700" cap="flat">
                <a:noFill/>
                <a:miter lim="400000"/>
              </a:ln>
              <a:effectLst/>
            </p:spPr>
            <p:txBody>
              <a:bodyPr wrap="square" lIns="91439" tIns="91439" rIns="91439" bIns="91439" numCol="1" anchor="t">
                <a:noAutofit/>
              </a:bodyPr>
              <a:lstStyle/>
              <a:p>
                <a:endParaRPr dirty="0">
                  <a:latin typeface="+mn-ea"/>
                </a:endParaRPr>
              </a:p>
            </p:txBody>
          </p:sp>
          <p:sp>
            <p:nvSpPr>
              <p:cNvPr id="43" name="知鱼-40"/>
              <p:cNvSpPr/>
              <p:nvPr/>
            </p:nvSpPr>
            <p:spPr>
              <a:xfrm>
                <a:off x="11458632" y="6138816"/>
                <a:ext cx="40054" cy="79254"/>
              </a:xfrm>
              <a:prstGeom prst="rect">
                <a:avLst/>
              </a:prstGeom>
              <a:solidFill>
                <a:schemeClr val="accent4"/>
              </a:solidFill>
              <a:ln w="12700" cap="flat">
                <a:noFill/>
                <a:miter lim="400000"/>
              </a:ln>
              <a:effectLst/>
            </p:spPr>
            <p:txBody>
              <a:bodyPr wrap="square" lIns="91439" tIns="91439" rIns="91439" bIns="91439" numCol="1" anchor="t">
                <a:noAutofit/>
              </a:bodyPr>
              <a:lstStyle/>
              <a:p>
                <a:endParaRPr dirty="0">
                  <a:latin typeface="+mn-ea"/>
                </a:endParaRPr>
              </a:p>
            </p:txBody>
          </p:sp>
          <p:sp>
            <p:nvSpPr>
              <p:cNvPr id="44" name="知鱼-41"/>
              <p:cNvSpPr/>
              <p:nvPr/>
            </p:nvSpPr>
            <p:spPr>
              <a:xfrm>
                <a:off x="11387900" y="6138816"/>
                <a:ext cx="40054" cy="79254"/>
              </a:xfrm>
              <a:prstGeom prst="rect">
                <a:avLst/>
              </a:prstGeom>
              <a:solidFill>
                <a:schemeClr val="accent4"/>
              </a:solidFill>
              <a:ln w="12700" cap="flat">
                <a:noFill/>
                <a:miter lim="400000"/>
              </a:ln>
              <a:effectLst/>
            </p:spPr>
            <p:txBody>
              <a:bodyPr wrap="square" lIns="91439" tIns="91439" rIns="91439" bIns="91439" numCol="1" anchor="t">
                <a:noAutofit/>
              </a:bodyPr>
              <a:lstStyle/>
              <a:p>
                <a:endParaRPr dirty="0">
                  <a:latin typeface="+mn-ea"/>
                </a:endParaRPr>
              </a:p>
            </p:txBody>
          </p:sp>
        </p:grpSp>
        <p:grpSp>
          <p:nvGrpSpPr>
            <p:cNvPr id="19" name="组合 18"/>
            <p:cNvGrpSpPr/>
            <p:nvPr/>
          </p:nvGrpSpPr>
          <p:grpSpPr>
            <a:xfrm>
              <a:off x="670484" y="2207130"/>
              <a:ext cx="10870581" cy="3621266"/>
              <a:chOff x="467283" y="2207130"/>
              <a:chExt cx="10870581" cy="3621266"/>
            </a:xfrm>
          </p:grpSpPr>
          <p:grpSp>
            <p:nvGrpSpPr>
              <p:cNvPr id="20" name="组合 19"/>
              <p:cNvGrpSpPr/>
              <p:nvPr/>
            </p:nvGrpSpPr>
            <p:grpSpPr>
              <a:xfrm>
                <a:off x="8198569" y="2207130"/>
                <a:ext cx="3139295" cy="3621266"/>
                <a:chOff x="8198569" y="2207130"/>
                <a:chExt cx="3139295" cy="3621266"/>
              </a:xfrm>
            </p:grpSpPr>
            <p:grpSp>
              <p:nvGrpSpPr>
                <p:cNvPr id="30" name="组合 29"/>
                <p:cNvGrpSpPr/>
                <p:nvPr/>
              </p:nvGrpSpPr>
              <p:grpSpPr>
                <a:xfrm>
                  <a:off x="8198569" y="2207130"/>
                  <a:ext cx="3139295" cy="1425086"/>
                  <a:chOff x="713448" y="3788557"/>
                  <a:chExt cx="3139295" cy="1425086"/>
                </a:xfrm>
              </p:grpSpPr>
              <p:sp>
                <p:nvSpPr>
                  <p:cNvPr id="34" name="知鱼-42"/>
                  <p:cNvSpPr txBox="1"/>
                  <p:nvPr/>
                </p:nvSpPr>
                <p:spPr>
                  <a:xfrm>
                    <a:off x="713449" y="3788557"/>
                    <a:ext cx="1644947" cy="369332"/>
                  </a:xfrm>
                  <a:prstGeom prst="rect">
                    <a:avLst/>
                  </a:prstGeom>
                  <a:noFill/>
                </p:spPr>
                <p:txBody>
                  <a:bodyPr wrap="square" rtlCol="0">
                    <a:spAutoFit/>
                  </a:bodyPr>
                  <a:lstStyle/>
                  <a:p>
                    <a:r>
                      <a:rPr lang="zh-CN" altLang="en-US" dirty="0">
                        <a:latin typeface="+mn-ea"/>
                      </a:rPr>
                      <a:t>添加标题内容</a:t>
                    </a:r>
                    <a:endParaRPr lang="zh-CN" altLang="en-US" dirty="0">
                      <a:latin typeface="+mn-ea"/>
                    </a:endParaRPr>
                  </a:p>
                </p:txBody>
              </p:sp>
              <p:sp>
                <p:nvSpPr>
                  <p:cNvPr id="38" name="知鱼-43"/>
                  <p:cNvSpPr txBox="1"/>
                  <p:nvPr/>
                </p:nvSpPr>
                <p:spPr>
                  <a:xfrm>
                    <a:off x="713448" y="4118535"/>
                    <a:ext cx="3139295" cy="1095108"/>
                  </a:xfrm>
                  <a:prstGeom prst="rect">
                    <a:avLst/>
                  </a:prstGeom>
                  <a:noFill/>
                </p:spPr>
                <p:txBody>
                  <a:bodyPr wrap="square" rtlCol="0">
                    <a:spAutoFit/>
                  </a:bodyPr>
                  <a:lstStyle/>
                  <a:p>
                    <a:pPr>
                      <a:lnSpc>
                        <a:spcPct val="150000"/>
                      </a:lnSpc>
                    </a:pPr>
                    <a:r>
                      <a:rPr lang="zh-CN" altLang="en-US" sz="1500" dirty="0">
                        <a:latin typeface="+mn-ea"/>
                      </a:rPr>
                      <a:t>单击此处输入文字内容，或者直接复制已经编辑好的文字粘贴至此处，言简意赅即可。</a:t>
                    </a:r>
                    <a:endParaRPr lang="zh-CN" altLang="en-US" sz="1500" dirty="0">
                      <a:latin typeface="+mn-ea"/>
                    </a:endParaRPr>
                  </a:p>
                </p:txBody>
              </p:sp>
            </p:grpSp>
            <p:grpSp>
              <p:nvGrpSpPr>
                <p:cNvPr id="31" name="组合 30"/>
                <p:cNvGrpSpPr/>
                <p:nvPr/>
              </p:nvGrpSpPr>
              <p:grpSpPr>
                <a:xfrm>
                  <a:off x="8198569" y="4403310"/>
                  <a:ext cx="3139295" cy="1425086"/>
                  <a:chOff x="713448" y="3788557"/>
                  <a:chExt cx="3139295" cy="1425086"/>
                </a:xfrm>
              </p:grpSpPr>
              <p:sp>
                <p:nvSpPr>
                  <p:cNvPr id="32" name="知鱼-44"/>
                  <p:cNvSpPr txBox="1"/>
                  <p:nvPr/>
                </p:nvSpPr>
                <p:spPr>
                  <a:xfrm>
                    <a:off x="713449" y="3788557"/>
                    <a:ext cx="1644947" cy="369332"/>
                  </a:xfrm>
                  <a:prstGeom prst="rect">
                    <a:avLst/>
                  </a:prstGeom>
                  <a:noFill/>
                </p:spPr>
                <p:txBody>
                  <a:bodyPr wrap="square" rtlCol="0">
                    <a:spAutoFit/>
                  </a:bodyPr>
                  <a:lstStyle/>
                  <a:p>
                    <a:r>
                      <a:rPr lang="zh-CN" altLang="en-US" dirty="0">
                        <a:latin typeface="+mn-ea"/>
                      </a:rPr>
                      <a:t>添加标题内容</a:t>
                    </a:r>
                    <a:endParaRPr lang="zh-CN" altLang="en-US" dirty="0">
                      <a:latin typeface="+mn-ea"/>
                    </a:endParaRPr>
                  </a:p>
                </p:txBody>
              </p:sp>
              <p:sp>
                <p:nvSpPr>
                  <p:cNvPr id="33" name="知鱼-45"/>
                  <p:cNvSpPr txBox="1"/>
                  <p:nvPr/>
                </p:nvSpPr>
                <p:spPr>
                  <a:xfrm>
                    <a:off x="713448" y="4118535"/>
                    <a:ext cx="3139295" cy="1095108"/>
                  </a:xfrm>
                  <a:prstGeom prst="rect">
                    <a:avLst/>
                  </a:prstGeom>
                  <a:noFill/>
                </p:spPr>
                <p:txBody>
                  <a:bodyPr wrap="square" rtlCol="0">
                    <a:spAutoFit/>
                  </a:bodyPr>
                  <a:lstStyle/>
                  <a:p>
                    <a:pPr>
                      <a:lnSpc>
                        <a:spcPct val="150000"/>
                      </a:lnSpc>
                    </a:pPr>
                    <a:r>
                      <a:rPr lang="zh-CN" altLang="en-US" sz="1500" dirty="0">
                        <a:latin typeface="+mn-ea"/>
                      </a:rPr>
                      <a:t>单击此处输入文字内容，或者直接复制已经编辑好的文字粘贴至此处，言简意赅即可。</a:t>
                    </a:r>
                    <a:endParaRPr lang="zh-CN" altLang="en-US" sz="1500" dirty="0">
                      <a:latin typeface="+mn-ea"/>
                    </a:endParaRPr>
                  </a:p>
                </p:txBody>
              </p:sp>
            </p:grpSp>
          </p:grpSp>
          <p:grpSp>
            <p:nvGrpSpPr>
              <p:cNvPr id="22" name="组合 21"/>
              <p:cNvGrpSpPr/>
              <p:nvPr/>
            </p:nvGrpSpPr>
            <p:grpSpPr>
              <a:xfrm>
                <a:off x="467283" y="2207130"/>
                <a:ext cx="3139295" cy="3621266"/>
                <a:chOff x="859169" y="2207130"/>
                <a:chExt cx="3139295" cy="3621266"/>
              </a:xfrm>
            </p:grpSpPr>
            <p:grpSp>
              <p:nvGrpSpPr>
                <p:cNvPr id="24" name="组合 23"/>
                <p:cNvGrpSpPr/>
                <p:nvPr/>
              </p:nvGrpSpPr>
              <p:grpSpPr>
                <a:xfrm>
                  <a:off x="859169" y="2207130"/>
                  <a:ext cx="3139295" cy="1425086"/>
                  <a:chOff x="859169" y="2207130"/>
                  <a:chExt cx="3139295" cy="1425086"/>
                </a:xfrm>
              </p:grpSpPr>
              <p:sp>
                <p:nvSpPr>
                  <p:cNvPr id="28" name="知鱼-46"/>
                  <p:cNvSpPr txBox="1"/>
                  <p:nvPr/>
                </p:nvSpPr>
                <p:spPr>
                  <a:xfrm>
                    <a:off x="2353517" y="2207130"/>
                    <a:ext cx="1644947" cy="369332"/>
                  </a:xfrm>
                  <a:prstGeom prst="rect">
                    <a:avLst/>
                  </a:prstGeom>
                  <a:noFill/>
                </p:spPr>
                <p:txBody>
                  <a:bodyPr wrap="square" rtlCol="0">
                    <a:spAutoFit/>
                  </a:bodyPr>
                  <a:lstStyle/>
                  <a:p>
                    <a:pPr algn="r"/>
                    <a:r>
                      <a:rPr lang="zh-CN" altLang="en-US" dirty="0">
                        <a:latin typeface="+mn-ea"/>
                      </a:rPr>
                      <a:t>添加标题内容</a:t>
                    </a:r>
                    <a:endParaRPr lang="zh-CN" altLang="en-US" dirty="0">
                      <a:latin typeface="+mn-ea"/>
                    </a:endParaRPr>
                  </a:p>
                </p:txBody>
              </p:sp>
              <p:sp>
                <p:nvSpPr>
                  <p:cNvPr id="29" name="知鱼-47"/>
                  <p:cNvSpPr txBox="1"/>
                  <p:nvPr/>
                </p:nvSpPr>
                <p:spPr>
                  <a:xfrm>
                    <a:off x="859169" y="2537108"/>
                    <a:ext cx="3139295" cy="1095108"/>
                  </a:xfrm>
                  <a:prstGeom prst="rect">
                    <a:avLst/>
                  </a:prstGeom>
                  <a:noFill/>
                </p:spPr>
                <p:txBody>
                  <a:bodyPr wrap="square" rtlCol="0">
                    <a:spAutoFit/>
                  </a:bodyPr>
                  <a:lstStyle/>
                  <a:p>
                    <a:pPr algn="r">
                      <a:lnSpc>
                        <a:spcPct val="150000"/>
                      </a:lnSpc>
                    </a:pPr>
                    <a:r>
                      <a:rPr lang="zh-CN" altLang="en-US" sz="1500" dirty="0">
                        <a:latin typeface="+mn-ea"/>
                      </a:rPr>
                      <a:t>单击此处输入文字内容，或者直接复制已经编辑好的文字粘贴至此处，言简意赅即可</a:t>
                    </a:r>
                    <a:endParaRPr lang="zh-CN" altLang="en-US" sz="1500" dirty="0">
                      <a:latin typeface="+mn-ea"/>
                    </a:endParaRPr>
                  </a:p>
                </p:txBody>
              </p:sp>
            </p:grpSp>
            <p:grpSp>
              <p:nvGrpSpPr>
                <p:cNvPr id="25" name="组合 24"/>
                <p:cNvGrpSpPr/>
                <p:nvPr/>
              </p:nvGrpSpPr>
              <p:grpSpPr>
                <a:xfrm>
                  <a:off x="859169" y="4403310"/>
                  <a:ext cx="3139295" cy="1425086"/>
                  <a:chOff x="859169" y="4403310"/>
                  <a:chExt cx="3139295" cy="1425086"/>
                </a:xfrm>
              </p:grpSpPr>
              <p:sp>
                <p:nvSpPr>
                  <p:cNvPr id="26" name="知鱼-48"/>
                  <p:cNvSpPr txBox="1"/>
                  <p:nvPr/>
                </p:nvSpPr>
                <p:spPr>
                  <a:xfrm>
                    <a:off x="2353517" y="4403310"/>
                    <a:ext cx="1644947" cy="369332"/>
                  </a:xfrm>
                  <a:prstGeom prst="rect">
                    <a:avLst/>
                  </a:prstGeom>
                  <a:noFill/>
                </p:spPr>
                <p:txBody>
                  <a:bodyPr wrap="square" rtlCol="0">
                    <a:spAutoFit/>
                  </a:bodyPr>
                  <a:lstStyle/>
                  <a:p>
                    <a:pPr algn="r"/>
                    <a:r>
                      <a:rPr lang="zh-CN" altLang="en-US" dirty="0">
                        <a:latin typeface="+mn-ea"/>
                      </a:rPr>
                      <a:t>添加标题内容</a:t>
                    </a:r>
                    <a:endParaRPr lang="zh-CN" altLang="en-US" dirty="0">
                      <a:latin typeface="+mn-ea"/>
                    </a:endParaRPr>
                  </a:p>
                </p:txBody>
              </p:sp>
              <p:sp>
                <p:nvSpPr>
                  <p:cNvPr id="27" name="知鱼-49"/>
                  <p:cNvSpPr txBox="1"/>
                  <p:nvPr/>
                </p:nvSpPr>
                <p:spPr>
                  <a:xfrm>
                    <a:off x="859169" y="4733288"/>
                    <a:ext cx="3139295" cy="1095108"/>
                  </a:xfrm>
                  <a:prstGeom prst="rect">
                    <a:avLst/>
                  </a:prstGeom>
                  <a:noFill/>
                </p:spPr>
                <p:txBody>
                  <a:bodyPr wrap="square" rtlCol="0">
                    <a:spAutoFit/>
                  </a:bodyPr>
                  <a:lstStyle/>
                  <a:p>
                    <a:pPr algn="r">
                      <a:lnSpc>
                        <a:spcPct val="150000"/>
                      </a:lnSpc>
                    </a:pPr>
                    <a:r>
                      <a:rPr lang="zh-CN" altLang="en-US" sz="1500" dirty="0">
                        <a:latin typeface="+mn-ea"/>
                      </a:rPr>
                      <a:t>单击此处输入文字内容，或者直接复制已经编辑好的文字粘贴至此处，言简意赅即可</a:t>
                    </a:r>
                    <a:endParaRPr lang="zh-CN" altLang="en-US" sz="1500" dirty="0">
                      <a:latin typeface="+mn-ea"/>
                    </a:endParaRPr>
                  </a:p>
                </p:txBody>
              </p:sp>
            </p:grpSp>
          </p:grpSp>
        </p:grpSp>
      </p:grpSp>
    </p:spTree>
  </p:cSld>
  <p:clrMapOvr>
    <a:masterClrMapping/>
  </p:clrMapOvr>
  <p:transition>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12192000" cy="6858000"/>
            <a:chOff x="0" y="0"/>
            <a:chExt cx="12192000" cy="6858000"/>
          </a:xfrm>
        </p:grpSpPr>
        <p:pic>
          <p:nvPicPr>
            <p:cNvPr id="23" name="图片 22"/>
            <p:cNvPicPr>
              <a:picLocks noChangeAspect="1"/>
            </p:cNvPicPr>
            <p:nvPr/>
          </p:nvPicPr>
          <p:blipFill>
            <a:blip r:embed="rId1"/>
            <a:srcRect l="86861" t="68451"/>
            <a:stretch>
              <a:fillRect/>
            </a:stretch>
          </p:blipFill>
          <p:spPr>
            <a:xfrm>
              <a:off x="11179127" y="5489917"/>
              <a:ext cx="1012873" cy="1368083"/>
            </a:xfrm>
            <a:custGeom>
              <a:avLst/>
              <a:gdLst>
                <a:gd name="connsiteX0" fmla="*/ 0 w 1012873"/>
                <a:gd name="connsiteY0" fmla="*/ 0 h 1368083"/>
                <a:gd name="connsiteX1" fmla="*/ 1012873 w 1012873"/>
                <a:gd name="connsiteY1" fmla="*/ 0 h 1368083"/>
                <a:gd name="connsiteX2" fmla="*/ 1012873 w 1012873"/>
                <a:gd name="connsiteY2" fmla="*/ 1368083 h 1368083"/>
                <a:gd name="connsiteX3" fmla="*/ 0 w 1012873"/>
                <a:gd name="connsiteY3" fmla="*/ 1368083 h 1368083"/>
                <a:gd name="connsiteX4" fmla="*/ 0 w 1012873"/>
                <a:gd name="connsiteY4" fmla="*/ 0 h 13680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2873" h="1368083">
                  <a:moveTo>
                    <a:pt x="0" y="0"/>
                  </a:moveTo>
                  <a:lnTo>
                    <a:pt x="1012873" y="0"/>
                  </a:lnTo>
                  <a:lnTo>
                    <a:pt x="1012873" y="1368083"/>
                  </a:lnTo>
                  <a:lnTo>
                    <a:pt x="0" y="1368083"/>
                  </a:lnTo>
                  <a:lnTo>
                    <a:pt x="0" y="0"/>
                  </a:lnTo>
                  <a:close/>
                </a:path>
              </a:pathLst>
            </a:custGeom>
          </p:spPr>
        </p:pic>
        <p:pic>
          <p:nvPicPr>
            <p:cNvPr id="21" name="图片 20"/>
            <p:cNvPicPr>
              <a:picLocks noChangeAspect="1"/>
            </p:cNvPicPr>
            <p:nvPr/>
          </p:nvPicPr>
          <p:blipFill>
            <a:blip r:embed="rId1"/>
            <a:srcRect/>
            <a:stretch>
              <a:fillRect/>
            </a:stretch>
          </p:blipFill>
          <p:spPr>
            <a:xfrm>
              <a:off x="0" y="0"/>
              <a:ext cx="7709095" cy="4336366"/>
            </a:xfrm>
            <a:custGeom>
              <a:avLst/>
              <a:gdLst>
                <a:gd name="connsiteX0" fmla="*/ 0 w 7709095"/>
                <a:gd name="connsiteY0" fmla="*/ 0 h 4336366"/>
                <a:gd name="connsiteX1" fmla="*/ 7709095 w 7709095"/>
                <a:gd name="connsiteY1" fmla="*/ 0 h 4336366"/>
                <a:gd name="connsiteX2" fmla="*/ 7709095 w 7709095"/>
                <a:gd name="connsiteY2" fmla="*/ 2968283 h 4336366"/>
                <a:gd name="connsiteX3" fmla="*/ 6696222 w 7709095"/>
                <a:gd name="connsiteY3" fmla="*/ 2968283 h 4336366"/>
                <a:gd name="connsiteX4" fmla="*/ 6696222 w 7709095"/>
                <a:gd name="connsiteY4" fmla="*/ 4336366 h 4336366"/>
                <a:gd name="connsiteX5" fmla="*/ 0 w 7709095"/>
                <a:gd name="connsiteY5" fmla="*/ 4336366 h 4336366"/>
                <a:gd name="connsiteX6" fmla="*/ 0 w 7709095"/>
                <a:gd name="connsiteY6" fmla="*/ 0 h 433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09095" h="4336366">
                  <a:moveTo>
                    <a:pt x="0" y="0"/>
                  </a:moveTo>
                  <a:lnTo>
                    <a:pt x="7709095" y="0"/>
                  </a:lnTo>
                  <a:lnTo>
                    <a:pt x="7709095" y="2968283"/>
                  </a:lnTo>
                  <a:lnTo>
                    <a:pt x="6696222" y="2968283"/>
                  </a:lnTo>
                  <a:lnTo>
                    <a:pt x="6696222" y="4336366"/>
                  </a:lnTo>
                  <a:lnTo>
                    <a:pt x="0" y="4336366"/>
                  </a:lnTo>
                  <a:lnTo>
                    <a:pt x="0" y="0"/>
                  </a:lnTo>
                  <a:close/>
                </a:path>
              </a:pathLst>
            </a:custGeom>
          </p:spPr>
        </p:pic>
      </p:grpSp>
      <p:grpSp>
        <p:nvGrpSpPr>
          <p:cNvPr id="35" name="组合 34"/>
          <p:cNvGrpSpPr/>
          <p:nvPr/>
        </p:nvGrpSpPr>
        <p:grpSpPr>
          <a:xfrm>
            <a:off x="4847181" y="395493"/>
            <a:ext cx="2498328" cy="639168"/>
            <a:chOff x="4848279" y="670371"/>
            <a:chExt cx="2498328" cy="639168"/>
          </a:xfrm>
        </p:grpSpPr>
        <p:sp>
          <p:nvSpPr>
            <p:cNvPr id="36" name="文本框 35"/>
            <p:cNvSpPr txBox="1"/>
            <p:nvPr/>
          </p:nvSpPr>
          <p:spPr>
            <a:xfrm>
              <a:off x="4848279" y="670371"/>
              <a:ext cx="2498328" cy="400110"/>
            </a:xfrm>
            <a:prstGeom prst="rect">
              <a:avLst/>
            </a:prstGeom>
            <a:noFill/>
          </p:spPr>
          <p:txBody>
            <a:bodyPr wrap="square" rtlCol="0">
              <a:spAutoFit/>
            </a:bodyPr>
            <a:lstStyle>
              <a:defPPr>
                <a:defRPr lang="zh-CN"/>
              </a:defPPr>
              <a:lvl1pPr algn="dist">
                <a:defRPr sz="4800" b="1">
                  <a:gradFill>
                    <a:gsLst>
                      <a:gs pos="53000">
                        <a:srgbClr val="1F6CB6"/>
                      </a:gs>
                      <a:gs pos="100000">
                        <a:srgbClr val="4ABFEE"/>
                      </a:gs>
                      <a:gs pos="0">
                        <a:srgbClr val="00489D"/>
                      </a:gs>
                    </a:gsLst>
                    <a:lin ang="5400000" scaled="1"/>
                  </a:gradFill>
                  <a:latin typeface="微软雅黑" panose="020B0503020204020204" pitchFamily="34" charset="-122"/>
                  <a:ea typeface="微软雅黑" panose="020B0503020204020204" pitchFamily="34" charset="-122"/>
                </a:defRPr>
              </a:lvl1pPr>
            </a:lstStyle>
            <a:p>
              <a:pPr algn="ctr"/>
              <a:r>
                <a:rPr lang="zh-CN" altLang="en-US" sz="2000" b="0" dirty="0">
                  <a:solidFill>
                    <a:schemeClr val="tx1">
                      <a:lumMod val="85000"/>
                      <a:lumOff val="15000"/>
                    </a:schemeClr>
                  </a:solidFill>
                  <a:latin typeface="思源黑体 CN Medium" panose="020B0600000000000000" pitchFamily="34" charset="-122"/>
                  <a:ea typeface="思源黑体 CN Medium" panose="020B0600000000000000" pitchFamily="34" charset="-122"/>
                </a:rPr>
                <a:t>未来工作规划</a:t>
              </a:r>
              <a:endParaRPr lang="zh-CN" altLang="en-US" sz="2000" b="0" dirty="0">
                <a:solidFill>
                  <a:schemeClr val="tx1">
                    <a:lumMod val="85000"/>
                    <a:lumOff val="15000"/>
                  </a:schemeClr>
                </a:solidFill>
                <a:latin typeface="思源黑体 CN Medium" panose="020B0600000000000000" pitchFamily="34" charset="-122"/>
                <a:ea typeface="思源黑体 CN Medium" panose="020B0600000000000000" pitchFamily="34" charset="-122"/>
              </a:endParaRPr>
            </a:p>
          </p:txBody>
        </p:sp>
        <p:sp>
          <p:nvSpPr>
            <p:cNvPr id="37" name="矩形 36"/>
            <p:cNvSpPr/>
            <p:nvPr/>
          </p:nvSpPr>
          <p:spPr>
            <a:xfrm>
              <a:off x="4860289" y="1047929"/>
              <a:ext cx="2486317" cy="261610"/>
            </a:xfrm>
            <a:prstGeom prst="rect">
              <a:avLst/>
            </a:prstGeom>
            <a:noFill/>
          </p:spPr>
          <p:txBody>
            <a:bodyPr wrap="square" rtlCol="0">
              <a:spAutoFit/>
            </a:bodyPr>
            <a:lstStyle/>
            <a:p>
              <a:pPr algn="ctr"/>
              <a:r>
                <a:rPr lang="en-US" altLang="zh-CN" sz="1100" dirty="0">
                  <a:solidFill>
                    <a:schemeClr val="bg1">
                      <a:lumMod val="50000"/>
                    </a:schemeClr>
                  </a:solidFill>
                  <a:latin typeface="思源黑体 CN Light" panose="020B0300000000000000" pitchFamily="34" charset="-122"/>
                  <a:ea typeface="思源黑体 CN Light" panose="020B0300000000000000" pitchFamily="34" charset="-122"/>
                  <a:cs typeface="思源黑体 CN Light" panose="020B0300000000000000" pitchFamily="34" charset="-122"/>
                </a:rPr>
                <a:t>Enter the title content here</a:t>
              </a:r>
              <a:endParaRPr lang="zh-CN" altLang="en-US" sz="1100" dirty="0">
                <a:solidFill>
                  <a:schemeClr val="bg1">
                    <a:lumMod val="50000"/>
                  </a:schemeClr>
                </a:solidFill>
                <a:latin typeface="思源黑体 CN Light" panose="020B0300000000000000" pitchFamily="34" charset="-122"/>
                <a:ea typeface="思源黑体 CN Light" panose="020B0300000000000000" pitchFamily="34" charset="-122"/>
                <a:cs typeface="思源黑体 CN Light" panose="020B0300000000000000" pitchFamily="34" charset="-122"/>
              </a:endParaRPr>
            </a:p>
          </p:txBody>
        </p:sp>
      </p:grpSp>
      <p:grpSp>
        <p:nvGrpSpPr>
          <p:cNvPr id="8" name="知鱼"/>
          <p:cNvGrpSpPr/>
          <p:nvPr/>
        </p:nvGrpSpPr>
        <p:grpSpPr>
          <a:xfrm>
            <a:off x="794868" y="2375714"/>
            <a:ext cx="10654200" cy="3407552"/>
            <a:chOff x="794868" y="2375714"/>
            <a:chExt cx="10654200" cy="3407552"/>
          </a:xfrm>
        </p:grpSpPr>
        <p:sp>
          <p:nvSpPr>
            <p:cNvPr id="9" name="知鱼-1"/>
            <p:cNvSpPr/>
            <p:nvPr/>
          </p:nvSpPr>
          <p:spPr>
            <a:xfrm>
              <a:off x="794868" y="4569142"/>
              <a:ext cx="2196000" cy="5040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n-ea"/>
              </a:endParaRPr>
            </a:p>
          </p:txBody>
        </p:sp>
        <p:cxnSp>
          <p:nvCxnSpPr>
            <p:cNvPr id="10" name="知鱼-2"/>
            <p:cNvCxnSpPr/>
            <p:nvPr/>
          </p:nvCxnSpPr>
          <p:spPr>
            <a:xfrm>
              <a:off x="802488" y="2375714"/>
              <a:ext cx="0" cy="2193428"/>
            </a:xfrm>
            <a:prstGeom prst="line">
              <a:avLst/>
            </a:prstGeom>
            <a:ln w="12700">
              <a:solidFill>
                <a:schemeClr val="accent1"/>
              </a:solidFill>
              <a:headEnd type="oval" w="lg" len="lg"/>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1688188" y="5343374"/>
              <a:ext cx="409360" cy="410578"/>
              <a:chOff x="12369673" y="4357450"/>
              <a:chExt cx="751844" cy="754081"/>
            </a:xfrm>
            <a:solidFill>
              <a:schemeClr val="accent1"/>
            </a:solidFill>
          </p:grpSpPr>
          <p:sp>
            <p:nvSpPr>
              <p:cNvPr id="73" name="知鱼-3"/>
              <p:cNvSpPr/>
              <p:nvPr/>
            </p:nvSpPr>
            <p:spPr>
              <a:xfrm>
                <a:off x="12873139" y="4543173"/>
                <a:ext cx="221526" cy="17453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6912" y="21600"/>
                      <a:pt x="6912" y="21600"/>
                      <a:pt x="6912" y="21600"/>
                    </a:cubicBezTo>
                    <a:cubicBezTo>
                      <a:pt x="21600" y="5538"/>
                      <a:pt x="21600" y="5538"/>
                      <a:pt x="21600" y="5538"/>
                    </a:cubicBezTo>
                    <a:cubicBezTo>
                      <a:pt x="20736" y="3877"/>
                      <a:pt x="19872" y="1662"/>
                      <a:pt x="19440" y="0"/>
                    </a:cubicBezTo>
                    <a:cubicBezTo>
                      <a:pt x="0" y="21046"/>
                      <a:pt x="0" y="21046"/>
                      <a:pt x="0" y="21046"/>
                    </a:cubicBezTo>
                    <a:lnTo>
                      <a:pt x="0" y="21600"/>
                    </a:lnTo>
                    <a:close/>
                  </a:path>
                </a:pathLst>
              </a:custGeom>
              <a:grpFill/>
              <a:ln w="12700" cap="flat">
                <a:noFill/>
                <a:miter lim="400000"/>
              </a:ln>
              <a:effectLst/>
            </p:spPr>
            <p:txBody>
              <a:bodyPr wrap="square" lIns="91439" tIns="91439" rIns="91439" bIns="91439" numCol="1" anchor="t">
                <a:noAutofit/>
              </a:bodyPr>
              <a:lstStyle/>
              <a:p>
                <a:endParaRPr dirty="0">
                  <a:latin typeface="+mn-ea"/>
                </a:endParaRPr>
              </a:p>
            </p:txBody>
          </p:sp>
          <p:sp>
            <p:nvSpPr>
              <p:cNvPr id="74" name="知鱼-4"/>
              <p:cNvSpPr/>
              <p:nvPr/>
            </p:nvSpPr>
            <p:spPr>
              <a:xfrm>
                <a:off x="12765733" y="4357450"/>
                <a:ext cx="58178" cy="626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0" y="21600"/>
                      <a:pt x="0" y="21600"/>
                      <a:pt x="0" y="21600"/>
                    </a:cubicBezTo>
                    <a:cubicBezTo>
                      <a:pt x="21600" y="3086"/>
                      <a:pt x="21600" y="3086"/>
                      <a:pt x="21600" y="3086"/>
                    </a:cubicBezTo>
                    <a:cubicBezTo>
                      <a:pt x="14954" y="1543"/>
                      <a:pt x="6646" y="1543"/>
                      <a:pt x="0" y="0"/>
                    </a:cubicBezTo>
                    <a:close/>
                  </a:path>
                </a:pathLst>
              </a:custGeom>
              <a:grpFill/>
              <a:ln w="12700" cap="flat">
                <a:noFill/>
                <a:miter lim="400000"/>
              </a:ln>
              <a:effectLst/>
            </p:spPr>
            <p:txBody>
              <a:bodyPr wrap="square" lIns="91439" tIns="91439" rIns="91439" bIns="91439" numCol="1" anchor="t">
                <a:noAutofit/>
              </a:bodyPr>
              <a:lstStyle/>
              <a:p>
                <a:endParaRPr dirty="0">
                  <a:latin typeface="+mn-ea"/>
                </a:endParaRPr>
              </a:p>
            </p:txBody>
          </p:sp>
          <p:sp>
            <p:nvSpPr>
              <p:cNvPr id="75" name="知鱼-5"/>
              <p:cNvSpPr/>
              <p:nvPr/>
            </p:nvSpPr>
            <p:spPr>
              <a:xfrm>
                <a:off x="13000684" y="4628202"/>
                <a:ext cx="116358" cy="89506"/>
              </a:xfrm>
              <a:custGeom>
                <a:avLst/>
                <a:gdLst/>
                <a:ahLst/>
                <a:cxnLst>
                  <a:cxn ang="0">
                    <a:pos x="wd2" y="hd2"/>
                  </a:cxn>
                  <a:cxn ang="5400000">
                    <a:pos x="wd2" y="hd2"/>
                  </a:cxn>
                  <a:cxn ang="10800000">
                    <a:pos x="wd2" y="hd2"/>
                  </a:cxn>
                  <a:cxn ang="16200000">
                    <a:pos x="wd2" y="hd2"/>
                  </a:cxn>
                </a:cxnLst>
                <a:rect l="0" t="0" r="r" b="b"/>
                <a:pathLst>
                  <a:path w="21600" h="21600" extrusionOk="0">
                    <a:moveTo>
                      <a:pt x="14123" y="21600"/>
                    </a:moveTo>
                    <a:cubicBezTo>
                      <a:pt x="21600" y="12960"/>
                      <a:pt x="21600" y="12960"/>
                      <a:pt x="21600" y="12960"/>
                    </a:cubicBezTo>
                    <a:cubicBezTo>
                      <a:pt x="21600" y="8640"/>
                      <a:pt x="20769" y="4320"/>
                      <a:pt x="19938" y="0"/>
                    </a:cubicBezTo>
                    <a:cubicBezTo>
                      <a:pt x="0" y="21600"/>
                      <a:pt x="0" y="21600"/>
                      <a:pt x="0" y="21600"/>
                    </a:cubicBezTo>
                    <a:lnTo>
                      <a:pt x="14123" y="21600"/>
                    </a:lnTo>
                    <a:close/>
                  </a:path>
                </a:pathLst>
              </a:custGeom>
              <a:grpFill/>
              <a:ln w="12700" cap="flat">
                <a:noFill/>
                <a:miter lim="400000"/>
              </a:ln>
              <a:effectLst/>
            </p:spPr>
            <p:txBody>
              <a:bodyPr wrap="square" lIns="91439" tIns="91439" rIns="91439" bIns="91439" numCol="1" anchor="t">
                <a:noAutofit/>
              </a:bodyPr>
              <a:lstStyle/>
              <a:p>
                <a:endParaRPr dirty="0">
                  <a:latin typeface="+mn-ea"/>
                </a:endParaRPr>
              </a:p>
            </p:txBody>
          </p:sp>
          <p:sp>
            <p:nvSpPr>
              <p:cNvPr id="76" name="知鱼-6"/>
              <p:cNvSpPr/>
              <p:nvPr/>
            </p:nvSpPr>
            <p:spPr>
              <a:xfrm>
                <a:off x="12765733" y="4420103"/>
                <a:ext cx="226001" cy="226002"/>
              </a:xfrm>
              <a:custGeom>
                <a:avLst/>
                <a:gdLst/>
                <a:ahLst/>
                <a:cxnLst>
                  <a:cxn ang="0">
                    <a:pos x="wd2" y="hd2"/>
                  </a:cxn>
                  <a:cxn ang="5400000">
                    <a:pos x="wd2" y="hd2"/>
                  </a:cxn>
                  <a:cxn ang="10800000">
                    <a:pos x="wd2" y="hd2"/>
                  </a:cxn>
                  <a:cxn ang="16200000">
                    <a:pos x="wd2" y="hd2"/>
                  </a:cxn>
                </a:cxnLst>
                <a:rect l="0" t="0" r="r" b="b"/>
                <a:pathLst>
                  <a:path w="21600" h="21600" extrusionOk="0">
                    <a:moveTo>
                      <a:pt x="17788" y="0"/>
                    </a:moveTo>
                    <a:cubicBezTo>
                      <a:pt x="0" y="15671"/>
                      <a:pt x="0" y="15671"/>
                      <a:pt x="0" y="15671"/>
                    </a:cubicBezTo>
                    <a:cubicBezTo>
                      <a:pt x="0" y="21600"/>
                      <a:pt x="0" y="21600"/>
                      <a:pt x="0" y="21600"/>
                    </a:cubicBezTo>
                    <a:cubicBezTo>
                      <a:pt x="21600" y="2965"/>
                      <a:pt x="21600" y="2965"/>
                      <a:pt x="21600" y="2965"/>
                    </a:cubicBezTo>
                    <a:cubicBezTo>
                      <a:pt x="20329" y="1694"/>
                      <a:pt x="19059" y="847"/>
                      <a:pt x="17788" y="0"/>
                    </a:cubicBezTo>
                    <a:close/>
                  </a:path>
                </a:pathLst>
              </a:custGeom>
              <a:grpFill/>
              <a:ln w="12700" cap="flat">
                <a:noFill/>
                <a:miter lim="400000"/>
              </a:ln>
              <a:effectLst/>
            </p:spPr>
            <p:txBody>
              <a:bodyPr wrap="square" lIns="91439" tIns="91439" rIns="91439" bIns="91439" numCol="1" anchor="t">
                <a:noAutofit/>
              </a:bodyPr>
              <a:lstStyle/>
              <a:p>
                <a:endParaRPr dirty="0">
                  <a:latin typeface="+mn-ea"/>
                </a:endParaRPr>
              </a:p>
            </p:txBody>
          </p:sp>
          <p:sp>
            <p:nvSpPr>
              <p:cNvPr id="77" name="知鱼-7"/>
              <p:cNvSpPr/>
              <p:nvPr/>
            </p:nvSpPr>
            <p:spPr>
              <a:xfrm>
                <a:off x="12765733" y="4379826"/>
                <a:ext cx="149922" cy="149923"/>
              </a:xfrm>
              <a:custGeom>
                <a:avLst/>
                <a:gdLst/>
                <a:ahLst/>
                <a:cxnLst>
                  <a:cxn ang="0">
                    <a:pos x="wd2" y="hd2"/>
                  </a:cxn>
                  <a:cxn ang="5400000">
                    <a:pos x="wd2" y="hd2"/>
                  </a:cxn>
                  <a:cxn ang="10800000">
                    <a:pos x="wd2" y="hd2"/>
                  </a:cxn>
                  <a:cxn ang="16200000">
                    <a:pos x="wd2" y="hd2"/>
                  </a:cxn>
                </a:cxnLst>
                <a:rect l="0" t="0" r="r" b="b"/>
                <a:pathLst>
                  <a:path w="21600" h="21600" extrusionOk="0">
                    <a:moveTo>
                      <a:pt x="14612" y="0"/>
                    </a:moveTo>
                    <a:cubicBezTo>
                      <a:pt x="0" y="12706"/>
                      <a:pt x="0" y="12706"/>
                      <a:pt x="0" y="12706"/>
                    </a:cubicBezTo>
                    <a:cubicBezTo>
                      <a:pt x="0" y="21600"/>
                      <a:pt x="0" y="21600"/>
                      <a:pt x="0" y="21600"/>
                    </a:cubicBezTo>
                    <a:cubicBezTo>
                      <a:pt x="21600" y="3176"/>
                      <a:pt x="21600" y="3176"/>
                      <a:pt x="21600" y="3176"/>
                    </a:cubicBezTo>
                    <a:cubicBezTo>
                      <a:pt x="19694" y="1906"/>
                      <a:pt x="17153" y="635"/>
                      <a:pt x="14612" y="0"/>
                    </a:cubicBezTo>
                    <a:close/>
                  </a:path>
                </a:pathLst>
              </a:custGeom>
              <a:grpFill/>
              <a:ln w="12700" cap="flat">
                <a:noFill/>
                <a:miter lim="400000"/>
              </a:ln>
              <a:effectLst/>
            </p:spPr>
            <p:txBody>
              <a:bodyPr wrap="square" lIns="91439" tIns="91439" rIns="91439" bIns="91439" numCol="1" anchor="t">
                <a:noAutofit/>
              </a:bodyPr>
              <a:lstStyle/>
              <a:p>
                <a:endParaRPr dirty="0">
                  <a:latin typeface="+mn-ea"/>
                </a:endParaRPr>
              </a:p>
            </p:txBody>
          </p:sp>
          <p:sp>
            <p:nvSpPr>
              <p:cNvPr id="78" name="知鱼-8"/>
              <p:cNvSpPr/>
              <p:nvPr/>
            </p:nvSpPr>
            <p:spPr>
              <a:xfrm>
                <a:off x="12765733" y="4476045"/>
                <a:ext cx="284179" cy="241665"/>
              </a:xfrm>
              <a:custGeom>
                <a:avLst/>
                <a:gdLst/>
                <a:ahLst/>
                <a:cxnLst>
                  <a:cxn ang="0">
                    <a:pos x="wd2" y="hd2"/>
                  </a:cxn>
                  <a:cxn ang="5400000">
                    <a:pos x="wd2" y="hd2"/>
                  </a:cxn>
                  <a:cxn ang="10800000">
                    <a:pos x="wd2" y="hd2"/>
                  </a:cxn>
                  <a:cxn ang="16200000">
                    <a:pos x="wd2" y="hd2"/>
                  </a:cxn>
                </a:cxnLst>
                <a:rect l="0" t="0" r="r" b="b"/>
                <a:pathLst>
                  <a:path w="21600" h="21600" extrusionOk="0">
                    <a:moveTo>
                      <a:pt x="21600" y="3200"/>
                    </a:moveTo>
                    <a:cubicBezTo>
                      <a:pt x="20925" y="2000"/>
                      <a:pt x="19912" y="800"/>
                      <a:pt x="19237" y="0"/>
                    </a:cubicBezTo>
                    <a:cubicBezTo>
                      <a:pt x="0" y="19600"/>
                      <a:pt x="0" y="19600"/>
                      <a:pt x="0" y="19600"/>
                    </a:cubicBezTo>
                    <a:cubicBezTo>
                      <a:pt x="0" y="21600"/>
                      <a:pt x="0" y="21600"/>
                      <a:pt x="0" y="21600"/>
                    </a:cubicBezTo>
                    <a:cubicBezTo>
                      <a:pt x="3713" y="21600"/>
                      <a:pt x="3713" y="21600"/>
                      <a:pt x="3713" y="21600"/>
                    </a:cubicBezTo>
                    <a:lnTo>
                      <a:pt x="21600" y="3200"/>
                    </a:lnTo>
                    <a:close/>
                  </a:path>
                </a:pathLst>
              </a:custGeom>
              <a:grpFill/>
              <a:ln w="12700" cap="flat">
                <a:noFill/>
                <a:miter lim="400000"/>
              </a:ln>
              <a:effectLst/>
            </p:spPr>
            <p:txBody>
              <a:bodyPr wrap="square" lIns="91439" tIns="91439" rIns="91439" bIns="91439" numCol="1" anchor="t">
                <a:noAutofit/>
              </a:bodyPr>
              <a:lstStyle/>
              <a:p>
                <a:endParaRPr dirty="0">
                  <a:latin typeface="+mn-ea"/>
                </a:endParaRPr>
              </a:p>
            </p:txBody>
          </p:sp>
          <p:sp>
            <p:nvSpPr>
              <p:cNvPr id="79" name="知鱼-9"/>
              <p:cNvSpPr/>
              <p:nvPr/>
            </p:nvSpPr>
            <p:spPr>
              <a:xfrm>
                <a:off x="12369673" y="4357450"/>
                <a:ext cx="360258" cy="608636"/>
              </a:xfrm>
              <a:custGeom>
                <a:avLst/>
                <a:gdLst/>
                <a:ahLst/>
                <a:cxnLst>
                  <a:cxn ang="0">
                    <a:pos x="wd2" y="hd2"/>
                  </a:cxn>
                  <a:cxn ang="5400000">
                    <a:pos x="wd2" y="hd2"/>
                  </a:cxn>
                  <a:cxn ang="10800000">
                    <a:pos x="wd2" y="hd2"/>
                  </a:cxn>
                  <a:cxn ang="16200000">
                    <a:pos x="wd2" y="hd2"/>
                  </a:cxn>
                </a:cxnLst>
                <a:rect l="0" t="0" r="r" b="b"/>
                <a:pathLst>
                  <a:path w="21600" h="21600" extrusionOk="0">
                    <a:moveTo>
                      <a:pt x="21600" y="13086"/>
                    </a:moveTo>
                    <a:cubicBezTo>
                      <a:pt x="21600" y="0"/>
                      <a:pt x="21600" y="0"/>
                      <a:pt x="21600" y="0"/>
                    </a:cubicBezTo>
                    <a:cubicBezTo>
                      <a:pt x="9600" y="473"/>
                      <a:pt x="0" y="6149"/>
                      <a:pt x="0" y="13401"/>
                    </a:cubicBezTo>
                    <a:cubicBezTo>
                      <a:pt x="0" y="16555"/>
                      <a:pt x="1867" y="19393"/>
                      <a:pt x="4800" y="21600"/>
                    </a:cubicBezTo>
                    <a:lnTo>
                      <a:pt x="21600" y="13086"/>
                    </a:lnTo>
                    <a:close/>
                  </a:path>
                </a:pathLst>
              </a:custGeom>
              <a:grpFill/>
              <a:ln w="12700" cap="flat">
                <a:noFill/>
                <a:miter lim="400000"/>
              </a:ln>
              <a:effectLst/>
            </p:spPr>
            <p:txBody>
              <a:bodyPr wrap="square" lIns="91439" tIns="91439" rIns="91439" bIns="91439" numCol="1" anchor="t">
                <a:noAutofit/>
              </a:bodyPr>
              <a:lstStyle/>
              <a:p>
                <a:endParaRPr dirty="0">
                  <a:latin typeface="+mn-ea"/>
                </a:endParaRPr>
              </a:p>
            </p:txBody>
          </p:sp>
          <p:sp>
            <p:nvSpPr>
              <p:cNvPr id="80" name="知鱼-10"/>
              <p:cNvSpPr/>
              <p:nvPr/>
            </p:nvSpPr>
            <p:spPr>
              <a:xfrm>
                <a:off x="12472604" y="4753510"/>
                <a:ext cx="648913" cy="358021"/>
              </a:xfrm>
              <a:custGeom>
                <a:avLst/>
                <a:gdLst/>
                <a:ahLst/>
                <a:cxnLst>
                  <a:cxn ang="0">
                    <a:pos x="wd2" y="hd2"/>
                  </a:cxn>
                  <a:cxn ang="5400000">
                    <a:pos x="wd2" y="hd2"/>
                  </a:cxn>
                  <a:cxn ang="10800000">
                    <a:pos x="wd2" y="hd2"/>
                  </a:cxn>
                  <a:cxn ang="16200000">
                    <a:pos x="wd2" y="hd2"/>
                  </a:cxn>
                </a:cxnLst>
                <a:rect l="0" t="0" r="r" b="b"/>
                <a:pathLst>
                  <a:path w="21600" h="21600" extrusionOk="0">
                    <a:moveTo>
                      <a:pt x="9321" y="0"/>
                    </a:moveTo>
                    <a:cubicBezTo>
                      <a:pt x="0" y="14400"/>
                      <a:pt x="0" y="14400"/>
                      <a:pt x="0" y="14400"/>
                    </a:cubicBezTo>
                    <a:cubicBezTo>
                      <a:pt x="2367" y="18667"/>
                      <a:pt x="5474" y="21600"/>
                      <a:pt x="9173" y="21600"/>
                    </a:cubicBezTo>
                    <a:cubicBezTo>
                      <a:pt x="15830" y="21600"/>
                      <a:pt x="21304" y="12000"/>
                      <a:pt x="21600" y="0"/>
                    </a:cubicBezTo>
                    <a:lnTo>
                      <a:pt x="9321" y="0"/>
                    </a:lnTo>
                    <a:close/>
                  </a:path>
                </a:pathLst>
              </a:custGeom>
              <a:grpFill/>
              <a:ln w="12700" cap="flat">
                <a:noFill/>
                <a:miter lim="400000"/>
              </a:ln>
              <a:effectLst/>
            </p:spPr>
            <p:txBody>
              <a:bodyPr wrap="square" lIns="91439" tIns="91439" rIns="91439" bIns="91439" numCol="1" anchor="t">
                <a:noAutofit/>
              </a:bodyPr>
              <a:lstStyle/>
              <a:p>
                <a:endParaRPr dirty="0">
                  <a:latin typeface="+mn-ea"/>
                </a:endParaRPr>
              </a:p>
            </p:txBody>
          </p:sp>
        </p:grpSp>
        <p:sp>
          <p:nvSpPr>
            <p:cNvPr id="12" name="知鱼-11"/>
            <p:cNvSpPr txBox="1"/>
            <p:nvPr/>
          </p:nvSpPr>
          <p:spPr>
            <a:xfrm>
              <a:off x="1465968" y="4653832"/>
              <a:ext cx="836742"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en-US" altLang="zh-CN" b="1" dirty="0">
                  <a:solidFill>
                    <a:schemeClr val="bg1"/>
                  </a:solidFill>
                  <a:latin typeface="+mn-ea"/>
                </a:rPr>
                <a:t>20XX</a:t>
              </a:r>
              <a:endParaRPr lang="zh-CN" altLang="en-US" b="1" dirty="0">
                <a:solidFill>
                  <a:schemeClr val="bg1"/>
                </a:solidFill>
                <a:latin typeface="+mn-ea"/>
              </a:endParaRPr>
            </a:p>
          </p:txBody>
        </p:sp>
        <p:grpSp>
          <p:nvGrpSpPr>
            <p:cNvPr id="13" name="组合 12"/>
            <p:cNvGrpSpPr/>
            <p:nvPr/>
          </p:nvGrpSpPr>
          <p:grpSpPr>
            <a:xfrm>
              <a:off x="1047632" y="2441383"/>
              <a:ext cx="1712402" cy="1784864"/>
              <a:chOff x="934429" y="1351461"/>
              <a:chExt cx="1712402" cy="1784864"/>
            </a:xfrm>
          </p:grpSpPr>
          <p:sp>
            <p:nvSpPr>
              <p:cNvPr id="71" name="知鱼-12"/>
              <p:cNvSpPr txBox="1"/>
              <p:nvPr/>
            </p:nvSpPr>
            <p:spPr>
              <a:xfrm>
                <a:off x="934429" y="1351461"/>
                <a:ext cx="1617197"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latin typeface="+mn-ea"/>
                  </a:rPr>
                  <a:t>输入标题内容</a:t>
                </a:r>
                <a:endParaRPr lang="zh-CN" altLang="en-US" sz="1600" dirty="0">
                  <a:latin typeface="+mn-ea"/>
                </a:endParaRPr>
              </a:p>
            </p:txBody>
          </p:sp>
          <p:sp>
            <p:nvSpPr>
              <p:cNvPr id="72" name="知鱼-13"/>
              <p:cNvSpPr txBox="1"/>
              <p:nvPr/>
            </p:nvSpPr>
            <p:spPr>
              <a:xfrm>
                <a:off x="934429" y="1666692"/>
                <a:ext cx="1712402" cy="1469633"/>
              </a:xfrm>
              <a:prstGeom prst="rect">
                <a:avLst/>
              </a:prstGeom>
              <a:noFill/>
            </p:spPr>
            <p:txBody>
              <a:bodyPr wrap="square" rtlCol="0">
                <a:spAutoFit/>
              </a:bodyPr>
              <a:lstStyle>
                <a:defPPr>
                  <a:defRPr lang="zh-CN"/>
                </a:defPPr>
                <a:lvl1pPr algn="dist">
                  <a:defRPr>
                    <a:latin typeface="华文仿宋" panose="02010600040101010101" pitchFamily="2" charset="-122"/>
                    <a:ea typeface="华文仿宋" panose="02010600040101010101" pitchFamily="2" charset="-122"/>
                  </a:defRPr>
                </a:lvl1pPr>
              </a:lstStyle>
              <a:p>
                <a:pPr algn="l">
                  <a:lnSpc>
                    <a:spcPts val="1800"/>
                  </a:lnSpc>
                </a:pPr>
                <a:r>
                  <a:rPr lang="zh-CN" altLang="en-US" sz="1300" dirty="0">
                    <a:latin typeface="+mn-ea"/>
                    <a:ea typeface="+mn-ea"/>
                    <a:cs typeface="Calibri" panose="020F0502020204030204" pitchFamily="34" charset="0"/>
                  </a:rPr>
                  <a:t>请点击此处请输入文本内容，或直接复制粘贴至此位置，模板字体大小颜色均可修改，请点击此处请输入文本内容</a:t>
                </a:r>
                <a:endParaRPr lang="en-US" altLang="zh-CN" sz="1300" dirty="0">
                  <a:latin typeface="+mn-ea"/>
                  <a:ea typeface="+mn-ea"/>
                  <a:cs typeface="Calibri" panose="020F0502020204030204" pitchFamily="34" charset="0"/>
                </a:endParaRPr>
              </a:p>
            </p:txBody>
          </p:sp>
        </p:grpSp>
        <p:sp>
          <p:nvSpPr>
            <p:cNvPr id="14" name="知鱼-14"/>
            <p:cNvSpPr/>
            <p:nvPr/>
          </p:nvSpPr>
          <p:spPr>
            <a:xfrm>
              <a:off x="2909418" y="4569142"/>
              <a:ext cx="2196000" cy="504000"/>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n-ea"/>
              </a:endParaRPr>
            </a:p>
          </p:txBody>
        </p:sp>
        <p:cxnSp>
          <p:nvCxnSpPr>
            <p:cNvPr id="15" name="知鱼-15"/>
            <p:cNvCxnSpPr/>
            <p:nvPr/>
          </p:nvCxnSpPr>
          <p:spPr>
            <a:xfrm>
              <a:off x="2917038" y="2375714"/>
              <a:ext cx="0" cy="2193428"/>
            </a:xfrm>
            <a:prstGeom prst="line">
              <a:avLst/>
            </a:prstGeom>
            <a:ln w="12700">
              <a:solidFill>
                <a:schemeClr val="accent2"/>
              </a:solidFill>
              <a:headEnd type="oval" w="lg" len="lg"/>
            </a:ln>
          </p:spPr>
          <p:style>
            <a:lnRef idx="1">
              <a:schemeClr val="accent1"/>
            </a:lnRef>
            <a:fillRef idx="0">
              <a:schemeClr val="accent1"/>
            </a:fillRef>
            <a:effectRef idx="0">
              <a:schemeClr val="accent1"/>
            </a:effectRef>
            <a:fontRef idx="minor">
              <a:schemeClr val="tx1"/>
            </a:fontRef>
          </p:style>
        </p:cxnSp>
        <p:sp>
          <p:nvSpPr>
            <p:cNvPr id="16" name="知鱼-16"/>
            <p:cNvSpPr txBox="1"/>
            <p:nvPr/>
          </p:nvSpPr>
          <p:spPr>
            <a:xfrm>
              <a:off x="3580518" y="4653832"/>
              <a:ext cx="836742"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en-US" altLang="zh-CN" b="1" dirty="0">
                  <a:solidFill>
                    <a:schemeClr val="bg1"/>
                  </a:solidFill>
                  <a:latin typeface="+mn-ea"/>
                </a:rPr>
                <a:t>20XX</a:t>
              </a:r>
              <a:endParaRPr lang="zh-CN" altLang="en-US" b="1" dirty="0">
                <a:solidFill>
                  <a:schemeClr val="bg1"/>
                </a:solidFill>
                <a:latin typeface="+mn-ea"/>
              </a:endParaRPr>
            </a:p>
          </p:txBody>
        </p:sp>
        <p:grpSp>
          <p:nvGrpSpPr>
            <p:cNvPr id="17" name="组合 16"/>
            <p:cNvGrpSpPr/>
            <p:nvPr/>
          </p:nvGrpSpPr>
          <p:grpSpPr>
            <a:xfrm>
              <a:off x="3162182" y="2441383"/>
              <a:ext cx="1712402" cy="1784864"/>
              <a:chOff x="934429" y="1351461"/>
              <a:chExt cx="1712402" cy="1784864"/>
            </a:xfrm>
          </p:grpSpPr>
          <p:sp>
            <p:nvSpPr>
              <p:cNvPr id="69" name="知鱼-17"/>
              <p:cNvSpPr txBox="1"/>
              <p:nvPr/>
            </p:nvSpPr>
            <p:spPr>
              <a:xfrm>
                <a:off x="934429" y="1351461"/>
                <a:ext cx="1617197"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latin typeface="+mn-ea"/>
                  </a:rPr>
                  <a:t>输入标题内容</a:t>
                </a:r>
                <a:endParaRPr lang="zh-CN" altLang="en-US" sz="1600" dirty="0">
                  <a:latin typeface="+mn-ea"/>
                </a:endParaRPr>
              </a:p>
            </p:txBody>
          </p:sp>
          <p:sp>
            <p:nvSpPr>
              <p:cNvPr id="70" name="知鱼-18"/>
              <p:cNvSpPr txBox="1"/>
              <p:nvPr/>
            </p:nvSpPr>
            <p:spPr>
              <a:xfrm>
                <a:off x="934429" y="1666692"/>
                <a:ext cx="1712402" cy="1469633"/>
              </a:xfrm>
              <a:prstGeom prst="rect">
                <a:avLst/>
              </a:prstGeom>
              <a:noFill/>
            </p:spPr>
            <p:txBody>
              <a:bodyPr wrap="square" rtlCol="0">
                <a:spAutoFit/>
              </a:bodyPr>
              <a:lstStyle>
                <a:defPPr>
                  <a:defRPr lang="zh-CN"/>
                </a:defPPr>
                <a:lvl1pPr algn="dist">
                  <a:defRPr>
                    <a:latin typeface="华文仿宋" panose="02010600040101010101" pitchFamily="2" charset="-122"/>
                    <a:ea typeface="华文仿宋" panose="02010600040101010101" pitchFamily="2" charset="-122"/>
                  </a:defRPr>
                </a:lvl1pPr>
              </a:lstStyle>
              <a:p>
                <a:pPr algn="l">
                  <a:lnSpc>
                    <a:spcPts val="1800"/>
                  </a:lnSpc>
                </a:pPr>
                <a:r>
                  <a:rPr lang="zh-CN" altLang="en-US" sz="1300" dirty="0">
                    <a:latin typeface="+mn-ea"/>
                    <a:ea typeface="+mn-ea"/>
                    <a:cs typeface="Calibri" panose="020F0502020204030204" pitchFamily="34" charset="0"/>
                  </a:rPr>
                  <a:t>请点击此处请输入文本内容，或直接复制粘贴至此位置，模板字体大小颜色均可修改，请点击此处请输入文本内容</a:t>
                </a:r>
                <a:endParaRPr lang="en-US" altLang="zh-CN" sz="1300" dirty="0">
                  <a:latin typeface="+mn-ea"/>
                  <a:ea typeface="+mn-ea"/>
                  <a:cs typeface="Calibri" panose="020F0502020204030204" pitchFamily="34" charset="0"/>
                </a:endParaRPr>
              </a:p>
            </p:txBody>
          </p:sp>
        </p:grpSp>
        <p:sp>
          <p:nvSpPr>
            <p:cNvPr id="18" name="知鱼-19"/>
            <p:cNvSpPr/>
            <p:nvPr/>
          </p:nvSpPr>
          <p:spPr>
            <a:xfrm>
              <a:off x="5023968" y="4569142"/>
              <a:ext cx="2196000" cy="504000"/>
            </a:xfrm>
            <a:prstGeom prst="chevr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n-ea"/>
              </a:endParaRPr>
            </a:p>
          </p:txBody>
        </p:sp>
        <p:cxnSp>
          <p:nvCxnSpPr>
            <p:cNvPr id="19" name="知鱼-20"/>
            <p:cNvCxnSpPr/>
            <p:nvPr/>
          </p:nvCxnSpPr>
          <p:spPr>
            <a:xfrm>
              <a:off x="5031588" y="2375714"/>
              <a:ext cx="0" cy="2193428"/>
            </a:xfrm>
            <a:prstGeom prst="line">
              <a:avLst/>
            </a:prstGeom>
            <a:ln w="12700">
              <a:solidFill>
                <a:schemeClr val="accent3"/>
              </a:solidFill>
              <a:headEnd type="oval" w="lg" len="lg"/>
            </a:ln>
          </p:spPr>
          <p:style>
            <a:lnRef idx="1">
              <a:schemeClr val="accent1"/>
            </a:lnRef>
            <a:fillRef idx="0">
              <a:schemeClr val="accent1"/>
            </a:fillRef>
            <a:effectRef idx="0">
              <a:schemeClr val="accent1"/>
            </a:effectRef>
            <a:fontRef idx="minor">
              <a:schemeClr val="tx1"/>
            </a:fontRef>
          </p:style>
        </p:cxnSp>
        <p:sp>
          <p:nvSpPr>
            <p:cNvPr id="20" name="知鱼-21"/>
            <p:cNvSpPr txBox="1"/>
            <p:nvPr/>
          </p:nvSpPr>
          <p:spPr>
            <a:xfrm>
              <a:off x="5695068" y="4653832"/>
              <a:ext cx="836742"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en-US" altLang="zh-CN" b="1" dirty="0">
                  <a:solidFill>
                    <a:schemeClr val="bg1"/>
                  </a:solidFill>
                  <a:latin typeface="+mn-ea"/>
                </a:rPr>
                <a:t>20XX</a:t>
              </a:r>
              <a:endParaRPr lang="zh-CN" altLang="en-US" b="1" dirty="0">
                <a:solidFill>
                  <a:schemeClr val="bg1"/>
                </a:solidFill>
                <a:latin typeface="+mn-ea"/>
              </a:endParaRPr>
            </a:p>
          </p:txBody>
        </p:sp>
        <p:grpSp>
          <p:nvGrpSpPr>
            <p:cNvPr id="22" name="组合 21"/>
            <p:cNvGrpSpPr/>
            <p:nvPr/>
          </p:nvGrpSpPr>
          <p:grpSpPr>
            <a:xfrm>
              <a:off x="5276732" y="2441383"/>
              <a:ext cx="1712402" cy="1784864"/>
              <a:chOff x="934429" y="1351461"/>
              <a:chExt cx="1712402" cy="1784864"/>
            </a:xfrm>
          </p:grpSpPr>
          <p:sp>
            <p:nvSpPr>
              <p:cNvPr id="67" name="知鱼-22"/>
              <p:cNvSpPr txBox="1"/>
              <p:nvPr/>
            </p:nvSpPr>
            <p:spPr>
              <a:xfrm>
                <a:off x="934429" y="1351461"/>
                <a:ext cx="1617197"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latin typeface="+mn-ea"/>
                  </a:rPr>
                  <a:t>输入标题内容</a:t>
                </a:r>
                <a:endParaRPr lang="zh-CN" altLang="en-US" sz="1600" dirty="0">
                  <a:latin typeface="+mn-ea"/>
                </a:endParaRPr>
              </a:p>
            </p:txBody>
          </p:sp>
          <p:sp>
            <p:nvSpPr>
              <p:cNvPr id="68" name="知鱼-23"/>
              <p:cNvSpPr txBox="1"/>
              <p:nvPr/>
            </p:nvSpPr>
            <p:spPr>
              <a:xfrm>
                <a:off x="934429" y="1666692"/>
                <a:ext cx="1712402" cy="1469633"/>
              </a:xfrm>
              <a:prstGeom prst="rect">
                <a:avLst/>
              </a:prstGeom>
              <a:noFill/>
            </p:spPr>
            <p:txBody>
              <a:bodyPr wrap="square" rtlCol="0">
                <a:spAutoFit/>
              </a:bodyPr>
              <a:lstStyle>
                <a:defPPr>
                  <a:defRPr lang="zh-CN"/>
                </a:defPPr>
                <a:lvl1pPr algn="dist">
                  <a:defRPr>
                    <a:latin typeface="华文仿宋" panose="02010600040101010101" pitchFamily="2" charset="-122"/>
                    <a:ea typeface="华文仿宋" panose="02010600040101010101" pitchFamily="2" charset="-122"/>
                  </a:defRPr>
                </a:lvl1pPr>
              </a:lstStyle>
              <a:p>
                <a:pPr algn="l">
                  <a:lnSpc>
                    <a:spcPts val="1800"/>
                  </a:lnSpc>
                </a:pPr>
                <a:r>
                  <a:rPr lang="zh-CN" altLang="en-US" sz="1300" dirty="0">
                    <a:latin typeface="+mn-ea"/>
                    <a:ea typeface="+mn-ea"/>
                    <a:cs typeface="Calibri" panose="020F0502020204030204" pitchFamily="34" charset="0"/>
                  </a:rPr>
                  <a:t>请点击此处请输入文本内容，或直接复制粘贴至此位置，模板字体大小颜色均可修改，请点击此处请输入文本内容</a:t>
                </a:r>
                <a:endParaRPr lang="en-US" altLang="zh-CN" sz="1300" dirty="0">
                  <a:latin typeface="+mn-ea"/>
                  <a:ea typeface="+mn-ea"/>
                  <a:cs typeface="Calibri" panose="020F0502020204030204" pitchFamily="34" charset="0"/>
                </a:endParaRPr>
              </a:p>
            </p:txBody>
          </p:sp>
        </p:grpSp>
        <p:sp>
          <p:nvSpPr>
            <p:cNvPr id="24" name="知鱼-24"/>
            <p:cNvSpPr/>
            <p:nvPr/>
          </p:nvSpPr>
          <p:spPr>
            <a:xfrm>
              <a:off x="7138518" y="4569142"/>
              <a:ext cx="2196000" cy="504000"/>
            </a:xfrm>
            <a:prstGeom prst="chevr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n-ea"/>
              </a:endParaRPr>
            </a:p>
          </p:txBody>
        </p:sp>
        <p:cxnSp>
          <p:nvCxnSpPr>
            <p:cNvPr id="25" name="知鱼-25"/>
            <p:cNvCxnSpPr/>
            <p:nvPr/>
          </p:nvCxnSpPr>
          <p:spPr>
            <a:xfrm>
              <a:off x="7146138" y="2375714"/>
              <a:ext cx="0" cy="2193428"/>
            </a:xfrm>
            <a:prstGeom prst="line">
              <a:avLst/>
            </a:prstGeom>
            <a:ln w="12700">
              <a:solidFill>
                <a:schemeClr val="accent4"/>
              </a:solidFill>
              <a:headEnd type="oval" w="lg" len="lg"/>
            </a:ln>
          </p:spPr>
          <p:style>
            <a:lnRef idx="1">
              <a:schemeClr val="accent1"/>
            </a:lnRef>
            <a:fillRef idx="0">
              <a:schemeClr val="accent1"/>
            </a:fillRef>
            <a:effectRef idx="0">
              <a:schemeClr val="accent1"/>
            </a:effectRef>
            <a:fontRef idx="minor">
              <a:schemeClr val="tx1"/>
            </a:fontRef>
          </p:style>
        </p:cxnSp>
        <p:sp>
          <p:nvSpPr>
            <p:cNvPr id="26" name="知鱼-26"/>
            <p:cNvSpPr txBox="1"/>
            <p:nvPr/>
          </p:nvSpPr>
          <p:spPr>
            <a:xfrm>
              <a:off x="7809618" y="4653832"/>
              <a:ext cx="836742"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en-US" altLang="zh-CN" b="1" dirty="0">
                  <a:solidFill>
                    <a:schemeClr val="bg1"/>
                  </a:solidFill>
                  <a:latin typeface="+mn-ea"/>
                </a:rPr>
                <a:t>20XX</a:t>
              </a:r>
              <a:endParaRPr lang="zh-CN" altLang="en-US" b="1" dirty="0">
                <a:solidFill>
                  <a:schemeClr val="bg1"/>
                </a:solidFill>
                <a:latin typeface="+mn-ea"/>
              </a:endParaRPr>
            </a:p>
          </p:txBody>
        </p:sp>
        <p:grpSp>
          <p:nvGrpSpPr>
            <p:cNvPr id="27" name="组合 26"/>
            <p:cNvGrpSpPr/>
            <p:nvPr/>
          </p:nvGrpSpPr>
          <p:grpSpPr>
            <a:xfrm>
              <a:off x="7391282" y="2441383"/>
              <a:ext cx="1712402" cy="1784864"/>
              <a:chOff x="934429" y="1351461"/>
              <a:chExt cx="1712402" cy="1784864"/>
            </a:xfrm>
          </p:grpSpPr>
          <p:sp>
            <p:nvSpPr>
              <p:cNvPr id="65" name="知鱼-27"/>
              <p:cNvSpPr txBox="1"/>
              <p:nvPr/>
            </p:nvSpPr>
            <p:spPr>
              <a:xfrm>
                <a:off x="934429" y="1351461"/>
                <a:ext cx="1617197"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latin typeface="+mn-ea"/>
                  </a:rPr>
                  <a:t>输入标题内容</a:t>
                </a:r>
                <a:endParaRPr lang="zh-CN" altLang="en-US" sz="1600" dirty="0">
                  <a:latin typeface="+mn-ea"/>
                </a:endParaRPr>
              </a:p>
            </p:txBody>
          </p:sp>
          <p:sp>
            <p:nvSpPr>
              <p:cNvPr id="66" name="知鱼-28"/>
              <p:cNvSpPr txBox="1"/>
              <p:nvPr/>
            </p:nvSpPr>
            <p:spPr>
              <a:xfrm>
                <a:off x="934429" y="1666692"/>
                <a:ext cx="1712402" cy="1469633"/>
              </a:xfrm>
              <a:prstGeom prst="rect">
                <a:avLst/>
              </a:prstGeom>
              <a:noFill/>
            </p:spPr>
            <p:txBody>
              <a:bodyPr wrap="square" rtlCol="0">
                <a:spAutoFit/>
              </a:bodyPr>
              <a:lstStyle>
                <a:defPPr>
                  <a:defRPr lang="zh-CN"/>
                </a:defPPr>
                <a:lvl1pPr algn="dist">
                  <a:defRPr>
                    <a:latin typeface="华文仿宋" panose="02010600040101010101" pitchFamily="2" charset="-122"/>
                    <a:ea typeface="华文仿宋" panose="02010600040101010101" pitchFamily="2" charset="-122"/>
                  </a:defRPr>
                </a:lvl1pPr>
              </a:lstStyle>
              <a:p>
                <a:pPr algn="l">
                  <a:lnSpc>
                    <a:spcPts val="1800"/>
                  </a:lnSpc>
                </a:pPr>
                <a:r>
                  <a:rPr lang="zh-CN" altLang="en-US" sz="1300" dirty="0">
                    <a:latin typeface="+mn-ea"/>
                    <a:ea typeface="+mn-ea"/>
                    <a:cs typeface="Calibri" panose="020F0502020204030204" pitchFamily="34" charset="0"/>
                  </a:rPr>
                  <a:t>请点击此处请输入文本内容，或直接复制粘贴至此位置，模板字体大小颜色均可修改，请点击此处请输入文本内容</a:t>
                </a:r>
                <a:endParaRPr lang="en-US" altLang="zh-CN" sz="1300" dirty="0">
                  <a:latin typeface="+mn-ea"/>
                  <a:ea typeface="+mn-ea"/>
                  <a:cs typeface="Calibri" panose="020F0502020204030204" pitchFamily="34" charset="0"/>
                </a:endParaRPr>
              </a:p>
            </p:txBody>
          </p:sp>
        </p:grpSp>
        <p:sp>
          <p:nvSpPr>
            <p:cNvPr id="28" name="知鱼-29"/>
            <p:cNvSpPr/>
            <p:nvPr/>
          </p:nvSpPr>
          <p:spPr>
            <a:xfrm>
              <a:off x="9253068" y="4569142"/>
              <a:ext cx="2196000" cy="504000"/>
            </a:xfrm>
            <a:prstGeom prst="chevro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n-ea"/>
              </a:endParaRPr>
            </a:p>
          </p:txBody>
        </p:sp>
        <p:cxnSp>
          <p:nvCxnSpPr>
            <p:cNvPr id="29" name="知鱼-30"/>
            <p:cNvCxnSpPr/>
            <p:nvPr/>
          </p:nvCxnSpPr>
          <p:spPr>
            <a:xfrm>
              <a:off x="9260688" y="2375714"/>
              <a:ext cx="0" cy="2193428"/>
            </a:xfrm>
            <a:prstGeom prst="line">
              <a:avLst/>
            </a:prstGeom>
            <a:ln w="12700">
              <a:solidFill>
                <a:schemeClr val="accent5"/>
              </a:solidFill>
              <a:headEnd type="oval" w="lg" len="lg"/>
            </a:ln>
          </p:spPr>
          <p:style>
            <a:lnRef idx="1">
              <a:schemeClr val="accent1"/>
            </a:lnRef>
            <a:fillRef idx="0">
              <a:schemeClr val="accent1"/>
            </a:fillRef>
            <a:effectRef idx="0">
              <a:schemeClr val="accent1"/>
            </a:effectRef>
            <a:fontRef idx="minor">
              <a:schemeClr val="tx1"/>
            </a:fontRef>
          </p:style>
        </p:cxnSp>
        <p:sp>
          <p:nvSpPr>
            <p:cNvPr id="30" name="知鱼-31"/>
            <p:cNvSpPr txBox="1"/>
            <p:nvPr/>
          </p:nvSpPr>
          <p:spPr>
            <a:xfrm>
              <a:off x="9924168" y="4653832"/>
              <a:ext cx="836742"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en-US" altLang="zh-CN" b="1" dirty="0">
                  <a:solidFill>
                    <a:schemeClr val="bg1"/>
                  </a:solidFill>
                  <a:latin typeface="+mn-ea"/>
                </a:rPr>
                <a:t>20XX</a:t>
              </a:r>
              <a:endParaRPr lang="zh-CN" altLang="en-US" b="1" dirty="0">
                <a:solidFill>
                  <a:schemeClr val="bg1"/>
                </a:solidFill>
                <a:latin typeface="+mn-ea"/>
              </a:endParaRPr>
            </a:p>
          </p:txBody>
        </p:sp>
        <p:grpSp>
          <p:nvGrpSpPr>
            <p:cNvPr id="31" name="组合 30"/>
            <p:cNvGrpSpPr/>
            <p:nvPr/>
          </p:nvGrpSpPr>
          <p:grpSpPr>
            <a:xfrm>
              <a:off x="9505832" y="2441383"/>
              <a:ext cx="1712402" cy="1784864"/>
              <a:chOff x="934429" y="1351461"/>
              <a:chExt cx="1712402" cy="1784864"/>
            </a:xfrm>
          </p:grpSpPr>
          <p:sp>
            <p:nvSpPr>
              <p:cNvPr id="63" name="知鱼-32"/>
              <p:cNvSpPr txBox="1"/>
              <p:nvPr/>
            </p:nvSpPr>
            <p:spPr>
              <a:xfrm>
                <a:off x="934429" y="1351461"/>
                <a:ext cx="1617197"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latin typeface="+mn-ea"/>
                  </a:rPr>
                  <a:t>输入标题内容</a:t>
                </a:r>
                <a:endParaRPr lang="zh-CN" altLang="en-US" sz="1600" dirty="0">
                  <a:latin typeface="+mn-ea"/>
                </a:endParaRPr>
              </a:p>
            </p:txBody>
          </p:sp>
          <p:sp>
            <p:nvSpPr>
              <p:cNvPr id="64" name="知鱼-33"/>
              <p:cNvSpPr txBox="1"/>
              <p:nvPr/>
            </p:nvSpPr>
            <p:spPr>
              <a:xfrm>
                <a:off x="934429" y="1666692"/>
                <a:ext cx="1712402" cy="1469633"/>
              </a:xfrm>
              <a:prstGeom prst="rect">
                <a:avLst/>
              </a:prstGeom>
              <a:noFill/>
            </p:spPr>
            <p:txBody>
              <a:bodyPr wrap="square" rtlCol="0">
                <a:spAutoFit/>
              </a:bodyPr>
              <a:lstStyle>
                <a:defPPr>
                  <a:defRPr lang="zh-CN"/>
                </a:defPPr>
                <a:lvl1pPr algn="dist">
                  <a:defRPr>
                    <a:latin typeface="华文仿宋" panose="02010600040101010101" pitchFamily="2" charset="-122"/>
                    <a:ea typeface="华文仿宋" panose="02010600040101010101" pitchFamily="2" charset="-122"/>
                  </a:defRPr>
                </a:lvl1pPr>
              </a:lstStyle>
              <a:p>
                <a:pPr algn="l">
                  <a:lnSpc>
                    <a:spcPts val="1800"/>
                  </a:lnSpc>
                </a:pPr>
                <a:r>
                  <a:rPr lang="zh-CN" altLang="en-US" sz="1300" dirty="0">
                    <a:latin typeface="+mn-ea"/>
                    <a:ea typeface="+mn-ea"/>
                    <a:cs typeface="Calibri" panose="020F0502020204030204" pitchFamily="34" charset="0"/>
                  </a:rPr>
                  <a:t>请点击此处请输入文本内容，或直接复制粘贴至此位置，模板字体大小颜色均可修改，请点击此处请输入文本内容</a:t>
                </a:r>
                <a:endParaRPr lang="en-US" altLang="zh-CN" sz="1300" dirty="0">
                  <a:latin typeface="+mn-ea"/>
                  <a:ea typeface="+mn-ea"/>
                  <a:cs typeface="Calibri" panose="020F0502020204030204" pitchFamily="34" charset="0"/>
                </a:endParaRPr>
              </a:p>
            </p:txBody>
          </p:sp>
        </p:grpSp>
        <p:grpSp>
          <p:nvGrpSpPr>
            <p:cNvPr id="32" name="组合 31"/>
            <p:cNvGrpSpPr/>
            <p:nvPr/>
          </p:nvGrpSpPr>
          <p:grpSpPr>
            <a:xfrm>
              <a:off x="8017279" y="5355558"/>
              <a:ext cx="445069" cy="361964"/>
              <a:chOff x="16119938" y="4402203"/>
              <a:chExt cx="760794" cy="675764"/>
            </a:xfrm>
            <a:solidFill>
              <a:schemeClr val="accent4"/>
            </a:solidFill>
          </p:grpSpPr>
          <p:sp>
            <p:nvSpPr>
              <p:cNvPr id="50" name="知鱼-34"/>
              <p:cNvSpPr/>
              <p:nvPr/>
            </p:nvSpPr>
            <p:spPr>
              <a:xfrm>
                <a:off x="16119938" y="4402203"/>
                <a:ext cx="760794" cy="675764"/>
              </a:xfrm>
              <a:custGeom>
                <a:avLst/>
                <a:gdLst/>
                <a:ahLst/>
                <a:cxnLst>
                  <a:cxn ang="0">
                    <a:pos x="wd2" y="hd2"/>
                  </a:cxn>
                  <a:cxn ang="5400000">
                    <a:pos x="wd2" y="hd2"/>
                  </a:cxn>
                  <a:cxn ang="10800000">
                    <a:pos x="wd2" y="hd2"/>
                  </a:cxn>
                  <a:cxn ang="16200000">
                    <a:pos x="wd2" y="hd2"/>
                  </a:cxn>
                </a:cxnLst>
                <a:rect l="0" t="0" r="r" b="b"/>
                <a:pathLst>
                  <a:path w="21600" h="21600" extrusionOk="0">
                    <a:moveTo>
                      <a:pt x="20842" y="0"/>
                    </a:moveTo>
                    <a:cubicBezTo>
                      <a:pt x="632" y="0"/>
                      <a:pt x="632" y="0"/>
                      <a:pt x="632" y="0"/>
                    </a:cubicBezTo>
                    <a:cubicBezTo>
                      <a:pt x="253" y="0"/>
                      <a:pt x="0" y="426"/>
                      <a:pt x="0" y="853"/>
                    </a:cubicBezTo>
                    <a:cubicBezTo>
                      <a:pt x="0" y="20889"/>
                      <a:pt x="0" y="20889"/>
                      <a:pt x="0" y="20889"/>
                    </a:cubicBezTo>
                    <a:cubicBezTo>
                      <a:pt x="0" y="21316"/>
                      <a:pt x="253" y="21600"/>
                      <a:pt x="632" y="21600"/>
                    </a:cubicBezTo>
                    <a:cubicBezTo>
                      <a:pt x="20842" y="21600"/>
                      <a:pt x="20842" y="21600"/>
                      <a:pt x="20842" y="21600"/>
                    </a:cubicBezTo>
                    <a:cubicBezTo>
                      <a:pt x="21221" y="21600"/>
                      <a:pt x="21600" y="21316"/>
                      <a:pt x="21600" y="20889"/>
                    </a:cubicBezTo>
                    <a:cubicBezTo>
                      <a:pt x="21600" y="853"/>
                      <a:pt x="21600" y="853"/>
                      <a:pt x="21600" y="853"/>
                    </a:cubicBezTo>
                    <a:cubicBezTo>
                      <a:pt x="21600" y="426"/>
                      <a:pt x="21221" y="0"/>
                      <a:pt x="20842" y="0"/>
                    </a:cubicBezTo>
                    <a:close/>
                    <a:moveTo>
                      <a:pt x="16547" y="1705"/>
                    </a:moveTo>
                    <a:cubicBezTo>
                      <a:pt x="17053" y="1705"/>
                      <a:pt x="17558" y="2132"/>
                      <a:pt x="17558" y="2700"/>
                    </a:cubicBezTo>
                    <a:cubicBezTo>
                      <a:pt x="17558" y="3268"/>
                      <a:pt x="17053" y="3695"/>
                      <a:pt x="16547" y="3695"/>
                    </a:cubicBezTo>
                    <a:cubicBezTo>
                      <a:pt x="16042" y="3695"/>
                      <a:pt x="15663" y="3268"/>
                      <a:pt x="15663" y="2700"/>
                    </a:cubicBezTo>
                    <a:cubicBezTo>
                      <a:pt x="15663" y="2132"/>
                      <a:pt x="16042" y="1705"/>
                      <a:pt x="16547" y="1705"/>
                    </a:cubicBezTo>
                    <a:close/>
                    <a:moveTo>
                      <a:pt x="13895" y="1705"/>
                    </a:moveTo>
                    <a:cubicBezTo>
                      <a:pt x="14400" y="1705"/>
                      <a:pt x="14779" y="2132"/>
                      <a:pt x="14779" y="2700"/>
                    </a:cubicBezTo>
                    <a:cubicBezTo>
                      <a:pt x="14779" y="3268"/>
                      <a:pt x="14400" y="3695"/>
                      <a:pt x="13895" y="3695"/>
                    </a:cubicBezTo>
                    <a:cubicBezTo>
                      <a:pt x="13389" y="3695"/>
                      <a:pt x="13011" y="3268"/>
                      <a:pt x="13011" y="2700"/>
                    </a:cubicBezTo>
                    <a:cubicBezTo>
                      <a:pt x="13011" y="2132"/>
                      <a:pt x="13389" y="1705"/>
                      <a:pt x="13895" y="1705"/>
                    </a:cubicBezTo>
                    <a:close/>
                    <a:moveTo>
                      <a:pt x="20211" y="20037"/>
                    </a:moveTo>
                    <a:cubicBezTo>
                      <a:pt x="1389" y="20037"/>
                      <a:pt x="1389" y="20037"/>
                      <a:pt x="1389" y="20037"/>
                    </a:cubicBezTo>
                    <a:cubicBezTo>
                      <a:pt x="1389" y="5400"/>
                      <a:pt x="1389" y="5400"/>
                      <a:pt x="1389" y="5400"/>
                    </a:cubicBezTo>
                    <a:cubicBezTo>
                      <a:pt x="20211" y="5400"/>
                      <a:pt x="20211" y="5400"/>
                      <a:pt x="20211" y="5400"/>
                    </a:cubicBezTo>
                    <a:lnTo>
                      <a:pt x="20211" y="20037"/>
                    </a:lnTo>
                    <a:close/>
                    <a:moveTo>
                      <a:pt x="19326" y="3695"/>
                    </a:moveTo>
                    <a:cubicBezTo>
                      <a:pt x="18821" y="3695"/>
                      <a:pt x="18316" y="3268"/>
                      <a:pt x="18316" y="2700"/>
                    </a:cubicBezTo>
                    <a:cubicBezTo>
                      <a:pt x="18316" y="2132"/>
                      <a:pt x="18821" y="1705"/>
                      <a:pt x="19326" y="1705"/>
                    </a:cubicBezTo>
                    <a:cubicBezTo>
                      <a:pt x="19832" y="1705"/>
                      <a:pt x="20211" y="2132"/>
                      <a:pt x="20211" y="2700"/>
                    </a:cubicBezTo>
                    <a:cubicBezTo>
                      <a:pt x="20211" y="3268"/>
                      <a:pt x="19832" y="3695"/>
                      <a:pt x="19326" y="3695"/>
                    </a:cubicBezTo>
                    <a:close/>
                  </a:path>
                </a:pathLst>
              </a:custGeom>
              <a:grpFill/>
              <a:ln w="12700" cap="flat">
                <a:noFill/>
                <a:miter lim="400000"/>
              </a:ln>
              <a:effectLst/>
            </p:spPr>
            <p:txBody>
              <a:bodyPr wrap="square" lIns="91439" tIns="91439" rIns="91439" bIns="91439" numCol="1" anchor="t">
                <a:noAutofit/>
              </a:bodyPr>
              <a:lstStyle/>
              <a:p>
                <a:endParaRPr dirty="0">
                  <a:latin typeface="+mn-ea"/>
                </a:endParaRPr>
              </a:p>
            </p:txBody>
          </p:sp>
          <p:sp>
            <p:nvSpPr>
              <p:cNvPr id="51" name="知鱼-35"/>
              <p:cNvSpPr/>
              <p:nvPr/>
            </p:nvSpPr>
            <p:spPr>
              <a:xfrm>
                <a:off x="16236295" y="4646104"/>
                <a:ext cx="523607" cy="114120"/>
              </a:xfrm>
              <a:prstGeom prst="rect">
                <a:avLst/>
              </a:prstGeom>
              <a:grpFill/>
              <a:ln w="12700" cap="flat">
                <a:noFill/>
                <a:miter lim="400000"/>
              </a:ln>
              <a:effectLst/>
            </p:spPr>
            <p:txBody>
              <a:bodyPr wrap="square" lIns="91439" tIns="91439" rIns="91439" bIns="91439" numCol="1" anchor="t">
                <a:noAutofit/>
              </a:bodyPr>
              <a:lstStyle/>
              <a:p>
                <a:endParaRPr dirty="0">
                  <a:latin typeface="+mn-ea"/>
                </a:endParaRPr>
              </a:p>
            </p:txBody>
          </p:sp>
          <p:sp>
            <p:nvSpPr>
              <p:cNvPr id="52" name="知鱼-36"/>
              <p:cNvSpPr/>
              <p:nvPr/>
            </p:nvSpPr>
            <p:spPr>
              <a:xfrm>
                <a:off x="16236295" y="4790212"/>
                <a:ext cx="149923" cy="20579"/>
              </a:xfrm>
              <a:prstGeom prst="rect">
                <a:avLst/>
              </a:prstGeom>
              <a:grpFill/>
              <a:ln w="12700" cap="flat">
                <a:noFill/>
                <a:miter lim="400000"/>
              </a:ln>
              <a:effectLst/>
            </p:spPr>
            <p:txBody>
              <a:bodyPr wrap="square" lIns="91439" tIns="91439" rIns="91439" bIns="91439" numCol="1" anchor="t">
                <a:noAutofit/>
              </a:bodyPr>
              <a:lstStyle/>
              <a:p>
                <a:endParaRPr dirty="0">
                  <a:latin typeface="+mn-ea"/>
                </a:endParaRPr>
              </a:p>
            </p:txBody>
          </p:sp>
          <p:sp>
            <p:nvSpPr>
              <p:cNvPr id="53" name="知鱼-37"/>
              <p:cNvSpPr/>
              <p:nvPr/>
            </p:nvSpPr>
            <p:spPr>
              <a:xfrm>
                <a:off x="16236295" y="4840777"/>
                <a:ext cx="149923" cy="22378"/>
              </a:xfrm>
              <a:prstGeom prst="rect">
                <a:avLst/>
              </a:prstGeom>
              <a:grpFill/>
              <a:ln w="12700" cap="flat">
                <a:noFill/>
                <a:miter lim="400000"/>
              </a:ln>
              <a:effectLst/>
            </p:spPr>
            <p:txBody>
              <a:bodyPr wrap="square" lIns="91439" tIns="91439" rIns="91439" bIns="91439" numCol="1" anchor="t">
                <a:noAutofit/>
              </a:bodyPr>
              <a:lstStyle/>
              <a:p>
                <a:endParaRPr dirty="0">
                  <a:latin typeface="+mn-ea"/>
                </a:endParaRPr>
              </a:p>
            </p:txBody>
          </p:sp>
          <p:sp>
            <p:nvSpPr>
              <p:cNvPr id="54" name="知鱼-38"/>
              <p:cNvSpPr/>
              <p:nvPr/>
            </p:nvSpPr>
            <p:spPr>
              <a:xfrm>
                <a:off x="16236295" y="4893143"/>
                <a:ext cx="149923" cy="20579"/>
              </a:xfrm>
              <a:prstGeom prst="rect">
                <a:avLst/>
              </a:prstGeom>
              <a:grpFill/>
              <a:ln w="12700" cap="flat">
                <a:noFill/>
                <a:miter lim="400000"/>
              </a:ln>
              <a:effectLst/>
            </p:spPr>
            <p:txBody>
              <a:bodyPr wrap="square" lIns="91439" tIns="91439" rIns="91439" bIns="91439" numCol="1" anchor="t">
                <a:noAutofit/>
              </a:bodyPr>
              <a:lstStyle/>
              <a:p>
                <a:endParaRPr dirty="0">
                  <a:latin typeface="+mn-ea"/>
                </a:endParaRPr>
              </a:p>
            </p:txBody>
          </p:sp>
          <p:sp>
            <p:nvSpPr>
              <p:cNvPr id="55" name="知鱼-39"/>
              <p:cNvSpPr/>
              <p:nvPr/>
            </p:nvSpPr>
            <p:spPr>
              <a:xfrm>
                <a:off x="16236295" y="4943708"/>
                <a:ext cx="149923" cy="22378"/>
              </a:xfrm>
              <a:prstGeom prst="rect">
                <a:avLst/>
              </a:prstGeom>
              <a:grpFill/>
              <a:ln w="12700" cap="flat">
                <a:noFill/>
                <a:miter lim="400000"/>
              </a:ln>
              <a:effectLst/>
            </p:spPr>
            <p:txBody>
              <a:bodyPr wrap="square" lIns="91439" tIns="91439" rIns="91439" bIns="91439" numCol="1" anchor="t">
                <a:noAutofit/>
              </a:bodyPr>
              <a:lstStyle/>
              <a:p>
                <a:endParaRPr dirty="0">
                  <a:latin typeface="+mn-ea"/>
                </a:endParaRPr>
              </a:p>
            </p:txBody>
          </p:sp>
          <p:sp>
            <p:nvSpPr>
              <p:cNvPr id="56" name="知鱼-40"/>
              <p:cNvSpPr/>
              <p:nvPr/>
            </p:nvSpPr>
            <p:spPr>
              <a:xfrm>
                <a:off x="16426493" y="4790212"/>
                <a:ext cx="147685" cy="20579"/>
              </a:xfrm>
              <a:prstGeom prst="rect">
                <a:avLst/>
              </a:prstGeom>
              <a:grpFill/>
              <a:ln w="12700" cap="flat">
                <a:noFill/>
                <a:miter lim="400000"/>
              </a:ln>
              <a:effectLst/>
            </p:spPr>
            <p:txBody>
              <a:bodyPr wrap="square" lIns="91439" tIns="91439" rIns="91439" bIns="91439" numCol="1" anchor="t">
                <a:noAutofit/>
              </a:bodyPr>
              <a:lstStyle/>
              <a:p>
                <a:endParaRPr dirty="0">
                  <a:latin typeface="+mn-ea"/>
                </a:endParaRPr>
              </a:p>
            </p:txBody>
          </p:sp>
          <p:sp>
            <p:nvSpPr>
              <p:cNvPr id="57" name="知鱼-41"/>
              <p:cNvSpPr/>
              <p:nvPr/>
            </p:nvSpPr>
            <p:spPr>
              <a:xfrm>
                <a:off x="16426493" y="4840777"/>
                <a:ext cx="147685" cy="22378"/>
              </a:xfrm>
              <a:prstGeom prst="rect">
                <a:avLst/>
              </a:prstGeom>
              <a:grpFill/>
              <a:ln w="12700" cap="flat">
                <a:noFill/>
                <a:miter lim="400000"/>
              </a:ln>
              <a:effectLst/>
            </p:spPr>
            <p:txBody>
              <a:bodyPr wrap="square" lIns="91439" tIns="91439" rIns="91439" bIns="91439" numCol="1" anchor="t">
                <a:noAutofit/>
              </a:bodyPr>
              <a:lstStyle/>
              <a:p>
                <a:endParaRPr dirty="0">
                  <a:latin typeface="+mn-ea"/>
                </a:endParaRPr>
              </a:p>
            </p:txBody>
          </p:sp>
          <p:sp>
            <p:nvSpPr>
              <p:cNvPr id="58" name="知鱼-42"/>
              <p:cNvSpPr/>
              <p:nvPr/>
            </p:nvSpPr>
            <p:spPr>
              <a:xfrm>
                <a:off x="16426493" y="4893143"/>
                <a:ext cx="147685" cy="20579"/>
              </a:xfrm>
              <a:prstGeom prst="rect">
                <a:avLst/>
              </a:prstGeom>
              <a:grpFill/>
              <a:ln w="12700" cap="flat">
                <a:noFill/>
                <a:miter lim="400000"/>
              </a:ln>
              <a:effectLst/>
            </p:spPr>
            <p:txBody>
              <a:bodyPr wrap="square" lIns="91439" tIns="91439" rIns="91439" bIns="91439" numCol="1" anchor="t">
                <a:noAutofit/>
              </a:bodyPr>
              <a:lstStyle/>
              <a:p>
                <a:endParaRPr dirty="0">
                  <a:latin typeface="+mn-ea"/>
                </a:endParaRPr>
              </a:p>
            </p:txBody>
          </p:sp>
          <p:sp>
            <p:nvSpPr>
              <p:cNvPr id="59" name="知鱼-43"/>
              <p:cNvSpPr/>
              <p:nvPr/>
            </p:nvSpPr>
            <p:spPr>
              <a:xfrm>
                <a:off x="16426493" y="4943708"/>
                <a:ext cx="147685" cy="22378"/>
              </a:xfrm>
              <a:prstGeom prst="rect">
                <a:avLst/>
              </a:prstGeom>
              <a:grpFill/>
              <a:ln w="12700" cap="flat">
                <a:noFill/>
                <a:miter lim="400000"/>
              </a:ln>
              <a:effectLst/>
            </p:spPr>
            <p:txBody>
              <a:bodyPr wrap="square" lIns="91439" tIns="91439" rIns="91439" bIns="91439" numCol="1" anchor="t">
                <a:noAutofit/>
              </a:bodyPr>
              <a:lstStyle/>
              <a:p>
                <a:endParaRPr dirty="0">
                  <a:latin typeface="+mn-ea"/>
                </a:endParaRPr>
              </a:p>
            </p:txBody>
          </p:sp>
          <p:sp>
            <p:nvSpPr>
              <p:cNvPr id="60" name="知鱼-44"/>
              <p:cNvSpPr/>
              <p:nvPr/>
            </p:nvSpPr>
            <p:spPr>
              <a:xfrm>
                <a:off x="16614454" y="4790212"/>
                <a:ext cx="149923" cy="20579"/>
              </a:xfrm>
              <a:prstGeom prst="rect">
                <a:avLst/>
              </a:prstGeom>
              <a:grpFill/>
              <a:ln w="12700" cap="flat">
                <a:noFill/>
                <a:miter lim="400000"/>
              </a:ln>
              <a:effectLst/>
            </p:spPr>
            <p:txBody>
              <a:bodyPr wrap="square" lIns="91439" tIns="91439" rIns="91439" bIns="91439" numCol="1" anchor="t">
                <a:noAutofit/>
              </a:bodyPr>
              <a:lstStyle/>
              <a:p>
                <a:endParaRPr dirty="0">
                  <a:latin typeface="+mn-ea"/>
                </a:endParaRPr>
              </a:p>
            </p:txBody>
          </p:sp>
          <p:sp>
            <p:nvSpPr>
              <p:cNvPr id="61" name="知鱼-45"/>
              <p:cNvSpPr/>
              <p:nvPr/>
            </p:nvSpPr>
            <p:spPr>
              <a:xfrm>
                <a:off x="16614454" y="4804976"/>
                <a:ext cx="149923" cy="143210"/>
              </a:xfrm>
              <a:prstGeom prst="rect">
                <a:avLst/>
              </a:prstGeom>
              <a:grpFill/>
              <a:ln w="12700" cap="flat">
                <a:noFill/>
                <a:miter lim="400000"/>
              </a:ln>
              <a:effectLst/>
            </p:spPr>
            <p:txBody>
              <a:bodyPr wrap="square" lIns="91439" tIns="91439" rIns="91439" bIns="91439" numCol="1" anchor="t">
                <a:noAutofit/>
              </a:bodyPr>
              <a:lstStyle/>
              <a:p>
                <a:endParaRPr dirty="0">
                  <a:latin typeface="+mn-ea"/>
                </a:endParaRPr>
              </a:p>
            </p:txBody>
          </p:sp>
          <p:sp>
            <p:nvSpPr>
              <p:cNvPr id="62" name="知鱼-46"/>
              <p:cNvSpPr/>
              <p:nvPr/>
            </p:nvSpPr>
            <p:spPr>
              <a:xfrm>
                <a:off x="16614454" y="4943708"/>
                <a:ext cx="149923" cy="22378"/>
              </a:xfrm>
              <a:prstGeom prst="rect">
                <a:avLst/>
              </a:prstGeom>
              <a:grpFill/>
              <a:ln w="12700" cap="flat">
                <a:noFill/>
                <a:miter lim="400000"/>
              </a:ln>
              <a:effectLst/>
            </p:spPr>
            <p:txBody>
              <a:bodyPr wrap="square" lIns="91439" tIns="91439" rIns="91439" bIns="91439" numCol="1" anchor="t">
                <a:noAutofit/>
              </a:bodyPr>
              <a:lstStyle/>
              <a:p>
                <a:endParaRPr dirty="0">
                  <a:latin typeface="+mn-ea"/>
                </a:endParaRPr>
              </a:p>
            </p:txBody>
          </p:sp>
        </p:grpSp>
        <p:grpSp>
          <p:nvGrpSpPr>
            <p:cNvPr id="33" name="组合 32"/>
            <p:cNvGrpSpPr/>
            <p:nvPr/>
          </p:nvGrpSpPr>
          <p:grpSpPr>
            <a:xfrm>
              <a:off x="5757894" y="5286844"/>
              <a:ext cx="533596" cy="430309"/>
              <a:chOff x="16061749" y="8593217"/>
              <a:chExt cx="887426" cy="715649"/>
            </a:xfrm>
            <a:solidFill>
              <a:schemeClr val="accent3"/>
            </a:solidFill>
          </p:grpSpPr>
          <p:sp>
            <p:nvSpPr>
              <p:cNvPr id="47" name="知鱼-47"/>
              <p:cNvSpPr/>
              <p:nvPr/>
            </p:nvSpPr>
            <p:spPr>
              <a:xfrm>
                <a:off x="16157966" y="8765579"/>
                <a:ext cx="384885" cy="230477"/>
              </a:xfrm>
              <a:custGeom>
                <a:avLst/>
                <a:gdLst/>
                <a:ahLst/>
                <a:cxnLst>
                  <a:cxn ang="0">
                    <a:pos x="wd2" y="hd2"/>
                  </a:cxn>
                  <a:cxn ang="5400000">
                    <a:pos x="wd2" y="hd2"/>
                  </a:cxn>
                  <a:cxn ang="10800000">
                    <a:pos x="wd2" y="hd2"/>
                  </a:cxn>
                  <a:cxn ang="16200000">
                    <a:pos x="wd2" y="hd2"/>
                  </a:cxn>
                </a:cxnLst>
                <a:rect l="0" t="0" r="r" b="b"/>
                <a:pathLst>
                  <a:path w="21476" h="21600" extrusionOk="0">
                    <a:moveTo>
                      <a:pt x="17007" y="21600"/>
                    </a:moveTo>
                    <a:cubicBezTo>
                      <a:pt x="19490" y="21600"/>
                      <a:pt x="21476" y="18277"/>
                      <a:pt x="21476" y="14123"/>
                    </a:cubicBezTo>
                    <a:cubicBezTo>
                      <a:pt x="21476" y="9969"/>
                      <a:pt x="21476" y="9969"/>
                      <a:pt x="21476" y="9969"/>
                    </a:cubicBezTo>
                    <a:cubicBezTo>
                      <a:pt x="20979" y="8308"/>
                      <a:pt x="19986" y="7477"/>
                      <a:pt x="18993" y="7477"/>
                    </a:cubicBezTo>
                    <a:cubicBezTo>
                      <a:pt x="15021" y="7477"/>
                      <a:pt x="15021" y="7477"/>
                      <a:pt x="15021" y="7477"/>
                    </a:cubicBezTo>
                    <a:cubicBezTo>
                      <a:pt x="15021" y="7062"/>
                      <a:pt x="15021" y="7062"/>
                      <a:pt x="15021" y="7062"/>
                    </a:cubicBezTo>
                    <a:cubicBezTo>
                      <a:pt x="15021" y="3323"/>
                      <a:pt x="13283" y="0"/>
                      <a:pt x="11048" y="0"/>
                    </a:cubicBezTo>
                    <a:cubicBezTo>
                      <a:pt x="5586" y="0"/>
                      <a:pt x="5586" y="0"/>
                      <a:pt x="5586" y="0"/>
                    </a:cubicBezTo>
                    <a:cubicBezTo>
                      <a:pt x="3352" y="0"/>
                      <a:pt x="1614" y="3323"/>
                      <a:pt x="1614" y="7062"/>
                    </a:cubicBezTo>
                    <a:cubicBezTo>
                      <a:pt x="1614" y="7477"/>
                      <a:pt x="1614" y="7477"/>
                      <a:pt x="1614" y="7477"/>
                    </a:cubicBezTo>
                    <a:cubicBezTo>
                      <a:pt x="373" y="7477"/>
                      <a:pt x="373" y="7477"/>
                      <a:pt x="373" y="7477"/>
                    </a:cubicBezTo>
                    <a:cubicBezTo>
                      <a:pt x="-124" y="10800"/>
                      <a:pt x="-124" y="14123"/>
                      <a:pt x="373" y="17446"/>
                    </a:cubicBezTo>
                    <a:cubicBezTo>
                      <a:pt x="621" y="19108"/>
                      <a:pt x="869" y="20354"/>
                      <a:pt x="1366" y="21600"/>
                    </a:cubicBezTo>
                    <a:cubicBezTo>
                      <a:pt x="7573" y="21600"/>
                      <a:pt x="7573" y="21600"/>
                      <a:pt x="7573" y="21600"/>
                    </a:cubicBezTo>
                    <a:cubicBezTo>
                      <a:pt x="7573" y="20769"/>
                      <a:pt x="7573" y="20769"/>
                      <a:pt x="7573" y="20769"/>
                    </a:cubicBezTo>
                    <a:cubicBezTo>
                      <a:pt x="7573" y="19938"/>
                      <a:pt x="7821" y="19523"/>
                      <a:pt x="8069" y="19523"/>
                    </a:cubicBezTo>
                    <a:cubicBezTo>
                      <a:pt x="8814" y="19523"/>
                      <a:pt x="8814" y="19523"/>
                      <a:pt x="8814" y="19523"/>
                    </a:cubicBezTo>
                    <a:cubicBezTo>
                      <a:pt x="9062" y="19523"/>
                      <a:pt x="9310" y="19938"/>
                      <a:pt x="9310" y="20769"/>
                    </a:cubicBezTo>
                    <a:cubicBezTo>
                      <a:pt x="9310" y="21600"/>
                      <a:pt x="9310" y="21600"/>
                      <a:pt x="9310" y="21600"/>
                    </a:cubicBezTo>
                    <a:lnTo>
                      <a:pt x="17007" y="21600"/>
                    </a:lnTo>
                    <a:close/>
                    <a:moveTo>
                      <a:pt x="3848" y="7477"/>
                    </a:moveTo>
                    <a:cubicBezTo>
                      <a:pt x="3848" y="7062"/>
                      <a:pt x="3848" y="7062"/>
                      <a:pt x="3848" y="7062"/>
                    </a:cubicBezTo>
                    <a:cubicBezTo>
                      <a:pt x="3848" y="4985"/>
                      <a:pt x="4593" y="3738"/>
                      <a:pt x="5586" y="3738"/>
                    </a:cubicBezTo>
                    <a:cubicBezTo>
                      <a:pt x="11048" y="3738"/>
                      <a:pt x="11048" y="3738"/>
                      <a:pt x="11048" y="3738"/>
                    </a:cubicBezTo>
                    <a:cubicBezTo>
                      <a:pt x="12042" y="3738"/>
                      <a:pt x="13035" y="4985"/>
                      <a:pt x="13035" y="7062"/>
                    </a:cubicBezTo>
                    <a:cubicBezTo>
                      <a:pt x="13035" y="7477"/>
                      <a:pt x="13035" y="7477"/>
                      <a:pt x="13035" y="7477"/>
                    </a:cubicBezTo>
                    <a:lnTo>
                      <a:pt x="3848" y="7477"/>
                    </a:lnTo>
                    <a:close/>
                  </a:path>
                </a:pathLst>
              </a:custGeom>
              <a:grpFill/>
              <a:ln w="12700" cap="flat">
                <a:noFill/>
                <a:miter lim="400000"/>
              </a:ln>
              <a:effectLst/>
            </p:spPr>
            <p:txBody>
              <a:bodyPr wrap="square" lIns="91439" tIns="91439" rIns="91439" bIns="91439" numCol="1" anchor="t">
                <a:noAutofit/>
              </a:bodyPr>
              <a:lstStyle/>
              <a:p>
                <a:endParaRPr dirty="0">
                  <a:latin typeface="+mn-ea"/>
                </a:endParaRPr>
              </a:p>
            </p:txBody>
          </p:sp>
          <p:sp>
            <p:nvSpPr>
              <p:cNvPr id="48" name="知鱼-48"/>
              <p:cNvSpPr/>
              <p:nvPr/>
            </p:nvSpPr>
            <p:spPr>
              <a:xfrm>
                <a:off x="16196018" y="8964727"/>
                <a:ext cx="355783" cy="152161"/>
              </a:xfrm>
              <a:custGeom>
                <a:avLst/>
                <a:gdLst/>
                <a:ahLst/>
                <a:cxnLst>
                  <a:cxn ang="0">
                    <a:pos x="wd2" y="hd2"/>
                  </a:cxn>
                  <a:cxn ang="5400000">
                    <a:pos x="wd2" y="hd2"/>
                  </a:cxn>
                  <a:cxn ang="10800000">
                    <a:pos x="wd2" y="hd2"/>
                  </a:cxn>
                  <a:cxn ang="16200000">
                    <a:pos x="wd2" y="hd2"/>
                  </a:cxn>
                </a:cxnLst>
                <a:rect l="0" t="0" r="r" b="b"/>
                <a:pathLst>
                  <a:path w="21600" h="21600" extrusionOk="0">
                    <a:moveTo>
                      <a:pt x="13770" y="20965"/>
                    </a:moveTo>
                    <a:cubicBezTo>
                      <a:pt x="17280" y="19059"/>
                      <a:pt x="19980" y="13976"/>
                      <a:pt x="21600" y="7624"/>
                    </a:cubicBezTo>
                    <a:cubicBezTo>
                      <a:pt x="21600" y="0"/>
                      <a:pt x="21600" y="0"/>
                      <a:pt x="21600" y="0"/>
                    </a:cubicBezTo>
                    <a:cubicBezTo>
                      <a:pt x="20790" y="5082"/>
                      <a:pt x="18630" y="8259"/>
                      <a:pt x="16200" y="8259"/>
                    </a:cubicBezTo>
                    <a:cubicBezTo>
                      <a:pt x="7830" y="8259"/>
                      <a:pt x="7830" y="8259"/>
                      <a:pt x="7830" y="8259"/>
                    </a:cubicBezTo>
                    <a:cubicBezTo>
                      <a:pt x="7830" y="10165"/>
                      <a:pt x="7830" y="10165"/>
                      <a:pt x="7830" y="10165"/>
                    </a:cubicBezTo>
                    <a:cubicBezTo>
                      <a:pt x="7830" y="10800"/>
                      <a:pt x="7560" y="11435"/>
                      <a:pt x="7290" y="11435"/>
                    </a:cubicBezTo>
                    <a:cubicBezTo>
                      <a:pt x="6480" y="11435"/>
                      <a:pt x="6480" y="11435"/>
                      <a:pt x="6480" y="11435"/>
                    </a:cubicBezTo>
                    <a:cubicBezTo>
                      <a:pt x="6210" y="11435"/>
                      <a:pt x="5940" y="10800"/>
                      <a:pt x="5940" y="10165"/>
                    </a:cubicBezTo>
                    <a:cubicBezTo>
                      <a:pt x="5940" y="8259"/>
                      <a:pt x="5940" y="8259"/>
                      <a:pt x="5940" y="8259"/>
                    </a:cubicBezTo>
                    <a:cubicBezTo>
                      <a:pt x="0" y="8259"/>
                      <a:pt x="0" y="8259"/>
                      <a:pt x="0" y="8259"/>
                    </a:cubicBezTo>
                    <a:cubicBezTo>
                      <a:pt x="2430" y="16518"/>
                      <a:pt x="6210" y="21600"/>
                      <a:pt x="10800" y="21600"/>
                    </a:cubicBezTo>
                    <a:cubicBezTo>
                      <a:pt x="11880" y="21600"/>
                      <a:pt x="12690" y="21600"/>
                      <a:pt x="13770" y="20965"/>
                    </a:cubicBezTo>
                    <a:close/>
                  </a:path>
                </a:pathLst>
              </a:custGeom>
              <a:grpFill/>
              <a:ln w="12700" cap="flat">
                <a:noFill/>
                <a:miter lim="400000"/>
              </a:ln>
              <a:effectLst/>
            </p:spPr>
            <p:txBody>
              <a:bodyPr wrap="square" lIns="91439" tIns="91439" rIns="91439" bIns="91439" numCol="1" anchor="t">
                <a:noAutofit/>
              </a:bodyPr>
              <a:lstStyle/>
              <a:p>
                <a:endParaRPr dirty="0">
                  <a:latin typeface="+mn-ea"/>
                </a:endParaRPr>
              </a:p>
            </p:txBody>
          </p:sp>
          <p:sp>
            <p:nvSpPr>
              <p:cNvPr id="49" name="知鱼-49"/>
              <p:cNvSpPr/>
              <p:nvPr/>
            </p:nvSpPr>
            <p:spPr>
              <a:xfrm>
                <a:off x="16061749" y="8593217"/>
                <a:ext cx="887426" cy="715649"/>
              </a:xfrm>
              <a:custGeom>
                <a:avLst/>
                <a:gdLst/>
                <a:ahLst/>
                <a:cxnLst>
                  <a:cxn ang="0">
                    <a:pos x="wd2" y="hd2"/>
                  </a:cxn>
                  <a:cxn ang="5400000">
                    <a:pos x="wd2" y="hd2"/>
                  </a:cxn>
                  <a:cxn ang="10800000">
                    <a:pos x="wd2" y="hd2"/>
                  </a:cxn>
                  <a:cxn ang="16200000">
                    <a:pos x="wd2" y="hd2"/>
                  </a:cxn>
                </a:cxnLst>
                <a:rect l="0" t="0" r="r" b="b"/>
                <a:pathLst>
                  <a:path w="20642" h="20621" extrusionOk="0">
                    <a:moveTo>
                      <a:pt x="19942" y="17120"/>
                    </a:moveTo>
                    <a:cubicBezTo>
                      <a:pt x="15808" y="13669"/>
                      <a:pt x="15808" y="13669"/>
                      <a:pt x="15808" y="13669"/>
                    </a:cubicBezTo>
                    <a:cubicBezTo>
                      <a:pt x="15394" y="13414"/>
                      <a:pt x="14981" y="13414"/>
                      <a:pt x="14568" y="13414"/>
                    </a:cubicBezTo>
                    <a:cubicBezTo>
                      <a:pt x="14464" y="13542"/>
                      <a:pt x="14258" y="13542"/>
                      <a:pt x="14154" y="13669"/>
                    </a:cubicBezTo>
                    <a:cubicBezTo>
                      <a:pt x="13534" y="13158"/>
                      <a:pt x="13534" y="13158"/>
                      <a:pt x="13534" y="13158"/>
                    </a:cubicBezTo>
                    <a:cubicBezTo>
                      <a:pt x="14361" y="11241"/>
                      <a:pt x="14568" y="9068"/>
                      <a:pt x="14154" y="6768"/>
                    </a:cubicBezTo>
                    <a:cubicBezTo>
                      <a:pt x="13224" y="2039"/>
                      <a:pt x="9400" y="-901"/>
                      <a:pt x="5473" y="249"/>
                    </a:cubicBezTo>
                    <a:cubicBezTo>
                      <a:pt x="1649" y="1400"/>
                      <a:pt x="-728" y="6256"/>
                      <a:pt x="202" y="10985"/>
                    </a:cubicBezTo>
                    <a:cubicBezTo>
                      <a:pt x="1132" y="15714"/>
                      <a:pt x="5060" y="18654"/>
                      <a:pt x="8883" y="17504"/>
                    </a:cubicBezTo>
                    <a:cubicBezTo>
                      <a:pt x="10434" y="16992"/>
                      <a:pt x="11674" y="15970"/>
                      <a:pt x="12604" y="14692"/>
                    </a:cubicBezTo>
                    <a:cubicBezTo>
                      <a:pt x="13328" y="15203"/>
                      <a:pt x="13328" y="15203"/>
                      <a:pt x="13328" y="15203"/>
                    </a:cubicBezTo>
                    <a:cubicBezTo>
                      <a:pt x="13328" y="15842"/>
                      <a:pt x="13534" y="16609"/>
                      <a:pt x="14051" y="16992"/>
                    </a:cubicBezTo>
                    <a:cubicBezTo>
                      <a:pt x="18185" y="20316"/>
                      <a:pt x="18185" y="20316"/>
                      <a:pt x="18185" y="20316"/>
                    </a:cubicBezTo>
                    <a:cubicBezTo>
                      <a:pt x="18598" y="20571"/>
                      <a:pt x="19012" y="20699"/>
                      <a:pt x="19425" y="20571"/>
                    </a:cubicBezTo>
                    <a:cubicBezTo>
                      <a:pt x="19839" y="20443"/>
                      <a:pt x="20149" y="20188"/>
                      <a:pt x="20355" y="19677"/>
                    </a:cubicBezTo>
                    <a:cubicBezTo>
                      <a:pt x="20872" y="18782"/>
                      <a:pt x="20665" y="17632"/>
                      <a:pt x="19942" y="17120"/>
                    </a:cubicBezTo>
                    <a:close/>
                    <a:moveTo>
                      <a:pt x="8573" y="15842"/>
                    </a:moveTo>
                    <a:cubicBezTo>
                      <a:pt x="5473" y="16865"/>
                      <a:pt x="2269" y="14436"/>
                      <a:pt x="1546" y="10602"/>
                    </a:cubicBezTo>
                    <a:cubicBezTo>
                      <a:pt x="822" y="6768"/>
                      <a:pt x="2683" y="2806"/>
                      <a:pt x="5783" y="1911"/>
                    </a:cubicBezTo>
                    <a:cubicBezTo>
                      <a:pt x="8987" y="888"/>
                      <a:pt x="12087" y="3317"/>
                      <a:pt x="12914" y="7151"/>
                    </a:cubicBezTo>
                    <a:cubicBezTo>
                      <a:pt x="13638" y="11113"/>
                      <a:pt x="11674" y="14948"/>
                      <a:pt x="8573" y="15842"/>
                    </a:cubicBezTo>
                    <a:close/>
                  </a:path>
                </a:pathLst>
              </a:custGeom>
              <a:grpFill/>
              <a:ln w="12700" cap="flat">
                <a:noFill/>
                <a:miter lim="400000"/>
              </a:ln>
              <a:effectLst/>
            </p:spPr>
            <p:txBody>
              <a:bodyPr wrap="square" lIns="91439" tIns="91439" rIns="91439" bIns="91439" numCol="1" anchor="t">
                <a:noAutofit/>
              </a:bodyPr>
              <a:lstStyle/>
              <a:p>
                <a:endParaRPr dirty="0">
                  <a:latin typeface="+mn-ea"/>
                </a:endParaRPr>
              </a:p>
            </p:txBody>
          </p:sp>
        </p:grpSp>
        <p:grpSp>
          <p:nvGrpSpPr>
            <p:cNvPr id="34" name="组合 2"/>
            <p:cNvGrpSpPr/>
            <p:nvPr/>
          </p:nvGrpSpPr>
          <p:grpSpPr>
            <a:xfrm>
              <a:off x="3736083" y="5319085"/>
              <a:ext cx="368654" cy="464181"/>
              <a:chOff x="0" y="0"/>
              <a:chExt cx="613110" cy="771981"/>
            </a:xfrm>
            <a:solidFill>
              <a:schemeClr val="accent2"/>
            </a:solidFill>
          </p:grpSpPr>
          <p:sp>
            <p:nvSpPr>
              <p:cNvPr id="45" name="知鱼-50"/>
              <p:cNvSpPr/>
              <p:nvPr/>
            </p:nvSpPr>
            <p:spPr>
              <a:xfrm>
                <a:off x="0" y="-1"/>
                <a:ext cx="613111" cy="771983"/>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52" y="0"/>
                      <a:pt x="0" y="3848"/>
                      <a:pt x="0" y="8566"/>
                    </a:cubicBezTo>
                    <a:cubicBezTo>
                      <a:pt x="0" y="13283"/>
                      <a:pt x="10800" y="21600"/>
                      <a:pt x="10800" y="21600"/>
                    </a:cubicBezTo>
                    <a:cubicBezTo>
                      <a:pt x="10800" y="21600"/>
                      <a:pt x="21600" y="13283"/>
                      <a:pt x="21600" y="8566"/>
                    </a:cubicBezTo>
                    <a:cubicBezTo>
                      <a:pt x="21600" y="3848"/>
                      <a:pt x="16748" y="0"/>
                      <a:pt x="10800" y="0"/>
                    </a:cubicBezTo>
                    <a:close/>
                    <a:moveTo>
                      <a:pt x="17843" y="10055"/>
                    </a:moveTo>
                    <a:cubicBezTo>
                      <a:pt x="17687" y="10303"/>
                      <a:pt x="17687" y="10303"/>
                      <a:pt x="17687" y="10303"/>
                    </a:cubicBezTo>
                    <a:cubicBezTo>
                      <a:pt x="17217" y="11048"/>
                      <a:pt x="17217" y="11048"/>
                      <a:pt x="17217" y="11048"/>
                    </a:cubicBezTo>
                    <a:cubicBezTo>
                      <a:pt x="17061" y="11421"/>
                      <a:pt x="17061" y="11421"/>
                      <a:pt x="17061" y="11421"/>
                    </a:cubicBezTo>
                    <a:cubicBezTo>
                      <a:pt x="15809" y="11048"/>
                      <a:pt x="15809" y="11048"/>
                      <a:pt x="15809" y="11048"/>
                    </a:cubicBezTo>
                    <a:cubicBezTo>
                      <a:pt x="15496" y="11297"/>
                      <a:pt x="15339" y="11545"/>
                      <a:pt x="15183" y="11669"/>
                    </a:cubicBezTo>
                    <a:cubicBezTo>
                      <a:pt x="15809" y="12538"/>
                      <a:pt x="15809" y="12538"/>
                      <a:pt x="15809" y="12538"/>
                    </a:cubicBezTo>
                    <a:cubicBezTo>
                      <a:pt x="15496" y="12786"/>
                      <a:pt x="15496" y="12786"/>
                      <a:pt x="15496" y="12786"/>
                    </a:cubicBezTo>
                    <a:cubicBezTo>
                      <a:pt x="14713" y="13283"/>
                      <a:pt x="14713" y="13283"/>
                      <a:pt x="14713" y="13283"/>
                    </a:cubicBezTo>
                    <a:cubicBezTo>
                      <a:pt x="14400" y="13407"/>
                      <a:pt x="14400" y="13407"/>
                      <a:pt x="14400" y="13407"/>
                    </a:cubicBezTo>
                    <a:cubicBezTo>
                      <a:pt x="13304" y="12662"/>
                      <a:pt x="13304" y="12662"/>
                      <a:pt x="13304" y="12662"/>
                    </a:cubicBezTo>
                    <a:cubicBezTo>
                      <a:pt x="12991" y="12786"/>
                      <a:pt x="12678" y="12786"/>
                      <a:pt x="12365" y="12910"/>
                    </a:cubicBezTo>
                    <a:cubicBezTo>
                      <a:pt x="12365" y="13903"/>
                      <a:pt x="12365" y="13903"/>
                      <a:pt x="12365" y="13903"/>
                    </a:cubicBezTo>
                    <a:cubicBezTo>
                      <a:pt x="12052" y="14028"/>
                      <a:pt x="12052" y="14028"/>
                      <a:pt x="12052" y="14028"/>
                    </a:cubicBezTo>
                    <a:cubicBezTo>
                      <a:pt x="10957" y="14152"/>
                      <a:pt x="10957" y="14152"/>
                      <a:pt x="10957" y="14152"/>
                    </a:cubicBezTo>
                    <a:cubicBezTo>
                      <a:pt x="10643" y="14152"/>
                      <a:pt x="10643" y="14152"/>
                      <a:pt x="10643" y="14152"/>
                    </a:cubicBezTo>
                    <a:cubicBezTo>
                      <a:pt x="10174" y="13034"/>
                      <a:pt x="10174" y="13034"/>
                      <a:pt x="10174" y="13034"/>
                    </a:cubicBezTo>
                    <a:cubicBezTo>
                      <a:pt x="9861" y="13034"/>
                      <a:pt x="9548" y="13034"/>
                      <a:pt x="9391" y="12910"/>
                    </a:cubicBezTo>
                    <a:cubicBezTo>
                      <a:pt x="8609" y="13779"/>
                      <a:pt x="8609" y="13779"/>
                      <a:pt x="8609" y="13779"/>
                    </a:cubicBezTo>
                    <a:cubicBezTo>
                      <a:pt x="8296" y="13655"/>
                      <a:pt x="8296" y="13655"/>
                      <a:pt x="8296" y="13655"/>
                    </a:cubicBezTo>
                    <a:cubicBezTo>
                      <a:pt x="7357" y="13407"/>
                      <a:pt x="7357" y="13407"/>
                      <a:pt x="7357" y="13407"/>
                    </a:cubicBezTo>
                    <a:cubicBezTo>
                      <a:pt x="7043" y="13283"/>
                      <a:pt x="7043" y="13283"/>
                      <a:pt x="7043" y="13283"/>
                    </a:cubicBezTo>
                    <a:cubicBezTo>
                      <a:pt x="7357" y="12166"/>
                      <a:pt x="7357" y="12166"/>
                      <a:pt x="7357" y="12166"/>
                    </a:cubicBezTo>
                    <a:cubicBezTo>
                      <a:pt x="7043" y="12041"/>
                      <a:pt x="6887" y="11917"/>
                      <a:pt x="6574" y="11669"/>
                    </a:cubicBezTo>
                    <a:cubicBezTo>
                      <a:pt x="5478" y="12166"/>
                      <a:pt x="5478" y="12166"/>
                      <a:pt x="5478" y="12166"/>
                    </a:cubicBezTo>
                    <a:cubicBezTo>
                      <a:pt x="5165" y="11917"/>
                      <a:pt x="5165" y="11917"/>
                      <a:pt x="5165" y="11917"/>
                    </a:cubicBezTo>
                    <a:cubicBezTo>
                      <a:pt x="4539" y="11297"/>
                      <a:pt x="4539" y="11297"/>
                      <a:pt x="4539" y="11297"/>
                    </a:cubicBezTo>
                    <a:cubicBezTo>
                      <a:pt x="4383" y="11048"/>
                      <a:pt x="4383" y="11048"/>
                      <a:pt x="4383" y="11048"/>
                    </a:cubicBezTo>
                    <a:cubicBezTo>
                      <a:pt x="5322" y="10303"/>
                      <a:pt x="5322" y="10303"/>
                      <a:pt x="5322" y="10303"/>
                    </a:cubicBezTo>
                    <a:cubicBezTo>
                      <a:pt x="5165" y="10055"/>
                      <a:pt x="5009" y="9807"/>
                      <a:pt x="5009" y="9559"/>
                    </a:cubicBezTo>
                    <a:cubicBezTo>
                      <a:pt x="3757" y="9559"/>
                      <a:pt x="3757" y="9559"/>
                      <a:pt x="3757" y="9559"/>
                    </a:cubicBezTo>
                    <a:cubicBezTo>
                      <a:pt x="3600" y="9186"/>
                      <a:pt x="3600" y="9186"/>
                      <a:pt x="3600" y="9186"/>
                    </a:cubicBezTo>
                    <a:cubicBezTo>
                      <a:pt x="3600" y="8441"/>
                      <a:pt x="3600" y="8441"/>
                      <a:pt x="3600" y="8441"/>
                    </a:cubicBezTo>
                    <a:cubicBezTo>
                      <a:pt x="3443" y="8193"/>
                      <a:pt x="3443" y="8193"/>
                      <a:pt x="3443" y="8193"/>
                    </a:cubicBezTo>
                    <a:cubicBezTo>
                      <a:pt x="4852" y="7821"/>
                      <a:pt x="4852" y="7821"/>
                      <a:pt x="4852" y="7821"/>
                    </a:cubicBezTo>
                    <a:cubicBezTo>
                      <a:pt x="4852" y="7572"/>
                      <a:pt x="4852" y="7324"/>
                      <a:pt x="5009" y="7076"/>
                    </a:cubicBezTo>
                    <a:cubicBezTo>
                      <a:pt x="3913" y="6579"/>
                      <a:pt x="3913" y="6579"/>
                      <a:pt x="3913" y="6579"/>
                    </a:cubicBezTo>
                    <a:cubicBezTo>
                      <a:pt x="4070" y="6207"/>
                      <a:pt x="4070" y="6207"/>
                      <a:pt x="4070" y="6207"/>
                    </a:cubicBezTo>
                    <a:cubicBezTo>
                      <a:pt x="4383" y="5586"/>
                      <a:pt x="4383" y="5586"/>
                      <a:pt x="4383" y="5586"/>
                    </a:cubicBezTo>
                    <a:cubicBezTo>
                      <a:pt x="4539" y="5214"/>
                      <a:pt x="4539" y="5214"/>
                      <a:pt x="4539" y="5214"/>
                    </a:cubicBezTo>
                    <a:cubicBezTo>
                      <a:pt x="5948" y="5462"/>
                      <a:pt x="5948" y="5462"/>
                      <a:pt x="5948" y="5462"/>
                    </a:cubicBezTo>
                    <a:cubicBezTo>
                      <a:pt x="6104" y="5338"/>
                      <a:pt x="6417" y="5090"/>
                      <a:pt x="6574" y="4966"/>
                    </a:cubicBezTo>
                    <a:cubicBezTo>
                      <a:pt x="5948" y="3972"/>
                      <a:pt x="5948" y="3972"/>
                      <a:pt x="5948" y="3972"/>
                    </a:cubicBezTo>
                    <a:cubicBezTo>
                      <a:pt x="6261" y="3848"/>
                      <a:pt x="6261" y="3848"/>
                      <a:pt x="6261" y="3848"/>
                    </a:cubicBezTo>
                    <a:cubicBezTo>
                      <a:pt x="7043" y="3352"/>
                      <a:pt x="7043" y="3352"/>
                      <a:pt x="7043" y="3352"/>
                    </a:cubicBezTo>
                    <a:cubicBezTo>
                      <a:pt x="7357" y="3228"/>
                      <a:pt x="7357" y="3228"/>
                      <a:pt x="7357" y="3228"/>
                    </a:cubicBezTo>
                    <a:cubicBezTo>
                      <a:pt x="8452" y="3972"/>
                      <a:pt x="8452" y="3972"/>
                      <a:pt x="8452" y="3972"/>
                    </a:cubicBezTo>
                    <a:cubicBezTo>
                      <a:pt x="8609" y="3848"/>
                      <a:pt x="8922" y="3724"/>
                      <a:pt x="9235" y="3724"/>
                    </a:cubicBezTo>
                    <a:cubicBezTo>
                      <a:pt x="9235" y="2607"/>
                      <a:pt x="9235" y="2607"/>
                      <a:pt x="9235" y="2607"/>
                    </a:cubicBezTo>
                    <a:cubicBezTo>
                      <a:pt x="9704" y="2607"/>
                      <a:pt x="9704" y="2607"/>
                      <a:pt x="9704" y="2607"/>
                    </a:cubicBezTo>
                    <a:cubicBezTo>
                      <a:pt x="10643" y="2483"/>
                      <a:pt x="10643" y="2483"/>
                      <a:pt x="10643" y="2483"/>
                    </a:cubicBezTo>
                    <a:cubicBezTo>
                      <a:pt x="11113" y="2483"/>
                      <a:pt x="11113" y="2483"/>
                      <a:pt x="11113" y="2483"/>
                    </a:cubicBezTo>
                    <a:cubicBezTo>
                      <a:pt x="11426" y="3600"/>
                      <a:pt x="11426" y="3600"/>
                      <a:pt x="11426" y="3600"/>
                    </a:cubicBezTo>
                    <a:cubicBezTo>
                      <a:pt x="11739" y="3600"/>
                      <a:pt x="12052" y="3600"/>
                      <a:pt x="12365" y="3724"/>
                    </a:cubicBezTo>
                    <a:cubicBezTo>
                      <a:pt x="12991" y="2731"/>
                      <a:pt x="12991" y="2731"/>
                      <a:pt x="12991" y="2731"/>
                    </a:cubicBezTo>
                    <a:cubicBezTo>
                      <a:pt x="13461" y="2855"/>
                      <a:pt x="13461" y="2855"/>
                      <a:pt x="13461" y="2855"/>
                    </a:cubicBezTo>
                    <a:cubicBezTo>
                      <a:pt x="14400" y="3228"/>
                      <a:pt x="14400" y="3228"/>
                      <a:pt x="14400" y="3228"/>
                    </a:cubicBezTo>
                    <a:cubicBezTo>
                      <a:pt x="14713" y="3352"/>
                      <a:pt x="14713" y="3352"/>
                      <a:pt x="14713" y="3352"/>
                    </a:cubicBezTo>
                    <a:cubicBezTo>
                      <a:pt x="14400" y="4469"/>
                      <a:pt x="14400" y="4469"/>
                      <a:pt x="14400" y="4469"/>
                    </a:cubicBezTo>
                    <a:cubicBezTo>
                      <a:pt x="14557" y="4593"/>
                      <a:pt x="14870" y="4717"/>
                      <a:pt x="15026" y="4841"/>
                    </a:cubicBezTo>
                    <a:cubicBezTo>
                      <a:pt x="16278" y="4345"/>
                      <a:pt x="16278" y="4345"/>
                      <a:pt x="16278" y="4345"/>
                    </a:cubicBezTo>
                    <a:cubicBezTo>
                      <a:pt x="16435" y="4593"/>
                      <a:pt x="16435" y="4593"/>
                      <a:pt x="16435" y="4593"/>
                    </a:cubicBezTo>
                    <a:cubicBezTo>
                      <a:pt x="17061" y="5338"/>
                      <a:pt x="17061" y="5338"/>
                      <a:pt x="17061" y="5338"/>
                    </a:cubicBezTo>
                    <a:cubicBezTo>
                      <a:pt x="17374" y="5586"/>
                      <a:pt x="17374" y="5586"/>
                      <a:pt x="17374" y="5586"/>
                    </a:cubicBezTo>
                    <a:cubicBezTo>
                      <a:pt x="16435" y="6331"/>
                      <a:pt x="16435" y="6331"/>
                      <a:pt x="16435" y="6331"/>
                    </a:cubicBezTo>
                    <a:cubicBezTo>
                      <a:pt x="16435" y="6579"/>
                      <a:pt x="16591" y="6828"/>
                      <a:pt x="16748" y="7076"/>
                    </a:cubicBezTo>
                    <a:cubicBezTo>
                      <a:pt x="18000" y="7076"/>
                      <a:pt x="18000" y="7076"/>
                      <a:pt x="18000" y="7076"/>
                    </a:cubicBezTo>
                    <a:cubicBezTo>
                      <a:pt x="18000" y="7324"/>
                      <a:pt x="18000" y="7324"/>
                      <a:pt x="18000" y="7324"/>
                    </a:cubicBezTo>
                    <a:cubicBezTo>
                      <a:pt x="18157" y="8193"/>
                      <a:pt x="18157" y="8193"/>
                      <a:pt x="18157" y="8193"/>
                    </a:cubicBezTo>
                    <a:cubicBezTo>
                      <a:pt x="18157" y="8441"/>
                      <a:pt x="18157" y="8441"/>
                      <a:pt x="18157" y="8441"/>
                    </a:cubicBezTo>
                    <a:cubicBezTo>
                      <a:pt x="16904" y="8814"/>
                      <a:pt x="16904" y="8814"/>
                      <a:pt x="16904" y="8814"/>
                    </a:cubicBezTo>
                    <a:cubicBezTo>
                      <a:pt x="16904" y="9062"/>
                      <a:pt x="16748" y="9310"/>
                      <a:pt x="16748" y="9559"/>
                    </a:cubicBezTo>
                    <a:lnTo>
                      <a:pt x="17843" y="10055"/>
                    </a:lnTo>
                    <a:close/>
                  </a:path>
                </a:pathLst>
              </a:custGeom>
              <a:grpFill/>
              <a:ln w="12700" cap="flat">
                <a:noFill/>
                <a:miter lim="400000"/>
              </a:ln>
              <a:effectLst/>
            </p:spPr>
            <p:txBody>
              <a:bodyPr wrap="square" lIns="91439" tIns="91439" rIns="91439" bIns="91439" numCol="1" anchor="t">
                <a:noAutofit/>
              </a:bodyPr>
              <a:lstStyle/>
              <a:p>
                <a:endParaRPr dirty="0">
                  <a:latin typeface="+mn-ea"/>
                </a:endParaRPr>
              </a:p>
            </p:txBody>
          </p:sp>
          <p:sp>
            <p:nvSpPr>
              <p:cNvPr id="46" name="知鱼-51"/>
              <p:cNvSpPr/>
              <p:nvPr/>
            </p:nvSpPr>
            <p:spPr>
              <a:xfrm>
                <a:off x="167821" y="154395"/>
                <a:ext cx="281942" cy="279704"/>
              </a:xfrm>
              <a:custGeom>
                <a:avLst/>
                <a:gdLst/>
                <a:ahLst/>
                <a:cxnLst>
                  <a:cxn ang="0">
                    <a:pos x="wd2" y="hd2"/>
                  </a:cxn>
                  <a:cxn ang="5400000">
                    <a:pos x="wd2" y="hd2"/>
                  </a:cxn>
                  <a:cxn ang="10800000">
                    <a:pos x="wd2" y="hd2"/>
                  </a:cxn>
                  <a:cxn ang="16200000">
                    <a:pos x="wd2" y="hd2"/>
                  </a:cxn>
                </a:cxnLst>
                <a:rect l="0" t="0" r="r" b="b"/>
                <a:pathLst>
                  <a:path w="21600" h="21600" extrusionOk="0">
                    <a:moveTo>
                      <a:pt x="10629" y="0"/>
                    </a:moveTo>
                    <a:cubicBezTo>
                      <a:pt x="4800" y="0"/>
                      <a:pt x="0" y="4800"/>
                      <a:pt x="0" y="10971"/>
                    </a:cubicBezTo>
                    <a:cubicBezTo>
                      <a:pt x="0" y="16800"/>
                      <a:pt x="4800" y="21600"/>
                      <a:pt x="10629" y="21600"/>
                    </a:cubicBezTo>
                    <a:cubicBezTo>
                      <a:pt x="16800" y="21600"/>
                      <a:pt x="21600" y="16800"/>
                      <a:pt x="21600" y="10971"/>
                    </a:cubicBezTo>
                    <a:cubicBezTo>
                      <a:pt x="21600" y="4800"/>
                      <a:pt x="16800" y="0"/>
                      <a:pt x="10629" y="0"/>
                    </a:cubicBezTo>
                    <a:close/>
                    <a:moveTo>
                      <a:pt x="10629" y="15771"/>
                    </a:moveTo>
                    <a:cubicBezTo>
                      <a:pt x="7886" y="15771"/>
                      <a:pt x="5829" y="13714"/>
                      <a:pt x="5829" y="10971"/>
                    </a:cubicBezTo>
                    <a:cubicBezTo>
                      <a:pt x="5829" y="8229"/>
                      <a:pt x="7886" y="6171"/>
                      <a:pt x="10629" y="6171"/>
                    </a:cubicBezTo>
                    <a:cubicBezTo>
                      <a:pt x="13371" y="6171"/>
                      <a:pt x="15771" y="8229"/>
                      <a:pt x="15771" y="10971"/>
                    </a:cubicBezTo>
                    <a:cubicBezTo>
                      <a:pt x="15771" y="13714"/>
                      <a:pt x="13371" y="15771"/>
                      <a:pt x="10629" y="15771"/>
                    </a:cubicBezTo>
                    <a:close/>
                  </a:path>
                </a:pathLst>
              </a:custGeom>
              <a:grpFill/>
              <a:ln w="12700" cap="flat">
                <a:noFill/>
                <a:miter lim="400000"/>
              </a:ln>
              <a:effectLst/>
            </p:spPr>
            <p:txBody>
              <a:bodyPr wrap="square" lIns="91439" tIns="91439" rIns="91439" bIns="91439" numCol="1" anchor="t">
                <a:noAutofit/>
              </a:bodyPr>
              <a:lstStyle/>
              <a:p>
                <a:endParaRPr dirty="0">
                  <a:latin typeface="+mn-ea"/>
                </a:endParaRPr>
              </a:p>
            </p:txBody>
          </p:sp>
        </p:grpSp>
        <p:grpSp>
          <p:nvGrpSpPr>
            <p:cNvPr id="38" name="组合 37"/>
            <p:cNvGrpSpPr/>
            <p:nvPr/>
          </p:nvGrpSpPr>
          <p:grpSpPr>
            <a:xfrm>
              <a:off x="10126213" y="5378233"/>
              <a:ext cx="396000" cy="360000"/>
              <a:chOff x="19829927" y="2258660"/>
              <a:chExt cx="845825" cy="747265"/>
            </a:xfrm>
            <a:solidFill>
              <a:schemeClr val="accent5"/>
            </a:solidFill>
          </p:grpSpPr>
          <p:sp>
            <p:nvSpPr>
              <p:cNvPr id="39" name="知鱼-52"/>
              <p:cNvSpPr/>
              <p:nvPr/>
            </p:nvSpPr>
            <p:spPr>
              <a:xfrm>
                <a:off x="20140958" y="2929843"/>
                <a:ext cx="223764" cy="44754"/>
              </a:xfrm>
              <a:prstGeom prst="rect">
                <a:avLst/>
              </a:prstGeom>
              <a:grpFill/>
              <a:ln w="12700" cap="flat">
                <a:noFill/>
                <a:miter lim="400000"/>
              </a:ln>
              <a:effectLst/>
            </p:spPr>
            <p:txBody>
              <a:bodyPr wrap="square" lIns="91439" tIns="91439" rIns="91439" bIns="91439" numCol="1" anchor="t">
                <a:noAutofit/>
              </a:bodyPr>
              <a:lstStyle/>
              <a:p>
                <a:endParaRPr dirty="0">
                  <a:latin typeface="+mn-ea"/>
                </a:endParaRPr>
              </a:p>
            </p:txBody>
          </p:sp>
          <p:sp>
            <p:nvSpPr>
              <p:cNvPr id="40" name="知鱼-53"/>
              <p:cNvSpPr/>
              <p:nvPr/>
            </p:nvSpPr>
            <p:spPr>
              <a:xfrm>
                <a:off x="20073828" y="2983547"/>
                <a:ext cx="355783" cy="22378"/>
              </a:xfrm>
              <a:custGeom>
                <a:avLst/>
                <a:gdLst/>
                <a:ahLst/>
                <a:cxnLst>
                  <a:cxn ang="0">
                    <a:pos x="wd2" y="hd2"/>
                  </a:cxn>
                  <a:cxn ang="5400000">
                    <a:pos x="wd2" y="hd2"/>
                  </a:cxn>
                  <a:cxn ang="10800000">
                    <a:pos x="wd2" y="hd2"/>
                  </a:cxn>
                  <a:cxn ang="16200000">
                    <a:pos x="wd2" y="hd2"/>
                  </a:cxn>
                </a:cxnLst>
                <a:rect l="0" t="0" r="r" b="b"/>
                <a:pathLst>
                  <a:path w="21600" h="21600" extrusionOk="0">
                    <a:moveTo>
                      <a:pt x="20790" y="0"/>
                    </a:moveTo>
                    <a:cubicBezTo>
                      <a:pt x="810" y="0"/>
                      <a:pt x="810" y="0"/>
                      <a:pt x="810" y="0"/>
                    </a:cubicBezTo>
                    <a:cubicBezTo>
                      <a:pt x="270" y="0"/>
                      <a:pt x="0" y="8640"/>
                      <a:pt x="0" y="17280"/>
                    </a:cubicBezTo>
                    <a:cubicBezTo>
                      <a:pt x="0" y="21600"/>
                      <a:pt x="0" y="21600"/>
                      <a:pt x="0" y="21600"/>
                    </a:cubicBezTo>
                    <a:cubicBezTo>
                      <a:pt x="21600" y="21600"/>
                      <a:pt x="21600" y="21600"/>
                      <a:pt x="21600" y="21600"/>
                    </a:cubicBezTo>
                    <a:cubicBezTo>
                      <a:pt x="21600" y="17280"/>
                      <a:pt x="21600" y="17280"/>
                      <a:pt x="21600" y="17280"/>
                    </a:cubicBezTo>
                    <a:cubicBezTo>
                      <a:pt x="21600" y="8640"/>
                      <a:pt x="21330" y="0"/>
                      <a:pt x="20790" y="0"/>
                    </a:cubicBezTo>
                    <a:close/>
                  </a:path>
                </a:pathLst>
              </a:custGeom>
              <a:grpFill/>
              <a:ln w="12700" cap="flat">
                <a:noFill/>
                <a:miter lim="400000"/>
              </a:ln>
              <a:effectLst/>
            </p:spPr>
            <p:txBody>
              <a:bodyPr wrap="square" lIns="91439" tIns="91439" rIns="91439" bIns="91439" numCol="1" anchor="t">
                <a:noAutofit/>
              </a:bodyPr>
              <a:lstStyle/>
              <a:p>
                <a:endParaRPr dirty="0">
                  <a:latin typeface="+mn-ea"/>
                </a:endParaRPr>
              </a:p>
            </p:txBody>
          </p:sp>
          <p:sp>
            <p:nvSpPr>
              <p:cNvPr id="41" name="知鱼-54"/>
              <p:cNvSpPr/>
              <p:nvPr/>
            </p:nvSpPr>
            <p:spPr>
              <a:xfrm>
                <a:off x="19829927" y="2303307"/>
                <a:ext cx="845825" cy="613111"/>
              </a:xfrm>
              <a:custGeom>
                <a:avLst/>
                <a:gdLst/>
                <a:ahLst/>
                <a:cxnLst>
                  <a:cxn ang="0">
                    <a:pos x="wd2" y="hd2"/>
                  </a:cxn>
                  <a:cxn ang="5400000">
                    <a:pos x="wd2" y="hd2"/>
                  </a:cxn>
                  <a:cxn ang="10800000">
                    <a:pos x="wd2" y="hd2"/>
                  </a:cxn>
                  <a:cxn ang="16200000">
                    <a:pos x="wd2" y="hd2"/>
                  </a:cxn>
                </a:cxnLst>
                <a:rect l="0" t="0" r="r" b="b"/>
                <a:pathLst>
                  <a:path w="21600" h="21600" extrusionOk="0">
                    <a:moveTo>
                      <a:pt x="21032" y="0"/>
                    </a:moveTo>
                    <a:cubicBezTo>
                      <a:pt x="18985" y="0"/>
                      <a:pt x="18985" y="0"/>
                      <a:pt x="18985" y="0"/>
                    </a:cubicBezTo>
                    <a:cubicBezTo>
                      <a:pt x="18872" y="470"/>
                      <a:pt x="18644" y="783"/>
                      <a:pt x="18417" y="1096"/>
                    </a:cubicBezTo>
                    <a:cubicBezTo>
                      <a:pt x="17962" y="1878"/>
                      <a:pt x="17962" y="1878"/>
                      <a:pt x="17962" y="1878"/>
                    </a:cubicBezTo>
                    <a:cubicBezTo>
                      <a:pt x="20236" y="1878"/>
                      <a:pt x="20236" y="1878"/>
                      <a:pt x="20236" y="1878"/>
                    </a:cubicBezTo>
                    <a:cubicBezTo>
                      <a:pt x="20236" y="16904"/>
                      <a:pt x="20236" y="16904"/>
                      <a:pt x="20236" y="16904"/>
                    </a:cubicBezTo>
                    <a:cubicBezTo>
                      <a:pt x="1364" y="16904"/>
                      <a:pt x="1364" y="16904"/>
                      <a:pt x="1364" y="16904"/>
                    </a:cubicBezTo>
                    <a:cubicBezTo>
                      <a:pt x="1364" y="1878"/>
                      <a:pt x="1364" y="1878"/>
                      <a:pt x="1364" y="1878"/>
                    </a:cubicBezTo>
                    <a:cubicBezTo>
                      <a:pt x="12960" y="1878"/>
                      <a:pt x="12960" y="1878"/>
                      <a:pt x="12960" y="1878"/>
                    </a:cubicBezTo>
                    <a:cubicBezTo>
                      <a:pt x="14779" y="0"/>
                      <a:pt x="14779" y="0"/>
                      <a:pt x="14779" y="0"/>
                    </a:cubicBezTo>
                    <a:cubicBezTo>
                      <a:pt x="568" y="0"/>
                      <a:pt x="568" y="0"/>
                      <a:pt x="568" y="0"/>
                    </a:cubicBezTo>
                    <a:cubicBezTo>
                      <a:pt x="227" y="0"/>
                      <a:pt x="0" y="470"/>
                      <a:pt x="0" y="783"/>
                    </a:cubicBezTo>
                    <a:cubicBezTo>
                      <a:pt x="0" y="20817"/>
                      <a:pt x="0" y="20817"/>
                      <a:pt x="0" y="20817"/>
                    </a:cubicBezTo>
                    <a:cubicBezTo>
                      <a:pt x="0" y="21287"/>
                      <a:pt x="227" y="21600"/>
                      <a:pt x="568" y="21600"/>
                    </a:cubicBezTo>
                    <a:cubicBezTo>
                      <a:pt x="21032" y="21600"/>
                      <a:pt x="21032" y="21600"/>
                      <a:pt x="21032" y="21600"/>
                    </a:cubicBezTo>
                    <a:cubicBezTo>
                      <a:pt x="21373" y="21600"/>
                      <a:pt x="21600" y="21287"/>
                      <a:pt x="21600" y="20817"/>
                    </a:cubicBezTo>
                    <a:cubicBezTo>
                      <a:pt x="21600" y="783"/>
                      <a:pt x="21600" y="783"/>
                      <a:pt x="21600" y="783"/>
                    </a:cubicBezTo>
                    <a:cubicBezTo>
                      <a:pt x="21600" y="470"/>
                      <a:pt x="21373" y="0"/>
                      <a:pt x="21032" y="0"/>
                    </a:cubicBezTo>
                    <a:close/>
                  </a:path>
                </a:pathLst>
              </a:custGeom>
              <a:grpFill/>
              <a:ln w="12700" cap="flat">
                <a:noFill/>
                <a:miter lim="400000"/>
              </a:ln>
              <a:effectLst/>
            </p:spPr>
            <p:txBody>
              <a:bodyPr wrap="square" lIns="91439" tIns="91439" rIns="91439" bIns="91439" numCol="1" anchor="t">
                <a:noAutofit/>
              </a:bodyPr>
              <a:lstStyle/>
              <a:p>
                <a:endParaRPr dirty="0">
                  <a:latin typeface="+mn-ea"/>
                </a:endParaRPr>
              </a:p>
            </p:txBody>
          </p:sp>
          <p:sp>
            <p:nvSpPr>
              <p:cNvPr id="42" name="知鱼-55"/>
              <p:cNvSpPr/>
              <p:nvPr/>
            </p:nvSpPr>
            <p:spPr>
              <a:xfrm>
                <a:off x="20004461" y="2583010"/>
                <a:ext cx="185724" cy="153300"/>
              </a:xfrm>
              <a:custGeom>
                <a:avLst/>
                <a:gdLst/>
                <a:ahLst/>
                <a:cxnLst>
                  <a:cxn ang="0">
                    <a:pos x="wd2" y="hd2"/>
                  </a:cxn>
                  <a:cxn ang="5400000">
                    <a:pos x="wd2" y="hd2"/>
                  </a:cxn>
                  <a:cxn ang="10800000">
                    <a:pos x="wd2" y="hd2"/>
                  </a:cxn>
                  <a:cxn ang="16200000">
                    <a:pos x="wd2" y="hd2"/>
                  </a:cxn>
                </a:cxnLst>
                <a:rect l="0" t="0" r="r" b="b"/>
                <a:pathLst>
                  <a:path w="21600" h="21140" extrusionOk="0">
                    <a:moveTo>
                      <a:pt x="6686" y="5554"/>
                    </a:moveTo>
                    <a:cubicBezTo>
                      <a:pt x="3086" y="12343"/>
                      <a:pt x="6171" y="19131"/>
                      <a:pt x="0" y="19749"/>
                    </a:cubicBezTo>
                    <a:cubicBezTo>
                      <a:pt x="0" y="19749"/>
                      <a:pt x="1029" y="20366"/>
                      <a:pt x="2057" y="20366"/>
                    </a:cubicBezTo>
                    <a:cubicBezTo>
                      <a:pt x="5143" y="20983"/>
                      <a:pt x="6686" y="19749"/>
                      <a:pt x="7200" y="15429"/>
                    </a:cubicBezTo>
                    <a:cubicBezTo>
                      <a:pt x="7200" y="15429"/>
                      <a:pt x="7714" y="18514"/>
                      <a:pt x="6171" y="20983"/>
                    </a:cubicBezTo>
                    <a:cubicBezTo>
                      <a:pt x="8743" y="21600"/>
                      <a:pt x="12857" y="20366"/>
                      <a:pt x="15429" y="17897"/>
                    </a:cubicBezTo>
                    <a:cubicBezTo>
                      <a:pt x="20571" y="13577"/>
                      <a:pt x="21600" y="8640"/>
                      <a:pt x="21600" y="8640"/>
                    </a:cubicBezTo>
                    <a:cubicBezTo>
                      <a:pt x="15429" y="0"/>
                      <a:pt x="15429" y="0"/>
                      <a:pt x="15429" y="0"/>
                    </a:cubicBezTo>
                    <a:cubicBezTo>
                      <a:pt x="15429" y="0"/>
                      <a:pt x="9257" y="1234"/>
                      <a:pt x="6686" y="5554"/>
                    </a:cubicBezTo>
                    <a:close/>
                  </a:path>
                </a:pathLst>
              </a:custGeom>
              <a:grpFill/>
              <a:ln w="12700" cap="flat">
                <a:noFill/>
                <a:miter lim="400000"/>
              </a:ln>
              <a:effectLst/>
            </p:spPr>
            <p:txBody>
              <a:bodyPr wrap="square" lIns="91439" tIns="91439" rIns="91439" bIns="91439" numCol="1" anchor="t">
                <a:noAutofit/>
              </a:bodyPr>
              <a:lstStyle/>
              <a:p>
                <a:endParaRPr dirty="0">
                  <a:latin typeface="+mn-ea"/>
                </a:endParaRPr>
              </a:p>
            </p:txBody>
          </p:sp>
          <p:sp>
            <p:nvSpPr>
              <p:cNvPr id="43" name="知鱼-56"/>
              <p:cNvSpPr/>
              <p:nvPr/>
            </p:nvSpPr>
            <p:spPr>
              <a:xfrm>
                <a:off x="20178592" y="2258660"/>
                <a:ext cx="376685" cy="345134"/>
              </a:xfrm>
              <a:custGeom>
                <a:avLst/>
                <a:gdLst/>
                <a:ahLst/>
                <a:cxnLst>
                  <a:cxn ang="0">
                    <a:pos x="wd2" y="hd2"/>
                  </a:cxn>
                  <a:cxn ang="5400000">
                    <a:pos x="wd2" y="hd2"/>
                  </a:cxn>
                  <a:cxn ang="10800000">
                    <a:pos x="wd2" y="hd2"/>
                  </a:cxn>
                  <a:cxn ang="16200000">
                    <a:pos x="wd2" y="hd2"/>
                  </a:cxn>
                </a:cxnLst>
                <a:rect l="0" t="0" r="r" b="b"/>
                <a:pathLst>
                  <a:path w="20089" h="19950" extrusionOk="0">
                    <a:moveTo>
                      <a:pt x="17227" y="1530"/>
                    </a:moveTo>
                    <a:cubicBezTo>
                      <a:pt x="13904" y="4102"/>
                      <a:pt x="8445" y="8216"/>
                      <a:pt x="4884" y="10788"/>
                    </a:cubicBezTo>
                    <a:cubicBezTo>
                      <a:pt x="1561" y="13102"/>
                      <a:pt x="-575" y="15930"/>
                      <a:pt x="137" y="16702"/>
                    </a:cubicBezTo>
                    <a:cubicBezTo>
                      <a:pt x="849" y="17473"/>
                      <a:pt x="2036" y="18759"/>
                      <a:pt x="2511" y="19788"/>
                    </a:cubicBezTo>
                    <a:cubicBezTo>
                      <a:pt x="3223" y="20559"/>
                      <a:pt x="6071" y="18502"/>
                      <a:pt x="8682" y="15159"/>
                    </a:cubicBezTo>
                    <a:cubicBezTo>
                      <a:pt x="11293" y="11816"/>
                      <a:pt x="15803" y="6416"/>
                      <a:pt x="18414" y="3073"/>
                    </a:cubicBezTo>
                    <a:cubicBezTo>
                      <a:pt x="21025" y="-270"/>
                      <a:pt x="20550" y="-1041"/>
                      <a:pt x="17227" y="1530"/>
                    </a:cubicBezTo>
                    <a:close/>
                  </a:path>
                </a:pathLst>
              </a:custGeom>
              <a:grpFill/>
              <a:ln w="12700" cap="flat">
                <a:noFill/>
                <a:miter lim="400000"/>
              </a:ln>
              <a:effectLst/>
            </p:spPr>
            <p:txBody>
              <a:bodyPr wrap="square" lIns="91439" tIns="91439" rIns="91439" bIns="91439" numCol="1" anchor="t">
                <a:noAutofit/>
              </a:bodyPr>
              <a:lstStyle/>
              <a:p>
                <a:endParaRPr dirty="0">
                  <a:latin typeface="+mn-ea"/>
                </a:endParaRPr>
              </a:p>
            </p:txBody>
          </p:sp>
          <p:sp>
            <p:nvSpPr>
              <p:cNvPr id="44" name="知鱼-57"/>
              <p:cNvSpPr/>
              <p:nvPr/>
            </p:nvSpPr>
            <p:spPr>
              <a:xfrm>
                <a:off x="20142077" y="2548328"/>
                <a:ext cx="82793" cy="87268"/>
              </a:xfrm>
              <a:custGeom>
                <a:avLst/>
                <a:gdLst/>
                <a:ahLst/>
                <a:cxnLst>
                  <a:cxn ang="0">
                    <a:pos x="wd2" y="hd2"/>
                  </a:cxn>
                  <a:cxn ang="5400000">
                    <a:pos x="wd2" y="hd2"/>
                  </a:cxn>
                  <a:cxn ang="10800000">
                    <a:pos x="wd2" y="hd2"/>
                  </a:cxn>
                  <a:cxn ang="16200000">
                    <a:pos x="wd2" y="hd2"/>
                  </a:cxn>
                </a:cxnLst>
                <a:rect l="0" t="0" r="r" b="b"/>
                <a:pathLst>
                  <a:path w="21032" h="21060" extrusionOk="0">
                    <a:moveTo>
                      <a:pt x="7674" y="810"/>
                    </a:moveTo>
                    <a:cubicBezTo>
                      <a:pt x="6537" y="-270"/>
                      <a:pt x="4263" y="-270"/>
                      <a:pt x="3127" y="810"/>
                    </a:cubicBezTo>
                    <a:cubicBezTo>
                      <a:pt x="1990" y="1890"/>
                      <a:pt x="1990" y="2970"/>
                      <a:pt x="1990" y="4050"/>
                    </a:cubicBezTo>
                    <a:cubicBezTo>
                      <a:pt x="1990" y="4050"/>
                      <a:pt x="1990" y="4050"/>
                      <a:pt x="853" y="4050"/>
                    </a:cubicBezTo>
                    <a:cubicBezTo>
                      <a:pt x="-284" y="5130"/>
                      <a:pt x="-284" y="6210"/>
                      <a:pt x="853" y="7290"/>
                    </a:cubicBezTo>
                    <a:cubicBezTo>
                      <a:pt x="12221" y="20250"/>
                      <a:pt x="12221" y="20250"/>
                      <a:pt x="12221" y="20250"/>
                    </a:cubicBezTo>
                    <a:cubicBezTo>
                      <a:pt x="13358" y="21330"/>
                      <a:pt x="15632" y="21330"/>
                      <a:pt x="16769" y="20250"/>
                    </a:cubicBezTo>
                    <a:cubicBezTo>
                      <a:pt x="16769" y="20250"/>
                      <a:pt x="16769" y="19170"/>
                      <a:pt x="16769" y="19170"/>
                    </a:cubicBezTo>
                    <a:cubicBezTo>
                      <a:pt x="17905" y="19170"/>
                      <a:pt x="19042" y="19170"/>
                      <a:pt x="20179" y="18090"/>
                    </a:cubicBezTo>
                    <a:cubicBezTo>
                      <a:pt x="21316" y="17010"/>
                      <a:pt x="21316" y="15930"/>
                      <a:pt x="20179" y="14850"/>
                    </a:cubicBezTo>
                    <a:lnTo>
                      <a:pt x="7674" y="810"/>
                    </a:lnTo>
                    <a:close/>
                  </a:path>
                </a:pathLst>
              </a:custGeom>
              <a:grpFill/>
              <a:ln w="12700" cap="flat">
                <a:noFill/>
                <a:miter lim="400000"/>
              </a:ln>
              <a:effectLst/>
            </p:spPr>
            <p:txBody>
              <a:bodyPr wrap="square" lIns="91439" tIns="91439" rIns="91439" bIns="91439" numCol="1" anchor="t">
                <a:noAutofit/>
              </a:bodyPr>
              <a:lstStyle/>
              <a:p>
                <a:endParaRPr dirty="0">
                  <a:latin typeface="+mn-ea"/>
                </a:endParaRPr>
              </a:p>
            </p:txBody>
          </p:sp>
        </p:grpSp>
      </p:grpSp>
    </p:spTree>
  </p:cSld>
  <p:clrMapOvr>
    <a:masterClrMapping/>
  </p:clrMapOvr>
  <p:transition>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图片 50"/>
          <p:cNvPicPr>
            <a:picLocks noChangeAspect="1"/>
          </p:cNvPicPr>
          <p:nvPr/>
        </p:nvPicPr>
        <p:blipFill>
          <a:blip r:embed="rId1"/>
          <a:srcRect b="20956"/>
          <a:stretch>
            <a:fillRect/>
          </a:stretch>
        </p:blipFill>
        <p:spPr>
          <a:xfrm>
            <a:off x="5713346" y="5571343"/>
            <a:ext cx="1627773" cy="1286657"/>
          </a:xfrm>
          <a:custGeom>
            <a:avLst/>
            <a:gdLst>
              <a:gd name="connsiteX0" fmla="*/ 0 w 1627773"/>
              <a:gd name="connsiteY0" fmla="*/ 0 h 1286657"/>
              <a:gd name="connsiteX1" fmla="*/ 1627773 w 1627773"/>
              <a:gd name="connsiteY1" fmla="*/ 0 h 1286657"/>
              <a:gd name="connsiteX2" fmla="*/ 1627773 w 1627773"/>
              <a:gd name="connsiteY2" fmla="*/ 1286657 h 1286657"/>
              <a:gd name="connsiteX3" fmla="*/ 0 w 1627773"/>
              <a:gd name="connsiteY3" fmla="*/ 1286657 h 1286657"/>
            </a:gdLst>
            <a:ahLst/>
            <a:cxnLst>
              <a:cxn ang="0">
                <a:pos x="connsiteX0" y="connsiteY0"/>
              </a:cxn>
              <a:cxn ang="0">
                <a:pos x="connsiteX1" y="connsiteY1"/>
              </a:cxn>
              <a:cxn ang="0">
                <a:pos x="connsiteX2" y="connsiteY2"/>
              </a:cxn>
              <a:cxn ang="0">
                <a:pos x="connsiteX3" y="connsiteY3"/>
              </a:cxn>
            </a:cxnLst>
            <a:rect l="l" t="t" r="r" b="b"/>
            <a:pathLst>
              <a:path w="1627773" h="1286657">
                <a:moveTo>
                  <a:pt x="0" y="0"/>
                </a:moveTo>
                <a:lnTo>
                  <a:pt x="1627773" y="0"/>
                </a:lnTo>
                <a:lnTo>
                  <a:pt x="1627773" y="1286657"/>
                </a:lnTo>
                <a:lnTo>
                  <a:pt x="0" y="1286657"/>
                </a:lnTo>
                <a:close/>
              </a:path>
            </a:pathLst>
          </a:custGeom>
        </p:spPr>
      </p:pic>
      <p:pic>
        <p:nvPicPr>
          <p:cNvPr id="41" name="图片 40" descr="桌子上放着笔记本电脑&#10;&#10;描述已自动生成"/>
          <p:cNvPicPr>
            <a:picLocks noChangeAspect="1"/>
          </p:cNvPicPr>
          <p:nvPr/>
        </p:nvPicPr>
        <p:blipFill>
          <a:blip r:embed="rId2" cstate="print">
            <a:extLst>
              <a:ext uri="{28A0092B-C50C-407E-A947-70E740481C1C}">
                <a14:useLocalDpi xmlns:a14="http://schemas.microsoft.com/office/drawing/2010/main" val="0"/>
              </a:ext>
            </a:extLst>
          </a:blip>
          <a:srcRect l="42446" t="741" r="4659" b="462"/>
          <a:stretch>
            <a:fillRect/>
          </a:stretch>
        </p:blipFill>
        <p:spPr>
          <a:xfrm>
            <a:off x="1" y="0"/>
            <a:ext cx="5441339" cy="6858000"/>
          </a:xfrm>
          <a:custGeom>
            <a:avLst/>
            <a:gdLst>
              <a:gd name="connsiteX0" fmla="*/ 0 w 5441339"/>
              <a:gd name="connsiteY0" fmla="*/ 0 h 6858000"/>
              <a:gd name="connsiteX1" fmla="*/ 2532555 w 5441339"/>
              <a:gd name="connsiteY1" fmla="*/ 0 h 6858000"/>
              <a:gd name="connsiteX2" fmla="*/ 2670053 w 5441339"/>
              <a:gd name="connsiteY2" fmla="*/ 24555 h 6858000"/>
              <a:gd name="connsiteX3" fmla="*/ 5441339 w 5441339"/>
              <a:gd name="connsiteY3" fmla="*/ 3424808 h 6858000"/>
              <a:gd name="connsiteX4" fmla="*/ 5441338 w 5441339"/>
              <a:gd name="connsiteY4" fmla="*/ 3424808 h 6858000"/>
              <a:gd name="connsiteX5" fmla="*/ 2488358 w 5441339"/>
              <a:gd name="connsiteY5" fmla="*/ 6857214 h 6858000"/>
              <a:gd name="connsiteX6" fmla="*/ 2482090 w 5441339"/>
              <a:gd name="connsiteY6" fmla="*/ 6858000 h 6858000"/>
              <a:gd name="connsiteX7" fmla="*/ 0 w 5441339"/>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41339" h="6858000">
                <a:moveTo>
                  <a:pt x="0" y="0"/>
                </a:moveTo>
                <a:lnTo>
                  <a:pt x="2532555" y="0"/>
                </a:lnTo>
                <a:lnTo>
                  <a:pt x="2670053" y="24555"/>
                </a:lnTo>
                <a:cubicBezTo>
                  <a:pt x="4251623" y="348191"/>
                  <a:pt x="5441339" y="1747563"/>
                  <a:pt x="5441339" y="3424808"/>
                </a:cubicBezTo>
                <a:lnTo>
                  <a:pt x="5441338" y="3424808"/>
                </a:lnTo>
                <a:cubicBezTo>
                  <a:pt x="5441338" y="5165699"/>
                  <a:pt x="4159619" y="6607228"/>
                  <a:pt x="2488358" y="6857214"/>
                </a:cubicBezTo>
                <a:lnTo>
                  <a:pt x="2482090" y="6858000"/>
                </a:lnTo>
                <a:lnTo>
                  <a:pt x="0" y="6858000"/>
                </a:lnTo>
                <a:close/>
              </a:path>
            </a:pathLst>
          </a:custGeom>
        </p:spPr>
      </p:pic>
      <p:sp>
        <p:nvSpPr>
          <p:cNvPr id="7" name="任意多边形: 形状 6"/>
          <p:cNvSpPr/>
          <p:nvPr/>
        </p:nvSpPr>
        <p:spPr>
          <a:xfrm>
            <a:off x="-28072" y="-12037"/>
            <a:ext cx="5561604" cy="6913106"/>
          </a:xfrm>
          <a:custGeom>
            <a:avLst/>
            <a:gdLst>
              <a:gd name="connsiteX0" fmla="*/ 2104953 w 5561604"/>
              <a:gd name="connsiteY0" fmla="*/ 0 h 6913106"/>
              <a:gd name="connsiteX1" fmla="*/ 0 w 5561604"/>
              <a:gd name="connsiteY1" fmla="*/ 0 h 6913106"/>
              <a:gd name="connsiteX2" fmla="*/ 0 w 5561604"/>
              <a:gd name="connsiteY2" fmla="*/ 6913107 h 6913106"/>
              <a:gd name="connsiteX3" fmla="*/ 2104953 w 5561604"/>
              <a:gd name="connsiteY3" fmla="*/ 6913107 h 6913106"/>
              <a:gd name="connsiteX4" fmla="*/ 5561605 w 5561604"/>
              <a:gd name="connsiteY4" fmla="*/ 3456456 h 6913106"/>
              <a:gd name="connsiteX5" fmla="*/ 2104953 w 5561604"/>
              <a:gd name="connsiteY5" fmla="*/ 0 h 6913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61604" h="6913106">
                <a:moveTo>
                  <a:pt x="2104953" y="0"/>
                </a:moveTo>
                <a:lnTo>
                  <a:pt x="0" y="0"/>
                </a:lnTo>
                <a:lnTo>
                  <a:pt x="0" y="6913107"/>
                </a:lnTo>
                <a:lnTo>
                  <a:pt x="2104953" y="6913107"/>
                </a:lnTo>
                <a:cubicBezTo>
                  <a:pt x="4013891" y="6913107"/>
                  <a:pt x="5561605" y="5365590"/>
                  <a:pt x="5561605" y="3456456"/>
                </a:cubicBezTo>
                <a:cubicBezTo>
                  <a:pt x="5561605" y="1547517"/>
                  <a:pt x="4014087" y="0"/>
                  <a:pt x="2104953" y="0"/>
                </a:cubicBezTo>
                <a:close/>
              </a:path>
            </a:pathLst>
          </a:custGeom>
          <a:ln w="19616" cap="flat">
            <a:noFill/>
            <a:prstDash val="solid"/>
            <a:miter/>
          </a:ln>
        </p:spPr>
        <p:txBody>
          <a:bodyPr rtlCol="0" anchor="ctr"/>
          <a:lstStyle/>
          <a:p>
            <a:endParaRPr lang="zh-CN" altLang="en-US"/>
          </a:p>
        </p:txBody>
      </p:sp>
      <p:sp>
        <p:nvSpPr>
          <p:cNvPr id="19" name="任意多边形: 形状 18"/>
          <p:cNvSpPr/>
          <p:nvPr/>
        </p:nvSpPr>
        <p:spPr>
          <a:xfrm>
            <a:off x="3919160" y="527347"/>
            <a:ext cx="1601363" cy="5834141"/>
          </a:xfrm>
          <a:custGeom>
            <a:avLst/>
            <a:gdLst>
              <a:gd name="connsiteX0" fmla="*/ 196 w 1601363"/>
              <a:gd name="connsiteY0" fmla="*/ 5834142 h 5834141"/>
              <a:gd name="connsiteX1" fmla="*/ 1207287 w 1601363"/>
              <a:gd name="connsiteY1" fmla="*/ 4521686 h 5834141"/>
              <a:gd name="connsiteX2" fmla="*/ 1595589 w 1601363"/>
              <a:gd name="connsiteY2" fmla="*/ 2714778 h 5834141"/>
              <a:gd name="connsiteX3" fmla="*/ 1012253 w 1601363"/>
              <a:gd name="connsiteY3" fmla="*/ 986353 h 5834141"/>
              <a:gd name="connsiteX4" fmla="*/ 0 w 1601363"/>
              <a:gd name="connsiteY4" fmla="*/ 0 h 58341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1363" h="5834141">
                <a:moveTo>
                  <a:pt x="196" y="5834142"/>
                </a:moveTo>
                <a:cubicBezTo>
                  <a:pt x="507795" y="5510590"/>
                  <a:pt x="927490" y="5054595"/>
                  <a:pt x="1207287" y="4521686"/>
                </a:cubicBezTo>
                <a:cubicBezTo>
                  <a:pt x="1498072" y="3967978"/>
                  <a:pt x="1631692" y="3338729"/>
                  <a:pt x="1595589" y="2714778"/>
                </a:cubicBezTo>
                <a:cubicBezTo>
                  <a:pt x="1560075" y="2098870"/>
                  <a:pt x="1357389" y="1497876"/>
                  <a:pt x="1012253" y="986353"/>
                </a:cubicBezTo>
                <a:cubicBezTo>
                  <a:pt x="746780" y="592950"/>
                  <a:pt x="400271" y="255074"/>
                  <a:pt x="0" y="0"/>
                </a:cubicBezTo>
              </a:path>
            </a:pathLst>
          </a:custGeom>
          <a:noFill/>
          <a:ln w="196163" cap="rnd">
            <a:solidFill>
              <a:srgbClr val="3C3F72"/>
            </a:solidFill>
            <a:prstDash val="solid"/>
            <a:round/>
          </a:ln>
        </p:spPr>
        <p:txBody>
          <a:bodyPr rtlCol="0" anchor="ctr"/>
          <a:lstStyle/>
          <a:p>
            <a:endParaRPr lang="zh-CN" altLang="en-US"/>
          </a:p>
        </p:txBody>
      </p:sp>
      <p:sp>
        <p:nvSpPr>
          <p:cNvPr id="20" name="任意多边形: 形状 19"/>
          <p:cNvSpPr/>
          <p:nvPr/>
        </p:nvSpPr>
        <p:spPr>
          <a:xfrm>
            <a:off x="4520690" y="527347"/>
            <a:ext cx="1352629" cy="5834141"/>
          </a:xfrm>
          <a:custGeom>
            <a:avLst/>
            <a:gdLst>
              <a:gd name="connsiteX0" fmla="*/ 0 w 1352629"/>
              <a:gd name="connsiteY0" fmla="*/ 5834142 h 5834141"/>
              <a:gd name="connsiteX1" fmla="*/ 1019709 w 1352629"/>
              <a:gd name="connsiteY1" fmla="*/ 4521686 h 5834141"/>
              <a:gd name="connsiteX2" fmla="*/ 1347774 w 1352629"/>
              <a:gd name="connsiteY2" fmla="*/ 2714778 h 5834141"/>
              <a:gd name="connsiteX3" fmla="*/ 855088 w 1352629"/>
              <a:gd name="connsiteY3" fmla="*/ 986353 h 5834141"/>
              <a:gd name="connsiteX4" fmla="*/ 0 w 1352629"/>
              <a:gd name="connsiteY4" fmla="*/ 0 h 58341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2629" h="5834141">
                <a:moveTo>
                  <a:pt x="0" y="5834142"/>
                </a:moveTo>
                <a:cubicBezTo>
                  <a:pt x="428721" y="5510590"/>
                  <a:pt x="783471" y="5054595"/>
                  <a:pt x="1019709" y="4521686"/>
                </a:cubicBezTo>
                <a:cubicBezTo>
                  <a:pt x="1265366" y="3967978"/>
                  <a:pt x="1378187" y="3338729"/>
                  <a:pt x="1347774" y="2714778"/>
                </a:cubicBezTo>
                <a:cubicBezTo>
                  <a:pt x="1317754" y="2098870"/>
                  <a:pt x="1146462" y="1497876"/>
                  <a:pt x="855088" y="986353"/>
                </a:cubicBezTo>
                <a:cubicBezTo>
                  <a:pt x="630819" y="592950"/>
                  <a:pt x="338072" y="255074"/>
                  <a:pt x="0" y="0"/>
                </a:cubicBezTo>
              </a:path>
            </a:pathLst>
          </a:custGeom>
          <a:noFill/>
          <a:ln w="58849" cap="rnd">
            <a:solidFill>
              <a:srgbClr val="DDBFA4"/>
            </a:solidFill>
            <a:prstDash val="solid"/>
            <a:round/>
          </a:ln>
        </p:spPr>
        <p:txBody>
          <a:bodyPr rtlCol="0" anchor="ctr"/>
          <a:lstStyle/>
          <a:p>
            <a:endParaRPr lang="zh-CN" altLang="en-US"/>
          </a:p>
        </p:txBody>
      </p:sp>
      <p:pic>
        <p:nvPicPr>
          <p:cNvPr id="49" name="图片 48"/>
          <p:cNvPicPr>
            <a:picLocks noChangeAspect="1"/>
          </p:cNvPicPr>
          <p:nvPr/>
        </p:nvPicPr>
        <p:blipFill>
          <a:blip r:embed="rId3"/>
          <a:srcRect t="35794" r="31434"/>
          <a:stretch>
            <a:fillRect/>
          </a:stretch>
        </p:blipFill>
        <p:spPr>
          <a:xfrm>
            <a:off x="10904514" y="0"/>
            <a:ext cx="1287486" cy="1205613"/>
          </a:xfrm>
          <a:custGeom>
            <a:avLst/>
            <a:gdLst>
              <a:gd name="connsiteX0" fmla="*/ 0 w 1287486"/>
              <a:gd name="connsiteY0" fmla="*/ 0 h 1205613"/>
              <a:gd name="connsiteX1" fmla="*/ 1287486 w 1287486"/>
              <a:gd name="connsiteY1" fmla="*/ 0 h 1205613"/>
              <a:gd name="connsiteX2" fmla="*/ 1287486 w 1287486"/>
              <a:gd name="connsiteY2" fmla="*/ 1205613 h 1205613"/>
              <a:gd name="connsiteX3" fmla="*/ 0 w 1287486"/>
              <a:gd name="connsiteY3" fmla="*/ 1205613 h 1205613"/>
            </a:gdLst>
            <a:ahLst/>
            <a:cxnLst>
              <a:cxn ang="0">
                <a:pos x="connsiteX0" y="connsiteY0"/>
              </a:cxn>
              <a:cxn ang="0">
                <a:pos x="connsiteX1" y="connsiteY1"/>
              </a:cxn>
              <a:cxn ang="0">
                <a:pos x="connsiteX2" y="connsiteY2"/>
              </a:cxn>
              <a:cxn ang="0">
                <a:pos x="connsiteX3" y="connsiteY3"/>
              </a:cxn>
            </a:cxnLst>
            <a:rect l="l" t="t" r="r" b="b"/>
            <a:pathLst>
              <a:path w="1287486" h="1205613">
                <a:moveTo>
                  <a:pt x="0" y="0"/>
                </a:moveTo>
                <a:lnTo>
                  <a:pt x="1287486" y="0"/>
                </a:lnTo>
                <a:lnTo>
                  <a:pt x="1287486" y="1205613"/>
                </a:lnTo>
                <a:lnTo>
                  <a:pt x="0" y="1205613"/>
                </a:lnTo>
                <a:close/>
              </a:path>
            </a:pathLst>
          </a:custGeom>
        </p:spPr>
      </p:pic>
      <p:pic>
        <p:nvPicPr>
          <p:cNvPr id="47" name="图片 46"/>
          <p:cNvPicPr>
            <a:picLocks noChangeAspect="1"/>
          </p:cNvPicPr>
          <p:nvPr/>
        </p:nvPicPr>
        <p:blipFill>
          <a:blip r:embed="rId4"/>
          <a:stretch>
            <a:fillRect/>
          </a:stretch>
        </p:blipFill>
        <p:spPr>
          <a:xfrm>
            <a:off x="11388870" y="6131070"/>
            <a:ext cx="612155" cy="612155"/>
          </a:xfrm>
          <a:prstGeom prst="rect">
            <a:avLst/>
          </a:prstGeom>
        </p:spPr>
      </p:pic>
      <p:grpSp>
        <p:nvGrpSpPr>
          <p:cNvPr id="66" name="组合 65"/>
          <p:cNvGrpSpPr/>
          <p:nvPr/>
        </p:nvGrpSpPr>
        <p:grpSpPr>
          <a:xfrm>
            <a:off x="6328353" y="1804223"/>
            <a:ext cx="5421923" cy="3487798"/>
            <a:chOff x="6185877" y="1816923"/>
            <a:chExt cx="5421923" cy="3487798"/>
          </a:xfrm>
        </p:grpSpPr>
        <p:sp>
          <p:nvSpPr>
            <p:cNvPr id="56" name="矩形 55"/>
            <p:cNvSpPr/>
            <p:nvPr/>
          </p:nvSpPr>
          <p:spPr>
            <a:xfrm>
              <a:off x="6321015" y="2323820"/>
              <a:ext cx="5284376" cy="1015663"/>
            </a:xfrm>
            <a:prstGeom prst="rect">
              <a:avLst/>
            </a:prstGeom>
          </p:spPr>
          <p:txBody>
            <a:bodyPr wrap="square">
              <a:spAutoFit/>
            </a:bodyPr>
            <a:lstStyle/>
            <a:p>
              <a:pPr algn="r"/>
              <a:r>
                <a:rPr lang="zh-CN" altLang="en-US" sz="6000" b="1" dirty="0">
                  <a:solidFill>
                    <a:srgbClr val="3C3F72"/>
                  </a:solidFill>
                  <a:latin typeface="思源黑体 CN Medium" panose="020B0600000000000000" pitchFamily="34" charset="-122"/>
                  <a:ea typeface="思源黑体 CN Medium" panose="020B0600000000000000" pitchFamily="34" charset="-122"/>
                  <a:cs typeface="+mn-ea"/>
                  <a:sym typeface="+mn-lt"/>
                </a:rPr>
                <a:t>感谢您的欣赏</a:t>
              </a:r>
              <a:endParaRPr lang="zh-CN" altLang="en-US" sz="6000" b="1" dirty="0">
                <a:solidFill>
                  <a:srgbClr val="3C3F72"/>
                </a:solidFill>
                <a:latin typeface="思源黑体 CN Medium" panose="020B0600000000000000" pitchFamily="34" charset="-122"/>
                <a:ea typeface="思源黑体 CN Medium" panose="020B0600000000000000" pitchFamily="34" charset="-122"/>
                <a:cs typeface="+mn-ea"/>
                <a:sym typeface="+mn-lt"/>
              </a:endParaRPr>
            </a:p>
          </p:txBody>
        </p:sp>
        <p:sp>
          <p:nvSpPr>
            <p:cNvPr id="57" name="矩形 56"/>
            <p:cNvSpPr/>
            <p:nvPr/>
          </p:nvSpPr>
          <p:spPr>
            <a:xfrm>
              <a:off x="8107496" y="1816923"/>
              <a:ext cx="3421783" cy="430887"/>
            </a:xfrm>
            <a:prstGeom prst="rect">
              <a:avLst/>
            </a:prstGeom>
          </p:spPr>
          <p:txBody>
            <a:bodyPr wrap="square">
              <a:spAutoFit/>
            </a:bodyPr>
            <a:lstStyle/>
            <a:p>
              <a:pPr algn="r"/>
              <a:r>
                <a:rPr lang="en-US" altLang="zh-CN" sz="2200" dirty="0">
                  <a:solidFill>
                    <a:srgbClr val="3C3F72"/>
                  </a:solidFill>
                  <a:latin typeface="思源黑体 CN Medium" panose="020B0600000000000000" pitchFamily="34" charset="-122"/>
                  <a:ea typeface="思源黑体 CN Medium" panose="020B0600000000000000" pitchFamily="34" charset="-122"/>
                  <a:cs typeface="+mn-ea"/>
                  <a:sym typeface="+mn-lt"/>
                </a:rPr>
                <a:t>THANKS FOR YOU</a:t>
              </a:r>
              <a:endParaRPr lang="zh-CN" altLang="en-US" sz="2200" dirty="0">
                <a:solidFill>
                  <a:srgbClr val="3C3F72"/>
                </a:solidFill>
                <a:latin typeface="思源黑体 CN Medium" panose="020B0600000000000000" pitchFamily="34" charset="-122"/>
                <a:ea typeface="思源黑体 CN Medium" panose="020B0600000000000000" pitchFamily="34" charset="-122"/>
                <a:cs typeface="+mn-ea"/>
                <a:sym typeface="+mn-lt"/>
              </a:endParaRPr>
            </a:p>
          </p:txBody>
        </p:sp>
        <p:grpSp>
          <p:nvGrpSpPr>
            <p:cNvPr id="58" name="组合 57"/>
            <p:cNvGrpSpPr/>
            <p:nvPr/>
          </p:nvGrpSpPr>
          <p:grpSpPr>
            <a:xfrm>
              <a:off x="8149700" y="4225703"/>
              <a:ext cx="3423597" cy="400110"/>
              <a:chOff x="8255112" y="4264280"/>
              <a:chExt cx="3423597" cy="400110"/>
            </a:xfrm>
          </p:grpSpPr>
          <p:sp>
            <p:nvSpPr>
              <p:cNvPr id="64" name="矩形 63"/>
              <p:cNvSpPr/>
              <p:nvPr/>
            </p:nvSpPr>
            <p:spPr>
              <a:xfrm>
                <a:off x="8393396" y="4495800"/>
                <a:ext cx="3232699" cy="166577"/>
              </a:xfrm>
              <a:prstGeom prst="rect">
                <a:avLst/>
              </a:prstGeom>
              <a:solidFill>
                <a:srgbClr val="DDBF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cs typeface="+mn-ea"/>
                  <a:sym typeface="+mn-lt"/>
                </a:endParaRPr>
              </a:p>
            </p:txBody>
          </p:sp>
          <p:sp>
            <p:nvSpPr>
              <p:cNvPr id="65" name="矩形 64"/>
              <p:cNvSpPr/>
              <p:nvPr/>
            </p:nvSpPr>
            <p:spPr>
              <a:xfrm>
                <a:off x="8255112" y="4264280"/>
                <a:ext cx="3423597" cy="400110"/>
              </a:xfrm>
              <a:prstGeom prst="rect">
                <a:avLst/>
              </a:prstGeom>
            </p:spPr>
            <p:txBody>
              <a:bodyPr wrap="square">
                <a:spAutoFit/>
              </a:bodyPr>
              <a:lstStyle/>
              <a:p>
                <a:pPr algn="r"/>
                <a:r>
                  <a:rPr lang="zh-CN" altLang="en-US" sz="2000" dirty="0">
                    <a:latin typeface="+mn-ea"/>
                    <a:cs typeface="+mn-ea"/>
                    <a:sym typeface="+mn-lt"/>
                  </a:rPr>
                  <a:t>企业员工阶段工作述职汇报</a:t>
                </a:r>
                <a:endParaRPr lang="zh-CN" altLang="en-US" sz="2000" dirty="0">
                  <a:latin typeface="+mn-ea"/>
                  <a:cs typeface="+mn-ea"/>
                  <a:sym typeface="+mn-lt"/>
                </a:endParaRPr>
              </a:p>
            </p:txBody>
          </p:sp>
        </p:grpSp>
        <p:sp>
          <p:nvSpPr>
            <p:cNvPr id="59" name="矩形: 圆角 11"/>
            <p:cNvSpPr/>
            <p:nvPr/>
          </p:nvSpPr>
          <p:spPr>
            <a:xfrm>
              <a:off x="10103105" y="4941893"/>
              <a:ext cx="1373883" cy="362828"/>
            </a:xfrm>
            <a:prstGeom prst="roundRect">
              <a:avLst>
                <a:gd name="adj" fmla="val 50000"/>
              </a:avLst>
            </a:prstGeom>
            <a:solidFill>
              <a:srgbClr val="3C3F72"/>
            </a:solid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400" i="0" u="none" strike="noStrike" kern="0" cap="none" spc="0" normalizeH="0" baseline="0" noProof="0" dirty="0">
                  <a:ln>
                    <a:noFill/>
                  </a:ln>
                  <a:solidFill>
                    <a:prstClr val="white"/>
                  </a:solidFill>
                  <a:effectLst/>
                  <a:uLnTx/>
                  <a:uFillTx/>
                  <a:latin typeface="思源黑体 CN Medium" panose="020B0600000000000000" pitchFamily="34" charset="-122"/>
                  <a:ea typeface="思源黑体 CN Medium" panose="020B0600000000000000" pitchFamily="34" charset="-122"/>
                  <a:cs typeface="+mn-ea"/>
                  <a:sym typeface="+mn-lt"/>
                </a:rPr>
                <a:t>部门：财务部</a:t>
              </a:r>
              <a:endParaRPr kumimoji="0" lang="zh-CN" altLang="en-US" sz="1400" i="0" u="none" strike="noStrike" kern="0" cap="none" spc="0" normalizeH="0" baseline="0" noProof="0" dirty="0">
                <a:ln>
                  <a:noFill/>
                </a:ln>
                <a:solidFill>
                  <a:prstClr val="white"/>
                </a:solidFill>
                <a:effectLst/>
                <a:uLnTx/>
                <a:uFillTx/>
                <a:latin typeface="思源黑体 CN Medium" panose="020B0600000000000000" pitchFamily="34" charset="-122"/>
                <a:ea typeface="思源黑体 CN Medium" panose="020B0600000000000000" pitchFamily="34" charset="-122"/>
                <a:cs typeface="+mn-ea"/>
                <a:sym typeface="+mn-lt"/>
              </a:endParaRPr>
            </a:p>
          </p:txBody>
        </p:sp>
        <p:sp>
          <p:nvSpPr>
            <p:cNvPr id="60" name="矩形 59"/>
            <p:cNvSpPr/>
            <p:nvPr/>
          </p:nvSpPr>
          <p:spPr>
            <a:xfrm>
              <a:off x="6185877" y="3410486"/>
              <a:ext cx="5421923" cy="612155"/>
            </a:xfrm>
            <a:prstGeom prst="rect">
              <a:avLst/>
            </a:prstGeom>
          </p:spPr>
          <p:txBody>
            <a:bodyPr wrap="square">
              <a:spAutoFit/>
            </a:bodyPr>
            <a:lstStyle/>
            <a:p>
              <a:pPr lvl="0" algn="r">
                <a:lnSpc>
                  <a:spcPct val="150000"/>
                </a:lnSpc>
                <a:defRPr/>
              </a:pPr>
              <a:r>
                <a:rPr lang="en-US" altLang="zh-CN" sz="1200" dirty="0">
                  <a:solidFill>
                    <a:schemeClr val="tx1">
                      <a:lumMod val="65000"/>
                      <a:lumOff val="35000"/>
                    </a:schemeClr>
                  </a:solidFill>
                  <a:latin typeface="思源黑体 CN Light" panose="020B0300000000000000" pitchFamily="34" charset="-122"/>
                  <a:ea typeface="思源黑体 CN Light" panose="020B0300000000000000" pitchFamily="34" charset="-122"/>
                  <a:cs typeface="+mn-ea"/>
                  <a:sym typeface="+mn-lt"/>
                </a:rPr>
                <a:t>Employee report demo template is mainly used for mid year or year-end reports of enterprise employees</a:t>
              </a:r>
              <a:endParaRPr kumimoji="0" lang="en-US" altLang="zh-CN" sz="1200" i="0" u="none" strike="noStrike" kern="1200" cap="none" spc="0" normalizeH="0" baseline="0" noProof="0" dirty="0">
                <a:ln>
                  <a:noFill/>
                </a:ln>
                <a:solidFill>
                  <a:schemeClr val="tx1">
                    <a:lumMod val="65000"/>
                    <a:lumOff val="35000"/>
                  </a:schemeClr>
                </a:solidFill>
                <a:effectLst/>
                <a:uLnTx/>
                <a:uFillTx/>
                <a:latin typeface="思源黑体 CN Light" panose="020B0300000000000000" pitchFamily="34" charset="-122"/>
                <a:ea typeface="思源黑体 CN Light" panose="020B0300000000000000" pitchFamily="34" charset="-122"/>
                <a:cs typeface="+mn-ea"/>
                <a:sym typeface="+mn-lt"/>
              </a:endParaRPr>
            </a:p>
          </p:txBody>
        </p:sp>
        <p:cxnSp>
          <p:nvCxnSpPr>
            <p:cNvPr id="61" name="直接连接符 60"/>
            <p:cNvCxnSpPr/>
            <p:nvPr/>
          </p:nvCxnSpPr>
          <p:spPr>
            <a:xfrm>
              <a:off x="10841988" y="3339483"/>
              <a:ext cx="635000" cy="0"/>
            </a:xfrm>
            <a:prstGeom prst="line">
              <a:avLst/>
            </a:prstGeom>
            <a:ln w="28575">
              <a:solidFill>
                <a:srgbClr val="3C3F72"/>
              </a:solidFill>
            </a:ln>
          </p:spPr>
          <p:style>
            <a:lnRef idx="1">
              <a:schemeClr val="accent1"/>
            </a:lnRef>
            <a:fillRef idx="0">
              <a:schemeClr val="accent1"/>
            </a:fillRef>
            <a:effectRef idx="0">
              <a:schemeClr val="accent1"/>
            </a:effectRef>
            <a:fontRef idx="minor">
              <a:schemeClr val="tx1"/>
            </a:fontRef>
          </p:style>
        </p:cxnSp>
        <p:sp>
          <p:nvSpPr>
            <p:cNvPr id="62" name="矩形: 圆角 11"/>
            <p:cNvSpPr/>
            <p:nvPr/>
          </p:nvSpPr>
          <p:spPr>
            <a:xfrm>
              <a:off x="8555200" y="4941893"/>
              <a:ext cx="1373883" cy="362828"/>
            </a:xfrm>
            <a:prstGeom prst="roundRect">
              <a:avLst>
                <a:gd name="adj" fmla="val 50000"/>
              </a:avLst>
            </a:prstGeom>
            <a:solidFill>
              <a:srgbClr val="DDBFA4"/>
            </a:solid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1400" kern="0" dirty="0">
                  <a:solidFill>
                    <a:prstClr val="white"/>
                  </a:solidFill>
                  <a:latin typeface="思源黑体 CN Medium" panose="020B0600000000000000" pitchFamily="34" charset="-122"/>
                  <a:ea typeface="思源黑体 CN Medium" panose="020B0600000000000000" pitchFamily="34" charset="-122"/>
                  <a:cs typeface="+mn-ea"/>
                  <a:sym typeface="+mn-lt"/>
                </a:rPr>
                <a:t>培训</a:t>
              </a:r>
              <a:r>
                <a:rPr kumimoji="0" lang="zh-CN" altLang="en-US" sz="1400" i="0" u="none" strike="noStrike" kern="0" cap="none" spc="0" normalizeH="0" baseline="0" noProof="0" dirty="0">
                  <a:ln>
                    <a:noFill/>
                  </a:ln>
                  <a:solidFill>
                    <a:prstClr val="white"/>
                  </a:solidFill>
                  <a:effectLst/>
                  <a:uLnTx/>
                  <a:uFillTx/>
                  <a:latin typeface="思源黑体 CN Medium" panose="020B0600000000000000" pitchFamily="34" charset="-122"/>
                  <a:ea typeface="思源黑体 CN Medium" panose="020B0600000000000000" pitchFamily="34" charset="-122"/>
                  <a:cs typeface="+mn-ea"/>
                  <a:sym typeface="+mn-lt"/>
                </a:rPr>
                <a:t>人：</a:t>
              </a:r>
              <a:r>
                <a:rPr kumimoji="0" lang="en-US" altLang="zh-CN" sz="1400" i="0" u="none" strike="noStrike" kern="0" cap="none" spc="0" normalizeH="0" baseline="0" noProof="0" dirty="0">
                  <a:ln>
                    <a:noFill/>
                  </a:ln>
                  <a:solidFill>
                    <a:prstClr val="white"/>
                  </a:solidFill>
                  <a:effectLst/>
                  <a:uLnTx/>
                  <a:uFillTx/>
                  <a:latin typeface="思源黑体 CN Medium" panose="020B0600000000000000" pitchFamily="34" charset="-122"/>
                  <a:ea typeface="思源黑体 CN Medium" panose="020B0600000000000000" pitchFamily="34" charset="-122"/>
                  <a:cs typeface="+mn-ea"/>
                  <a:sym typeface="+mn-lt"/>
                </a:rPr>
                <a:t>XX</a:t>
              </a:r>
              <a:endParaRPr kumimoji="0" lang="en-US" altLang="zh-CN" sz="1400" i="0" u="none" strike="noStrike" kern="0" cap="none" spc="0" normalizeH="0" baseline="0" noProof="0" dirty="0">
                <a:ln>
                  <a:noFill/>
                </a:ln>
                <a:solidFill>
                  <a:prstClr val="white"/>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spTree>
  </p:cSld>
  <p:clrMapOvr>
    <a:masterClrMapping/>
  </p:clrMapOvr>
  <p:transition>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8" name="组合 107"/>
          <p:cNvGrpSpPr/>
          <p:nvPr/>
        </p:nvGrpSpPr>
        <p:grpSpPr>
          <a:xfrm>
            <a:off x="0" y="1"/>
            <a:ext cx="12192001" cy="6857999"/>
            <a:chOff x="0" y="1"/>
            <a:chExt cx="12192001" cy="6857999"/>
          </a:xfrm>
        </p:grpSpPr>
        <p:grpSp>
          <p:nvGrpSpPr>
            <p:cNvPr id="19" name="组合 18"/>
            <p:cNvGrpSpPr/>
            <p:nvPr/>
          </p:nvGrpSpPr>
          <p:grpSpPr>
            <a:xfrm>
              <a:off x="0" y="1"/>
              <a:ext cx="3562350" cy="5061448"/>
              <a:chOff x="0" y="1"/>
              <a:chExt cx="3562350" cy="5061448"/>
            </a:xfrm>
          </p:grpSpPr>
          <p:pic>
            <p:nvPicPr>
              <p:cNvPr id="18" name="图片 17"/>
              <p:cNvPicPr>
                <a:picLocks noChangeAspect="1"/>
              </p:cNvPicPr>
              <p:nvPr/>
            </p:nvPicPr>
            <p:blipFill>
              <a:blip r:embed="rId1" cstate="print">
                <a:extLst>
                  <a:ext uri="{28A0092B-C50C-407E-A947-70E740481C1C}">
                    <a14:useLocalDpi xmlns:a14="http://schemas.microsoft.com/office/drawing/2010/main" val="0"/>
                  </a:ext>
                </a:extLst>
              </a:blip>
              <a:srcRect l="57402" t="27040" r="4303" b="9008"/>
              <a:stretch>
                <a:fillRect/>
              </a:stretch>
            </p:blipFill>
            <p:spPr>
              <a:xfrm>
                <a:off x="0" y="1"/>
                <a:ext cx="3562350" cy="3966007"/>
              </a:xfrm>
              <a:custGeom>
                <a:avLst/>
                <a:gdLst>
                  <a:gd name="connsiteX0" fmla="*/ 0 w 3562350"/>
                  <a:gd name="connsiteY0" fmla="*/ 0 h 3966007"/>
                  <a:gd name="connsiteX1" fmla="*/ 3403215 w 3562350"/>
                  <a:gd name="connsiteY1" fmla="*/ 0 h 3966007"/>
                  <a:gd name="connsiteX2" fmla="*/ 3467442 w 3562350"/>
                  <a:gd name="connsiteY2" fmla="*/ 197966 h 3966007"/>
                  <a:gd name="connsiteX3" fmla="*/ 3562350 w 3562350"/>
                  <a:gd name="connsiteY3" fmla="*/ 951371 h 3966007"/>
                  <a:gd name="connsiteX4" fmla="*/ 547714 w 3562350"/>
                  <a:gd name="connsiteY4" fmla="*/ 3966007 h 3966007"/>
                  <a:gd name="connsiteX5" fmla="*/ 88614 w 3562350"/>
                  <a:gd name="connsiteY5" fmla="*/ 3931272 h 3966007"/>
                  <a:gd name="connsiteX6" fmla="*/ 0 w 3562350"/>
                  <a:gd name="connsiteY6" fmla="*/ 3915447 h 3966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62350" h="3966007">
                    <a:moveTo>
                      <a:pt x="0" y="0"/>
                    </a:moveTo>
                    <a:lnTo>
                      <a:pt x="3403215" y="0"/>
                    </a:lnTo>
                    <a:lnTo>
                      <a:pt x="3467442" y="197966"/>
                    </a:lnTo>
                    <a:cubicBezTo>
                      <a:pt x="3529399" y="438774"/>
                      <a:pt x="3562350" y="691224"/>
                      <a:pt x="3562350" y="951371"/>
                    </a:cubicBezTo>
                    <a:cubicBezTo>
                      <a:pt x="3562350" y="2616308"/>
                      <a:pt x="2212651" y="3966007"/>
                      <a:pt x="547714" y="3966007"/>
                    </a:cubicBezTo>
                    <a:cubicBezTo>
                      <a:pt x="391626" y="3966007"/>
                      <a:pt x="238309" y="3954145"/>
                      <a:pt x="88614" y="3931272"/>
                    </a:cubicBezTo>
                    <a:lnTo>
                      <a:pt x="0" y="3915447"/>
                    </a:lnTo>
                    <a:close/>
                  </a:path>
                </a:pathLst>
              </a:custGeom>
            </p:spPr>
          </p:pic>
          <p:grpSp>
            <p:nvGrpSpPr>
              <p:cNvPr id="15" name="组合 14"/>
              <p:cNvGrpSpPr/>
              <p:nvPr/>
            </p:nvGrpSpPr>
            <p:grpSpPr>
              <a:xfrm rot="2444656">
                <a:off x="1583128" y="74754"/>
                <a:ext cx="1670305" cy="4986695"/>
                <a:chOff x="3919160" y="527347"/>
                <a:chExt cx="1954159" cy="5834141"/>
              </a:xfrm>
            </p:grpSpPr>
            <p:sp>
              <p:nvSpPr>
                <p:cNvPr id="13" name="任意多边形: 形状 12"/>
                <p:cNvSpPr/>
                <p:nvPr/>
              </p:nvSpPr>
              <p:spPr>
                <a:xfrm>
                  <a:off x="3919160" y="527347"/>
                  <a:ext cx="1601363" cy="5834141"/>
                </a:xfrm>
                <a:custGeom>
                  <a:avLst/>
                  <a:gdLst>
                    <a:gd name="connsiteX0" fmla="*/ 196 w 1601363"/>
                    <a:gd name="connsiteY0" fmla="*/ 5834142 h 5834141"/>
                    <a:gd name="connsiteX1" fmla="*/ 1207287 w 1601363"/>
                    <a:gd name="connsiteY1" fmla="*/ 4521686 h 5834141"/>
                    <a:gd name="connsiteX2" fmla="*/ 1595589 w 1601363"/>
                    <a:gd name="connsiteY2" fmla="*/ 2714778 h 5834141"/>
                    <a:gd name="connsiteX3" fmla="*/ 1012253 w 1601363"/>
                    <a:gd name="connsiteY3" fmla="*/ 986353 h 5834141"/>
                    <a:gd name="connsiteX4" fmla="*/ 0 w 1601363"/>
                    <a:gd name="connsiteY4" fmla="*/ 0 h 58341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1363" h="5834141">
                      <a:moveTo>
                        <a:pt x="196" y="5834142"/>
                      </a:moveTo>
                      <a:cubicBezTo>
                        <a:pt x="507795" y="5510590"/>
                        <a:pt x="927490" y="5054595"/>
                        <a:pt x="1207287" y="4521686"/>
                      </a:cubicBezTo>
                      <a:cubicBezTo>
                        <a:pt x="1498072" y="3967978"/>
                        <a:pt x="1631692" y="3338729"/>
                        <a:pt x="1595589" y="2714778"/>
                      </a:cubicBezTo>
                      <a:cubicBezTo>
                        <a:pt x="1560075" y="2098870"/>
                        <a:pt x="1357389" y="1497876"/>
                        <a:pt x="1012253" y="986353"/>
                      </a:cubicBezTo>
                      <a:cubicBezTo>
                        <a:pt x="746780" y="592950"/>
                        <a:pt x="400271" y="255074"/>
                        <a:pt x="0" y="0"/>
                      </a:cubicBezTo>
                    </a:path>
                  </a:pathLst>
                </a:custGeom>
                <a:noFill/>
                <a:ln w="196163" cap="rnd">
                  <a:solidFill>
                    <a:srgbClr val="3C3F72"/>
                  </a:solidFill>
                  <a:prstDash val="solid"/>
                  <a:round/>
                </a:ln>
              </p:spPr>
              <p:txBody>
                <a:bodyPr rtlCol="0" anchor="ctr"/>
                <a:lstStyle/>
                <a:p>
                  <a:endParaRPr lang="zh-CN" altLang="en-US"/>
                </a:p>
              </p:txBody>
            </p:sp>
            <p:sp>
              <p:nvSpPr>
                <p:cNvPr id="14" name="任意多边形: 形状 13"/>
                <p:cNvSpPr/>
                <p:nvPr/>
              </p:nvSpPr>
              <p:spPr>
                <a:xfrm>
                  <a:off x="4520690" y="527347"/>
                  <a:ext cx="1352629" cy="5834141"/>
                </a:xfrm>
                <a:custGeom>
                  <a:avLst/>
                  <a:gdLst>
                    <a:gd name="connsiteX0" fmla="*/ 0 w 1352629"/>
                    <a:gd name="connsiteY0" fmla="*/ 5834142 h 5834141"/>
                    <a:gd name="connsiteX1" fmla="*/ 1019709 w 1352629"/>
                    <a:gd name="connsiteY1" fmla="*/ 4521686 h 5834141"/>
                    <a:gd name="connsiteX2" fmla="*/ 1347774 w 1352629"/>
                    <a:gd name="connsiteY2" fmla="*/ 2714778 h 5834141"/>
                    <a:gd name="connsiteX3" fmla="*/ 855088 w 1352629"/>
                    <a:gd name="connsiteY3" fmla="*/ 986353 h 5834141"/>
                    <a:gd name="connsiteX4" fmla="*/ 0 w 1352629"/>
                    <a:gd name="connsiteY4" fmla="*/ 0 h 58341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2629" h="5834141">
                      <a:moveTo>
                        <a:pt x="0" y="5834142"/>
                      </a:moveTo>
                      <a:cubicBezTo>
                        <a:pt x="428721" y="5510590"/>
                        <a:pt x="783471" y="5054595"/>
                        <a:pt x="1019709" y="4521686"/>
                      </a:cubicBezTo>
                      <a:cubicBezTo>
                        <a:pt x="1265366" y="3967978"/>
                        <a:pt x="1378187" y="3338729"/>
                        <a:pt x="1347774" y="2714778"/>
                      </a:cubicBezTo>
                      <a:cubicBezTo>
                        <a:pt x="1317754" y="2098870"/>
                        <a:pt x="1146462" y="1497876"/>
                        <a:pt x="855088" y="986353"/>
                      </a:cubicBezTo>
                      <a:cubicBezTo>
                        <a:pt x="630819" y="592950"/>
                        <a:pt x="338072" y="255074"/>
                        <a:pt x="0" y="0"/>
                      </a:cubicBezTo>
                    </a:path>
                  </a:pathLst>
                </a:custGeom>
                <a:noFill/>
                <a:ln w="58849" cap="rnd">
                  <a:solidFill>
                    <a:srgbClr val="DDBFA4"/>
                  </a:solidFill>
                  <a:prstDash val="solid"/>
                  <a:round/>
                </a:ln>
              </p:spPr>
              <p:txBody>
                <a:bodyPr rtlCol="0" anchor="ctr"/>
                <a:lstStyle/>
                <a:p>
                  <a:endParaRPr lang="zh-CN" altLang="en-US"/>
                </a:p>
              </p:txBody>
            </p:sp>
          </p:grpSp>
        </p:grpSp>
        <p:sp>
          <p:nvSpPr>
            <p:cNvPr id="68" name="任意多边形: 形状 67"/>
            <p:cNvSpPr/>
            <p:nvPr/>
          </p:nvSpPr>
          <p:spPr>
            <a:xfrm rot="5972977">
              <a:off x="5626286" y="1468186"/>
              <a:ext cx="703952" cy="703952"/>
            </a:xfrm>
            <a:custGeom>
              <a:avLst/>
              <a:gdLst>
                <a:gd name="connsiteX0" fmla="*/ 1765900 w 1765900"/>
                <a:gd name="connsiteY0" fmla="*/ 882950 h 1765900"/>
                <a:gd name="connsiteX1" fmla="*/ 882950 w 1765900"/>
                <a:gd name="connsiteY1" fmla="*/ 1765900 h 1765900"/>
                <a:gd name="connsiteX2" fmla="*/ 0 w 1765900"/>
                <a:gd name="connsiteY2" fmla="*/ 882950 h 1765900"/>
                <a:gd name="connsiteX3" fmla="*/ 882950 w 1765900"/>
                <a:gd name="connsiteY3" fmla="*/ 0 h 1765900"/>
              </a:gdLst>
              <a:ahLst/>
              <a:cxnLst>
                <a:cxn ang="0">
                  <a:pos x="connsiteX0" y="connsiteY0"/>
                </a:cxn>
                <a:cxn ang="0">
                  <a:pos x="connsiteX1" y="connsiteY1"/>
                </a:cxn>
                <a:cxn ang="0">
                  <a:pos x="connsiteX2" y="connsiteY2"/>
                </a:cxn>
                <a:cxn ang="0">
                  <a:pos x="connsiteX3" y="connsiteY3"/>
                </a:cxn>
              </a:cxnLst>
              <a:rect l="l" t="t" r="r" b="b"/>
              <a:pathLst>
                <a:path w="1765900" h="1765900">
                  <a:moveTo>
                    <a:pt x="1765900" y="882950"/>
                  </a:moveTo>
                  <a:cubicBezTo>
                    <a:pt x="1765900" y="1370535"/>
                    <a:pt x="1370536" y="1765900"/>
                    <a:pt x="882950" y="1765900"/>
                  </a:cubicBezTo>
                  <a:cubicBezTo>
                    <a:pt x="395366" y="1765900"/>
                    <a:pt x="0" y="1370535"/>
                    <a:pt x="0" y="882950"/>
                  </a:cubicBezTo>
                  <a:cubicBezTo>
                    <a:pt x="0" y="395365"/>
                    <a:pt x="395366" y="0"/>
                    <a:pt x="882950" y="0"/>
                  </a:cubicBezTo>
                </a:path>
              </a:pathLst>
            </a:custGeom>
            <a:noFill/>
            <a:ln w="57150" cap="rnd">
              <a:solidFill>
                <a:srgbClr val="3C3F72"/>
              </a:solidFill>
              <a:prstDash val="solid"/>
              <a:round/>
            </a:ln>
          </p:spPr>
          <p:txBody>
            <a:bodyPr rtlCol="0" anchor="ctr"/>
            <a:lstStyle/>
            <a:p>
              <a:endParaRPr lang="zh-CN" altLang="en-US" dirty="0"/>
            </a:p>
          </p:txBody>
        </p:sp>
        <p:grpSp>
          <p:nvGrpSpPr>
            <p:cNvPr id="71" name="组合 70"/>
            <p:cNvGrpSpPr/>
            <p:nvPr/>
          </p:nvGrpSpPr>
          <p:grpSpPr>
            <a:xfrm>
              <a:off x="6686684" y="1475216"/>
              <a:ext cx="3334690" cy="694670"/>
              <a:chOff x="7753484" y="1747559"/>
              <a:chExt cx="3334690" cy="694670"/>
            </a:xfrm>
          </p:grpSpPr>
          <p:sp>
            <p:nvSpPr>
              <p:cNvPr id="69" name="文本框 68"/>
              <p:cNvSpPr txBox="1"/>
              <p:nvPr/>
            </p:nvSpPr>
            <p:spPr>
              <a:xfrm>
                <a:off x="7753484" y="1747559"/>
                <a:ext cx="2396810" cy="523220"/>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b="1"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rPr>
                  <a:t>公司工作经历</a:t>
                </a:r>
                <a:endParaRPr lang="zh-CN" altLang="en-US" sz="2800" b="1"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endParaRPr>
              </a:p>
            </p:txBody>
          </p:sp>
          <p:sp>
            <p:nvSpPr>
              <p:cNvPr id="70" name="文本框 69"/>
              <p:cNvSpPr txBox="1"/>
              <p:nvPr/>
            </p:nvSpPr>
            <p:spPr>
              <a:xfrm>
                <a:off x="7771240" y="2196008"/>
                <a:ext cx="3316934" cy="24622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ltLang="zh-CN" sz="1000" cap="all" spc="300" dirty="0">
                    <a:solidFill>
                      <a:schemeClr val="bg1">
                        <a:lumMod val="50000"/>
                      </a:schemeClr>
                    </a:solidFill>
                    <a:uFillTx/>
                    <a:latin typeface="思源黑体 CN Medium" panose="020B0600000000000000" pitchFamily="34" charset="-122"/>
                    <a:ea typeface="思源黑体 CN Medium" panose="020B0600000000000000" pitchFamily="34" charset="-122"/>
                    <a:cs typeface="+mn-ea"/>
                    <a:sym typeface="+mn-lt"/>
                  </a:rPr>
                  <a:t>ENTER THE TITLE CONTENE HERE</a:t>
                </a:r>
                <a:endParaRPr lang="en-US" altLang="zh-CN" sz="1000" cap="all" spc="300" dirty="0">
                  <a:solidFill>
                    <a:schemeClr val="bg1">
                      <a:lumMod val="50000"/>
                    </a:schemeClr>
                  </a:solidFill>
                  <a:uFillTx/>
                  <a:latin typeface="思源黑体 CN Medium" panose="020B0600000000000000" pitchFamily="34" charset="-122"/>
                  <a:ea typeface="思源黑体 CN Medium" panose="020B0600000000000000" pitchFamily="34" charset="-122"/>
                  <a:cs typeface="+mn-ea"/>
                  <a:sym typeface="+mn-lt"/>
                </a:endParaRPr>
              </a:p>
            </p:txBody>
          </p:sp>
        </p:grpSp>
        <p:sp>
          <p:nvSpPr>
            <p:cNvPr id="72" name="文本框 71"/>
            <p:cNvSpPr txBox="1"/>
            <p:nvPr/>
          </p:nvSpPr>
          <p:spPr>
            <a:xfrm>
              <a:off x="5763299" y="1581388"/>
              <a:ext cx="429926" cy="584775"/>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3200" b="1" dirty="0">
                  <a:solidFill>
                    <a:srgbClr val="3C3F72"/>
                  </a:solidFill>
                  <a:latin typeface="思源黑体 CN Medium" panose="020B0600000000000000" pitchFamily="34" charset="-122"/>
                  <a:ea typeface="思源黑体 CN Medium" panose="020B0600000000000000" pitchFamily="34" charset="-122"/>
                  <a:cs typeface="+mn-ea"/>
                  <a:sym typeface="+mn-lt"/>
                </a:rPr>
                <a:t>1</a:t>
              </a:r>
              <a:endParaRPr lang="zh-CN" altLang="en-US" sz="3200" b="1" dirty="0">
                <a:solidFill>
                  <a:srgbClr val="3C3F72"/>
                </a:solidFill>
                <a:latin typeface="思源黑体 CN Medium" panose="020B0600000000000000" pitchFamily="34" charset="-122"/>
                <a:ea typeface="思源黑体 CN Medium" panose="020B0600000000000000" pitchFamily="34" charset="-122"/>
                <a:cs typeface="+mn-ea"/>
                <a:sym typeface="+mn-lt"/>
              </a:endParaRPr>
            </a:p>
          </p:txBody>
        </p:sp>
        <p:sp>
          <p:nvSpPr>
            <p:cNvPr id="75" name="任意多边形: 形状 74"/>
            <p:cNvSpPr/>
            <p:nvPr/>
          </p:nvSpPr>
          <p:spPr>
            <a:xfrm rot="5972977">
              <a:off x="5626286" y="2692092"/>
              <a:ext cx="703952" cy="703952"/>
            </a:xfrm>
            <a:custGeom>
              <a:avLst/>
              <a:gdLst>
                <a:gd name="connsiteX0" fmla="*/ 1765900 w 1765900"/>
                <a:gd name="connsiteY0" fmla="*/ 882950 h 1765900"/>
                <a:gd name="connsiteX1" fmla="*/ 882950 w 1765900"/>
                <a:gd name="connsiteY1" fmla="*/ 1765900 h 1765900"/>
                <a:gd name="connsiteX2" fmla="*/ 0 w 1765900"/>
                <a:gd name="connsiteY2" fmla="*/ 882950 h 1765900"/>
                <a:gd name="connsiteX3" fmla="*/ 882950 w 1765900"/>
                <a:gd name="connsiteY3" fmla="*/ 0 h 1765900"/>
              </a:gdLst>
              <a:ahLst/>
              <a:cxnLst>
                <a:cxn ang="0">
                  <a:pos x="connsiteX0" y="connsiteY0"/>
                </a:cxn>
                <a:cxn ang="0">
                  <a:pos x="connsiteX1" y="connsiteY1"/>
                </a:cxn>
                <a:cxn ang="0">
                  <a:pos x="connsiteX2" y="connsiteY2"/>
                </a:cxn>
                <a:cxn ang="0">
                  <a:pos x="connsiteX3" y="connsiteY3"/>
                </a:cxn>
              </a:cxnLst>
              <a:rect l="l" t="t" r="r" b="b"/>
              <a:pathLst>
                <a:path w="1765900" h="1765900">
                  <a:moveTo>
                    <a:pt x="1765900" y="882950"/>
                  </a:moveTo>
                  <a:cubicBezTo>
                    <a:pt x="1765900" y="1370535"/>
                    <a:pt x="1370536" y="1765900"/>
                    <a:pt x="882950" y="1765900"/>
                  </a:cubicBezTo>
                  <a:cubicBezTo>
                    <a:pt x="395366" y="1765900"/>
                    <a:pt x="0" y="1370535"/>
                    <a:pt x="0" y="882950"/>
                  </a:cubicBezTo>
                  <a:cubicBezTo>
                    <a:pt x="0" y="395365"/>
                    <a:pt x="395366" y="0"/>
                    <a:pt x="882950" y="0"/>
                  </a:cubicBezTo>
                </a:path>
              </a:pathLst>
            </a:custGeom>
            <a:noFill/>
            <a:ln w="57150" cap="rnd">
              <a:solidFill>
                <a:srgbClr val="DDBFA4"/>
              </a:solidFill>
              <a:prstDash val="solid"/>
              <a:round/>
            </a:ln>
          </p:spPr>
          <p:txBody>
            <a:bodyPr rtlCol="0" anchor="ctr"/>
            <a:lstStyle/>
            <a:p>
              <a:endParaRPr lang="zh-CN" altLang="en-US" dirty="0">
                <a:solidFill>
                  <a:srgbClr val="DDBFA4"/>
                </a:solidFill>
              </a:endParaRPr>
            </a:p>
          </p:txBody>
        </p:sp>
        <p:sp>
          <p:nvSpPr>
            <p:cNvPr id="77" name="文本框 76"/>
            <p:cNvSpPr txBox="1"/>
            <p:nvPr/>
          </p:nvSpPr>
          <p:spPr>
            <a:xfrm>
              <a:off x="5763299" y="2805294"/>
              <a:ext cx="429926" cy="584775"/>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3200" b="1" dirty="0">
                  <a:solidFill>
                    <a:srgbClr val="DDBFA4"/>
                  </a:solidFill>
                  <a:latin typeface="思源黑体 CN Medium" panose="020B0600000000000000" pitchFamily="34" charset="-122"/>
                  <a:ea typeface="思源黑体 CN Medium" panose="020B0600000000000000" pitchFamily="34" charset="-122"/>
                  <a:cs typeface="+mn-ea"/>
                  <a:sym typeface="+mn-lt"/>
                </a:rPr>
                <a:t>2</a:t>
              </a:r>
              <a:endParaRPr lang="zh-CN" altLang="en-US" sz="3200" b="1" dirty="0">
                <a:solidFill>
                  <a:srgbClr val="DDBFA4"/>
                </a:solidFill>
                <a:latin typeface="思源黑体 CN Medium" panose="020B0600000000000000" pitchFamily="34" charset="-122"/>
                <a:ea typeface="思源黑体 CN Medium" panose="020B0600000000000000" pitchFamily="34" charset="-122"/>
                <a:cs typeface="+mn-ea"/>
                <a:sym typeface="+mn-lt"/>
              </a:endParaRPr>
            </a:p>
          </p:txBody>
        </p:sp>
        <p:sp>
          <p:nvSpPr>
            <p:cNvPr id="81" name="任意多边形: 形状 80"/>
            <p:cNvSpPr/>
            <p:nvPr/>
          </p:nvSpPr>
          <p:spPr>
            <a:xfrm rot="5972977">
              <a:off x="5626286" y="3915998"/>
              <a:ext cx="703952" cy="703952"/>
            </a:xfrm>
            <a:custGeom>
              <a:avLst/>
              <a:gdLst>
                <a:gd name="connsiteX0" fmla="*/ 1765900 w 1765900"/>
                <a:gd name="connsiteY0" fmla="*/ 882950 h 1765900"/>
                <a:gd name="connsiteX1" fmla="*/ 882950 w 1765900"/>
                <a:gd name="connsiteY1" fmla="*/ 1765900 h 1765900"/>
                <a:gd name="connsiteX2" fmla="*/ 0 w 1765900"/>
                <a:gd name="connsiteY2" fmla="*/ 882950 h 1765900"/>
                <a:gd name="connsiteX3" fmla="*/ 882950 w 1765900"/>
                <a:gd name="connsiteY3" fmla="*/ 0 h 1765900"/>
              </a:gdLst>
              <a:ahLst/>
              <a:cxnLst>
                <a:cxn ang="0">
                  <a:pos x="connsiteX0" y="connsiteY0"/>
                </a:cxn>
                <a:cxn ang="0">
                  <a:pos x="connsiteX1" y="connsiteY1"/>
                </a:cxn>
                <a:cxn ang="0">
                  <a:pos x="connsiteX2" y="connsiteY2"/>
                </a:cxn>
                <a:cxn ang="0">
                  <a:pos x="connsiteX3" y="connsiteY3"/>
                </a:cxn>
              </a:cxnLst>
              <a:rect l="l" t="t" r="r" b="b"/>
              <a:pathLst>
                <a:path w="1765900" h="1765900">
                  <a:moveTo>
                    <a:pt x="1765900" y="882950"/>
                  </a:moveTo>
                  <a:cubicBezTo>
                    <a:pt x="1765900" y="1370535"/>
                    <a:pt x="1370536" y="1765900"/>
                    <a:pt x="882950" y="1765900"/>
                  </a:cubicBezTo>
                  <a:cubicBezTo>
                    <a:pt x="395366" y="1765900"/>
                    <a:pt x="0" y="1370535"/>
                    <a:pt x="0" y="882950"/>
                  </a:cubicBezTo>
                  <a:cubicBezTo>
                    <a:pt x="0" y="395365"/>
                    <a:pt x="395366" y="0"/>
                    <a:pt x="882950" y="0"/>
                  </a:cubicBezTo>
                </a:path>
              </a:pathLst>
            </a:custGeom>
            <a:noFill/>
            <a:ln w="57150" cap="rnd">
              <a:solidFill>
                <a:srgbClr val="3C3F72"/>
              </a:solidFill>
              <a:prstDash val="solid"/>
              <a:round/>
            </a:ln>
          </p:spPr>
          <p:txBody>
            <a:bodyPr rtlCol="0" anchor="ctr"/>
            <a:lstStyle/>
            <a:p>
              <a:endParaRPr lang="zh-CN" altLang="en-US" dirty="0"/>
            </a:p>
          </p:txBody>
        </p:sp>
        <p:sp>
          <p:nvSpPr>
            <p:cNvPr id="83" name="文本框 82"/>
            <p:cNvSpPr txBox="1"/>
            <p:nvPr/>
          </p:nvSpPr>
          <p:spPr>
            <a:xfrm>
              <a:off x="5763299" y="4029200"/>
              <a:ext cx="429926" cy="584775"/>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3200" b="1" dirty="0">
                  <a:solidFill>
                    <a:srgbClr val="3C3F72"/>
                  </a:solidFill>
                  <a:latin typeface="思源黑体 CN Medium" panose="020B0600000000000000" pitchFamily="34" charset="-122"/>
                  <a:ea typeface="思源黑体 CN Medium" panose="020B0600000000000000" pitchFamily="34" charset="-122"/>
                  <a:cs typeface="+mn-ea"/>
                  <a:sym typeface="+mn-lt"/>
                </a:rPr>
                <a:t>3</a:t>
              </a:r>
              <a:endParaRPr lang="zh-CN" altLang="en-US" sz="3200" b="1" dirty="0">
                <a:solidFill>
                  <a:srgbClr val="3C3F72"/>
                </a:solidFill>
                <a:latin typeface="思源黑体 CN Medium" panose="020B0600000000000000" pitchFamily="34" charset="-122"/>
                <a:ea typeface="思源黑体 CN Medium" panose="020B0600000000000000" pitchFamily="34" charset="-122"/>
                <a:cs typeface="+mn-ea"/>
                <a:sym typeface="+mn-lt"/>
              </a:endParaRPr>
            </a:p>
          </p:txBody>
        </p:sp>
        <p:sp>
          <p:nvSpPr>
            <p:cNvPr id="87" name="任意多边形: 形状 86"/>
            <p:cNvSpPr/>
            <p:nvPr/>
          </p:nvSpPr>
          <p:spPr>
            <a:xfrm rot="5972977">
              <a:off x="5626286" y="5139904"/>
              <a:ext cx="703952" cy="703952"/>
            </a:xfrm>
            <a:custGeom>
              <a:avLst/>
              <a:gdLst>
                <a:gd name="connsiteX0" fmla="*/ 1765900 w 1765900"/>
                <a:gd name="connsiteY0" fmla="*/ 882950 h 1765900"/>
                <a:gd name="connsiteX1" fmla="*/ 882950 w 1765900"/>
                <a:gd name="connsiteY1" fmla="*/ 1765900 h 1765900"/>
                <a:gd name="connsiteX2" fmla="*/ 0 w 1765900"/>
                <a:gd name="connsiteY2" fmla="*/ 882950 h 1765900"/>
                <a:gd name="connsiteX3" fmla="*/ 882950 w 1765900"/>
                <a:gd name="connsiteY3" fmla="*/ 0 h 1765900"/>
              </a:gdLst>
              <a:ahLst/>
              <a:cxnLst>
                <a:cxn ang="0">
                  <a:pos x="connsiteX0" y="connsiteY0"/>
                </a:cxn>
                <a:cxn ang="0">
                  <a:pos x="connsiteX1" y="connsiteY1"/>
                </a:cxn>
                <a:cxn ang="0">
                  <a:pos x="connsiteX2" y="connsiteY2"/>
                </a:cxn>
                <a:cxn ang="0">
                  <a:pos x="connsiteX3" y="connsiteY3"/>
                </a:cxn>
              </a:cxnLst>
              <a:rect l="l" t="t" r="r" b="b"/>
              <a:pathLst>
                <a:path w="1765900" h="1765900">
                  <a:moveTo>
                    <a:pt x="1765900" y="882950"/>
                  </a:moveTo>
                  <a:cubicBezTo>
                    <a:pt x="1765900" y="1370535"/>
                    <a:pt x="1370536" y="1765900"/>
                    <a:pt x="882950" y="1765900"/>
                  </a:cubicBezTo>
                  <a:cubicBezTo>
                    <a:pt x="395366" y="1765900"/>
                    <a:pt x="0" y="1370535"/>
                    <a:pt x="0" y="882950"/>
                  </a:cubicBezTo>
                  <a:cubicBezTo>
                    <a:pt x="0" y="395365"/>
                    <a:pt x="395366" y="0"/>
                    <a:pt x="882950" y="0"/>
                  </a:cubicBezTo>
                </a:path>
              </a:pathLst>
            </a:custGeom>
            <a:noFill/>
            <a:ln w="57150" cap="rnd">
              <a:solidFill>
                <a:srgbClr val="DDBFA4"/>
              </a:solidFill>
              <a:prstDash val="solid"/>
              <a:round/>
            </a:ln>
          </p:spPr>
          <p:txBody>
            <a:bodyPr rtlCol="0" anchor="ctr"/>
            <a:lstStyle/>
            <a:p>
              <a:endParaRPr lang="zh-CN" altLang="en-US" dirty="0"/>
            </a:p>
          </p:txBody>
        </p:sp>
        <p:sp>
          <p:nvSpPr>
            <p:cNvPr id="89" name="文本框 88"/>
            <p:cNvSpPr txBox="1"/>
            <p:nvPr/>
          </p:nvSpPr>
          <p:spPr>
            <a:xfrm>
              <a:off x="5763299" y="5253106"/>
              <a:ext cx="429926" cy="584775"/>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3200" b="1" dirty="0">
                  <a:solidFill>
                    <a:srgbClr val="DDBFA4"/>
                  </a:solidFill>
                  <a:latin typeface="思源黑体 CN Medium" panose="020B0600000000000000" pitchFamily="34" charset="-122"/>
                  <a:ea typeface="思源黑体 CN Medium" panose="020B0600000000000000" pitchFamily="34" charset="-122"/>
                  <a:cs typeface="+mn-ea"/>
                  <a:sym typeface="+mn-lt"/>
                </a:rPr>
                <a:t>4</a:t>
              </a:r>
              <a:endParaRPr lang="zh-CN" altLang="en-US" sz="3200" b="1" dirty="0">
                <a:solidFill>
                  <a:srgbClr val="DDBFA4"/>
                </a:solidFill>
                <a:latin typeface="思源黑体 CN Medium" panose="020B0600000000000000" pitchFamily="34" charset="-122"/>
                <a:ea typeface="思源黑体 CN Medium" panose="020B0600000000000000" pitchFamily="34" charset="-122"/>
                <a:cs typeface="+mn-ea"/>
                <a:sym typeface="+mn-lt"/>
              </a:endParaRPr>
            </a:p>
          </p:txBody>
        </p:sp>
        <p:grpSp>
          <p:nvGrpSpPr>
            <p:cNvPr id="92" name="组合 91"/>
            <p:cNvGrpSpPr/>
            <p:nvPr/>
          </p:nvGrpSpPr>
          <p:grpSpPr>
            <a:xfrm>
              <a:off x="6686684" y="2696232"/>
              <a:ext cx="3334690" cy="694670"/>
              <a:chOff x="7753484" y="1747559"/>
              <a:chExt cx="3334690" cy="694670"/>
            </a:xfrm>
          </p:grpSpPr>
          <p:sp>
            <p:nvSpPr>
              <p:cNvPr id="93" name="文本框 92"/>
              <p:cNvSpPr txBox="1"/>
              <p:nvPr/>
            </p:nvSpPr>
            <p:spPr>
              <a:xfrm>
                <a:off x="7753484" y="1747559"/>
                <a:ext cx="2396810" cy="523220"/>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b="1"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rPr>
                  <a:t>工作成效展示</a:t>
                </a:r>
                <a:endParaRPr lang="zh-CN" altLang="en-US" sz="2800" b="1"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endParaRPr>
              </a:p>
            </p:txBody>
          </p:sp>
          <p:sp>
            <p:nvSpPr>
              <p:cNvPr id="94" name="文本框 93"/>
              <p:cNvSpPr txBox="1"/>
              <p:nvPr/>
            </p:nvSpPr>
            <p:spPr>
              <a:xfrm>
                <a:off x="7771240" y="2196008"/>
                <a:ext cx="3316934" cy="246221"/>
              </a:xfrm>
              <a:prstGeom prst="rect">
                <a:avLst/>
              </a:prstGeom>
              <a:noFill/>
            </p:spPr>
            <p:txBody>
              <a:bodyPr wrap="none" rtlCol="0">
                <a:spAutoFit/>
              </a:bodyPr>
              <a:lstStyle>
                <a:defPPr>
                  <a:defRPr lang="zh-CN"/>
                </a:defPPr>
                <a:lvl1pPr>
                  <a:defRPr sz="1000" cap="all" spc="300">
                    <a:solidFill>
                      <a:schemeClr val="bg1">
                        <a:lumMod val="50000"/>
                      </a:schemeClr>
                    </a:solidFill>
                    <a:uFillTx/>
                    <a:latin typeface="思源黑体 CN Medium" panose="020B0600000000000000" pitchFamily="34" charset="-122"/>
                    <a:ea typeface="思源黑体 CN Medium" panose="020B0600000000000000" pitchFamily="34" charset="-122"/>
                    <a:cs typeface="+mn-ea"/>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ym typeface="+mn-lt"/>
                  </a:rPr>
                  <a:t>ENTER THE TITLE CONTENE HERE</a:t>
                </a:r>
                <a:endParaRPr lang="en-US" altLang="zh-CN" dirty="0">
                  <a:sym typeface="+mn-lt"/>
                </a:endParaRPr>
              </a:p>
            </p:txBody>
          </p:sp>
        </p:grpSp>
        <p:grpSp>
          <p:nvGrpSpPr>
            <p:cNvPr id="95" name="组合 94"/>
            <p:cNvGrpSpPr/>
            <p:nvPr/>
          </p:nvGrpSpPr>
          <p:grpSpPr>
            <a:xfrm>
              <a:off x="6686684" y="3917248"/>
              <a:ext cx="3334690" cy="694670"/>
              <a:chOff x="7753484" y="1747559"/>
              <a:chExt cx="3334690" cy="694670"/>
            </a:xfrm>
          </p:grpSpPr>
          <p:sp>
            <p:nvSpPr>
              <p:cNvPr id="96" name="文本框 95"/>
              <p:cNvSpPr txBox="1"/>
              <p:nvPr/>
            </p:nvSpPr>
            <p:spPr>
              <a:xfrm>
                <a:off x="7753484" y="1747559"/>
                <a:ext cx="2396810" cy="523220"/>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b="1"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rPr>
                  <a:t>个人能力介绍</a:t>
                </a:r>
                <a:endParaRPr lang="zh-CN" altLang="en-US" sz="2800" b="1"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endParaRPr>
              </a:p>
            </p:txBody>
          </p:sp>
          <p:sp>
            <p:nvSpPr>
              <p:cNvPr id="97" name="文本框 96"/>
              <p:cNvSpPr txBox="1"/>
              <p:nvPr/>
            </p:nvSpPr>
            <p:spPr>
              <a:xfrm>
                <a:off x="7771240" y="2196008"/>
                <a:ext cx="3316934" cy="246221"/>
              </a:xfrm>
              <a:prstGeom prst="rect">
                <a:avLst/>
              </a:prstGeom>
              <a:noFill/>
            </p:spPr>
            <p:txBody>
              <a:bodyPr wrap="none" rtlCol="0">
                <a:spAutoFit/>
              </a:bodyPr>
              <a:lstStyle>
                <a:defPPr>
                  <a:defRPr lang="zh-CN"/>
                </a:defPPr>
                <a:lvl1pPr>
                  <a:defRPr sz="1000" cap="all" spc="300">
                    <a:solidFill>
                      <a:schemeClr val="bg1">
                        <a:lumMod val="50000"/>
                      </a:schemeClr>
                    </a:solidFill>
                    <a:uFillTx/>
                    <a:latin typeface="思源黑体 CN Medium" panose="020B0600000000000000" pitchFamily="34" charset="-122"/>
                    <a:ea typeface="思源黑体 CN Medium" panose="020B0600000000000000" pitchFamily="34" charset="-122"/>
                    <a:cs typeface="+mn-ea"/>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ym typeface="+mn-lt"/>
                  </a:rPr>
                  <a:t>ENTER THE TITLE CONTENE HERE</a:t>
                </a:r>
                <a:endParaRPr lang="en-US" altLang="zh-CN" dirty="0">
                  <a:sym typeface="+mn-lt"/>
                </a:endParaRPr>
              </a:p>
            </p:txBody>
          </p:sp>
        </p:grpSp>
        <p:grpSp>
          <p:nvGrpSpPr>
            <p:cNvPr id="98" name="组合 97"/>
            <p:cNvGrpSpPr/>
            <p:nvPr/>
          </p:nvGrpSpPr>
          <p:grpSpPr>
            <a:xfrm>
              <a:off x="6686684" y="5138264"/>
              <a:ext cx="3334690" cy="694670"/>
              <a:chOff x="7753484" y="1747559"/>
              <a:chExt cx="3334690" cy="694670"/>
            </a:xfrm>
          </p:grpSpPr>
          <p:sp>
            <p:nvSpPr>
              <p:cNvPr id="99" name="文本框 98"/>
              <p:cNvSpPr txBox="1"/>
              <p:nvPr/>
            </p:nvSpPr>
            <p:spPr>
              <a:xfrm>
                <a:off x="7753484" y="1747559"/>
                <a:ext cx="2396810" cy="523220"/>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b="1"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rPr>
                  <a:t>未来工作规划</a:t>
                </a:r>
                <a:endParaRPr lang="zh-CN" altLang="en-US" sz="2800" b="1"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mn-lt"/>
                </a:endParaRPr>
              </a:p>
            </p:txBody>
          </p:sp>
          <p:sp>
            <p:nvSpPr>
              <p:cNvPr id="100" name="文本框 99"/>
              <p:cNvSpPr txBox="1"/>
              <p:nvPr/>
            </p:nvSpPr>
            <p:spPr>
              <a:xfrm>
                <a:off x="7771240" y="2196008"/>
                <a:ext cx="3316934" cy="246221"/>
              </a:xfrm>
              <a:prstGeom prst="rect">
                <a:avLst/>
              </a:prstGeom>
              <a:noFill/>
            </p:spPr>
            <p:txBody>
              <a:bodyPr wrap="none" rtlCol="0">
                <a:spAutoFit/>
              </a:bodyPr>
              <a:lstStyle>
                <a:defPPr>
                  <a:defRPr lang="zh-CN"/>
                </a:defPPr>
                <a:lvl1pPr>
                  <a:defRPr sz="1000" cap="all" spc="300">
                    <a:solidFill>
                      <a:schemeClr val="bg1">
                        <a:lumMod val="50000"/>
                      </a:schemeClr>
                    </a:solidFill>
                    <a:uFillTx/>
                    <a:latin typeface="思源黑体 CN Medium" panose="020B0600000000000000" pitchFamily="34" charset="-122"/>
                    <a:ea typeface="思源黑体 CN Medium" panose="020B0600000000000000" pitchFamily="34" charset="-122"/>
                    <a:cs typeface="+mn-ea"/>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ym typeface="+mn-lt"/>
                  </a:rPr>
                  <a:t>ENTER THE TITLE CONTENE HERE</a:t>
                </a:r>
                <a:endParaRPr lang="en-US" altLang="zh-CN" dirty="0">
                  <a:sym typeface="+mn-lt"/>
                </a:endParaRPr>
              </a:p>
            </p:txBody>
          </p:sp>
        </p:grpSp>
        <p:grpSp>
          <p:nvGrpSpPr>
            <p:cNvPr id="103" name="组合 102"/>
            <p:cNvGrpSpPr/>
            <p:nvPr/>
          </p:nvGrpSpPr>
          <p:grpSpPr>
            <a:xfrm>
              <a:off x="2044088" y="4745065"/>
              <a:ext cx="1889416" cy="1185485"/>
              <a:chOff x="698661" y="5276903"/>
              <a:chExt cx="1889416" cy="1185485"/>
            </a:xfrm>
          </p:grpSpPr>
          <p:sp>
            <p:nvSpPr>
              <p:cNvPr id="101" name="矩形 100"/>
              <p:cNvSpPr/>
              <p:nvPr/>
            </p:nvSpPr>
            <p:spPr>
              <a:xfrm>
                <a:off x="698661" y="5276903"/>
                <a:ext cx="1889414" cy="923330"/>
              </a:xfrm>
              <a:prstGeom prst="rect">
                <a:avLst/>
              </a:prstGeom>
            </p:spPr>
            <p:txBody>
              <a:bodyPr wrap="square">
                <a:spAutoFit/>
              </a:bodyPr>
              <a:lstStyle/>
              <a:p>
                <a:pPr algn="ctr"/>
                <a:r>
                  <a:rPr lang="zh-CN" altLang="en-US" sz="5400" b="1" dirty="0">
                    <a:solidFill>
                      <a:srgbClr val="3C3F72"/>
                    </a:solidFill>
                    <a:latin typeface="思源黑体 CN Medium" panose="020B0600000000000000" pitchFamily="34" charset="-122"/>
                    <a:ea typeface="思源黑体 CN Medium" panose="020B0600000000000000" pitchFamily="34" charset="-122"/>
                    <a:cs typeface="+mn-ea"/>
                    <a:sym typeface="+mn-lt"/>
                  </a:rPr>
                  <a:t>目录</a:t>
                </a:r>
                <a:endParaRPr lang="zh-CN" altLang="en-US" sz="5400" b="1" dirty="0">
                  <a:solidFill>
                    <a:srgbClr val="3C3F72"/>
                  </a:solidFill>
                  <a:latin typeface="思源黑体 CN Medium" panose="020B0600000000000000" pitchFamily="34" charset="-122"/>
                  <a:ea typeface="思源黑体 CN Medium" panose="020B0600000000000000" pitchFamily="34" charset="-122"/>
                  <a:cs typeface="+mn-ea"/>
                  <a:sym typeface="+mn-lt"/>
                </a:endParaRPr>
              </a:p>
            </p:txBody>
          </p:sp>
          <p:sp>
            <p:nvSpPr>
              <p:cNvPr id="102" name="矩形 101"/>
              <p:cNvSpPr/>
              <p:nvPr/>
            </p:nvSpPr>
            <p:spPr>
              <a:xfrm>
                <a:off x="698661" y="6062278"/>
                <a:ext cx="1889416" cy="400110"/>
              </a:xfrm>
              <a:prstGeom prst="rect">
                <a:avLst/>
              </a:prstGeom>
            </p:spPr>
            <p:txBody>
              <a:bodyPr wrap="square">
                <a:spAutoFit/>
              </a:bodyPr>
              <a:lstStyle/>
              <a:p>
                <a:pPr algn="dist"/>
                <a:r>
                  <a:rPr lang="en-US" altLang="zh-CN" sz="2000" dirty="0">
                    <a:solidFill>
                      <a:srgbClr val="3C3F72"/>
                    </a:solidFill>
                    <a:latin typeface="思源黑体 CN Medium" panose="020B0600000000000000" pitchFamily="34" charset="-122"/>
                    <a:ea typeface="思源黑体 CN Medium" panose="020B0600000000000000" pitchFamily="34" charset="-122"/>
                    <a:cs typeface="+mn-ea"/>
                    <a:sym typeface="+mn-lt"/>
                  </a:rPr>
                  <a:t>CONTENTS</a:t>
                </a:r>
                <a:endParaRPr lang="zh-CN" altLang="en-US" sz="2000" dirty="0">
                  <a:solidFill>
                    <a:srgbClr val="3C3F72"/>
                  </a:solidFill>
                  <a:latin typeface="思源黑体 CN Medium" panose="020B0600000000000000" pitchFamily="34" charset="-122"/>
                  <a:ea typeface="思源黑体 CN Medium" panose="020B0600000000000000" pitchFamily="34" charset="-122"/>
                  <a:cs typeface="+mn-ea"/>
                  <a:sym typeface="+mn-lt"/>
                </a:endParaRPr>
              </a:p>
            </p:txBody>
          </p:sp>
        </p:grpSp>
        <p:pic>
          <p:nvPicPr>
            <p:cNvPr id="107" name="图片 106"/>
            <p:cNvPicPr>
              <a:picLocks noChangeAspect="1"/>
            </p:cNvPicPr>
            <p:nvPr/>
          </p:nvPicPr>
          <p:blipFill>
            <a:blip r:embed="rId2"/>
            <a:srcRect r="14950" b="33165"/>
            <a:stretch>
              <a:fillRect/>
            </a:stretch>
          </p:blipFill>
          <p:spPr>
            <a:xfrm>
              <a:off x="10558698" y="5586713"/>
              <a:ext cx="1633303" cy="1271287"/>
            </a:xfrm>
            <a:custGeom>
              <a:avLst/>
              <a:gdLst>
                <a:gd name="connsiteX0" fmla="*/ 0 w 1633303"/>
                <a:gd name="connsiteY0" fmla="*/ 0 h 1271287"/>
                <a:gd name="connsiteX1" fmla="*/ 1633303 w 1633303"/>
                <a:gd name="connsiteY1" fmla="*/ 0 h 1271287"/>
                <a:gd name="connsiteX2" fmla="*/ 1633303 w 1633303"/>
                <a:gd name="connsiteY2" fmla="*/ 1271287 h 1271287"/>
                <a:gd name="connsiteX3" fmla="*/ 0 w 1633303"/>
                <a:gd name="connsiteY3" fmla="*/ 1271287 h 1271287"/>
              </a:gdLst>
              <a:ahLst/>
              <a:cxnLst>
                <a:cxn ang="0">
                  <a:pos x="connsiteX0" y="connsiteY0"/>
                </a:cxn>
                <a:cxn ang="0">
                  <a:pos x="connsiteX1" y="connsiteY1"/>
                </a:cxn>
                <a:cxn ang="0">
                  <a:pos x="connsiteX2" y="connsiteY2"/>
                </a:cxn>
                <a:cxn ang="0">
                  <a:pos x="connsiteX3" y="connsiteY3"/>
                </a:cxn>
              </a:cxnLst>
              <a:rect l="l" t="t" r="r" b="b"/>
              <a:pathLst>
                <a:path w="1633303" h="1271287">
                  <a:moveTo>
                    <a:pt x="0" y="0"/>
                  </a:moveTo>
                  <a:lnTo>
                    <a:pt x="1633303" y="0"/>
                  </a:lnTo>
                  <a:lnTo>
                    <a:pt x="1633303" y="1271287"/>
                  </a:lnTo>
                  <a:lnTo>
                    <a:pt x="0" y="1271287"/>
                  </a:lnTo>
                  <a:close/>
                </a:path>
              </a:pathLst>
            </a:custGeom>
          </p:spPr>
        </p:pic>
      </p:grpSp>
    </p:spTree>
  </p:cSld>
  <p:clrMapOvr>
    <a:masterClrMapping/>
  </p:clrMapOvr>
  <p:transition>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flipH="1">
            <a:off x="7634514" y="1"/>
            <a:ext cx="4557487" cy="6475356"/>
            <a:chOff x="0" y="1"/>
            <a:chExt cx="3562350" cy="5061448"/>
          </a:xfrm>
        </p:grpSpPr>
        <p:pic>
          <p:nvPicPr>
            <p:cNvPr id="30" name="图片 29"/>
            <p:cNvPicPr>
              <a:picLocks noChangeAspect="1"/>
            </p:cNvPicPr>
            <p:nvPr/>
          </p:nvPicPr>
          <p:blipFill>
            <a:blip r:embed="rId1" cstate="print">
              <a:extLst>
                <a:ext uri="{28A0092B-C50C-407E-A947-70E740481C1C}">
                  <a14:useLocalDpi xmlns:a14="http://schemas.microsoft.com/office/drawing/2010/main" val="0"/>
                </a:ext>
              </a:extLst>
            </a:blip>
            <a:srcRect l="57402" t="27040" r="4303" b="9008"/>
            <a:stretch>
              <a:fillRect/>
            </a:stretch>
          </p:blipFill>
          <p:spPr>
            <a:xfrm>
              <a:off x="0" y="1"/>
              <a:ext cx="3562350" cy="3966007"/>
            </a:xfrm>
            <a:custGeom>
              <a:avLst/>
              <a:gdLst>
                <a:gd name="connsiteX0" fmla="*/ 0 w 3562350"/>
                <a:gd name="connsiteY0" fmla="*/ 0 h 3966007"/>
                <a:gd name="connsiteX1" fmla="*/ 3403215 w 3562350"/>
                <a:gd name="connsiteY1" fmla="*/ 0 h 3966007"/>
                <a:gd name="connsiteX2" fmla="*/ 3467442 w 3562350"/>
                <a:gd name="connsiteY2" fmla="*/ 197966 h 3966007"/>
                <a:gd name="connsiteX3" fmla="*/ 3562350 w 3562350"/>
                <a:gd name="connsiteY3" fmla="*/ 951371 h 3966007"/>
                <a:gd name="connsiteX4" fmla="*/ 547714 w 3562350"/>
                <a:gd name="connsiteY4" fmla="*/ 3966007 h 3966007"/>
                <a:gd name="connsiteX5" fmla="*/ 88614 w 3562350"/>
                <a:gd name="connsiteY5" fmla="*/ 3931272 h 3966007"/>
                <a:gd name="connsiteX6" fmla="*/ 0 w 3562350"/>
                <a:gd name="connsiteY6" fmla="*/ 3915447 h 3966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62350" h="3966007">
                  <a:moveTo>
                    <a:pt x="0" y="0"/>
                  </a:moveTo>
                  <a:lnTo>
                    <a:pt x="3403215" y="0"/>
                  </a:lnTo>
                  <a:lnTo>
                    <a:pt x="3467442" y="197966"/>
                  </a:lnTo>
                  <a:cubicBezTo>
                    <a:pt x="3529399" y="438774"/>
                    <a:pt x="3562350" y="691224"/>
                    <a:pt x="3562350" y="951371"/>
                  </a:cubicBezTo>
                  <a:cubicBezTo>
                    <a:pt x="3562350" y="2616308"/>
                    <a:pt x="2212651" y="3966007"/>
                    <a:pt x="547714" y="3966007"/>
                  </a:cubicBezTo>
                  <a:cubicBezTo>
                    <a:pt x="391626" y="3966007"/>
                    <a:pt x="238309" y="3954145"/>
                    <a:pt x="88614" y="3931272"/>
                  </a:cubicBezTo>
                  <a:lnTo>
                    <a:pt x="0" y="3915447"/>
                  </a:lnTo>
                  <a:close/>
                </a:path>
              </a:pathLst>
            </a:custGeom>
          </p:spPr>
        </p:pic>
        <p:grpSp>
          <p:nvGrpSpPr>
            <p:cNvPr id="31" name="组合 30"/>
            <p:cNvGrpSpPr/>
            <p:nvPr/>
          </p:nvGrpSpPr>
          <p:grpSpPr>
            <a:xfrm rot="2444656">
              <a:off x="1583128" y="74754"/>
              <a:ext cx="1670305" cy="4986695"/>
              <a:chOff x="3919160" y="527347"/>
              <a:chExt cx="1954159" cy="5834141"/>
            </a:xfrm>
          </p:grpSpPr>
          <p:sp>
            <p:nvSpPr>
              <p:cNvPr id="32" name="任意多边形: 形状 31"/>
              <p:cNvSpPr/>
              <p:nvPr/>
            </p:nvSpPr>
            <p:spPr>
              <a:xfrm>
                <a:off x="3919160" y="527347"/>
                <a:ext cx="1601363" cy="5834141"/>
              </a:xfrm>
              <a:custGeom>
                <a:avLst/>
                <a:gdLst>
                  <a:gd name="connsiteX0" fmla="*/ 196 w 1601363"/>
                  <a:gd name="connsiteY0" fmla="*/ 5834142 h 5834141"/>
                  <a:gd name="connsiteX1" fmla="*/ 1207287 w 1601363"/>
                  <a:gd name="connsiteY1" fmla="*/ 4521686 h 5834141"/>
                  <a:gd name="connsiteX2" fmla="*/ 1595589 w 1601363"/>
                  <a:gd name="connsiteY2" fmla="*/ 2714778 h 5834141"/>
                  <a:gd name="connsiteX3" fmla="*/ 1012253 w 1601363"/>
                  <a:gd name="connsiteY3" fmla="*/ 986353 h 5834141"/>
                  <a:gd name="connsiteX4" fmla="*/ 0 w 1601363"/>
                  <a:gd name="connsiteY4" fmla="*/ 0 h 58341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1363" h="5834141">
                    <a:moveTo>
                      <a:pt x="196" y="5834142"/>
                    </a:moveTo>
                    <a:cubicBezTo>
                      <a:pt x="507795" y="5510590"/>
                      <a:pt x="927490" y="5054595"/>
                      <a:pt x="1207287" y="4521686"/>
                    </a:cubicBezTo>
                    <a:cubicBezTo>
                      <a:pt x="1498072" y="3967978"/>
                      <a:pt x="1631692" y="3338729"/>
                      <a:pt x="1595589" y="2714778"/>
                    </a:cubicBezTo>
                    <a:cubicBezTo>
                      <a:pt x="1560075" y="2098870"/>
                      <a:pt x="1357389" y="1497876"/>
                      <a:pt x="1012253" y="986353"/>
                    </a:cubicBezTo>
                    <a:cubicBezTo>
                      <a:pt x="746780" y="592950"/>
                      <a:pt x="400271" y="255074"/>
                      <a:pt x="0" y="0"/>
                    </a:cubicBezTo>
                  </a:path>
                </a:pathLst>
              </a:custGeom>
              <a:noFill/>
              <a:ln w="196163" cap="rnd">
                <a:solidFill>
                  <a:srgbClr val="3C3F72"/>
                </a:solidFill>
                <a:prstDash val="solid"/>
                <a:round/>
              </a:ln>
            </p:spPr>
            <p:txBody>
              <a:bodyPr rtlCol="0" anchor="ctr"/>
              <a:lstStyle/>
              <a:p>
                <a:endParaRPr lang="zh-CN" altLang="en-US"/>
              </a:p>
            </p:txBody>
          </p:sp>
          <p:sp>
            <p:nvSpPr>
              <p:cNvPr id="33" name="任意多边形: 形状 32"/>
              <p:cNvSpPr/>
              <p:nvPr/>
            </p:nvSpPr>
            <p:spPr>
              <a:xfrm>
                <a:off x="4520690" y="527347"/>
                <a:ext cx="1352629" cy="5834141"/>
              </a:xfrm>
              <a:custGeom>
                <a:avLst/>
                <a:gdLst>
                  <a:gd name="connsiteX0" fmla="*/ 0 w 1352629"/>
                  <a:gd name="connsiteY0" fmla="*/ 5834142 h 5834141"/>
                  <a:gd name="connsiteX1" fmla="*/ 1019709 w 1352629"/>
                  <a:gd name="connsiteY1" fmla="*/ 4521686 h 5834141"/>
                  <a:gd name="connsiteX2" fmla="*/ 1347774 w 1352629"/>
                  <a:gd name="connsiteY2" fmla="*/ 2714778 h 5834141"/>
                  <a:gd name="connsiteX3" fmla="*/ 855088 w 1352629"/>
                  <a:gd name="connsiteY3" fmla="*/ 986353 h 5834141"/>
                  <a:gd name="connsiteX4" fmla="*/ 0 w 1352629"/>
                  <a:gd name="connsiteY4" fmla="*/ 0 h 58341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2629" h="5834141">
                    <a:moveTo>
                      <a:pt x="0" y="5834142"/>
                    </a:moveTo>
                    <a:cubicBezTo>
                      <a:pt x="428721" y="5510590"/>
                      <a:pt x="783471" y="5054595"/>
                      <a:pt x="1019709" y="4521686"/>
                    </a:cubicBezTo>
                    <a:cubicBezTo>
                      <a:pt x="1265366" y="3967978"/>
                      <a:pt x="1378187" y="3338729"/>
                      <a:pt x="1347774" y="2714778"/>
                    </a:cubicBezTo>
                    <a:cubicBezTo>
                      <a:pt x="1317754" y="2098870"/>
                      <a:pt x="1146462" y="1497876"/>
                      <a:pt x="855088" y="986353"/>
                    </a:cubicBezTo>
                    <a:cubicBezTo>
                      <a:pt x="630819" y="592950"/>
                      <a:pt x="338072" y="255074"/>
                      <a:pt x="0" y="0"/>
                    </a:cubicBezTo>
                  </a:path>
                </a:pathLst>
              </a:custGeom>
              <a:noFill/>
              <a:ln w="58849" cap="rnd">
                <a:solidFill>
                  <a:srgbClr val="DDBFA4"/>
                </a:solidFill>
                <a:prstDash val="solid"/>
                <a:round/>
              </a:ln>
            </p:spPr>
            <p:txBody>
              <a:bodyPr rtlCol="0" anchor="ctr"/>
              <a:lstStyle/>
              <a:p>
                <a:endParaRPr lang="zh-CN" altLang="en-US"/>
              </a:p>
            </p:txBody>
          </p:sp>
        </p:grpSp>
      </p:grpSp>
      <p:pic>
        <p:nvPicPr>
          <p:cNvPr id="19" name="图片 18"/>
          <p:cNvPicPr>
            <a:picLocks noChangeAspect="1"/>
          </p:cNvPicPr>
          <p:nvPr/>
        </p:nvPicPr>
        <p:blipFill>
          <a:blip r:embed="rId2"/>
          <a:srcRect r="14950" b="33165"/>
          <a:stretch>
            <a:fillRect/>
          </a:stretch>
        </p:blipFill>
        <p:spPr>
          <a:xfrm flipH="1">
            <a:off x="0" y="5950857"/>
            <a:ext cx="1165464" cy="907143"/>
          </a:xfrm>
          <a:custGeom>
            <a:avLst/>
            <a:gdLst>
              <a:gd name="connsiteX0" fmla="*/ 0 w 1633303"/>
              <a:gd name="connsiteY0" fmla="*/ 0 h 1271287"/>
              <a:gd name="connsiteX1" fmla="*/ 1633303 w 1633303"/>
              <a:gd name="connsiteY1" fmla="*/ 0 h 1271287"/>
              <a:gd name="connsiteX2" fmla="*/ 1633303 w 1633303"/>
              <a:gd name="connsiteY2" fmla="*/ 1271287 h 1271287"/>
              <a:gd name="connsiteX3" fmla="*/ 0 w 1633303"/>
              <a:gd name="connsiteY3" fmla="*/ 1271287 h 1271287"/>
            </a:gdLst>
            <a:ahLst/>
            <a:cxnLst>
              <a:cxn ang="0">
                <a:pos x="connsiteX0" y="connsiteY0"/>
              </a:cxn>
              <a:cxn ang="0">
                <a:pos x="connsiteX1" y="connsiteY1"/>
              </a:cxn>
              <a:cxn ang="0">
                <a:pos x="connsiteX2" y="connsiteY2"/>
              </a:cxn>
              <a:cxn ang="0">
                <a:pos x="connsiteX3" y="connsiteY3"/>
              </a:cxn>
            </a:cxnLst>
            <a:rect l="l" t="t" r="r" b="b"/>
            <a:pathLst>
              <a:path w="1633303" h="1271287">
                <a:moveTo>
                  <a:pt x="0" y="0"/>
                </a:moveTo>
                <a:lnTo>
                  <a:pt x="1633303" y="0"/>
                </a:lnTo>
                <a:lnTo>
                  <a:pt x="1633303" y="1271287"/>
                </a:lnTo>
                <a:lnTo>
                  <a:pt x="0" y="1271287"/>
                </a:lnTo>
                <a:close/>
              </a:path>
            </a:pathLst>
          </a:custGeom>
        </p:spPr>
      </p:pic>
      <p:grpSp>
        <p:nvGrpSpPr>
          <p:cNvPr id="34" name="组合 33"/>
          <p:cNvGrpSpPr/>
          <p:nvPr/>
        </p:nvGrpSpPr>
        <p:grpSpPr>
          <a:xfrm>
            <a:off x="1101791" y="2052946"/>
            <a:ext cx="5734438" cy="2864724"/>
            <a:chOff x="6393841" y="2168417"/>
            <a:chExt cx="5734438" cy="2864724"/>
          </a:xfrm>
        </p:grpSpPr>
        <p:sp>
          <p:nvSpPr>
            <p:cNvPr id="35" name="文本框 34"/>
            <p:cNvSpPr txBox="1"/>
            <p:nvPr/>
          </p:nvSpPr>
          <p:spPr>
            <a:xfrm>
              <a:off x="6393841" y="3565875"/>
              <a:ext cx="4926349" cy="1015663"/>
            </a:xfrm>
            <a:prstGeom prst="rect">
              <a:avLst/>
            </a:prstGeom>
            <a:noFill/>
          </p:spPr>
          <p:txBody>
            <a:bodyPr wrap="none" rtlCol="0">
              <a:spAutoFit/>
            </a:bodyPr>
            <a:lstStyle/>
            <a:p>
              <a:pPr marL="0" marR="0" lvl="0" indent="0" defTabSz="914400" rtl="0" eaLnBrk="1" fontAlgn="auto" latinLnBrk="0" hangingPunct="1">
                <a:lnSpc>
                  <a:spcPct val="100000"/>
                </a:lnSpc>
                <a:spcBef>
                  <a:spcPts val="0"/>
                </a:spcBef>
                <a:spcAft>
                  <a:spcPts val="0"/>
                </a:spcAft>
                <a:buClrTx/>
                <a:buSzTx/>
                <a:buFontTx/>
                <a:buNone/>
                <a:defRPr/>
              </a:pPr>
              <a:r>
                <a:rPr lang="zh-CN" altLang="en-US" sz="6000" b="1" dirty="0">
                  <a:ln w="44450">
                    <a:noFill/>
                  </a:ln>
                  <a:solidFill>
                    <a:srgbClr val="3C3F72"/>
                  </a:solidFill>
                  <a:latin typeface="思源黑体 CN Medium" panose="020B0600000000000000" pitchFamily="34" charset="-122"/>
                  <a:ea typeface="思源黑体 CN Medium" panose="020B0600000000000000" pitchFamily="34" charset="-122"/>
                  <a:cs typeface="思源黑体 CN Regular" panose="020B0500000000000000" pitchFamily="34" charset="-122"/>
                </a:rPr>
                <a:t>公司工作经历</a:t>
              </a:r>
              <a:endParaRPr kumimoji="0" lang="zh-CN" altLang="en-US" sz="6000" b="1" i="0" u="none" strike="noStrike" kern="1200" cap="none" spc="0" normalizeH="0" baseline="0" noProof="0" dirty="0">
                <a:ln w="44450">
                  <a:noFill/>
                </a:ln>
                <a:solidFill>
                  <a:srgbClr val="3C3F72"/>
                </a:solidFill>
                <a:effectLst/>
                <a:uLnTx/>
                <a:uFillTx/>
                <a:latin typeface="思源黑体 CN Medium" panose="020B0600000000000000" pitchFamily="34" charset="-122"/>
                <a:ea typeface="思源黑体 CN Medium" panose="020B0600000000000000" pitchFamily="34" charset="-122"/>
                <a:cs typeface="思源黑体 CN Regular" panose="020B0500000000000000" pitchFamily="34" charset="-122"/>
              </a:endParaRPr>
            </a:p>
          </p:txBody>
        </p:sp>
        <p:sp>
          <p:nvSpPr>
            <p:cNvPr id="36" name="文本框 35"/>
            <p:cNvSpPr txBox="1"/>
            <p:nvPr/>
          </p:nvSpPr>
          <p:spPr>
            <a:xfrm>
              <a:off x="6426007" y="2168417"/>
              <a:ext cx="4025397" cy="1015663"/>
            </a:xfrm>
            <a:prstGeom prst="rect">
              <a:avLst/>
            </a:prstGeom>
            <a:noFill/>
          </p:spPr>
          <p:txBody>
            <a:bodyPr wrap="none" rtlCol="0">
              <a:spAutoFit/>
            </a:bodyPr>
            <a:lstStyle/>
            <a:p>
              <a:pPr marL="0" marR="0" lvl="0" indent="0" defTabSz="914400" rtl="0" eaLnBrk="1" fontAlgn="auto" latinLnBrk="0" hangingPunct="1">
                <a:lnSpc>
                  <a:spcPct val="100000"/>
                </a:lnSpc>
                <a:spcBef>
                  <a:spcPts val="0"/>
                </a:spcBef>
                <a:spcAft>
                  <a:spcPts val="0"/>
                </a:spcAft>
                <a:buClrTx/>
                <a:buSzTx/>
                <a:buFontTx/>
                <a:buNone/>
                <a:defRPr/>
              </a:pPr>
              <a:r>
                <a:rPr lang="en-US" altLang="zh-CN" sz="6000" b="1" dirty="0">
                  <a:ln w="44450">
                    <a:noFill/>
                  </a:ln>
                  <a:solidFill>
                    <a:srgbClr val="DDBFA4"/>
                  </a:solidFill>
                  <a:latin typeface="思源黑体 CN Medium" panose="020B0600000000000000" pitchFamily="34" charset="-122"/>
                  <a:ea typeface="思源黑体 CN Medium" panose="020B0600000000000000" pitchFamily="34" charset="-122"/>
                  <a:cs typeface="思源黑体 CN Regular" panose="020B0500000000000000" pitchFamily="34" charset="-122"/>
                </a:rPr>
                <a:t>PART ONE</a:t>
              </a:r>
              <a:endParaRPr kumimoji="0" lang="zh-CN" altLang="en-US" sz="6000" b="1" i="0" u="none" strike="noStrike" kern="1200" cap="none" spc="0" normalizeH="0" baseline="0" noProof="0" dirty="0">
                <a:ln w="44450">
                  <a:noFill/>
                </a:ln>
                <a:solidFill>
                  <a:srgbClr val="DDBFA4"/>
                </a:solidFill>
                <a:effectLst/>
                <a:uLnTx/>
                <a:uFillTx/>
                <a:latin typeface="思源黑体 CN Medium" panose="020B0600000000000000" pitchFamily="34" charset="-122"/>
                <a:ea typeface="思源黑体 CN Medium" panose="020B0600000000000000" pitchFamily="34" charset="-122"/>
                <a:cs typeface="思源黑体 CN Regular" panose="020B0500000000000000" pitchFamily="34" charset="-122"/>
              </a:endParaRPr>
            </a:p>
          </p:txBody>
        </p:sp>
        <p:sp>
          <p:nvSpPr>
            <p:cNvPr id="37" name="文本框 36"/>
            <p:cNvSpPr txBox="1"/>
            <p:nvPr/>
          </p:nvSpPr>
          <p:spPr>
            <a:xfrm>
              <a:off x="6421976" y="4633031"/>
              <a:ext cx="5706303" cy="400110"/>
            </a:xfrm>
            <a:prstGeom prst="rect">
              <a:avLst/>
            </a:prstGeom>
            <a:noFill/>
          </p:spPr>
          <p:txBody>
            <a:bodyPr wrap="square" rtlCol="0">
              <a:spAutoFit/>
            </a:bodyPr>
            <a:lstStyle/>
            <a:p>
              <a:r>
                <a:rPr lang="en-US" altLang="zh-CN" sz="2000" dirty="0">
                  <a:solidFill>
                    <a:srgbClr val="3C3F72"/>
                  </a:solidFill>
                  <a:latin typeface="思源黑体 CN Medium" panose="020B0600000000000000" pitchFamily="34" charset="-122"/>
                  <a:ea typeface="思源黑体 CN Medium" panose="020B0600000000000000" pitchFamily="34" charset="-122"/>
                  <a:cs typeface="思源黑体 CN Light" panose="020B0300000000000000" pitchFamily="34" charset="-122"/>
                </a:rPr>
                <a:t>ENTER THE TITLE CONTENT HERE</a:t>
              </a:r>
              <a:endParaRPr lang="zh-CN" altLang="en-US" sz="2000" dirty="0">
                <a:solidFill>
                  <a:srgbClr val="3C3F72"/>
                </a:solidFill>
                <a:latin typeface="思源黑体 CN Medium" panose="020B0600000000000000" pitchFamily="34" charset="-122"/>
                <a:ea typeface="思源黑体 CN Medium" panose="020B0600000000000000" pitchFamily="34" charset="-122"/>
                <a:cs typeface="思源黑体 CN Light" panose="020B0300000000000000" pitchFamily="34" charset="-122"/>
              </a:endParaRPr>
            </a:p>
          </p:txBody>
        </p:sp>
        <p:cxnSp>
          <p:nvCxnSpPr>
            <p:cNvPr id="38" name="直接连接符 37"/>
            <p:cNvCxnSpPr/>
            <p:nvPr/>
          </p:nvCxnSpPr>
          <p:spPr>
            <a:xfrm>
              <a:off x="6554372" y="3307080"/>
              <a:ext cx="716280" cy="0"/>
            </a:xfrm>
            <a:prstGeom prst="line">
              <a:avLst/>
            </a:prstGeom>
            <a:ln w="28575">
              <a:solidFill>
                <a:srgbClr val="3C3F72"/>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12192000" cy="6858000"/>
            <a:chOff x="0" y="0"/>
            <a:chExt cx="12192000" cy="6858000"/>
          </a:xfrm>
        </p:grpSpPr>
        <p:pic>
          <p:nvPicPr>
            <p:cNvPr id="23" name="图片 22"/>
            <p:cNvPicPr>
              <a:picLocks noChangeAspect="1"/>
            </p:cNvPicPr>
            <p:nvPr/>
          </p:nvPicPr>
          <p:blipFill>
            <a:blip r:embed="rId1"/>
            <a:srcRect l="86861" t="68451"/>
            <a:stretch>
              <a:fillRect/>
            </a:stretch>
          </p:blipFill>
          <p:spPr>
            <a:xfrm>
              <a:off x="11179127" y="5489917"/>
              <a:ext cx="1012873" cy="1368083"/>
            </a:xfrm>
            <a:custGeom>
              <a:avLst/>
              <a:gdLst>
                <a:gd name="connsiteX0" fmla="*/ 0 w 1012873"/>
                <a:gd name="connsiteY0" fmla="*/ 0 h 1368083"/>
                <a:gd name="connsiteX1" fmla="*/ 1012873 w 1012873"/>
                <a:gd name="connsiteY1" fmla="*/ 0 h 1368083"/>
                <a:gd name="connsiteX2" fmla="*/ 1012873 w 1012873"/>
                <a:gd name="connsiteY2" fmla="*/ 1368083 h 1368083"/>
                <a:gd name="connsiteX3" fmla="*/ 0 w 1012873"/>
                <a:gd name="connsiteY3" fmla="*/ 1368083 h 1368083"/>
                <a:gd name="connsiteX4" fmla="*/ 0 w 1012873"/>
                <a:gd name="connsiteY4" fmla="*/ 0 h 13680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2873" h="1368083">
                  <a:moveTo>
                    <a:pt x="0" y="0"/>
                  </a:moveTo>
                  <a:lnTo>
                    <a:pt x="1012873" y="0"/>
                  </a:lnTo>
                  <a:lnTo>
                    <a:pt x="1012873" y="1368083"/>
                  </a:lnTo>
                  <a:lnTo>
                    <a:pt x="0" y="1368083"/>
                  </a:lnTo>
                  <a:lnTo>
                    <a:pt x="0" y="0"/>
                  </a:lnTo>
                  <a:close/>
                </a:path>
              </a:pathLst>
            </a:custGeom>
          </p:spPr>
        </p:pic>
        <p:pic>
          <p:nvPicPr>
            <p:cNvPr id="21" name="图片 20"/>
            <p:cNvPicPr>
              <a:picLocks noChangeAspect="1"/>
            </p:cNvPicPr>
            <p:nvPr/>
          </p:nvPicPr>
          <p:blipFill>
            <a:blip r:embed="rId1"/>
            <a:srcRect/>
            <a:stretch>
              <a:fillRect/>
            </a:stretch>
          </p:blipFill>
          <p:spPr>
            <a:xfrm>
              <a:off x="0" y="0"/>
              <a:ext cx="7709095" cy="4336366"/>
            </a:xfrm>
            <a:custGeom>
              <a:avLst/>
              <a:gdLst>
                <a:gd name="connsiteX0" fmla="*/ 0 w 7709095"/>
                <a:gd name="connsiteY0" fmla="*/ 0 h 4336366"/>
                <a:gd name="connsiteX1" fmla="*/ 7709095 w 7709095"/>
                <a:gd name="connsiteY1" fmla="*/ 0 h 4336366"/>
                <a:gd name="connsiteX2" fmla="*/ 7709095 w 7709095"/>
                <a:gd name="connsiteY2" fmla="*/ 2968283 h 4336366"/>
                <a:gd name="connsiteX3" fmla="*/ 6696222 w 7709095"/>
                <a:gd name="connsiteY3" fmla="*/ 2968283 h 4336366"/>
                <a:gd name="connsiteX4" fmla="*/ 6696222 w 7709095"/>
                <a:gd name="connsiteY4" fmla="*/ 4336366 h 4336366"/>
                <a:gd name="connsiteX5" fmla="*/ 0 w 7709095"/>
                <a:gd name="connsiteY5" fmla="*/ 4336366 h 4336366"/>
                <a:gd name="connsiteX6" fmla="*/ 0 w 7709095"/>
                <a:gd name="connsiteY6" fmla="*/ 0 h 433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09095" h="4336366">
                  <a:moveTo>
                    <a:pt x="0" y="0"/>
                  </a:moveTo>
                  <a:lnTo>
                    <a:pt x="7709095" y="0"/>
                  </a:lnTo>
                  <a:lnTo>
                    <a:pt x="7709095" y="2968283"/>
                  </a:lnTo>
                  <a:lnTo>
                    <a:pt x="6696222" y="2968283"/>
                  </a:lnTo>
                  <a:lnTo>
                    <a:pt x="6696222" y="4336366"/>
                  </a:lnTo>
                  <a:lnTo>
                    <a:pt x="0" y="4336366"/>
                  </a:lnTo>
                  <a:lnTo>
                    <a:pt x="0" y="0"/>
                  </a:lnTo>
                  <a:close/>
                </a:path>
              </a:pathLst>
            </a:custGeom>
          </p:spPr>
        </p:pic>
      </p:grpSp>
      <p:grpSp>
        <p:nvGrpSpPr>
          <p:cNvPr id="35" name="组合 34"/>
          <p:cNvGrpSpPr/>
          <p:nvPr/>
        </p:nvGrpSpPr>
        <p:grpSpPr>
          <a:xfrm>
            <a:off x="4847181" y="395493"/>
            <a:ext cx="2498328" cy="639168"/>
            <a:chOff x="4848279" y="670371"/>
            <a:chExt cx="2498328" cy="639168"/>
          </a:xfrm>
        </p:grpSpPr>
        <p:sp>
          <p:nvSpPr>
            <p:cNvPr id="36" name="文本框 35"/>
            <p:cNvSpPr txBox="1"/>
            <p:nvPr/>
          </p:nvSpPr>
          <p:spPr>
            <a:xfrm>
              <a:off x="4848279" y="670371"/>
              <a:ext cx="2498328" cy="400110"/>
            </a:xfrm>
            <a:prstGeom prst="rect">
              <a:avLst/>
            </a:prstGeom>
            <a:noFill/>
          </p:spPr>
          <p:txBody>
            <a:bodyPr wrap="square" rtlCol="0">
              <a:spAutoFit/>
            </a:bodyPr>
            <a:lstStyle>
              <a:defPPr>
                <a:defRPr lang="zh-CN"/>
              </a:defPPr>
              <a:lvl1pPr algn="dist">
                <a:defRPr sz="4800" b="1">
                  <a:gradFill>
                    <a:gsLst>
                      <a:gs pos="53000">
                        <a:srgbClr val="1F6CB6"/>
                      </a:gs>
                      <a:gs pos="100000">
                        <a:srgbClr val="4ABFEE"/>
                      </a:gs>
                      <a:gs pos="0">
                        <a:srgbClr val="00489D"/>
                      </a:gs>
                    </a:gsLst>
                    <a:lin ang="5400000" scaled="1"/>
                  </a:gradFill>
                  <a:latin typeface="微软雅黑" panose="020B0503020204020204" pitchFamily="34" charset="-122"/>
                  <a:ea typeface="微软雅黑" panose="020B0503020204020204" pitchFamily="34" charset="-122"/>
                </a:defRPr>
              </a:lvl1pPr>
            </a:lstStyle>
            <a:p>
              <a:pPr algn="ctr"/>
              <a:r>
                <a:rPr lang="zh-CN" altLang="en-US" sz="2000" b="0" dirty="0">
                  <a:solidFill>
                    <a:schemeClr val="tx1">
                      <a:lumMod val="85000"/>
                      <a:lumOff val="15000"/>
                    </a:schemeClr>
                  </a:solidFill>
                  <a:latin typeface="思源黑体 CN Medium" panose="020B0600000000000000" pitchFamily="34" charset="-122"/>
                  <a:ea typeface="思源黑体 CN Medium" panose="020B0600000000000000" pitchFamily="34" charset="-122"/>
                </a:rPr>
                <a:t>公司工作经历</a:t>
              </a:r>
              <a:endParaRPr lang="zh-CN" altLang="en-US" sz="2000" b="0" dirty="0">
                <a:solidFill>
                  <a:schemeClr val="tx1">
                    <a:lumMod val="85000"/>
                    <a:lumOff val="15000"/>
                  </a:schemeClr>
                </a:solidFill>
                <a:latin typeface="思源黑体 CN Medium" panose="020B0600000000000000" pitchFamily="34" charset="-122"/>
                <a:ea typeface="思源黑体 CN Medium" panose="020B0600000000000000" pitchFamily="34" charset="-122"/>
              </a:endParaRPr>
            </a:p>
          </p:txBody>
        </p:sp>
        <p:sp>
          <p:nvSpPr>
            <p:cNvPr id="37" name="矩形 36"/>
            <p:cNvSpPr/>
            <p:nvPr/>
          </p:nvSpPr>
          <p:spPr>
            <a:xfrm>
              <a:off x="4860289" y="1047929"/>
              <a:ext cx="2486317" cy="261610"/>
            </a:xfrm>
            <a:prstGeom prst="rect">
              <a:avLst/>
            </a:prstGeom>
            <a:noFill/>
          </p:spPr>
          <p:txBody>
            <a:bodyPr wrap="square" rtlCol="0">
              <a:spAutoFit/>
            </a:bodyPr>
            <a:lstStyle/>
            <a:p>
              <a:pPr algn="ctr"/>
              <a:r>
                <a:rPr lang="en-US" altLang="zh-CN" sz="1100" dirty="0">
                  <a:solidFill>
                    <a:schemeClr val="bg1">
                      <a:lumMod val="50000"/>
                    </a:schemeClr>
                  </a:solidFill>
                  <a:latin typeface="思源黑体 CN Light" panose="020B0300000000000000" pitchFamily="34" charset="-122"/>
                  <a:ea typeface="思源黑体 CN Light" panose="020B0300000000000000" pitchFamily="34" charset="-122"/>
                  <a:cs typeface="思源黑体 CN Light" panose="020B0300000000000000" pitchFamily="34" charset="-122"/>
                </a:rPr>
                <a:t>Enter the title content here</a:t>
              </a:r>
              <a:endParaRPr lang="zh-CN" altLang="en-US" sz="1100" dirty="0">
                <a:solidFill>
                  <a:schemeClr val="bg1">
                    <a:lumMod val="50000"/>
                  </a:schemeClr>
                </a:solidFill>
                <a:latin typeface="思源黑体 CN Light" panose="020B0300000000000000" pitchFamily="34" charset="-122"/>
                <a:ea typeface="思源黑体 CN Light" panose="020B0300000000000000" pitchFamily="34" charset="-122"/>
                <a:cs typeface="思源黑体 CN Light" panose="020B0300000000000000" pitchFamily="34" charset="-122"/>
              </a:endParaRPr>
            </a:p>
          </p:txBody>
        </p:sp>
      </p:grpSp>
      <p:grpSp>
        <p:nvGrpSpPr>
          <p:cNvPr id="8" name="知鱼"/>
          <p:cNvGrpSpPr/>
          <p:nvPr/>
        </p:nvGrpSpPr>
        <p:grpSpPr>
          <a:xfrm>
            <a:off x="-35100" y="1694631"/>
            <a:ext cx="12227100" cy="4593968"/>
            <a:chOff x="-35100" y="1863444"/>
            <a:chExt cx="12227100" cy="4593968"/>
          </a:xfrm>
        </p:grpSpPr>
        <p:sp>
          <p:nvSpPr>
            <p:cNvPr id="9" name="知鱼-1"/>
            <p:cNvSpPr/>
            <p:nvPr/>
          </p:nvSpPr>
          <p:spPr>
            <a:xfrm>
              <a:off x="-35100" y="3676650"/>
              <a:ext cx="12227100" cy="13525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4375923" y="1863444"/>
              <a:ext cx="3434577" cy="4593968"/>
              <a:chOff x="4375923" y="1863444"/>
              <a:chExt cx="3434577" cy="4593968"/>
            </a:xfrm>
          </p:grpSpPr>
          <p:pic>
            <p:nvPicPr>
              <p:cNvPr id="62" name="知鱼-2"/>
              <p:cNvPicPr>
                <a:picLocks noChangeAspect="1"/>
              </p:cNvPicPr>
              <p:nvPr/>
            </p:nvPicPr>
            <p:blipFill>
              <a:blip r:embed="rId2" cstate="print">
                <a:extLst>
                  <a:ext uri="{28A0092B-C50C-407E-A947-70E740481C1C}">
                    <a14:useLocalDpi xmlns:a14="http://schemas.microsoft.com/office/drawing/2010/main" val="0"/>
                  </a:ext>
                </a:extLst>
              </a:blip>
              <a:srcRect l="9393" t="5476" r="50000" b="2375"/>
              <a:stretch>
                <a:fillRect/>
              </a:stretch>
            </p:blipFill>
            <p:spPr>
              <a:xfrm>
                <a:off x="4638675" y="2295525"/>
                <a:ext cx="2895600" cy="3695700"/>
              </a:xfrm>
              <a:custGeom>
                <a:avLst/>
                <a:gdLst>
                  <a:gd name="connsiteX0" fmla="*/ 0 w 2895600"/>
                  <a:gd name="connsiteY0" fmla="*/ 0 h 3695700"/>
                  <a:gd name="connsiteX1" fmla="*/ 2895600 w 2895600"/>
                  <a:gd name="connsiteY1" fmla="*/ 0 h 3695700"/>
                  <a:gd name="connsiteX2" fmla="*/ 2895600 w 2895600"/>
                  <a:gd name="connsiteY2" fmla="*/ 3695700 h 3695700"/>
                  <a:gd name="connsiteX3" fmla="*/ 0 w 2895600"/>
                  <a:gd name="connsiteY3" fmla="*/ 3695700 h 3695700"/>
                </a:gdLst>
                <a:ahLst/>
                <a:cxnLst>
                  <a:cxn ang="0">
                    <a:pos x="connsiteX0" y="connsiteY0"/>
                  </a:cxn>
                  <a:cxn ang="0">
                    <a:pos x="connsiteX1" y="connsiteY1"/>
                  </a:cxn>
                  <a:cxn ang="0">
                    <a:pos x="connsiteX2" y="connsiteY2"/>
                  </a:cxn>
                  <a:cxn ang="0">
                    <a:pos x="connsiteX3" y="connsiteY3"/>
                  </a:cxn>
                </a:cxnLst>
                <a:rect l="l" t="t" r="r" b="b"/>
                <a:pathLst>
                  <a:path w="2895600" h="3695700">
                    <a:moveTo>
                      <a:pt x="0" y="0"/>
                    </a:moveTo>
                    <a:lnTo>
                      <a:pt x="2895600" y="0"/>
                    </a:lnTo>
                    <a:lnTo>
                      <a:pt x="2895600" y="3695700"/>
                    </a:lnTo>
                    <a:lnTo>
                      <a:pt x="0" y="3695700"/>
                    </a:lnTo>
                    <a:close/>
                  </a:path>
                </a:pathLst>
              </a:custGeom>
            </p:spPr>
          </p:pic>
          <p:pic>
            <p:nvPicPr>
              <p:cNvPr id="63" name="知鱼-3" descr="Picture 4"/>
              <p:cNvPicPr>
                <a:picLocks noChangeAspect="1"/>
              </p:cNvPicPr>
              <p:nvPr/>
            </p:nvPicPr>
            <p:blipFill>
              <a:blip r:embed="rId3"/>
              <a:stretch>
                <a:fillRect/>
              </a:stretch>
            </p:blipFill>
            <p:spPr>
              <a:xfrm>
                <a:off x="4375923" y="1863444"/>
                <a:ext cx="3434577" cy="4593968"/>
              </a:xfrm>
              <a:prstGeom prst="rect">
                <a:avLst/>
              </a:prstGeom>
              <a:ln w="12700">
                <a:miter lim="400000"/>
                <a:headEnd/>
                <a:tailEnd/>
              </a:ln>
            </p:spPr>
          </p:pic>
        </p:grpSp>
        <p:grpSp>
          <p:nvGrpSpPr>
            <p:cNvPr id="11" name="组合 10"/>
            <p:cNvGrpSpPr/>
            <p:nvPr/>
          </p:nvGrpSpPr>
          <p:grpSpPr>
            <a:xfrm>
              <a:off x="8267700" y="2441929"/>
              <a:ext cx="3581400" cy="865842"/>
              <a:chOff x="8267700" y="2441929"/>
              <a:chExt cx="3581400" cy="865842"/>
            </a:xfrm>
          </p:grpSpPr>
          <p:sp>
            <p:nvSpPr>
              <p:cNvPr id="58" name="知鱼-4"/>
              <p:cNvSpPr/>
              <p:nvPr/>
            </p:nvSpPr>
            <p:spPr>
              <a:xfrm>
                <a:off x="8267700" y="2573225"/>
                <a:ext cx="603250" cy="6032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9" name="组合 58"/>
              <p:cNvGrpSpPr/>
              <p:nvPr/>
            </p:nvGrpSpPr>
            <p:grpSpPr>
              <a:xfrm>
                <a:off x="8987664" y="2441929"/>
                <a:ext cx="2861436" cy="865842"/>
                <a:chOff x="1573990" y="4323191"/>
                <a:chExt cx="2861436" cy="865842"/>
              </a:xfrm>
            </p:grpSpPr>
            <p:sp>
              <p:nvSpPr>
                <p:cNvPr id="60" name="知鱼-5"/>
                <p:cNvSpPr txBox="1"/>
                <p:nvPr/>
              </p:nvSpPr>
              <p:spPr>
                <a:xfrm>
                  <a:off x="1573990" y="4323191"/>
                  <a:ext cx="1644947" cy="369332"/>
                </a:xfrm>
                <a:prstGeom prst="rect">
                  <a:avLst/>
                </a:prstGeom>
                <a:noFill/>
              </p:spPr>
              <p:txBody>
                <a:bodyPr wrap="square" rtlCol="0">
                  <a:spAutoFit/>
                </a:bodyPr>
                <a:lstStyle/>
                <a:p>
                  <a:r>
                    <a:rPr lang="zh-CN" altLang="en-US" dirty="0">
                      <a:latin typeface="+mj-lt"/>
                      <a:ea typeface="+mj-ea"/>
                    </a:rPr>
                    <a:t>添加标题内容</a:t>
                  </a:r>
                  <a:endParaRPr lang="zh-CN" altLang="en-US" dirty="0">
                    <a:latin typeface="+mj-lt"/>
                    <a:ea typeface="+mj-ea"/>
                  </a:endParaRPr>
                </a:p>
              </p:txBody>
            </p:sp>
            <p:sp>
              <p:nvSpPr>
                <p:cNvPr id="61" name="知鱼-6"/>
                <p:cNvSpPr txBox="1"/>
                <p:nvPr/>
              </p:nvSpPr>
              <p:spPr>
                <a:xfrm>
                  <a:off x="1573990" y="4604001"/>
                  <a:ext cx="2861436" cy="585032"/>
                </a:xfrm>
                <a:prstGeom prst="rect">
                  <a:avLst/>
                </a:prstGeom>
                <a:noFill/>
              </p:spPr>
              <p:txBody>
                <a:bodyPr wrap="square" rtlCol="0">
                  <a:spAutoFit/>
                </a:bodyPr>
                <a:lstStyle/>
                <a:p>
                  <a:pPr>
                    <a:lnSpc>
                      <a:spcPts val="2000"/>
                    </a:lnSpc>
                  </a:pPr>
                  <a:r>
                    <a:rPr lang="zh-CN" altLang="en-US" sz="1300" dirty="0">
                      <a:latin typeface="+mj-lt"/>
                    </a:rPr>
                    <a:t>单击此处输入文字内容，或者直接复制已经编辑好的文字粘贴至此处</a:t>
                  </a:r>
                  <a:endParaRPr lang="zh-CN" altLang="en-US" sz="1300" dirty="0">
                    <a:latin typeface="+mj-lt"/>
                  </a:endParaRPr>
                </a:p>
              </p:txBody>
            </p:sp>
          </p:grpSp>
        </p:grpSp>
        <p:grpSp>
          <p:nvGrpSpPr>
            <p:cNvPr id="12" name="组合 11"/>
            <p:cNvGrpSpPr/>
            <p:nvPr/>
          </p:nvGrpSpPr>
          <p:grpSpPr>
            <a:xfrm>
              <a:off x="8267700" y="3921479"/>
              <a:ext cx="3581400" cy="865842"/>
              <a:chOff x="8267700" y="2441929"/>
              <a:chExt cx="3581400" cy="865842"/>
            </a:xfrm>
          </p:grpSpPr>
          <p:sp>
            <p:nvSpPr>
              <p:cNvPr id="54" name="知鱼-7"/>
              <p:cNvSpPr/>
              <p:nvPr/>
            </p:nvSpPr>
            <p:spPr>
              <a:xfrm>
                <a:off x="8267700" y="2573225"/>
                <a:ext cx="603250" cy="6032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nvGrpSpPr>
              <p:cNvPr id="55" name="组合 54"/>
              <p:cNvGrpSpPr/>
              <p:nvPr/>
            </p:nvGrpSpPr>
            <p:grpSpPr>
              <a:xfrm>
                <a:off x="8987664" y="2441929"/>
                <a:ext cx="2861436" cy="865842"/>
                <a:chOff x="1573990" y="4323191"/>
                <a:chExt cx="2861436" cy="865842"/>
              </a:xfrm>
            </p:grpSpPr>
            <p:sp>
              <p:nvSpPr>
                <p:cNvPr id="56" name="知鱼-8"/>
                <p:cNvSpPr txBox="1"/>
                <p:nvPr/>
              </p:nvSpPr>
              <p:spPr>
                <a:xfrm>
                  <a:off x="1573990" y="4323191"/>
                  <a:ext cx="1644947" cy="369332"/>
                </a:xfrm>
                <a:prstGeom prst="rect">
                  <a:avLst/>
                </a:prstGeom>
                <a:noFill/>
              </p:spPr>
              <p:txBody>
                <a:bodyPr wrap="square" rtlCol="0">
                  <a:spAutoFit/>
                </a:bodyPr>
                <a:lstStyle/>
                <a:p>
                  <a:r>
                    <a:rPr lang="zh-CN" altLang="en-US" dirty="0">
                      <a:solidFill>
                        <a:schemeClr val="bg1"/>
                      </a:solidFill>
                      <a:latin typeface="+mj-lt"/>
                      <a:ea typeface="+mj-ea"/>
                    </a:rPr>
                    <a:t>添加标题内容</a:t>
                  </a:r>
                  <a:endParaRPr lang="zh-CN" altLang="en-US" dirty="0">
                    <a:solidFill>
                      <a:schemeClr val="bg1"/>
                    </a:solidFill>
                    <a:latin typeface="+mj-lt"/>
                    <a:ea typeface="+mj-ea"/>
                  </a:endParaRPr>
                </a:p>
              </p:txBody>
            </p:sp>
            <p:sp>
              <p:nvSpPr>
                <p:cNvPr id="57" name="知鱼-9"/>
                <p:cNvSpPr txBox="1"/>
                <p:nvPr/>
              </p:nvSpPr>
              <p:spPr>
                <a:xfrm>
                  <a:off x="1573990" y="4604001"/>
                  <a:ext cx="2861436" cy="585032"/>
                </a:xfrm>
                <a:prstGeom prst="rect">
                  <a:avLst/>
                </a:prstGeom>
                <a:noFill/>
              </p:spPr>
              <p:txBody>
                <a:bodyPr wrap="square" rtlCol="0">
                  <a:spAutoFit/>
                </a:bodyPr>
                <a:lstStyle/>
                <a:p>
                  <a:pPr>
                    <a:lnSpc>
                      <a:spcPts val="2000"/>
                    </a:lnSpc>
                  </a:pPr>
                  <a:r>
                    <a:rPr lang="zh-CN" altLang="en-US" sz="1300" dirty="0">
                      <a:solidFill>
                        <a:schemeClr val="bg1"/>
                      </a:solidFill>
                      <a:latin typeface="+mj-lt"/>
                    </a:rPr>
                    <a:t>单击此处输入文字内容，或者直接复制已经编辑好的文字粘贴至此处</a:t>
                  </a:r>
                  <a:endParaRPr lang="zh-CN" altLang="en-US" sz="1300" dirty="0">
                    <a:solidFill>
                      <a:schemeClr val="bg1"/>
                    </a:solidFill>
                    <a:latin typeface="+mj-lt"/>
                  </a:endParaRPr>
                </a:p>
              </p:txBody>
            </p:sp>
          </p:grpSp>
        </p:grpSp>
        <p:grpSp>
          <p:nvGrpSpPr>
            <p:cNvPr id="13" name="组合 12"/>
            <p:cNvGrpSpPr/>
            <p:nvPr/>
          </p:nvGrpSpPr>
          <p:grpSpPr>
            <a:xfrm>
              <a:off x="8267700" y="5356327"/>
              <a:ext cx="3581400" cy="865842"/>
              <a:chOff x="8267700" y="2441929"/>
              <a:chExt cx="3581400" cy="865842"/>
            </a:xfrm>
          </p:grpSpPr>
          <p:sp>
            <p:nvSpPr>
              <p:cNvPr id="50" name="知鱼-10"/>
              <p:cNvSpPr/>
              <p:nvPr/>
            </p:nvSpPr>
            <p:spPr>
              <a:xfrm>
                <a:off x="8267700" y="2573225"/>
                <a:ext cx="603250" cy="6032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1" name="组合 50"/>
              <p:cNvGrpSpPr/>
              <p:nvPr/>
            </p:nvGrpSpPr>
            <p:grpSpPr>
              <a:xfrm>
                <a:off x="8987664" y="2441929"/>
                <a:ext cx="2861436" cy="865842"/>
                <a:chOff x="1573990" y="4323191"/>
                <a:chExt cx="2861436" cy="865842"/>
              </a:xfrm>
            </p:grpSpPr>
            <p:sp>
              <p:nvSpPr>
                <p:cNvPr id="52" name="知鱼-11"/>
                <p:cNvSpPr txBox="1"/>
                <p:nvPr/>
              </p:nvSpPr>
              <p:spPr>
                <a:xfrm>
                  <a:off x="1573990" y="4323191"/>
                  <a:ext cx="1644947" cy="369332"/>
                </a:xfrm>
                <a:prstGeom prst="rect">
                  <a:avLst/>
                </a:prstGeom>
                <a:noFill/>
              </p:spPr>
              <p:txBody>
                <a:bodyPr wrap="square" rtlCol="0">
                  <a:spAutoFit/>
                </a:bodyPr>
                <a:lstStyle/>
                <a:p>
                  <a:r>
                    <a:rPr lang="zh-CN" altLang="en-US" dirty="0">
                      <a:latin typeface="+mj-lt"/>
                      <a:ea typeface="+mj-ea"/>
                    </a:rPr>
                    <a:t>添加标题内容</a:t>
                  </a:r>
                  <a:endParaRPr lang="zh-CN" altLang="en-US" dirty="0">
                    <a:latin typeface="+mj-lt"/>
                    <a:ea typeface="+mj-ea"/>
                  </a:endParaRPr>
                </a:p>
              </p:txBody>
            </p:sp>
            <p:sp>
              <p:nvSpPr>
                <p:cNvPr id="53" name="知鱼-12"/>
                <p:cNvSpPr txBox="1"/>
                <p:nvPr/>
              </p:nvSpPr>
              <p:spPr>
                <a:xfrm>
                  <a:off x="1573990" y="4604001"/>
                  <a:ext cx="2861436" cy="585032"/>
                </a:xfrm>
                <a:prstGeom prst="rect">
                  <a:avLst/>
                </a:prstGeom>
                <a:noFill/>
              </p:spPr>
              <p:txBody>
                <a:bodyPr wrap="square" rtlCol="0">
                  <a:spAutoFit/>
                </a:bodyPr>
                <a:lstStyle/>
                <a:p>
                  <a:pPr>
                    <a:lnSpc>
                      <a:spcPts val="2000"/>
                    </a:lnSpc>
                  </a:pPr>
                  <a:r>
                    <a:rPr lang="zh-CN" altLang="en-US" sz="1300" dirty="0">
                      <a:latin typeface="+mj-lt"/>
                    </a:rPr>
                    <a:t>单击此处输入文字内容，或者直接复制已经编辑好的文字粘贴至此处</a:t>
                  </a:r>
                  <a:endParaRPr lang="zh-CN" altLang="en-US" sz="1300" dirty="0">
                    <a:latin typeface="+mj-lt"/>
                  </a:endParaRPr>
                </a:p>
              </p:txBody>
            </p:sp>
          </p:grpSp>
        </p:grpSp>
        <p:grpSp>
          <p:nvGrpSpPr>
            <p:cNvPr id="14" name="组合 13"/>
            <p:cNvGrpSpPr/>
            <p:nvPr/>
          </p:nvGrpSpPr>
          <p:grpSpPr>
            <a:xfrm>
              <a:off x="250064" y="5356327"/>
              <a:ext cx="3692858" cy="865842"/>
              <a:chOff x="250064" y="5356327"/>
              <a:chExt cx="3692858" cy="865842"/>
            </a:xfrm>
          </p:grpSpPr>
          <p:grpSp>
            <p:nvGrpSpPr>
              <p:cNvPr id="46" name="组合 45"/>
              <p:cNvGrpSpPr/>
              <p:nvPr/>
            </p:nvGrpSpPr>
            <p:grpSpPr>
              <a:xfrm>
                <a:off x="250064" y="5356327"/>
                <a:ext cx="2861436" cy="865842"/>
                <a:chOff x="148464" y="5356327"/>
                <a:chExt cx="2861436" cy="865842"/>
              </a:xfrm>
            </p:grpSpPr>
            <p:sp>
              <p:nvSpPr>
                <p:cNvPr id="48" name="知鱼-13"/>
                <p:cNvSpPr txBox="1"/>
                <p:nvPr/>
              </p:nvSpPr>
              <p:spPr>
                <a:xfrm>
                  <a:off x="1364953" y="5356327"/>
                  <a:ext cx="1644947" cy="369332"/>
                </a:xfrm>
                <a:prstGeom prst="rect">
                  <a:avLst/>
                </a:prstGeom>
                <a:noFill/>
              </p:spPr>
              <p:txBody>
                <a:bodyPr wrap="square" rtlCol="0">
                  <a:spAutoFit/>
                </a:bodyPr>
                <a:lstStyle/>
                <a:p>
                  <a:pPr algn="r"/>
                  <a:r>
                    <a:rPr lang="zh-CN" altLang="en-US" dirty="0">
                      <a:latin typeface="+mj-lt"/>
                      <a:ea typeface="+mj-ea"/>
                    </a:rPr>
                    <a:t>添加标题内容</a:t>
                  </a:r>
                  <a:endParaRPr lang="zh-CN" altLang="en-US" dirty="0">
                    <a:latin typeface="+mj-lt"/>
                    <a:ea typeface="+mj-ea"/>
                  </a:endParaRPr>
                </a:p>
              </p:txBody>
            </p:sp>
            <p:sp>
              <p:nvSpPr>
                <p:cNvPr id="49" name="知鱼-14"/>
                <p:cNvSpPr txBox="1"/>
                <p:nvPr/>
              </p:nvSpPr>
              <p:spPr>
                <a:xfrm>
                  <a:off x="148464" y="5637137"/>
                  <a:ext cx="2861436" cy="585032"/>
                </a:xfrm>
                <a:prstGeom prst="rect">
                  <a:avLst/>
                </a:prstGeom>
                <a:noFill/>
              </p:spPr>
              <p:txBody>
                <a:bodyPr wrap="square" rtlCol="0">
                  <a:spAutoFit/>
                </a:bodyPr>
                <a:lstStyle/>
                <a:p>
                  <a:pPr algn="r">
                    <a:lnSpc>
                      <a:spcPts val="2000"/>
                    </a:lnSpc>
                  </a:pPr>
                  <a:r>
                    <a:rPr lang="zh-CN" altLang="en-US" sz="1300" dirty="0">
                      <a:latin typeface="+mj-lt"/>
                    </a:rPr>
                    <a:t>单击此处输入文字内容，或者直接复制已经编辑好的文字粘贴至此处</a:t>
                  </a:r>
                  <a:endParaRPr lang="zh-CN" altLang="en-US" sz="1300" dirty="0">
                    <a:latin typeface="+mj-lt"/>
                  </a:endParaRPr>
                </a:p>
              </p:txBody>
            </p:sp>
          </p:grpSp>
          <p:sp>
            <p:nvSpPr>
              <p:cNvPr id="47" name="知鱼-15"/>
              <p:cNvSpPr/>
              <p:nvPr/>
            </p:nvSpPr>
            <p:spPr>
              <a:xfrm>
                <a:off x="3339672" y="5487623"/>
                <a:ext cx="603250" cy="6032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250064" y="2483681"/>
              <a:ext cx="3692858" cy="865842"/>
              <a:chOff x="250064" y="5356327"/>
              <a:chExt cx="3692858" cy="865842"/>
            </a:xfrm>
          </p:grpSpPr>
          <p:grpSp>
            <p:nvGrpSpPr>
              <p:cNvPr id="42" name="组合 41"/>
              <p:cNvGrpSpPr/>
              <p:nvPr/>
            </p:nvGrpSpPr>
            <p:grpSpPr>
              <a:xfrm>
                <a:off x="250064" y="5356327"/>
                <a:ext cx="2861436" cy="865842"/>
                <a:chOff x="148464" y="5356327"/>
                <a:chExt cx="2861436" cy="865842"/>
              </a:xfrm>
            </p:grpSpPr>
            <p:sp>
              <p:nvSpPr>
                <p:cNvPr id="44" name="知鱼-16"/>
                <p:cNvSpPr txBox="1"/>
                <p:nvPr/>
              </p:nvSpPr>
              <p:spPr>
                <a:xfrm>
                  <a:off x="1364953" y="5356327"/>
                  <a:ext cx="1644947" cy="369332"/>
                </a:xfrm>
                <a:prstGeom prst="rect">
                  <a:avLst/>
                </a:prstGeom>
                <a:noFill/>
              </p:spPr>
              <p:txBody>
                <a:bodyPr wrap="square" rtlCol="0">
                  <a:spAutoFit/>
                </a:bodyPr>
                <a:lstStyle/>
                <a:p>
                  <a:pPr algn="r"/>
                  <a:r>
                    <a:rPr lang="zh-CN" altLang="en-US" dirty="0">
                      <a:latin typeface="+mj-lt"/>
                      <a:ea typeface="+mj-ea"/>
                    </a:rPr>
                    <a:t>添加标题内容</a:t>
                  </a:r>
                  <a:endParaRPr lang="zh-CN" altLang="en-US" dirty="0">
                    <a:latin typeface="+mj-lt"/>
                    <a:ea typeface="+mj-ea"/>
                  </a:endParaRPr>
                </a:p>
              </p:txBody>
            </p:sp>
            <p:sp>
              <p:nvSpPr>
                <p:cNvPr id="45" name="知鱼-17"/>
                <p:cNvSpPr txBox="1"/>
                <p:nvPr/>
              </p:nvSpPr>
              <p:spPr>
                <a:xfrm>
                  <a:off x="148464" y="5637137"/>
                  <a:ext cx="2861436" cy="585032"/>
                </a:xfrm>
                <a:prstGeom prst="rect">
                  <a:avLst/>
                </a:prstGeom>
                <a:noFill/>
              </p:spPr>
              <p:txBody>
                <a:bodyPr wrap="square" rtlCol="0">
                  <a:spAutoFit/>
                </a:bodyPr>
                <a:lstStyle/>
                <a:p>
                  <a:pPr algn="r">
                    <a:lnSpc>
                      <a:spcPts val="2000"/>
                    </a:lnSpc>
                  </a:pPr>
                  <a:r>
                    <a:rPr lang="zh-CN" altLang="en-US" sz="1300" dirty="0">
                      <a:latin typeface="+mj-lt"/>
                    </a:rPr>
                    <a:t>单击此处输入文字内容，或者直接复制已经编辑好的文字粘贴至此处</a:t>
                  </a:r>
                  <a:endParaRPr lang="zh-CN" altLang="en-US" sz="1300" dirty="0">
                    <a:latin typeface="+mj-lt"/>
                  </a:endParaRPr>
                </a:p>
              </p:txBody>
            </p:sp>
          </p:grpSp>
          <p:sp>
            <p:nvSpPr>
              <p:cNvPr id="43" name="知鱼-18"/>
              <p:cNvSpPr/>
              <p:nvPr/>
            </p:nvSpPr>
            <p:spPr>
              <a:xfrm>
                <a:off x="3339672" y="5487623"/>
                <a:ext cx="603250" cy="6032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250064" y="3906734"/>
              <a:ext cx="3692858" cy="865842"/>
              <a:chOff x="250064" y="5356327"/>
              <a:chExt cx="3692858" cy="865842"/>
            </a:xfrm>
          </p:grpSpPr>
          <p:grpSp>
            <p:nvGrpSpPr>
              <p:cNvPr id="38" name="组合 37"/>
              <p:cNvGrpSpPr/>
              <p:nvPr/>
            </p:nvGrpSpPr>
            <p:grpSpPr>
              <a:xfrm>
                <a:off x="250064" y="5356327"/>
                <a:ext cx="2861436" cy="865842"/>
                <a:chOff x="148464" y="5356327"/>
                <a:chExt cx="2861436" cy="865842"/>
              </a:xfrm>
            </p:grpSpPr>
            <p:sp>
              <p:nvSpPr>
                <p:cNvPr id="40" name="知鱼-19"/>
                <p:cNvSpPr txBox="1"/>
                <p:nvPr/>
              </p:nvSpPr>
              <p:spPr>
                <a:xfrm>
                  <a:off x="1364953" y="5356327"/>
                  <a:ext cx="1644947" cy="369332"/>
                </a:xfrm>
                <a:prstGeom prst="rect">
                  <a:avLst/>
                </a:prstGeom>
                <a:noFill/>
              </p:spPr>
              <p:txBody>
                <a:bodyPr wrap="square" rtlCol="0">
                  <a:spAutoFit/>
                </a:bodyPr>
                <a:lstStyle/>
                <a:p>
                  <a:pPr algn="r"/>
                  <a:r>
                    <a:rPr lang="zh-CN" altLang="en-US" dirty="0">
                      <a:solidFill>
                        <a:schemeClr val="bg1"/>
                      </a:solidFill>
                      <a:latin typeface="+mj-lt"/>
                      <a:ea typeface="+mj-ea"/>
                    </a:rPr>
                    <a:t>添加标题内容</a:t>
                  </a:r>
                  <a:endParaRPr lang="zh-CN" altLang="en-US" dirty="0">
                    <a:solidFill>
                      <a:schemeClr val="bg1"/>
                    </a:solidFill>
                    <a:latin typeface="+mj-lt"/>
                    <a:ea typeface="+mj-ea"/>
                  </a:endParaRPr>
                </a:p>
              </p:txBody>
            </p:sp>
            <p:sp>
              <p:nvSpPr>
                <p:cNvPr id="41" name="知鱼-20"/>
                <p:cNvSpPr txBox="1"/>
                <p:nvPr/>
              </p:nvSpPr>
              <p:spPr>
                <a:xfrm>
                  <a:off x="148464" y="5637137"/>
                  <a:ext cx="2861436" cy="585032"/>
                </a:xfrm>
                <a:prstGeom prst="rect">
                  <a:avLst/>
                </a:prstGeom>
                <a:noFill/>
              </p:spPr>
              <p:txBody>
                <a:bodyPr wrap="square" rtlCol="0">
                  <a:spAutoFit/>
                </a:bodyPr>
                <a:lstStyle/>
                <a:p>
                  <a:pPr algn="r">
                    <a:lnSpc>
                      <a:spcPts val="2000"/>
                    </a:lnSpc>
                  </a:pPr>
                  <a:r>
                    <a:rPr lang="zh-CN" altLang="en-US" sz="1300" dirty="0">
                      <a:solidFill>
                        <a:schemeClr val="bg1"/>
                      </a:solidFill>
                      <a:latin typeface="+mj-lt"/>
                    </a:rPr>
                    <a:t>单击此处输入文字内容，或者直接复制已经编辑好的文字粘贴至此处</a:t>
                  </a:r>
                  <a:endParaRPr lang="zh-CN" altLang="en-US" sz="1300" dirty="0">
                    <a:solidFill>
                      <a:schemeClr val="bg1"/>
                    </a:solidFill>
                    <a:latin typeface="+mj-lt"/>
                  </a:endParaRPr>
                </a:p>
              </p:txBody>
            </p:sp>
          </p:grpSp>
          <p:sp>
            <p:nvSpPr>
              <p:cNvPr id="39" name="知鱼-21"/>
              <p:cNvSpPr/>
              <p:nvPr/>
            </p:nvSpPr>
            <p:spPr>
              <a:xfrm>
                <a:off x="3339672" y="5487623"/>
                <a:ext cx="603250" cy="6032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
          <p:nvSpPr>
            <p:cNvPr id="17" name="知鱼-22"/>
            <p:cNvSpPr/>
            <p:nvPr/>
          </p:nvSpPr>
          <p:spPr>
            <a:xfrm>
              <a:off x="8436759" y="5663701"/>
              <a:ext cx="271480" cy="246394"/>
            </a:xfrm>
            <a:custGeom>
              <a:avLst/>
              <a:gdLst/>
              <a:ahLst/>
              <a:cxnLst>
                <a:cxn ang="0">
                  <a:pos x="wd2" y="hd2"/>
                </a:cxn>
                <a:cxn ang="5400000">
                  <a:pos x="wd2" y="hd2"/>
                </a:cxn>
                <a:cxn ang="10800000">
                  <a:pos x="wd2" y="hd2"/>
                </a:cxn>
                <a:cxn ang="16200000">
                  <a:pos x="wd2" y="hd2"/>
                </a:cxn>
              </a:cxnLst>
              <a:rect l="0" t="0" r="r" b="b"/>
              <a:pathLst>
                <a:path w="21600" h="21600" extrusionOk="0">
                  <a:moveTo>
                    <a:pt x="19889" y="16180"/>
                  </a:moveTo>
                  <a:lnTo>
                    <a:pt x="19889" y="9897"/>
                  </a:lnTo>
                  <a:lnTo>
                    <a:pt x="11620" y="9897"/>
                  </a:lnTo>
                  <a:lnTo>
                    <a:pt x="11620" y="5420"/>
                  </a:lnTo>
                  <a:lnTo>
                    <a:pt x="13331" y="5420"/>
                  </a:lnTo>
                  <a:lnTo>
                    <a:pt x="13331" y="0"/>
                  </a:lnTo>
                  <a:lnTo>
                    <a:pt x="8269" y="0"/>
                  </a:lnTo>
                  <a:lnTo>
                    <a:pt x="8269" y="5420"/>
                  </a:lnTo>
                  <a:lnTo>
                    <a:pt x="9980" y="5420"/>
                  </a:lnTo>
                  <a:lnTo>
                    <a:pt x="9980" y="9897"/>
                  </a:lnTo>
                  <a:lnTo>
                    <a:pt x="1711" y="9897"/>
                  </a:lnTo>
                  <a:lnTo>
                    <a:pt x="1711" y="16180"/>
                  </a:lnTo>
                  <a:lnTo>
                    <a:pt x="0" y="16180"/>
                  </a:lnTo>
                  <a:lnTo>
                    <a:pt x="0" y="21600"/>
                  </a:lnTo>
                  <a:lnTo>
                    <a:pt x="4919" y="21600"/>
                  </a:lnTo>
                  <a:lnTo>
                    <a:pt x="4919" y="16180"/>
                  </a:lnTo>
                  <a:lnTo>
                    <a:pt x="3350" y="16180"/>
                  </a:lnTo>
                  <a:lnTo>
                    <a:pt x="3350" y="11703"/>
                  </a:lnTo>
                  <a:lnTo>
                    <a:pt x="9980" y="11703"/>
                  </a:lnTo>
                  <a:lnTo>
                    <a:pt x="9980" y="16180"/>
                  </a:lnTo>
                  <a:lnTo>
                    <a:pt x="8269" y="16180"/>
                  </a:lnTo>
                  <a:lnTo>
                    <a:pt x="8269" y="21600"/>
                  </a:lnTo>
                  <a:lnTo>
                    <a:pt x="13331" y="21600"/>
                  </a:lnTo>
                  <a:lnTo>
                    <a:pt x="13331" y="16180"/>
                  </a:lnTo>
                  <a:lnTo>
                    <a:pt x="11620" y="16180"/>
                  </a:lnTo>
                  <a:lnTo>
                    <a:pt x="11620" y="11703"/>
                  </a:lnTo>
                  <a:lnTo>
                    <a:pt x="18250" y="11703"/>
                  </a:lnTo>
                  <a:lnTo>
                    <a:pt x="18250" y="16180"/>
                  </a:lnTo>
                  <a:lnTo>
                    <a:pt x="16681" y="16180"/>
                  </a:lnTo>
                  <a:lnTo>
                    <a:pt x="16681" y="21600"/>
                  </a:lnTo>
                  <a:lnTo>
                    <a:pt x="21600" y="21600"/>
                  </a:lnTo>
                  <a:lnTo>
                    <a:pt x="21600" y="16180"/>
                  </a:lnTo>
                  <a:lnTo>
                    <a:pt x="19889" y="16180"/>
                  </a:lnTo>
                  <a:close/>
                </a:path>
              </a:pathLst>
            </a:custGeom>
            <a:solidFill>
              <a:schemeClr val="bg1"/>
            </a:solidFill>
            <a:ln w="12700" cap="flat">
              <a:noFill/>
              <a:miter lim="400000"/>
            </a:ln>
            <a:effectLst/>
          </p:spPr>
          <p:txBody>
            <a:bodyPr wrap="square" lIns="91439" tIns="91439" rIns="91439" bIns="91439" numCol="1" anchor="t">
              <a:noAutofit/>
            </a:bodyPr>
            <a:lstStyle/>
            <a:p/>
          </p:txBody>
        </p:sp>
        <p:grpSp>
          <p:nvGrpSpPr>
            <p:cNvPr id="18" name="组合 17"/>
            <p:cNvGrpSpPr/>
            <p:nvPr/>
          </p:nvGrpSpPr>
          <p:grpSpPr>
            <a:xfrm>
              <a:off x="8436759" y="4234050"/>
              <a:ext cx="271480" cy="271481"/>
              <a:chOff x="2198588" y="3747619"/>
              <a:chExt cx="271480" cy="271481"/>
            </a:xfrm>
            <a:solidFill>
              <a:schemeClr val="accent1"/>
            </a:solidFill>
          </p:grpSpPr>
          <p:sp>
            <p:nvSpPr>
              <p:cNvPr id="33" name="知鱼-23"/>
              <p:cNvSpPr/>
              <p:nvPr/>
            </p:nvSpPr>
            <p:spPr>
              <a:xfrm>
                <a:off x="2266682" y="3815714"/>
                <a:ext cx="82430" cy="82430"/>
              </a:xfrm>
              <a:custGeom>
                <a:avLst/>
                <a:gdLst/>
                <a:ahLst/>
                <a:cxnLst>
                  <a:cxn ang="0">
                    <a:pos x="wd2" y="hd2"/>
                  </a:cxn>
                  <a:cxn ang="5400000">
                    <a:pos x="wd2" y="hd2"/>
                  </a:cxn>
                  <a:cxn ang="10800000">
                    <a:pos x="wd2" y="hd2"/>
                  </a:cxn>
                  <a:cxn ang="16200000">
                    <a:pos x="wd2" y="hd2"/>
                  </a:cxn>
                </a:cxnLst>
                <a:rect l="0" t="0" r="r" b="b"/>
                <a:pathLst>
                  <a:path w="21600" h="21600" extrusionOk="0">
                    <a:moveTo>
                      <a:pt x="13148" y="0"/>
                    </a:moveTo>
                    <a:lnTo>
                      <a:pt x="7748" y="0"/>
                    </a:lnTo>
                    <a:lnTo>
                      <a:pt x="7748" y="7748"/>
                    </a:lnTo>
                    <a:lnTo>
                      <a:pt x="0" y="7748"/>
                    </a:lnTo>
                    <a:lnTo>
                      <a:pt x="0" y="13148"/>
                    </a:lnTo>
                    <a:lnTo>
                      <a:pt x="7748" y="13148"/>
                    </a:lnTo>
                    <a:lnTo>
                      <a:pt x="7748" y="21600"/>
                    </a:lnTo>
                    <a:lnTo>
                      <a:pt x="13148" y="21600"/>
                    </a:lnTo>
                    <a:lnTo>
                      <a:pt x="13148" y="13148"/>
                    </a:lnTo>
                    <a:lnTo>
                      <a:pt x="21600" y="13148"/>
                    </a:lnTo>
                    <a:lnTo>
                      <a:pt x="21600" y="7748"/>
                    </a:lnTo>
                    <a:lnTo>
                      <a:pt x="13148" y="7748"/>
                    </a:lnTo>
                    <a:lnTo>
                      <a:pt x="13148" y="0"/>
                    </a:lnTo>
                    <a:close/>
                  </a:path>
                </a:pathLst>
              </a:custGeom>
              <a:grpFill/>
              <a:ln w="12700" cap="flat">
                <a:noFill/>
                <a:miter lim="400000"/>
              </a:ln>
              <a:effectLst/>
            </p:spPr>
            <p:txBody>
              <a:bodyPr wrap="square" lIns="91439" tIns="91439" rIns="91439" bIns="91439" numCol="1" anchor="t">
                <a:noAutofit/>
              </a:bodyPr>
              <a:lstStyle/>
              <a:p/>
            </p:txBody>
          </p:sp>
          <p:sp>
            <p:nvSpPr>
              <p:cNvPr id="34" name="知鱼-24"/>
              <p:cNvSpPr/>
              <p:nvPr/>
            </p:nvSpPr>
            <p:spPr>
              <a:xfrm>
                <a:off x="2198588" y="3747619"/>
                <a:ext cx="271480" cy="271481"/>
              </a:xfrm>
              <a:custGeom>
                <a:avLst/>
                <a:gdLst/>
                <a:ahLst/>
                <a:cxnLst>
                  <a:cxn ang="0">
                    <a:pos x="wd2" y="hd2"/>
                  </a:cxn>
                  <a:cxn ang="5400000">
                    <a:pos x="wd2" y="hd2"/>
                  </a:cxn>
                  <a:cxn ang="10800000">
                    <a:pos x="wd2" y="hd2"/>
                  </a:cxn>
                  <a:cxn ang="16200000">
                    <a:pos x="wd2" y="hd2"/>
                  </a:cxn>
                </a:cxnLst>
                <a:rect l="0" t="0" r="r" b="b"/>
                <a:pathLst>
                  <a:path w="21600" h="21600" extrusionOk="0">
                    <a:moveTo>
                      <a:pt x="15863" y="13331"/>
                    </a:moveTo>
                    <a:cubicBezTo>
                      <a:pt x="16706" y="11981"/>
                      <a:pt x="17213" y="10463"/>
                      <a:pt x="17213" y="8606"/>
                    </a:cubicBezTo>
                    <a:cubicBezTo>
                      <a:pt x="17213" y="3881"/>
                      <a:pt x="13331" y="0"/>
                      <a:pt x="8606" y="0"/>
                    </a:cubicBezTo>
                    <a:cubicBezTo>
                      <a:pt x="3881" y="0"/>
                      <a:pt x="0" y="3881"/>
                      <a:pt x="0" y="8606"/>
                    </a:cubicBezTo>
                    <a:cubicBezTo>
                      <a:pt x="0" y="13331"/>
                      <a:pt x="3881" y="17213"/>
                      <a:pt x="8606" y="17213"/>
                    </a:cubicBezTo>
                    <a:cubicBezTo>
                      <a:pt x="10463" y="17213"/>
                      <a:pt x="11981" y="16706"/>
                      <a:pt x="13331" y="15863"/>
                    </a:cubicBezTo>
                    <a:cubicBezTo>
                      <a:pt x="19238" y="21600"/>
                      <a:pt x="19238" y="21600"/>
                      <a:pt x="19238" y="21600"/>
                    </a:cubicBezTo>
                    <a:cubicBezTo>
                      <a:pt x="21600" y="19238"/>
                      <a:pt x="21600" y="19238"/>
                      <a:pt x="21600" y="19238"/>
                    </a:cubicBezTo>
                    <a:lnTo>
                      <a:pt x="15863" y="13331"/>
                    </a:lnTo>
                    <a:close/>
                    <a:moveTo>
                      <a:pt x="8606" y="14850"/>
                    </a:moveTo>
                    <a:cubicBezTo>
                      <a:pt x="5231" y="14850"/>
                      <a:pt x="2531" y="11981"/>
                      <a:pt x="2531" y="8606"/>
                    </a:cubicBezTo>
                    <a:cubicBezTo>
                      <a:pt x="2531" y="5231"/>
                      <a:pt x="5231" y="2531"/>
                      <a:pt x="8606" y="2531"/>
                    </a:cubicBezTo>
                    <a:cubicBezTo>
                      <a:pt x="11981" y="2531"/>
                      <a:pt x="14850" y="5231"/>
                      <a:pt x="14850" y="8606"/>
                    </a:cubicBezTo>
                    <a:cubicBezTo>
                      <a:pt x="14850" y="11981"/>
                      <a:pt x="11981" y="14850"/>
                      <a:pt x="8606" y="14850"/>
                    </a:cubicBezTo>
                    <a:close/>
                  </a:path>
                </a:pathLst>
              </a:custGeom>
              <a:grpFill/>
              <a:ln w="12700" cap="flat">
                <a:noFill/>
                <a:miter lim="400000"/>
              </a:ln>
              <a:effectLst/>
            </p:spPr>
            <p:txBody>
              <a:bodyPr wrap="square" lIns="91439" tIns="91439" rIns="91439" bIns="91439" numCol="1" anchor="t">
                <a:noAutofit/>
              </a:bodyPr>
              <a:lstStyle/>
              <a:p/>
            </p:txBody>
          </p:sp>
        </p:grpSp>
        <p:grpSp>
          <p:nvGrpSpPr>
            <p:cNvPr id="19" name="组合 18"/>
            <p:cNvGrpSpPr/>
            <p:nvPr/>
          </p:nvGrpSpPr>
          <p:grpSpPr>
            <a:xfrm>
              <a:off x="3503175" y="4196867"/>
              <a:ext cx="271481" cy="271482"/>
              <a:chOff x="1113564" y="3747619"/>
              <a:chExt cx="271481" cy="271482"/>
            </a:xfrm>
            <a:solidFill>
              <a:schemeClr val="accent1"/>
            </a:solidFill>
          </p:grpSpPr>
          <p:sp>
            <p:nvSpPr>
              <p:cNvPr id="31" name="知鱼-25"/>
              <p:cNvSpPr/>
              <p:nvPr/>
            </p:nvSpPr>
            <p:spPr>
              <a:xfrm>
                <a:off x="1113564" y="3747619"/>
                <a:ext cx="271481" cy="158588"/>
              </a:xfrm>
              <a:custGeom>
                <a:avLst/>
                <a:gdLst/>
                <a:ahLst/>
                <a:cxnLst>
                  <a:cxn ang="0">
                    <a:pos x="wd2" y="hd2"/>
                  </a:cxn>
                  <a:cxn ang="5400000">
                    <a:pos x="wd2" y="hd2"/>
                  </a:cxn>
                  <a:cxn ang="10800000">
                    <a:pos x="wd2" y="hd2"/>
                  </a:cxn>
                  <a:cxn ang="16200000">
                    <a:pos x="wd2" y="hd2"/>
                  </a:cxn>
                </a:cxnLst>
                <a:rect l="0" t="0" r="r" b="b"/>
                <a:pathLst>
                  <a:path w="21600" h="21600" extrusionOk="0">
                    <a:moveTo>
                      <a:pt x="18178" y="12692"/>
                    </a:moveTo>
                    <a:lnTo>
                      <a:pt x="18178" y="4637"/>
                    </a:lnTo>
                    <a:lnTo>
                      <a:pt x="15826" y="4637"/>
                    </a:lnTo>
                    <a:lnTo>
                      <a:pt x="15826" y="8664"/>
                    </a:lnTo>
                    <a:lnTo>
                      <a:pt x="10764" y="0"/>
                    </a:lnTo>
                    <a:lnTo>
                      <a:pt x="10479" y="610"/>
                    </a:lnTo>
                    <a:lnTo>
                      <a:pt x="0" y="18427"/>
                    </a:lnTo>
                    <a:lnTo>
                      <a:pt x="1853" y="21600"/>
                    </a:lnTo>
                    <a:lnTo>
                      <a:pt x="10764" y="6102"/>
                    </a:lnTo>
                    <a:lnTo>
                      <a:pt x="19747" y="21356"/>
                    </a:lnTo>
                    <a:lnTo>
                      <a:pt x="21600" y="18427"/>
                    </a:lnTo>
                    <a:lnTo>
                      <a:pt x="18178" y="12692"/>
                    </a:lnTo>
                    <a:close/>
                  </a:path>
                </a:pathLst>
              </a:custGeom>
              <a:grpFill/>
              <a:ln w="12700" cap="flat">
                <a:noFill/>
                <a:miter lim="400000"/>
              </a:ln>
              <a:effectLst/>
            </p:spPr>
            <p:txBody>
              <a:bodyPr wrap="square" lIns="91439" tIns="91439" rIns="91439" bIns="91439" numCol="1" anchor="t">
                <a:noAutofit/>
              </a:bodyPr>
              <a:lstStyle/>
              <a:p/>
            </p:txBody>
          </p:sp>
          <p:sp>
            <p:nvSpPr>
              <p:cNvPr id="32" name="知鱼-26"/>
              <p:cNvSpPr/>
              <p:nvPr/>
            </p:nvSpPr>
            <p:spPr>
              <a:xfrm>
                <a:off x="1155675" y="3821986"/>
                <a:ext cx="186363" cy="19711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10211"/>
                    </a:lnTo>
                    <a:lnTo>
                      <a:pt x="0" y="21600"/>
                    </a:lnTo>
                    <a:lnTo>
                      <a:pt x="7165" y="21600"/>
                    </a:lnTo>
                    <a:lnTo>
                      <a:pt x="7165" y="12567"/>
                    </a:lnTo>
                    <a:lnTo>
                      <a:pt x="14538" y="12567"/>
                    </a:lnTo>
                    <a:lnTo>
                      <a:pt x="14538" y="21600"/>
                    </a:lnTo>
                    <a:lnTo>
                      <a:pt x="21600" y="21600"/>
                    </a:lnTo>
                    <a:lnTo>
                      <a:pt x="21600" y="10211"/>
                    </a:lnTo>
                    <a:lnTo>
                      <a:pt x="10800" y="0"/>
                    </a:lnTo>
                    <a:close/>
                  </a:path>
                </a:pathLst>
              </a:custGeom>
              <a:grpFill/>
              <a:ln w="12700" cap="flat">
                <a:noFill/>
                <a:miter lim="400000"/>
              </a:ln>
              <a:effectLst/>
            </p:spPr>
            <p:txBody>
              <a:bodyPr wrap="square" lIns="91439" tIns="91439" rIns="91439" bIns="91439" numCol="1" anchor="t">
                <a:noAutofit/>
              </a:bodyPr>
              <a:lstStyle/>
              <a:p/>
            </p:txBody>
          </p:sp>
        </p:grpSp>
        <p:grpSp>
          <p:nvGrpSpPr>
            <p:cNvPr id="20" name="组合 19"/>
            <p:cNvGrpSpPr/>
            <p:nvPr/>
          </p:nvGrpSpPr>
          <p:grpSpPr>
            <a:xfrm>
              <a:off x="3505556" y="2793828"/>
              <a:ext cx="271481" cy="271481"/>
              <a:chOff x="1113564" y="3204659"/>
              <a:chExt cx="271481" cy="271481"/>
            </a:xfrm>
            <a:solidFill>
              <a:schemeClr val="bg1"/>
            </a:solidFill>
          </p:grpSpPr>
          <p:sp>
            <p:nvSpPr>
              <p:cNvPr id="29" name="知鱼-27"/>
              <p:cNvSpPr/>
              <p:nvPr/>
            </p:nvSpPr>
            <p:spPr>
              <a:xfrm>
                <a:off x="1113564" y="3204659"/>
                <a:ext cx="205178" cy="206074"/>
              </a:xfrm>
              <a:custGeom>
                <a:avLst/>
                <a:gdLst/>
                <a:ahLst/>
                <a:cxnLst>
                  <a:cxn ang="0">
                    <a:pos x="wd2" y="hd2"/>
                  </a:cxn>
                  <a:cxn ang="5400000">
                    <a:pos x="wd2" y="hd2"/>
                  </a:cxn>
                  <a:cxn ang="10800000">
                    <a:pos x="wd2" y="hd2"/>
                  </a:cxn>
                  <a:cxn ang="16200000">
                    <a:pos x="wd2" y="hd2"/>
                  </a:cxn>
                </a:cxnLst>
                <a:rect l="0" t="0" r="r" b="b"/>
                <a:pathLst>
                  <a:path w="21600" h="21600" extrusionOk="0">
                    <a:moveTo>
                      <a:pt x="17814" y="16256"/>
                    </a:moveTo>
                    <a:cubicBezTo>
                      <a:pt x="18482" y="16033"/>
                      <a:pt x="18928" y="16033"/>
                      <a:pt x="19373" y="16033"/>
                    </a:cubicBezTo>
                    <a:cubicBezTo>
                      <a:pt x="20264" y="16478"/>
                      <a:pt x="20264" y="16478"/>
                      <a:pt x="20264" y="16478"/>
                    </a:cubicBezTo>
                    <a:cubicBezTo>
                      <a:pt x="20264" y="16478"/>
                      <a:pt x="20264" y="16478"/>
                      <a:pt x="20264" y="16478"/>
                    </a:cubicBezTo>
                    <a:cubicBezTo>
                      <a:pt x="20264" y="16478"/>
                      <a:pt x="20264" y="16478"/>
                      <a:pt x="20264" y="16478"/>
                    </a:cubicBezTo>
                    <a:cubicBezTo>
                      <a:pt x="20264" y="16478"/>
                      <a:pt x="20264" y="16478"/>
                      <a:pt x="20264" y="16478"/>
                    </a:cubicBezTo>
                    <a:cubicBezTo>
                      <a:pt x="20264" y="16478"/>
                      <a:pt x="20264" y="16478"/>
                      <a:pt x="20264" y="16478"/>
                    </a:cubicBezTo>
                    <a:cubicBezTo>
                      <a:pt x="21600" y="13361"/>
                      <a:pt x="21600" y="13361"/>
                      <a:pt x="21600" y="13361"/>
                    </a:cubicBezTo>
                    <a:cubicBezTo>
                      <a:pt x="21600" y="13361"/>
                      <a:pt x="21600" y="13361"/>
                      <a:pt x="21600" y="13361"/>
                    </a:cubicBezTo>
                    <a:cubicBezTo>
                      <a:pt x="21600" y="13361"/>
                      <a:pt x="21600" y="13361"/>
                      <a:pt x="21600" y="13361"/>
                    </a:cubicBezTo>
                    <a:cubicBezTo>
                      <a:pt x="21600" y="13138"/>
                      <a:pt x="21600" y="13138"/>
                      <a:pt x="21600" y="13138"/>
                    </a:cubicBezTo>
                    <a:cubicBezTo>
                      <a:pt x="20709" y="12915"/>
                      <a:pt x="20709" y="12915"/>
                      <a:pt x="20709" y="12915"/>
                    </a:cubicBezTo>
                    <a:cubicBezTo>
                      <a:pt x="19596" y="12247"/>
                      <a:pt x="19151" y="10911"/>
                      <a:pt x="19819" y="9798"/>
                    </a:cubicBezTo>
                    <a:cubicBezTo>
                      <a:pt x="19819" y="9130"/>
                      <a:pt x="20264" y="8685"/>
                      <a:pt x="20709" y="8462"/>
                    </a:cubicBezTo>
                    <a:cubicBezTo>
                      <a:pt x="21600" y="8016"/>
                      <a:pt x="21600" y="8016"/>
                      <a:pt x="21600" y="8016"/>
                    </a:cubicBezTo>
                    <a:cubicBezTo>
                      <a:pt x="21600" y="8016"/>
                      <a:pt x="21600" y="8016"/>
                      <a:pt x="21600" y="8016"/>
                    </a:cubicBezTo>
                    <a:cubicBezTo>
                      <a:pt x="21600" y="8016"/>
                      <a:pt x="21600" y="8016"/>
                      <a:pt x="21600" y="8016"/>
                    </a:cubicBezTo>
                    <a:cubicBezTo>
                      <a:pt x="21600" y="8016"/>
                      <a:pt x="21600" y="8016"/>
                      <a:pt x="21600" y="8016"/>
                    </a:cubicBezTo>
                    <a:cubicBezTo>
                      <a:pt x="20264" y="4899"/>
                      <a:pt x="20264" y="4899"/>
                      <a:pt x="20264" y="4899"/>
                    </a:cubicBezTo>
                    <a:cubicBezTo>
                      <a:pt x="20264" y="4899"/>
                      <a:pt x="20264" y="4899"/>
                      <a:pt x="20264" y="4899"/>
                    </a:cubicBezTo>
                    <a:cubicBezTo>
                      <a:pt x="20264" y="4899"/>
                      <a:pt x="20264" y="4899"/>
                      <a:pt x="20264" y="4899"/>
                    </a:cubicBezTo>
                    <a:cubicBezTo>
                      <a:pt x="20264" y="4899"/>
                      <a:pt x="20264" y="4899"/>
                      <a:pt x="20264" y="4899"/>
                    </a:cubicBezTo>
                    <a:cubicBezTo>
                      <a:pt x="20264" y="4899"/>
                      <a:pt x="20264" y="4899"/>
                      <a:pt x="20264" y="4899"/>
                    </a:cubicBezTo>
                    <a:cubicBezTo>
                      <a:pt x="20264" y="4899"/>
                      <a:pt x="20264" y="4899"/>
                      <a:pt x="20264" y="4899"/>
                    </a:cubicBezTo>
                    <a:cubicBezTo>
                      <a:pt x="19373" y="5344"/>
                      <a:pt x="19373" y="5344"/>
                      <a:pt x="19373" y="5344"/>
                    </a:cubicBezTo>
                    <a:cubicBezTo>
                      <a:pt x="18037" y="5567"/>
                      <a:pt x="16924" y="4899"/>
                      <a:pt x="16256" y="3786"/>
                    </a:cubicBezTo>
                    <a:cubicBezTo>
                      <a:pt x="16033" y="3340"/>
                      <a:pt x="16033" y="2672"/>
                      <a:pt x="16256" y="2227"/>
                    </a:cubicBezTo>
                    <a:cubicBezTo>
                      <a:pt x="16478" y="1336"/>
                      <a:pt x="16478" y="1336"/>
                      <a:pt x="16478" y="1336"/>
                    </a:cubicBezTo>
                    <a:cubicBezTo>
                      <a:pt x="16478" y="1336"/>
                      <a:pt x="16478" y="1336"/>
                      <a:pt x="16478" y="1336"/>
                    </a:cubicBezTo>
                    <a:cubicBezTo>
                      <a:pt x="16478" y="1336"/>
                      <a:pt x="16478" y="1336"/>
                      <a:pt x="16478" y="1336"/>
                    </a:cubicBezTo>
                    <a:cubicBezTo>
                      <a:pt x="16478" y="1336"/>
                      <a:pt x="16478" y="1336"/>
                      <a:pt x="16478" y="1336"/>
                    </a:cubicBezTo>
                    <a:cubicBezTo>
                      <a:pt x="16478" y="1336"/>
                      <a:pt x="16478" y="1336"/>
                      <a:pt x="16478" y="1336"/>
                    </a:cubicBezTo>
                    <a:cubicBezTo>
                      <a:pt x="13361" y="0"/>
                      <a:pt x="13361" y="0"/>
                      <a:pt x="13361" y="0"/>
                    </a:cubicBezTo>
                    <a:cubicBezTo>
                      <a:pt x="13361" y="0"/>
                      <a:pt x="13361" y="0"/>
                      <a:pt x="13361" y="0"/>
                    </a:cubicBezTo>
                    <a:cubicBezTo>
                      <a:pt x="13361" y="0"/>
                      <a:pt x="13361" y="0"/>
                      <a:pt x="13361" y="0"/>
                    </a:cubicBezTo>
                    <a:cubicBezTo>
                      <a:pt x="13361" y="0"/>
                      <a:pt x="13361" y="0"/>
                      <a:pt x="13361" y="0"/>
                    </a:cubicBezTo>
                    <a:cubicBezTo>
                      <a:pt x="12915" y="891"/>
                      <a:pt x="12915" y="891"/>
                      <a:pt x="12915" y="891"/>
                    </a:cubicBezTo>
                    <a:cubicBezTo>
                      <a:pt x="12247" y="2004"/>
                      <a:pt x="10911" y="2449"/>
                      <a:pt x="9798" y="2004"/>
                    </a:cubicBezTo>
                    <a:cubicBezTo>
                      <a:pt x="9353" y="1781"/>
                      <a:pt x="8907" y="1336"/>
                      <a:pt x="8685" y="891"/>
                    </a:cubicBezTo>
                    <a:cubicBezTo>
                      <a:pt x="8239" y="0"/>
                      <a:pt x="8239" y="0"/>
                      <a:pt x="8239" y="0"/>
                    </a:cubicBezTo>
                    <a:cubicBezTo>
                      <a:pt x="8239" y="0"/>
                      <a:pt x="8239" y="0"/>
                      <a:pt x="8239" y="0"/>
                    </a:cubicBezTo>
                    <a:cubicBezTo>
                      <a:pt x="8239" y="0"/>
                      <a:pt x="8239" y="0"/>
                      <a:pt x="8239" y="0"/>
                    </a:cubicBezTo>
                    <a:cubicBezTo>
                      <a:pt x="8239" y="0"/>
                      <a:pt x="8239" y="0"/>
                      <a:pt x="8239" y="0"/>
                    </a:cubicBezTo>
                    <a:cubicBezTo>
                      <a:pt x="4899" y="1336"/>
                      <a:pt x="4899" y="1336"/>
                      <a:pt x="4899" y="1336"/>
                    </a:cubicBezTo>
                    <a:cubicBezTo>
                      <a:pt x="4899" y="1336"/>
                      <a:pt x="4899" y="1336"/>
                      <a:pt x="4899" y="1336"/>
                    </a:cubicBezTo>
                    <a:cubicBezTo>
                      <a:pt x="4899" y="1336"/>
                      <a:pt x="4899" y="1336"/>
                      <a:pt x="4899" y="1336"/>
                    </a:cubicBezTo>
                    <a:cubicBezTo>
                      <a:pt x="4899" y="1336"/>
                      <a:pt x="4899" y="1336"/>
                      <a:pt x="4899" y="1336"/>
                    </a:cubicBezTo>
                    <a:cubicBezTo>
                      <a:pt x="4899" y="1336"/>
                      <a:pt x="4899" y="1336"/>
                      <a:pt x="4899" y="1336"/>
                    </a:cubicBezTo>
                    <a:cubicBezTo>
                      <a:pt x="4899" y="1336"/>
                      <a:pt x="4899" y="1559"/>
                      <a:pt x="4899" y="1559"/>
                    </a:cubicBezTo>
                    <a:cubicBezTo>
                      <a:pt x="5344" y="2227"/>
                      <a:pt x="5344" y="2227"/>
                      <a:pt x="5344" y="2227"/>
                    </a:cubicBezTo>
                    <a:cubicBezTo>
                      <a:pt x="5567" y="3563"/>
                      <a:pt x="5122" y="4676"/>
                      <a:pt x="3786" y="5344"/>
                    </a:cubicBezTo>
                    <a:cubicBezTo>
                      <a:pt x="3340" y="5567"/>
                      <a:pt x="2895" y="5567"/>
                      <a:pt x="2227" y="5344"/>
                    </a:cubicBezTo>
                    <a:cubicBezTo>
                      <a:pt x="1336" y="5122"/>
                      <a:pt x="1336" y="5122"/>
                      <a:pt x="1336" y="5122"/>
                    </a:cubicBezTo>
                    <a:cubicBezTo>
                      <a:pt x="1336" y="5122"/>
                      <a:pt x="1336" y="5122"/>
                      <a:pt x="1336" y="5122"/>
                    </a:cubicBezTo>
                    <a:cubicBezTo>
                      <a:pt x="1336" y="5122"/>
                      <a:pt x="1336" y="5122"/>
                      <a:pt x="1336" y="5122"/>
                    </a:cubicBezTo>
                    <a:cubicBezTo>
                      <a:pt x="1336" y="5122"/>
                      <a:pt x="1336" y="5122"/>
                      <a:pt x="1336" y="5122"/>
                    </a:cubicBezTo>
                    <a:cubicBezTo>
                      <a:pt x="1336" y="5122"/>
                      <a:pt x="1336" y="5122"/>
                      <a:pt x="1336" y="5122"/>
                    </a:cubicBezTo>
                    <a:cubicBezTo>
                      <a:pt x="0" y="8239"/>
                      <a:pt x="0" y="8239"/>
                      <a:pt x="0" y="8239"/>
                    </a:cubicBezTo>
                    <a:cubicBezTo>
                      <a:pt x="0" y="8239"/>
                      <a:pt x="0" y="8239"/>
                      <a:pt x="0" y="8239"/>
                    </a:cubicBezTo>
                    <a:cubicBezTo>
                      <a:pt x="0" y="8239"/>
                      <a:pt x="0" y="8239"/>
                      <a:pt x="0" y="8239"/>
                    </a:cubicBezTo>
                    <a:cubicBezTo>
                      <a:pt x="0" y="8239"/>
                      <a:pt x="0" y="8239"/>
                      <a:pt x="223" y="8239"/>
                    </a:cubicBezTo>
                    <a:cubicBezTo>
                      <a:pt x="891" y="8685"/>
                      <a:pt x="891" y="8685"/>
                      <a:pt x="891" y="8685"/>
                    </a:cubicBezTo>
                    <a:cubicBezTo>
                      <a:pt x="2004" y="9353"/>
                      <a:pt x="2449" y="10689"/>
                      <a:pt x="2004" y="11802"/>
                    </a:cubicBezTo>
                    <a:cubicBezTo>
                      <a:pt x="1781" y="12470"/>
                      <a:pt x="1336" y="12693"/>
                      <a:pt x="1113" y="13138"/>
                    </a:cubicBezTo>
                    <a:cubicBezTo>
                      <a:pt x="223" y="13361"/>
                      <a:pt x="223" y="13361"/>
                      <a:pt x="223" y="13361"/>
                    </a:cubicBezTo>
                    <a:cubicBezTo>
                      <a:pt x="223" y="13361"/>
                      <a:pt x="223" y="13361"/>
                      <a:pt x="223" y="13361"/>
                    </a:cubicBezTo>
                    <a:cubicBezTo>
                      <a:pt x="223" y="13361"/>
                      <a:pt x="223" y="13361"/>
                      <a:pt x="223" y="13361"/>
                    </a:cubicBezTo>
                    <a:cubicBezTo>
                      <a:pt x="223" y="13361"/>
                      <a:pt x="223" y="13361"/>
                      <a:pt x="223" y="13361"/>
                    </a:cubicBezTo>
                    <a:cubicBezTo>
                      <a:pt x="1559" y="16701"/>
                      <a:pt x="1559" y="16701"/>
                      <a:pt x="1559" y="16701"/>
                    </a:cubicBezTo>
                    <a:cubicBezTo>
                      <a:pt x="1559" y="16701"/>
                      <a:pt x="1559" y="16701"/>
                      <a:pt x="1559" y="16701"/>
                    </a:cubicBezTo>
                    <a:cubicBezTo>
                      <a:pt x="1559" y="16701"/>
                      <a:pt x="1559" y="16701"/>
                      <a:pt x="1559" y="16701"/>
                    </a:cubicBezTo>
                    <a:cubicBezTo>
                      <a:pt x="1559" y="16701"/>
                      <a:pt x="1559" y="16701"/>
                      <a:pt x="1559" y="16701"/>
                    </a:cubicBezTo>
                    <a:cubicBezTo>
                      <a:pt x="1559" y="16701"/>
                      <a:pt x="1559" y="16701"/>
                      <a:pt x="1559" y="16701"/>
                    </a:cubicBezTo>
                    <a:cubicBezTo>
                      <a:pt x="1559" y="16701"/>
                      <a:pt x="1559" y="16701"/>
                      <a:pt x="1559" y="16701"/>
                    </a:cubicBezTo>
                    <a:cubicBezTo>
                      <a:pt x="2449" y="16256"/>
                      <a:pt x="2449" y="16256"/>
                      <a:pt x="2449" y="16256"/>
                    </a:cubicBezTo>
                    <a:cubicBezTo>
                      <a:pt x="3563" y="16033"/>
                      <a:pt x="4899" y="16701"/>
                      <a:pt x="5344" y="17814"/>
                    </a:cubicBezTo>
                    <a:cubicBezTo>
                      <a:pt x="5567" y="18260"/>
                      <a:pt x="5567" y="18928"/>
                      <a:pt x="5567" y="19373"/>
                    </a:cubicBezTo>
                    <a:cubicBezTo>
                      <a:pt x="5122" y="20264"/>
                      <a:pt x="5122" y="20264"/>
                      <a:pt x="5122" y="20264"/>
                    </a:cubicBezTo>
                    <a:cubicBezTo>
                      <a:pt x="5122" y="20264"/>
                      <a:pt x="5122" y="20264"/>
                      <a:pt x="5122" y="20264"/>
                    </a:cubicBezTo>
                    <a:cubicBezTo>
                      <a:pt x="5122" y="20264"/>
                      <a:pt x="5122" y="20264"/>
                      <a:pt x="5122" y="20264"/>
                    </a:cubicBezTo>
                    <a:cubicBezTo>
                      <a:pt x="5122" y="20264"/>
                      <a:pt x="5122" y="20264"/>
                      <a:pt x="5122" y="20264"/>
                    </a:cubicBezTo>
                    <a:cubicBezTo>
                      <a:pt x="5122" y="20264"/>
                      <a:pt x="5122" y="20264"/>
                      <a:pt x="5122" y="20264"/>
                    </a:cubicBezTo>
                    <a:cubicBezTo>
                      <a:pt x="8462" y="21600"/>
                      <a:pt x="8462" y="21600"/>
                      <a:pt x="8462" y="21600"/>
                    </a:cubicBezTo>
                    <a:cubicBezTo>
                      <a:pt x="8462" y="21600"/>
                      <a:pt x="8462" y="21600"/>
                      <a:pt x="8462" y="21600"/>
                    </a:cubicBezTo>
                    <a:cubicBezTo>
                      <a:pt x="8462" y="21600"/>
                      <a:pt x="8462" y="21600"/>
                      <a:pt x="8462" y="21600"/>
                    </a:cubicBezTo>
                    <a:cubicBezTo>
                      <a:pt x="8462" y="21600"/>
                      <a:pt x="8462" y="21600"/>
                      <a:pt x="8462" y="21600"/>
                    </a:cubicBezTo>
                    <a:cubicBezTo>
                      <a:pt x="8685" y="20709"/>
                      <a:pt x="8685" y="20709"/>
                      <a:pt x="8685" y="20709"/>
                    </a:cubicBezTo>
                    <a:cubicBezTo>
                      <a:pt x="9353" y="19596"/>
                      <a:pt x="10689" y="19151"/>
                      <a:pt x="12025" y="19596"/>
                    </a:cubicBezTo>
                    <a:cubicBezTo>
                      <a:pt x="12470" y="19819"/>
                      <a:pt x="12915" y="20264"/>
                      <a:pt x="13138" y="20709"/>
                    </a:cubicBezTo>
                    <a:cubicBezTo>
                      <a:pt x="13584" y="21600"/>
                      <a:pt x="13584" y="21600"/>
                      <a:pt x="13584" y="21600"/>
                    </a:cubicBezTo>
                    <a:cubicBezTo>
                      <a:pt x="13584" y="21600"/>
                      <a:pt x="13584" y="21600"/>
                      <a:pt x="13584" y="21600"/>
                    </a:cubicBezTo>
                    <a:cubicBezTo>
                      <a:pt x="13584" y="21600"/>
                      <a:pt x="13584" y="21600"/>
                      <a:pt x="13584" y="21600"/>
                    </a:cubicBezTo>
                    <a:cubicBezTo>
                      <a:pt x="13584" y="21600"/>
                      <a:pt x="13584" y="21600"/>
                      <a:pt x="13584" y="21600"/>
                    </a:cubicBezTo>
                    <a:cubicBezTo>
                      <a:pt x="16701" y="20264"/>
                      <a:pt x="16701" y="20264"/>
                      <a:pt x="16701" y="20264"/>
                    </a:cubicBezTo>
                    <a:cubicBezTo>
                      <a:pt x="16701" y="20264"/>
                      <a:pt x="16701" y="20264"/>
                      <a:pt x="16701" y="20264"/>
                    </a:cubicBezTo>
                    <a:cubicBezTo>
                      <a:pt x="16701" y="20264"/>
                      <a:pt x="16701" y="20264"/>
                      <a:pt x="16701" y="20264"/>
                    </a:cubicBezTo>
                    <a:cubicBezTo>
                      <a:pt x="16701" y="20264"/>
                      <a:pt x="16701" y="20264"/>
                      <a:pt x="16701" y="20264"/>
                    </a:cubicBezTo>
                    <a:cubicBezTo>
                      <a:pt x="16701" y="20264"/>
                      <a:pt x="16701" y="20264"/>
                      <a:pt x="16701" y="20264"/>
                    </a:cubicBezTo>
                    <a:cubicBezTo>
                      <a:pt x="16701" y="20041"/>
                      <a:pt x="16701" y="20041"/>
                      <a:pt x="16701" y="20041"/>
                    </a:cubicBezTo>
                    <a:cubicBezTo>
                      <a:pt x="16256" y="19373"/>
                      <a:pt x="16256" y="19373"/>
                      <a:pt x="16256" y="19373"/>
                    </a:cubicBezTo>
                    <a:cubicBezTo>
                      <a:pt x="16033" y="18037"/>
                      <a:pt x="16701" y="16701"/>
                      <a:pt x="17814" y="16256"/>
                    </a:cubicBezTo>
                    <a:close/>
                    <a:moveTo>
                      <a:pt x="12470" y="14697"/>
                    </a:moveTo>
                    <a:cubicBezTo>
                      <a:pt x="10466" y="15588"/>
                      <a:pt x="7794" y="14474"/>
                      <a:pt x="6903" y="12470"/>
                    </a:cubicBezTo>
                    <a:cubicBezTo>
                      <a:pt x="6012" y="10243"/>
                      <a:pt x="7126" y="7794"/>
                      <a:pt x="9130" y="6903"/>
                    </a:cubicBezTo>
                    <a:cubicBezTo>
                      <a:pt x="11357" y="6012"/>
                      <a:pt x="13806" y="6903"/>
                      <a:pt x="14697" y="9130"/>
                    </a:cubicBezTo>
                    <a:cubicBezTo>
                      <a:pt x="15588" y="11357"/>
                      <a:pt x="14697" y="13806"/>
                      <a:pt x="12470" y="14697"/>
                    </a:cubicBezTo>
                    <a:close/>
                  </a:path>
                </a:pathLst>
              </a:custGeom>
              <a:grpFill/>
              <a:ln w="12700" cap="flat">
                <a:noFill/>
                <a:miter lim="400000"/>
              </a:ln>
              <a:effectLst/>
            </p:spPr>
            <p:txBody>
              <a:bodyPr wrap="square" lIns="91439" tIns="91439" rIns="91439" bIns="91439" numCol="1" anchor="t">
                <a:noAutofit/>
              </a:bodyPr>
              <a:lstStyle/>
              <a:p/>
            </p:txBody>
          </p:sp>
          <p:sp>
            <p:nvSpPr>
              <p:cNvPr id="30" name="知鱼-28"/>
              <p:cNvSpPr/>
              <p:nvPr/>
            </p:nvSpPr>
            <p:spPr>
              <a:xfrm>
                <a:off x="1281111" y="3372207"/>
                <a:ext cx="103934" cy="103933"/>
              </a:xfrm>
              <a:custGeom>
                <a:avLst/>
                <a:gdLst/>
                <a:ahLst/>
                <a:cxnLst>
                  <a:cxn ang="0">
                    <a:pos x="wd2" y="hd2"/>
                  </a:cxn>
                  <a:cxn ang="5400000">
                    <a:pos x="wd2" y="hd2"/>
                  </a:cxn>
                  <a:cxn ang="10800000">
                    <a:pos x="wd2" y="hd2"/>
                  </a:cxn>
                  <a:cxn ang="16200000">
                    <a:pos x="wd2" y="hd2"/>
                  </a:cxn>
                </a:cxnLst>
                <a:rect l="0" t="0" r="r" b="b"/>
                <a:pathLst>
                  <a:path w="21600" h="21600" extrusionOk="0">
                    <a:moveTo>
                      <a:pt x="21600" y="12784"/>
                    </a:moveTo>
                    <a:cubicBezTo>
                      <a:pt x="21600" y="8816"/>
                      <a:pt x="21600" y="8816"/>
                      <a:pt x="21600" y="8816"/>
                    </a:cubicBezTo>
                    <a:cubicBezTo>
                      <a:pt x="18955" y="8816"/>
                      <a:pt x="18955" y="8816"/>
                      <a:pt x="18955" y="8816"/>
                    </a:cubicBezTo>
                    <a:cubicBezTo>
                      <a:pt x="18955" y="7935"/>
                      <a:pt x="18514" y="7053"/>
                      <a:pt x="18073" y="6612"/>
                    </a:cubicBezTo>
                    <a:cubicBezTo>
                      <a:pt x="19837" y="4849"/>
                      <a:pt x="19837" y="4849"/>
                      <a:pt x="19837" y="4849"/>
                    </a:cubicBezTo>
                    <a:cubicBezTo>
                      <a:pt x="16751" y="1763"/>
                      <a:pt x="16751" y="1763"/>
                      <a:pt x="16751" y="1763"/>
                    </a:cubicBezTo>
                    <a:cubicBezTo>
                      <a:pt x="14988" y="3527"/>
                      <a:pt x="14988" y="3527"/>
                      <a:pt x="14988" y="3527"/>
                    </a:cubicBezTo>
                    <a:cubicBezTo>
                      <a:pt x="14547" y="3086"/>
                      <a:pt x="13665" y="2645"/>
                      <a:pt x="12784" y="2204"/>
                    </a:cubicBezTo>
                    <a:cubicBezTo>
                      <a:pt x="12784" y="0"/>
                      <a:pt x="12784" y="0"/>
                      <a:pt x="12784" y="0"/>
                    </a:cubicBezTo>
                    <a:cubicBezTo>
                      <a:pt x="8376" y="0"/>
                      <a:pt x="8376" y="0"/>
                      <a:pt x="8376" y="0"/>
                    </a:cubicBezTo>
                    <a:cubicBezTo>
                      <a:pt x="8376" y="2204"/>
                      <a:pt x="8376" y="2204"/>
                      <a:pt x="8376" y="2204"/>
                    </a:cubicBezTo>
                    <a:cubicBezTo>
                      <a:pt x="7494" y="2645"/>
                      <a:pt x="7053" y="3086"/>
                      <a:pt x="6171" y="3527"/>
                    </a:cubicBezTo>
                    <a:cubicBezTo>
                      <a:pt x="4408" y="1763"/>
                      <a:pt x="4408" y="1763"/>
                      <a:pt x="4408" y="1763"/>
                    </a:cubicBezTo>
                    <a:cubicBezTo>
                      <a:pt x="1322" y="4849"/>
                      <a:pt x="1322" y="4849"/>
                      <a:pt x="1322" y="4849"/>
                    </a:cubicBezTo>
                    <a:cubicBezTo>
                      <a:pt x="3086" y="6612"/>
                      <a:pt x="3086" y="6612"/>
                      <a:pt x="3086" y="6612"/>
                    </a:cubicBezTo>
                    <a:cubicBezTo>
                      <a:pt x="2645" y="7053"/>
                      <a:pt x="2645" y="7935"/>
                      <a:pt x="2204" y="8816"/>
                    </a:cubicBezTo>
                    <a:cubicBezTo>
                      <a:pt x="0" y="8816"/>
                      <a:pt x="0" y="8816"/>
                      <a:pt x="0" y="8816"/>
                    </a:cubicBezTo>
                    <a:cubicBezTo>
                      <a:pt x="0" y="12784"/>
                      <a:pt x="0" y="12784"/>
                      <a:pt x="0" y="12784"/>
                    </a:cubicBezTo>
                    <a:cubicBezTo>
                      <a:pt x="2204" y="12784"/>
                      <a:pt x="2204" y="12784"/>
                      <a:pt x="2204" y="12784"/>
                    </a:cubicBezTo>
                    <a:cubicBezTo>
                      <a:pt x="2645" y="13665"/>
                      <a:pt x="2645" y="14547"/>
                      <a:pt x="3086" y="15429"/>
                    </a:cubicBezTo>
                    <a:cubicBezTo>
                      <a:pt x="1322" y="16751"/>
                      <a:pt x="1322" y="16751"/>
                      <a:pt x="1322" y="16751"/>
                    </a:cubicBezTo>
                    <a:cubicBezTo>
                      <a:pt x="4408" y="19837"/>
                      <a:pt x="4408" y="19837"/>
                      <a:pt x="4408" y="19837"/>
                    </a:cubicBezTo>
                    <a:cubicBezTo>
                      <a:pt x="6171" y="18073"/>
                      <a:pt x="6171" y="18073"/>
                      <a:pt x="6171" y="18073"/>
                    </a:cubicBezTo>
                    <a:cubicBezTo>
                      <a:pt x="7053" y="18514"/>
                      <a:pt x="7494" y="18955"/>
                      <a:pt x="8376" y="18955"/>
                    </a:cubicBezTo>
                    <a:cubicBezTo>
                      <a:pt x="8376" y="21600"/>
                      <a:pt x="8376" y="21600"/>
                      <a:pt x="8376" y="21600"/>
                    </a:cubicBezTo>
                    <a:cubicBezTo>
                      <a:pt x="12784" y="21600"/>
                      <a:pt x="12784" y="21600"/>
                      <a:pt x="12784" y="21600"/>
                    </a:cubicBezTo>
                    <a:cubicBezTo>
                      <a:pt x="12784" y="18955"/>
                      <a:pt x="12784" y="18955"/>
                      <a:pt x="12784" y="18955"/>
                    </a:cubicBezTo>
                    <a:cubicBezTo>
                      <a:pt x="13665" y="18955"/>
                      <a:pt x="14547" y="18514"/>
                      <a:pt x="14988" y="18073"/>
                    </a:cubicBezTo>
                    <a:cubicBezTo>
                      <a:pt x="16751" y="19837"/>
                      <a:pt x="16751" y="19837"/>
                      <a:pt x="16751" y="19837"/>
                    </a:cubicBezTo>
                    <a:cubicBezTo>
                      <a:pt x="19837" y="16751"/>
                      <a:pt x="19837" y="16751"/>
                      <a:pt x="19837" y="16751"/>
                    </a:cubicBezTo>
                    <a:cubicBezTo>
                      <a:pt x="18073" y="14988"/>
                      <a:pt x="18073" y="14988"/>
                      <a:pt x="18073" y="14988"/>
                    </a:cubicBezTo>
                    <a:cubicBezTo>
                      <a:pt x="18514" y="14547"/>
                      <a:pt x="18955" y="13665"/>
                      <a:pt x="18955" y="12784"/>
                    </a:cubicBezTo>
                    <a:lnTo>
                      <a:pt x="21600" y="12784"/>
                    </a:lnTo>
                    <a:close/>
                    <a:moveTo>
                      <a:pt x="10580" y="14106"/>
                    </a:moveTo>
                    <a:cubicBezTo>
                      <a:pt x="8816" y="14106"/>
                      <a:pt x="7494" y="12343"/>
                      <a:pt x="7494" y="10580"/>
                    </a:cubicBezTo>
                    <a:cubicBezTo>
                      <a:pt x="7494" y="8816"/>
                      <a:pt x="8816" y="7494"/>
                      <a:pt x="10580" y="7494"/>
                    </a:cubicBezTo>
                    <a:cubicBezTo>
                      <a:pt x="12343" y="7494"/>
                      <a:pt x="13665" y="8816"/>
                      <a:pt x="13665" y="10580"/>
                    </a:cubicBezTo>
                    <a:cubicBezTo>
                      <a:pt x="13665" y="12343"/>
                      <a:pt x="12343" y="14106"/>
                      <a:pt x="10580" y="14106"/>
                    </a:cubicBezTo>
                    <a:close/>
                  </a:path>
                </a:pathLst>
              </a:custGeom>
              <a:grpFill/>
              <a:ln w="12700" cap="flat">
                <a:noFill/>
                <a:miter lim="400000"/>
              </a:ln>
              <a:effectLst/>
            </p:spPr>
            <p:txBody>
              <a:bodyPr wrap="square" lIns="91439" tIns="91439" rIns="91439" bIns="91439" numCol="1" anchor="t">
                <a:noAutofit/>
              </a:bodyPr>
              <a:lstStyle/>
              <a:p/>
            </p:txBody>
          </p:sp>
        </p:grpSp>
        <p:sp>
          <p:nvSpPr>
            <p:cNvPr id="22" name="知鱼-29"/>
            <p:cNvSpPr/>
            <p:nvPr/>
          </p:nvSpPr>
          <p:spPr>
            <a:xfrm>
              <a:off x="8425121" y="2755803"/>
              <a:ext cx="288407" cy="243670"/>
            </a:xfrm>
            <a:custGeom>
              <a:avLst/>
              <a:gdLst/>
              <a:ahLst/>
              <a:cxnLst>
                <a:cxn ang="0">
                  <a:pos x="wd2" y="hd2"/>
                </a:cxn>
                <a:cxn ang="5400000">
                  <a:pos x="wd2" y="hd2"/>
                </a:cxn>
                <a:cxn ang="10800000">
                  <a:pos x="wd2" y="hd2"/>
                </a:cxn>
                <a:cxn ang="16200000">
                  <a:pos x="wd2" y="hd2"/>
                </a:cxn>
              </a:cxnLst>
              <a:rect l="0" t="0" r="r" b="b"/>
              <a:pathLst>
                <a:path w="21600" h="21600" extrusionOk="0">
                  <a:moveTo>
                    <a:pt x="19912" y="9800"/>
                  </a:moveTo>
                  <a:cubicBezTo>
                    <a:pt x="17381" y="9800"/>
                    <a:pt x="17381" y="9800"/>
                    <a:pt x="17381" y="9800"/>
                  </a:cubicBezTo>
                  <a:cubicBezTo>
                    <a:pt x="17381" y="5000"/>
                    <a:pt x="17381" y="5000"/>
                    <a:pt x="17381" y="5000"/>
                  </a:cubicBezTo>
                  <a:cubicBezTo>
                    <a:pt x="13162" y="0"/>
                    <a:pt x="13162" y="0"/>
                    <a:pt x="13162" y="0"/>
                  </a:cubicBezTo>
                  <a:cubicBezTo>
                    <a:pt x="4219" y="0"/>
                    <a:pt x="4219" y="0"/>
                    <a:pt x="4219" y="0"/>
                  </a:cubicBezTo>
                  <a:cubicBezTo>
                    <a:pt x="4219" y="9800"/>
                    <a:pt x="4219" y="9800"/>
                    <a:pt x="4219" y="9800"/>
                  </a:cubicBezTo>
                  <a:cubicBezTo>
                    <a:pt x="1688" y="9800"/>
                    <a:pt x="1688" y="9800"/>
                    <a:pt x="1688" y="9800"/>
                  </a:cubicBezTo>
                  <a:cubicBezTo>
                    <a:pt x="675" y="9800"/>
                    <a:pt x="0" y="10600"/>
                    <a:pt x="0" y="11800"/>
                  </a:cubicBezTo>
                  <a:cubicBezTo>
                    <a:pt x="0" y="19600"/>
                    <a:pt x="0" y="19600"/>
                    <a:pt x="0" y="19600"/>
                  </a:cubicBezTo>
                  <a:cubicBezTo>
                    <a:pt x="0" y="20800"/>
                    <a:pt x="675" y="21600"/>
                    <a:pt x="1688" y="21600"/>
                  </a:cubicBezTo>
                  <a:cubicBezTo>
                    <a:pt x="19912" y="21600"/>
                    <a:pt x="19912" y="21600"/>
                    <a:pt x="19912" y="21600"/>
                  </a:cubicBezTo>
                  <a:cubicBezTo>
                    <a:pt x="20925" y="21600"/>
                    <a:pt x="21600" y="20800"/>
                    <a:pt x="21600" y="19600"/>
                  </a:cubicBezTo>
                  <a:cubicBezTo>
                    <a:pt x="21600" y="11800"/>
                    <a:pt x="21600" y="11800"/>
                    <a:pt x="21600" y="11800"/>
                  </a:cubicBezTo>
                  <a:cubicBezTo>
                    <a:pt x="21600" y="10600"/>
                    <a:pt x="20925" y="9800"/>
                    <a:pt x="19912" y="9800"/>
                  </a:cubicBezTo>
                  <a:close/>
                  <a:moveTo>
                    <a:pt x="5906" y="2000"/>
                  </a:moveTo>
                  <a:cubicBezTo>
                    <a:pt x="12487" y="2000"/>
                    <a:pt x="12487" y="2000"/>
                    <a:pt x="12487" y="2000"/>
                  </a:cubicBezTo>
                  <a:cubicBezTo>
                    <a:pt x="12487" y="5800"/>
                    <a:pt x="12487" y="5800"/>
                    <a:pt x="12487" y="5800"/>
                  </a:cubicBezTo>
                  <a:cubicBezTo>
                    <a:pt x="15694" y="5800"/>
                    <a:pt x="15694" y="5800"/>
                    <a:pt x="15694" y="5800"/>
                  </a:cubicBezTo>
                  <a:cubicBezTo>
                    <a:pt x="15694" y="11800"/>
                    <a:pt x="15694" y="11800"/>
                    <a:pt x="15694" y="11800"/>
                  </a:cubicBezTo>
                  <a:cubicBezTo>
                    <a:pt x="5906" y="11800"/>
                    <a:pt x="5906" y="11800"/>
                    <a:pt x="5906" y="11800"/>
                  </a:cubicBezTo>
                  <a:lnTo>
                    <a:pt x="5906" y="2000"/>
                  </a:lnTo>
                  <a:close/>
                  <a:moveTo>
                    <a:pt x="17381" y="18600"/>
                  </a:moveTo>
                  <a:cubicBezTo>
                    <a:pt x="4219" y="18600"/>
                    <a:pt x="4219" y="18600"/>
                    <a:pt x="4219" y="18600"/>
                  </a:cubicBezTo>
                  <a:cubicBezTo>
                    <a:pt x="4219" y="16600"/>
                    <a:pt x="4219" y="16600"/>
                    <a:pt x="4219" y="16600"/>
                  </a:cubicBezTo>
                  <a:cubicBezTo>
                    <a:pt x="17381" y="16600"/>
                    <a:pt x="17381" y="16600"/>
                    <a:pt x="17381" y="16600"/>
                  </a:cubicBezTo>
                  <a:lnTo>
                    <a:pt x="17381" y="18600"/>
                  </a:lnTo>
                  <a:close/>
                </a:path>
              </a:pathLst>
            </a:custGeom>
            <a:solidFill>
              <a:schemeClr val="bg1"/>
            </a:solidFill>
            <a:ln w="12700" cap="flat">
              <a:noFill/>
              <a:miter lim="400000"/>
            </a:ln>
            <a:effectLst/>
          </p:spPr>
          <p:txBody>
            <a:bodyPr wrap="square" lIns="91439" tIns="91439" rIns="91439" bIns="91439" numCol="1" anchor="t">
              <a:noAutofit/>
            </a:bodyPr>
            <a:lstStyle/>
            <a:p/>
          </p:txBody>
        </p:sp>
        <p:grpSp>
          <p:nvGrpSpPr>
            <p:cNvPr id="24" name="组合 23"/>
            <p:cNvGrpSpPr/>
            <p:nvPr/>
          </p:nvGrpSpPr>
          <p:grpSpPr>
            <a:xfrm>
              <a:off x="3503175" y="5676485"/>
              <a:ext cx="287455" cy="220826"/>
              <a:chOff x="5057285" y="5046363"/>
              <a:chExt cx="287455" cy="220826"/>
            </a:xfrm>
            <a:solidFill>
              <a:schemeClr val="bg1"/>
            </a:solidFill>
          </p:grpSpPr>
          <p:sp>
            <p:nvSpPr>
              <p:cNvPr id="25" name="知鱼-30"/>
              <p:cNvSpPr/>
              <p:nvPr/>
            </p:nvSpPr>
            <p:spPr>
              <a:xfrm>
                <a:off x="5057285" y="5244344"/>
                <a:ext cx="287455" cy="22845"/>
              </a:xfrm>
              <a:prstGeom prst="rect">
                <a:avLst/>
              </a:prstGeom>
              <a:grpFill/>
              <a:ln w="12700" cap="flat">
                <a:noFill/>
                <a:miter lim="400000"/>
              </a:ln>
              <a:effectLst/>
            </p:spPr>
            <p:txBody>
              <a:bodyPr wrap="square" lIns="91439" tIns="91439" rIns="91439" bIns="91439" numCol="1" anchor="t">
                <a:noAutofit/>
              </a:bodyPr>
              <a:lstStyle/>
              <a:p/>
            </p:txBody>
          </p:sp>
          <p:sp>
            <p:nvSpPr>
              <p:cNvPr id="26" name="知鱼-31"/>
              <p:cNvSpPr/>
              <p:nvPr/>
            </p:nvSpPr>
            <p:spPr>
              <a:xfrm>
                <a:off x="5166746" y="5046363"/>
                <a:ext cx="67580" cy="176089"/>
              </a:xfrm>
              <a:prstGeom prst="rect">
                <a:avLst/>
              </a:prstGeom>
              <a:grpFill/>
              <a:ln w="12700" cap="flat">
                <a:noFill/>
                <a:miter lim="400000"/>
              </a:ln>
              <a:effectLst/>
            </p:spPr>
            <p:txBody>
              <a:bodyPr wrap="square" lIns="91439" tIns="91439" rIns="91439" bIns="91439" numCol="1" anchor="t">
                <a:noAutofit/>
              </a:bodyPr>
              <a:lstStyle/>
              <a:p/>
            </p:txBody>
          </p:sp>
          <p:sp>
            <p:nvSpPr>
              <p:cNvPr id="27" name="知鱼-32"/>
              <p:cNvSpPr/>
              <p:nvPr/>
            </p:nvSpPr>
            <p:spPr>
              <a:xfrm>
                <a:off x="5083936" y="5112040"/>
                <a:ext cx="67580" cy="110413"/>
              </a:xfrm>
              <a:prstGeom prst="rect">
                <a:avLst/>
              </a:prstGeom>
              <a:grpFill/>
              <a:ln w="12700" cap="flat">
                <a:noFill/>
                <a:miter lim="400000"/>
              </a:ln>
              <a:effectLst/>
            </p:spPr>
            <p:txBody>
              <a:bodyPr wrap="square" lIns="91439" tIns="91439" rIns="91439" bIns="91439" numCol="1" anchor="t">
                <a:noAutofit/>
              </a:bodyPr>
              <a:lstStyle/>
              <a:p/>
            </p:txBody>
          </p:sp>
          <p:sp>
            <p:nvSpPr>
              <p:cNvPr id="28" name="知鱼-33"/>
              <p:cNvSpPr/>
              <p:nvPr/>
            </p:nvSpPr>
            <p:spPr>
              <a:xfrm>
                <a:off x="5250507" y="5156776"/>
                <a:ext cx="67581" cy="65677"/>
              </a:xfrm>
              <a:prstGeom prst="rect">
                <a:avLst/>
              </a:prstGeom>
              <a:grpFill/>
              <a:ln w="12700" cap="flat">
                <a:noFill/>
                <a:miter lim="400000"/>
              </a:ln>
              <a:effectLst/>
            </p:spPr>
            <p:txBody>
              <a:bodyPr wrap="square" lIns="91439" tIns="91439" rIns="91439" bIns="91439" numCol="1" anchor="t">
                <a:noAutofit/>
              </a:bodyPr>
              <a:lstStyle/>
              <a:p/>
            </p:txBody>
          </p:sp>
        </p:grpSp>
      </p:grpSp>
    </p:spTree>
  </p:cSld>
  <p:clrMapOvr>
    <a:masterClrMapping/>
  </p:clrMapOvr>
  <p:transition>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12192000" cy="6858000"/>
            <a:chOff x="0" y="0"/>
            <a:chExt cx="12192000" cy="6858000"/>
          </a:xfrm>
        </p:grpSpPr>
        <p:pic>
          <p:nvPicPr>
            <p:cNvPr id="23" name="图片 22"/>
            <p:cNvPicPr>
              <a:picLocks noChangeAspect="1"/>
            </p:cNvPicPr>
            <p:nvPr/>
          </p:nvPicPr>
          <p:blipFill>
            <a:blip r:embed="rId1"/>
            <a:srcRect l="86861" t="68451"/>
            <a:stretch>
              <a:fillRect/>
            </a:stretch>
          </p:blipFill>
          <p:spPr>
            <a:xfrm>
              <a:off x="11179127" y="5489917"/>
              <a:ext cx="1012873" cy="1368083"/>
            </a:xfrm>
            <a:custGeom>
              <a:avLst/>
              <a:gdLst>
                <a:gd name="connsiteX0" fmla="*/ 0 w 1012873"/>
                <a:gd name="connsiteY0" fmla="*/ 0 h 1368083"/>
                <a:gd name="connsiteX1" fmla="*/ 1012873 w 1012873"/>
                <a:gd name="connsiteY1" fmla="*/ 0 h 1368083"/>
                <a:gd name="connsiteX2" fmla="*/ 1012873 w 1012873"/>
                <a:gd name="connsiteY2" fmla="*/ 1368083 h 1368083"/>
                <a:gd name="connsiteX3" fmla="*/ 0 w 1012873"/>
                <a:gd name="connsiteY3" fmla="*/ 1368083 h 1368083"/>
                <a:gd name="connsiteX4" fmla="*/ 0 w 1012873"/>
                <a:gd name="connsiteY4" fmla="*/ 0 h 13680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2873" h="1368083">
                  <a:moveTo>
                    <a:pt x="0" y="0"/>
                  </a:moveTo>
                  <a:lnTo>
                    <a:pt x="1012873" y="0"/>
                  </a:lnTo>
                  <a:lnTo>
                    <a:pt x="1012873" y="1368083"/>
                  </a:lnTo>
                  <a:lnTo>
                    <a:pt x="0" y="1368083"/>
                  </a:lnTo>
                  <a:lnTo>
                    <a:pt x="0" y="0"/>
                  </a:lnTo>
                  <a:close/>
                </a:path>
              </a:pathLst>
            </a:custGeom>
          </p:spPr>
        </p:pic>
        <p:pic>
          <p:nvPicPr>
            <p:cNvPr id="21" name="图片 20"/>
            <p:cNvPicPr>
              <a:picLocks noChangeAspect="1"/>
            </p:cNvPicPr>
            <p:nvPr/>
          </p:nvPicPr>
          <p:blipFill>
            <a:blip r:embed="rId1"/>
            <a:srcRect/>
            <a:stretch>
              <a:fillRect/>
            </a:stretch>
          </p:blipFill>
          <p:spPr>
            <a:xfrm>
              <a:off x="0" y="0"/>
              <a:ext cx="7709095" cy="4336366"/>
            </a:xfrm>
            <a:custGeom>
              <a:avLst/>
              <a:gdLst>
                <a:gd name="connsiteX0" fmla="*/ 0 w 7709095"/>
                <a:gd name="connsiteY0" fmla="*/ 0 h 4336366"/>
                <a:gd name="connsiteX1" fmla="*/ 7709095 w 7709095"/>
                <a:gd name="connsiteY1" fmla="*/ 0 h 4336366"/>
                <a:gd name="connsiteX2" fmla="*/ 7709095 w 7709095"/>
                <a:gd name="connsiteY2" fmla="*/ 2968283 h 4336366"/>
                <a:gd name="connsiteX3" fmla="*/ 6696222 w 7709095"/>
                <a:gd name="connsiteY3" fmla="*/ 2968283 h 4336366"/>
                <a:gd name="connsiteX4" fmla="*/ 6696222 w 7709095"/>
                <a:gd name="connsiteY4" fmla="*/ 4336366 h 4336366"/>
                <a:gd name="connsiteX5" fmla="*/ 0 w 7709095"/>
                <a:gd name="connsiteY5" fmla="*/ 4336366 h 4336366"/>
                <a:gd name="connsiteX6" fmla="*/ 0 w 7709095"/>
                <a:gd name="connsiteY6" fmla="*/ 0 h 433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09095" h="4336366">
                  <a:moveTo>
                    <a:pt x="0" y="0"/>
                  </a:moveTo>
                  <a:lnTo>
                    <a:pt x="7709095" y="0"/>
                  </a:lnTo>
                  <a:lnTo>
                    <a:pt x="7709095" y="2968283"/>
                  </a:lnTo>
                  <a:lnTo>
                    <a:pt x="6696222" y="2968283"/>
                  </a:lnTo>
                  <a:lnTo>
                    <a:pt x="6696222" y="4336366"/>
                  </a:lnTo>
                  <a:lnTo>
                    <a:pt x="0" y="4336366"/>
                  </a:lnTo>
                  <a:lnTo>
                    <a:pt x="0" y="0"/>
                  </a:lnTo>
                  <a:close/>
                </a:path>
              </a:pathLst>
            </a:custGeom>
          </p:spPr>
        </p:pic>
      </p:grpSp>
      <p:grpSp>
        <p:nvGrpSpPr>
          <p:cNvPr id="35" name="组合 34"/>
          <p:cNvGrpSpPr/>
          <p:nvPr/>
        </p:nvGrpSpPr>
        <p:grpSpPr>
          <a:xfrm>
            <a:off x="4847181" y="395493"/>
            <a:ext cx="2498328" cy="639168"/>
            <a:chOff x="4848279" y="670371"/>
            <a:chExt cx="2498328" cy="639168"/>
          </a:xfrm>
        </p:grpSpPr>
        <p:sp>
          <p:nvSpPr>
            <p:cNvPr id="36" name="文本框 35"/>
            <p:cNvSpPr txBox="1"/>
            <p:nvPr/>
          </p:nvSpPr>
          <p:spPr>
            <a:xfrm>
              <a:off x="4848279" y="670371"/>
              <a:ext cx="2498328" cy="400110"/>
            </a:xfrm>
            <a:prstGeom prst="rect">
              <a:avLst/>
            </a:prstGeom>
            <a:noFill/>
          </p:spPr>
          <p:txBody>
            <a:bodyPr wrap="square" rtlCol="0">
              <a:spAutoFit/>
            </a:bodyPr>
            <a:lstStyle>
              <a:defPPr>
                <a:defRPr lang="zh-CN"/>
              </a:defPPr>
              <a:lvl1pPr algn="dist">
                <a:defRPr sz="4800" b="1">
                  <a:gradFill>
                    <a:gsLst>
                      <a:gs pos="53000">
                        <a:srgbClr val="1F6CB6"/>
                      </a:gs>
                      <a:gs pos="100000">
                        <a:srgbClr val="4ABFEE"/>
                      </a:gs>
                      <a:gs pos="0">
                        <a:srgbClr val="00489D"/>
                      </a:gs>
                    </a:gsLst>
                    <a:lin ang="5400000" scaled="1"/>
                  </a:gradFill>
                  <a:latin typeface="微软雅黑" panose="020B0503020204020204" pitchFamily="34" charset="-122"/>
                  <a:ea typeface="微软雅黑" panose="020B0503020204020204" pitchFamily="34" charset="-122"/>
                </a:defRPr>
              </a:lvl1pPr>
            </a:lstStyle>
            <a:p>
              <a:pPr algn="ctr"/>
              <a:r>
                <a:rPr lang="zh-CN" altLang="en-US" sz="2000" b="0" dirty="0">
                  <a:solidFill>
                    <a:schemeClr val="tx1">
                      <a:lumMod val="85000"/>
                      <a:lumOff val="15000"/>
                    </a:schemeClr>
                  </a:solidFill>
                  <a:latin typeface="思源黑体 CN Medium" panose="020B0600000000000000" pitchFamily="34" charset="-122"/>
                  <a:ea typeface="思源黑体 CN Medium" panose="020B0600000000000000" pitchFamily="34" charset="-122"/>
                </a:rPr>
                <a:t>公司工作经历</a:t>
              </a:r>
              <a:endParaRPr lang="zh-CN" altLang="en-US" sz="2000" b="0" dirty="0">
                <a:solidFill>
                  <a:schemeClr val="tx1">
                    <a:lumMod val="85000"/>
                    <a:lumOff val="15000"/>
                  </a:schemeClr>
                </a:solidFill>
                <a:latin typeface="思源黑体 CN Medium" panose="020B0600000000000000" pitchFamily="34" charset="-122"/>
                <a:ea typeface="思源黑体 CN Medium" panose="020B0600000000000000" pitchFamily="34" charset="-122"/>
              </a:endParaRPr>
            </a:p>
          </p:txBody>
        </p:sp>
        <p:sp>
          <p:nvSpPr>
            <p:cNvPr id="37" name="矩形 36"/>
            <p:cNvSpPr/>
            <p:nvPr/>
          </p:nvSpPr>
          <p:spPr>
            <a:xfrm>
              <a:off x="4860289" y="1047929"/>
              <a:ext cx="2486317" cy="261610"/>
            </a:xfrm>
            <a:prstGeom prst="rect">
              <a:avLst/>
            </a:prstGeom>
            <a:noFill/>
          </p:spPr>
          <p:txBody>
            <a:bodyPr wrap="square" rtlCol="0">
              <a:spAutoFit/>
            </a:bodyPr>
            <a:lstStyle/>
            <a:p>
              <a:pPr algn="ctr"/>
              <a:r>
                <a:rPr lang="en-US" altLang="zh-CN" sz="1100" dirty="0">
                  <a:solidFill>
                    <a:schemeClr val="bg1">
                      <a:lumMod val="50000"/>
                    </a:schemeClr>
                  </a:solidFill>
                  <a:latin typeface="思源黑体 CN Light" panose="020B0300000000000000" pitchFamily="34" charset="-122"/>
                  <a:ea typeface="思源黑体 CN Light" panose="020B0300000000000000" pitchFamily="34" charset="-122"/>
                  <a:cs typeface="思源黑体 CN Light" panose="020B0300000000000000" pitchFamily="34" charset="-122"/>
                </a:rPr>
                <a:t>Enter the title content here</a:t>
              </a:r>
              <a:endParaRPr lang="zh-CN" altLang="en-US" sz="1100" dirty="0">
                <a:solidFill>
                  <a:schemeClr val="bg1">
                    <a:lumMod val="50000"/>
                  </a:schemeClr>
                </a:solidFill>
                <a:latin typeface="思源黑体 CN Light" panose="020B0300000000000000" pitchFamily="34" charset="-122"/>
                <a:ea typeface="思源黑体 CN Light" panose="020B0300000000000000" pitchFamily="34" charset="-122"/>
                <a:cs typeface="思源黑体 CN Light" panose="020B0300000000000000" pitchFamily="34" charset="-122"/>
              </a:endParaRPr>
            </a:p>
          </p:txBody>
        </p:sp>
      </p:grpSp>
      <p:grpSp>
        <p:nvGrpSpPr>
          <p:cNvPr id="51" name="知鱼"/>
          <p:cNvGrpSpPr/>
          <p:nvPr/>
        </p:nvGrpSpPr>
        <p:grpSpPr>
          <a:xfrm>
            <a:off x="889804" y="2081799"/>
            <a:ext cx="10759393" cy="3905420"/>
            <a:chOff x="911908" y="1887144"/>
            <a:chExt cx="10759393" cy="3905420"/>
          </a:xfrm>
        </p:grpSpPr>
        <p:sp>
          <p:nvSpPr>
            <p:cNvPr id="52" name="知鱼-1"/>
            <p:cNvSpPr/>
            <p:nvPr/>
          </p:nvSpPr>
          <p:spPr>
            <a:xfrm>
              <a:off x="3810032" y="1896180"/>
              <a:ext cx="1130586" cy="3896384"/>
            </a:xfrm>
            <a:prstGeom prst="leftBrace">
              <a:avLst>
                <a:gd name="adj1" fmla="val 25183"/>
                <a:gd name="adj2" fmla="val 50000"/>
              </a:avLst>
            </a:prstGeom>
            <a:noFill/>
            <a:ln w="19050" cap="rnd" cmpd="sng" algn="ctr">
              <a:solidFill>
                <a:schemeClr val="bg1">
                  <a:lumMod val="85000"/>
                </a:schemeClr>
              </a:solidFill>
              <a:prstDash val="sysDash"/>
              <a:miter lim="800000"/>
              <a:headEnd type="none" w="med" len="med"/>
              <a:tailEnd type="none" w="med" len="med"/>
            </a:ln>
            <a:effectLst/>
          </p:spPr>
          <p:txBody>
            <a:bodyPr rtlCol="0" anchor="ctr"/>
            <a:lstStyle/>
            <a:p>
              <a:pPr algn="ctr"/>
              <a:endParaRPr lang="zh-CN" altLang="en-US" kern="0">
                <a:solidFill>
                  <a:prstClr val="white"/>
                </a:solidFill>
                <a:cs typeface="+mn-ea"/>
              </a:endParaRPr>
            </a:p>
          </p:txBody>
        </p:sp>
        <p:sp>
          <p:nvSpPr>
            <p:cNvPr id="53" name="知鱼-2"/>
            <p:cNvSpPr/>
            <p:nvPr/>
          </p:nvSpPr>
          <p:spPr>
            <a:xfrm>
              <a:off x="5132245" y="1991007"/>
              <a:ext cx="833547" cy="83354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940">
                <a:latin typeface="Arial" panose="020B0604020202020204" pitchFamily="34" charset="0"/>
                <a:ea typeface="微软雅黑" panose="020B0503020204020204" pitchFamily="34" charset="-122"/>
                <a:cs typeface="+mn-ea"/>
              </a:endParaRPr>
            </a:p>
          </p:txBody>
        </p:sp>
        <p:sp>
          <p:nvSpPr>
            <p:cNvPr id="54" name="知鱼-3"/>
            <p:cNvSpPr/>
            <p:nvPr/>
          </p:nvSpPr>
          <p:spPr>
            <a:xfrm>
              <a:off x="5132245" y="3385227"/>
              <a:ext cx="833547" cy="833547"/>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940">
                <a:latin typeface="Arial" panose="020B0604020202020204" pitchFamily="34" charset="0"/>
                <a:ea typeface="微软雅黑" panose="020B0503020204020204" pitchFamily="34" charset="-122"/>
                <a:cs typeface="+mn-ea"/>
              </a:endParaRPr>
            </a:p>
          </p:txBody>
        </p:sp>
        <p:sp>
          <p:nvSpPr>
            <p:cNvPr id="55" name="知鱼-4"/>
            <p:cNvSpPr/>
            <p:nvPr/>
          </p:nvSpPr>
          <p:spPr>
            <a:xfrm>
              <a:off x="5132245" y="4779447"/>
              <a:ext cx="833547" cy="833547"/>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940">
                <a:latin typeface="Arial" panose="020B0604020202020204" pitchFamily="34" charset="0"/>
                <a:ea typeface="微软雅黑" panose="020B0503020204020204" pitchFamily="34" charset="-122"/>
                <a:cs typeface="+mn-ea"/>
              </a:endParaRPr>
            </a:p>
          </p:txBody>
        </p:sp>
        <p:grpSp>
          <p:nvGrpSpPr>
            <p:cNvPr id="56" name="组合 55"/>
            <p:cNvGrpSpPr/>
            <p:nvPr/>
          </p:nvGrpSpPr>
          <p:grpSpPr>
            <a:xfrm>
              <a:off x="5345238" y="3680937"/>
              <a:ext cx="377292" cy="288885"/>
              <a:chOff x="4398999" y="5996912"/>
              <a:chExt cx="433555" cy="331964"/>
            </a:xfrm>
            <a:effectLst/>
          </p:grpSpPr>
          <p:sp>
            <p:nvSpPr>
              <p:cNvPr id="78" name="知鱼-5"/>
              <p:cNvSpPr/>
              <p:nvPr/>
            </p:nvSpPr>
            <p:spPr>
              <a:xfrm>
                <a:off x="4398999" y="5996912"/>
                <a:ext cx="362012" cy="247542"/>
              </a:xfrm>
              <a:custGeom>
                <a:avLst/>
                <a:gdLst/>
                <a:ahLst/>
                <a:cxnLst>
                  <a:cxn ang="0">
                    <a:pos x="wd2" y="hd2"/>
                  </a:cxn>
                  <a:cxn ang="5400000">
                    <a:pos x="wd2" y="hd2"/>
                  </a:cxn>
                  <a:cxn ang="10800000">
                    <a:pos x="wd2" y="hd2"/>
                  </a:cxn>
                  <a:cxn ang="16200000">
                    <a:pos x="wd2" y="hd2"/>
                  </a:cxn>
                </a:cxnLst>
                <a:rect l="0" t="0" r="r" b="b"/>
                <a:pathLst>
                  <a:path w="21600" h="21600" extrusionOk="0">
                    <a:moveTo>
                      <a:pt x="4696" y="0"/>
                    </a:moveTo>
                    <a:lnTo>
                      <a:pt x="0" y="0"/>
                    </a:lnTo>
                    <a:lnTo>
                      <a:pt x="1025" y="4120"/>
                    </a:lnTo>
                    <a:lnTo>
                      <a:pt x="2647" y="4120"/>
                    </a:lnTo>
                    <a:lnTo>
                      <a:pt x="7086" y="21600"/>
                    </a:lnTo>
                    <a:lnTo>
                      <a:pt x="20405" y="21600"/>
                    </a:lnTo>
                    <a:lnTo>
                      <a:pt x="21600" y="17480"/>
                    </a:lnTo>
                    <a:lnTo>
                      <a:pt x="9135" y="17480"/>
                    </a:lnTo>
                    <a:lnTo>
                      <a:pt x="4696" y="0"/>
                    </a:lnTo>
                    <a:close/>
                  </a:path>
                </a:pathLst>
              </a:custGeom>
              <a:solidFill>
                <a:srgbClr val="FFFFFF"/>
              </a:solidFill>
              <a:ln w="12700" cap="flat">
                <a:noFill/>
                <a:miter lim="400000"/>
              </a:ln>
              <a:effectLst/>
            </p:spPr>
            <p:txBody>
              <a:bodyPr wrap="square" lIns="91439" tIns="91439" rIns="91439" bIns="91439" numCol="1" anchor="t">
                <a:noAutofit/>
              </a:bodyPr>
              <a:lstStyle/>
              <a:p>
                <a:endParaRPr dirty="0"/>
              </a:p>
            </p:txBody>
          </p:sp>
          <p:sp>
            <p:nvSpPr>
              <p:cNvPr id="79" name="知鱼-6"/>
              <p:cNvSpPr/>
              <p:nvPr/>
            </p:nvSpPr>
            <p:spPr>
              <a:xfrm>
                <a:off x="4646540" y="6264486"/>
                <a:ext cx="67251" cy="64390"/>
              </a:xfrm>
              <a:prstGeom prst="ellipse">
                <a:avLst/>
              </a:prstGeom>
              <a:solidFill>
                <a:srgbClr val="FFFFFF"/>
              </a:solidFill>
              <a:ln w="12700" cap="flat">
                <a:noFill/>
                <a:miter lim="400000"/>
              </a:ln>
              <a:effectLst/>
            </p:spPr>
            <p:txBody>
              <a:bodyPr wrap="square" lIns="91439" tIns="91439" rIns="91439" bIns="91439" numCol="1" anchor="t">
                <a:noAutofit/>
              </a:bodyPr>
              <a:lstStyle/>
              <a:p>
                <a:endParaRPr dirty="0"/>
              </a:p>
            </p:txBody>
          </p:sp>
          <p:sp>
            <p:nvSpPr>
              <p:cNvPr id="80" name="知鱼-7"/>
              <p:cNvSpPr/>
              <p:nvPr/>
            </p:nvSpPr>
            <p:spPr>
              <a:xfrm>
                <a:off x="4547810" y="6264486"/>
                <a:ext cx="64391" cy="64390"/>
              </a:xfrm>
              <a:prstGeom prst="ellipse">
                <a:avLst/>
              </a:prstGeom>
              <a:solidFill>
                <a:srgbClr val="FFFFFF"/>
              </a:solidFill>
              <a:ln w="12700" cap="flat">
                <a:noFill/>
                <a:miter lim="400000"/>
              </a:ln>
              <a:effectLst/>
            </p:spPr>
            <p:txBody>
              <a:bodyPr wrap="square" lIns="91439" tIns="91439" rIns="91439" bIns="91439" numCol="1" anchor="t">
                <a:noAutofit/>
              </a:bodyPr>
              <a:lstStyle/>
              <a:p>
                <a:endParaRPr dirty="0"/>
              </a:p>
            </p:txBody>
          </p:sp>
          <p:sp>
            <p:nvSpPr>
              <p:cNvPr id="81" name="知鱼-8"/>
              <p:cNvSpPr/>
              <p:nvPr/>
            </p:nvSpPr>
            <p:spPr>
              <a:xfrm>
                <a:off x="4514899" y="5996912"/>
                <a:ext cx="317655" cy="16598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4086" y="21600"/>
                    </a:lnTo>
                    <a:lnTo>
                      <a:pt x="17416" y="21600"/>
                    </a:lnTo>
                    <a:lnTo>
                      <a:pt x="21600" y="0"/>
                    </a:lnTo>
                    <a:lnTo>
                      <a:pt x="0" y="0"/>
                    </a:lnTo>
                    <a:close/>
                  </a:path>
                </a:pathLst>
              </a:custGeom>
              <a:solidFill>
                <a:srgbClr val="FFFFFF"/>
              </a:solidFill>
              <a:ln w="12700" cap="flat">
                <a:noFill/>
                <a:miter lim="400000"/>
              </a:ln>
              <a:effectLst/>
            </p:spPr>
            <p:txBody>
              <a:bodyPr wrap="square" lIns="91439" tIns="91439" rIns="91439" bIns="91439" numCol="1" anchor="t">
                <a:noAutofit/>
              </a:bodyPr>
              <a:lstStyle/>
              <a:p>
                <a:endParaRPr dirty="0"/>
              </a:p>
            </p:txBody>
          </p:sp>
        </p:grpSp>
        <p:grpSp>
          <p:nvGrpSpPr>
            <p:cNvPr id="57" name="组合 56"/>
            <p:cNvGrpSpPr/>
            <p:nvPr/>
          </p:nvGrpSpPr>
          <p:grpSpPr>
            <a:xfrm>
              <a:off x="5370848" y="5035149"/>
              <a:ext cx="364595" cy="312854"/>
              <a:chOff x="3533320" y="5976880"/>
              <a:chExt cx="433555" cy="372028"/>
            </a:xfrm>
            <a:effectLst/>
          </p:grpSpPr>
          <p:sp>
            <p:nvSpPr>
              <p:cNvPr id="75" name="知鱼-9"/>
              <p:cNvSpPr/>
              <p:nvPr/>
            </p:nvSpPr>
            <p:spPr>
              <a:xfrm>
                <a:off x="3533320" y="6135707"/>
                <a:ext cx="433555" cy="2132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0" y="4800"/>
                      <a:pt x="0" y="4800"/>
                      <a:pt x="0" y="4800"/>
                    </a:cubicBezTo>
                    <a:cubicBezTo>
                      <a:pt x="1687" y="4800"/>
                      <a:pt x="1687" y="4800"/>
                      <a:pt x="1687" y="4800"/>
                    </a:cubicBezTo>
                    <a:cubicBezTo>
                      <a:pt x="4219" y="21600"/>
                      <a:pt x="4219" y="21600"/>
                      <a:pt x="4219" y="21600"/>
                    </a:cubicBezTo>
                    <a:cubicBezTo>
                      <a:pt x="17381" y="21600"/>
                      <a:pt x="17381" y="21600"/>
                      <a:pt x="17381" y="21600"/>
                    </a:cubicBezTo>
                    <a:cubicBezTo>
                      <a:pt x="19913" y="4800"/>
                      <a:pt x="19913" y="4800"/>
                      <a:pt x="19913" y="4800"/>
                    </a:cubicBezTo>
                    <a:cubicBezTo>
                      <a:pt x="21600" y="4800"/>
                      <a:pt x="21600" y="4800"/>
                      <a:pt x="21600" y="4800"/>
                    </a:cubicBezTo>
                    <a:cubicBezTo>
                      <a:pt x="21600" y="0"/>
                      <a:pt x="21600" y="0"/>
                      <a:pt x="21600" y="0"/>
                    </a:cubicBezTo>
                    <a:lnTo>
                      <a:pt x="0" y="0"/>
                    </a:lnTo>
                    <a:close/>
                    <a:moveTo>
                      <a:pt x="8269" y="15771"/>
                    </a:moveTo>
                    <a:cubicBezTo>
                      <a:pt x="8269" y="16800"/>
                      <a:pt x="7931" y="17486"/>
                      <a:pt x="7425" y="17486"/>
                    </a:cubicBezTo>
                    <a:cubicBezTo>
                      <a:pt x="7087" y="17486"/>
                      <a:pt x="6581" y="16800"/>
                      <a:pt x="6581" y="15771"/>
                    </a:cubicBezTo>
                    <a:cubicBezTo>
                      <a:pt x="6581" y="5486"/>
                      <a:pt x="6581" y="5486"/>
                      <a:pt x="6581" y="5486"/>
                    </a:cubicBezTo>
                    <a:cubicBezTo>
                      <a:pt x="6581" y="4800"/>
                      <a:pt x="7087" y="4114"/>
                      <a:pt x="7425" y="4114"/>
                    </a:cubicBezTo>
                    <a:cubicBezTo>
                      <a:pt x="7931" y="4114"/>
                      <a:pt x="8269" y="4800"/>
                      <a:pt x="8269" y="5486"/>
                    </a:cubicBezTo>
                    <a:lnTo>
                      <a:pt x="8269" y="15771"/>
                    </a:lnTo>
                    <a:close/>
                    <a:moveTo>
                      <a:pt x="11644" y="15771"/>
                    </a:moveTo>
                    <a:cubicBezTo>
                      <a:pt x="11644" y="16800"/>
                      <a:pt x="11306" y="17486"/>
                      <a:pt x="10800" y="17486"/>
                    </a:cubicBezTo>
                    <a:cubicBezTo>
                      <a:pt x="10294" y="17486"/>
                      <a:pt x="9956" y="16800"/>
                      <a:pt x="9956" y="15771"/>
                    </a:cubicBezTo>
                    <a:cubicBezTo>
                      <a:pt x="9956" y="5486"/>
                      <a:pt x="9956" y="5486"/>
                      <a:pt x="9956" y="5486"/>
                    </a:cubicBezTo>
                    <a:cubicBezTo>
                      <a:pt x="9956" y="4800"/>
                      <a:pt x="10294" y="4114"/>
                      <a:pt x="10800" y="4114"/>
                    </a:cubicBezTo>
                    <a:cubicBezTo>
                      <a:pt x="11306" y="4114"/>
                      <a:pt x="11644" y="4800"/>
                      <a:pt x="11644" y="5486"/>
                    </a:cubicBezTo>
                    <a:lnTo>
                      <a:pt x="11644" y="15771"/>
                    </a:lnTo>
                    <a:close/>
                    <a:moveTo>
                      <a:pt x="15019" y="15771"/>
                    </a:moveTo>
                    <a:cubicBezTo>
                      <a:pt x="15019" y="16800"/>
                      <a:pt x="14513" y="17486"/>
                      <a:pt x="14175" y="17486"/>
                    </a:cubicBezTo>
                    <a:cubicBezTo>
                      <a:pt x="13669" y="17486"/>
                      <a:pt x="13331" y="16800"/>
                      <a:pt x="13331" y="15771"/>
                    </a:cubicBezTo>
                    <a:cubicBezTo>
                      <a:pt x="13331" y="5486"/>
                      <a:pt x="13331" y="5486"/>
                      <a:pt x="13331" y="5486"/>
                    </a:cubicBezTo>
                    <a:cubicBezTo>
                      <a:pt x="13331" y="4800"/>
                      <a:pt x="13669" y="4114"/>
                      <a:pt x="14175" y="4114"/>
                    </a:cubicBezTo>
                    <a:cubicBezTo>
                      <a:pt x="14513" y="4114"/>
                      <a:pt x="15019" y="4800"/>
                      <a:pt x="15019" y="5486"/>
                    </a:cubicBezTo>
                    <a:lnTo>
                      <a:pt x="15019" y="15771"/>
                    </a:lnTo>
                    <a:close/>
                  </a:path>
                </a:pathLst>
              </a:custGeom>
              <a:solidFill>
                <a:srgbClr val="FFFFFF"/>
              </a:solidFill>
              <a:ln w="12700" cap="flat">
                <a:noFill/>
                <a:miter lim="400000"/>
              </a:ln>
              <a:effectLst/>
            </p:spPr>
            <p:txBody>
              <a:bodyPr wrap="square" lIns="91439" tIns="91439" rIns="91439" bIns="91439" numCol="1" anchor="t">
                <a:noAutofit/>
              </a:bodyPr>
              <a:lstStyle/>
              <a:p>
                <a:endParaRPr dirty="0"/>
              </a:p>
            </p:txBody>
          </p:sp>
          <p:sp>
            <p:nvSpPr>
              <p:cNvPr id="76" name="知鱼-10"/>
              <p:cNvSpPr/>
              <p:nvPr/>
            </p:nvSpPr>
            <p:spPr>
              <a:xfrm>
                <a:off x="3617742" y="5976880"/>
                <a:ext cx="114471" cy="124487"/>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20965" y="6422"/>
                      <a:pt x="20965" y="6422"/>
                      <a:pt x="20965" y="6422"/>
                    </a:cubicBezTo>
                    <a:cubicBezTo>
                      <a:pt x="20965" y="6422"/>
                      <a:pt x="20965" y="6422"/>
                      <a:pt x="20965" y="6422"/>
                    </a:cubicBezTo>
                    <a:cubicBezTo>
                      <a:pt x="21600" y="5838"/>
                      <a:pt x="21600" y="5254"/>
                      <a:pt x="21600" y="4086"/>
                    </a:cubicBezTo>
                    <a:cubicBezTo>
                      <a:pt x="21600" y="1751"/>
                      <a:pt x="19694" y="0"/>
                      <a:pt x="17153" y="0"/>
                    </a:cubicBezTo>
                    <a:cubicBezTo>
                      <a:pt x="15247" y="0"/>
                      <a:pt x="13976" y="1168"/>
                      <a:pt x="12706" y="2335"/>
                    </a:cubicBezTo>
                    <a:cubicBezTo>
                      <a:pt x="0" y="21600"/>
                      <a:pt x="0" y="21600"/>
                      <a:pt x="0" y="21600"/>
                    </a:cubicBezTo>
                    <a:cubicBezTo>
                      <a:pt x="0" y="21600"/>
                      <a:pt x="0" y="21600"/>
                      <a:pt x="0" y="21600"/>
                    </a:cubicBezTo>
                    <a:lnTo>
                      <a:pt x="10800" y="21600"/>
                    </a:lnTo>
                    <a:close/>
                  </a:path>
                </a:pathLst>
              </a:custGeom>
              <a:solidFill>
                <a:srgbClr val="FFFFFF"/>
              </a:solidFill>
              <a:ln w="12700" cap="flat">
                <a:noFill/>
                <a:miter lim="400000"/>
              </a:ln>
              <a:effectLst/>
            </p:spPr>
            <p:txBody>
              <a:bodyPr wrap="square" lIns="91439" tIns="91439" rIns="91439" bIns="91439" numCol="1" anchor="t">
                <a:noAutofit/>
              </a:bodyPr>
              <a:lstStyle/>
              <a:p>
                <a:endParaRPr dirty="0"/>
              </a:p>
            </p:txBody>
          </p:sp>
          <p:sp>
            <p:nvSpPr>
              <p:cNvPr id="77" name="知鱼-11"/>
              <p:cNvSpPr/>
              <p:nvPr/>
            </p:nvSpPr>
            <p:spPr>
              <a:xfrm>
                <a:off x="3766552" y="5976880"/>
                <a:ext cx="114471" cy="124487"/>
              </a:xfrm>
              <a:custGeom>
                <a:avLst/>
                <a:gdLst/>
                <a:ahLst/>
                <a:cxnLst>
                  <a:cxn ang="0">
                    <a:pos x="wd2" y="hd2"/>
                  </a:cxn>
                  <a:cxn ang="5400000">
                    <a:pos x="wd2" y="hd2"/>
                  </a:cxn>
                  <a:cxn ang="10800000">
                    <a:pos x="wd2" y="hd2"/>
                  </a:cxn>
                  <a:cxn ang="16200000">
                    <a:pos x="wd2" y="hd2"/>
                  </a:cxn>
                </a:cxnLst>
                <a:rect l="0" t="0" r="r" b="b"/>
                <a:pathLst>
                  <a:path w="21600" h="21600" extrusionOk="0">
                    <a:moveTo>
                      <a:pt x="635" y="6422"/>
                    </a:moveTo>
                    <a:cubicBezTo>
                      <a:pt x="10800" y="21600"/>
                      <a:pt x="10800" y="21600"/>
                      <a:pt x="10800" y="21600"/>
                    </a:cubicBezTo>
                    <a:cubicBezTo>
                      <a:pt x="21600" y="21600"/>
                      <a:pt x="21600" y="21600"/>
                      <a:pt x="21600" y="21600"/>
                    </a:cubicBezTo>
                    <a:cubicBezTo>
                      <a:pt x="21600" y="21600"/>
                      <a:pt x="21600" y="21600"/>
                      <a:pt x="21600" y="21600"/>
                    </a:cubicBezTo>
                    <a:cubicBezTo>
                      <a:pt x="8894" y="2335"/>
                      <a:pt x="8894" y="2335"/>
                      <a:pt x="8894" y="2335"/>
                    </a:cubicBezTo>
                    <a:cubicBezTo>
                      <a:pt x="7624" y="1168"/>
                      <a:pt x="6353" y="0"/>
                      <a:pt x="4447" y="0"/>
                    </a:cubicBezTo>
                    <a:cubicBezTo>
                      <a:pt x="1906" y="0"/>
                      <a:pt x="0" y="1751"/>
                      <a:pt x="0" y="4086"/>
                    </a:cubicBezTo>
                    <a:cubicBezTo>
                      <a:pt x="0" y="5254"/>
                      <a:pt x="0" y="5838"/>
                      <a:pt x="635" y="6422"/>
                    </a:cubicBezTo>
                    <a:close/>
                  </a:path>
                </a:pathLst>
              </a:custGeom>
              <a:solidFill>
                <a:srgbClr val="FFFFFF"/>
              </a:solidFill>
              <a:ln w="12700" cap="flat">
                <a:noFill/>
                <a:miter lim="400000"/>
              </a:ln>
              <a:effectLst/>
            </p:spPr>
            <p:txBody>
              <a:bodyPr wrap="square" lIns="91439" tIns="91439" rIns="91439" bIns="91439" numCol="1" anchor="t">
                <a:noAutofit/>
              </a:bodyPr>
              <a:lstStyle/>
              <a:p>
                <a:endParaRPr dirty="0"/>
              </a:p>
            </p:txBody>
          </p:sp>
        </p:grpSp>
        <p:grpSp>
          <p:nvGrpSpPr>
            <p:cNvPr id="58" name="组合 57"/>
            <p:cNvGrpSpPr/>
            <p:nvPr/>
          </p:nvGrpSpPr>
          <p:grpSpPr>
            <a:xfrm>
              <a:off x="5371788" y="2284472"/>
              <a:ext cx="365033" cy="279497"/>
              <a:chOff x="4398999" y="5129802"/>
              <a:chExt cx="433556" cy="331964"/>
            </a:xfrm>
            <a:effectLst/>
          </p:grpSpPr>
          <p:sp>
            <p:nvSpPr>
              <p:cNvPr id="71" name="知鱼-12"/>
              <p:cNvSpPr/>
              <p:nvPr/>
            </p:nvSpPr>
            <p:spPr>
              <a:xfrm>
                <a:off x="4676589" y="5261443"/>
                <a:ext cx="94438" cy="95869"/>
              </a:xfrm>
              <a:custGeom>
                <a:avLst/>
                <a:gdLst/>
                <a:ahLst/>
                <a:cxnLst>
                  <a:cxn ang="0">
                    <a:pos x="wd2" y="hd2"/>
                  </a:cxn>
                  <a:cxn ang="5400000">
                    <a:pos x="wd2" y="hd2"/>
                  </a:cxn>
                  <a:cxn ang="10800000">
                    <a:pos x="wd2" y="hd2"/>
                  </a:cxn>
                  <a:cxn ang="16200000">
                    <a:pos x="wd2" y="hd2"/>
                  </a:cxn>
                </a:cxnLst>
                <a:rect l="0" t="0" r="r" b="b"/>
                <a:pathLst>
                  <a:path w="21600" h="21600" extrusionOk="0">
                    <a:moveTo>
                      <a:pt x="5564" y="0"/>
                    </a:moveTo>
                    <a:lnTo>
                      <a:pt x="0" y="5481"/>
                    </a:lnTo>
                    <a:lnTo>
                      <a:pt x="5564" y="10639"/>
                    </a:lnTo>
                    <a:lnTo>
                      <a:pt x="0" y="16119"/>
                    </a:lnTo>
                    <a:lnTo>
                      <a:pt x="5564" y="21600"/>
                    </a:lnTo>
                    <a:lnTo>
                      <a:pt x="10800" y="16119"/>
                    </a:lnTo>
                    <a:lnTo>
                      <a:pt x="16364" y="21600"/>
                    </a:lnTo>
                    <a:lnTo>
                      <a:pt x="21600" y="16119"/>
                    </a:lnTo>
                    <a:lnTo>
                      <a:pt x="16364" y="10639"/>
                    </a:lnTo>
                    <a:lnTo>
                      <a:pt x="21600" y="5481"/>
                    </a:lnTo>
                    <a:lnTo>
                      <a:pt x="16364" y="0"/>
                    </a:lnTo>
                    <a:lnTo>
                      <a:pt x="10800" y="5481"/>
                    </a:lnTo>
                    <a:lnTo>
                      <a:pt x="5564" y="0"/>
                    </a:lnTo>
                    <a:close/>
                  </a:path>
                </a:pathLst>
              </a:custGeom>
              <a:solidFill>
                <a:srgbClr val="FFFFFF"/>
              </a:solidFill>
              <a:ln w="12700" cap="flat">
                <a:noFill/>
                <a:miter lim="400000"/>
              </a:ln>
              <a:effectLst/>
            </p:spPr>
            <p:txBody>
              <a:bodyPr wrap="square" lIns="91439" tIns="91439" rIns="91439" bIns="91439" numCol="1" anchor="t">
                <a:noAutofit/>
              </a:bodyPr>
              <a:lstStyle/>
              <a:p>
                <a:endParaRPr dirty="0"/>
              </a:p>
            </p:txBody>
          </p:sp>
          <p:sp>
            <p:nvSpPr>
              <p:cNvPr id="72" name="知鱼-13"/>
              <p:cNvSpPr/>
              <p:nvPr/>
            </p:nvSpPr>
            <p:spPr>
              <a:xfrm>
                <a:off x="4398999" y="5129802"/>
                <a:ext cx="433556" cy="331964"/>
              </a:xfrm>
              <a:custGeom>
                <a:avLst/>
                <a:gdLst/>
                <a:ahLst/>
                <a:cxnLst>
                  <a:cxn ang="0">
                    <a:pos x="wd2" y="hd2"/>
                  </a:cxn>
                  <a:cxn ang="5400000">
                    <a:pos x="wd2" y="hd2"/>
                  </a:cxn>
                  <a:cxn ang="10800000">
                    <a:pos x="wd2" y="hd2"/>
                  </a:cxn>
                  <a:cxn ang="16200000">
                    <a:pos x="wd2" y="hd2"/>
                  </a:cxn>
                </a:cxnLst>
                <a:rect l="0" t="0" r="r" b="b"/>
                <a:pathLst>
                  <a:path w="21600" h="21600" extrusionOk="0">
                    <a:moveTo>
                      <a:pt x="16200" y="2204"/>
                    </a:moveTo>
                    <a:cubicBezTo>
                      <a:pt x="10800" y="0"/>
                      <a:pt x="10800" y="0"/>
                      <a:pt x="10800" y="0"/>
                    </a:cubicBezTo>
                    <a:cubicBezTo>
                      <a:pt x="10800" y="0"/>
                      <a:pt x="10800" y="0"/>
                      <a:pt x="10800" y="0"/>
                    </a:cubicBezTo>
                    <a:cubicBezTo>
                      <a:pt x="10800" y="0"/>
                      <a:pt x="10800" y="0"/>
                      <a:pt x="10800" y="0"/>
                    </a:cubicBezTo>
                    <a:cubicBezTo>
                      <a:pt x="5400" y="2204"/>
                      <a:pt x="5400" y="2204"/>
                      <a:pt x="5400" y="2204"/>
                    </a:cubicBezTo>
                    <a:cubicBezTo>
                      <a:pt x="0" y="0"/>
                      <a:pt x="0" y="0"/>
                      <a:pt x="0" y="0"/>
                    </a:cubicBezTo>
                    <a:cubicBezTo>
                      <a:pt x="0" y="18735"/>
                      <a:pt x="0" y="18735"/>
                      <a:pt x="0" y="18735"/>
                    </a:cubicBezTo>
                    <a:cubicBezTo>
                      <a:pt x="0" y="18735"/>
                      <a:pt x="0" y="18735"/>
                      <a:pt x="0" y="18735"/>
                    </a:cubicBezTo>
                    <a:cubicBezTo>
                      <a:pt x="0" y="19396"/>
                      <a:pt x="0" y="19396"/>
                      <a:pt x="0" y="19396"/>
                    </a:cubicBezTo>
                    <a:cubicBezTo>
                      <a:pt x="5400" y="21600"/>
                      <a:pt x="5400" y="21600"/>
                      <a:pt x="5400" y="21600"/>
                    </a:cubicBezTo>
                    <a:cubicBezTo>
                      <a:pt x="10800" y="19396"/>
                      <a:pt x="10800" y="19396"/>
                      <a:pt x="10800" y="19396"/>
                    </a:cubicBezTo>
                    <a:cubicBezTo>
                      <a:pt x="16200" y="21600"/>
                      <a:pt x="16200" y="21600"/>
                      <a:pt x="16200" y="21600"/>
                    </a:cubicBezTo>
                    <a:cubicBezTo>
                      <a:pt x="21600" y="19396"/>
                      <a:pt x="21600" y="19396"/>
                      <a:pt x="21600" y="19396"/>
                    </a:cubicBezTo>
                    <a:cubicBezTo>
                      <a:pt x="21600" y="0"/>
                      <a:pt x="21600" y="0"/>
                      <a:pt x="21600" y="0"/>
                    </a:cubicBezTo>
                    <a:lnTo>
                      <a:pt x="16200" y="2204"/>
                    </a:lnTo>
                    <a:close/>
                    <a:moveTo>
                      <a:pt x="19913" y="17853"/>
                    </a:moveTo>
                    <a:cubicBezTo>
                      <a:pt x="16706" y="19176"/>
                      <a:pt x="16706" y="19176"/>
                      <a:pt x="16706" y="19176"/>
                    </a:cubicBezTo>
                    <a:cubicBezTo>
                      <a:pt x="16706" y="15429"/>
                      <a:pt x="16706" y="15429"/>
                      <a:pt x="16706" y="15429"/>
                    </a:cubicBezTo>
                    <a:cubicBezTo>
                      <a:pt x="16200" y="14988"/>
                      <a:pt x="16200" y="14988"/>
                      <a:pt x="16200" y="14988"/>
                    </a:cubicBezTo>
                    <a:cubicBezTo>
                      <a:pt x="15694" y="15649"/>
                      <a:pt x="15694" y="15649"/>
                      <a:pt x="15694" y="15649"/>
                    </a:cubicBezTo>
                    <a:cubicBezTo>
                      <a:pt x="15694" y="19176"/>
                      <a:pt x="15694" y="19176"/>
                      <a:pt x="15694" y="19176"/>
                    </a:cubicBezTo>
                    <a:cubicBezTo>
                      <a:pt x="11306" y="17412"/>
                      <a:pt x="11306" y="17412"/>
                      <a:pt x="11306" y="17412"/>
                    </a:cubicBezTo>
                    <a:cubicBezTo>
                      <a:pt x="11306" y="17412"/>
                      <a:pt x="11306" y="17412"/>
                      <a:pt x="11306" y="17412"/>
                    </a:cubicBezTo>
                    <a:cubicBezTo>
                      <a:pt x="11306" y="14106"/>
                      <a:pt x="11306" y="14106"/>
                      <a:pt x="11306" y="14106"/>
                    </a:cubicBezTo>
                    <a:cubicBezTo>
                      <a:pt x="10294" y="14106"/>
                      <a:pt x="10294" y="14106"/>
                      <a:pt x="10294" y="14106"/>
                    </a:cubicBezTo>
                    <a:cubicBezTo>
                      <a:pt x="10294" y="17412"/>
                      <a:pt x="10294" y="17412"/>
                      <a:pt x="10294" y="17412"/>
                    </a:cubicBezTo>
                    <a:cubicBezTo>
                      <a:pt x="10294" y="17412"/>
                      <a:pt x="10294" y="17412"/>
                      <a:pt x="10294" y="17412"/>
                    </a:cubicBezTo>
                    <a:cubicBezTo>
                      <a:pt x="5906" y="19176"/>
                      <a:pt x="5906" y="19176"/>
                      <a:pt x="5906" y="19176"/>
                    </a:cubicBezTo>
                    <a:cubicBezTo>
                      <a:pt x="5906" y="14767"/>
                      <a:pt x="5906" y="14767"/>
                      <a:pt x="5906" y="14767"/>
                    </a:cubicBezTo>
                    <a:cubicBezTo>
                      <a:pt x="4894" y="14988"/>
                      <a:pt x="4894" y="14988"/>
                      <a:pt x="4894" y="14988"/>
                    </a:cubicBezTo>
                    <a:cubicBezTo>
                      <a:pt x="4894" y="19176"/>
                      <a:pt x="4894" y="19176"/>
                      <a:pt x="4894" y="19176"/>
                    </a:cubicBezTo>
                    <a:cubicBezTo>
                      <a:pt x="1687" y="17853"/>
                      <a:pt x="1687" y="17853"/>
                      <a:pt x="1687" y="17853"/>
                    </a:cubicBezTo>
                    <a:cubicBezTo>
                      <a:pt x="1687" y="14547"/>
                      <a:pt x="1687" y="14547"/>
                      <a:pt x="1687" y="14547"/>
                    </a:cubicBezTo>
                    <a:cubicBezTo>
                      <a:pt x="2700" y="14106"/>
                      <a:pt x="3712" y="13665"/>
                      <a:pt x="4894" y="13224"/>
                    </a:cubicBezTo>
                    <a:cubicBezTo>
                      <a:pt x="4894" y="11020"/>
                      <a:pt x="4894" y="11020"/>
                      <a:pt x="4894" y="11020"/>
                    </a:cubicBezTo>
                    <a:cubicBezTo>
                      <a:pt x="3712" y="11241"/>
                      <a:pt x="2700" y="11682"/>
                      <a:pt x="1687" y="12343"/>
                    </a:cubicBezTo>
                    <a:cubicBezTo>
                      <a:pt x="1687" y="2865"/>
                      <a:pt x="1687" y="2865"/>
                      <a:pt x="1687" y="2865"/>
                    </a:cubicBezTo>
                    <a:cubicBezTo>
                      <a:pt x="4894" y="4188"/>
                      <a:pt x="4894" y="4188"/>
                      <a:pt x="4894" y="4188"/>
                    </a:cubicBezTo>
                    <a:cubicBezTo>
                      <a:pt x="4894" y="9478"/>
                      <a:pt x="4894" y="9478"/>
                      <a:pt x="4894" y="9478"/>
                    </a:cubicBezTo>
                    <a:cubicBezTo>
                      <a:pt x="5906" y="9257"/>
                      <a:pt x="5906" y="9257"/>
                      <a:pt x="5906" y="9257"/>
                    </a:cubicBezTo>
                    <a:cubicBezTo>
                      <a:pt x="5906" y="4188"/>
                      <a:pt x="5906" y="4188"/>
                      <a:pt x="5906" y="4188"/>
                    </a:cubicBezTo>
                    <a:cubicBezTo>
                      <a:pt x="5906" y="4188"/>
                      <a:pt x="5906" y="4188"/>
                      <a:pt x="5906" y="4188"/>
                    </a:cubicBezTo>
                    <a:cubicBezTo>
                      <a:pt x="10294" y="2424"/>
                      <a:pt x="10294" y="2424"/>
                      <a:pt x="10294" y="2424"/>
                    </a:cubicBezTo>
                    <a:cubicBezTo>
                      <a:pt x="10294" y="2424"/>
                      <a:pt x="10294" y="2424"/>
                      <a:pt x="10294" y="2424"/>
                    </a:cubicBezTo>
                    <a:cubicBezTo>
                      <a:pt x="10294" y="8596"/>
                      <a:pt x="10294" y="8596"/>
                      <a:pt x="10294" y="8596"/>
                    </a:cubicBezTo>
                    <a:cubicBezTo>
                      <a:pt x="11306" y="8596"/>
                      <a:pt x="11306" y="8596"/>
                      <a:pt x="11306" y="8596"/>
                    </a:cubicBezTo>
                    <a:cubicBezTo>
                      <a:pt x="11306" y="2424"/>
                      <a:pt x="11306" y="2424"/>
                      <a:pt x="11306" y="2424"/>
                    </a:cubicBezTo>
                    <a:cubicBezTo>
                      <a:pt x="11306" y="2424"/>
                      <a:pt x="11306" y="2424"/>
                      <a:pt x="11306" y="2424"/>
                    </a:cubicBezTo>
                    <a:cubicBezTo>
                      <a:pt x="15694" y="4188"/>
                      <a:pt x="15694" y="4188"/>
                      <a:pt x="15694" y="4188"/>
                    </a:cubicBezTo>
                    <a:cubicBezTo>
                      <a:pt x="15694" y="4188"/>
                      <a:pt x="15694" y="4188"/>
                      <a:pt x="15694" y="4188"/>
                    </a:cubicBezTo>
                    <a:cubicBezTo>
                      <a:pt x="15694" y="7714"/>
                      <a:pt x="15694" y="7714"/>
                      <a:pt x="15694" y="7714"/>
                    </a:cubicBezTo>
                    <a:cubicBezTo>
                      <a:pt x="16200" y="8376"/>
                      <a:pt x="16200" y="8376"/>
                      <a:pt x="16200" y="8376"/>
                    </a:cubicBezTo>
                    <a:cubicBezTo>
                      <a:pt x="16706" y="7935"/>
                      <a:pt x="16706" y="7935"/>
                      <a:pt x="16706" y="7935"/>
                    </a:cubicBezTo>
                    <a:cubicBezTo>
                      <a:pt x="16706" y="4188"/>
                      <a:pt x="16706" y="4188"/>
                      <a:pt x="16706" y="4188"/>
                    </a:cubicBezTo>
                    <a:cubicBezTo>
                      <a:pt x="16706" y="4188"/>
                      <a:pt x="16706" y="4188"/>
                      <a:pt x="16706" y="4188"/>
                    </a:cubicBezTo>
                    <a:cubicBezTo>
                      <a:pt x="19913" y="2865"/>
                      <a:pt x="19913" y="2865"/>
                      <a:pt x="19913" y="2865"/>
                    </a:cubicBezTo>
                    <a:lnTo>
                      <a:pt x="19913" y="17853"/>
                    </a:lnTo>
                    <a:close/>
                  </a:path>
                </a:pathLst>
              </a:custGeom>
              <a:solidFill>
                <a:srgbClr val="FFFFFF"/>
              </a:solidFill>
              <a:ln w="12700" cap="flat">
                <a:noFill/>
                <a:miter lim="400000"/>
              </a:ln>
              <a:effectLst/>
            </p:spPr>
            <p:txBody>
              <a:bodyPr wrap="square" lIns="91439" tIns="91439" rIns="91439" bIns="91439" numCol="1" anchor="t">
                <a:noAutofit/>
              </a:bodyPr>
              <a:lstStyle/>
              <a:p>
                <a:endParaRPr dirty="0"/>
              </a:p>
            </p:txBody>
          </p:sp>
          <p:sp>
            <p:nvSpPr>
              <p:cNvPr id="73" name="知鱼-14"/>
              <p:cNvSpPr/>
              <p:nvPr/>
            </p:nvSpPr>
            <p:spPr>
              <a:xfrm>
                <a:off x="4517761" y="5288629"/>
                <a:ext cx="88715" cy="4149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6646" y="18000"/>
                      <a:pt x="14123" y="16200"/>
                      <a:pt x="21600" y="16200"/>
                    </a:cubicBezTo>
                    <a:cubicBezTo>
                      <a:pt x="21600" y="0"/>
                      <a:pt x="21600" y="0"/>
                      <a:pt x="21600" y="0"/>
                    </a:cubicBezTo>
                    <a:cubicBezTo>
                      <a:pt x="14123" y="0"/>
                      <a:pt x="6646" y="0"/>
                      <a:pt x="0" y="3600"/>
                    </a:cubicBezTo>
                    <a:lnTo>
                      <a:pt x="0" y="21600"/>
                    </a:lnTo>
                    <a:close/>
                  </a:path>
                </a:pathLst>
              </a:custGeom>
              <a:solidFill>
                <a:srgbClr val="FFFFFF"/>
              </a:solidFill>
              <a:ln w="12700" cap="flat">
                <a:noFill/>
                <a:miter lim="400000"/>
              </a:ln>
              <a:effectLst/>
            </p:spPr>
            <p:txBody>
              <a:bodyPr wrap="square" lIns="91439" tIns="91439" rIns="91439" bIns="91439" numCol="1" anchor="t">
                <a:noAutofit/>
              </a:bodyPr>
              <a:lstStyle/>
              <a:p>
                <a:endParaRPr dirty="0"/>
              </a:p>
            </p:txBody>
          </p:sp>
          <p:sp>
            <p:nvSpPr>
              <p:cNvPr id="74" name="知鱼-15"/>
              <p:cNvSpPr/>
              <p:nvPr/>
            </p:nvSpPr>
            <p:spPr>
              <a:xfrm>
                <a:off x="4626508" y="5288629"/>
                <a:ext cx="40065" cy="3434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7200" y="21600"/>
                      <a:pt x="14400" y="21600"/>
                      <a:pt x="21600" y="21600"/>
                    </a:cubicBezTo>
                    <a:cubicBezTo>
                      <a:pt x="21600" y="2160"/>
                      <a:pt x="21600" y="2160"/>
                      <a:pt x="21600" y="2160"/>
                    </a:cubicBezTo>
                    <a:cubicBezTo>
                      <a:pt x="14400" y="0"/>
                      <a:pt x="7200" y="0"/>
                      <a:pt x="0" y="0"/>
                    </a:cubicBezTo>
                    <a:lnTo>
                      <a:pt x="0" y="21600"/>
                    </a:lnTo>
                    <a:close/>
                  </a:path>
                </a:pathLst>
              </a:custGeom>
              <a:solidFill>
                <a:srgbClr val="FFFFFF"/>
              </a:solidFill>
              <a:ln w="12700" cap="flat">
                <a:noFill/>
                <a:miter lim="400000"/>
              </a:ln>
              <a:effectLst/>
            </p:spPr>
            <p:txBody>
              <a:bodyPr wrap="square" lIns="91439" tIns="91439" rIns="91439" bIns="91439" numCol="1" anchor="t">
                <a:noAutofit/>
              </a:bodyPr>
              <a:lstStyle/>
              <a:p>
                <a:endParaRPr dirty="0"/>
              </a:p>
            </p:txBody>
          </p:sp>
        </p:grpSp>
        <p:grpSp>
          <p:nvGrpSpPr>
            <p:cNvPr id="59" name="组合 58"/>
            <p:cNvGrpSpPr/>
            <p:nvPr/>
          </p:nvGrpSpPr>
          <p:grpSpPr>
            <a:xfrm>
              <a:off x="6226210" y="1887144"/>
              <a:ext cx="5445091" cy="1041271"/>
              <a:chOff x="6002758" y="3689904"/>
              <a:chExt cx="5445091" cy="1041271"/>
            </a:xfrm>
          </p:grpSpPr>
          <p:sp>
            <p:nvSpPr>
              <p:cNvPr id="69" name="知鱼-16"/>
              <p:cNvSpPr txBox="1"/>
              <p:nvPr/>
            </p:nvSpPr>
            <p:spPr>
              <a:xfrm>
                <a:off x="6002758" y="3689904"/>
                <a:ext cx="1644947" cy="369332"/>
              </a:xfrm>
              <a:prstGeom prst="rect">
                <a:avLst/>
              </a:prstGeom>
              <a:noFill/>
            </p:spPr>
            <p:txBody>
              <a:bodyPr wrap="square" rtlCol="0">
                <a:spAutoFit/>
              </a:bodyPr>
              <a:lstStyle/>
              <a:p>
                <a:r>
                  <a:rPr lang="zh-CN" altLang="en-US" dirty="0">
                    <a:latin typeface="+mj-lt"/>
                    <a:ea typeface="+mj-ea"/>
                  </a:rPr>
                  <a:t>添加标题内容</a:t>
                </a:r>
                <a:endParaRPr lang="zh-CN" altLang="en-US" dirty="0">
                  <a:latin typeface="+mj-lt"/>
                  <a:ea typeface="+mj-ea"/>
                </a:endParaRPr>
              </a:p>
            </p:txBody>
          </p:sp>
          <p:sp>
            <p:nvSpPr>
              <p:cNvPr id="70" name="知鱼-17"/>
              <p:cNvSpPr txBox="1"/>
              <p:nvPr/>
            </p:nvSpPr>
            <p:spPr>
              <a:xfrm>
                <a:off x="6002759" y="3982316"/>
                <a:ext cx="5445090" cy="748859"/>
              </a:xfrm>
              <a:prstGeom prst="rect">
                <a:avLst/>
              </a:prstGeom>
              <a:noFill/>
            </p:spPr>
            <p:txBody>
              <a:bodyPr wrap="square" rtlCol="0">
                <a:spAutoFit/>
              </a:bodyPr>
              <a:lstStyle/>
              <a:p>
                <a:pPr>
                  <a:lnSpc>
                    <a:spcPct val="150000"/>
                  </a:lnSpc>
                </a:pPr>
                <a:r>
                  <a:rPr lang="zh-CN" altLang="en-US" sz="1500" dirty="0">
                    <a:latin typeface="+mj-lt"/>
                  </a:rPr>
                  <a:t>单击输入文字内容，或复制已经编辑好的文字粘贴至此，言简意赅，该模板中的素材、字体等颜色大小均可修改。</a:t>
                </a:r>
                <a:endParaRPr lang="zh-CN" altLang="en-US" sz="1500" dirty="0">
                  <a:latin typeface="+mj-lt"/>
                </a:endParaRPr>
              </a:p>
            </p:txBody>
          </p:sp>
        </p:grpSp>
        <p:grpSp>
          <p:nvGrpSpPr>
            <p:cNvPr id="60" name="组合 59"/>
            <p:cNvGrpSpPr/>
            <p:nvPr/>
          </p:nvGrpSpPr>
          <p:grpSpPr>
            <a:xfrm>
              <a:off x="6226210" y="3268010"/>
              <a:ext cx="5445091" cy="1041271"/>
              <a:chOff x="6002758" y="3689904"/>
              <a:chExt cx="5445091" cy="1041271"/>
            </a:xfrm>
          </p:grpSpPr>
          <p:sp>
            <p:nvSpPr>
              <p:cNvPr id="67" name="知鱼-18"/>
              <p:cNvSpPr txBox="1"/>
              <p:nvPr/>
            </p:nvSpPr>
            <p:spPr>
              <a:xfrm>
                <a:off x="6002758" y="3689904"/>
                <a:ext cx="1644947" cy="369332"/>
              </a:xfrm>
              <a:prstGeom prst="rect">
                <a:avLst/>
              </a:prstGeom>
              <a:noFill/>
            </p:spPr>
            <p:txBody>
              <a:bodyPr wrap="square" rtlCol="0">
                <a:spAutoFit/>
              </a:bodyPr>
              <a:lstStyle/>
              <a:p>
                <a:r>
                  <a:rPr lang="zh-CN" altLang="en-US" dirty="0">
                    <a:latin typeface="+mj-lt"/>
                    <a:ea typeface="+mj-ea"/>
                  </a:rPr>
                  <a:t>添加标题内容</a:t>
                </a:r>
                <a:endParaRPr lang="zh-CN" altLang="en-US" dirty="0">
                  <a:latin typeface="+mj-lt"/>
                  <a:ea typeface="+mj-ea"/>
                </a:endParaRPr>
              </a:p>
            </p:txBody>
          </p:sp>
          <p:sp>
            <p:nvSpPr>
              <p:cNvPr id="68" name="知鱼-19"/>
              <p:cNvSpPr txBox="1"/>
              <p:nvPr/>
            </p:nvSpPr>
            <p:spPr>
              <a:xfrm>
                <a:off x="6002759" y="3982316"/>
                <a:ext cx="5445090" cy="748859"/>
              </a:xfrm>
              <a:prstGeom prst="rect">
                <a:avLst/>
              </a:prstGeom>
              <a:noFill/>
            </p:spPr>
            <p:txBody>
              <a:bodyPr wrap="square" rtlCol="0">
                <a:spAutoFit/>
              </a:bodyPr>
              <a:lstStyle/>
              <a:p>
                <a:pPr>
                  <a:lnSpc>
                    <a:spcPct val="150000"/>
                  </a:lnSpc>
                </a:pPr>
                <a:r>
                  <a:rPr lang="zh-CN" altLang="en-US" sz="1500" dirty="0">
                    <a:latin typeface="+mj-lt"/>
                  </a:rPr>
                  <a:t>单击输入文字内容，或复制已经编辑好的文字粘贴至此，言简意赅，该模板中的素材、字体等颜色大小均可修改。</a:t>
                </a:r>
                <a:endParaRPr lang="zh-CN" altLang="en-US" sz="1500" dirty="0">
                  <a:latin typeface="+mj-lt"/>
                </a:endParaRPr>
              </a:p>
            </p:txBody>
          </p:sp>
        </p:grpSp>
        <p:grpSp>
          <p:nvGrpSpPr>
            <p:cNvPr id="61" name="组合 60"/>
            <p:cNvGrpSpPr/>
            <p:nvPr/>
          </p:nvGrpSpPr>
          <p:grpSpPr>
            <a:xfrm>
              <a:off x="6226210" y="4648876"/>
              <a:ext cx="5445091" cy="1041271"/>
              <a:chOff x="6002758" y="3689904"/>
              <a:chExt cx="5445091" cy="1041271"/>
            </a:xfrm>
          </p:grpSpPr>
          <p:sp>
            <p:nvSpPr>
              <p:cNvPr id="65" name="知鱼-20"/>
              <p:cNvSpPr txBox="1"/>
              <p:nvPr/>
            </p:nvSpPr>
            <p:spPr>
              <a:xfrm>
                <a:off x="6002758" y="3689904"/>
                <a:ext cx="1644947" cy="369332"/>
              </a:xfrm>
              <a:prstGeom prst="rect">
                <a:avLst/>
              </a:prstGeom>
              <a:noFill/>
            </p:spPr>
            <p:txBody>
              <a:bodyPr wrap="square" rtlCol="0">
                <a:spAutoFit/>
              </a:bodyPr>
              <a:lstStyle/>
              <a:p>
                <a:r>
                  <a:rPr lang="zh-CN" altLang="en-US" dirty="0">
                    <a:latin typeface="+mj-lt"/>
                    <a:ea typeface="+mj-ea"/>
                  </a:rPr>
                  <a:t>添加标题内容</a:t>
                </a:r>
                <a:endParaRPr lang="zh-CN" altLang="en-US" dirty="0">
                  <a:latin typeface="+mj-lt"/>
                  <a:ea typeface="+mj-ea"/>
                </a:endParaRPr>
              </a:p>
            </p:txBody>
          </p:sp>
          <p:sp>
            <p:nvSpPr>
              <p:cNvPr id="66" name="知鱼-21"/>
              <p:cNvSpPr txBox="1"/>
              <p:nvPr/>
            </p:nvSpPr>
            <p:spPr>
              <a:xfrm>
                <a:off x="6002759" y="3982316"/>
                <a:ext cx="5445090" cy="748859"/>
              </a:xfrm>
              <a:prstGeom prst="rect">
                <a:avLst/>
              </a:prstGeom>
              <a:noFill/>
            </p:spPr>
            <p:txBody>
              <a:bodyPr wrap="square" rtlCol="0">
                <a:spAutoFit/>
              </a:bodyPr>
              <a:lstStyle/>
              <a:p>
                <a:pPr>
                  <a:lnSpc>
                    <a:spcPct val="150000"/>
                  </a:lnSpc>
                </a:pPr>
                <a:r>
                  <a:rPr lang="zh-CN" altLang="en-US" sz="1500" dirty="0">
                    <a:latin typeface="+mj-lt"/>
                  </a:rPr>
                  <a:t>单击输入文字内容，或复制已经编辑好的文字粘贴至此，言简意赅，该模板中的素材、字体等颜色大小均可修改。</a:t>
                </a:r>
                <a:endParaRPr lang="zh-CN" altLang="en-US" sz="1500" dirty="0">
                  <a:latin typeface="+mj-lt"/>
                </a:endParaRPr>
              </a:p>
            </p:txBody>
          </p:sp>
        </p:grpSp>
        <p:grpSp>
          <p:nvGrpSpPr>
            <p:cNvPr id="62" name="组合 61"/>
            <p:cNvGrpSpPr/>
            <p:nvPr/>
          </p:nvGrpSpPr>
          <p:grpSpPr>
            <a:xfrm>
              <a:off x="911908" y="2959861"/>
              <a:ext cx="2508182" cy="1771869"/>
              <a:chOff x="6002758" y="3651804"/>
              <a:chExt cx="2508182" cy="1771869"/>
            </a:xfrm>
          </p:grpSpPr>
          <p:sp>
            <p:nvSpPr>
              <p:cNvPr id="63" name="知鱼-22"/>
              <p:cNvSpPr txBox="1"/>
              <p:nvPr/>
            </p:nvSpPr>
            <p:spPr>
              <a:xfrm>
                <a:off x="6002758" y="3651804"/>
                <a:ext cx="1644947" cy="369332"/>
              </a:xfrm>
              <a:prstGeom prst="rect">
                <a:avLst/>
              </a:prstGeom>
              <a:noFill/>
            </p:spPr>
            <p:txBody>
              <a:bodyPr wrap="square" rtlCol="0">
                <a:spAutoFit/>
              </a:bodyPr>
              <a:lstStyle/>
              <a:p>
                <a:r>
                  <a:rPr lang="zh-CN" altLang="en-US" dirty="0">
                    <a:latin typeface="+mj-lt"/>
                    <a:ea typeface="+mj-ea"/>
                  </a:rPr>
                  <a:t>添加标题内容</a:t>
                </a:r>
                <a:endParaRPr lang="zh-CN" altLang="en-US" dirty="0">
                  <a:latin typeface="+mj-lt"/>
                  <a:ea typeface="+mj-ea"/>
                </a:endParaRPr>
              </a:p>
            </p:txBody>
          </p:sp>
          <p:sp>
            <p:nvSpPr>
              <p:cNvPr id="64" name="知鱼-23"/>
              <p:cNvSpPr txBox="1"/>
              <p:nvPr/>
            </p:nvSpPr>
            <p:spPr>
              <a:xfrm>
                <a:off x="6002759" y="3982316"/>
                <a:ext cx="2508181" cy="1441357"/>
              </a:xfrm>
              <a:prstGeom prst="rect">
                <a:avLst/>
              </a:prstGeom>
              <a:noFill/>
            </p:spPr>
            <p:txBody>
              <a:bodyPr wrap="square" rtlCol="0">
                <a:spAutoFit/>
              </a:bodyPr>
              <a:lstStyle/>
              <a:p>
                <a:pPr>
                  <a:lnSpc>
                    <a:spcPct val="150000"/>
                  </a:lnSpc>
                </a:pPr>
                <a:r>
                  <a:rPr lang="zh-CN" altLang="en-US" sz="1500" dirty="0">
                    <a:latin typeface="+mj-lt"/>
                  </a:rPr>
                  <a:t>单击输入文字内容，或复制已经编辑好的文字粘贴至此，言简意赅，该模板中的素材、字体等颜色大小均可修改。</a:t>
                </a:r>
                <a:endParaRPr lang="zh-CN" altLang="en-US" sz="1500" dirty="0">
                  <a:latin typeface="+mj-lt"/>
                </a:endParaRPr>
              </a:p>
            </p:txBody>
          </p:sp>
        </p:grpSp>
      </p:grpSp>
    </p:spTree>
  </p:cSld>
  <p:clrMapOvr>
    <a:masterClrMapping/>
  </p:clrMapOvr>
  <p:transition>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12192000" cy="6858000"/>
            <a:chOff x="0" y="0"/>
            <a:chExt cx="12192000" cy="6858000"/>
          </a:xfrm>
        </p:grpSpPr>
        <p:pic>
          <p:nvPicPr>
            <p:cNvPr id="23" name="图片 22"/>
            <p:cNvPicPr>
              <a:picLocks noChangeAspect="1"/>
            </p:cNvPicPr>
            <p:nvPr/>
          </p:nvPicPr>
          <p:blipFill>
            <a:blip r:embed="rId1"/>
            <a:srcRect l="86861" t="68451"/>
            <a:stretch>
              <a:fillRect/>
            </a:stretch>
          </p:blipFill>
          <p:spPr>
            <a:xfrm>
              <a:off x="11179127" y="5489917"/>
              <a:ext cx="1012873" cy="1368083"/>
            </a:xfrm>
            <a:custGeom>
              <a:avLst/>
              <a:gdLst>
                <a:gd name="connsiteX0" fmla="*/ 0 w 1012873"/>
                <a:gd name="connsiteY0" fmla="*/ 0 h 1368083"/>
                <a:gd name="connsiteX1" fmla="*/ 1012873 w 1012873"/>
                <a:gd name="connsiteY1" fmla="*/ 0 h 1368083"/>
                <a:gd name="connsiteX2" fmla="*/ 1012873 w 1012873"/>
                <a:gd name="connsiteY2" fmla="*/ 1368083 h 1368083"/>
                <a:gd name="connsiteX3" fmla="*/ 0 w 1012873"/>
                <a:gd name="connsiteY3" fmla="*/ 1368083 h 1368083"/>
                <a:gd name="connsiteX4" fmla="*/ 0 w 1012873"/>
                <a:gd name="connsiteY4" fmla="*/ 0 h 13680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2873" h="1368083">
                  <a:moveTo>
                    <a:pt x="0" y="0"/>
                  </a:moveTo>
                  <a:lnTo>
                    <a:pt x="1012873" y="0"/>
                  </a:lnTo>
                  <a:lnTo>
                    <a:pt x="1012873" y="1368083"/>
                  </a:lnTo>
                  <a:lnTo>
                    <a:pt x="0" y="1368083"/>
                  </a:lnTo>
                  <a:lnTo>
                    <a:pt x="0" y="0"/>
                  </a:lnTo>
                  <a:close/>
                </a:path>
              </a:pathLst>
            </a:custGeom>
          </p:spPr>
        </p:pic>
        <p:pic>
          <p:nvPicPr>
            <p:cNvPr id="21" name="图片 20"/>
            <p:cNvPicPr>
              <a:picLocks noChangeAspect="1"/>
            </p:cNvPicPr>
            <p:nvPr/>
          </p:nvPicPr>
          <p:blipFill>
            <a:blip r:embed="rId1"/>
            <a:srcRect/>
            <a:stretch>
              <a:fillRect/>
            </a:stretch>
          </p:blipFill>
          <p:spPr>
            <a:xfrm>
              <a:off x="0" y="0"/>
              <a:ext cx="7709095" cy="4336366"/>
            </a:xfrm>
            <a:custGeom>
              <a:avLst/>
              <a:gdLst>
                <a:gd name="connsiteX0" fmla="*/ 0 w 7709095"/>
                <a:gd name="connsiteY0" fmla="*/ 0 h 4336366"/>
                <a:gd name="connsiteX1" fmla="*/ 7709095 w 7709095"/>
                <a:gd name="connsiteY1" fmla="*/ 0 h 4336366"/>
                <a:gd name="connsiteX2" fmla="*/ 7709095 w 7709095"/>
                <a:gd name="connsiteY2" fmla="*/ 2968283 h 4336366"/>
                <a:gd name="connsiteX3" fmla="*/ 6696222 w 7709095"/>
                <a:gd name="connsiteY3" fmla="*/ 2968283 h 4336366"/>
                <a:gd name="connsiteX4" fmla="*/ 6696222 w 7709095"/>
                <a:gd name="connsiteY4" fmla="*/ 4336366 h 4336366"/>
                <a:gd name="connsiteX5" fmla="*/ 0 w 7709095"/>
                <a:gd name="connsiteY5" fmla="*/ 4336366 h 4336366"/>
                <a:gd name="connsiteX6" fmla="*/ 0 w 7709095"/>
                <a:gd name="connsiteY6" fmla="*/ 0 h 433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09095" h="4336366">
                  <a:moveTo>
                    <a:pt x="0" y="0"/>
                  </a:moveTo>
                  <a:lnTo>
                    <a:pt x="7709095" y="0"/>
                  </a:lnTo>
                  <a:lnTo>
                    <a:pt x="7709095" y="2968283"/>
                  </a:lnTo>
                  <a:lnTo>
                    <a:pt x="6696222" y="2968283"/>
                  </a:lnTo>
                  <a:lnTo>
                    <a:pt x="6696222" y="4336366"/>
                  </a:lnTo>
                  <a:lnTo>
                    <a:pt x="0" y="4336366"/>
                  </a:lnTo>
                  <a:lnTo>
                    <a:pt x="0" y="0"/>
                  </a:lnTo>
                  <a:close/>
                </a:path>
              </a:pathLst>
            </a:custGeom>
          </p:spPr>
        </p:pic>
      </p:grpSp>
      <p:grpSp>
        <p:nvGrpSpPr>
          <p:cNvPr id="35" name="组合 34"/>
          <p:cNvGrpSpPr/>
          <p:nvPr/>
        </p:nvGrpSpPr>
        <p:grpSpPr>
          <a:xfrm>
            <a:off x="4847181" y="395493"/>
            <a:ext cx="2498328" cy="639168"/>
            <a:chOff x="4848279" y="670371"/>
            <a:chExt cx="2498328" cy="639168"/>
          </a:xfrm>
        </p:grpSpPr>
        <p:sp>
          <p:nvSpPr>
            <p:cNvPr id="36" name="文本框 35"/>
            <p:cNvSpPr txBox="1"/>
            <p:nvPr/>
          </p:nvSpPr>
          <p:spPr>
            <a:xfrm>
              <a:off x="4848279" y="670371"/>
              <a:ext cx="2498328" cy="400110"/>
            </a:xfrm>
            <a:prstGeom prst="rect">
              <a:avLst/>
            </a:prstGeom>
            <a:noFill/>
          </p:spPr>
          <p:txBody>
            <a:bodyPr wrap="square" rtlCol="0">
              <a:spAutoFit/>
            </a:bodyPr>
            <a:lstStyle>
              <a:defPPr>
                <a:defRPr lang="zh-CN"/>
              </a:defPPr>
              <a:lvl1pPr algn="dist">
                <a:defRPr sz="4800" b="1">
                  <a:gradFill>
                    <a:gsLst>
                      <a:gs pos="53000">
                        <a:srgbClr val="1F6CB6"/>
                      </a:gs>
                      <a:gs pos="100000">
                        <a:srgbClr val="4ABFEE"/>
                      </a:gs>
                      <a:gs pos="0">
                        <a:srgbClr val="00489D"/>
                      </a:gs>
                    </a:gsLst>
                    <a:lin ang="5400000" scaled="1"/>
                  </a:gradFill>
                  <a:latin typeface="微软雅黑" panose="020B0503020204020204" pitchFamily="34" charset="-122"/>
                  <a:ea typeface="微软雅黑" panose="020B0503020204020204" pitchFamily="34" charset="-122"/>
                </a:defRPr>
              </a:lvl1pPr>
            </a:lstStyle>
            <a:p>
              <a:pPr algn="ctr"/>
              <a:r>
                <a:rPr lang="zh-CN" altLang="en-US" sz="2000" b="0" dirty="0">
                  <a:solidFill>
                    <a:schemeClr val="tx1">
                      <a:lumMod val="85000"/>
                      <a:lumOff val="15000"/>
                    </a:schemeClr>
                  </a:solidFill>
                  <a:latin typeface="思源黑体 CN Medium" panose="020B0600000000000000" pitchFamily="34" charset="-122"/>
                  <a:ea typeface="思源黑体 CN Medium" panose="020B0600000000000000" pitchFamily="34" charset="-122"/>
                </a:rPr>
                <a:t>公司工作经历</a:t>
              </a:r>
              <a:endParaRPr lang="zh-CN" altLang="en-US" sz="2000" b="0" dirty="0">
                <a:solidFill>
                  <a:schemeClr val="tx1">
                    <a:lumMod val="85000"/>
                    <a:lumOff val="15000"/>
                  </a:schemeClr>
                </a:solidFill>
                <a:latin typeface="思源黑体 CN Medium" panose="020B0600000000000000" pitchFamily="34" charset="-122"/>
                <a:ea typeface="思源黑体 CN Medium" panose="020B0600000000000000" pitchFamily="34" charset="-122"/>
              </a:endParaRPr>
            </a:p>
          </p:txBody>
        </p:sp>
        <p:sp>
          <p:nvSpPr>
            <p:cNvPr id="37" name="矩形 36"/>
            <p:cNvSpPr/>
            <p:nvPr/>
          </p:nvSpPr>
          <p:spPr>
            <a:xfrm>
              <a:off x="4860289" y="1047929"/>
              <a:ext cx="2486317" cy="261610"/>
            </a:xfrm>
            <a:prstGeom prst="rect">
              <a:avLst/>
            </a:prstGeom>
            <a:noFill/>
          </p:spPr>
          <p:txBody>
            <a:bodyPr wrap="square" rtlCol="0">
              <a:spAutoFit/>
            </a:bodyPr>
            <a:lstStyle/>
            <a:p>
              <a:pPr algn="ctr"/>
              <a:r>
                <a:rPr lang="en-US" altLang="zh-CN" sz="1100" dirty="0">
                  <a:solidFill>
                    <a:schemeClr val="bg1">
                      <a:lumMod val="50000"/>
                    </a:schemeClr>
                  </a:solidFill>
                  <a:latin typeface="思源黑体 CN Light" panose="020B0300000000000000" pitchFamily="34" charset="-122"/>
                  <a:ea typeface="思源黑体 CN Light" panose="020B0300000000000000" pitchFamily="34" charset="-122"/>
                  <a:cs typeface="思源黑体 CN Light" panose="020B0300000000000000" pitchFamily="34" charset="-122"/>
                </a:rPr>
                <a:t>Enter the title content here</a:t>
              </a:r>
              <a:endParaRPr lang="zh-CN" altLang="en-US" sz="1100" dirty="0">
                <a:solidFill>
                  <a:schemeClr val="bg1">
                    <a:lumMod val="50000"/>
                  </a:schemeClr>
                </a:solidFill>
                <a:latin typeface="思源黑体 CN Light" panose="020B0300000000000000" pitchFamily="34" charset="-122"/>
                <a:ea typeface="思源黑体 CN Light" panose="020B0300000000000000" pitchFamily="34" charset="-122"/>
                <a:cs typeface="思源黑体 CN Light" panose="020B0300000000000000" pitchFamily="34" charset="-122"/>
              </a:endParaRPr>
            </a:p>
          </p:txBody>
        </p:sp>
      </p:grpSp>
      <p:grpSp>
        <p:nvGrpSpPr>
          <p:cNvPr id="2" name="组合 1"/>
          <p:cNvGrpSpPr/>
          <p:nvPr/>
        </p:nvGrpSpPr>
        <p:grpSpPr>
          <a:xfrm>
            <a:off x="838463" y="1950606"/>
            <a:ext cx="10519200" cy="3605198"/>
            <a:chOff x="838463" y="1950606"/>
            <a:chExt cx="10519200" cy="3605198"/>
          </a:xfrm>
        </p:grpSpPr>
        <p:sp>
          <p:nvSpPr>
            <p:cNvPr id="89" name="知鱼-1"/>
            <p:cNvSpPr/>
            <p:nvPr/>
          </p:nvSpPr>
          <p:spPr>
            <a:xfrm>
              <a:off x="6785165" y="4527867"/>
              <a:ext cx="379761" cy="379761"/>
            </a:xfrm>
            <a:custGeom>
              <a:avLst/>
              <a:gdLst>
                <a:gd name="connsiteX0" fmla="*/ 379762 w 379761"/>
                <a:gd name="connsiteY0" fmla="*/ 379762 h 379761"/>
                <a:gd name="connsiteX1" fmla="*/ 0 w 379761"/>
                <a:gd name="connsiteY1" fmla="*/ 0 h 379761"/>
              </a:gdLst>
              <a:ahLst/>
              <a:cxnLst>
                <a:cxn ang="0">
                  <a:pos x="connsiteX0" y="connsiteY0"/>
                </a:cxn>
                <a:cxn ang="0">
                  <a:pos x="connsiteX1" y="connsiteY1"/>
                </a:cxn>
              </a:cxnLst>
              <a:rect l="l" t="t" r="r" b="b"/>
              <a:pathLst>
                <a:path w="379761" h="379761">
                  <a:moveTo>
                    <a:pt x="379762" y="379762"/>
                  </a:moveTo>
                  <a:lnTo>
                    <a:pt x="0" y="0"/>
                  </a:lnTo>
                </a:path>
              </a:pathLst>
            </a:custGeom>
            <a:ln w="9525" cap="rnd">
              <a:solidFill>
                <a:srgbClr val="828282"/>
              </a:solidFill>
              <a:prstDash val="solid"/>
              <a:miter/>
            </a:ln>
          </p:spPr>
          <p:txBody>
            <a:bodyPr rtlCol="0" anchor="ctr"/>
            <a:lstStyle/>
            <a:p>
              <a:endParaRPr lang="zh-CN" altLang="en-US">
                <a:latin typeface="+mn-ea"/>
              </a:endParaRPr>
            </a:p>
          </p:txBody>
        </p:sp>
        <p:sp>
          <p:nvSpPr>
            <p:cNvPr id="90" name="知鱼-2"/>
            <p:cNvSpPr/>
            <p:nvPr/>
          </p:nvSpPr>
          <p:spPr>
            <a:xfrm>
              <a:off x="7080154" y="3821969"/>
              <a:ext cx="542543" cy="9525"/>
            </a:xfrm>
            <a:custGeom>
              <a:avLst/>
              <a:gdLst>
                <a:gd name="connsiteX0" fmla="*/ 542544 w 542543"/>
                <a:gd name="connsiteY0" fmla="*/ 0 h 9525"/>
                <a:gd name="connsiteX1" fmla="*/ 0 w 542543"/>
                <a:gd name="connsiteY1" fmla="*/ 0 h 9525"/>
              </a:gdLst>
              <a:ahLst/>
              <a:cxnLst>
                <a:cxn ang="0">
                  <a:pos x="connsiteX0" y="connsiteY0"/>
                </a:cxn>
                <a:cxn ang="0">
                  <a:pos x="connsiteX1" y="connsiteY1"/>
                </a:cxn>
              </a:cxnLst>
              <a:rect l="l" t="t" r="r" b="b"/>
              <a:pathLst>
                <a:path w="542543" h="9525">
                  <a:moveTo>
                    <a:pt x="542544" y="0"/>
                  </a:moveTo>
                  <a:lnTo>
                    <a:pt x="0" y="0"/>
                  </a:lnTo>
                </a:path>
              </a:pathLst>
            </a:custGeom>
            <a:ln w="9525" cap="rnd">
              <a:solidFill>
                <a:srgbClr val="828282"/>
              </a:solidFill>
              <a:prstDash val="solid"/>
              <a:miter/>
            </a:ln>
          </p:spPr>
          <p:txBody>
            <a:bodyPr rtlCol="0" anchor="ctr"/>
            <a:lstStyle/>
            <a:p>
              <a:endParaRPr lang="zh-CN" altLang="en-US">
                <a:latin typeface="+mn-ea"/>
              </a:endParaRPr>
            </a:p>
          </p:txBody>
        </p:sp>
        <p:sp>
          <p:nvSpPr>
            <p:cNvPr id="91" name="知鱼-3"/>
            <p:cNvSpPr/>
            <p:nvPr/>
          </p:nvSpPr>
          <p:spPr>
            <a:xfrm>
              <a:off x="6783641" y="2730594"/>
              <a:ext cx="395096" cy="395097"/>
            </a:xfrm>
            <a:custGeom>
              <a:avLst/>
              <a:gdLst>
                <a:gd name="connsiteX0" fmla="*/ 395097 w 395096"/>
                <a:gd name="connsiteY0" fmla="*/ 0 h 395097"/>
                <a:gd name="connsiteX1" fmla="*/ 0 w 395096"/>
                <a:gd name="connsiteY1" fmla="*/ 395097 h 395097"/>
              </a:gdLst>
              <a:ahLst/>
              <a:cxnLst>
                <a:cxn ang="0">
                  <a:pos x="connsiteX0" y="connsiteY0"/>
                </a:cxn>
                <a:cxn ang="0">
                  <a:pos x="connsiteX1" y="connsiteY1"/>
                </a:cxn>
              </a:cxnLst>
              <a:rect l="l" t="t" r="r" b="b"/>
              <a:pathLst>
                <a:path w="395096" h="395097">
                  <a:moveTo>
                    <a:pt x="395097" y="0"/>
                  </a:moveTo>
                  <a:lnTo>
                    <a:pt x="0" y="395097"/>
                  </a:lnTo>
                </a:path>
              </a:pathLst>
            </a:custGeom>
            <a:ln w="9525" cap="rnd">
              <a:solidFill>
                <a:srgbClr val="828282"/>
              </a:solidFill>
              <a:prstDash val="solid"/>
              <a:miter/>
            </a:ln>
          </p:spPr>
          <p:txBody>
            <a:bodyPr rtlCol="0" anchor="ctr"/>
            <a:lstStyle/>
            <a:p>
              <a:endParaRPr lang="zh-CN" altLang="en-US">
                <a:latin typeface="+mn-ea"/>
              </a:endParaRPr>
            </a:p>
          </p:txBody>
        </p:sp>
        <p:sp>
          <p:nvSpPr>
            <p:cNvPr id="92" name="知鱼-4"/>
            <p:cNvSpPr/>
            <p:nvPr/>
          </p:nvSpPr>
          <p:spPr>
            <a:xfrm>
              <a:off x="5033994" y="4527867"/>
              <a:ext cx="379761" cy="379761"/>
            </a:xfrm>
            <a:custGeom>
              <a:avLst/>
              <a:gdLst>
                <a:gd name="connsiteX0" fmla="*/ 0 w 379761"/>
                <a:gd name="connsiteY0" fmla="*/ 379762 h 379761"/>
                <a:gd name="connsiteX1" fmla="*/ 379762 w 379761"/>
                <a:gd name="connsiteY1" fmla="*/ 0 h 379761"/>
              </a:gdLst>
              <a:ahLst/>
              <a:cxnLst>
                <a:cxn ang="0">
                  <a:pos x="connsiteX0" y="connsiteY0"/>
                </a:cxn>
                <a:cxn ang="0">
                  <a:pos x="connsiteX1" y="connsiteY1"/>
                </a:cxn>
              </a:cxnLst>
              <a:rect l="l" t="t" r="r" b="b"/>
              <a:pathLst>
                <a:path w="379761" h="379761">
                  <a:moveTo>
                    <a:pt x="0" y="379762"/>
                  </a:moveTo>
                  <a:lnTo>
                    <a:pt x="379762" y="0"/>
                  </a:lnTo>
                </a:path>
              </a:pathLst>
            </a:custGeom>
            <a:ln w="9525" cap="rnd">
              <a:solidFill>
                <a:srgbClr val="828282"/>
              </a:solidFill>
              <a:prstDash val="solid"/>
              <a:miter/>
            </a:ln>
          </p:spPr>
          <p:txBody>
            <a:bodyPr rtlCol="0" anchor="ctr"/>
            <a:lstStyle/>
            <a:p>
              <a:endParaRPr lang="zh-CN" altLang="en-US">
                <a:latin typeface="+mn-ea"/>
              </a:endParaRPr>
            </a:p>
          </p:txBody>
        </p:sp>
        <p:sp>
          <p:nvSpPr>
            <p:cNvPr id="93" name="知鱼-5"/>
            <p:cNvSpPr/>
            <p:nvPr/>
          </p:nvSpPr>
          <p:spPr>
            <a:xfrm>
              <a:off x="4576222" y="3821969"/>
              <a:ext cx="542448" cy="9525"/>
            </a:xfrm>
            <a:custGeom>
              <a:avLst/>
              <a:gdLst>
                <a:gd name="connsiteX0" fmla="*/ 0 w 542448"/>
                <a:gd name="connsiteY0" fmla="*/ 0 h 9525"/>
                <a:gd name="connsiteX1" fmla="*/ 542449 w 542448"/>
                <a:gd name="connsiteY1" fmla="*/ 0 h 9525"/>
              </a:gdLst>
              <a:ahLst/>
              <a:cxnLst>
                <a:cxn ang="0">
                  <a:pos x="connsiteX0" y="connsiteY0"/>
                </a:cxn>
                <a:cxn ang="0">
                  <a:pos x="connsiteX1" y="connsiteY1"/>
                </a:cxn>
              </a:cxnLst>
              <a:rect l="l" t="t" r="r" b="b"/>
              <a:pathLst>
                <a:path w="542448" h="9525">
                  <a:moveTo>
                    <a:pt x="0" y="0"/>
                  </a:moveTo>
                  <a:lnTo>
                    <a:pt x="542449" y="0"/>
                  </a:lnTo>
                </a:path>
              </a:pathLst>
            </a:custGeom>
            <a:ln w="9525" cap="rnd">
              <a:solidFill>
                <a:srgbClr val="828282"/>
              </a:solidFill>
              <a:prstDash val="solid"/>
              <a:miter/>
            </a:ln>
          </p:spPr>
          <p:txBody>
            <a:bodyPr rtlCol="0" anchor="ctr"/>
            <a:lstStyle/>
            <a:p>
              <a:endParaRPr lang="zh-CN" altLang="en-US">
                <a:latin typeface="+mn-ea"/>
              </a:endParaRPr>
            </a:p>
          </p:txBody>
        </p:sp>
        <p:sp>
          <p:nvSpPr>
            <p:cNvPr id="94" name="知鱼-6"/>
            <p:cNvSpPr/>
            <p:nvPr/>
          </p:nvSpPr>
          <p:spPr>
            <a:xfrm>
              <a:off x="5020183" y="2730594"/>
              <a:ext cx="395096" cy="395097"/>
            </a:xfrm>
            <a:custGeom>
              <a:avLst/>
              <a:gdLst>
                <a:gd name="connsiteX0" fmla="*/ 0 w 395096"/>
                <a:gd name="connsiteY0" fmla="*/ 0 h 395097"/>
                <a:gd name="connsiteX1" fmla="*/ 395097 w 395096"/>
                <a:gd name="connsiteY1" fmla="*/ 395097 h 395097"/>
              </a:gdLst>
              <a:ahLst/>
              <a:cxnLst>
                <a:cxn ang="0">
                  <a:pos x="connsiteX0" y="connsiteY0"/>
                </a:cxn>
                <a:cxn ang="0">
                  <a:pos x="connsiteX1" y="connsiteY1"/>
                </a:cxn>
              </a:cxnLst>
              <a:rect l="l" t="t" r="r" b="b"/>
              <a:pathLst>
                <a:path w="395096" h="395097">
                  <a:moveTo>
                    <a:pt x="0" y="0"/>
                  </a:moveTo>
                  <a:lnTo>
                    <a:pt x="395097" y="395097"/>
                  </a:lnTo>
                </a:path>
              </a:pathLst>
            </a:custGeom>
            <a:ln w="9525" cap="rnd">
              <a:solidFill>
                <a:srgbClr val="828282"/>
              </a:solidFill>
              <a:prstDash val="solid"/>
              <a:miter/>
            </a:ln>
          </p:spPr>
          <p:txBody>
            <a:bodyPr rtlCol="0" anchor="ctr"/>
            <a:lstStyle/>
            <a:p>
              <a:endParaRPr lang="zh-CN" altLang="en-US">
                <a:latin typeface="+mn-ea"/>
              </a:endParaRPr>
            </a:p>
          </p:txBody>
        </p:sp>
        <p:sp>
          <p:nvSpPr>
            <p:cNvPr id="95" name="知鱼-7"/>
            <p:cNvSpPr/>
            <p:nvPr/>
          </p:nvSpPr>
          <p:spPr>
            <a:xfrm>
              <a:off x="4442110" y="2136330"/>
              <a:ext cx="773430" cy="773429"/>
            </a:xfrm>
            <a:custGeom>
              <a:avLst/>
              <a:gdLst>
                <a:gd name="connsiteX0" fmla="*/ 0 w 773430"/>
                <a:gd name="connsiteY0" fmla="*/ 386715 h 773429"/>
                <a:gd name="connsiteX1" fmla="*/ 385763 w 773430"/>
                <a:gd name="connsiteY1" fmla="*/ 773430 h 773429"/>
                <a:gd name="connsiteX2" fmla="*/ 386715 w 773430"/>
                <a:gd name="connsiteY2" fmla="*/ 773430 h 773429"/>
                <a:gd name="connsiteX3" fmla="*/ 773430 w 773430"/>
                <a:gd name="connsiteY3" fmla="*/ 386715 h 773429"/>
                <a:gd name="connsiteX4" fmla="*/ 386715 w 773430"/>
                <a:gd name="connsiteY4" fmla="*/ 0 h 773429"/>
                <a:gd name="connsiteX5" fmla="*/ 385763 w 773430"/>
                <a:gd name="connsiteY5" fmla="*/ 0 h 773429"/>
                <a:gd name="connsiteX6" fmla="*/ 0 w 773430"/>
                <a:gd name="connsiteY6" fmla="*/ 386715 h 7734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3430" h="773429">
                  <a:moveTo>
                    <a:pt x="0" y="386715"/>
                  </a:moveTo>
                  <a:cubicBezTo>
                    <a:pt x="0" y="599980"/>
                    <a:pt x="172688" y="772954"/>
                    <a:pt x="385763" y="773430"/>
                  </a:cubicBezTo>
                  <a:lnTo>
                    <a:pt x="386715" y="773430"/>
                  </a:lnTo>
                  <a:cubicBezTo>
                    <a:pt x="600266" y="773430"/>
                    <a:pt x="773430" y="600266"/>
                    <a:pt x="773430" y="386715"/>
                  </a:cubicBezTo>
                  <a:cubicBezTo>
                    <a:pt x="773430" y="173164"/>
                    <a:pt x="600266" y="0"/>
                    <a:pt x="386715" y="0"/>
                  </a:cubicBezTo>
                  <a:lnTo>
                    <a:pt x="385763" y="0"/>
                  </a:lnTo>
                  <a:cubicBezTo>
                    <a:pt x="172688" y="476"/>
                    <a:pt x="0" y="173450"/>
                    <a:pt x="0" y="386715"/>
                  </a:cubicBezTo>
                  <a:close/>
                </a:path>
              </a:pathLst>
            </a:custGeom>
            <a:solidFill>
              <a:schemeClr val="accent1"/>
            </a:solidFill>
            <a:ln w="9525" cap="flat">
              <a:noFill/>
              <a:prstDash val="solid"/>
              <a:miter/>
            </a:ln>
          </p:spPr>
          <p:txBody>
            <a:bodyPr rtlCol="0" anchor="ctr"/>
            <a:lstStyle/>
            <a:p>
              <a:endParaRPr lang="zh-CN" altLang="en-US">
                <a:latin typeface="+mn-ea"/>
              </a:endParaRPr>
            </a:p>
          </p:txBody>
        </p:sp>
        <p:sp>
          <p:nvSpPr>
            <p:cNvPr id="96" name="知鱼-8"/>
            <p:cNvSpPr/>
            <p:nvPr/>
          </p:nvSpPr>
          <p:spPr>
            <a:xfrm rot="20850882">
              <a:off x="4547272" y="2242030"/>
              <a:ext cx="563527" cy="563527"/>
            </a:xfrm>
            <a:custGeom>
              <a:avLst/>
              <a:gdLst>
                <a:gd name="connsiteX0" fmla="*/ 563527 w 563527"/>
                <a:gd name="connsiteY0" fmla="*/ 281764 h 563527"/>
                <a:gd name="connsiteX1" fmla="*/ 281764 w 563527"/>
                <a:gd name="connsiteY1" fmla="*/ 563527 h 563527"/>
                <a:gd name="connsiteX2" fmla="*/ 0 w 563527"/>
                <a:gd name="connsiteY2" fmla="*/ 281764 h 563527"/>
                <a:gd name="connsiteX3" fmla="*/ 281764 w 563527"/>
                <a:gd name="connsiteY3" fmla="*/ 0 h 563527"/>
                <a:gd name="connsiteX4" fmla="*/ 563527 w 563527"/>
                <a:gd name="connsiteY4" fmla="*/ 281764 h 563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3527" h="563527">
                  <a:moveTo>
                    <a:pt x="563527" y="281764"/>
                  </a:moveTo>
                  <a:cubicBezTo>
                    <a:pt x="563527" y="437377"/>
                    <a:pt x="437377" y="563527"/>
                    <a:pt x="281764" y="563527"/>
                  </a:cubicBezTo>
                  <a:cubicBezTo>
                    <a:pt x="126150" y="563527"/>
                    <a:pt x="0" y="437377"/>
                    <a:pt x="0" y="281764"/>
                  </a:cubicBezTo>
                  <a:cubicBezTo>
                    <a:pt x="0" y="126150"/>
                    <a:pt x="126150" y="0"/>
                    <a:pt x="281764" y="0"/>
                  </a:cubicBezTo>
                  <a:cubicBezTo>
                    <a:pt x="437377" y="0"/>
                    <a:pt x="563527" y="126150"/>
                    <a:pt x="563527" y="281764"/>
                  </a:cubicBezTo>
                  <a:close/>
                </a:path>
              </a:pathLst>
            </a:custGeom>
            <a:solidFill>
              <a:srgbClr val="FFFFFF"/>
            </a:solidFill>
            <a:ln w="9525" cap="flat">
              <a:noFill/>
              <a:prstDash val="solid"/>
              <a:miter/>
            </a:ln>
          </p:spPr>
          <p:txBody>
            <a:bodyPr rtlCol="0" anchor="ctr"/>
            <a:lstStyle/>
            <a:p>
              <a:endParaRPr lang="zh-CN" altLang="en-US">
                <a:latin typeface="+mn-ea"/>
              </a:endParaRPr>
            </a:p>
          </p:txBody>
        </p:sp>
        <p:sp>
          <p:nvSpPr>
            <p:cNvPr id="97" name="知鱼-9"/>
            <p:cNvSpPr/>
            <p:nvPr/>
          </p:nvSpPr>
          <p:spPr>
            <a:xfrm>
              <a:off x="6983285" y="2136330"/>
              <a:ext cx="773430" cy="773429"/>
            </a:xfrm>
            <a:custGeom>
              <a:avLst/>
              <a:gdLst>
                <a:gd name="connsiteX0" fmla="*/ 773430 w 773430"/>
                <a:gd name="connsiteY0" fmla="*/ 386715 h 773429"/>
                <a:gd name="connsiteX1" fmla="*/ 387667 w 773430"/>
                <a:gd name="connsiteY1" fmla="*/ 773430 h 773429"/>
                <a:gd name="connsiteX2" fmla="*/ 386715 w 773430"/>
                <a:gd name="connsiteY2" fmla="*/ 773430 h 773429"/>
                <a:gd name="connsiteX3" fmla="*/ 0 w 773430"/>
                <a:gd name="connsiteY3" fmla="*/ 386715 h 773429"/>
                <a:gd name="connsiteX4" fmla="*/ 386715 w 773430"/>
                <a:gd name="connsiteY4" fmla="*/ 0 h 773429"/>
                <a:gd name="connsiteX5" fmla="*/ 387667 w 773430"/>
                <a:gd name="connsiteY5" fmla="*/ 0 h 773429"/>
                <a:gd name="connsiteX6" fmla="*/ 773430 w 773430"/>
                <a:gd name="connsiteY6" fmla="*/ 386715 h 7734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3430" h="773429">
                  <a:moveTo>
                    <a:pt x="773430" y="386715"/>
                  </a:moveTo>
                  <a:cubicBezTo>
                    <a:pt x="773430" y="599980"/>
                    <a:pt x="600742" y="772954"/>
                    <a:pt x="387667" y="773430"/>
                  </a:cubicBezTo>
                  <a:lnTo>
                    <a:pt x="386715" y="773430"/>
                  </a:lnTo>
                  <a:cubicBezTo>
                    <a:pt x="173164" y="773430"/>
                    <a:pt x="0" y="600266"/>
                    <a:pt x="0" y="386715"/>
                  </a:cubicBezTo>
                  <a:cubicBezTo>
                    <a:pt x="0" y="173164"/>
                    <a:pt x="173164" y="0"/>
                    <a:pt x="386715" y="0"/>
                  </a:cubicBezTo>
                  <a:lnTo>
                    <a:pt x="387667" y="0"/>
                  </a:lnTo>
                  <a:cubicBezTo>
                    <a:pt x="600837" y="476"/>
                    <a:pt x="773430" y="173450"/>
                    <a:pt x="773430" y="386715"/>
                  </a:cubicBezTo>
                  <a:close/>
                </a:path>
              </a:pathLst>
            </a:custGeom>
            <a:solidFill>
              <a:schemeClr val="accent2"/>
            </a:solidFill>
            <a:ln w="9525" cap="flat">
              <a:noFill/>
              <a:prstDash val="solid"/>
              <a:miter/>
            </a:ln>
          </p:spPr>
          <p:txBody>
            <a:bodyPr rtlCol="0" anchor="ctr"/>
            <a:lstStyle/>
            <a:p>
              <a:endParaRPr lang="zh-CN" altLang="en-US">
                <a:latin typeface="+mn-ea"/>
              </a:endParaRPr>
            </a:p>
          </p:txBody>
        </p:sp>
        <p:sp>
          <p:nvSpPr>
            <p:cNvPr id="98" name="知鱼-10"/>
            <p:cNvSpPr/>
            <p:nvPr/>
          </p:nvSpPr>
          <p:spPr>
            <a:xfrm rot="17007404">
              <a:off x="7088299" y="2242296"/>
              <a:ext cx="563472" cy="563472"/>
            </a:xfrm>
            <a:custGeom>
              <a:avLst/>
              <a:gdLst>
                <a:gd name="connsiteX0" fmla="*/ 563472 w 563472"/>
                <a:gd name="connsiteY0" fmla="*/ 281736 h 563472"/>
                <a:gd name="connsiteX1" fmla="*/ 281736 w 563472"/>
                <a:gd name="connsiteY1" fmla="*/ 563472 h 563472"/>
                <a:gd name="connsiteX2" fmla="*/ 0 w 563472"/>
                <a:gd name="connsiteY2" fmla="*/ 281736 h 563472"/>
                <a:gd name="connsiteX3" fmla="*/ 281736 w 563472"/>
                <a:gd name="connsiteY3" fmla="*/ 0 h 563472"/>
                <a:gd name="connsiteX4" fmla="*/ 563472 w 563472"/>
                <a:gd name="connsiteY4" fmla="*/ 281736 h 5634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3472" h="563472">
                  <a:moveTo>
                    <a:pt x="563472" y="281736"/>
                  </a:moveTo>
                  <a:cubicBezTo>
                    <a:pt x="563472" y="437335"/>
                    <a:pt x="437335" y="563472"/>
                    <a:pt x="281736" y="563472"/>
                  </a:cubicBezTo>
                  <a:cubicBezTo>
                    <a:pt x="126138" y="563472"/>
                    <a:pt x="0" y="437335"/>
                    <a:pt x="0" y="281736"/>
                  </a:cubicBezTo>
                  <a:cubicBezTo>
                    <a:pt x="0" y="126138"/>
                    <a:pt x="126138" y="0"/>
                    <a:pt x="281736" y="0"/>
                  </a:cubicBezTo>
                  <a:cubicBezTo>
                    <a:pt x="437335" y="0"/>
                    <a:pt x="563472" y="126138"/>
                    <a:pt x="563472" y="281736"/>
                  </a:cubicBezTo>
                  <a:close/>
                </a:path>
              </a:pathLst>
            </a:custGeom>
            <a:solidFill>
              <a:srgbClr val="FFFFFF"/>
            </a:solidFill>
            <a:ln w="9525" cap="flat">
              <a:noFill/>
              <a:prstDash val="solid"/>
              <a:miter/>
            </a:ln>
          </p:spPr>
          <p:txBody>
            <a:bodyPr rtlCol="0" anchor="ctr"/>
            <a:lstStyle/>
            <a:p>
              <a:endParaRPr lang="zh-CN" altLang="en-US">
                <a:latin typeface="+mn-ea"/>
              </a:endParaRPr>
            </a:p>
          </p:txBody>
        </p:sp>
        <p:sp>
          <p:nvSpPr>
            <p:cNvPr id="99" name="知鱼-11"/>
            <p:cNvSpPr/>
            <p:nvPr/>
          </p:nvSpPr>
          <p:spPr>
            <a:xfrm>
              <a:off x="3901090" y="3416680"/>
              <a:ext cx="773429" cy="773430"/>
            </a:xfrm>
            <a:custGeom>
              <a:avLst/>
              <a:gdLst>
                <a:gd name="connsiteX0" fmla="*/ 0 w 773429"/>
                <a:gd name="connsiteY0" fmla="*/ 386715 h 773430"/>
                <a:gd name="connsiteX1" fmla="*/ 385762 w 773429"/>
                <a:gd name="connsiteY1" fmla="*/ 773430 h 773430"/>
                <a:gd name="connsiteX2" fmla="*/ 386715 w 773429"/>
                <a:gd name="connsiteY2" fmla="*/ 773430 h 773430"/>
                <a:gd name="connsiteX3" fmla="*/ 773430 w 773429"/>
                <a:gd name="connsiteY3" fmla="*/ 386715 h 773430"/>
                <a:gd name="connsiteX4" fmla="*/ 386715 w 773429"/>
                <a:gd name="connsiteY4" fmla="*/ 0 h 773430"/>
                <a:gd name="connsiteX5" fmla="*/ 385762 w 773429"/>
                <a:gd name="connsiteY5" fmla="*/ 0 h 773430"/>
                <a:gd name="connsiteX6" fmla="*/ 0 w 773429"/>
                <a:gd name="connsiteY6" fmla="*/ 386715 h 773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3429" h="773430">
                  <a:moveTo>
                    <a:pt x="0" y="386715"/>
                  </a:moveTo>
                  <a:cubicBezTo>
                    <a:pt x="0" y="599980"/>
                    <a:pt x="172688" y="772954"/>
                    <a:pt x="385762" y="773430"/>
                  </a:cubicBezTo>
                  <a:lnTo>
                    <a:pt x="386715" y="773430"/>
                  </a:lnTo>
                  <a:cubicBezTo>
                    <a:pt x="600265" y="773430"/>
                    <a:pt x="773430" y="600266"/>
                    <a:pt x="773430" y="386715"/>
                  </a:cubicBezTo>
                  <a:cubicBezTo>
                    <a:pt x="773430" y="173165"/>
                    <a:pt x="600265" y="0"/>
                    <a:pt x="386715" y="0"/>
                  </a:cubicBezTo>
                  <a:lnTo>
                    <a:pt x="385762" y="0"/>
                  </a:lnTo>
                  <a:cubicBezTo>
                    <a:pt x="172593" y="572"/>
                    <a:pt x="0" y="173450"/>
                    <a:pt x="0" y="386715"/>
                  </a:cubicBezTo>
                  <a:close/>
                </a:path>
              </a:pathLst>
            </a:custGeom>
            <a:solidFill>
              <a:schemeClr val="accent3"/>
            </a:solidFill>
            <a:ln w="9525" cap="flat">
              <a:noFill/>
              <a:prstDash val="solid"/>
              <a:miter/>
            </a:ln>
          </p:spPr>
          <p:txBody>
            <a:bodyPr rtlCol="0" anchor="ctr"/>
            <a:lstStyle/>
            <a:p>
              <a:endParaRPr lang="zh-CN" altLang="en-US">
                <a:latin typeface="+mn-ea"/>
              </a:endParaRPr>
            </a:p>
          </p:txBody>
        </p:sp>
        <p:sp>
          <p:nvSpPr>
            <p:cNvPr id="100" name="知鱼-12"/>
            <p:cNvSpPr/>
            <p:nvPr/>
          </p:nvSpPr>
          <p:spPr>
            <a:xfrm>
              <a:off x="4006056" y="3522408"/>
              <a:ext cx="563499" cy="563499"/>
            </a:xfrm>
            <a:custGeom>
              <a:avLst/>
              <a:gdLst>
                <a:gd name="connsiteX0" fmla="*/ 563499 w 563499"/>
                <a:gd name="connsiteY0" fmla="*/ 281750 h 563499"/>
                <a:gd name="connsiteX1" fmla="*/ 281750 w 563499"/>
                <a:gd name="connsiteY1" fmla="*/ 563499 h 563499"/>
                <a:gd name="connsiteX2" fmla="*/ 0 w 563499"/>
                <a:gd name="connsiteY2" fmla="*/ 281750 h 563499"/>
                <a:gd name="connsiteX3" fmla="*/ 281750 w 563499"/>
                <a:gd name="connsiteY3" fmla="*/ 0 h 563499"/>
                <a:gd name="connsiteX4" fmla="*/ 563499 w 563499"/>
                <a:gd name="connsiteY4" fmla="*/ 281750 h 5634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3499" h="563499">
                  <a:moveTo>
                    <a:pt x="563499" y="281750"/>
                  </a:moveTo>
                  <a:cubicBezTo>
                    <a:pt x="563499" y="437355"/>
                    <a:pt x="437355" y="563499"/>
                    <a:pt x="281750" y="563499"/>
                  </a:cubicBezTo>
                  <a:cubicBezTo>
                    <a:pt x="126144" y="563499"/>
                    <a:pt x="0" y="437355"/>
                    <a:pt x="0" y="281750"/>
                  </a:cubicBezTo>
                  <a:cubicBezTo>
                    <a:pt x="0" y="126144"/>
                    <a:pt x="126144" y="0"/>
                    <a:pt x="281750" y="0"/>
                  </a:cubicBezTo>
                  <a:cubicBezTo>
                    <a:pt x="437355" y="0"/>
                    <a:pt x="563499" y="126144"/>
                    <a:pt x="563499" y="281750"/>
                  </a:cubicBezTo>
                  <a:close/>
                </a:path>
              </a:pathLst>
            </a:custGeom>
            <a:solidFill>
              <a:srgbClr val="FFFFFF"/>
            </a:solidFill>
            <a:ln w="9525" cap="flat">
              <a:noFill/>
              <a:prstDash val="solid"/>
              <a:miter/>
            </a:ln>
          </p:spPr>
          <p:txBody>
            <a:bodyPr rtlCol="0" anchor="ctr"/>
            <a:lstStyle/>
            <a:p>
              <a:endParaRPr lang="zh-CN" altLang="en-US">
                <a:latin typeface="+mn-ea"/>
              </a:endParaRPr>
            </a:p>
          </p:txBody>
        </p:sp>
        <p:sp>
          <p:nvSpPr>
            <p:cNvPr id="101" name="知鱼-13"/>
            <p:cNvSpPr/>
            <p:nvPr/>
          </p:nvSpPr>
          <p:spPr>
            <a:xfrm>
              <a:off x="7524400" y="3416680"/>
              <a:ext cx="773430" cy="773430"/>
            </a:xfrm>
            <a:custGeom>
              <a:avLst/>
              <a:gdLst>
                <a:gd name="connsiteX0" fmla="*/ 773430 w 773430"/>
                <a:gd name="connsiteY0" fmla="*/ 386715 h 773430"/>
                <a:gd name="connsiteX1" fmla="*/ 387668 w 773430"/>
                <a:gd name="connsiteY1" fmla="*/ 773430 h 773430"/>
                <a:gd name="connsiteX2" fmla="*/ 386715 w 773430"/>
                <a:gd name="connsiteY2" fmla="*/ 773430 h 773430"/>
                <a:gd name="connsiteX3" fmla="*/ 0 w 773430"/>
                <a:gd name="connsiteY3" fmla="*/ 386715 h 773430"/>
                <a:gd name="connsiteX4" fmla="*/ 386715 w 773430"/>
                <a:gd name="connsiteY4" fmla="*/ 0 h 773430"/>
                <a:gd name="connsiteX5" fmla="*/ 387668 w 773430"/>
                <a:gd name="connsiteY5" fmla="*/ 0 h 773430"/>
                <a:gd name="connsiteX6" fmla="*/ 773430 w 773430"/>
                <a:gd name="connsiteY6" fmla="*/ 386715 h 773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3430" h="773430">
                  <a:moveTo>
                    <a:pt x="773430" y="386715"/>
                  </a:moveTo>
                  <a:cubicBezTo>
                    <a:pt x="773430" y="599980"/>
                    <a:pt x="600742" y="772954"/>
                    <a:pt x="387668" y="773430"/>
                  </a:cubicBezTo>
                  <a:lnTo>
                    <a:pt x="386715" y="773430"/>
                  </a:lnTo>
                  <a:cubicBezTo>
                    <a:pt x="173164" y="773430"/>
                    <a:pt x="0" y="600266"/>
                    <a:pt x="0" y="386715"/>
                  </a:cubicBezTo>
                  <a:cubicBezTo>
                    <a:pt x="0" y="173165"/>
                    <a:pt x="173164" y="0"/>
                    <a:pt x="386715" y="0"/>
                  </a:cubicBezTo>
                  <a:lnTo>
                    <a:pt x="387668" y="0"/>
                  </a:lnTo>
                  <a:cubicBezTo>
                    <a:pt x="600742" y="572"/>
                    <a:pt x="773430" y="173450"/>
                    <a:pt x="773430" y="386715"/>
                  </a:cubicBezTo>
                  <a:close/>
                </a:path>
              </a:pathLst>
            </a:custGeom>
            <a:solidFill>
              <a:schemeClr val="accent4"/>
            </a:solidFill>
            <a:ln w="9525" cap="flat">
              <a:noFill/>
              <a:prstDash val="solid"/>
              <a:miter/>
            </a:ln>
          </p:spPr>
          <p:txBody>
            <a:bodyPr rtlCol="0" anchor="ctr"/>
            <a:lstStyle/>
            <a:p>
              <a:endParaRPr lang="zh-CN" altLang="en-US">
                <a:latin typeface="+mn-ea"/>
              </a:endParaRPr>
            </a:p>
          </p:txBody>
        </p:sp>
        <p:sp>
          <p:nvSpPr>
            <p:cNvPr id="102" name="知鱼-14"/>
            <p:cNvSpPr/>
            <p:nvPr/>
          </p:nvSpPr>
          <p:spPr>
            <a:xfrm rot="16758357">
              <a:off x="7627882" y="3519705"/>
              <a:ext cx="563476" cy="563476"/>
            </a:xfrm>
            <a:custGeom>
              <a:avLst/>
              <a:gdLst>
                <a:gd name="connsiteX0" fmla="*/ 563477 w 563476"/>
                <a:gd name="connsiteY0" fmla="*/ 281738 h 563476"/>
                <a:gd name="connsiteX1" fmla="*/ 281738 w 563476"/>
                <a:gd name="connsiteY1" fmla="*/ 563477 h 563476"/>
                <a:gd name="connsiteX2" fmla="*/ 0 w 563476"/>
                <a:gd name="connsiteY2" fmla="*/ 281738 h 563476"/>
                <a:gd name="connsiteX3" fmla="*/ 281738 w 563476"/>
                <a:gd name="connsiteY3" fmla="*/ 0 h 563476"/>
                <a:gd name="connsiteX4" fmla="*/ 563477 w 563476"/>
                <a:gd name="connsiteY4" fmla="*/ 281738 h 5634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3476" h="563476">
                  <a:moveTo>
                    <a:pt x="563477" y="281738"/>
                  </a:moveTo>
                  <a:cubicBezTo>
                    <a:pt x="563477" y="437338"/>
                    <a:pt x="437339" y="563477"/>
                    <a:pt x="281738" y="563477"/>
                  </a:cubicBezTo>
                  <a:cubicBezTo>
                    <a:pt x="126138" y="563477"/>
                    <a:pt x="0" y="437338"/>
                    <a:pt x="0" y="281738"/>
                  </a:cubicBezTo>
                  <a:cubicBezTo>
                    <a:pt x="0" y="126139"/>
                    <a:pt x="126138" y="0"/>
                    <a:pt x="281738" y="0"/>
                  </a:cubicBezTo>
                  <a:cubicBezTo>
                    <a:pt x="437339" y="0"/>
                    <a:pt x="563477" y="126139"/>
                    <a:pt x="563477" y="281738"/>
                  </a:cubicBezTo>
                  <a:close/>
                </a:path>
              </a:pathLst>
            </a:custGeom>
            <a:solidFill>
              <a:srgbClr val="FFFFFF"/>
            </a:solidFill>
            <a:ln w="9525" cap="flat">
              <a:noFill/>
              <a:prstDash val="solid"/>
              <a:miter/>
            </a:ln>
          </p:spPr>
          <p:txBody>
            <a:bodyPr rtlCol="0" anchor="ctr"/>
            <a:lstStyle/>
            <a:p>
              <a:endParaRPr lang="zh-CN" altLang="en-US">
                <a:latin typeface="+mn-ea"/>
              </a:endParaRPr>
            </a:p>
          </p:txBody>
        </p:sp>
        <p:sp>
          <p:nvSpPr>
            <p:cNvPr id="103" name="知鱼-15"/>
            <p:cNvSpPr/>
            <p:nvPr/>
          </p:nvSpPr>
          <p:spPr>
            <a:xfrm>
              <a:off x="6980808" y="4716843"/>
              <a:ext cx="773430" cy="773429"/>
            </a:xfrm>
            <a:custGeom>
              <a:avLst/>
              <a:gdLst>
                <a:gd name="connsiteX0" fmla="*/ 773430 w 773430"/>
                <a:gd name="connsiteY0" fmla="*/ 386715 h 773429"/>
                <a:gd name="connsiteX1" fmla="*/ 387668 w 773430"/>
                <a:gd name="connsiteY1" fmla="*/ 773430 h 773429"/>
                <a:gd name="connsiteX2" fmla="*/ 386715 w 773430"/>
                <a:gd name="connsiteY2" fmla="*/ 773430 h 773429"/>
                <a:gd name="connsiteX3" fmla="*/ 0 w 773430"/>
                <a:gd name="connsiteY3" fmla="*/ 386715 h 773429"/>
                <a:gd name="connsiteX4" fmla="*/ 386715 w 773430"/>
                <a:gd name="connsiteY4" fmla="*/ 0 h 773429"/>
                <a:gd name="connsiteX5" fmla="*/ 387668 w 773430"/>
                <a:gd name="connsiteY5" fmla="*/ 0 h 773429"/>
                <a:gd name="connsiteX6" fmla="*/ 773430 w 773430"/>
                <a:gd name="connsiteY6" fmla="*/ 386715 h 7734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3430" h="773429">
                  <a:moveTo>
                    <a:pt x="773430" y="386715"/>
                  </a:moveTo>
                  <a:cubicBezTo>
                    <a:pt x="773430" y="599980"/>
                    <a:pt x="600742" y="772954"/>
                    <a:pt x="387668" y="773430"/>
                  </a:cubicBezTo>
                  <a:lnTo>
                    <a:pt x="386715" y="773430"/>
                  </a:lnTo>
                  <a:cubicBezTo>
                    <a:pt x="173164" y="773430"/>
                    <a:pt x="0" y="600265"/>
                    <a:pt x="0" y="386715"/>
                  </a:cubicBezTo>
                  <a:cubicBezTo>
                    <a:pt x="0" y="173164"/>
                    <a:pt x="173164" y="0"/>
                    <a:pt x="386715" y="0"/>
                  </a:cubicBezTo>
                  <a:lnTo>
                    <a:pt x="387668" y="0"/>
                  </a:lnTo>
                  <a:cubicBezTo>
                    <a:pt x="600837" y="476"/>
                    <a:pt x="773430" y="173450"/>
                    <a:pt x="773430" y="386715"/>
                  </a:cubicBezTo>
                  <a:close/>
                </a:path>
              </a:pathLst>
            </a:custGeom>
            <a:solidFill>
              <a:schemeClr val="accent2"/>
            </a:solidFill>
            <a:ln w="9525" cap="flat">
              <a:noFill/>
              <a:prstDash val="solid"/>
              <a:miter/>
            </a:ln>
          </p:spPr>
          <p:txBody>
            <a:bodyPr rtlCol="0" anchor="ctr"/>
            <a:lstStyle/>
            <a:p>
              <a:endParaRPr lang="zh-CN" altLang="en-US">
                <a:latin typeface="+mn-ea"/>
              </a:endParaRPr>
            </a:p>
          </p:txBody>
        </p:sp>
        <p:sp>
          <p:nvSpPr>
            <p:cNvPr id="104" name="知鱼-16"/>
            <p:cNvSpPr/>
            <p:nvPr/>
          </p:nvSpPr>
          <p:spPr>
            <a:xfrm rot="16758357">
              <a:off x="7085811" y="4822836"/>
              <a:ext cx="563476" cy="563476"/>
            </a:xfrm>
            <a:custGeom>
              <a:avLst/>
              <a:gdLst>
                <a:gd name="connsiteX0" fmla="*/ 563477 w 563476"/>
                <a:gd name="connsiteY0" fmla="*/ 281738 h 563476"/>
                <a:gd name="connsiteX1" fmla="*/ 281738 w 563476"/>
                <a:gd name="connsiteY1" fmla="*/ 563477 h 563476"/>
                <a:gd name="connsiteX2" fmla="*/ 0 w 563476"/>
                <a:gd name="connsiteY2" fmla="*/ 281738 h 563476"/>
                <a:gd name="connsiteX3" fmla="*/ 281738 w 563476"/>
                <a:gd name="connsiteY3" fmla="*/ 0 h 563476"/>
                <a:gd name="connsiteX4" fmla="*/ 563477 w 563476"/>
                <a:gd name="connsiteY4" fmla="*/ 281738 h 5634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3476" h="563476">
                  <a:moveTo>
                    <a:pt x="563477" y="281738"/>
                  </a:moveTo>
                  <a:cubicBezTo>
                    <a:pt x="563477" y="437338"/>
                    <a:pt x="437338" y="563477"/>
                    <a:pt x="281738" y="563477"/>
                  </a:cubicBezTo>
                  <a:cubicBezTo>
                    <a:pt x="126139" y="563477"/>
                    <a:pt x="0" y="437338"/>
                    <a:pt x="0" y="281738"/>
                  </a:cubicBezTo>
                  <a:cubicBezTo>
                    <a:pt x="0" y="126139"/>
                    <a:pt x="126139" y="0"/>
                    <a:pt x="281738" y="0"/>
                  </a:cubicBezTo>
                  <a:cubicBezTo>
                    <a:pt x="437338" y="0"/>
                    <a:pt x="563477" y="126139"/>
                    <a:pt x="563477" y="281738"/>
                  </a:cubicBezTo>
                  <a:close/>
                </a:path>
              </a:pathLst>
            </a:custGeom>
            <a:solidFill>
              <a:srgbClr val="FFFFFF"/>
            </a:solidFill>
            <a:ln w="9525" cap="flat">
              <a:noFill/>
              <a:prstDash val="solid"/>
              <a:miter/>
            </a:ln>
          </p:spPr>
          <p:txBody>
            <a:bodyPr rtlCol="0" anchor="ctr"/>
            <a:lstStyle/>
            <a:p>
              <a:endParaRPr lang="zh-CN" altLang="en-US">
                <a:latin typeface="+mn-ea"/>
              </a:endParaRPr>
            </a:p>
          </p:txBody>
        </p:sp>
        <p:sp>
          <p:nvSpPr>
            <p:cNvPr id="105" name="知鱼-17"/>
            <p:cNvSpPr/>
            <p:nvPr/>
          </p:nvSpPr>
          <p:spPr>
            <a:xfrm>
              <a:off x="4444682" y="4716843"/>
              <a:ext cx="773429" cy="773429"/>
            </a:xfrm>
            <a:custGeom>
              <a:avLst/>
              <a:gdLst>
                <a:gd name="connsiteX0" fmla="*/ 0 w 773429"/>
                <a:gd name="connsiteY0" fmla="*/ 386715 h 773429"/>
                <a:gd name="connsiteX1" fmla="*/ 385763 w 773429"/>
                <a:gd name="connsiteY1" fmla="*/ 773430 h 773429"/>
                <a:gd name="connsiteX2" fmla="*/ 386715 w 773429"/>
                <a:gd name="connsiteY2" fmla="*/ 773430 h 773429"/>
                <a:gd name="connsiteX3" fmla="*/ 773430 w 773429"/>
                <a:gd name="connsiteY3" fmla="*/ 386715 h 773429"/>
                <a:gd name="connsiteX4" fmla="*/ 386715 w 773429"/>
                <a:gd name="connsiteY4" fmla="*/ 0 h 773429"/>
                <a:gd name="connsiteX5" fmla="*/ 385763 w 773429"/>
                <a:gd name="connsiteY5" fmla="*/ 0 h 773429"/>
                <a:gd name="connsiteX6" fmla="*/ 0 w 773429"/>
                <a:gd name="connsiteY6" fmla="*/ 386715 h 7734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3429" h="773429">
                  <a:moveTo>
                    <a:pt x="0" y="386715"/>
                  </a:moveTo>
                  <a:cubicBezTo>
                    <a:pt x="0" y="599980"/>
                    <a:pt x="172688" y="772954"/>
                    <a:pt x="385763" y="773430"/>
                  </a:cubicBezTo>
                  <a:lnTo>
                    <a:pt x="386715" y="773430"/>
                  </a:lnTo>
                  <a:cubicBezTo>
                    <a:pt x="600266" y="773430"/>
                    <a:pt x="773430" y="600265"/>
                    <a:pt x="773430" y="386715"/>
                  </a:cubicBezTo>
                  <a:cubicBezTo>
                    <a:pt x="773430" y="173164"/>
                    <a:pt x="600266" y="0"/>
                    <a:pt x="386715" y="0"/>
                  </a:cubicBezTo>
                  <a:lnTo>
                    <a:pt x="385763" y="0"/>
                  </a:lnTo>
                  <a:cubicBezTo>
                    <a:pt x="172593" y="476"/>
                    <a:pt x="0" y="173450"/>
                    <a:pt x="0" y="386715"/>
                  </a:cubicBezTo>
                  <a:close/>
                </a:path>
              </a:pathLst>
            </a:custGeom>
            <a:solidFill>
              <a:schemeClr val="accent5"/>
            </a:solidFill>
            <a:ln w="9525" cap="flat">
              <a:noFill/>
              <a:prstDash val="solid"/>
              <a:miter/>
            </a:ln>
          </p:spPr>
          <p:txBody>
            <a:bodyPr rtlCol="0" anchor="ctr"/>
            <a:lstStyle/>
            <a:p>
              <a:endParaRPr lang="zh-CN" altLang="en-US">
                <a:latin typeface="+mn-ea"/>
              </a:endParaRPr>
            </a:p>
          </p:txBody>
        </p:sp>
        <p:sp>
          <p:nvSpPr>
            <p:cNvPr id="106" name="知鱼-18"/>
            <p:cNvSpPr/>
            <p:nvPr/>
          </p:nvSpPr>
          <p:spPr>
            <a:xfrm rot="21023218">
              <a:off x="4549644" y="4822774"/>
              <a:ext cx="563522" cy="563522"/>
            </a:xfrm>
            <a:custGeom>
              <a:avLst/>
              <a:gdLst>
                <a:gd name="connsiteX0" fmla="*/ 563523 w 563522"/>
                <a:gd name="connsiteY0" fmla="*/ 281762 h 563522"/>
                <a:gd name="connsiteX1" fmla="*/ 281761 w 563522"/>
                <a:gd name="connsiteY1" fmla="*/ 563523 h 563522"/>
                <a:gd name="connsiteX2" fmla="*/ 0 w 563522"/>
                <a:gd name="connsiteY2" fmla="*/ 281762 h 563522"/>
                <a:gd name="connsiteX3" fmla="*/ 281761 w 563522"/>
                <a:gd name="connsiteY3" fmla="*/ 0 h 563522"/>
                <a:gd name="connsiteX4" fmla="*/ 563523 w 563522"/>
                <a:gd name="connsiteY4" fmla="*/ 281762 h 5635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3522" h="563522">
                  <a:moveTo>
                    <a:pt x="563523" y="281762"/>
                  </a:moveTo>
                  <a:cubicBezTo>
                    <a:pt x="563523" y="437374"/>
                    <a:pt x="437374" y="563523"/>
                    <a:pt x="281761" y="563523"/>
                  </a:cubicBezTo>
                  <a:cubicBezTo>
                    <a:pt x="126149" y="563523"/>
                    <a:pt x="0" y="437374"/>
                    <a:pt x="0" y="281762"/>
                  </a:cubicBezTo>
                  <a:cubicBezTo>
                    <a:pt x="0" y="126149"/>
                    <a:pt x="126149" y="0"/>
                    <a:pt x="281761" y="0"/>
                  </a:cubicBezTo>
                  <a:cubicBezTo>
                    <a:pt x="437374" y="0"/>
                    <a:pt x="563523" y="126149"/>
                    <a:pt x="563523" y="281762"/>
                  </a:cubicBezTo>
                  <a:close/>
                </a:path>
              </a:pathLst>
            </a:custGeom>
            <a:solidFill>
              <a:srgbClr val="FFFFFF"/>
            </a:solidFill>
            <a:ln w="9525" cap="flat">
              <a:noFill/>
              <a:prstDash val="solid"/>
              <a:miter/>
            </a:ln>
          </p:spPr>
          <p:txBody>
            <a:bodyPr rtlCol="0" anchor="ctr"/>
            <a:lstStyle/>
            <a:p>
              <a:endParaRPr lang="zh-CN" altLang="en-US">
                <a:latin typeface="+mn-ea"/>
              </a:endParaRPr>
            </a:p>
          </p:txBody>
        </p:sp>
        <p:sp>
          <p:nvSpPr>
            <p:cNvPr id="107" name="知鱼-19"/>
            <p:cNvSpPr/>
            <p:nvPr/>
          </p:nvSpPr>
          <p:spPr>
            <a:xfrm>
              <a:off x="5207349" y="2942430"/>
              <a:ext cx="1770030" cy="1770125"/>
            </a:xfrm>
            <a:custGeom>
              <a:avLst/>
              <a:gdLst>
                <a:gd name="connsiteX0" fmla="*/ 1770031 w 1770030"/>
                <a:gd name="connsiteY0" fmla="*/ 885063 h 1770125"/>
                <a:gd name="connsiteX1" fmla="*/ 887254 w 1770030"/>
                <a:gd name="connsiteY1" fmla="*/ 1770126 h 1770125"/>
                <a:gd name="connsiteX2" fmla="*/ 885063 w 1770030"/>
                <a:gd name="connsiteY2" fmla="*/ 1770126 h 1770125"/>
                <a:gd name="connsiteX3" fmla="*/ 0 w 1770030"/>
                <a:gd name="connsiteY3" fmla="*/ 885063 h 1770125"/>
                <a:gd name="connsiteX4" fmla="*/ 885063 w 1770030"/>
                <a:gd name="connsiteY4" fmla="*/ 0 h 1770125"/>
                <a:gd name="connsiteX5" fmla="*/ 887254 w 1770030"/>
                <a:gd name="connsiteY5" fmla="*/ 0 h 1770125"/>
                <a:gd name="connsiteX6" fmla="*/ 1770031 w 1770030"/>
                <a:gd name="connsiteY6" fmla="*/ 885063 h 1770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70030" h="1770125">
                  <a:moveTo>
                    <a:pt x="1770031" y="885063"/>
                  </a:moveTo>
                  <a:cubicBezTo>
                    <a:pt x="1770031" y="1373029"/>
                    <a:pt x="1374934" y="1768888"/>
                    <a:pt x="887254" y="1770126"/>
                  </a:cubicBezTo>
                  <a:lnTo>
                    <a:pt x="885063" y="1770126"/>
                  </a:lnTo>
                  <a:cubicBezTo>
                    <a:pt x="396335" y="1770126"/>
                    <a:pt x="0" y="1373791"/>
                    <a:pt x="0" y="885063"/>
                  </a:cubicBezTo>
                  <a:cubicBezTo>
                    <a:pt x="0" y="396335"/>
                    <a:pt x="396335" y="0"/>
                    <a:pt x="885063" y="0"/>
                  </a:cubicBezTo>
                  <a:lnTo>
                    <a:pt x="887254" y="0"/>
                  </a:lnTo>
                  <a:cubicBezTo>
                    <a:pt x="1374934" y="1238"/>
                    <a:pt x="1770031" y="397097"/>
                    <a:pt x="1770031" y="885063"/>
                  </a:cubicBezTo>
                  <a:close/>
                </a:path>
              </a:pathLst>
            </a:custGeom>
            <a:solidFill>
              <a:schemeClr val="accent2"/>
            </a:solidFill>
            <a:ln w="9525" cap="flat">
              <a:noFill/>
              <a:prstDash val="solid"/>
              <a:miter/>
            </a:ln>
          </p:spPr>
          <p:txBody>
            <a:bodyPr rtlCol="0" anchor="ctr"/>
            <a:lstStyle/>
            <a:p>
              <a:endParaRPr lang="zh-CN" altLang="en-US">
                <a:latin typeface="+mn-ea"/>
              </a:endParaRPr>
            </a:p>
          </p:txBody>
        </p:sp>
        <p:sp>
          <p:nvSpPr>
            <p:cNvPr id="108" name="知鱼-20"/>
            <p:cNvSpPr/>
            <p:nvPr/>
          </p:nvSpPr>
          <p:spPr>
            <a:xfrm>
              <a:off x="5207253" y="2942430"/>
              <a:ext cx="887253" cy="1770125"/>
            </a:xfrm>
            <a:custGeom>
              <a:avLst/>
              <a:gdLst>
                <a:gd name="connsiteX0" fmla="*/ 887254 w 887253"/>
                <a:gd name="connsiteY0" fmla="*/ 95 h 1770125"/>
                <a:gd name="connsiteX1" fmla="*/ 887254 w 887253"/>
                <a:gd name="connsiteY1" fmla="*/ 1770126 h 1770125"/>
                <a:gd name="connsiteX2" fmla="*/ 885063 w 887253"/>
                <a:gd name="connsiteY2" fmla="*/ 1770126 h 1770125"/>
                <a:gd name="connsiteX3" fmla="*/ 0 w 887253"/>
                <a:gd name="connsiteY3" fmla="*/ 885063 h 1770125"/>
                <a:gd name="connsiteX4" fmla="*/ 885063 w 887253"/>
                <a:gd name="connsiteY4" fmla="*/ 0 h 1770125"/>
                <a:gd name="connsiteX5" fmla="*/ 887254 w 887253"/>
                <a:gd name="connsiteY5" fmla="*/ 0 h 1770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87253" h="1770125">
                  <a:moveTo>
                    <a:pt x="887254" y="95"/>
                  </a:moveTo>
                  <a:lnTo>
                    <a:pt x="887254" y="1770126"/>
                  </a:lnTo>
                  <a:lnTo>
                    <a:pt x="885063" y="1770126"/>
                  </a:lnTo>
                  <a:cubicBezTo>
                    <a:pt x="396335" y="1770126"/>
                    <a:pt x="0" y="1373791"/>
                    <a:pt x="0" y="885063"/>
                  </a:cubicBezTo>
                  <a:cubicBezTo>
                    <a:pt x="0" y="396335"/>
                    <a:pt x="396335" y="0"/>
                    <a:pt x="885063" y="0"/>
                  </a:cubicBezTo>
                  <a:lnTo>
                    <a:pt x="887254" y="0"/>
                  </a:lnTo>
                  <a:close/>
                </a:path>
              </a:pathLst>
            </a:custGeom>
            <a:solidFill>
              <a:schemeClr val="accent1"/>
            </a:solidFill>
            <a:ln w="9525" cap="flat">
              <a:noFill/>
              <a:prstDash val="solid"/>
              <a:miter/>
            </a:ln>
          </p:spPr>
          <p:txBody>
            <a:bodyPr rtlCol="0" anchor="ctr"/>
            <a:lstStyle/>
            <a:p>
              <a:endParaRPr lang="zh-CN" altLang="en-US">
                <a:latin typeface="+mn-ea"/>
              </a:endParaRPr>
            </a:p>
          </p:txBody>
        </p:sp>
        <p:sp>
          <p:nvSpPr>
            <p:cNvPr id="109" name="知鱼-21"/>
            <p:cNvSpPr/>
            <p:nvPr/>
          </p:nvSpPr>
          <p:spPr>
            <a:xfrm rot="16974137">
              <a:off x="5447714" y="3184350"/>
              <a:ext cx="1289557" cy="1289557"/>
            </a:xfrm>
            <a:custGeom>
              <a:avLst/>
              <a:gdLst>
                <a:gd name="connsiteX0" fmla="*/ 1289558 w 1289557"/>
                <a:gd name="connsiteY0" fmla="*/ 644779 h 1289557"/>
                <a:gd name="connsiteX1" fmla="*/ 644779 w 1289557"/>
                <a:gd name="connsiteY1" fmla="*/ 1289558 h 1289557"/>
                <a:gd name="connsiteX2" fmla="*/ 0 w 1289557"/>
                <a:gd name="connsiteY2" fmla="*/ 644779 h 1289557"/>
                <a:gd name="connsiteX3" fmla="*/ 644779 w 1289557"/>
                <a:gd name="connsiteY3" fmla="*/ 0 h 1289557"/>
                <a:gd name="connsiteX4" fmla="*/ 1289558 w 1289557"/>
                <a:gd name="connsiteY4" fmla="*/ 644779 h 12895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9557" h="1289557">
                  <a:moveTo>
                    <a:pt x="1289558" y="644779"/>
                  </a:moveTo>
                  <a:cubicBezTo>
                    <a:pt x="1289558" y="1000880"/>
                    <a:pt x="1000880" y="1289558"/>
                    <a:pt x="644779" y="1289558"/>
                  </a:cubicBezTo>
                  <a:cubicBezTo>
                    <a:pt x="288677" y="1289558"/>
                    <a:pt x="0" y="1000880"/>
                    <a:pt x="0" y="644779"/>
                  </a:cubicBezTo>
                  <a:cubicBezTo>
                    <a:pt x="0" y="288677"/>
                    <a:pt x="288677" y="0"/>
                    <a:pt x="644779" y="0"/>
                  </a:cubicBezTo>
                  <a:cubicBezTo>
                    <a:pt x="1000880" y="0"/>
                    <a:pt x="1289558" y="288677"/>
                    <a:pt x="1289558" y="644779"/>
                  </a:cubicBezTo>
                  <a:close/>
                </a:path>
              </a:pathLst>
            </a:custGeom>
            <a:solidFill>
              <a:srgbClr val="FFFFFF"/>
            </a:solidFill>
            <a:ln w="9525" cap="flat">
              <a:noFill/>
              <a:prstDash val="solid"/>
              <a:miter/>
            </a:ln>
          </p:spPr>
          <p:txBody>
            <a:bodyPr rtlCol="0" anchor="ctr"/>
            <a:lstStyle/>
            <a:p>
              <a:endParaRPr lang="zh-CN" altLang="en-US">
                <a:latin typeface="+mn-ea"/>
              </a:endParaRPr>
            </a:p>
          </p:txBody>
        </p:sp>
        <p:sp>
          <p:nvSpPr>
            <p:cNvPr id="110" name="知鱼-22"/>
            <p:cNvSpPr/>
            <p:nvPr/>
          </p:nvSpPr>
          <p:spPr>
            <a:xfrm rot="18900000">
              <a:off x="5116917" y="2845695"/>
              <a:ext cx="1963274" cy="1963274"/>
            </a:xfrm>
            <a:custGeom>
              <a:avLst/>
              <a:gdLst>
                <a:gd name="connsiteX0" fmla="*/ 1963274 w 1963274"/>
                <a:gd name="connsiteY0" fmla="*/ 981637 h 1963274"/>
                <a:gd name="connsiteX1" fmla="*/ 981637 w 1963274"/>
                <a:gd name="connsiteY1" fmla="*/ 1963274 h 1963274"/>
                <a:gd name="connsiteX2" fmla="*/ 0 w 1963274"/>
                <a:gd name="connsiteY2" fmla="*/ 981637 h 1963274"/>
                <a:gd name="connsiteX3" fmla="*/ 981637 w 1963274"/>
                <a:gd name="connsiteY3" fmla="*/ 0 h 1963274"/>
                <a:gd name="connsiteX4" fmla="*/ 1963274 w 1963274"/>
                <a:gd name="connsiteY4" fmla="*/ 981637 h 1963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3274" h="1963274">
                  <a:moveTo>
                    <a:pt x="1963274" y="981637"/>
                  </a:moveTo>
                  <a:cubicBezTo>
                    <a:pt x="1963274" y="1523780"/>
                    <a:pt x="1523780" y="1963274"/>
                    <a:pt x="981637" y="1963274"/>
                  </a:cubicBezTo>
                  <a:cubicBezTo>
                    <a:pt x="439494" y="1963274"/>
                    <a:pt x="0" y="1523780"/>
                    <a:pt x="0" y="981637"/>
                  </a:cubicBezTo>
                  <a:cubicBezTo>
                    <a:pt x="0" y="439494"/>
                    <a:pt x="439494" y="0"/>
                    <a:pt x="981637" y="0"/>
                  </a:cubicBezTo>
                  <a:cubicBezTo>
                    <a:pt x="1523780" y="0"/>
                    <a:pt x="1963274" y="439494"/>
                    <a:pt x="1963274" y="981637"/>
                  </a:cubicBezTo>
                  <a:close/>
                </a:path>
              </a:pathLst>
            </a:custGeom>
            <a:noFill/>
            <a:ln w="9525" cap="rnd">
              <a:solidFill>
                <a:srgbClr val="828282"/>
              </a:solidFill>
              <a:prstDash val="solid"/>
              <a:miter/>
            </a:ln>
          </p:spPr>
          <p:txBody>
            <a:bodyPr rtlCol="0" anchor="ctr"/>
            <a:lstStyle/>
            <a:p>
              <a:endParaRPr lang="zh-CN" altLang="en-US">
                <a:latin typeface="+mn-ea"/>
              </a:endParaRPr>
            </a:p>
          </p:txBody>
        </p:sp>
        <p:grpSp>
          <p:nvGrpSpPr>
            <p:cNvPr id="111" name="组合 110"/>
            <p:cNvGrpSpPr/>
            <p:nvPr/>
          </p:nvGrpSpPr>
          <p:grpSpPr>
            <a:xfrm>
              <a:off x="5868993" y="3560577"/>
              <a:ext cx="481615" cy="454395"/>
              <a:chOff x="6664720" y="5164125"/>
              <a:chExt cx="387896" cy="365973"/>
            </a:xfrm>
            <a:solidFill>
              <a:schemeClr val="accent1"/>
            </a:solidFill>
          </p:grpSpPr>
          <p:sp>
            <p:nvSpPr>
              <p:cNvPr id="155" name="知鱼-23"/>
              <p:cNvSpPr/>
              <p:nvPr/>
            </p:nvSpPr>
            <p:spPr>
              <a:xfrm>
                <a:off x="6785634" y="5164125"/>
                <a:ext cx="62771" cy="69696"/>
              </a:xfrm>
              <a:custGeom>
                <a:avLst/>
                <a:gdLst/>
                <a:ahLst/>
                <a:cxnLst>
                  <a:cxn ang="0">
                    <a:pos x="wd2" y="hd2"/>
                  </a:cxn>
                  <a:cxn ang="5400000">
                    <a:pos x="wd2" y="hd2"/>
                  </a:cxn>
                  <a:cxn ang="10800000">
                    <a:pos x="wd2" y="hd2"/>
                  </a:cxn>
                  <a:cxn ang="16200000">
                    <a:pos x="wd2" y="hd2"/>
                  </a:cxn>
                </a:cxnLst>
                <a:rect l="0" t="0" r="r" b="b"/>
                <a:pathLst>
                  <a:path w="19132" h="18920" extrusionOk="0">
                    <a:moveTo>
                      <a:pt x="4046" y="17833"/>
                    </a:moveTo>
                    <a:cubicBezTo>
                      <a:pt x="-274" y="15715"/>
                      <a:pt x="-1234" y="10209"/>
                      <a:pt x="1646" y="5550"/>
                    </a:cubicBezTo>
                    <a:cubicBezTo>
                      <a:pt x="5006" y="468"/>
                      <a:pt x="10766" y="-1226"/>
                      <a:pt x="15086" y="892"/>
                    </a:cubicBezTo>
                    <a:cubicBezTo>
                      <a:pt x="19406" y="3009"/>
                      <a:pt x="20366" y="8939"/>
                      <a:pt x="17486" y="13598"/>
                    </a:cubicBezTo>
                    <a:cubicBezTo>
                      <a:pt x="14126" y="18256"/>
                      <a:pt x="8366" y="20374"/>
                      <a:pt x="4046" y="17833"/>
                    </a:cubicBezTo>
                    <a:close/>
                  </a:path>
                </a:pathLst>
              </a:custGeom>
              <a:grpFill/>
              <a:ln w="12700" cap="flat">
                <a:noFill/>
                <a:miter lim="400000"/>
              </a:ln>
              <a:effectLst/>
            </p:spPr>
            <p:txBody>
              <a:bodyPr wrap="square" lIns="91439" tIns="91439" rIns="91439" bIns="91439" numCol="1" anchor="t">
                <a:noAutofit/>
              </a:bodyPr>
              <a:lstStyle/>
              <a:p>
                <a:endParaRPr dirty="0">
                  <a:latin typeface="+mn-ea"/>
                </a:endParaRPr>
              </a:p>
            </p:txBody>
          </p:sp>
          <p:sp>
            <p:nvSpPr>
              <p:cNvPr id="156" name="知鱼-24"/>
              <p:cNvSpPr/>
              <p:nvPr/>
            </p:nvSpPr>
            <p:spPr>
              <a:xfrm>
                <a:off x="6664720" y="5217333"/>
                <a:ext cx="385409" cy="312765"/>
              </a:xfrm>
              <a:custGeom>
                <a:avLst/>
                <a:gdLst/>
                <a:ahLst/>
                <a:cxnLst>
                  <a:cxn ang="0">
                    <a:pos x="wd2" y="hd2"/>
                  </a:cxn>
                  <a:cxn ang="5400000">
                    <a:pos x="wd2" y="hd2"/>
                  </a:cxn>
                  <a:cxn ang="10800000">
                    <a:pos x="wd2" y="hd2"/>
                  </a:cxn>
                  <a:cxn ang="16200000">
                    <a:pos x="wd2" y="hd2"/>
                  </a:cxn>
                </a:cxnLst>
                <a:rect l="0" t="0" r="r" b="b"/>
                <a:pathLst>
                  <a:path w="21600" h="21563" extrusionOk="0">
                    <a:moveTo>
                      <a:pt x="262" y="1575"/>
                    </a:moveTo>
                    <a:cubicBezTo>
                      <a:pt x="262" y="1575"/>
                      <a:pt x="262" y="1575"/>
                      <a:pt x="262" y="1575"/>
                    </a:cubicBezTo>
                    <a:cubicBezTo>
                      <a:pt x="262" y="1575"/>
                      <a:pt x="262" y="1575"/>
                      <a:pt x="262" y="1575"/>
                    </a:cubicBezTo>
                    <a:cubicBezTo>
                      <a:pt x="350" y="1575"/>
                      <a:pt x="350" y="1575"/>
                      <a:pt x="350" y="1575"/>
                    </a:cubicBezTo>
                    <a:cubicBezTo>
                      <a:pt x="612" y="1467"/>
                      <a:pt x="612" y="1467"/>
                      <a:pt x="612" y="1467"/>
                    </a:cubicBezTo>
                    <a:cubicBezTo>
                      <a:pt x="1049" y="1253"/>
                      <a:pt x="1049" y="1253"/>
                      <a:pt x="1049" y="1253"/>
                    </a:cubicBezTo>
                    <a:cubicBezTo>
                      <a:pt x="2011" y="930"/>
                      <a:pt x="2011" y="930"/>
                      <a:pt x="2011" y="930"/>
                    </a:cubicBezTo>
                    <a:cubicBezTo>
                      <a:pt x="3848" y="178"/>
                      <a:pt x="3848" y="178"/>
                      <a:pt x="3848" y="178"/>
                    </a:cubicBezTo>
                    <a:cubicBezTo>
                      <a:pt x="4198" y="-37"/>
                      <a:pt x="4897" y="-37"/>
                      <a:pt x="5072" y="70"/>
                    </a:cubicBezTo>
                    <a:cubicBezTo>
                      <a:pt x="5684" y="285"/>
                      <a:pt x="6121" y="500"/>
                      <a:pt x="6471" y="715"/>
                    </a:cubicBezTo>
                    <a:cubicBezTo>
                      <a:pt x="6471" y="823"/>
                      <a:pt x="6471" y="823"/>
                      <a:pt x="6471" y="823"/>
                    </a:cubicBezTo>
                    <a:cubicBezTo>
                      <a:pt x="5859" y="1253"/>
                      <a:pt x="5859" y="1253"/>
                      <a:pt x="5859" y="1253"/>
                    </a:cubicBezTo>
                    <a:cubicBezTo>
                      <a:pt x="6034" y="2005"/>
                      <a:pt x="6034" y="2005"/>
                      <a:pt x="6034" y="2005"/>
                    </a:cubicBezTo>
                    <a:cubicBezTo>
                      <a:pt x="5597" y="2650"/>
                      <a:pt x="5597" y="2650"/>
                      <a:pt x="5597" y="2650"/>
                    </a:cubicBezTo>
                    <a:cubicBezTo>
                      <a:pt x="5072" y="5981"/>
                      <a:pt x="5072" y="5981"/>
                      <a:pt x="5072" y="5981"/>
                    </a:cubicBezTo>
                    <a:cubicBezTo>
                      <a:pt x="6734" y="1897"/>
                      <a:pt x="6734" y="1897"/>
                      <a:pt x="6734" y="1897"/>
                    </a:cubicBezTo>
                    <a:cubicBezTo>
                      <a:pt x="6734" y="1790"/>
                      <a:pt x="6734" y="1790"/>
                      <a:pt x="6734" y="1790"/>
                    </a:cubicBezTo>
                    <a:cubicBezTo>
                      <a:pt x="7171" y="930"/>
                      <a:pt x="7171" y="930"/>
                      <a:pt x="7171" y="930"/>
                    </a:cubicBezTo>
                    <a:cubicBezTo>
                      <a:pt x="7521" y="1145"/>
                      <a:pt x="7521" y="1145"/>
                      <a:pt x="7521" y="1145"/>
                    </a:cubicBezTo>
                    <a:cubicBezTo>
                      <a:pt x="7258" y="2112"/>
                      <a:pt x="7258" y="2112"/>
                      <a:pt x="7258" y="2112"/>
                    </a:cubicBezTo>
                    <a:cubicBezTo>
                      <a:pt x="7171" y="2220"/>
                      <a:pt x="7171" y="2220"/>
                      <a:pt x="7171" y="2220"/>
                    </a:cubicBezTo>
                    <a:cubicBezTo>
                      <a:pt x="5859" y="5659"/>
                      <a:pt x="5859" y="5659"/>
                      <a:pt x="5859" y="5659"/>
                    </a:cubicBezTo>
                    <a:cubicBezTo>
                      <a:pt x="7258" y="3617"/>
                      <a:pt x="7258" y="3617"/>
                      <a:pt x="7258" y="3617"/>
                    </a:cubicBezTo>
                    <a:cubicBezTo>
                      <a:pt x="7346" y="2757"/>
                      <a:pt x="7346" y="2757"/>
                      <a:pt x="7346" y="2757"/>
                    </a:cubicBezTo>
                    <a:cubicBezTo>
                      <a:pt x="7783" y="2542"/>
                      <a:pt x="7783" y="2542"/>
                      <a:pt x="7783" y="2542"/>
                    </a:cubicBezTo>
                    <a:cubicBezTo>
                      <a:pt x="7783" y="2542"/>
                      <a:pt x="7783" y="2650"/>
                      <a:pt x="7783" y="2650"/>
                    </a:cubicBezTo>
                    <a:cubicBezTo>
                      <a:pt x="8395" y="6841"/>
                      <a:pt x="8395" y="6841"/>
                      <a:pt x="8395" y="6841"/>
                    </a:cubicBezTo>
                    <a:cubicBezTo>
                      <a:pt x="8483" y="6948"/>
                      <a:pt x="8483" y="6948"/>
                      <a:pt x="8483" y="6948"/>
                    </a:cubicBezTo>
                    <a:cubicBezTo>
                      <a:pt x="9270" y="7593"/>
                      <a:pt x="9270" y="7593"/>
                      <a:pt x="9270" y="7593"/>
                    </a:cubicBezTo>
                    <a:cubicBezTo>
                      <a:pt x="10756" y="8775"/>
                      <a:pt x="10756" y="8775"/>
                      <a:pt x="10756" y="8775"/>
                    </a:cubicBezTo>
                    <a:cubicBezTo>
                      <a:pt x="10756" y="8775"/>
                      <a:pt x="10756" y="8775"/>
                      <a:pt x="10756" y="8882"/>
                    </a:cubicBezTo>
                    <a:cubicBezTo>
                      <a:pt x="14691" y="4799"/>
                      <a:pt x="14691" y="4799"/>
                      <a:pt x="14691" y="4799"/>
                    </a:cubicBezTo>
                    <a:cubicBezTo>
                      <a:pt x="14954" y="4584"/>
                      <a:pt x="15304" y="4584"/>
                      <a:pt x="15566" y="4799"/>
                    </a:cubicBezTo>
                    <a:cubicBezTo>
                      <a:pt x="21600" y="10924"/>
                      <a:pt x="21600" y="10924"/>
                      <a:pt x="21600" y="10924"/>
                    </a:cubicBezTo>
                    <a:cubicBezTo>
                      <a:pt x="21513" y="11139"/>
                      <a:pt x="21338" y="11139"/>
                      <a:pt x="21163" y="11139"/>
                    </a:cubicBezTo>
                    <a:cubicBezTo>
                      <a:pt x="20638" y="11139"/>
                      <a:pt x="20638" y="11139"/>
                      <a:pt x="20638" y="11139"/>
                    </a:cubicBezTo>
                    <a:cubicBezTo>
                      <a:pt x="10581" y="9205"/>
                      <a:pt x="10581" y="9205"/>
                      <a:pt x="10581" y="9205"/>
                    </a:cubicBezTo>
                    <a:cubicBezTo>
                      <a:pt x="10319" y="11139"/>
                      <a:pt x="10319" y="11139"/>
                      <a:pt x="10319" y="11139"/>
                    </a:cubicBezTo>
                    <a:cubicBezTo>
                      <a:pt x="9007" y="11139"/>
                      <a:pt x="9007" y="11139"/>
                      <a:pt x="9007" y="11139"/>
                    </a:cubicBezTo>
                    <a:cubicBezTo>
                      <a:pt x="8920" y="11139"/>
                      <a:pt x="8745" y="11139"/>
                      <a:pt x="8657" y="10924"/>
                    </a:cubicBezTo>
                    <a:cubicBezTo>
                      <a:pt x="8920" y="10709"/>
                      <a:pt x="8920" y="10709"/>
                      <a:pt x="8920" y="10709"/>
                    </a:cubicBezTo>
                    <a:cubicBezTo>
                      <a:pt x="7958" y="9850"/>
                      <a:pt x="7958" y="9850"/>
                      <a:pt x="7958" y="9850"/>
                    </a:cubicBezTo>
                    <a:cubicBezTo>
                      <a:pt x="7258" y="9097"/>
                      <a:pt x="7258" y="9097"/>
                      <a:pt x="7258" y="9097"/>
                    </a:cubicBezTo>
                    <a:cubicBezTo>
                      <a:pt x="6909" y="8775"/>
                      <a:pt x="6909" y="8775"/>
                      <a:pt x="6909" y="8775"/>
                    </a:cubicBezTo>
                    <a:cubicBezTo>
                      <a:pt x="6821" y="8775"/>
                      <a:pt x="6821" y="8775"/>
                      <a:pt x="6821" y="8775"/>
                    </a:cubicBezTo>
                    <a:cubicBezTo>
                      <a:pt x="6821" y="8775"/>
                      <a:pt x="6821" y="8775"/>
                      <a:pt x="6821" y="8775"/>
                    </a:cubicBezTo>
                    <a:cubicBezTo>
                      <a:pt x="6821" y="8775"/>
                      <a:pt x="6821" y="8775"/>
                      <a:pt x="6821" y="8775"/>
                    </a:cubicBezTo>
                    <a:cubicBezTo>
                      <a:pt x="6821" y="8775"/>
                      <a:pt x="6821" y="8775"/>
                      <a:pt x="6821" y="8775"/>
                    </a:cubicBezTo>
                    <a:cubicBezTo>
                      <a:pt x="5947" y="6948"/>
                      <a:pt x="6559" y="8238"/>
                      <a:pt x="6384" y="7808"/>
                    </a:cubicBezTo>
                    <a:cubicBezTo>
                      <a:pt x="6384" y="7808"/>
                      <a:pt x="6384" y="7808"/>
                      <a:pt x="6384" y="7808"/>
                    </a:cubicBezTo>
                    <a:cubicBezTo>
                      <a:pt x="6384" y="7808"/>
                      <a:pt x="6384" y="7808"/>
                      <a:pt x="6384" y="7808"/>
                    </a:cubicBezTo>
                    <a:cubicBezTo>
                      <a:pt x="6384" y="7700"/>
                      <a:pt x="6384" y="7700"/>
                      <a:pt x="6384" y="7700"/>
                    </a:cubicBezTo>
                    <a:cubicBezTo>
                      <a:pt x="6384" y="7378"/>
                      <a:pt x="6384" y="7378"/>
                      <a:pt x="6384" y="7378"/>
                    </a:cubicBezTo>
                    <a:cubicBezTo>
                      <a:pt x="6296" y="6841"/>
                      <a:pt x="6296" y="6841"/>
                      <a:pt x="6296" y="6841"/>
                    </a:cubicBezTo>
                    <a:cubicBezTo>
                      <a:pt x="6034" y="7808"/>
                      <a:pt x="5772" y="8775"/>
                      <a:pt x="5422" y="9850"/>
                    </a:cubicBezTo>
                    <a:cubicBezTo>
                      <a:pt x="5772" y="10602"/>
                      <a:pt x="6209" y="11784"/>
                      <a:pt x="6734" y="13073"/>
                    </a:cubicBezTo>
                    <a:cubicBezTo>
                      <a:pt x="7346" y="16727"/>
                      <a:pt x="7171" y="18984"/>
                      <a:pt x="7346" y="21348"/>
                    </a:cubicBezTo>
                    <a:cubicBezTo>
                      <a:pt x="5072" y="21563"/>
                      <a:pt x="5072" y="21563"/>
                      <a:pt x="5072" y="21563"/>
                    </a:cubicBezTo>
                    <a:cubicBezTo>
                      <a:pt x="4635" y="15438"/>
                      <a:pt x="4635" y="15438"/>
                      <a:pt x="4635" y="15438"/>
                    </a:cubicBezTo>
                    <a:cubicBezTo>
                      <a:pt x="4547" y="14578"/>
                      <a:pt x="4547" y="14578"/>
                      <a:pt x="4547" y="14578"/>
                    </a:cubicBezTo>
                    <a:cubicBezTo>
                      <a:pt x="4547" y="14685"/>
                      <a:pt x="4547" y="14578"/>
                      <a:pt x="4547" y="14578"/>
                    </a:cubicBezTo>
                    <a:cubicBezTo>
                      <a:pt x="4460" y="14363"/>
                      <a:pt x="4460" y="14363"/>
                      <a:pt x="4460" y="14363"/>
                    </a:cubicBezTo>
                    <a:cubicBezTo>
                      <a:pt x="3935" y="12966"/>
                      <a:pt x="3935" y="12966"/>
                      <a:pt x="3935" y="12966"/>
                    </a:cubicBezTo>
                    <a:cubicBezTo>
                      <a:pt x="3585" y="12106"/>
                      <a:pt x="3585" y="12106"/>
                      <a:pt x="3585" y="12106"/>
                    </a:cubicBezTo>
                    <a:cubicBezTo>
                      <a:pt x="3411" y="14685"/>
                      <a:pt x="3061" y="18876"/>
                      <a:pt x="2711" y="21456"/>
                    </a:cubicBezTo>
                    <a:cubicBezTo>
                      <a:pt x="525" y="21133"/>
                      <a:pt x="525" y="21133"/>
                      <a:pt x="525" y="21133"/>
                    </a:cubicBezTo>
                    <a:cubicBezTo>
                      <a:pt x="787" y="17264"/>
                      <a:pt x="1049" y="13611"/>
                      <a:pt x="1137" y="9742"/>
                    </a:cubicBezTo>
                    <a:cubicBezTo>
                      <a:pt x="874" y="9527"/>
                      <a:pt x="525" y="9312"/>
                      <a:pt x="175" y="9205"/>
                    </a:cubicBezTo>
                    <a:cubicBezTo>
                      <a:pt x="175" y="9097"/>
                      <a:pt x="175" y="9097"/>
                      <a:pt x="175" y="9097"/>
                    </a:cubicBezTo>
                    <a:cubicBezTo>
                      <a:pt x="700" y="7915"/>
                      <a:pt x="1137" y="6733"/>
                      <a:pt x="1662" y="5551"/>
                    </a:cubicBezTo>
                    <a:cubicBezTo>
                      <a:pt x="87" y="4047"/>
                      <a:pt x="87" y="4047"/>
                      <a:pt x="87" y="4047"/>
                    </a:cubicBezTo>
                    <a:cubicBezTo>
                      <a:pt x="0" y="3939"/>
                      <a:pt x="0" y="3939"/>
                      <a:pt x="0" y="3939"/>
                    </a:cubicBezTo>
                    <a:cubicBezTo>
                      <a:pt x="0" y="3939"/>
                      <a:pt x="0" y="3939"/>
                      <a:pt x="0" y="3939"/>
                    </a:cubicBezTo>
                    <a:cubicBezTo>
                      <a:pt x="0" y="3939"/>
                      <a:pt x="0" y="3939"/>
                      <a:pt x="0" y="3939"/>
                    </a:cubicBezTo>
                    <a:cubicBezTo>
                      <a:pt x="0" y="3939"/>
                      <a:pt x="0" y="3939"/>
                      <a:pt x="0" y="3939"/>
                    </a:cubicBezTo>
                    <a:cubicBezTo>
                      <a:pt x="0" y="3939"/>
                      <a:pt x="350" y="1145"/>
                      <a:pt x="262" y="1575"/>
                    </a:cubicBezTo>
                    <a:close/>
                  </a:path>
                </a:pathLst>
              </a:custGeom>
              <a:grpFill/>
              <a:ln w="12700" cap="flat">
                <a:noFill/>
                <a:miter lim="400000"/>
              </a:ln>
              <a:effectLst/>
            </p:spPr>
            <p:txBody>
              <a:bodyPr wrap="square" lIns="91439" tIns="91439" rIns="91439" bIns="91439" numCol="1" anchor="t">
                <a:noAutofit/>
              </a:bodyPr>
              <a:lstStyle/>
              <a:p>
                <a:endParaRPr dirty="0">
                  <a:latin typeface="+mn-ea"/>
                </a:endParaRPr>
              </a:p>
            </p:txBody>
          </p:sp>
          <p:sp>
            <p:nvSpPr>
              <p:cNvPr id="157" name="知鱼-25"/>
              <p:cNvSpPr/>
              <p:nvPr/>
            </p:nvSpPr>
            <p:spPr>
              <a:xfrm>
                <a:off x="6815154" y="5385880"/>
                <a:ext cx="237462" cy="138002"/>
              </a:xfrm>
              <a:custGeom>
                <a:avLst/>
                <a:gdLst/>
                <a:ahLst/>
                <a:cxnLst>
                  <a:cxn ang="0">
                    <a:pos x="wd2" y="hd2"/>
                  </a:cxn>
                  <a:cxn ang="5400000">
                    <a:pos x="wd2" y="hd2"/>
                  </a:cxn>
                  <a:cxn ang="10800000">
                    <a:pos x="wd2" y="hd2"/>
                  </a:cxn>
                  <a:cxn ang="16200000">
                    <a:pos x="wd2" y="hd2"/>
                  </a:cxn>
                </a:cxnLst>
                <a:rect l="0" t="0" r="r" b="b"/>
                <a:pathLst>
                  <a:path w="21600" h="21600" extrusionOk="0">
                    <a:moveTo>
                      <a:pt x="11576" y="14319"/>
                    </a:moveTo>
                    <a:cubicBezTo>
                      <a:pt x="21600" y="0"/>
                      <a:pt x="21600" y="0"/>
                      <a:pt x="21600" y="0"/>
                    </a:cubicBezTo>
                    <a:cubicBezTo>
                      <a:pt x="21600" y="19901"/>
                      <a:pt x="21600" y="19901"/>
                      <a:pt x="21600" y="19901"/>
                    </a:cubicBezTo>
                    <a:cubicBezTo>
                      <a:pt x="21600" y="20872"/>
                      <a:pt x="21176" y="21600"/>
                      <a:pt x="20612" y="21600"/>
                    </a:cubicBezTo>
                    <a:cubicBezTo>
                      <a:pt x="988" y="21600"/>
                      <a:pt x="988" y="21600"/>
                      <a:pt x="988" y="21600"/>
                    </a:cubicBezTo>
                    <a:cubicBezTo>
                      <a:pt x="424" y="21600"/>
                      <a:pt x="0" y="20872"/>
                      <a:pt x="0" y="19901"/>
                    </a:cubicBezTo>
                    <a:cubicBezTo>
                      <a:pt x="0" y="0"/>
                      <a:pt x="0" y="0"/>
                      <a:pt x="0" y="0"/>
                    </a:cubicBezTo>
                    <a:cubicBezTo>
                      <a:pt x="10165" y="14319"/>
                      <a:pt x="10165" y="14319"/>
                      <a:pt x="10165" y="14319"/>
                    </a:cubicBezTo>
                    <a:cubicBezTo>
                      <a:pt x="10588" y="14804"/>
                      <a:pt x="11153" y="14804"/>
                      <a:pt x="11576" y="14319"/>
                    </a:cubicBezTo>
                    <a:close/>
                    <a:moveTo>
                      <a:pt x="15529" y="12135"/>
                    </a:moveTo>
                    <a:cubicBezTo>
                      <a:pt x="20188" y="19901"/>
                      <a:pt x="20188" y="19901"/>
                      <a:pt x="20188" y="19901"/>
                    </a:cubicBezTo>
                    <a:cubicBezTo>
                      <a:pt x="20329" y="20144"/>
                      <a:pt x="20329" y="20144"/>
                      <a:pt x="20471" y="20144"/>
                    </a:cubicBezTo>
                    <a:cubicBezTo>
                      <a:pt x="20612" y="20144"/>
                      <a:pt x="20612" y="20144"/>
                      <a:pt x="20753" y="19901"/>
                    </a:cubicBezTo>
                    <a:cubicBezTo>
                      <a:pt x="20894" y="19658"/>
                      <a:pt x="20753" y="19416"/>
                      <a:pt x="20753" y="19173"/>
                    </a:cubicBezTo>
                    <a:cubicBezTo>
                      <a:pt x="15953" y="11407"/>
                      <a:pt x="15953" y="11407"/>
                      <a:pt x="15953" y="11407"/>
                    </a:cubicBezTo>
                    <a:cubicBezTo>
                      <a:pt x="15812" y="11164"/>
                      <a:pt x="15671" y="11164"/>
                      <a:pt x="15529" y="11407"/>
                    </a:cubicBezTo>
                    <a:cubicBezTo>
                      <a:pt x="15388" y="11649"/>
                      <a:pt x="15388" y="11892"/>
                      <a:pt x="15529" y="12135"/>
                    </a:cubicBezTo>
                    <a:close/>
                    <a:moveTo>
                      <a:pt x="6212" y="11407"/>
                    </a:moveTo>
                    <a:cubicBezTo>
                      <a:pt x="6071" y="11164"/>
                      <a:pt x="5929" y="11164"/>
                      <a:pt x="5788" y="11407"/>
                    </a:cubicBezTo>
                    <a:cubicBezTo>
                      <a:pt x="988" y="19173"/>
                      <a:pt x="988" y="19173"/>
                      <a:pt x="988" y="19173"/>
                    </a:cubicBezTo>
                    <a:cubicBezTo>
                      <a:pt x="847" y="19416"/>
                      <a:pt x="847" y="19658"/>
                      <a:pt x="988" y="19901"/>
                    </a:cubicBezTo>
                    <a:cubicBezTo>
                      <a:pt x="1129" y="20144"/>
                      <a:pt x="1129" y="20144"/>
                      <a:pt x="1271" y="20144"/>
                    </a:cubicBezTo>
                    <a:cubicBezTo>
                      <a:pt x="1271" y="20144"/>
                      <a:pt x="1412" y="20144"/>
                      <a:pt x="1412" y="19901"/>
                    </a:cubicBezTo>
                    <a:cubicBezTo>
                      <a:pt x="6212" y="12135"/>
                      <a:pt x="6212" y="12135"/>
                      <a:pt x="6212" y="12135"/>
                    </a:cubicBezTo>
                    <a:cubicBezTo>
                      <a:pt x="6353" y="11892"/>
                      <a:pt x="6353" y="11649"/>
                      <a:pt x="6212" y="11407"/>
                    </a:cubicBezTo>
                    <a:close/>
                  </a:path>
                </a:pathLst>
              </a:custGeom>
              <a:grpFill/>
              <a:ln w="12700" cap="flat">
                <a:noFill/>
                <a:miter lim="400000"/>
              </a:ln>
              <a:effectLst/>
            </p:spPr>
            <p:txBody>
              <a:bodyPr wrap="square" lIns="91439" tIns="91439" rIns="91439" bIns="91439" numCol="1" anchor="t">
                <a:noAutofit/>
              </a:bodyPr>
              <a:lstStyle/>
              <a:p>
                <a:endParaRPr dirty="0">
                  <a:latin typeface="+mn-ea"/>
                </a:endParaRPr>
              </a:p>
            </p:txBody>
          </p:sp>
          <p:sp>
            <p:nvSpPr>
              <p:cNvPr id="158" name="知鱼-26"/>
              <p:cNvSpPr/>
              <p:nvPr/>
            </p:nvSpPr>
            <p:spPr>
              <a:xfrm>
                <a:off x="6874830" y="5383394"/>
                <a:ext cx="133126" cy="34812"/>
              </a:xfrm>
              <a:custGeom>
                <a:avLst/>
                <a:gdLst/>
                <a:ahLst/>
                <a:cxnLst>
                  <a:cxn ang="0">
                    <a:pos x="wd2" y="hd2"/>
                  </a:cxn>
                  <a:cxn ang="5400000">
                    <a:pos x="wd2" y="hd2"/>
                  </a:cxn>
                  <a:cxn ang="10800000">
                    <a:pos x="wd2" y="hd2"/>
                  </a:cxn>
                  <a:cxn ang="16200000">
                    <a:pos x="wd2" y="hd2"/>
                  </a:cxn>
                </a:cxnLst>
                <a:rect l="0" t="0" r="r" b="b"/>
                <a:pathLst>
                  <a:path w="21416" h="21600" extrusionOk="0">
                    <a:moveTo>
                      <a:pt x="1256" y="0"/>
                    </a:moveTo>
                    <a:cubicBezTo>
                      <a:pt x="20595" y="12764"/>
                      <a:pt x="20595" y="12764"/>
                      <a:pt x="20595" y="12764"/>
                    </a:cubicBezTo>
                    <a:cubicBezTo>
                      <a:pt x="21098" y="13745"/>
                      <a:pt x="21600" y="15709"/>
                      <a:pt x="21349" y="17673"/>
                    </a:cubicBezTo>
                    <a:cubicBezTo>
                      <a:pt x="21349" y="19636"/>
                      <a:pt x="20847" y="21600"/>
                      <a:pt x="20344" y="21600"/>
                    </a:cubicBezTo>
                    <a:cubicBezTo>
                      <a:pt x="20344" y="21600"/>
                      <a:pt x="20344" y="21600"/>
                      <a:pt x="20344" y="20618"/>
                    </a:cubicBezTo>
                    <a:cubicBezTo>
                      <a:pt x="1005" y="7855"/>
                      <a:pt x="1005" y="7855"/>
                      <a:pt x="1005" y="7855"/>
                    </a:cubicBezTo>
                    <a:cubicBezTo>
                      <a:pt x="251" y="7855"/>
                      <a:pt x="0" y="5891"/>
                      <a:pt x="0" y="3927"/>
                    </a:cubicBezTo>
                    <a:cubicBezTo>
                      <a:pt x="251" y="982"/>
                      <a:pt x="753" y="0"/>
                      <a:pt x="1256" y="0"/>
                    </a:cubicBezTo>
                    <a:close/>
                  </a:path>
                </a:pathLst>
              </a:custGeom>
              <a:grpFill/>
              <a:ln w="12700" cap="flat">
                <a:noFill/>
                <a:miter lim="400000"/>
              </a:ln>
              <a:effectLst/>
            </p:spPr>
            <p:txBody>
              <a:bodyPr wrap="square" lIns="91439" tIns="91439" rIns="91439" bIns="91439" numCol="1" anchor="t">
                <a:noAutofit/>
              </a:bodyPr>
              <a:lstStyle/>
              <a:p>
                <a:endParaRPr dirty="0">
                  <a:latin typeface="+mn-ea"/>
                </a:endParaRPr>
              </a:p>
            </p:txBody>
          </p:sp>
          <p:sp>
            <p:nvSpPr>
              <p:cNvPr id="159" name="知鱼-27"/>
              <p:cNvSpPr/>
              <p:nvPr/>
            </p:nvSpPr>
            <p:spPr>
              <a:xfrm>
                <a:off x="6871101" y="5409412"/>
                <a:ext cx="105677" cy="28685"/>
              </a:xfrm>
              <a:custGeom>
                <a:avLst/>
                <a:gdLst/>
                <a:ahLst/>
                <a:cxnLst>
                  <a:cxn ang="0">
                    <a:pos x="wd2" y="hd2"/>
                  </a:cxn>
                  <a:cxn ang="5400000">
                    <a:pos x="wd2" y="hd2"/>
                  </a:cxn>
                  <a:cxn ang="10800000">
                    <a:pos x="wd2" y="hd2"/>
                  </a:cxn>
                  <a:cxn ang="16200000">
                    <a:pos x="wd2" y="hd2"/>
                  </a:cxn>
                </a:cxnLst>
                <a:rect l="0" t="0" r="r" b="b"/>
                <a:pathLst>
                  <a:path w="21600" h="20766" extrusionOk="0">
                    <a:moveTo>
                      <a:pt x="0" y="3713"/>
                    </a:moveTo>
                    <a:cubicBezTo>
                      <a:pt x="318" y="1440"/>
                      <a:pt x="953" y="-834"/>
                      <a:pt x="1588" y="303"/>
                    </a:cubicBezTo>
                    <a:cubicBezTo>
                      <a:pt x="20647" y="11671"/>
                      <a:pt x="20647" y="11671"/>
                      <a:pt x="20647" y="11671"/>
                    </a:cubicBezTo>
                    <a:cubicBezTo>
                      <a:pt x="21282" y="11671"/>
                      <a:pt x="21600" y="13945"/>
                      <a:pt x="21600" y="16219"/>
                    </a:cubicBezTo>
                    <a:cubicBezTo>
                      <a:pt x="21600" y="18492"/>
                      <a:pt x="20965" y="20766"/>
                      <a:pt x="20329" y="20766"/>
                    </a:cubicBezTo>
                    <a:cubicBezTo>
                      <a:pt x="20329" y="20766"/>
                      <a:pt x="20012" y="20766"/>
                      <a:pt x="20012" y="20766"/>
                    </a:cubicBezTo>
                    <a:cubicBezTo>
                      <a:pt x="1271" y="9398"/>
                      <a:pt x="1271" y="9398"/>
                      <a:pt x="1271" y="9398"/>
                    </a:cubicBezTo>
                    <a:cubicBezTo>
                      <a:pt x="318" y="8261"/>
                      <a:pt x="0" y="5987"/>
                      <a:pt x="0" y="3713"/>
                    </a:cubicBezTo>
                    <a:close/>
                  </a:path>
                </a:pathLst>
              </a:custGeom>
              <a:grpFill/>
              <a:ln w="12700" cap="flat">
                <a:noFill/>
                <a:miter lim="400000"/>
              </a:ln>
              <a:effectLst/>
            </p:spPr>
            <p:txBody>
              <a:bodyPr wrap="square" lIns="91439" tIns="91439" rIns="91439" bIns="91439" numCol="1" anchor="t">
                <a:noAutofit/>
              </a:bodyPr>
              <a:lstStyle/>
              <a:p>
                <a:endParaRPr dirty="0">
                  <a:latin typeface="+mn-ea"/>
                </a:endParaRPr>
              </a:p>
            </p:txBody>
          </p:sp>
          <p:sp>
            <p:nvSpPr>
              <p:cNvPr id="160" name="知鱼-28"/>
              <p:cNvSpPr/>
              <p:nvPr/>
            </p:nvSpPr>
            <p:spPr>
              <a:xfrm>
                <a:off x="6904566" y="5441826"/>
                <a:ext cx="48590" cy="18649"/>
              </a:xfrm>
              <a:custGeom>
                <a:avLst/>
                <a:gdLst/>
                <a:ahLst/>
                <a:cxnLst>
                  <a:cxn ang="0">
                    <a:pos x="wd2" y="hd2"/>
                  </a:cxn>
                  <a:cxn ang="5400000">
                    <a:pos x="wd2" y="hd2"/>
                  </a:cxn>
                  <a:cxn ang="10800000">
                    <a:pos x="wd2" y="hd2"/>
                  </a:cxn>
                  <a:cxn ang="16200000">
                    <a:pos x="wd2" y="hd2"/>
                  </a:cxn>
                </a:cxnLst>
                <a:rect l="0" t="0" r="r" b="b"/>
                <a:pathLst>
                  <a:path w="21105" h="21600" extrusionOk="0">
                    <a:moveTo>
                      <a:pt x="18405" y="5400"/>
                    </a:moveTo>
                    <a:cubicBezTo>
                      <a:pt x="19755" y="7200"/>
                      <a:pt x="21105" y="10800"/>
                      <a:pt x="21105" y="14400"/>
                    </a:cubicBezTo>
                    <a:cubicBezTo>
                      <a:pt x="20430" y="18000"/>
                      <a:pt x="19755" y="21600"/>
                      <a:pt x="18405" y="21600"/>
                    </a:cubicBezTo>
                    <a:cubicBezTo>
                      <a:pt x="17730" y="21600"/>
                      <a:pt x="17730" y="21600"/>
                      <a:pt x="17730" y="21600"/>
                    </a:cubicBezTo>
                    <a:cubicBezTo>
                      <a:pt x="2205" y="14400"/>
                      <a:pt x="2205" y="14400"/>
                      <a:pt x="2205" y="14400"/>
                    </a:cubicBezTo>
                    <a:cubicBezTo>
                      <a:pt x="855" y="14400"/>
                      <a:pt x="-495" y="10800"/>
                      <a:pt x="180" y="5400"/>
                    </a:cubicBezTo>
                    <a:cubicBezTo>
                      <a:pt x="180" y="1800"/>
                      <a:pt x="1530" y="0"/>
                      <a:pt x="2880" y="0"/>
                    </a:cubicBezTo>
                    <a:lnTo>
                      <a:pt x="18405" y="5400"/>
                    </a:lnTo>
                    <a:close/>
                  </a:path>
                </a:pathLst>
              </a:custGeom>
              <a:grpFill/>
              <a:ln w="12700" cap="flat">
                <a:noFill/>
                <a:miter lim="400000"/>
              </a:ln>
              <a:effectLst/>
            </p:spPr>
            <p:txBody>
              <a:bodyPr wrap="square" lIns="91439" tIns="91439" rIns="91439" bIns="91439" numCol="1" anchor="t">
                <a:noAutofit/>
              </a:bodyPr>
              <a:lstStyle/>
              <a:p>
                <a:endParaRPr dirty="0">
                  <a:latin typeface="+mn-ea"/>
                </a:endParaRPr>
              </a:p>
            </p:txBody>
          </p:sp>
        </p:grpSp>
        <p:grpSp>
          <p:nvGrpSpPr>
            <p:cNvPr id="112" name="组合 111"/>
            <p:cNvGrpSpPr/>
            <p:nvPr/>
          </p:nvGrpSpPr>
          <p:grpSpPr>
            <a:xfrm>
              <a:off x="7800541" y="3699424"/>
              <a:ext cx="208708" cy="207942"/>
              <a:chOff x="5823037" y="5185716"/>
              <a:chExt cx="339410" cy="338165"/>
            </a:xfrm>
            <a:solidFill>
              <a:schemeClr val="accent4"/>
            </a:solidFill>
          </p:grpSpPr>
          <p:sp>
            <p:nvSpPr>
              <p:cNvPr id="153" name="知鱼-29"/>
              <p:cNvSpPr/>
              <p:nvPr/>
            </p:nvSpPr>
            <p:spPr>
              <a:xfrm>
                <a:off x="5823037" y="5185716"/>
                <a:ext cx="329462" cy="330706"/>
              </a:xfrm>
              <a:custGeom>
                <a:avLst/>
                <a:gdLst/>
                <a:ahLst/>
                <a:cxnLst>
                  <a:cxn ang="0">
                    <a:pos x="wd2" y="hd2"/>
                  </a:cxn>
                  <a:cxn ang="5400000">
                    <a:pos x="wd2" y="hd2"/>
                  </a:cxn>
                  <a:cxn ang="10800000">
                    <a:pos x="wd2" y="hd2"/>
                  </a:cxn>
                  <a:cxn ang="16200000">
                    <a:pos x="wd2" y="hd2"/>
                  </a:cxn>
                </a:cxnLst>
                <a:rect l="0" t="0" r="r" b="b"/>
                <a:pathLst>
                  <a:path w="21600" h="21600" extrusionOk="0">
                    <a:moveTo>
                      <a:pt x="11875" y="17015"/>
                    </a:moveTo>
                    <a:cubicBezTo>
                      <a:pt x="11568" y="17015"/>
                      <a:pt x="11363" y="17015"/>
                      <a:pt x="11056" y="17015"/>
                    </a:cubicBezTo>
                    <a:cubicBezTo>
                      <a:pt x="7678" y="17219"/>
                      <a:pt x="4709" y="14570"/>
                      <a:pt x="4607" y="11106"/>
                    </a:cubicBezTo>
                    <a:cubicBezTo>
                      <a:pt x="4504" y="9475"/>
                      <a:pt x="5016" y="7845"/>
                      <a:pt x="6142" y="6623"/>
                    </a:cubicBezTo>
                    <a:cubicBezTo>
                      <a:pt x="7268" y="5400"/>
                      <a:pt x="8804" y="4687"/>
                      <a:pt x="10442" y="4585"/>
                    </a:cubicBezTo>
                    <a:cubicBezTo>
                      <a:pt x="10544" y="4585"/>
                      <a:pt x="10646" y="4585"/>
                      <a:pt x="10749" y="4585"/>
                    </a:cubicBezTo>
                    <a:cubicBezTo>
                      <a:pt x="14025" y="4585"/>
                      <a:pt x="16789" y="7132"/>
                      <a:pt x="16993" y="10494"/>
                    </a:cubicBezTo>
                    <a:cubicBezTo>
                      <a:pt x="16993" y="10902"/>
                      <a:pt x="16993" y="11309"/>
                      <a:pt x="16891" y="11717"/>
                    </a:cubicBezTo>
                    <a:cubicBezTo>
                      <a:pt x="19143" y="13857"/>
                      <a:pt x="19143" y="13857"/>
                      <a:pt x="19143" y="13857"/>
                    </a:cubicBezTo>
                    <a:cubicBezTo>
                      <a:pt x="19245" y="13449"/>
                      <a:pt x="19450" y="12940"/>
                      <a:pt x="19553" y="12430"/>
                    </a:cubicBezTo>
                    <a:cubicBezTo>
                      <a:pt x="21600" y="12023"/>
                      <a:pt x="21600" y="12023"/>
                      <a:pt x="21600" y="12023"/>
                    </a:cubicBezTo>
                    <a:cubicBezTo>
                      <a:pt x="21600" y="11411"/>
                      <a:pt x="21600" y="11411"/>
                      <a:pt x="21600" y="11411"/>
                    </a:cubicBezTo>
                    <a:cubicBezTo>
                      <a:pt x="21498" y="9883"/>
                      <a:pt x="21498" y="9883"/>
                      <a:pt x="21498" y="9883"/>
                    </a:cubicBezTo>
                    <a:cubicBezTo>
                      <a:pt x="21395" y="9374"/>
                      <a:pt x="21395" y="9374"/>
                      <a:pt x="21395" y="9374"/>
                    </a:cubicBezTo>
                    <a:cubicBezTo>
                      <a:pt x="19450" y="9170"/>
                      <a:pt x="19450" y="9170"/>
                      <a:pt x="19450" y="9170"/>
                    </a:cubicBezTo>
                    <a:cubicBezTo>
                      <a:pt x="19450" y="8660"/>
                      <a:pt x="19245" y="8253"/>
                      <a:pt x="19143" y="7845"/>
                    </a:cubicBezTo>
                    <a:cubicBezTo>
                      <a:pt x="20679" y="6419"/>
                      <a:pt x="20679" y="6419"/>
                      <a:pt x="20679" y="6419"/>
                    </a:cubicBezTo>
                    <a:cubicBezTo>
                      <a:pt x="20372" y="5909"/>
                      <a:pt x="20372" y="5909"/>
                      <a:pt x="20372" y="5909"/>
                    </a:cubicBezTo>
                    <a:cubicBezTo>
                      <a:pt x="19553" y="4687"/>
                      <a:pt x="19553" y="4687"/>
                      <a:pt x="19553" y="4687"/>
                    </a:cubicBezTo>
                    <a:cubicBezTo>
                      <a:pt x="19245" y="4279"/>
                      <a:pt x="19245" y="4279"/>
                      <a:pt x="19245" y="4279"/>
                    </a:cubicBezTo>
                    <a:cubicBezTo>
                      <a:pt x="17505" y="4992"/>
                      <a:pt x="17505" y="4992"/>
                      <a:pt x="17505" y="4992"/>
                    </a:cubicBezTo>
                    <a:cubicBezTo>
                      <a:pt x="17198" y="4687"/>
                      <a:pt x="16891" y="4381"/>
                      <a:pt x="16584" y="4075"/>
                    </a:cubicBezTo>
                    <a:cubicBezTo>
                      <a:pt x="17198" y="2038"/>
                      <a:pt x="17198" y="2038"/>
                      <a:pt x="17198" y="2038"/>
                    </a:cubicBezTo>
                    <a:cubicBezTo>
                      <a:pt x="16686" y="1834"/>
                      <a:pt x="16686" y="1834"/>
                      <a:pt x="16686" y="1834"/>
                    </a:cubicBezTo>
                    <a:cubicBezTo>
                      <a:pt x="15355" y="1121"/>
                      <a:pt x="15355" y="1121"/>
                      <a:pt x="15355" y="1121"/>
                    </a:cubicBezTo>
                    <a:cubicBezTo>
                      <a:pt x="14844" y="917"/>
                      <a:pt x="14844" y="917"/>
                      <a:pt x="14844" y="917"/>
                    </a:cubicBezTo>
                    <a:cubicBezTo>
                      <a:pt x="13718" y="2343"/>
                      <a:pt x="13718" y="2343"/>
                      <a:pt x="13718" y="2343"/>
                    </a:cubicBezTo>
                    <a:cubicBezTo>
                      <a:pt x="13308" y="2242"/>
                      <a:pt x="12796" y="2140"/>
                      <a:pt x="12387" y="2038"/>
                    </a:cubicBezTo>
                    <a:cubicBezTo>
                      <a:pt x="11977" y="0"/>
                      <a:pt x="11977" y="0"/>
                      <a:pt x="11977" y="0"/>
                    </a:cubicBezTo>
                    <a:cubicBezTo>
                      <a:pt x="11363" y="102"/>
                      <a:pt x="11363" y="102"/>
                      <a:pt x="11363" y="102"/>
                    </a:cubicBezTo>
                    <a:cubicBezTo>
                      <a:pt x="9930" y="102"/>
                      <a:pt x="9930" y="102"/>
                      <a:pt x="9930" y="102"/>
                    </a:cubicBezTo>
                    <a:cubicBezTo>
                      <a:pt x="9316" y="204"/>
                      <a:pt x="9316" y="204"/>
                      <a:pt x="9316" y="204"/>
                    </a:cubicBezTo>
                    <a:cubicBezTo>
                      <a:pt x="9111" y="2038"/>
                      <a:pt x="9111" y="2038"/>
                      <a:pt x="9111" y="2038"/>
                    </a:cubicBezTo>
                    <a:cubicBezTo>
                      <a:pt x="8599" y="2140"/>
                      <a:pt x="8190" y="2242"/>
                      <a:pt x="7780" y="2445"/>
                    </a:cubicBezTo>
                    <a:cubicBezTo>
                      <a:pt x="6347" y="917"/>
                      <a:pt x="6347" y="917"/>
                      <a:pt x="6347" y="917"/>
                    </a:cubicBezTo>
                    <a:cubicBezTo>
                      <a:pt x="5937" y="1223"/>
                      <a:pt x="5937" y="1223"/>
                      <a:pt x="5937" y="1223"/>
                    </a:cubicBezTo>
                    <a:cubicBezTo>
                      <a:pt x="4607" y="2038"/>
                      <a:pt x="4607" y="2038"/>
                      <a:pt x="4607" y="2038"/>
                    </a:cubicBezTo>
                    <a:cubicBezTo>
                      <a:pt x="4197" y="2343"/>
                      <a:pt x="4197" y="2343"/>
                      <a:pt x="4197" y="2343"/>
                    </a:cubicBezTo>
                    <a:cubicBezTo>
                      <a:pt x="4914" y="4075"/>
                      <a:pt x="4914" y="4075"/>
                      <a:pt x="4914" y="4075"/>
                    </a:cubicBezTo>
                    <a:cubicBezTo>
                      <a:pt x="4709" y="4279"/>
                      <a:pt x="4402" y="4585"/>
                      <a:pt x="4197" y="4891"/>
                    </a:cubicBezTo>
                    <a:cubicBezTo>
                      <a:pt x="4095" y="4891"/>
                      <a:pt x="3992" y="4992"/>
                      <a:pt x="3992" y="5094"/>
                    </a:cubicBezTo>
                    <a:cubicBezTo>
                      <a:pt x="1945" y="4381"/>
                      <a:pt x="1945" y="4381"/>
                      <a:pt x="1945" y="4381"/>
                    </a:cubicBezTo>
                    <a:cubicBezTo>
                      <a:pt x="1740" y="4891"/>
                      <a:pt x="1740" y="4891"/>
                      <a:pt x="1740" y="4891"/>
                    </a:cubicBezTo>
                    <a:cubicBezTo>
                      <a:pt x="1024" y="6215"/>
                      <a:pt x="1024" y="6215"/>
                      <a:pt x="1024" y="6215"/>
                    </a:cubicBezTo>
                    <a:cubicBezTo>
                      <a:pt x="819" y="6725"/>
                      <a:pt x="819" y="6725"/>
                      <a:pt x="819" y="6725"/>
                    </a:cubicBezTo>
                    <a:cubicBezTo>
                      <a:pt x="2355" y="7845"/>
                      <a:pt x="2355" y="7845"/>
                      <a:pt x="2355" y="7845"/>
                    </a:cubicBezTo>
                    <a:cubicBezTo>
                      <a:pt x="2252" y="8355"/>
                      <a:pt x="2150" y="8762"/>
                      <a:pt x="2047" y="9170"/>
                    </a:cubicBezTo>
                    <a:cubicBezTo>
                      <a:pt x="0" y="9679"/>
                      <a:pt x="0" y="9679"/>
                      <a:pt x="0" y="9679"/>
                    </a:cubicBezTo>
                    <a:cubicBezTo>
                      <a:pt x="0" y="10189"/>
                      <a:pt x="0" y="10189"/>
                      <a:pt x="0" y="10189"/>
                    </a:cubicBezTo>
                    <a:cubicBezTo>
                      <a:pt x="102" y="11717"/>
                      <a:pt x="102" y="11717"/>
                      <a:pt x="102" y="11717"/>
                    </a:cubicBezTo>
                    <a:cubicBezTo>
                      <a:pt x="102" y="12226"/>
                      <a:pt x="102" y="12226"/>
                      <a:pt x="102" y="12226"/>
                    </a:cubicBezTo>
                    <a:cubicBezTo>
                      <a:pt x="2047" y="12430"/>
                      <a:pt x="2047" y="12430"/>
                      <a:pt x="2047" y="12430"/>
                    </a:cubicBezTo>
                    <a:cubicBezTo>
                      <a:pt x="2150" y="12940"/>
                      <a:pt x="2252" y="13347"/>
                      <a:pt x="2355" y="13755"/>
                    </a:cubicBezTo>
                    <a:cubicBezTo>
                      <a:pt x="819" y="15181"/>
                      <a:pt x="819" y="15181"/>
                      <a:pt x="819" y="15181"/>
                    </a:cubicBezTo>
                    <a:cubicBezTo>
                      <a:pt x="1126" y="15691"/>
                      <a:pt x="1126" y="15691"/>
                      <a:pt x="1126" y="15691"/>
                    </a:cubicBezTo>
                    <a:cubicBezTo>
                      <a:pt x="1945" y="16913"/>
                      <a:pt x="1945" y="16913"/>
                      <a:pt x="1945" y="16913"/>
                    </a:cubicBezTo>
                    <a:cubicBezTo>
                      <a:pt x="2252" y="17423"/>
                      <a:pt x="2252" y="17423"/>
                      <a:pt x="2252" y="17423"/>
                    </a:cubicBezTo>
                    <a:cubicBezTo>
                      <a:pt x="3992" y="16608"/>
                      <a:pt x="3992" y="16608"/>
                      <a:pt x="3992" y="16608"/>
                    </a:cubicBezTo>
                    <a:cubicBezTo>
                      <a:pt x="4300" y="16913"/>
                      <a:pt x="4607" y="17321"/>
                      <a:pt x="5016" y="17626"/>
                    </a:cubicBezTo>
                    <a:cubicBezTo>
                      <a:pt x="4300" y="19562"/>
                      <a:pt x="4300" y="19562"/>
                      <a:pt x="4300" y="19562"/>
                    </a:cubicBezTo>
                    <a:cubicBezTo>
                      <a:pt x="4811" y="19766"/>
                      <a:pt x="4811" y="19766"/>
                      <a:pt x="4811" y="19766"/>
                    </a:cubicBezTo>
                    <a:cubicBezTo>
                      <a:pt x="6142" y="20479"/>
                      <a:pt x="6142" y="20479"/>
                      <a:pt x="6142" y="20479"/>
                    </a:cubicBezTo>
                    <a:cubicBezTo>
                      <a:pt x="6654" y="20785"/>
                      <a:pt x="6654" y="20785"/>
                      <a:pt x="6654" y="20785"/>
                    </a:cubicBezTo>
                    <a:cubicBezTo>
                      <a:pt x="7780" y="19257"/>
                      <a:pt x="7780" y="19257"/>
                      <a:pt x="7780" y="19257"/>
                    </a:cubicBezTo>
                    <a:cubicBezTo>
                      <a:pt x="8292" y="19358"/>
                      <a:pt x="8701" y="19460"/>
                      <a:pt x="9213" y="19562"/>
                    </a:cubicBezTo>
                    <a:cubicBezTo>
                      <a:pt x="9623" y="21600"/>
                      <a:pt x="9623" y="21600"/>
                      <a:pt x="9623" y="21600"/>
                    </a:cubicBezTo>
                    <a:cubicBezTo>
                      <a:pt x="10135" y="21498"/>
                      <a:pt x="10135" y="21498"/>
                      <a:pt x="10135" y="21498"/>
                    </a:cubicBezTo>
                    <a:cubicBezTo>
                      <a:pt x="11670" y="21498"/>
                      <a:pt x="11670" y="21498"/>
                      <a:pt x="11670" y="21498"/>
                    </a:cubicBezTo>
                    <a:cubicBezTo>
                      <a:pt x="12284" y="21396"/>
                      <a:pt x="12284" y="21396"/>
                      <a:pt x="12284" y="21396"/>
                    </a:cubicBezTo>
                    <a:cubicBezTo>
                      <a:pt x="12387" y="19562"/>
                      <a:pt x="12387" y="19562"/>
                      <a:pt x="12387" y="19562"/>
                    </a:cubicBezTo>
                    <a:cubicBezTo>
                      <a:pt x="13001" y="19460"/>
                      <a:pt x="13513" y="19358"/>
                      <a:pt x="13922" y="19155"/>
                    </a:cubicBezTo>
                    <a:lnTo>
                      <a:pt x="11875" y="17015"/>
                    </a:lnTo>
                    <a:close/>
                  </a:path>
                </a:pathLst>
              </a:custGeom>
              <a:grpFill/>
              <a:ln w="12700" cap="flat">
                <a:noFill/>
                <a:miter lim="400000"/>
              </a:ln>
              <a:effectLst/>
            </p:spPr>
            <p:txBody>
              <a:bodyPr wrap="square" lIns="91439" tIns="91439" rIns="91439" bIns="91439" numCol="1" anchor="t">
                <a:noAutofit/>
              </a:bodyPr>
              <a:lstStyle/>
              <a:p>
                <a:endParaRPr dirty="0">
                  <a:latin typeface="+mn-ea"/>
                </a:endParaRPr>
              </a:p>
            </p:txBody>
          </p:sp>
          <p:sp>
            <p:nvSpPr>
              <p:cNvPr id="154" name="知鱼-30"/>
              <p:cNvSpPr/>
              <p:nvPr/>
            </p:nvSpPr>
            <p:spPr>
              <a:xfrm>
                <a:off x="5920956" y="5282897"/>
                <a:ext cx="241491" cy="240984"/>
              </a:xfrm>
              <a:custGeom>
                <a:avLst/>
                <a:gdLst/>
                <a:ahLst/>
                <a:cxnLst>
                  <a:cxn ang="0">
                    <a:pos x="wd2" y="hd2"/>
                  </a:cxn>
                  <a:cxn ang="5400000">
                    <a:pos x="wd2" y="hd2"/>
                  </a:cxn>
                  <a:cxn ang="10800000">
                    <a:pos x="wd2" y="hd2"/>
                  </a:cxn>
                  <a:cxn ang="16200000">
                    <a:pos x="wd2" y="hd2"/>
                  </a:cxn>
                </a:cxnLst>
                <a:rect l="0" t="0" r="r" b="b"/>
                <a:pathLst>
                  <a:path w="21190" h="21145" extrusionOk="0">
                    <a:moveTo>
                      <a:pt x="21190" y="17454"/>
                    </a:moveTo>
                    <a:cubicBezTo>
                      <a:pt x="21190" y="17044"/>
                      <a:pt x="20917" y="16360"/>
                      <a:pt x="20643" y="16087"/>
                    </a:cubicBezTo>
                    <a:cubicBezTo>
                      <a:pt x="17636" y="13079"/>
                      <a:pt x="14491" y="10072"/>
                      <a:pt x="11347" y="7064"/>
                    </a:cubicBezTo>
                    <a:cubicBezTo>
                      <a:pt x="11757" y="5287"/>
                      <a:pt x="11347" y="3099"/>
                      <a:pt x="9843" y="1732"/>
                    </a:cubicBezTo>
                    <a:cubicBezTo>
                      <a:pt x="8203" y="-45"/>
                      <a:pt x="5742" y="-455"/>
                      <a:pt x="3555" y="502"/>
                    </a:cubicBezTo>
                    <a:cubicBezTo>
                      <a:pt x="6836" y="3646"/>
                      <a:pt x="6836" y="3646"/>
                      <a:pt x="6836" y="3646"/>
                    </a:cubicBezTo>
                    <a:cubicBezTo>
                      <a:pt x="7109" y="3920"/>
                      <a:pt x="7109" y="4330"/>
                      <a:pt x="6836" y="4603"/>
                    </a:cubicBezTo>
                    <a:cubicBezTo>
                      <a:pt x="4648" y="6791"/>
                      <a:pt x="4648" y="6791"/>
                      <a:pt x="4648" y="6791"/>
                    </a:cubicBezTo>
                    <a:cubicBezTo>
                      <a:pt x="4375" y="7064"/>
                      <a:pt x="3828" y="7064"/>
                      <a:pt x="3555" y="6791"/>
                    </a:cubicBezTo>
                    <a:cubicBezTo>
                      <a:pt x="410" y="3646"/>
                      <a:pt x="410" y="3646"/>
                      <a:pt x="410" y="3646"/>
                    </a:cubicBezTo>
                    <a:cubicBezTo>
                      <a:pt x="-410" y="5697"/>
                      <a:pt x="0" y="8158"/>
                      <a:pt x="1641" y="9798"/>
                    </a:cubicBezTo>
                    <a:cubicBezTo>
                      <a:pt x="3144" y="11302"/>
                      <a:pt x="5195" y="11849"/>
                      <a:pt x="7109" y="11302"/>
                    </a:cubicBezTo>
                    <a:cubicBezTo>
                      <a:pt x="10117" y="14446"/>
                      <a:pt x="13124" y="17591"/>
                      <a:pt x="16132" y="20735"/>
                    </a:cubicBezTo>
                    <a:cubicBezTo>
                      <a:pt x="16405" y="21008"/>
                      <a:pt x="16952" y="21145"/>
                      <a:pt x="17499" y="21145"/>
                    </a:cubicBezTo>
                    <a:cubicBezTo>
                      <a:pt x="19276" y="20872"/>
                      <a:pt x="20780" y="19231"/>
                      <a:pt x="21190" y="17454"/>
                    </a:cubicBezTo>
                    <a:close/>
                  </a:path>
                </a:pathLst>
              </a:custGeom>
              <a:grpFill/>
              <a:ln w="12700" cap="flat">
                <a:noFill/>
                <a:miter lim="400000"/>
              </a:ln>
              <a:effectLst/>
            </p:spPr>
            <p:txBody>
              <a:bodyPr wrap="square" lIns="91439" tIns="91439" rIns="91439" bIns="91439" numCol="1" anchor="t">
                <a:noAutofit/>
              </a:bodyPr>
              <a:lstStyle/>
              <a:p>
                <a:endParaRPr dirty="0">
                  <a:latin typeface="+mn-ea"/>
                </a:endParaRPr>
              </a:p>
            </p:txBody>
          </p:sp>
        </p:grpSp>
        <p:sp>
          <p:nvSpPr>
            <p:cNvPr id="113" name="知鱼-31"/>
            <p:cNvSpPr/>
            <p:nvPr/>
          </p:nvSpPr>
          <p:spPr>
            <a:xfrm>
              <a:off x="4734679" y="5008342"/>
              <a:ext cx="193418" cy="178128"/>
            </a:xfrm>
            <a:custGeom>
              <a:avLst/>
              <a:gdLst/>
              <a:ahLst/>
              <a:cxnLst>
                <a:cxn ang="0">
                  <a:pos x="wd2" y="hd2"/>
                </a:cxn>
                <a:cxn ang="5400000">
                  <a:pos x="wd2" y="hd2"/>
                </a:cxn>
                <a:cxn ang="10800000">
                  <a:pos x="wd2" y="hd2"/>
                </a:cxn>
                <a:cxn ang="16200000">
                  <a:pos x="wd2" y="hd2"/>
                </a:cxn>
              </a:cxnLst>
              <a:rect l="0" t="0" r="r" b="b"/>
              <a:pathLst>
                <a:path w="21600" h="21600" extrusionOk="0">
                  <a:moveTo>
                    <a:pt x="19248" y="3832"/>
                  </a:moveTo>
                  <a:cubicBezTo>
                    <a:pt x="16147" y="3832"/>
                    <a:pt x="16147" y="3832"/>
                    <a:pt x="16147" y="3832"/>
                  </a:cubicBezTo>
                  <a:cubicBezTo>
                    <a:pt x="16147" y="3484"/>
                    <a:pt x="16147" y="3484"/>
                    <a:pt x="16147" y="3484"/>
                  </a:cubicBezTo>
                  <a:cubicBezTo>
                    <a:pt x="16147" y="1510"/>
                    <a:pt x="14756" y="0"/>
                    <a:pt x="12939" y="0"/>
                  </a:cubicBezTo>
                  <a:cubicBezTo>
                    <a:pt x="8554" y="0"/>
                    <a:pt x="8554" y="0"/>
                    <a:pt x="8554" y="0"/>
                  </a:cubicBezTo>
                  <a:cubicBezTo>
                    <a:pt x="6844" y="0"/>
                    <a:pt x="5453" y="1510"/>
                    <a:pt x="5453" y="3484"/>
                  </a:cubicBezTo>
                  <a:cubicBezTo>
                    <a:pt x="5453" y="3832"/>
                    <a:pt x="5453" y="3832"/>
                    <a:pt x="5453" y="3832"/>
                  </a:cubicBezTo>
                  <a:cubicBezTo>
                    <a:pt x="2246" y="3832"/>
                    <a:pt x="2246" y="3832"/>
                    <a:pt x="2246" y="3832"/>
                  </a:cubicBezTo>
                  <a:cubicBezTo>
                    <a:pt x="962" y="3832"/>
                    <a:pt x="0" y="4994"/>
                    <a:pt x="0" y="6387"/>
                  </a:cubicBezTo>
                  <a:cubicBezTo>
                    <a:pt x="0" y="18232"/>
                    <a:pt x="0" y="18232"/>
                    <a:pt x="0" y="18232"/>
                  </a:cubicBezTo>
                  <a:cubicBezTo>
                    <a:pt x="0" y="19510"/>
                    <a:pt x="855" y="20555"/>
                    <a:pt x="2032" y="20671"/>
                  </a:cubicBezTo>
                  <a:cubicBezTo>
                    <a:pt x="1925" y="20671"/>
                    <a:pt x="1925" y="20787"/>
                    <a:pt x="1925" y="20903"/>
                  </a:cubicBezTo>
                  <a:cubicBezTo>
                    <a:pt x="1925" y="21252"/>
                    <a:pt x="2246" y="21600"/>
                    <a:pt x="2566" y="21600"/>
                  </a:cubicBezTo>
                  <a:cubicBezTo>
                    <a:pt x="3636" y="21600"/>
                    <a:pt x="3636" y="21600"/>
                    <a:pt x="3636" y="21600"/>
                  </a:cubicBezTo>
                  <a:cubicBezTo>
                    <a:pt x="4063" y="21600"/>
                    <a:pt x="4277" y="21252"/>
                    <a:pt x="4277" y="20903"/>
                  </a:cubicBezTo>
                  <a:cubicBezTo>
                    <a:pt x="4277" y="20787"/>
                    <a:pt x="4277" y="20787"/>
                    <a:pt x="4277" y="20671"/>
                  </a:cubicBezTo>
                  <a:cubicBezTo>
                    <a:pt x="17216" y="20671"/>
                    <a:pt x="17216" y="20671"/>
                    <a:pt x="17216" y="20671"/>
                  </a:cubicBezTo>
                  <a:cubicBezTo>
                    <a:pt x="17216" y="20787"/>
                    <a:pt x="17216" y="20787"/>
                    <a:pt x="17216" y="20903"/>
                  </a:cubicBezTo>
                  <a:cubicBezTo>
                    <a:pt x="17216" y="21252"/>
                    <a:pt x="17537" y="21600"/>
                    <a:pt x="17857" y="21600"/>
                  </a:cubicBezTo>
                  <a:cubicBezTo>
                    <a:pt x="18927" y="21600"/>
                    <a:pt x="18927" y="21600"/>
                    <a:pt x="18927" y="21600"/>
                  </a:cubicBezTo>
                  <a:cubicBezTo>
                    <a:pt x="19248" y="21600"/>
                    <a:pt x="19568" y="21252"/>
                    <a:pt x="19568" y="20903"/>
                  </a:cubicBezTo>
                  <a:cubicBezTo>
                    <a:pt x="19568" y="20787"/>
                    <a:pt x="19568" y="20671"/>
                    <a:pt x="19568" y="20671"/>
                  </a:cubicBezTo>
                  <a:cubicBezTo>
                    <a:pt x="20638" y="20555"/>
                    <a:pt x="21600" y="19510"/>
                    <a:pt x="21600" y="18232"/>
                  </a:cubicBezTo>
                  <a:cubicBezTo>
                    <a:pt x="21600" y="6387"/>
                    <a:pt x="21600" y="6387"/>
                    <a:pt x="21600" y="6387"/>
                  </a:cubicBezTo>
                  <a:cubicBezTo>
                    <a:pt x="21600" y="4994"/>
                    <a:pt x="20531" y="3832"/>
                    <a:pt x="19248" y="3832"/>
                  </a:cubicBezTo>
                  <a:close/>
                  <a:moveTo>
                    <a:pt x="17430" y="4645"/>
                  </a:moveTo>
                  <a:cubicBezTo>
                    <a:pt x="18499" y="4645"/>
                    <a:pt x="18499" y="4645"/>
                    <a:pt x="18499" y="4645"/>
                  </a:cubicBezTo>
                  <a:cubicBezTo>
                    <a:pt x="18499" y="19510"/>
                    <a:pt x="18499" y="19510"/>
                    <a:pt x="18499" y="19510"/>
                  </a:cubicBezTo>
                  <a:cubicBezTo>
                    <a:pt x="17430" y="19510"/>
                    <a:pt x="17430" y="19510"/>
                    <a:pt x="17430" y="19510"/>
                  </a:cubicBezTo>
                  <a:lnTo>
                    <a:pt x="17430" y="4645"/>
                  </a:lnTo>
                  <a:close/>
                  <a:moveTo>
                    <a:pt x="7164" y="3484"/>
                  </a:moveTo>
                  <a:cubicBezTo>
                    <a:pt x="7164" y="2555"/>
                    <a:pt x="7806" y="1858"/>
                    <a:pt x="8554" y="1858"/>
                  </a:cubicBezTo>
                  <a:cubicBezTo>
                    <a:pt x="12939" y="1858"/>
                    <a:pt x="12939" y="1858"/>
                    <a:pt x="12939" y="1858"/>
                  </a:cubicBezTo>
                  <a:cubicBezTo>
                    <a:pt x="13794" y="1858"/>
                    <a:pt x="14436" y="2555"/>
                    <a:pt x="14436" y="3484"/>
                  </a:cubicBezTo>
                  <a:cubicBezTo>
                    <a:pt x="14436" y="3832"/>
                    <a:pt x="14436" y="3832"/>
                    <a:pt x="14436" y="3832"/>
                  </a:cubicBezTo>
                  <a:cubicBezTo>
                    <a:pt x="7164" y="3832"/>
                    <a:pt x="7164" y="3832"/>
                    <a:pt x="7164" y="3832"/>
                  </a:cubicBezTo>
                  <a:lnTo>
                    <a:pt x="7164" y="3484"/>
                  </a:lnTo>
                  <a:close/>
                  <a:moveTo>
                    <a:pt x="2994" y="4645"/>
                  </a:moveTo>
                  <a:cubicBezTo>
                    <a:pt x="4170" y="4645"/>
                    <a:pt x="4170" y="4645"/>
                    <a:pt x="4170" y="4645"/>
                  </a:cubicBezTo>
                  <a:cubicBezTo>
                    <a:pt x="4170" y="19510"/>
                    <a:pt x="4170" y="19510"/>
                    <a:pt x="4170" y="19510"/>
                  </a:cubicBezTo>
                  <a:cubicBezTo>
                    <a:pt x="2994" y="19510"/>
                    <a:pt x="2994" y="19510"/>
                    <a:pt x="2994" y="19510"/>
                  </a:cubicBezTo>
                  <a:lnTo>
                    <a:pt x="2994" y="4645"/>
                  </a:lnTo>
                  <a:close/>
                </a:path>
              </a:pathLst>
            </a:custGeom>
            <a:solidFill>
              <a:schemeClr val="accent5"/>
            </a:solidFill>
            <a:ln w="12700" cap="flat">
              <a:noFill/>
              <a:miter lim="400000"/>
            </a:ln>
            <a:effectLst/>
          </p:spPr>
          <p:txBody>
            <a:bodyPr wrap="square" lIns="91439" tIns="91439" rIns="91439" bIns="91439" numCol="1" anchor="t">
              <a:noAutofit/>
            </a:bodyPr>
            <a:lstStyle/>
            <a:p>
              <a:endParaRPr dirty="0">
                <a:latin typeface="+mn-ea"/>
              </a:endParaRPr>
            </a:p>
          </p:txBody>
        </p:sp>
        <p:grpSp>
          <p:nvGrpSpPr>
            <p:cNvPr id="114" name="组合 113"/>
            <p:cNvGrpSpPr/>
            <p:nvPr/>
          </p:nvGrpSpPr>
          <p:grpSpPr>
            <a:xfrm>
              <a:off x="7263532" y="2404457"/>
              <a:ext cx="222527" cy="222468"/>
              <a:chOff x="4115956" y="3268620"/>
              <a:chExt cx="361882" cy="361786"/>
            </a:xfrm>
            <a:solidFill>
              <a:schemeClr val="accent2"/>
            </a:solidFill>
          </p:grpSpPr>
          <p:sp>
            <p:nvSpPr>
              <p:cNvPr id="146" name="知鱼-32"/>
              <p:cNvSpPr/>
              <p:nvPr/>
            </p:nvSpPr>
            <p:spPr>
              <a:xfrm>
                <a:off x="4115956" y="3374296"/>
                <a:ext cx="345719" cy="256110"/>
              </a:xfrm>
              <a:custGeom>
                <a:avLst/>
                <a:gdLst/>
                <a:ahLst/>
                <a:cxnLst>
                  <a:cxn ang="0">
                    <a:pos x="wd2" y="hd2"/>
                  </a:cxn>
                  <a:cxn ang="5400000">
                    <a:pos x="wd2" y="hd2"/>
                  </a:cxn>
                  <a:cxn ang="10800000">
                    <a:pos x="wd2" y="hd2"/>
                  </a:cxn>
                  <a:cxn ang="16200000">
                    <a:pos x="wd2" y="hd2"/>
                  </a:cxn>
                </a:cxnLst>
                <a:rect l="0" t="0" r="r" b="b"/>
                <a:pathLst>
                  <a:path w="20156" h="21600" extrusionOk="0">
                    <a:moveTo>
                      <a:pt x="10536" y="21600"/>
                    </a:moveTo>
                    <a:cubicBezTo>
                      <a:pt x="9084" y="21600"/>
                      <a:pt x="7632" y="21073"/>
                      <a:pt x="6180" y="20151"/>
                    </a:cubicBezTo>
                    <a:cubicBezTo>
                      <a:pt x="916" y="16727"/>
                      <a:pt x="-1444" y="7639"/>
                      <a:pt x="916" y="0"/>
                    </a:cubicBezTo>
                    <a:cubicBezTo>
                      <a:pt x="4455" y="2239"/>
                      <a:pt x="4455" y="2239"/>
                      <a:pt x="4455" y="2239"/>
                    </a:cubicBezTo>
                    <a:cubicBezTo>
                      <a:pt x="2912" y="7112"/>
                      <a:pt x="4455" y="12907"/>
                      <a:pt x="7813" y="15146"/>
                    </a:cubicBezTo>
                    <a:cubicBezTo>
                      <a:pt x="11171" y="17385"/>
                      <a:pt x="15164" y="15146"/>
                      <a:pt x="16617" y="10273"/>
                    </a:cubicBezTo>
                    <a:cubicBezTo>
                      <a:pt x="20156" y="12512"/>
                      <a:pt x="20156" y="12512"/>
                      <a:pt x="20156" y="12512"/>
                    </a:cubicBezTo>
                    <a:cubicBezTo>
                      <a:pt x="18976" y="16332"/>
                      <a:pt x="16889" y="19098"/>
                      <a:pt x="14257" y="20546"/>
                    </a:cubicBezTo>
                    <a:cubicBezTo>
                      <a:pt x="13077" y="21205"/>
                      <a:pt x="11806" y="21600"/>
                      <a:pt x="10536" y="21600"/>
                    </a:cubicBezTo>
                    <a:close/>
                  </a:path>
                </a:pathLst>
              </a:custGeom>
              <a:grpFill/>
              <a:ln w="12700" cap="flat">
                <a:noFill/>
                <a:miter lim="400000"/>
              </a:ln>
              <a:effectLst/>
            </p:spPr>
            <p:txBody>
              <a:bodyPr wrap="square" lIns="91439" tIns="91439" rIns="91439" bIns="91439" numCol="1" anchor="t">
                <a:noAutofit/>
              </a:bodyPr>
              <a:lstStyle/>
              <a:p>
                <a:endParaRPr dirty="0">
                  <a:latin typeface="+mn-ea"/>
                </a:endParaRPr>
              </a:p>
            </p:txBody>
          </p:sp>
          <p:sp>
            <p:nvSpPr>
              <p:cNvPr id="147" name="知鱼-33"/>
              <p:cNvSpPr/>
              <p:nvPr/>
            </p:nvSpPr>
            <p:spPr>
              <a:xfrm>
                <a:off x="4139672" y="3268620"/>
                <a:ext cx="140488" cy="11811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4160" y="853"/>
                      <a:pt x="7200" y="5116"/>
                      <a:pt x="2400" y="12221"/>
                    </a:cubicBezTo>
                    <a:cubicBezTo>
                      <a:pt x="1440" y="13642"/>
                      <a:pt x="720" y="15063"/>
                      <a:pt x="0" y="16484"/>
                    </a:cubicBezTo>
                    <a:cubicBezTo>
                      <a:pt x="9360" y="21600"/>
                      <a:pt x="9360" y="21600"/>
                      <a:pt x="9360" y="21600"/>
                    </a:cubicBezTo>
                    <a:cubicBezTo>
                      <a:pt x="9600" y="21032"/>
                      <a:pt x="10080" y="20463"/>
                      <a:pt x="10320" y="19611"/>
                    </a:cubicBezTo>
                    <a:cubicBezTo>
                      <a:pt x="13200" y="15632"/>
                      <a:pt x="17280" y="12789"/>
                      <a:pt x="21600" y="12221"/>
                    </a:cubicBezTo>
                    <a:lnTo>
                      <a:pt x="21600" y="0"/>
                    </a:lnTo>
                    <a:close/>
                  </a:path>
                </a:pathLst>
              </a:custGeom>
              <a:grpFill/>
              <a:ln w="12700" cap="flat">
                <a:noFill/>
                <a:miter lim="400000"/>
              </a:ln>
              <a:effectLst/>
            </p:spPr>
            <p:txBody>
              <a:bodyPr wrap="square" lIns="91439" tIns="91439" rIns="91439" bIns="91439" numCol="1" anchor="t">
                <a:noAutofit/>
              </a:bodyPr>
              <a:lstStyle/>
              <a:p>
                <a:endParaRPr dirty="0">
                  <a:latin typeface="+mn-ea"/>
                </a:endParaRPr>
              </a:p>
            </p:txBody>
          </p:sp>
          <p:sp>
            <p:nvSpPr>
              <p:cNvPr id="148" name="知鱼-34"/>
              <p:cNvSpPr/>
              <p:nvPr/>
            </p:nvSpPr>
            <p:spPr>
              <a:xfrm>
                <a:off x="4408215" y="3465054"/>
                <a:ext cx="69623" cy="42271"/>
              </a:xfrm>
              <a:custGeom>
                <a:avLst/>
                <a:gdLst/>
                <a:ahLst/>
                <a:cxnLst>
                  <a:cxn ang="0">
                    <a:pos x="wd2" y="hd2"/>
                  </a:cxn>
                  <a:cxn ang="5400000">
                    <a:pos x="wd2" y="hd2"/>
                  </a:cxn>
                  <a:cxn ang="10800000">
                    <a:pos x="wd2" y="hd2"/>
                  </a:cxn>
                  <a:cxn ang="16200000">
                    <a:pos x="wd2" y="hd2"/>
                  </a:cxn>
                </a:cxnLst>
                <a:rect l="0" t="0" r="r" b="b"/>
                <a:pathLst>
                  <a:path w="21600" h="21600" extrusionOk="0">
                    <a:moveTo>
                      <a:pt x="960" y="0"/>
                    </a:moveTo>
                    <a:cubicBezTo>
                      <a:pt x="960" y="3200"/>
                      <a:pt x="480" y="5600"/>
                      <a:pt x="0" y="8000"/>
                    </a:cubicBezTo>
                    <a:cubicBezTo>
                      <a:pt x="18720" y="21600"/>
                      <a:pt x="18720" y="21600"/>
                      <a:pt x="18720" y="21600"/>
                    </a:cubicBezTo>
                    <a:cubicBezTo>
                      <a:pt x="20160" y="15200"/>
                      <a:pt x="21120" y="8000"/>
                      <a:pt x="21600" y="0"/>
                    </a:cubicBezTo>
                    <a:lnTo>
                      <a:pt x="960" y="0"/>
                    </a:lnTo>
                    <a:close/>
                  </a:path>
                </a:pathLst>
              </a:custGeom>
              <a:grpFill/>
              <a:ln w="12700" cap="flat">
                <a:noFill/>
                <a:miter lim="400000"/>
              </a:ln>
              <a:effectLst/>
            </p:spPr>
            <p:txBody>
              <a:bodyPr wrap="square" lIns="91439" tIns="91439" rIns="91439" bIns="91439" numCol="1" anchor="t">
                <a:noAutofit/>
              </a:bodyPr>
              <a:lstStyle/>
              <a:p>
                <a:endParaRPr dirty="0">
                  <a:latin typeface="+mn-ea"/>
                </a:endParaRPr>
              </a:p>
            </p:txBody>
          </p:sp>
          <p:sp>
            <p:nvSpPr>
              <p:cNvPr id="149" name="知鱼-35"/>
              <p:cNvSpPr/>
              <p:nvPr/>
            </p:nvSpPr>
            <p:spPr>
              <a:xfrm>
                <a:off x="4296322" y="3268620"/>
                <a:ext cx="181516" cy="18027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3779" y="21600"/>
                      <a:pt x="13779" y="21600"/>
                      <a:pt x="13779" y="21600"/>
                    </a:cubicBezTo>
                    <a:cubicBezTo>
                      <a:pt x="13779" y="13966"/>
                      <a:pt x="7634" y="7821"/>
                      <a:pt x="0" y="7821"/>
                    </a:cubicBezTo>
                    <a:cubicBezTo>
                      <a:pt x="0" y="0"/>
                      <a:pt x="0" y="0"/>
                      <a:pt x="0" y="0"/>
                    </a:cubicBezTo>
                    <a:cubicBezTo>
                      <a:pt x="11917" y="0"/>
                      <a:pt x="21600" y="9683"/>
                      <a:pt x="21600" y="21600"/>
                    </a:cubicBezTo>
                    <a:close/>
                  </a:path>
                </a:pathLst>
              </a:custGeom>
              <a:grpFill/>
              <a:ln w="12700" cap="flat">
                <a:noFill/>
                <a:miter lim="400000"/>
              </a:ln>
              <a:effectLst/>
            </p:spPr>
            <p:txBody>
              <a:bodyPr wrap="square" lIns="91439" tIns="91439" rIns="91439" bIns="91439" numCol="1" anchor="t">
                <a:noAutofit/>
              </a:bodyPr>
              <a:lstStyle/>
              <a:p>
                <a:endParaRPr dirty="0">
                  <a:latin typeface="+mn-ea"/>
                </a:endParaRPr>
              </a:p>
            </p:txBody>
          </p:sp>
          <p:sp>
            <p:nvSpPr>
              <p:cNvPr id="150" name="知鱼-36"/>
              <p:cNvSpPr/>
              <p:nvPr/>
            </p:nvSpPr>
            <p:spPr>
              <a:xfrm>
                <a:off x="4231673" y="3471270"/>
                <a:ext cx="32324" cy="42271"/>
              </a:xfrm>
              <a:prstGeom prst="rect">
                <a:avLst/>
              </a:prstGeom>
              <a:grpFill/>
              <a:ln w="12700" cap="flat">
                <a:noFill/>
                <a:miter lim="400000"/>
              </a:ln>
              <a:effectLst/>
            </p:spPr>
            <p:txBody>
              <a:bodyPr wrap="square" lIns="91439" tIns="91439" rIns="91439" bIns="91439" numCol="1" anchor="t">
                <a:noAutofit/>
              </a:bodyPr>
              <a:lstStyle/>
              <a:p>
                <a:endParaRPr dirty="0">
                  <a:latin typeface="+mn-ea"/>
                </a:endParaRPr>
              </a:p>
            </p:txBody>
          </p:sp>
          <p:sp>
            <p:nvSpPr>
              <p:cNvPr id="151" name="知鱼-37"/>
              <p:cNvSpPr/>
              <p:nvPr/>
            </p:nvSpPr>
            <p:spPr>
              <a:xfrm>
                <a:off x="4280160" y="3417810"/>
                <a:ext cx="33567" cy="95732"/>
              </a:xfrm>
              <a:prstGeom prst="rect">
                <a:avLst/>
              </a:prstGeom>
              <a:grpFill/>
              <a:ln w="12700" cap="flat">
                <a:noFill/>
                <a:miter lim="400000"/>
              </a:ln>
              <a:effectLst/>
            </p:spPr>
            <p:txBody>
              <a:bodyPr wrap="square" lIns="91439" tIns="91439" rIns="91439" bIns="91439" numCol="1" anchor="t">
                <a:noAutofit/>
              </a:bodyPr>
              <a:lstStyle/>
              <a:p>
                <a:endParaRPr dirty="0">
                  <a:latin typeface="+mn-ea"/>
                </a:endParaRPr>
              </a:p>
            </p:txBody>
          </p:sp>
          <p:sp>
            <p:nvSpPr>
              <p:cNvPr id="152" name="知鱼-38"/>
              <p:cNvSpPr/>
              <p:nvPr/>
            </p:nvSpPr>
            <p:spPr>
              <a:xfrm>
                <a:off x="4329891" y="3390458"/>
                <a:ext cx="32324" cy="123083"/>
              </a:xfrm>
              <a:prstGeom prst="rect">
                <a:avLst/>
              </a:prstGeom>
              <a:grpFill/>
              <a:ln w="12700" cap="flat">
                <a:noFill/>
                <a:miter lim="400000"/>
              </a:ln>
              <a:effectLst/>
            </p:spPr>
            <p:txBody>
              <a:bodyPr wrap="square" lIns="91439" tIns="91439" rIns="91439" bIns="91439" numCol="1" anchor="t">
                <a:noAutofit/>
              </a:bodyPr>
              <a:lstStyle/>
              <a:p>
                <a:endParaRPr dirty="0">
                  <a:latin typeface="+mn-ea"/>
                </a:endParaRPr>
              </a:p>
            </p:txBody>
          </p:sp>
        </p:grpSp>
        <p:grpSp>
          <p:nvGrpSpPr>
            <p:cNvPr id="115" name="组合 114"/>
            <p:cNvGrpSpPr/>
            <p:nvPr/>
          </p:nvGrpSpPr>
          <p:grpSpPr>
            <a:xfrm>
              <a:off x="4716270" y="2429562"/>
              <a:ext cx="224233" cy="172258"/>
              <a:chOff x="7178279" y="4014622"/>
              <a:chExt cx="364656" cy="280133"/>
            </a:xfrm>
            <a:solidFill>
              <a:schemeClr val="accent1"/>
            </a:solidFill>
          </p:grpSpPr>
          <p:sp>
            <p:nvSpPr>
              <p:cNvPr id="142" name="知鱼-39"/>
              <p:cNvSpPr/>
              <p:nvPr/>
            </p:nvSpPr>
            <p:spPr>
              <a:xfrm>
                <a:off x="7178279" y="4265775"/>
                <a:ext cx="364656" cy="28980"/>
              </a:xfrm>
              <a:prstGeom prst="rect">
                <a:avLst/>
              </a:prstGeom>
              <a:grpFill/>
              <a:ln w="12700" cap="flat">
                <a:noFill/>
                <a:miter lim="400000"/>
              </a:ln>
              <a:effectLst/>
            </p:spPr>
            <p:txBody>
              <a:bodyPr wrap="square" lIns="45720" tIns="45720" rIns="45720" bIns="45720" numCol="1" anchor="t">
                <a:noAutofit/>
              </a:bodyPr>
              <a:lstStyle/>
              <a:p>
                <a:endParaRPr sz="900" dirty="0">
                  <a:latin typeface="+mn-ea"/>
                </a:endParaRPr>
              </a:p>
            </p:txBody>
          </p:sp>
          <p:sp>
            <p:nvSpPr>
              <p:cNvPr id="143" name="知鱼-40"/>
              <p:cNvSpPr/>
              <p:nvPr/>
            </p:nvSpPr>
            <p:spPr>
              <a:xfrm>
                <a:off x="7317138" y="4014622"/>
                <a:ext cx="85730" cy="223382"/>
              </a:xfrm>
              <a:prstGeom prst="rect">
                <a:avLst/>
              </a:prstGeom>
              <a:grpFill/>
              <a:ln w="12700" cap="flat">
                <a:noFill/>
                <a:miter lim="400000"/>
              </a:ln>
              <a:effectLst/>
            </p:spPr>
            <p:txBody>
              <a:bodyPr wrap="square" lIns="45720" tIns="45720" rIns="45720" bIns="45720" numCol="1" anchor="t">
                <a:noAutofit/>
              </a:bodyPr>
              <a:lstStyle/>
              <a:p>
                <a:endParaRPr sz="900" dirty="0">
                  <a:latin typeface="+mn-ea"/>
                </a:endParaRPr>
              </a:p>
            </p:txBody>
          </p:sp>
          <p:sp>
            <p:nvSpPr>
              <p:cNvPr id="144" name="知鱼-41"/>
              <p:cNvSpPr/>
              <p:nvPr/>
            </p:nvSpPr>
            <p:spPr>
              <a:xfrm>
                <a:off x="7212088" y="4097937"/>
                <a:ext cx="85730" cy="140067"/>
              </a:xfrm>
              <a:prstGeom prst="rect">
                <a:avLst/>
              </a:prstGeom>
              <a:grpFill/>
              <a:ln w="12700" cap="flat">
                <a:noFill/>
                <a:miter lim="400000"/>
              </a:ln>
              <a:effectLst/>
            </p:spPr>
            <p:txBody>
              <a:bodyPr wrap="square" lIns="45720" tIns="45720" rIns="45720" bIns="45720" numCol="1" anchor="t">
                <a:noAutofit/>
              </a:bodyPr>
              <a:lstStyle/>
              <a:p>
                <a:endParaRPr sz="900" dirty="0">
                  <a:latin typeface="+mn-ea"/>
                </a:endParaRPr>
              </a:p>
            </p:txBody>
          </p:sp>
          <p:sp>
            <p:nvSpPr>
              <p:cNvPr id="145" name="知鱼-42"/>
              <p:cNvSpPr/>
              <p:nvPr/>
            </p:nvSpPr>
            <p:spPr>
              <a:xfrm>
                <a:off x="7423395" y="4154688"/>
                <a:ext cx="85731" cy="83315"/>
              </a:xfrm>
              <a:prstGeom prst="rect">
                <a:avLst/>
              </a:prstGeom>
              <a:grpFill/>
              <a:ln w="12700" cap="flat">
                <a:noFill/>
                <a:miter lim="400000"/>
              </a:ln>
              <a:effectLst/>
            </p:spPr>
            <p:txBody>
              <a:bodyPr wrap="square" lIns="45720" tIns="45720" rIns="45720" bIns="45720" numCol="1" anchor="t">
                <a:noAutofit/>
              </a:bodyPr>
              <a:lstStyle/>
              <a:p>
                <a:endParaRPr sz="900" dirty="0">
                  <a:latin typeface="+mn-ea"/>
                </a:endParaRPr>
              </a:p>
            </p:txBody>
          </p:sp>
        </p:grpSp>
        <p:grpSp>
          <p:nvGrpSpPr>
            <p:cNvPr id="116" name="组合 115"/>
            <p:cNvGrpSpPr/>
            <p:nvPr/>
          </p:nvGrpSpPr>
          <p:grpSpPr>
            <a:xfrm>
              <a:off x="4213002" y="3700800"/>
              <a:ext cx="154119" cy="201285"/>
              <a:chOff x="8279898" y="3391364"/>
              <a:chExt cx="250635" cy="327337"/>
            </a:xfrm>
            <a:solidFill>
              <a:schemeClr val="accent3"/>
            </a:solidFill>
          </p:grpSpPr>
          <p:sp>
            <p:nvSpPr>
              <p:cNvPr id="138" name="知鱼-43"/>
              <p:cNvSpPr/>
              <p:nvPr/>
            </p:nvSpPr>
            <p:spPr>
              <a:xfrm>
                <a:off x="8279898" y="3391364"/>
                <a:ext cx="250635" cy="327337"/>
              </a:xfrm>
              <a:custGeom>
                <a:avLst/>
                <a:gdLst/>
                <a:ahLst/>
                <a:cxnLst>
                  <a:cxn ang="0">
                    <a:pos x="wd2" y="hd2"/>
                  </a:cxn>
                  <a:cxn ang="5400000">
                    <a:pos x="wd2" y="hd2"/>
                  </a:cxn>
                  <a:cxn ang="10800000">
                    <a:pos x="wd2" y="hd2"/>
                  </a:cxn>
                  <a:cxn ang="16200000">
                    <a:pos x="wd2" y="hd2"/>
                  </a:cxn>
                </a:cxnLst>
                <a:rect l="0" t="0" r="r" b="b"/>
                <a:pathLst>
                  <a:path w="21600" h="21600" extrusionOk="0">
                    <a:moveTo>
                      <a:pt x="16107" y="0"/>
                    </a:moveTo>
                    <a:lnTo>
                      <a:pt x="0" y="0"/>
                    </a:lnTo>
                    <a:lnTo>
                      <a:pt x="0" y="21600"/>
                    </a:lnTo>
                    <a:lnTo>
                      <a:pt x="21600" y="21600"/>
                    </a:lnTo>
                    <a:lnTo>
                      <a:pt x="21600" y="4206"/>
                    </a:lnTo>
                    <a:lnTo>
                      <a:pt x="16107" y="0"/>
                    </a:lnTo>
                    <a:close/>
                    <a:moveTo>
                      <a:pt x="18528" y="19248"/>
                    </a:moveTo>
                    <a:lnTo>
                      <a:pt x="3072" y="19248"/>
                    </a:lnTo>
                    <a:lnTo>
                      <a:pt x="3072" y="2495"/>
                    </a:lnTo>
                    <a:lnTo>
                      <a:pt x="13034" y="2495"/>
                    </a:lnTo>
                    <a:lnTo>
                      <a:pt x="13034" y="6558"/>
                    </a:lnTo>
                    <a:lnTo>
                      <a:pt x="18528" y="6558"/>
                    </a:lnTo>
                    <a:lnTo>
                      <a:pt x="18528" y="19248"/>
                    </a:lnTo>
                    <a:close/>
                  </a:path>
                </a:pathLst>
              </a:custGeom>
              <a:grpFill/>
              <a:ln w="12700" cap="flat">
                <a:noFill/>
                <a:miter lim="400000"/>
              </a:ln>
              <a:effectLst/>
            </p:spPr>
            <p:txBody>
              <a:bodyPr wrap="square" lIns="45720" tIns="45720" rIns="45720" bIns="45720" numCol="1" anchor="t">
                <a:noAutofit/>
              </a:bodyPr>
              <a:lstStyle/>
              <a:p>
                <a:endParaRPr sz="900" dirty="0">
                  <a:latin typeface="+mn-ea"/>
                </a:endParaRPr>
              </a:p>
            </p:txBody>
          </p:sp>
          <p:sp>
            <p:nvSpPr>
              <p:cNvPr id="139" name="知鱼-44"/>
              <p:cNvSpPr/>
              <p:nvPr/>
            </p:nvSpPr>
            <p:spPr>
              <a:xfrm>
                <a:off x="8354441" y="3518842"/>
                <a:ext cx="50775" cy="25928"/>
              </a:xfrm>
              <a:prstGeom prst="rect">
                <a:avLst/>
              </a:prstGeom>
              <a:grpFill/>
              <a:ln w="12700" cap="flat">
                <a:noFill/>
                <a:miter lim="400000"/>
              </a:ln>
              <a:effectLst/>
            </p:spPr>
            <p:txBody>
              <a:bodyPr wrap="square" lIns="45720" tIns="45720" rIns="45720" bIns="45720" numCol="1" anchor="t">
                <a:noAutofit/>
              </a:bodyPr>
              <a:lstStyle/>
              <a:p>
                <a:endParaRPr sz="900" dirty="0">
                  <a:latin typeface="+mn-ea"/>
                </a:endParaRPr>
              </a:p>
            </p:txBody>
          </p:sp>
          <p:sp>
            <p:nvSpPr>
              <p:cNvPr id="140" name="知鱼-45"/>
              <p:cNvSpPr/>
              <p:nvPr/>
            </p:nvSpPr>
            <p:spPr>
              <a:xfrm>
                <a:off x="8354441" y="3569617"/>
                <a:ext cx="101551" cy="23768"/>
              </a:xfrm>
              <a:prstGeom prst="rect">
                <a:avLst/>
              </a:prstGeom>
              <a:grpFill/>
              <a:ln w="12700" cap="flat">
                <a:noFill/>
                <a:miter lim="400000"/>
              </a:ln>
              <a:effectLst/>
            </p:spPr>
            <p:txBody>
              <a:bodyPr wrap="square" lIns="45720" tIns="45720" rIns="45720" bIns="45720" numCol="1" anchor="t">
                <a:noAutofit/>
              </a:bodyPr>
              <a:lstStyle/>
              <a:p>
                <a:endParaRPr sz="900" dirty="0">
                  <a:latin typeface="+mn-ea"/>
                </a:endParaRPr>
              </a:p>
            </p:txBody>
          </p:sp>
          <p:sp>
            <p:nvSpPr>
              <p:cNvPr id="141" name="知鱼-46"/>
              <p:cNvSpPr/>
              <p:nvPr/>
            </p:nvSpPr>
            <p:spPr>
              <a:xfrm>
                <a:off x="8354441" y="3618232"/>
                <a:ext cx="101551" cy="25928"/>
              </a:xfrm>
              <a:prstGeom prst="rect">
                <a:avLst/>
              </a:prstGeom>
              <a:grpFill/>
              <a:ln w="12700" cap="flat">
                <a:noFill/>
                <a:miter lim="400000"/>
              </a:ln>
              <a:effectLst/>
            </p:spPr>
            <p:txBody>
              <a:bodyPr wrap="square" lIns="45720" tIns="45720" rIns="45720" bIns="45720" numCol="1" anchor="t">
                <a:noAutofit/>
              </a:bodyPr>
              <a:lstStyle/>
              <a:p>
                <a:endParaRPr sz="900" dirty="0">
                  <a:latin typeface="+mn-ea"/>
                </a:endParaRPr>
              </a:p>
            </p:txBody>
          </p:sp>
        </p:grpSp>
        <p:grpSp>
          <p:nvGrpSpPr>
            <p:cNvPr id="117" name="组合 116"/>
            <p:cNvGrpSpPr/>
            <p:nvPr/>
          </p:nvGrpSpPr>
          <p:grpSpPr>
            <a:xfrm>
              <a:off x="7297124" y="4996763"/>
              <a:ext cx="176042" cy="201285"/>
              <a:chOff x="7607941" y="4046037"/>
              <a:chExt cx="286286" cy="327338"/>
            </a:xfrm>
            <a:solidFill>
              <a:schemeClr val="accent2"/>
            </a:solidFill>
          </p:grpSpPr>
          <p:sp>
            <p:nvSpPr>
              <p:cNvPr id="136" name="知鱼-47"/>
              <p:cNvSpPr/>
              <p:nvPr/>
            </p:nvSpPr>
            <p:spPr>
              <a:xfrm>
                <a:off x="7705170" y="4046037"/>
                <a:ext cx="189057" cy="189057"/>
              </a:xfrm>
              <a:custGeom>
                <a:avLst/>
                <a:gdLst/>
                <a:ahLst/>
                <a:cxnLst>
                  <a:cxn ang="0">
                    <a:pos x="wd2" y="hd2"/>
                  </a:cxn>
                  <a:cxn ang="5400000">
                    <a:pos x="wd2" y="hd2"/>
                  </a:cxn>
                  <a:cxn ang="10800000">
                    <a:pos x="wd2" y="hd2"/>
                  </a:cxn>
                  <a:cxn ang="16200000">
                    <a:pos x="wd2" y="hd2"/>
                  </a:cxn>
                </a:cxnLst>
                <a:rect l="0" t="0" r="r" b="b"/>
                <a:pathLst>
                  <a:path w="21600" h="21600" extrusionOk="0">
                    <a:moveTo>
                      <a:pt x="1728" y="15429"/>
                    </a:moveTo>
                    <a:lnTo>
                      <a:pt x="0" y="21600"/>
                    </a:lnTo>
                    <a:lnTo>
                      <a:pt x="6171" y="19872"/>
                    </a:lnTo>
                    <a:lnTo>
                      <a:pt x="5801" y="19872"/>
                    </a:lnTo>
                    <a:lnTo>
                      <a:pt x="21600" y="4320"/>
                    </a:lnTo>
                    <a:lnTo>
                      <a:pt x="17157" y="0"/>
                    </a:lnTo>
                    <a:lnTo>
                      <a:pt x="1728" y="15429"/>
                    </a:lnTo>
                    <a:close/>
                  </a:path>
                </a:pathLst>
              </a:custGeom>
              <a:grpFill/>
              <a:ln w="12700" cap="flat">
                <a:noFill/>
                <a:miter lim="400000"/>
              </a:ln>
              <a:effectLst/>
            </p:spPr>
            <p:txBody>
              <a:bodyPr wrap="square" lIns="45720" tIns="45720" rIns="45720" bIns="45720" numCol="1" anchor="t">
                <a:noAutofit/>
              </a:bodyPr>
              <a:lstStyle/>
              <a:p>
                <a:endParaRPr sz="900" dirty="0">
                  <a:latin typeface="+mn-ea"/>
                </a:endParaRPr>
              </a:p>
            </p:txBody>
          </p:sp>
          <p:sp>
            <p:nvSpPr>
              <p:cNvPr id="137" name="知鱼-48"/>
              <p:cNvSpPr/>
              <p:nvPr/>
            </p:nvSpPr>
            <p:spPr>
              <a:xfrm>
                <a:off x="7607941" y="4081688"/>
                <a:ext cx="250634" cy="291687"/>
              </a:xfrm>
              <a:custGeom>
                <a:avLst/>
                <a:gdLst/>
                <a:ahLst/>
                <a:cxnLst>
                  <a:cxn ang="0">
                    <a:pos x="wd2" y="hd2"/>
                  </a:cxn>
                  <a:cxn ang="5400000">
                    <a:pos x="wd2" y="hd2"/>
                  </a:cxn>
                  <a:cxn ang="10800000">
                    <a:pos x="wd2" y="hd2"/>
                  </a:cxn>
                  <a:cxn ang="16200000">
                    <a:pos x="wd2" y="hd2"/>
                  </a:cxn>
                </a:cxnLst>
                <a:rect l="0" t="0" r="r" b="b"/>
                <a:pathLst>
                  <a:path w="21600" h="21600" extrusionOk="0">
                    <a:moveTo>
                      <a:pt x="18528" y="14160"/>
                    </a:moveTo>
                    <a:lnTo>
                      <a:pt x="13034" y="14160"/>
                    </a:lnTo>
                    <a:lnTo>
                      <a:pt x="13034" y="18720"/>
                    </a:lnTo>
                    <a:lnTo>
                      <a:pt x="3352" y="18720"/>
                    </a:lnTo>
                    <a:lnTo>
                      <a:pt x="3352" y="2640"/>
                    </a:lnTo>
                    <a:lnTo>
                      <a:pt x="10614" y="2640"/>
                    </a:lnTo>
                    <a:lnTo>
                      <a:pt x="13686" y="0"/>
                    </a:lnTo>
                    <a:lnTo>
                      <a:pt x="0" y="0"/>
                    </a:lnTo>
                    <a:lnTo>
                      <a:pt x="0" y="21600"/>
                    </a:lnTo>
                    <a:lnTo>
                      <a:pt x="16293" y="21600"/>
                    </a:lnTo>
                    <a:lnTo>
                      <a:pt x="21600" y="16800"/>
                    </a:lnTo>
                    <a:lnTo>
                      <a:pt x="21600" y="6240"/>
                    </a:lnTo>
                    <a:lnTo>
                      <a:pt x="18528" y="9040"/>
                    </a:lnTo>
                    <a:lnTo>
                      <a:pt x="18528" y="14160"/>
                    </a:lnTo>
                    <a:close/>
                  </a:path>
                </a:pathLst>
              </a:custGeom>
              <a:grpFill/>
              <a:ln w="12700" cap="flat">
                <a:noFill/>
                <a:miter lim="400000"/>
              </a:ln>
              <a:effectLst/>
            </p:spPr>
            <p:txBody>
              <a:bodyPr wrap="square" lIns="45720" tIns="45720" rIns="45720" bIns="45720" numCol="1" anchor="t">
                <a:noAutofit/>
              </a:bodyPr>
              <a:lstStyle/>
              <a:p>
                <a:endParaRPr sz="900" dirty="0">
                  <a:latin typeface="+mn-ea"/>
                </a:endParaRPr>
              </a:p>
            </p:txBody>
          </p:sp>
        </p:grpSp>
        <p:grpSp>
          <p:nvGrpSpPr>
            <p:cNvPr id="118" name="组合 117"/>
            <p:cNvGrpSpPr/>
            <p:nvPr/>
          </p:nvGrpSpPr>
          <p:grpSpPr>
            <a:xfrm>
              <a:off x="8129015" y="1950606"/>
              <a:ext cx="2594611" cy="865996"/>
              <a:chOff x="8014715" y="1607706"/>
              <a:chExt cx="2594611" cy="865996"/>
            </a:xfrm>
          </p:grpSpPr>
          <p:sp>
            <p:nvSpPr>
              <p:cNvPr id="134" name="知鱼-49"/>
              <p:cNvSpPr txBox="1"/>
              <p:nvPr/>
            </p:nvSpPr>
            <p:spPr>
              <a:xfrm>
                <a:off x="8014715" y="1607706"/>
                <a:ext cx="1421544"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solidFill>
                      <a:schemeClr val="tx1">
                        <a:lumMod val="85000"/>
                        <a:lumOff val="15000"/>
                      </a:schemeClr>
                    </a:solidFill>
                    <a:latin typeface="+mn-ea"/>
                  </a:rPr>
                  <a:t>输入标题内容</a:t>
                </a:r>
                <a:endParaRPr lang="zh-CN" altLang="en-US" sz="1600" dirty="0">
                  <a:solidFill>
                    <a:schemeClr val="tx1">
                      <a:lumMod val="85000"/>
                      <a:lumOff val="15000"/>
                    </a:schemeClr>
                  </a:solidFill>
                  <a:latin typeface="+mn-ea"/>
                </a:endParaRPr>
              </a:p>
            </p:txBody>
          </p:sp>
          <p:sp>
            <p:nvSpPr>
              <p:cNvPr id="135" name="知鱼-50"/>
              <p:cNvSpPr txBox="1"/>
              <p:nvPr/>
            </p:nvSpPr>
            <p:spPr>
              <a:xfrm>
                <a:off x="8014716" y="1888605"/>
                <a:ext cx="2594610" cy="585097"/>
              </a:xfrm>
              <a:prstGeom prst="rect">
                <a:avLst/>
              </a:prstGeom>
              <a:noFill/>
            </p:spPr>
            <p:txBody>
              <a:bodyPr wrap="square" rtlCol="0">
                <a:spAutoFit/>
              </a:bodyPr>
              <a:lstStyle>
                <a:defPPr>
                  <a:defRPr lang="zh-CN"/>
                </a:defPPr>
                <a:lvl1pPr algn="dist">
                  <a:defRPr>
                    <a:latin typeface="华文仿宋" panose="02010600040101010101" pitchFamily="2" charset="-122"/>
                    <a:ea typeface="华文仿宋" panose="02010600040101010101" pitchFamily="2" charset="-122"/>
                  </a:defRPr>
                </a:lvl1pPr>
              </a:lstStyle>
              <a:p>
                <a:pPr algn="l">
                  <a:lnSpc>
                    <a:spcPts val="2000"/>
                  </a:lnSpc>
                </a:pPr>
                <a:r>
                  <a:rPr lang="zh-CN" altLang="en-US" sz="1300" dirty="0">
                    <a:solidFill>
                      <a:schemeClr val="tx1">
                        <a:lumMod val="85000"/>
                        <a:lumOff val="15000"/>
                      </a:schemeClr>
                    </a:solidFill>
                    <a:latin typeface="+mn-ea"/>
                    <a:ea typeface="+mn-ea"/>
                    <a:cs typeface="Calibri" panose="020F0502020204030204" pitchFamily="34" charset="0"/>
                  </a:rPr>
                  <a:t>请点击此处请输入文本内容，或直接复制粘贴至此位置</a:t>
                </a:r>
                <a:endParaRPr lang="en-US" altLang="zh-CN" sz="1300" dirty="0">
                  <a:solidFill>
                    <a:schemeClr val="tx1">
                      <a:lumMod val="85000"/>
                      <a:lumOff val="15000"/>
                    </a:schemeClr>
                  </a:solidFill>
                  <a:latin typeface="+mn-ea"/>
                  <a:ea typeface="+mn-ea"/>
                  <a:cs typeface="Calibri" panose="020F0502020204030204" pitchFamily="34" charset="0"/>
                </a:endParaRPr>
              </a:p>
            </p:txBody>
          </p:sp>
        </p:grpSp>
        <p:grpSp>
          <p:nvGrpSpPr>
            <p:cNvPr id="119" name="组合 118"/>
            <p:cNvGrpSpPr/>
            <p:nvPr/>
          </p:nvGrpSpPr>
          <p:grpSpPr>
            <a:xfrm>
              <a:off x="8129015" y="4689808"/>
              <a:ext cx="2594611" cy="865996"/>
              <a:chOff x="8014715" y="1607706"/>
              <a:chExt cx="2594611" cy="865996"/>
            </a:xfrm>
          </p:grpSpPr>
          <p:sp>
            <p:nvSpPr>
              <p:cNvPr id="132" name="知鱼-51"/>
              <p:cNvSpPr txBox="1"/>
              <p:nvPr/>
            </p:nvSpPr>
            <p:spPr>
              <a:xfrm>
                <a:off x="8014715" y="1607706"/>
                <a:ext cx="1421544"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solidFill>
                      <a:schemeClr val="tx1">
                        <a:lumMod val="85000"/>
                        <a:lumOff val="15000"/>
                      </a:schemeClr>
                    </a:solidFill>
                    <a:latin typeface="+mn-ea"/>
                  </a:rPr>
                  <a:t>输入标题内容</a:t>
                </a:r>
                <a:endParaRPr lang="zh-CN" altLang="en-US" sz="1600" dirty="0">
                  <a:solidFill>
                    <a:schemeClr val="tx1">
                      <a:lumMod val="85000"/>
                      <a:lumOff val="15000"/>
                    </a:schemeClr>
                  </a:solidFill>
                  <a:latin typeface="+mn-ea"/>
                </a:endParaRPr>
              </a:p>
            </p:txBody>
          </p:sp>
          <p:sp>
            <p:nvSpPr>
              <p:cNvPr id="133" name="知鱼-52"/>
              <p:cNvSpPr txBox="1"/>
              <p:nvPr/>
            </p:nvSpPr>
            <p:spPr>
              <a:xfrm>
                <a:off x="8014716" y="1888605"/>
                <a:ext cx="2594610" cy="585097"/>
              </a:xfrm>
              <a:prstGeom prst="rect">
                <a:avLst/>
              </a:prstGeom>
              <a:noFill/>
            </p:spPr>
            <p:txBody>
              <a:bodyPr wrap="square" rtlCol="0">
                <a:spAutoFit/>
              </a:bodyPr>
              <a:lstStyle>
                <a:defPPr>
                  <a:defRPr lang="zh-CN"/>
                </a:defPPr>
                <a:lvl1pPr algn="dist">
                  <a:defRPr>
                    <a:latin typeface="华文仿宋" panose="02010600040101010101" pitchFamily="2" charset="-122"/>
                    <a:ea typeface="华文仿宋" panose="02010600040101010101" pitchFamily="2" charset="-122"/>
                  </a:defRPr>
                </a:lvl1pPr>
              </a:lstStyle>
              <a:p>
                <a:pPr algn="l">
                  <a:lnSpc>
                    <a:spcPts val="2000"/>
                  </a:lnSpc>
                </a:pPr>
                <a:r>
                  <a:rPr lang="zh-CN" altLang="en-US" sz="1300" dirty="0">
                    <a:solidFill>
                      <a:schemeClr val="tx1">
                        <a:lumMod val="85000"/>
                        <a:lumOff val="15000"/>
                      </a:schemeClr>
                    </a:solidFill>
                    <a:latin typeface="+mn-ea"/>
                    <a:ea typeface="+mn-ea"/>
                    <a:cs typeface="Calibri" panose="020F0502020204030204" pitchFamily="34" charset="0"/>
                  </a:rPr>
                  <a:t>请点击此处请输入文本内容，或直接复制粘贴至此位置</a:t>
                </a:r>
                <a:endParaRPr lang="en-US" altLang="zh-CN" sz="1300" dirty="0">
                  <a:solidFill>
                    <a:schemeClr val="tx1">
                      <a:lumMod val="85000"/>
                      <a:lumOff val="15000"/>
                    </a:schemeClr>
                  </a:solidFill>
                  <a:latin typeface="+mn-ea"/>
                  <a:ea typeface="+mn-ea"/>
                  <a:cs typeface="Calibri" panose="020F0502020204030204" pitchFamily="34" charset="0"/>
                </a:endParaRPr>
              </a:p>
            </p:txBody>
          </p:sp>
        </p:grpSp>
        <p:grpSp>
          <p:nvGrpSpPr>
            <p:cNvPr id="120" name="组合 119"/>
            <p:cNvGrpSpPr/>
            <p:nvPr/>
          </p:nvGrpSpPr>
          <p:grpSpPr>
            <a:xfrm>
              <a:off x="1295663" y="4689808"/>
              <a:ext cx="2594610" cy="865996"/>
              <a:chOff x="1295663" y="4689808"/>
              <a:chExt cx="2594610" cy="865996"/>
            </a:xfrm>
          </p:grpSpPr>
          <p:sp>
            <p:nvSpPr>
              <p:cNvPr id="130" name="知鱼-53"/>
              <p:cNvSpPr txBox="1"/>
              <p:nvPr/>
            </p:nvSpPr>
            <p:spPr>
              <a:xfrm>
                <a:off x="2468729" y="4689808"/>
                <a:ext cx="1421544"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600" dirty="0">
                    <a:solidFill>
                      <a:schemeClr val="tx1">
                        <a:lumMod val="85000"/>
                        <a:lumOff val="15000"/>
                      </a:schemeClr>
                    </a:solidFill>
                    <a:latin typeface="+mn-ea"/>
                  </a:rPr>
                  <a:t>输入标题内容</a:t>
                </a:r>
                <a:endParaRPr lang="zh-CN" altLang="en-US" sz="1600" dirty="0">
                  <a:solidFill>
                    <a:schemeClr val="tx1">
                      <a:lumMod val="85000"/>
                      <a:lumOff val="15000"/>
                    </a:schemeClr>
                  </a:solidFill>
                  <a:latin typeface="+mn-ea"/>
                </a:endParaRPr>
              </a:p>
            </p:txBody>
          </p:sp>
          <p:sp>
            <p:nvSpPr>
              <p:cNvPr id="131" name="知鱼-54"/>
              <p:cNvSpPr txBox="1"/>
              <p:nvPr/>
            </p:nvSpPr>
            <p:spPr>
              <a:xfrm>
                <a:off x="1295663" y="4970707"/>
                <a:ext cx="2594610" cy="585097"/>
              </a:xfrm>
              <a:prstGeom prst="rect">
                <a:avLst/>
              </a:prstGeom>
              <a:noFill/>
            </p:spPr>
            <p:txBody>
              <a:bodyPr wrap="square" rtlCol="0">
                <a:spAutoFit/>
              </a:bodyPr>
              <a:lstStyle>
                <a:defPPr>
                  <a:defRPr lang="zh-CN"/>
                </a:defPPr>
                <a:lvl1pPr algn="dist">
                  <a:defRPr>
                    <a:latin typeface="华文仿宋" panose="02010600040101010101" pitchFamily="2" charset="-122"/>
                    <a:ea typeface="华文仿宋" panose="02010600040101010101" pitchFamily="2" charset="-122"/>
                  </a:defRPr>
                </a:lvl1pPr>
              </a:lstStyle>
              <a:p>
                <a:pPr algn="r">
                  <a:lnSpc>
                    <a:spcPts val="2000"/>
                  </a:lnSpc>
                </a:pPr>
                <a:r>
                  <a:rPr lang="zh-CN" altLang="en-US" sz="1300" dirty="0">
                    <a:solidFill>
                      <a:schemeClr val="tx1">
                        <a:lumMod val="85000"/>
                        <a:lumOff val="15000"/>
                      </a:schemeClr>
                    </a:solidFill>
                    <a:latin typeface="+mn-ea"/>
                    <a:ea typeface="+mn-ea"/>
                    <a:cs typeface="Calibri" panose="020F0502020204030204" pitchFamily="34" charset="0"/>
                  </a:rPr>
                  <a:t>请点击此处请输入文本内容，或直接复制粘贴至此位置</a:t>
                </a:r>
                <a:endParaRPr lang="en-US" altLang="zh-CN" sz="1300" dirty="0">
                  <a:solidFill>
                    <a:schemeClr val="tx1">
                      <a:lumMod val="85000"/>
                      <a:lumOff val="15000"/>
                    </a:schemeClr>
                  </a:solidFill>
                  <a:latin typeface="+mn-ea"/>
                  <a:ea typeface="+mn-ea"/>
                  <a:cs typeface="Calibri" panose="020F0502020204030204" pitchFamily="34" charset="0"/>
                </a:endParaRPr>
              </a:p>
            </p:txBody>
          </p:sp>
        </p:grpSp>
        <p:grpSp>
          <p:nvGrpSpPr>
            <p:cNvPr id="121" name="组合 120"/>
            <p:cNvGrpSpPr/>
            <p:nvPr/>
          </p:nvGrpSpPr>
          <p:grpSpPr>
            <a:xfrm>
              <a:off x="8763052" y="3320207"/>
              <a:ext cx="2594611" cy="865996"/>
              <a:chOff x="8014715" y="1607706"/>
              <a:chExt cx="2594611" cy="865996"/>
            </a:xfrm>
          </p:grpSpPr>
          <p:sp>
            <p:nvSpPr>
              <p:cNvPr id="128" name="知鱼-55"/>
              <p:cNvSpPr txBox="1"/>
              <p:nvPr/>
            </p:nvSpPr>
            <p:spPr>
              <a:xfrm>
                <a:off x="8014715" y="1607706"/>
                <a:ext cx="1421544"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solidFill>
                      <a:schemeClr val="tx1">
                        <a:lumMod val="85000"/>
                        <a:lumOff val="15000"/>
                      </a:schemeClr>
                    </a:solidFill>
                    <a:latin typeface="+mn-ea"/>
                  </a:rPr>
                  <a:t>输入标题内容</a:t>
                </a:r>
                <a:endParaRPr lang="zh-CN" altLang="en-US" sz="1600" dirty="0">
                  <a:solidFill>
                    <a:schemeClr val="tx1">
                      <a:lumMod val="85000"/>
                      <a:lumOff val="15000"/>
                    </a:schemeClr>
                  </a:solidFill>
                  <a:latin typeface="+mn-ea"/>
                </a:endParaRPr>
              </a:p>
            </p:txBody>
          </p:sp>
          <p:sp>
            <p:nvSpPr>
              <p:cNvPr id="129" name="知鱼-56"/>
              <p:cNvSpPr txBox="1"/>
              <p:nvPr/>
            </p:nvSpPr>
            <p:spPr>
              <a:xfrm>
                <a:off x="8014716" y="1888605"/>
                <a:ext cx="2594610" cy="585097"/>
              </a:xfrm>
              <a:prstGeom prst="rect">
                <a:avLst/>
              </a:prstGeom>
              <a:noFill/>
            </p:spPr>
            <p:txBody>
              <a:bodyPr wrap="square" rtlCol="0">
                <a:spAutoFit/>
              </a:bodyPr>
              <a:lstStyle>
                <a:defPPr>
                  <a:defRPr lang="zh-CN"/>
                </a:defPPr>
                <a:lvl1pPr algn="dist">
                  <a:defRPr>
                    <a:latin typeface="华文仿宋" panose="02010600040101010101" pitchFamily="2" charset="-122"/>
                    <a:ea typeface="华文仿宋" panose="02010600040101010101" pitchFamily="2" charset="-122"/>
                  </a:defRPr>
                </a:lvl1pPr>
              </a:lstStyle>
              <a:p>
                <a:pPr algn="l">
                  <a:lnSpc>
                    <a:spcPts val="2000"/>
                  </a:lnSpc>
                </a:pPr>
                <a:r>
                  <a:rPr lang="zh-CN" altLang="en-US" sz="1300" dirty="0">
                    <a:solidFill>
                      <a:schemeClr val="tx1">
                        <a:lumMod val="85000"/>
                        <a:lumOff val="15000"/>
                      </a:schemeClr>
                    </a:solidFill>
                    <a:latin typeface="+mn-ea"/>
                    <a:ea typeface="+mn-ea"/>
                    <a:cs typeface="Calibri" panose="020F0502020204030204" pitchFamily="34" charset="0"/>
                  </a:rPr>
                  <a:t>请点击此处请输入文本内容，或直接复制粘贴至此位置</a:t>
                </a:r>
                <a:endParaRPr lang="en-US" altLang="zh-CN" sz="1300" dirty="0">
                  <a:solidFill>
                    <a:schemeClr val="tx1">
                      <a:lumMod val="85000"/>
                      <a:lumOff val="15000"/>
                    </a:schemeClr>
                  </a:solidFill>
                  <a:latin typeface="+mn-ea"/>
                  <a:ea typeface="+mn-ea"/>
                  <a:cs typeface="Calibri" panose="020F0502020204030204" pitchFamily="34" charset="0"/>
                </a:endParaRPr>
              </a:p>
            </p:txBody>
          </p:sp>
        </p:grpSp>
        <p:grpSp>
          <p:nvGrpSpPr>
            <p:cNvPr id="122" name="组合 121"/>
            <p:cNvGrpSpPr/>
            <p:nvPr/>
          </p:nvGrpSpPr>
          <p:grpSpPr>
            <a:xfrm>
              <a:off x="838463" y="3320207"/>
              <a:ext cx="2594610" cy="865996"/>
              <a:chOff x="1295663" y="4689808"/>
              <a:chExt cx="2594610" cy="865996"/>
            </a:xfrm>
          </p:grpSpPr>
          <p:sp>
            <p:nvSpPr>
              <p:cNvPr id="126" name="知鱼-57"/>
              <p:cNvSpPr txBox="1"/>
              <p:nvPr/>
            </p:nvSpPr>
            <p:spPr>
              <a:xfrm>
                <a:off x="2468729" y="4689808"/>
                <a:ext cx="1421544"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600" dirty="0">
                    <a:solidFill>
                      <a:schemeClr val="tx1">
                        <a:lumMod val="85000"/>
                        <a:lumOff val="15000"/>
                      </a:schemeClr>
                    </a:solidFill>
                    <a:latin typeface="+mn-ea"/>
                  </a:rPr>
                  <a:t>输入标题内容</a:t>
                </a:r>
                <a:endParaRPr lang="zh-CN" altLang="en-US" sz="1600" dirty="0">
                  <a:solidFill>
                    <a:schemeClr val="tx1">
                      <a:lumMod val="85000"/>
                      <a:lumOff val="15000"/>
                    </a:schemeClr>
                  </a:solidFill>
                  <a:latin typeface="+mn-ea"/>
                </a:endParaRPr>
              </a:p>
            </p:txBody>
          </p:sp>
          <p:sp>
            <p:nvSpPr>
              <p:cNvPr id="127" name="知鱼-58"/>
              <p:cNvSpPr txBox="1"/>
              <p:nvPr/>
            </p:nvSpPr>
            <p:spPr>
              <a:xfrm>
                <a:off x="1295663" y="4970707"/>
                <a:ext cx="2594610" cy="585097"/>
              </a:xfrm>
              <a:prstGeom prst="rect">
                <a:avLst/>
              </a:prstGeom>
              <a:noFill/>
            </p:spPr>
            <p:txBody>
              <a:bodyPr wrap="square" rtlCol="0">
                <a:spAutoFit/>
              </a:bodyPr>
              <a:lstStyle>
                <a:defPPr>
                  <a:defRPr lang="zh-CN"/>
                </a:defPPr>
                <a:lvl1pPr algn="dist">
                  <a:defRPr>
                    <a:latin typeface="华文仿宋" panose="02010600040101010101" pitchFamily="2" charset="-122"/>
                    <a:ea typeface="华文仿宋" panose="02010600040101010101" pitchFamily="2" charset="-122"/>
                  </a:defRPr>
                </a:lvl1pPr>
              </a:lstStyle>
              <a:p>
                <a:pPr algn="r">
                  <a:lnSpc>
                    <a:spcPts val="2000"/>
                  </a:lnSpc>
                </a:pPr>
                <a:r>
                  <a:rPr lang="zh-CN" altLang="en-US" sz="1300" dirty="0">
                    <a:solidFill>
                      <a:schemeClr val="tx1">
                        <a:lumMod val="85000"/>
                        <a:lumOff val="15000"/>
                      </a:schemeClr>
                    </a:solidFill>
                    <a:latin typeface="+mn-ea"/>
                    <a:ea typeface="+mn-ea"/>
                    <a:cs typeface="Calibri" panose="020F0502020204030204" pitchFamily="34" charset="0"/>
                  </a:rPr>
                  <a:t>请点击此处请输入文本内容，或直接复制粘贴至此位置</a:t>
                </a:r>
                <a:endParaRPr lang="en-US" altLang="zh-CN" sz="1300" dirty="0">
                  <a:solidFill>
                    <a:schemeClr val="tx1">
                      <a:lumMod val="85000"/>
                      <a:lumOff val="15000"/>
                    </a:schemeClr>
                  </a:solidFill>
                  <a:latin typeface="+mn-ea"/>
                  <a:ea typeface="+mn-ea"/>
                  <a:cs typeface="Calibri" panose="020F0502020204030204" pitchFamily="34" charset="0"/>
                </a:endParaRPr>
              </a:p>
            </p:txBody>
          </p:sp>
        </p:grpSp>
        <p:grpSp>
          <p:nvGrpSpPr>
            <p:cNvPr id="123" name="组合 122"/>
            <p:cNvGrpSpPr/>
            <p:nvPr/>
          </p:nvGrpSpPr>
          <p:grpSpPr>
            <a:xfrm>
              <a:off x="1295663" y="1950606"/>
              <a:ext cx="2594610" cy="865996"/>
              <a:chOff x="1295663" y="4689808"/>
              <a:chExt cx="2594610" cy="865996"/>
            </a:xfrm>
          </p:grpSpPr>
          <p:sp>
            <p:nvSpPr>
              <p:cNvPr id="124" name="知鱼-59"/>
              <p:cNvSpPr txBox="1"/>
              <p:nvPr/>
            </p:nvSpPr>
            <p:spPr>
              <a:xfrm>
                <a:off x="2468729" y="4689808"/>
                <a:ext cx="1421544"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600" dirty="0">
                    <a:solidFill>
                      <a:schemeClr val="tx1">
                        <a:lumMod val="85000"/>
                        <a:lumOff val="15000"/>
                      </a:schemeClr>
                    </a:solidFill>
                    <a:latin typeface="+mn-ea"/>
                  </a:rPr>
                  <a:t>输入标题内容</a:t>
                </a:r>
                <a:endParaRPr lang="zh-CN" altLang="en-US" sz="1600" dirty="0">
                  <a:solidFill>
                    <a:schemeClr val="tx1">
                      <a:lumMod val="85000"/>
                      <a:lumOff val="15000"/>
                    </a:schemeClr>
                  </a:solidFill>
                  <a:latin typeface="+mn-ea"/>
                </a:endParaRPr>
              </a:p>
            </p:txBody>
          </p:sp>
          <p:sp>
            <p:nvSpPr>
              <p:cNvPr id="125" name="知鱼-60"/>
              <p:cNvSpPr txBox="1"/>
              <p:nvPr/>
            </p:nvSpPr>
            <p:spPr>
              <a:xfrm>
                <a:off x="1295663" y="4970707"/>
                <a:ext cx="2594610" cy="585097"/>
              </a:xfrm>
              <a:prstGeom prst="rect">
                <a:avLst/>
              </a:prstGeom>
              <a:noFill/>
            </p:spPr>
            <p:txBody>
              <a:bodyPr wrap="square" rtlCol="0">
                <a:spAutoFit/>
              </a:bodyPr>
              <a:lstStyle>
                <a:defPPr>
                  <a:defRPr lang="zh-CN"/>
                </a:defPPr>
                <a:lvl1pPr algn="dist">
                  <a:defRPr>
                    <a:latin typeface="华文仿宋" panose="02010600040101010101" pitchFamily="2" charset="-122"/>
                    <a:ea typeface="华文仿宋" panose="02010600040101010101" pitchFamily="2" charset="-122"/>
                  </a:defRPr>
                </a:lvl1pPr>
              </a:lstStyle>
              <a:p>
                <a:pPr algn="r">
                  <a:lnSpc>
                    <a:spcPts val="2000"/>
                  </a:lnSpc>
                </a:pPr>
                <a:r>
                  <a:rPr lang="zh-CN" altLang="en-US" sz="1300" dirty="0">
                    <a:solidFill>
                      <a:schemeClr val="tx1">
                        <a:lumMod val="85000"/>
                        <a:lumOff val="15000"/>
                      </a:schemeClr>
                    </a:solidFill>
                    <a:latin typeface="+mn-ea"/>
                    <a:ea typeface="+mn-ea"/>
                    <a:cs typeface="Calibri" panose="020F0502020204030204" pitchFamily="34" charset="0"/>
                  </a:rPr>
                  <a:t>请点击此处请输入文本内容，或直接复制粘贴至此位置</a:t>
                </a:r>
                <a:endParaRPr lang="en-US" altLang="zh-CN" sz="1300" dirty="0">
                  <a:solidFill>
                    <a:schemeClr val="tx1">
                      <a:lumMod val="85000"/>
                      <a:lumOff val="15000"/>
                    </a:schemeClr>
                  </a:solidFill>
                  <a:latin typeface="+mn-ea"/>
                  <a:ea typeface="+mn-ea"/>
                  <a:cs typeface="Calibri" panose="020F0502020204030204" pitchFamily="34" charset="0"/>
                </a:endParaRPr>
              </a:p>
            </p:txBody>
          </p:sp>
        </p:grpSp>
      </p:grpSp>
    </p:spTree>
  </p:cSld>
  <p:clrMapOvr>
    <a:masterClrMapping/>
  </p:clrMapOvr>
  <p:transition>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flipH="1">
            <a:off x="7634514" y="1"/>
            <a:ext cx="4557487" cy="6475356"/>
            <a:chOff x="0" y="1"/>
            <a:chExt cx="3562350" cy="5061448"/>
          </a:xfrm>
        </p:grpSpPr>
        <p:pic>
          <p:nvPicPr>
            <p:cNvPr id="30" name="图片 29"/>
            <p:cNvPicPr>
              <a:picLocks noChangeAspect="1"/>
            </p:cNvPicPr>
            <p:nvPr/>
          </p:nvPicPr>
          <p:blipFill>
            <a:blip r:embed="rId1" cstate="print">
              <a:extLst>
                <a:ext uri="{28A0092B-C50C-407E-A947-70E740481C1C}">
                  <a14:useLocalDpi xmlns:a14="http://schemas.microsoft.com/office/drawing/2010/main" val="0"/>
                </a:ext>
              </a:extLst>
            </a:blip>
            <a:srcRect l="57402" t="27040" r="4303" b="9008"/>
            <a:stretch>
              <a:fillRect/>
            </a:stretch>
          </p:blipFill>
          <p:spPr>
            <a:xfrm>
              <a:off x="0" y="1"/>
              <a:ext cx="3562350" cy="3966007"/>
            </a:xfrm>
            <a:custGeom>
              <a:avLst/>
              <a:gdLst>
                <a:gd name="connsiteX0" fmla="*/ 0 w 3562350"/>
                <a:gd name="connsiteY0" fmla="*/ 0 h 3966007"/>
                <a:gd name="connsiteX1" fmla="*/ 3403215 w 3562350"/>
                <a:gd name="connsiteY1" fmla="*/ 0 h 3966007"/>
                <a:gd name="connsiteX2" fmla="*/ 3467442 w 3562350"/>
                <a:gd name="connsiteY2" fmla="*/ 197966 h 3966007"/>
                <a:gd name="connsiteX3" fmla="*/ 3562350 w 3562350"/>
                <a:gd name="connsiteY3" fmla="*/ 951371 h 3966007"/>
                <a:gd name="connsiteX4" fmla="*/ 547714 w 3562350"/>
                <a:gd name="connsiteY4" fmla="*/ 3966007 h 3966007"/>
                <a:gd name="connsiteX5" fmla="*/ 88614 w 3562350"/>
                <a:gd name="connsiteY5" fmla="*/ 3931272 h 3966007"/>
                <a:gd name="connsiteX6" fmla="*/ 0 w 3562350"/>
                <a:gd name="connsiteY6" fmla="*/ 3915447 h 3966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62350" h="3966007">
                  <a:moveTo>
                    <a:pt x="0" y="0"/>
                  </a:moveTo>
                  <a:lnTo>
                    <a:pt x="3403215" y="0"/>
                  </a:lnTo>
                  <a:lnTo>
                    <a:pt x="3467442" y="197966"/>
                  </a:lnTo>
                  <a:cubicBezTo>
                    <a:pt x="3529399" y="438774"/>
                    <a:pt x="3562350" y="691224"/>
                    <a:pt x="3562350" y="951371"/>
                  </a:cubicBezTo>
                  <a:cubicBezTo>
                    <a:pt x="3562350" y="2616308"/>
                    <a:pt x="2212651" y="3966007"/>
                    <a:pt x="547714" y="3966007"/>
                  </a:cubicBezTo>
                  <a:cubicBezTo>
                    <a:pt x="391626" y="3966007"/>
                    <a:pt x="238309" y="3954145"/>
                    <a:pt x="88614" y="3931272"/>
                  </a:cubicBezTo>
                  <a:lnTo>
                    <a:pt x="0" y="3915447"/>
                  </a:lnTo>
                  <a:close/>
                </a:path>
              </a:pathLst>
            </a:custGeom>
          </p:spPr>
        </p:pic>
        <p:grpSp>
          <p:nvGrpSpPr>
            <p:cNvPr id="31" name="组合 30"/>
            <p:cNvGrpSpPr/>
            <p:nvPr/>
          </p:nvGrpSpPr>
          <p:grpSpPr>
            <a:xfrm rot="2444656">
              <a:off x="1583128" y="74754"/>
              <a:ext cx="1670305" cy="4986695"/>
              <a:chOff x="3919160" y="527347"/>
              <a:chExt cx="1954159" cy="5834141"/>
            </a:xfrm>
          </p:grpSpPr>
          <p:sp>
            <p:nvSpPr>
              <p:cNvPr id="32" name="任意多边形: 形状 31"/>
              <p:cNvSpPr/>
              <p:nvPr/>
            </p:nvSpPr>
            <p:spPr>
              <a:xfrm>
                <a:off x="3919160" y="527347"/>
                <a:ext cx="1601363" cy="5834141"/>
              </a:xfrm>
              <a:custGeom>
                <a:avLst/>
                <a:gdLst>
                  <a:gd name="connsiteX0" fmla="*/ 196 w 1601363"/>
                  <a:gd name="connsiteY0" fmla="*/ 5834142 h 5834141"/>
                  <a:gd name="connsiteX1" fmla="*/ 1207287 w 1601363"/>
                  <a:gd name="connsiteY1" fmla="*/ 4521686 h 5834141"/>
                  <a:gd name="connsiteX2" fmla="*/ 1595589 w 1601363"/>
                  <a:gd name="connsiteY2" fmla="*/ 2714778 h 5834141"/>
                  <a:gd name="connsiteX3" fmla="*/ 1012253 w 1601363"/>
                  <a:gd name="connsiteY3" fmla="*/ 986353 h 5834141"/>
                  <a:gd name="connsiteX4" fmla="*/ 0 w 1601363"/>
                  <a:gd name="connsiteY4" fmla="*/ 0 h 58341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1363" h="5834141">
                    <a:moveTo>
                      <a:pt x="196" y="5834142"/>
                    </a:moveTo>
                    <a:cubicBezTo>
                      <a:pt x="507795" y="5510590"/>
                      <a:pt x="927490" y="5054595"/>
                      <a:pt x="1207287" y="4521686"/>
                    </a:cubicBezTo>
                    <a:cubicBezTo>
                      <a:pt x="1498072" y="3967978"/>
                      <a:pt x="1631692" y="3338729"/>
                      <a:pt x="1595589" y="2714778"/>
                    </a:cubicBezTo>
                    <a:cubicBezTo>
                      <a:pt x="1560075" y="2098870"/>
                      <a:pt x="1357389" y="1497876"/>
                      <a:pt x="1012253" y="986353"/>
                    </a:cubicBezTo>
                    <a:cubicBezTo>
                      <a:pt x="746780" y="592950"/>
                      <a:pt x="400271" y="255074"/>
                      <a:pt x="0" y="0"/>
                    </a:cubicBezTo>
                  </a:path>
                </a:pathLst>
              </a:custGeom>
              <a:noFill/>
              <a:ln w="196163" cap="rnd">
                <a:solidFill>
                  <a:srgbClr val="3C3F72"/>
                </a:solidFill>
                <a:prstDash val="solid"/>
                <a:round/>
              </a:ln>
            </p:spPr>
            <p:txBody>
              <a:bodyPr rtlCol="0" anchor="ctr"/>
              <a:lstStyle/>
              <a:p>
                <a:endParaRPr lang="zh-CN" altLang="en-US"/>
              </a:p>
            </p:txBody>
          </p:sp>
          <p:sp>
            <p:nvSpPr>
              <p:cNvPr id="33" name="任意多边形: 形状 32"/>
              <p:cNvSpPr/>
              <p:nvPr/>
            </p:nvSpPr>
            <p:spPr>
              <a:xfrm>
                <a:off x="4520690" y="527347"/>
                <a:ext cx="1352629" cy="5834141"/>
              </a:xfrm>
              <a:custGeom>
                <a:avLst/>
                <a:gdLst>
                  <a:gd name="connsiteX0" fmla="*/ 0 w 1352629"/>
                  <a:gd name="connsiteY0" fmla="*/ 5834142 h 5834141"/>
                  <a:gd name="connsiteX1" fmla="*/ 1019709 w 1352629"/>
                  <a:gd name="connsiteY1" fmla="*/ 4521686 h 5834141"/>
                  <a:gd name="connsiteX2" fmla="*/ 1347774 w 1352629"/>
                  <a:gd name="connsiteY2" fmla="*/ 2714778 h 5834141"/>
                  <a:gd name="connsiteX3" fmla="*/ 855088 w 1352629"/>
                  <a:gd name="connsiteY3" fmla="*/ 986353 h 5834141"/>
                  <a:gd name="connsiteX4" fmla="*/ 0 w 1352629"/>
                  <a:gd name="connsiteY4" fmla="*/ 0 h 58341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2629" h="5834141">
                    <a:moveTo>
                      <a:pt x="0" y="5834142"/>
                    </a:moveTo>
                    <a:cubicBezTo>
                      <a:pt x="428721" y="5510590"/>
                      <a:pt x="783471" y="5054595"/>
                      <a:pt x="1019709" y="4521686"/>
                    </a:cubicBezTo>
                    <a:cubicBezTo>
                      <a:pt x="1265366" y="3967978"/>
                      <a:pt x="1378187" y="3338729"/>
                      <a:pt x="1347774" y="2714778"/>
                    </a:cubicBezTo>
                    <a:cubicBezTo>
                      <a:pt x="1317754" y="2098870"/>
                      <a:pt x="1146462" y="1497876"/>
                      <a:pt x="855088" y="986353"/>
                    </a:cubicBezTo>
                    <a:cubicBezTo>
                      <a:pt x="630819" y="592950"/>
                      <a:pt x="338072" y="255074"/>
                      <a:pt x="0" y="0"/>
                    </a:cubicBezTo>
                  </a:path>
                </a:pathLst>
              </a:custGeom>
              <a:noFill/>
              <a:ln w="58849" cap="rnd">
                <a:solidFill>
                  <a:srgbClr val="DDBFA4"/>
                </a:solidFill>
                <a:prstDash val="solid"/>
                <a:round/>
              </a:ln>
            </p:spPr>
            <p:txBody>
              <a:bodyPr rtlCol="0" anchor="ctr"/>
              <a:lstStyle/>
              <a:p>
                <a:endParaRPr lang="zh-CN" altLang="en-US"/>
              </a:p>
            </p:txBody>
          </p:sp>
        </p:grpSp>
      </p:grpSp>
      <p:pic>
        <p:nvPicPr>
          <p:cNvPr id="19" name="图片 18"/>
          <p:cNvPicPr>
            <a:picLocks noChangeAspect="1"/>
          </p:cNvPicPr>
          <p:nvPr/>
        </p:nvPicPr>
        <p:blipFill>
          <a:blip r:embed="rId2"/>
          <a:srcRect r="14950" b="33165"/>
          <a:stretch>
            <a:fillRect/>
          </a:stretch>
        </p:blipFill>
        <p:spPr>
          <a:xfrm flipH="1">
            <a:off x="0" y="5950857"/>
            <a:ext cx="1165464" cy="907143"/>
          </a:xfrm>
          <a:custGeom>
            <a:avLst/>
            <a:gdLst>
              <a:gd name="connsiteX0" fmla="*/ 0 w 1633303"/>
              <a:gd name="connsiteY0" fmla="*/ 0 h 1271287"/>
              <a:gd name="connsiteX1" fmla="*/ 1633303 w 1633303"/>
              <a:gd name="connsiteY1" fmla="*/ 0 h 1271287"/>
              <a:gd name="connsiteX2" fmla="*/ 1633303 w 1633303"/>
              <a:gd name="connsiteY2" fmla="*/ 1271287 h 1271287"/>
              <a:gd name="connsiteX3" fmla="*/ 0 w 1633303"/>
              <a:gd name="connsiteY3" fmla="*/ 1271287 h 1271287"/>
            </a:gdLst>
            <a:ahLst/>
            <a:cxnLst>
              <a:cxn ang="0">
                <a:pos x="connsiteX0" y="connsiteY0"/>
              </a:cxn>
              <a:cxn ang="0">
                <a:pos x="connsiteX1" y="connsiteY1"/>
              </a:cxn>
              <a:cxn ang="0">
                <a:pos x="connsiteX2" y="connsiteY2"/>
              </a:cxn>
              <a:cxn ang="0">
                <a:pos x="connsiteX3" y="connsiteY3"/>
              </a:cxn>
            </a:cxnLst>
            <a:rect l="l" t="t" r="r" b="b"/>
            <a:pathLst>
              <a:path w="1633303" h="1271287">
                <a:moveTo>
                  <a:pt x="0" y="0"/>
                </a:moveTo>
                <a:lnTo>
                  <a:pt x="1633303" y="0"/>
                </a:lnTo>
                <a:lnTo>
                  <a:pt x="1633303" y="1271287"/>
                </a:lnTo>
                <a:lnTo>
                  <a:pt x="0" y="1271287"/>
                </a:lnTo>
                <a:close/>
              </a:path>
            </a:pathLst>
          </a:custGeom>
        </p:spPr>
      </p:pic>
      <p:grpSp>
        <p:nvGrpSpPr>
          <p:cNvPr id="34" name="组合 33"/>
          <p:cNvGrpSpPr/>
          <p:nvPr/>
        </p:nvGrpSpPr>
        <p:grpSpPr>
          <a:xfrm>
            <a:off x="1129926" y="2052946"/>
            <a:ext cx="5706303" cy="2864724"/>
            <a:chOff x="6421976" y="2168417"/>
            <a:chExt cx="5706303" cy="2864724"/>
          </a:xfrm>
        </p:grpSpPr>
        <p:sp>
          <p:nvSpPr>
            <p:cNvPr id="35" name="文本框 34"/>
            <p:cNvSpPr txBox="1"/>
            <p:nvPr/>
          </p:nvSpPr>
          <p:spPr>
            <a:xfrm>
              <a:off x="6421977" y="3565875"/>
              <a:ext cx="4926349" cy="1015663"/>
            </a:xfrm>
            <a:prstGeom prst="rect">
              <a:avLst/>
            </a:prstGeom>
            <a:noFill/>
          </p:spPr>
          <p:txBody>
            <a:bodyPr wrap="none" rtlCol="0">
              <a:spAutoFit/>
            </a:bodyP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6000" b="1" i="0" u="none" strike="noStrike" kern="1200" cap="none" spc="0" normalizeH="0" baseline="0" noProof="0" dirty="0">
                  <a:ln w="44450">
                    <a:noFill/>
                  </a:ln>
                  <a:solidFill>
                    <a:srgbClr val="3C3F72"/>
                  </a:solidFill>
                  <a:effectLst/>
                  <a:uLnTx/>
                  <a:uFillTx/>
                  <a:latin typeface="思源黑体 CN Medium" panose="020B0600000000000000" pitchFamily="34" charset="-122"/>
                  <a:ea typeface="思源黑体 CN Medium" panose="020B0600000000000000" pitchFamily="34" charset="-122"/>
                  <a:cs typeface="思源黑体 CN Regular" panose="020B0500000000000000" pitchFamily="34" charset="-122"/>
                </a:rPr>
                <a:t>工作成效展示</a:t>
              </a:r>
              <a:endParaRPr kumimoji="0" lang="zh-CN" altLang="en-US" sz="6000" b="1" i="0" u="none" strike="noStrike" kern="1200" cap="none" spc="0" normalizeH="0" baseline="0" noProof="0" dirty="0">
                <a:ln w="44450">
                  <a:noFill/>
                </a:ln>
                <a:solidFill>
                  <a:srgbClr val="3C3F72"/>
                </a:solidFill>
                <a:effectLst/>
                <a:uLnTx/>
                <a:uFillTx/>
                <a:latin typeface="思源黑体 CN Medium" panose="020B0600000000000000" pitchFamily="34" charset="-122"/>
                <a:ea typeface="思源黑体 CN Medium" panose="020B0600000000000000" pitchFamily="34" charset="-122"/>
                <a:cs typeface="思源黑体 CN Regular" panose="020B0500000000000000" pitchFamily="34" charset="-122"/>
              </a:endParaRPr>
            </a:p>
          </p:txBody>
        </p:sp>
        <p:sp>
          <p:nvSpPr>
            <p:cNvPr id="36" name="文本框 35"/>
            <p:cNvSpPr txBox="1"/>
            <p:nvPr/>
          </p:nvSpPr>
          <p:spPr>
            <a:xfrm>
              <a:off x="6426007" y="2168417"/>
              <a:ext cx="4152227" cy="1015663"/>
            </a:xfrm>
            <a:prstGeom prst="rect">
              <a:avLst/>
            </a:prstGeom>
            <a:noFill/>
          </p:spPr>
          <p:txBody>
            <a:bodyPr wrap="none" rtlCol="0">
              <a:spAutoFit/>
            </a:bodyPr>
            <a:lstStyle/>
            <a:p>
              <a:pPr marL="0" marR="0" lvl="0" indent="0" defTabSz="914400" rtl="0" eaLnBrk="1" fontAlgn="auto" latinLnBrk="0" hangingPunct="1">
                <a:lnSpc>
                  <a:spcPct val="100000"/>
                </a:lnSpc>
                <a:spcBef>
                  <a:spcPts val="0"/>
                </a:spcBef>
                <a:spcAft>
                  <a:spcPts val="0"/>
                </a:spcAft>
                <a:buClrTx/>
                <a:buSzTx/>
                <a:buFontTx/>
                <a:buNone/>
                <a:defRPr/>
              </a:pPr>
              <a:r>
                <a:rPr lang="en-US" altLang="zh-CN" sz="6000" b="1" dirty="0">
                  <a:ln w="44450">
                    <a:noFill/>
                  </a:ln>
                  <a:solidFill>
                    <a:srgbClr val="DDBFA4"/>
                  </a:solidFill>
                  <a:latin typeface="思源黑体 CN Medium" panose="020B0600000000000000" pitchFamily="34" charset="-122"/>
                  <a:ea typeface="思源黑体 CN Medium" panose="020B0600000000000000" pitchFamily="34" charset="-122"/>
                  <a:cs typeface="思源黑体 CN Regular" panose="020B0500000000000000" pitchFamily="34" charset="-122"/>
                </a:rPr>
                <a:t>PART TWO</a:t>
              </a:r>
              <a:endParaRPr kumimoji="0" lang="zh-CN" altLang="en-US" sz="6000" b="1" i="0" u="none" strike="noStrike" kern="1200" cap="none" spc="0" normalizeH="0" baseline="0" noProof="0" dirty="0">
                <a:ln w="44450">
                  <a:noFill/>
                </a:ln>
                <a:solidFill>
                  <a:srgbClr val="DDBFA4"/>
                </a:solidFill>
                <a:effectLst/>
                <a:uLnTx/>
                <a:uFillTx/>
                <a:latin typeface="思源黑体 CN Medium" panose="020B0600000000000000" pitchFamily="34" charset="-122"/>
                <a:ea typeface="思源黑体 CN Medium" panose="020B0600000000000000" pitchFamily="34" charset="-122"/>
                <a:cs typeface="思源黑体 CN Regular" panose="020B0500000000000000" pitchFamily="34" charset="-122"/>
              </a:endParaRPr>
            </a:p>
          </p:txBody>
        </p:sp>
        <p:sp>
          <p:nvSpPr>
            <p:cNvPr id="37" name="文本框 36"/>
            <p:cNvSpPr txBox="1"/>
            <p:nvPr/>
          </p:nvSpPr>
          <p:spPr>
            <a:xfrm>
              <a:off x="6421976" y="4633031"/>
              <a:ext cx="5706303" cy="400110"/>
            </a:xfrm>
            <a:prstGeom prst="rect">
              <a:avLst/>
            </a:prstGeom>
            <a:noFill/>
          </p:spPr>
          <p:txBody>
            <a:bodyPr wrap="square" rtlCol="0">
              <a:spAutoFit/>
            </a:bodyPr>
            <a:lstStyle/>
            <a:p>
              <a:r>
                <a:rPr lang="en-US" altLang="zh-CN" sz="2000" dirty="0">
                  <a:solidFill>
                    <a:srgbClr val="3C3F72"/>
                  </a:solidFill>
                  <a:latin typeface="思源黑体 CN Medium" panose="020B0600000000000000" pitchFamily="34" charset="-122"/>
                  <a:ea typeface="思源黑体 CN Medium" panose="020B0600000000000000" pitchFamily="34" charset="-122"/>
                  <a:cs typeface="思源黑体 CN Light" panose="020B0300000000000000" pitchFamily="34" charset="-122"/>
                </a:rPr>
                <a:t>ENTER THE TITLE CONTENT HERE</a:t>
              </a:r>
              <a:endParaRPr lang="zh-CN" altLang="en-US" sz="2000" dirty="0">
                <a:solidFill>
                  <a:srgbClr val="3C3F72"/>
                </a:solidFill>
                <a:latin typeface="思源黑体 CN Medium" panose="020B0600000000000000" pitchFamily="34" charset="-122"/>
                <a:ea typeface="思源黑体 CN Medium" panose="020B0600000000000000" pitchFamily="34" charset="-122"/>
                <a:cs typeface="思源黑体 CN Light" panose="020B0300000000000000" pitchFamily="34" charset="-122"/>
              </a:endParaRPr>
            </a:p>
          </p:txBody>
        </p:sp>
        <p:cxnSp>
          <p:nvCxnSpPr>
            <p:cNvPr id="38" name="直接连接符 37"/>
            <p:cNvCxnSpPr/>
            <p:nvPr/>
          </p:nvCxnSpPr>
          <p:spPr>
            <a:xfrm>
              <a:off x="6554372" y="3307080"/>
              <a:ext cx="716280" cy="0"/>
            </a:xfrm>
            <a:prstGeom prst="line">
              <a:avLst/>
            </a:prstGeom>
            <a:ln w="28575">
              <a:solidFill>
                <a:srgbClr val="3C3F72"/>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12192000" cy="6858000"/>
            <a:chOff x="0" y="0"/>
            <a:chExt cx="12192000" cy="6858000"/>
          </a:xfrm>
        </p:grpSpPr>
        <p:pic>
          <p:nvPicPr>
            <p:cNvPr id="23" name="图片 22"/>
            <p:cNvPicPr>
              <a:picLocks noChangeAspect="1"/>
            </p:cNvPicPr>
            <p:nvPr/>
          </p:nvPicPr>
          <p:blipFill>
            <a:blip r:embed="rId1"/>
            <a:srcRect l="86861" t="68451"/>
            <a:stretch>
              <a:fillRect/>
            </a:stretch>
          </p:blipFill>
          <p:spPr>
            <a:xfrm>
              <a:off x="11179127" y="5489917"/>
              <a:ext cx="1012873" cy="1368083"/>
            </a:xfrm>
            <a:custGeom>
              <a:avLst/>
              <a:gdLst>
                <a:gd name="connsiteX0" fmla="*/ 0 w 1012873"/>
                <a:gd name="connsiteY0" fmla="*/ 0 h 1368083"/>
                <a:gd name="connsiteX1" fmla="*/ 1012873 w 1012873"/>
                <a:gd name="connsiteY1" fmla="*/ 0 h 1368083"/>
                <a:gd name="connsiteX2" fmla="*/ 1012873 w 1012873"/>
                <a:gd name="connsiteY2" fmla="*/ 1368083 h 1368083"/>
                <a:gd name="connsiteX3" fmla="*/ 0 w 1012873"/>
                <a:gd name="connsiteY3" fmla="*/ 1368083 h 1368083"/>
                <a:gd name="connsiteX4" fmla="*/ 0 w 1012873"/>
                <a:gd name="connsiteY4" fmla="*/ 0 h 13680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2873" h="1368083">
                  <a:moveTo>
                    <a:pt x="0" y="0"/>
                  </a:moveTo>
                  <a:lnTo>
                    <a:pt x="1012873" y="0"/>
                  </a:lnTo>
                  <a:lnTo>
                    <a:pt x="1012873" y="1368083"/>
                  </a:lnTo>
                  <a:lnTo>
                    <a:pt x="0" y="1368083"/>
                  </a:lnTo>
                  <a:lnTo>
                    <a:pt x="0" y="0"/>
                  </a:lnTo>
                  <a:close/>
                </a:path>
              </a:pathLst>
            </a:custGeom>
          </p:spPr>
        </p:pic>
        <p:pic>
          <p:nvPicPr>
            <p:cNvPr id="21" name="图片 20"/>
            <p:cNvPicPr>
              <a:picLocks noChangeAspect="1"/>
            </p:cNvPicPr>
            <p:nvPr/>
          </p:nvPicPr>
          <p:blipFill>
            <a:blip r:embed="rId1"/>
            <a:srcRect/>
            <a:stretch>
              <a:fillRect/>
            </a:stretch>
          </p:blipFill>
          <p:spPr>
            <a:xfrm>
              <a:off x="0" y="0"/>
              <a:ext cx="7709095" cy="4336366"/>
            </a:xfrm>
            <a:custGeom>
              <a:avLst/>
              <a:gdLst>
                <a:gd name="connsiteX0" fmla="*/ 0 w 7709095"/>
                <a:gd name="connsiteY0" fmla="*/ 0 h 4336366"/>
                <a:gd name="connsiteX1" fmla="*/ 7709095 w 7709095"/>
                <a:gd name="connsiteY1" fmla="*/ 0 h 4336366"/>
                <a:gd name="connsiteX2" fmla="*/ 7709095 w 7709095"/>
                <a:gd name="connsiteY2" fmla="*/ 2968283 h 4336366"/>
                <a:gd name="connsiteX3" fmla="*/ 6696222 w 7709095"/>
                <a:gd name="connsiteY3" fmla="*/ 2968283 h 4336366"/>
                <a:gd name="connsiteX4" fmla="*/ 6696222 w 7709095"/>
                <a:gd name="connsiteY4" fmla="*/ 4336366 h 4336366"/>
                <a:gd name="connsiteX5" fmla="*/ 0 w 7709095"/>
                <a:gd name="connsiteY5" fmla="*/ 4336366 h 4336366"/>
                <a:gd name="connsiteX6" fmla="*/ 0 w 7709095"/>
                <a:gd name="connsiteY6" fmla="*/ 0 h 433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09095" h="4336366">
                  <a:moveTo>
                    <a:pt x="0" y="0"/>
                  </a:moveTo>
                  <a:lnTo>
                    <a:pt x="7709095" y="0"/>
                  </a:lnTo>
                  <a:lnTo>
                    <a:pt x="7709095" y="2968283"/>
                  </a:lnTo>
                  <a:lnTo>
                    <a:pt x="6696222" y="2968283"/>
                  </a:lnTo>
                  <a:lnTo>
                    <a:pt x="6696222" y="4336366"/>
                  </a:lnTo>
                  <a:lnTo>
                    <a:pt x="0" y="4336366"/>
                  </a:lnTo>
                  <a:lnTo>
                    <a:pt x="0" y="0"/>
                  </a:lnTo>
                  <a:close/>
                </a:path>
              </a:pathLst>
            </a:custGeom>
          </p:spPr>
        </p:pic>
      </p:grpSp>
      <p:grpSp>
        <p:nvGrpSpPr>
          <p:cNvPr id="35" name="组合 34"/>
          <p:cNvGrpSpPr/>
          <p:nvPr/>
        </p:nvGrpSpPr>
        <p:grpSpPr>
          <a:xfrm>
            <a:off x="4847181" y="395493"/>
            <a:ext cx="2498328" cy="639168"/>
            <a:chOff x="4848279" y="670371"/>
            <a:chExt cx="2498328" cy="639168"/>
          </a:xfrm>
        </p:grpSpPr>
        <p:sp>
          <p:nvSpPr>
            <p:cNvPr id="36" name="文本框 35"/>
            <p:cNvSpPr txBox="1"/>
            <p:nvPr/>
          </p:nvSpPr>
          <p:spPr>
            <a:xfrm>
              <a:off x="4848279" y="670371"/>
              <a:ext cx="2498328" cy="400110"/>
            </a:xfrm>
            <a:prstGeom prst="rect">
              <a:avLst/>
            </a:prstGeom>
            <a:noFill/>
          </p:spPr>
          <p:txBody>
            <a:bodyPr wrap="square" rtlCol="0">
              <a:spAutoFit/>
            </a:bodyPr>
            <a:lstStyle>
              <a:defPPr>
                <a:defRPr lang="zh-CN"/>
              </a:defPPr>
              <a:lvl1pPr algn="dist">
                <a:defRPr sz="4800" b="1">
                  <a:gradFill>
                    <a:gsLst>
                      <a:gs pos="53000">
                        <a:srgbClr val="1F6CB6"/>
                      </a:gs>
                      <a:gs pos="100000">
                        <a:srgbClr val="4ABFEE"/>
                      </a:gs>
                      <a:gs pos="0">
                        <a:srgbClr val="00489D"/>
                      </a:gs>
                    </a:gsLst>
                    <a:lin ang="5400000" scaled="1"/>
                  </a:gradFill>
                  <a:latin typeface="微软雅黑" panose="020B0503020204020204" pitchFamily="34" charset="-122"/>
                  <a:ea typeface="微软雅黑" panose="020B0503020204020204" pitchFamily="34" charset="-122"/>
                </a:defRPr>
              </a:lvl1pPr>
            </a:lstStyle>
            <a:p>
              <a:pPr algn="ctr"/>
              <a:r>
                <a:rPr lang="zh-CN" altLang="en-US" sz="2000" b="0" dirty="0">
                  <a:solidFill>
                    <a:schemeClr val="tx1">
                      <a:lumMod val="85000"/>
                      <a:lumOff val="15000"/>
                    </a:schemeClr>
                  </a:solidFill>
                  <a:latin typeface="思源黑体 CN Medium" panose="020B0600000000000000" pitchFamily="34" charset="-122"/>
                  <a:ea typeface="思源黑体 CN Medium" panose="020B0600000000000000" pitchFamily="34" charset="-122"/>
                </a:rPr>
                <a:t>工作成效展示</a:t>
              </a:r>
              <a:endParaRPr lang="zh-CN" altLang="en-US" sz="2000" b="0" dirty="0">
                <a:solidFill>
                  <a:schemeClr val="tx1">
                    <a:lumMod val="85000"/>
                    <a:lumOff val="15000"/>
                  </a:schemeClr>
                </a:solidFill>
                <a:latin typeface="思源黑体 CN Medium" panose="020B0600000000000000" pitchFamily="34" charset="-122"/>
                <a:ea typeface="思源黑体 CN Medium" panose="020B0600000000000000" pitchFamily="34" charset="-122"/>
              </a:endParaRPr>
            </a:p>
          </p:txBody>
        </p:sp>
        <p:sp>
          <p:nvSpPr>
            <p:cNvPr id="37" name="矩形 36"/>
            <p:cNvSpPr/>
            <p:nvPr/>
          </p:nvSpPr>
          <p:spPr>
            <a:xfrm>
              <a:off x="4860289" y="1047929"/>
              <a:ext cx="2486317" cy="261610"/>
            </a:xfrm>
            <a:prstGeom prst="rect">
              <a:avLst/>
            </a:prstGeom>
            <a:noFill/>
          </p:spPr>
          <p:txBody>
            <a:bodyPr wrap="square" rtlCol="0">
              <a:spAutoFit/>
            </a:bodyPr>
            <a:lstStyle/>
            <a:p>
              <a:pPr algn="ctr"/>
              <a:r>
                <a:rPr lang="en-US" altLang="zh-CN" sz="1100" dirty="0">
                  <a:solidFill>
                    <a:schemeClr val="bg1">
                      <a:lumMod val="50000"/>
                    </a:schemeClr>
                  </a:solidFill>
                  <a:latin typeface="思源黑体 CN Light" panose="020B0300000000000000" pitchFamily="34" charset="-122"/>
                  <a:ea typeface="思源黑体 CN Light" panose="020B0300000000000000" pitchFamily="34" charset="-122"/>
                  <a:cs typeface="思源黑体 CN Light" panose="020B0300000000000000" pitchFamily="34" charset="-122"/>
                </a:rPr>
                <a:t>Enter the title content here</a:t>
              </a:r>
              <a:endParaRPr lang="zh-CN" altLang="en-US" sz="1100" dirty="0">
                <a:solidFill>
                  <a:schemeClr val="bg1">
                    <a:lumMod val="50000"/>
                  </a:schemeClr>
                </a:solidFill>
                <a:latin typeface="思源黑体 CN Light" panose="020B0300000000000000" pitchFamily="34" charset="-122"/>
                <a:ea typeface="思源黑体 CN Light" panose="020B0300000000000000" pitchFamily="34" charset="-122"/>
                <a:cs typeface="思源黑体 CN Light" panose="020B0300000000000000" pitchFamily="34" charset="-122"/>
              </a:endParaRPr>
            </a:p>
          </p:txBody>
        </p:sp>
      </p:grpSp>
      <p:grpSp>
        <p:nvGrpSpPr>
          <p:cNvPr id="2" name="组合 1"/>
          <p:cNvGrpSpPr/>
          <p:nvPr/>
        </p:nvGrpSpPr>
        <p:grpSpPr>
          <a:xfrm>
            <a:off x="851289" y="2011034"/>
            <a:ext cx="10489422" cy="4194576"/>
            <a:chOff x="851289" y="2011034"/>
            <a:chExt cx="10489422" cy="4194576"/>
          </a:xfrm>
        </p:grpSpPr>
        <p:cxnSp>
          <p:nvCxnSpPr>
            <p:cNvPr id="9" name="知鱼-1"/>
            <p:cNvCxnSpPr/>
            <p:nvPr/>
          </p:nvCxnSpPr>
          <p:spPr>
            <a:xfrm>
              <a:off x="4671958" y="4937796"/>
              <a:ext cx="6668753" cy="0"/>
            </a:xfrm>
            <a:prstGeom prst="line">
              <a:avLst/>
            </a:prstGeom>
            <a:ln w="28575">
              <a:solidFill>
                <a:schemeClr val="bg1">
                  <a:lumMod val="7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10" name="知鱼-2"/>
            <p:cNvCxnSpPr/>
            <p:nvPr/>
          </p:nvCxnSpPr>
          <p:spPr>
            <a:xfrm>
              <a:off x="6789464" y="2582797"/>
              <a:ext cx="0" cy="2233482"/>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 name="知鱼-3"/>
            <p:cNvCxnSpPr/>
            <p:nvPr/>
          </p:nvCxnSpPr>
          <p:spPr>
            <a:xfrm>
              <a:off x="9096693" y="2582797"/>
              <a:ext cx="0" cy="2233482"/>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2" name="知鱼-4"/>
            <p:cNvSpPr txBox="1"/>
            <p:nvPr/>
          </p:nvSpPr>
          <p:spPr>
            <a:xfrm>
              <a:off x="4671958" y="3189678"/>
              <a:ext cx="1765053" cy="400110"/>
            </a:xfrm>
            <a:prstGeom prst="rect">
              <a:avLst/>
            </a:prstGeom>
            <a:noFill/>
          </p:spPr>
          <p:txBody>
            <a:bodyPr wrap="square" rtlCol="0">
              <a:spAutoFit/>
            </a:bodyPr>
            <a:lstStyle>
              <a:defPPr>
                <a:defRPr lang="zh-CN"/>
              </a:defPPr>
              <a:lvl1pPr>
                <a:defRPr sz="1600">
                  <a:solidFill>
                    <a:schemeClr val="tx1">
                      <a:lumMod val="75000"/>
                      <a:lumOff val="25000"/>
                    </a:schemeClr>
                  </a:solidFill>
                  <a:latin typeface="汉仪中宋S" panose="00020600040101010101" pitchFamily="18" charset="-122"/>
                  <a:ea typeface="汉仪中宋S" panose="00020600040101010101" pitchFamily="18" charset="-122"/>
                </a:defRPr>
              </a:lvl1pPr>
            </a:lstStyle>
            <a:p>
              <a:pPr algn="ctr"/>
              <a:r>
                <a:rPr lang="zh-CN" altLang="en-US" sz="2000" dirty="0">
                  <a:solidFill>
                    <a:schemeClr val="tx1"/>
                  </a:solidFill>
                  <a:latin typeface="+mn-ea"/>
                  <a:ea typeface="+mn-ea"/>
                </a:rPr>
                <a:t>输入标题内容</a:t>
              </a:r>
              <a:endParaRPr lang="zh-CN" altLang="en-US" sz="2000" dirty="0">
                <a:solidFill>
                  <a:schemeClr val="tx1"/>
                </a:solidFill>
                <a:latin typeface="+mn-ea"/>
                <a:ea typeface="+mn-ea"/>
              </a:endParaRPr>
            </a:p>
          </p:txBody>
        </p:sp>
        <p:sp>
          <p:nvSpPr>
            <p:cNvPr id="13" name="知鱼-5"/>
            <p:cNvSpPr txBox="1"/>
            <p:nvPr/>
          </p:nvSpPr>
          <p:spPr>
            <a:xfrm>
              <a:off x="4516761" y="3611992"/>
              <a:ext cx="2062793" cy="900246"/>
            </a:xfrm>
            <a:prstGeom prst="rect">
              <a:avLst/>
            </a:prstGeom>
            <a:noFill/>
          </p:spPr>
          <p:txBody>
            <a:bodyPr wrap="square" rtlCol="0">
              <a:spAutoFit/>
            </a:bodyPr>
            <a:lstStyle>
              <a:defPPr>
                <a:defRPr lang="zh-CN"/>
              </a:defPPr>
              <a:lvl1pPr algn="dist">
                <a:defRPr>
                  <a:latin typeface="华文仿宋" panose="02010600040101010101" pitchFamily="2" charset="-122"/>
                  <a:ea typeface="华文仿宋" panose="02010600040101010101" pitchFamily="2" charset="-122"/>
                </a:defRPr>
              </a:lvl1pPr>
            </a:lstStyle>
            <a:p>
              <a:pPr algn="ctr">
                <a:lnSpc>
                  <a:spcPct val="150000"/>
                </a:lnSpc>
              </a:pPr>
              <a:r>
                <a:rPr lang="zh-CN" altLang="en-US" sz="1200" dirty="0">
                  <a:latin typeface="+mn-ea"/>
                  <a:ea typeface="+mn-ea"/>
                  <a:cs typeface="Calibri" panose="020F0502020204030204" pitchFamily="34" charset="0"/>
                </a:rPr>
                <a:t>点击此处请输入文本内容点击此处请输入文本内容点击此处请输入文本内容</a:t>
              </a:r>
              <a:endParaRPr lang="en-US" altLang="zh-CN" sz="1200" dirty="0">
                <a:latin typeface="+mn-ea"/>
                <a:ea typeface="+mn-ea"/>
                <a:cs typeface="Calibri" panose="020F0502020204030204" pitchFamily="34" charset="0"/>
              </a:endParaRPr>
            </a:p>
          </p:txBody>
        </p:sp>
        <p:sp>
          <p:nvSpPr>
            <p:cNvPr id="14" name="知鱼-6"/>
            <p:cNvSpPr txBox="1"/>
            <p:nvPr/>
          </p:nvSpPr>
          <p:spPr>
            <a:xfrm>
              <a:off x="7055386" y="3189678"/>
              <a:ext cx="1765053" cy="400110"/>
            </a:xfrm>
            <a:prstGeom prst="rect">
              <a:avLst/>
            </a:prstGeom>
            <a:noFill/>
          </p:spPr>
          <p:txBody>
            <a:bodyPr wrap="square" rtlCol="0">
              <a:spAutoFit/>
            </a:bodyPr>
            <a:lstStyle>
              <a:defPPr>
                <a:defRPr lang="zh-CN"/>
              </a:defPPr>
              <a:lvl1pPr>
                <a:defRPr sz="1600">
                  <a:solidFill>
                    <a:schemeClr val="tx1">
                      <a:lumMod val="75000"/>
                      <a:lumOff val="25000"/>
                    </a:schemeClr>
                  </a:solidFill>
                  <a:latin typeface="汉仪中宋S" panose="00020600040101010101" pitchFamily="18" charset="-122"/>
                  <a:ea typeface="汉仪中宋S" panose="00020600040101010101" pitchFamily="18" charset="-122"/>
                </a:defRPr>
              </a:lvl1pPr>
            </a:lstStyle>
            <a:p>
              <a:pPr algn="ctr"/>
              <a:r>
                <a:rPr lang="zh-CN" altLang="en-US" sz="2000" dirty="0">
                  <a:solidFill>
                    <a:schemeClr val="tx1"/>
                  </a:solidFill>
                  <a:latin typeface="+mn-ea"/>
                  <a:ea typeface="+mn-ea"/>
                </a:rPr>
                <a:t>输入标题内容</a:t>
              </a:r>
              <a:endParaRPr lang="zh-CN" altLang="en-US" sz="2000" dirty="0">
                <a:solidFill>
                  <a:schemeClr val="tx1"/>
                </a:solidFill>
                <a:latin typeface="+mn-ea"/>
                <a:ea typeface="+mn-ea"/>
              </a:endParaRPr>
            </a:p>
          </p:txBody>
        </p:sp>
        <p:sp>
          <p:nvSpPr>
            <p:cNvPr id="15" name="知鱼-7"/>
            <p:cNvSpPr txBox="1"/>
            <p:nvPr/>
          </p:nvSpPr>
          <p:spPr>
            <a:xfrm>
              <a:off x="6900189" y="3611992"/>
              <a:ext cx="2062793" cy="900246"/>
            </a:xfrm>
            <a:prstGeom prst="rect">
              <a:avLst/>
            </a:prstGeom>
            <a:noFill/>
          </p:spPr>
          <p:txBody>
            <a:bodyPr wrap="square" rtlCol="0">
              <a:spAutoFit/>
            </a:bodyPr>
            <a:lstStyle>
              <a:defPPr>
                <a:defRPr lang="zh-CN"/>
              </a:defPPr>
              <a:lvl1pPr algn="dist">
                <a:defRPr>
                  <a:latin typeface="华文仿宋" panose="02010600040101010101" pitchFamily="2" charset="-122"/>
                  <a:ea typeface="华文仿宋" panose="02010600040101010101" pitchFamily="2" charset="-122"/>
                </a:defRPr>
              </a:lvl1pPr>
            </a:lstStyle>
            <a:p>
              <a:pPr algn="ctr">
                <a:lnSpc>
                  <a:spcPct val="150000"/>
                </a:lnSpc>
              </a:pPr>
              <a:r>
                <a:rPr lang="zh-CN" altLang="en-US" sz="1200" dirty="0">
                  <a:latin typeface="+mn-ea"/>
                  <a:ea typeface="+mn-ea"/>
                  <a:cs typeface="Calibri" panose="020F0502020204030204" pitchFamily="34" charset="0"/>
                </a:rPr>
                <a:t>点击此处请输入文本内容点击此处请输入文本内容点击此处请输入文本内容</a:t>
              </a:r>
              <a:endParaRPr lang="en-US" altLang="zh-CN" sz="1200" dirty="0">
                <a:latin typeface="+mn-ea"/>
                <a:ea typeface="+mn-ea"/>
                <a:cs typeface="Calibri" panose="020F0502020204030204" pitchFamily="34" charset="0"/>
              </a:endParaRPr>
            </a:p>
          </p:txBody>
        </p:sp>
        <p:sp>
          <p:nvSpPr>
            <p:cNvPr id="16" name="知鱼-8"/>
            <p:cNvSpPr txBox="1"/>
            <p:nvPr/>
          </p:nvSpPr>
          <p:spPr>
            <a:xfrm>
              <a:off x="9413414" y="3189678"/>
              <a:ext cx="1765053" cy="400110"/>
            </a:xfrm>
            <a:prstGeom prst="rect">
              <a:avLst/>
            </a:prstGeom>
            <a:noFill/>
          </p:spPr>
          <p:txBody>
            <a:bodyPr wrap="square" rtlCol="0">
              <a:spAutoFit/>
            </a:bodyPr>
            <a:lstStyle>
              <a:defPPr>
                <a:defRPr lang="zh-CN"/>
              </a:defPPr>
              <a:lvl1pPr>
                <a:defRPr sz="1600">
                  <a:solidFill>
                    <a:schemeClr val="tx1">
                      <a:lumMod val="75000"/>
                      <a:lumOff val="25000"/>
                    </a:schemeClr>
                  </a:solidFill>
                  <a:latin typeface="汉仪中宋S" panose="00020600040101010101" pitchFamily="18" charset="-122"/>
                  <a:ea typeface="汉仪中宋S" panose="00020600040101010101" pitchFamily="18" charset="-122"/>
                </a:defRPr>
              </a:lvl1pPr>
            </a:lstStyle>
            <a:p>
              <a:pPr algn="ctr"/>
              <a:r>
                <a:rPr lang="zh-CN" altLang="en-US" sz="2000" dirty="0">
                  <a:solidFill>
                    <a:schemeClr val="tx1"/>
                  </a:solidFill>
                  <a:latin typeface="+mn-ea"/>
                  <a:ea typeface="+mn-ea"/>
                </a:rPr>
                <a:t>输入标题内容</a:t>
              </a:r>
              <a:endParaRPr lang="zh-CN" altLang="en-US" sz="2000" dirty="0">
                <a:solidFill>
                  <a:schemeClr val="tx1"/>
                </a:solidFill>
                <a:latin typeface="+mn-ea"/>
                <a:ea typeface="+mn-ea"/>
              </a:endParaRPr>
            </a:p>
          </p:txBody>
        </p:sp>
        <p:sp>
          <p:nvSpPr>
            <p:cNvPr id="17" name="知鱼-9"/>
            <p:cNvSpPr txBox="1"/>
            <p:nvPr/>
          </p:nvSpPr>
          <p:spPr>
            <a:xfrm>
              <a:off x="9258217" y="3611992"/>
              <a:ext cx="2062793" cy="900246"/>
            </a:xfrm>
            <a:prstGeom prst="rect">
              <a:avLst/>
            </a:prstGeom>
            <a:noFill/>
          </p:spPr>
          <p:txBody>
            <a:bodyPr wrap="square" rtlCol="0">
              <a:spAutoFit/>
            </a:bodyPr>
            <a:lstStyle>
              <a:defPPr>
                <a:defRPr lang="zh-CN"/>
              </a:defPPr>
              <a:lvl1pPr algn="dist">
                <a:defRPr>
                  <a:latin typeface="华文仿宋" panose="02010600040101010101" pitchFamily="2" charset="-122"/>
                  <a:ea typeface="华文仿宋" panose="02010600040101010101" pitchFamily="2" charset="-122"/>
                </a:defRPr>
              </a:lvl1pPr>
            </a:lstStyle>
            <a:p>
              <a:pPr algn="ctr">
                <a:lnSpc>
                  <a:spcPct val="150000"/>
                </a:lnSpc>
              </a:pPr>
              <a:r>
                <a:rPr lang="zh-CN" altLang="en-US" sz="1200" dirty="0">
                  <a:latin typeface="+mn-ea"/>
                  <a:ea typeface="+mn-ea"/>
                  <a:cs typeface="Calibri" panose="020F0502020204030204" pitchFamily="34" charset="0"/>
                </a:rPr>
                <a:t>点击此处请输入文本内容点击此处请输入文本内容点击此处请输入文本内容</a:t>
              </a:r>
              <a:endParaRPr lang="en-US" altLang="zh-CN" sz="1200" dirty="0">
                <a:latin typeface="+mn-ea"/>
                <a:ea typeface="+mn-ea"/>
                <a:cs typeface="Calibri" panose="020F0502020204030204" pitchFamily="34" charset="0"/>
              </a:endParaRPr>
            </a:p>
          </p:txBody>
        </p:sp>
        <p:grpSp>
          <p:nvGrpSpPr>
            <p:cNvPr id="18" name="组合 17"/>
            <p:cNvGrpSpPr/>
            <p:nvPr/>
          </p:nvGrpSpPr>
          <p:grpSpPr>
            <a:xfrm>
              <a:off x="851289" y="2011034"/>
              <a:ext cx="3305660" cy="4194576"/>
              <a:chOff x="979691" y="1536700"/>
              <a:chExt cx="3817566" cy="4844138"/>
            </a:xfrm>
          </p:grpSpPr>
          <p:sp>
            <p:nvSpPr>
              <p:cNvPr id="41" name="知鱼-10"/>
              <p:cNvSpPr/>
              <p:nvPr/>
            </p:nvSpPr>
            <p:spPr>
              <a:xfrm>
                <a:off x="979691" y="1719938"/>
                <a:ext cx="3628571" cy="4660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2" name="知鱼-11" descr="图片包含 桌子, 室内, 笔记本, 咖啡&#10;&#10;描述已自动生成"/>
              <p:cNvPicPr>
                <a:picLocks noChangeAspect="1"/>
              </p:cNvPicPr>
              <p:nvPr/>
            </p:nvPicPr>
            <p:blipFill>
              <a:blip r:embed="rId2" cstate="print">
                <a:extLst>
                  <a:ext uri="{28A0092B-C50C-407E-A947-70E740481C1C}">
                    <a14:useLocalDpi xmlns:a14="http://schemas.microsoft.com/office/drawing/2010/main" val="0"/>
                  </a:ext>
                </a:extLst>
              </a:blip>
              <a:srcRect l="46552" t="4331" r="5673" b="3619"/>
              <a:stretch>
                <a:fillRect/>
              </a:stretch>
            </p:blipFill>
            <p:spPr>
              <a:xfrm flipH="1">
                <a:off x="1168686" y="1536700"/>
                <a:ext cx="3628571" cy="4660900"/>
              </a:xfrm>
              <a:custGeom>
                <a:avLst/>
                <a:gdLst>
                  <a:gd name="connsiteX0" fmla="*/ 3628571 w 3628571"/>
                  <a:gd name="connsiteY0" fmla="*/ 0 h 4660900"/>
                  <a:gd name="connsiteX1" fmla="*/ 0 w 3628571"/>
                  <a:gd name="connsiteY1" fmla="*/ 0 h 4660900"/>
                  <a:gd name="connsiteX2" fmla="*/ 0 w 3628571"/>
                  <a:gd name="connsiteY2" fmla="*/ 4660900 h 4660900"/>
                  <a:gd name="connsiteX3" fmla="*/ 3628571 w 3628571"/>
                  <a:gd name="connsiteY3" fmla="*/ 4660900 h 4660900"/>
                </a:gdLst>
                <a:ahLst/>
                <a:cxnLst>
                  <a:cxn ang="0">
                    <a:pos x="connsiteX0" y="connsiteY0"/>
                  </a:cxn>
                  <a:cxn ang="0">
                    <a:pos x="connsiteX1" y="connsiteY1"/>
                  </a:cxn>
                  <a:cxn ang="0">
                    <a:pos x="connsiteX2" y="connsiteY2"/>
                  </a:cxn>
                  <a:cxn ang="0">
                    <a:pos x="connsiteX3" y="connsiteY3"/>
                  </a:cxn>
                </a:cxnLst>
                <a:rect l="l" t="t" r="r" b="b"/>
                <a:pathLst>
                  <a:path w="3628571" h="4660900">
                    <a:moveTo>
                      <a:pt x="3628571" y="0"/>
                    </a:moveTo>
                    <a:lnTo>
                      <a:pt x="0" y="0"/>
                    </a:lnTo>
                    <a:lnTo>
                      <a:pt x="0" y="4660900"/>
                    </a:lnTo>
                    <a:lnTo>
                      <a:pt x="3628571" y="4660900"/>
                    </a:lnTo>
                    <a:close/>
                  </a:path>
                </a:pathLst>
              </a:custGeom>
              <a:effectLst>
                <a:outerShdw blurRad="50800" dist="38100" dir="18900000" algn="bl" rotWithShape="0">
                  <a:prstClr val="black">
                    <a:alpha val="40000"/>
                  </a:prstClr>
                </a:outerShdw>
              </a:effectLst>
            </p:spPr>
          </p:pic>
        </p:grpSp>
        <p:sp>
          <p:nvSpPr>
            <p:cNvPr id="19" name="知鱼-12"/>
            <p:cNvSpPr txBox="1"/>
            <p:nvPr/>
          </p:nvSpPr>
          <p:spPr>
            <a:xfrm>
              <a:off x="4516761" y="5140236"/>
              <a:ext cx="6823950" cy="748859"/>
            </a:xfrm>
            <a:prstGeom prst="rect">
              <a:avLst/>
            </a:prstGeom>
            <a:noFill/>
          </p:spPr>
          <p:txBody>
            <a:bodyPr wrap="square" rtlCol="0">
              <a:spAutoFit/>
            </a:bodyPr>
            <a:lstStyle/>
            <a:p>
              <a:pPr>
                <a:lnSpc>
                  <a:spcPct val="150000"/>
                </a:lnSpc>
              </a:pPr>
              <a:r>
                <a:rPr lang="zh-CN" altLang="en-US" sz="1500" dirty="0">
                  <a:latin typeface="+mn-ea"/>
                </a:rPr>
                <a:t>单击此处输入文字内容，或者直接复制已经编辑好的文字粘贴至此处，言简意赅即可，该模板中的素材、字体等颜色大小均可修改。</a:t>
              </a:r>
              <a:endParaRPr lang="zh-CN" altLang="en-US" sz="1500" dirty="0">
                <a:latin typeface="+mn-ea"/>
              </a:endParaRPr>
            </a:p>
          </p:txBody>
        </p:sp>
        <p:grpSp>
          <p:nvGrpSpPr>
            <p:cNvPr id="20" name="组合 19"/>
            <p:cNvGrpSpPr/>
            <p:nvPr/>
          </p:nvGrpSpPr>
          <p:grpSpPr>
            <a:xfrm>
              <a:off x="9939908" y="2364804"/>
              <a:ext cx="530782" cy="574512"/>
              <a:chOff x="10454264" y="4348499"/>
              <a:chExt cx="787645" cy="852537"/>
            </a:xfrm>
            <a:solidFill>
              <a:schemeClr val="accent1"/>
            </a:solidFill>
          </p:grpSpPr>
          <p:sp>
            <p:nvSpPr>
              <p:cNvPr id="31" name="知鱼-13"/>
              <p:cNvSpPr/>
              <p:nvPr/>
            </p:nvSpPr>
            <p:spPr>
              <a:xfrm>
                <a:off x="10962205" y="4415628"/>
                <a:ext cx="123070" cy="149923"/>
              </a:xfrm>
              <a:prstGeom prst="ellipse">
                <a:avLst/>
              </a:prstGeom>
              <a:grpFill/>
              <a:ln w="12700" cap="flat">
                <a:noFill/>
                <a:miter lim="400000"/>
              </a:ln>
              <a:effectLst/>
            </p:spPr>
            <p:txBody>
              <a:bodyPr wrap="square" lIns="91439" tIns="91439" rIns="91439" bIns="91439" numCol="1" anchor="t">
                <a:noAutofit/>
              </a:bodyPr>
              <a:lstStyle/>
              <a:p>
                <a:endParaRPr dirty="0"/>
              </a:p>
            </p:txBody>
          </p:sp>
          <p:sp>
            <p:nvSpPr>
              <p:cNvPr id="32" name="知鱼-14"/>
              <p:cNvSpPr/>
              <p:nvPr/>
            </p:nvSpPr>
            <p:spPr>
              <a:xfrm>
                <a:off x="10868225" y="4520796"/>
                <a:ext cx="373684" cy="680240"/>
              </a:xfrm>
              <a:custGeom>
                <a:avLst/>
                <a:gdLst/>
                <a:ahLst/>
                <a:cxnLst>
                  <a:cxn ang="0">
                    <a:pos x="wd2" y="hd2"/>
                  </a:cxn>
                  <a:cxn ang="5400000">
                    <a:pos x="wd2" y="hd2"/>
                  </a:cxn>
                  <a:cxn ang="10800000">
                    <a:pos x="wd2" y="hd2"/>
                  </a:cxn>
                  <a:cxn ang="16200000">
                    <a:pos x="wd2" y="hd2"/>
                  </a:cxn>
                </a:cxnLst>
                <a:rect l="0" t="0" r="r" b="b"/>
                <a:pathLst>
                  <a:path w="21600" h="21600" extrusionOk="0">
                    <a:moveTo>
                      <a:pt x="21343" y="5929"/>
                    </a:moveTo>
                    <a:cubicBezTo>
                      <a:pt x="21343" y="5929"/>
                      <a:pt x="21343" y="5929"/>
                      <a:pt x="21343" y="5929"/>
                    </a:cubicBezTo>
                    <a:cubicBezTo>
                      <a:pt x="21343" y="5929"/>
                      <a:pt x="21343" y="5929"/>
                      <a:pt x="21343" y="5929"/>
                    </a:cubicBezTo>
                    <a:cubicBezTo>
                      <a:pt x="15429" y="2400"/>
                      <a:pt x="15429" y="2400"/>
                      <a:pt x="15429" y="2400"/>
                    </a:cubicBezTo>
                    <a:cubicBezTo>
                      <a:pt x="14914" y="2118"/>
                      <a:pt x="14400" y="1976"/>
                      <a:pt x="13886" y="1976"/>
                    </a:cubicBezTo>
                    <a:cubicBezTo>
                      <a:pt x="13886" y="1976"/>
                      <a:pt x="12600" y="1976"/>
                      <a:pt x="12086" y="1976"/>
                    </a:cubicBezTo>
                    <a:cubicBezTo>
                      <a:pt x="13371" y="2541"/>
                      <a:pt x="13371" y="2541"/>
                      <a:pt x="13371" y="2541"/>
                    </a:cubicBezTo>
                    <a:cubicBezTo>
                      <a:pt x="11571" y="2965"/>
                      <a:pt x="11571" y="2965"/>
                      <a:pt x="11571" y="2965"/>
                    </a:cubicBezTo>
                    <a:cubicBezTo>
                      <a:pt x="12343" y="3812"/>
                      <a:pt x="12343" y="3812"/>
                      <a:pt x="12343" y="3812"/>
                    </a:cubicBezTo>
                    <a:cubicBezTo>
                      <a:pt x="10029" y="6635"/>
                      <a:pt x="10029" y="6635"/>
                      <a:pt x="10029" y="6635"/>
                    </a:cubicBezTo>
                    <a:cubicBezTo>
                      <a:pt x="9771" y="2682"/>
                      <a:pt x="9771" y="2682"/>
                      <a:pt x="9771" y="2682"/>
                    </a:cubicBezTo>
                    <a:cubicBezTo>
                      <a:pt x="10029" y="2541"/>
                      <a:pt x="10029" y="2541"/>
                      <a:pt x="10029" y="2541"/>
                    </a:cubicBezTo>
                    <a:cubicBezTo>
                      <a:pt x="9514" y="1553"/>
                      <a:pt x="9514" y="1553"/>
                      <a:pt x="9514" y="1553"/>
                    </a:cubicBezTo>
                    <a:cubicBezTo>
                      <a:pt x="8229" y="1553"/>
                      <a:pt x="8229" y="1553"/>
                      <a:pt x="8229" y="1553"/>
                    </a:cubicBezTo>
                    <a:cubicBezTo>
                      <a:pt x="7714" y="2541"/>
                      <a:pt x="7714" y="2541"/>
                      <a:pt x="7714" y="2541"/>
                    </a:cubicBezTo>
                    <a:cubicBezTo>
                      <a:pt x="7971" y="2682"/>
                      <a:pt x="7971" y="2682"/>
                      <a:pt x="7971" y="2682"/>
                    </a:cubicBezTo>
                    <a:cubicBezTo>
                      <a:pt x="7714" y="6635"/>
                      <a:pt x="7714" y="6635"/>
                      <a:pt x="7714" y="6635"/>
                    </a:cubicBezTo>
                    <a:cubicBezTo>
                      <a:pt x="5143" y="3812"/>
                      <a:pt x="5143" y="3812"/>
                      <a:pt x="5143" y="3812"/>
                    </a:cubicBezTo>
                    <a:cubicBezTo>
                      <a:pt x="6171" y="2965"/>
                      <a:pt x="6171" y="2965"/>
                      <a:pt x="6171" y="2965"/>
                    </a:cubicBezTo>
                    <a:cubicBezTo>
                      <a:pt x="4371" y="2541"/>
                      <a:pt x="4371" y="2541"/>
                      <a:pt x="4371" y="2541"/>
                    </a:cubicBezTo>
                    <a:cubicBezTo>
                      <a:pt x="5914" y="1835"/>
                      <a:pt x="5914" y="1835"/>
                      <a:pt x="5914" y="1835"/>
                    </a:cubicBezTo>
                    <a:cubicBezTo>
                      <a:pt x="5657" y="1694"/>
                      <a:pt x="5657" y="1694"/>
                      <a:pt x="5657" y="1694"/>
                    </a:cubicBezTo>
                    <a:cubicBezTo>
                      <a:pt x="4114" y="1271"/>
                      <a:pt x="2057" y="847"/>
                      <a:pt x="1543" y="706"/>
                    </a:cubicBezTo>
                    <a:cubicBezTo>
                      <a:pt x="0" y="0"/>
                      <a:pt x="0" y="0"/>
                      <a:pt x="0" y="0"/>
                    </a:cubicBezTo>
                    <a:cubicBezTo>
                      <a:pt x="0" y="2965"/>
                      <a:pt x="0" y="2965"/>
                      <a:pt x="0" y="2965"/>
                    </a:cubicBezTo>
                    <a:cubicBezTo>
                      <a:pt x="1286" y="3247"/>
                      <a:pt x="2314" y="3388"/>
                      <a:pt x="3343" y="3671"/>
                    </a:cubicBezTo>
                    <a:cubicBezTo>
                      <a:pt x="3086" y="6494"/>
                      <a:pt x="2829" y="9318"/>
                      <a:pt x="2829" y="12282"/>
                    </a:cubicBezTo>
                    <a:cubicBezTo>
                      <a:pt x="2829" y="12282"/>
                      <a:pt x="2829" y="12282"/>
                      <a:pt x="2829" y="12282"/>
                    </a:cubicBezTo>
                    <a:cubicBezTo>
                      <a:pt x="3086" y="12282"/>
                      <a:pt x="3086" y="12282"/>
                      <a:pt x="3343" y="12282"/>
                    </a:cubicBezTo>
                    <a:cubicBezTo>
                      <a:pt x="3857" y="21600"/>
                      <a:pt x="3857" y="21600"/>
                      <a:pt x="3857" y="21600"/>
                    </a:cubicBezTo>
                    <a:cubicBezTo>
                      <a:pt x="8743" y="21600"/>
                      <a:pt x="8743" y="21600"/>
                      <a:pt x="8743" y="21600"/>
                    </a:cubicBezTo>
                    <a:cubicBezTo>
                      <a:pt x="8743" y="18918"/>
                      <a:pt x="8743" y="14118"/>
                      <a:pt x="8743" y="12282"/>
                    </a:cubicBezTo>
                    <a:cubicBezTo>
                      <a:pt x="8743" y="12282"/>
                      <a:pt x="9000" y="12282"/>
                      <a:pt x="9257" y="12282"/>
                    </a:cubicBezTo>
                    <a:cubicBezTo>
                      <a:pt x="9771" y="21600"/>
                      <a:pt x="9771" y="21600"/>
                      <a:pt x="9771" y="21600"/>
                    </a:cubicBezTo>
                    <a:cubicBezTo>
                      <a:pt x="14657" y="21600"/>
                      <a:pt x="14657" y="21600"/>
                      <a:pt x="14657" y="21600"/>
                    </a:cubicBezTo>
                    <a:cubicBezTo>
                      <a:pt x="14657" y="18918"/>
                      <a:pt x="14657" y="14118"/>
                      <a:pt x="14657" y="12282"/>
                    </a:cubicBezTo>
                    <a:cubicBezTo>
                      <a:pt x="14657" y="12282"/>
                      <a:pt x="14914" y="12282"/>
                      <a:pt x="15171" y="12282"/>
                    </a:cubicBezTo>
                    <a:cubicBezTo>
                      <a:pt x="15171" y="12282"/>
                      <a:pt x="15171" y="12282"/>
                      <a:pt x="15171" y="12282"/>
                    </a:cubicBezTo>
                    <a:cubicBezTo>
                      <a:pt x="15171" y="11718"/>
                      <a:pt x="14914" y="11294"/>
                      <a:pt x="14914" y="10871"/>
                    </a:cubicBezTo>
                    <a:cubicBezTo>
                      <a:pt x="15943" y="11153"/>
                      <a:pt x="16714" y="11435"/>
                      <a:pt x="17743" y="11576"/>
                    </a:cubicBezTo>
                    <a:cubicBezTo>
                      <a:pt x="19800" y="9459"/>
                      <a:pt x="19800" y="9459"/>
                      <a:pt x="19800" y="9459"/>
                    </a:cubicBezTo>
                    <a:cubicBezTo>
                      <a:pt x="20571" y="8471"/>
                      <a:pt x="20571" y="8471"/>
                      <a:pt x="20571" y="8471"/>
                    </a:cubicBezTo>
                    <a:cubicBezTo>
                      <a:pt x="21086" y="7906"/>
                      <a:pt x="21086" y="7906"/>
                      <a:pt x="21086" y="7906"/>
                    </a:cubicBezTo>
                    <a:cubicBezTo>
                      <a:pt x="21343" y="7624"/>
                      <a:pt x="21343" y="7624"/>
                      <a:pt x="21343" y="7624"/>
                    </a:cubicBezTo>
                    <a:cubicBezTo>
                      <a:pt x="21600" y="7482"/>
                      <a:pt x="21600" y="7482"/>
                      <a:pt x="21600" y="7482"/>
                    </a:cubicBezTo>
                    <a:cubicBezTo>
                      <a:pt x="21600" y="7341"/>
                      <a:pt x="21600" y="7341"/>
                      <a:pt x="21600" y="7341"/>
                    </a:cubicBezTo>
                    <a:lnTo>
                      <a:pt x="21343" y="5929"/>
                    </a:lnTo>
                    <a:close/>
                    <a:moveTo>
                      <a:pt x="16714" y="7200"/>
                    </a:moveTo>
                    <a:cubicBezTo>
                      <a:pt x="15429" y="8188"/>
                      <a:pt x="15429" y="8188"/>
                      <a:pt x="15429" y="8188"/>
                    </a:cubicBezTo>
                    <a:cubicBezTo>
                      <a:pt x="14914" y="8753"/>
                      <a:pt x="14914" y="8753"/>
                      <a:pt x="14914" y="8753"/>
                    </a:cubicBezTo>
                    <a:cubicBezTo>
                      <a:pt x="14914" y="7624"/>
                      <a:pt x="14914" y="6635"/>
                      <a:pt x="14657" y="5506"/>
                    </a:cubicBezTo>
                    <a:cubicBezTo>
                      <a:pt x="16971" y="6918"/>
                      <a:pt x="16971" y="6918"/>
                      <a:pt x="16971" y="6918"/>
                    </a:cubicBezTo>
                    <a:lnTo>
                      <a:pt x="16714" y="7200"/>
                    </a:lnTo>
                    <a:close/>
                  </a:path>
                </a:pathLst>
              </a:custGeom>
              <a:grpFill/>
              <a:ln w="12700" cap="flat">
                <a:noFill/>
                <a:miter lim="400000"/>
              </a:ln>
              <a:effectLst/>
            </p:spPr>
            <p:txBody>
              <a:bodyPr wrap="square" lIns="91439" tIns="91439" rIns="91439" bIns="91439" numCol="1" anchor="t">
                <a:noAutofit/>
              </a:bodyPr>
              <a:lstStyle/>
              <a:p>
                <a:endParaRPr dirty="0"/>
              </a:p>
            </p:txBody>
          </p:sp>
          <p:sp>
            <p:nvSpPr>
              <p:cNvPr id="33" name="知鱼-15"/>
              <p:cNvSpPr/>
              <p:nvPr/>
            </p:nvSpPr>
            <p:spPr>
              <a:xfrm>
                <a:off x="10525867" y="4534222"/>
                <a:ext cx="275229" cy="31328"/>
              </a:xfrm>
              <a:custGeom>
                <a:avLst/>
                <a:gdLst/>
                <a:ahLst/>
                <a:cxnLst>
                  <a:cxn ang="0">
                    <a:pos x="wd2" y="hd2"/>
                  </a:cxn>
                  <a:cxn ang="5400000">
                    <a:pos x="wd2" y="hd2"/>
                  </a:cxn>
                  <a:cxn ang="10800000">
                    <a:pos x="wd2" y="hd2"/>
                  </a:cxn>
                  <a:cxn ang="16200000">
                    <a:pos x="wd2" y="hd2"/>
                  </a:cxn>
                </a:cxnLst>
                <a:rect l="0" t="0" r="r" b="b"/>
                <a:pathLst>
                  <a:path w="21600" h="21600" extrusionOk="0">
                    <a:moveTo>
                      <a:pt x="20206" y="21600"/>
                    </a:moveTo>
                    <a:cubicBezTo>
                      <a:pt x="1394" y="21600"/>
                      <a:pt x="1394" y="21600"/>
                      <a:pt x="1394" y="21600"/>
                    </a:cubicBezTo>
                    <a:cubicBezTo>
                      <a:pt x="697" y="21600"/>
                      <a:pt x="0" y="18514"/>
                      <a:pt x="0" y="12343"/>
                    </a:cubicBezTo>
                    <a:cubicBezTo>
                      <a:pt x="0" y="6171"/>
                      <a:pt x="697" y="0"/>
                      <a:pt x="1394" y="0"/>
                    </a:cubicBezTo>
                    <a:cubicBezTo>
                      <a:pt x="20206" y="0"/>
                      <a:pt x="20206" y="0"/>
                      <a:pt x="20206" y="0"/>
                    </a:cubicBezTo>
                    <a:cubicBezTo>
                      <a:pt x="21252" y="0"/>
                      <a:pt x="21600" y="6171"/>
                      <a:pt x="21600" y="12343"/>
                    </a:cubicBezTo>
                    <a:cubicBezTo>
                      <a:pt x="21600" y="18514"/>
                      <a:pt x="21252" y="21600"/>
                      <a:pt x="20206" y="21600"/>
                    </a:cubicBezTo>
                    <a:close/>
                  </a:path>
                </a:pathLst>
              </a:custGeom>
              <a:grpFill/>
              <a:ln w="12700" cap="flat">
                <a:noFill/>
                <a:miter lim="400000"/>
              </a:ln>
              <a:effectLst/>
            </p:spPr>
            <p:txBody>
              <a:bodyPr wrap="square" lIns="91439" tIns="91439" rIns="91439" bIns="91439" numCol="1" anchor="t">
                <a:noAutofit/>
              </a:bodyPr>
              <a:lstStyle/>
              <a:p>
                <a:endParaRPr dirty="0"/>
              </a:p>
            </p:txBody>
          </p:sp>
          <p:sp>
            <p:nvSpPr>
              <p:cNvPr id="34" name="知鱼-16"/>
              <p:cNvSpPr/>
              <p:nvPr/>
            </p:nvSpPr>
            <p:spPr>
              <a:xfrm>
                <a:off x="10525867" y="4605827"/>
                <a:ext cx="275229" cy="31329"/>
              </a:xfrm>
              <a:custGeom>
                <a:avLst/>
                <a:gdLst/>
                <a:ahLst/>
                <a:cxnLst>
                  <a:cxn ang="0">
                    <a:pos x="wd2" y="hd2"/>
                  </a:cxn>
                  <a:cxn ang="5400000">
                    <a:pos x="wd2" y="hd2"/>
                  </a:cxn>
                  <a:cxn ang="10800000">
                    <a:pos x="wd2" y="hd2"/>
                  </a:cxn>
                  <a:cxn ang="16200000">
                    <a:pos x="wd2" y="hd2"/>
                  </a:cxn>
                </a:cxnLst>
                <a:rect l="0" t="0" r="r" b="b"/>
                <a:pathLst>
                  <a:path w="21600" h="21600" extrusionOk="0">
                    <a:moveTo>
                      <a:pt x="20206" y="21600"/>
                    </a:moveTo>
                    <a:cubicBezTo>
                      <a:pt x="1394" y="21600"/>
                      <a:pt x="1394" y="21600"/>
                      <a:pt x="1394" y="21600"/>
                    </a:cubicBezTo>
                    <a:cubicBezTo>
                      <a:pt x="697" y="21600"/>
                      <a:pt x="0" y="18514"/>
                      <a:pt x="0" y="12343"/>
                    </a:cubicBezTo>
                    <a:cubicBezTo>
                      <a:pt x="0" y="3086"/>
                      <a:pt x="697" y="0"/>
                      <a:pt x="1394" y="0"/>
                    </a:cubicBezTo>
                    <a:cubicBezTo>
                      <a:pt x="20206" y="0"/>
                      <a:pt x="20206" y="0"/>
                      <a:pt x="20206" y="0"/>
                    </a:cubicBezTo>
                    <a:cubicBezTo>
                      <a:pt x="21252" y="0"/>
                      <a:pt x="21600" y="3086"/>
                      <a:pt x="21600" y="12343"/>
                    </a:cubicBezTo>
                    <a:cubicBezTo>
                      <a:pt x="21600" y="18514"/>
                      <a:pt x="21252" y="21600"/>
                      <a:pt x="20206" y="21600"/>
                    </a:cubicBezTo>
                    <a:close/>
                  </a:path>
                </a:pathLst>
              </a:custGeom>
              <a:grpFill/>
              <a:ln w="12700" cap="flat">
                <a:noFill/>
                <a:miter lim="400000"/>
              </a:ln>
              <a:effectLst/>
            </p:spPr>
            <p:txBody>
              <a:bodyPr wrap="square" lIns="91439" tIns="91439" rIns="91439" bIns="91439" numCol="1" anchor="t">
                <a:noAutofit/>
              </a:bodyPr>
              <a:lstStyle/>
              <a:p>
                <a:endParaRPr dirty="0"/>
              </a:p>
            </p:txBody>
          </p:sp>
          <p:sp>
            <p:nvSpPr>
              <p:cNvPr id="38" name="知鱼-17"/>
              <p:cNvSpPr/>
              <p:nvPr/>
            </p:nvSpPr>
            <p:spPr>
              <a:xfrm>
                <a:off x="10525867" y="4677431"/>
                <a:ext cx="275229" cy="31328"/>
              </a:xfrm>
              <a:custGeom>
                <a:avLst/>
                <a:gdLst/>
                <a:ahLst/>
                <a:cxnLst>
                  <a:cxn ang="0">
                    <a:pos x="wd2" y="hd2"/>
                  </a:cxn>
                  <a:cxn ang="5400000">
                    <a:pos x="wd2" y="hd2"/>
                  </a:cxn>
                  <a:cxn ang="10800000">
                    <a:pos x="wd2" y="hd2"/>
                  </a:cxn>
                  <a:cxn ang="16200000">
                    <a:pos x="wd2" y="hd2"/>
                  </a:cxn>
                </a:cxnLst>
                <a:rect l="0" t="0" r="r" b="b"/>
                <a:pathLst>
                  <a:path w="21600" h="21600" extrusionOk="0">
                    <a:moveTo>
                      <a:pt x="20206" y="21600"/>
                    </a:moveTo>
                    <a:cubicBezTo>
                      <a:pt x="1394" y="21600"/>
                      <a:pt x="1394" y="21600"/>
                      <a:pt x="1394" y="21600"/>
                    </a:cubicBezTo>
                    <a:cubicBezTo>
                      <a:pt x="697" y="21600"/>
                      <a:pt x="0" y="15429"/>
                      <a:pt x="0" y="9257"/>
                    </a:cubicBezTo>
                    <a:cubicBezTo>
                      <a:pt x="0" y="3086"/>
                      <a:pt x="697" y="0"/>
                      <a:pt x="1394" y="0"/>
                    </a:cubicBezTo>
                    <a:cubicBezTo>
                      <a:pt x="20206" y="0"/>
                      <a:pt x="20206" y="0"/>
                      <a:pt x="20206" y="0"/>
                    </a:cubicBezTo>
                    <a:cubicBezTo>
                      <a:pt x="21252" y="0"/>
                      <a:pt x="21600" y="3086"/>
                      <a:pt x="21600" y="9257"/>
                    </a:cubicBezTo>
                    <a:cubicBezTo>
                      <a:pt x="21600" y="15429"/>
                      <a:pt x="21252" y="21600"/>
                      <a:pt x="20206" y="21600"/>
                    </a:cubicBezTo>
                    <a:close/>
                  </a:path>
                </a:pathLst>
              </a:custGeom>
              <a:grpFill/>
              <a:ln w="12700" cap="flat">
                <a:noFill/>
                <a:miter lim="400000"/>
              </a:ln>
              <a:effectLst/>
            </p:spPr>
            <p:txBody>
              <a:bodyPr wrap="square" lIns="91439" tIns="91439" rIns="91439" bIns="91439" numCol="1" anchor="t">
                <a:noAutofit/>
              </a:bodyPr>
              <a:lstStyle/>
              <a:p>
                <a:endParaRPr dirty="0"/>
              </a:p>
            </p:txBody>
          </p:sp>
          <p:sp>
            <p:nvSpPr>
              <p:cNvPr id="39" name="知鱼-18"/>
              <p:cNvSpPr/>
              <p:nvPr/>
            </p:nvSpPr>
            <p:spPr>
              <a:xfrm>
                <a:off x="10525867" y="4749035"/>
                <a:ext cx="275229" cy="29090"/>
              </a:xfrm>
              <a:custGeom>
                <a:avLst/>
                <a:gdLst/>
                <a:ahLst/>
                <a:cxnLst>
                  <a:cxn ang="0">
                    <a:pos x="wd2" y="hd2"/>
                  </a:cxn>
                  <a:cxn ang="5400000">
                    <a:pos x="wd2" y="hd2"/>
                  </a:cxn>
                  <a:cxn ang="10800000">
                    <a:pos x="wd2" y="hd2"/>
                  </a:cxn>
                  <a:cxn ang="16200000">
                    <a:pos x="wd2" y="hd2"/>
                  </a:cxn>
                </a:cxnLst>
                <a:rect l="0" t="0" r="r" b="b"/>
                <a:pathLst>
                  <a:path w="21600" h="21600" extrusionOk="0">
                    <a:moveTo>
                      <a:pt x="20206" y="21600"/>
                    </a:moveTo>
                    <a:cubicBezTo>
                      <a:pt x="1394" y="21600"/>
                      <a:pt x="1394" y="21600"/>
                      <a:pt x="1394" y="21600"/>
                    </a:cubicBezTo>
                    <a:cubicBezTo>
                      <a:pt x="697" y="21600"/>
                      <a:pt x="0" y="15429"/>
                      <a:pt x="0" y="9257"/>
                    </a:cubicBezTo>
                    <a:cubicBezTo>
                      <a:pt x="0" y="3086"/>
                      <a:pt x="697" y="0"/>
                      <a:pt x="1394" y="0"/>
                    </a:cubicBezTo>
                    <a:cubicBezTo>
                      <a:pt x="20206" y="0"/>
                      <a:pt x="20206" y="0"/>
                      <a:pt x="20206" y="0"/>
                    </a:cubicBezTo>
                    <a:cubicBezTo>
                      <a:pt x="21252" y="0"/>
                      <a:pt x="21600" y="3086"/>
                      <a:pt x="21600" y="9257"/>
                    </a:cubicBezTo>
                    <a:cubicBezTo>
                      <a:pt x="21600" y="15429"/>
                      <a:pt x="21252" y="21600"/>
                      <a:pt x="20206" y="21600"/>
                    </a:cubicBezTo>
                    <a:close/>
                  </a:path>
                </a:pathLst>
              </a:custGeom>
              <a:grpFill/>
              <a:ln w="12700" cap="flat">
                <a:noFill/>
                <a:miter lim="400000"/>
              </a:ln>
              <a:effectLst/>
            </p:spPr>
            <p:txBody>
              <a:bodyPr wrap="square" lIns="91439" tIns="91439" rIns="91439" bIns="91439" numCol="1" anchor="t">
                <a:noAutofit/>
              </a:bodyPr>
              <a:lstStyle/>
              <a:p>
                <a:endParaRPr dirty="0"/>
              </a:p>
            </p:txBody>
          </p:sp>
          <p:sp>
            <p:nvSpPr>
              <p:cNvPr id="40" name="知鱼-19"/>
              <p:cNvSpPr/>
              <p:nvPr/>
            </p:nvSpPr>
            <p:spPr>
              <a:xfrm>
                <a:off x="10454264" y="4348499"/>
                <a:ext cx="436339" cy="545983"/>
              </a:xfrm>
              <a:custGeom>
                <a:avLst/>
                <a:gdLst/>
                <a:ahLst/>
                <a:cxnLst>
                  <a:cxn ang="0">
                    <a:pos x="wd2" y="hd2"/>
                  </a:cxn>
                  <a:cxn ang="5400000">
                    <a:pos x="wd2" y="hd2"/>
                  </a:cxn>
                  <a:cxn ang="10800000">
                    <a:pos x="wd2" y="hd2"/>
                  </a:cxn>
                  <a:cxn ang="16200000">
                    <a:pos x="wd2" y="hd2"/>
                  </a:cxn>
                </a:cxnLst>
                <a:rect l="0" t="0" r="r" b="b"/>
                <a:pathLst>
                  <a:path w="21600" h="21600" extrusionOk="0">
                    <a:moveTo>
                      <a:pt x="20498" y="0"/>
                    </a:moveTo>
                    <a:cubicBezTo>
                      <a:pt x="5951" y="0"/>
                      <a:pt x="5951" y="0"/>
                      <a:pt x="5951" y="0"/>
                    </a:cubicBezTo>
                    <a:cubicBezTo>
                      <a:pt x="5731" y="0"/>
                      <a:pt x="5510" y="176"/>
                      <a:pt x="5290" y="351"/>
                    </a:cubicBezTo>
                    <a:cubicBezTo>
                      <a:pt x="220" y="4215"/>
                      <a:pt x="220" y="4215"/>
                      <a:pt x="220" y="4215"/>
                    </a:cubicBezTo>
                    <a:cubicBezTo>
                      <a:pt x="0" y="4390"/>
                      <a:pt x="0" y="4566"/>
                      <a:pt x="0" y="4741"/>
                    </a:cubicBezTo>
                    <a:cubicBezTo>
                      <a:pt x="0" y="20722"/>
                      <a:pt x="0" y="20722"/>
                      <a:pt x="0" y="20722"/>
                    </a:cubicBezTo>
                    <a:cubicBezTo>
                      <a:pt x="0" y="21249"/>
                      <a:pt x="441" y="21600"/>
                      <a:pt x="1102" y="21600"/>
                    </a:cubicBezTo>
                    <a:cubicBezTo>
                      <a:pt x="20498" y="21600"/>
                      <a:pt x="20498" y="21600"/>
                      <a:pt x="20498" y="21600"/>
                    </a:cubicBezTo>
                    <a:cubicBezTo>
                      <a:pt x="20939" y="21600"/>
                      <a:pt x="21600" y="21249"/>
                      <a:pt x="21600" y="20722"/>
                    </a:cubicBezTo>
                    <a:cubicBezTo>
                      <a:pt x="21600" y="878"/>
                      <a:pt x="21600" y="878"/>
                      <a:pt x="21600" y="878"/>
                    </a:cubicBezTo>
                    <a:cubicBezTo>
                      <a:pt x="21600" y="527"/>
                      <a:pt x="20939" y="0"/>
                      <a:pt x="20498" y="0"/>
                    </a:cubicBezTo>
                    <a:close/>
                    <a:moveTo>
                      <a:pt x="5290" y="2634"/>
                    </a:moveTo>
                    <a:cubicBezTo>
                      <a:pt x="5290" y="4039"/>
                      <a:pt x="5290" y="4039"/>
                      <a:pt x="5290" y="4039"/>
                    </a:cubicBezTo>
                    <a:cubicBezTo>
                      <a:pt x="3527" y="4039"/>
                      <a:pt x="3527" y="4039"/>
                      <a:pt x="3527" y="4039"/>
                    </a:cubicBezTo>
                    <a:lnTo>
                      <a:pt x="5290" y="2634"/>
                    </a:lnTo>
                    <a:close/>
                    <a:moveTo>
                      <a:pt x="19396" y="19844"/>
                    </a:moveTo>
                    <a:cubicBezTo>
                      <a:pt x="2204" y="19844"/>
                      <a:pt x="2204" y="19844"/>
                      <a:pt x="2204" y="19844"/>
                    </a:cubicBezTo>
                    <a:cubicBezTo>
                      <a:pt x="2204" y="5444"/>
                      <a:pt x="2204" y="5444"/>
                      <a:pt x="2204" y="5444"/>
                    </a:cubicBezTo>
                    <a:cubicBezTo>
                      <a:pt x="6171" y="5444"/>
                      <a:pt x="6171" y="5444"/>
                      <a:pt x="6171" y="5444"/>
                    </a:cubicBezTo>
                    <a:cubicBezTo>
                      <a:pt x="6612" y="5444"/>
                      <a:pt x="7053" y="5093"/>
                      <a:pt x="7053" y="4741"/>
                    </a:cubicBezTo>
                    <a:cubicBezTo>
                      <a:pt x="7053" y="1756"/>
                      <a:pt x="7053" y="1756"/>
                      <a:pt x="7053" y="1756"/>
                    </a:cubicBezTo>
                    <a:cubicBezTo>
                      <a:pt x="19396" y="1756"/>
                      <a:pt x="19396" y="1756"/>
                      <a:pt x="19396" y="1756"/>
                    </a:cubicBezTo>
                    <a:lnTo>
                      <a:pt x="19396" y="19844"/>
                    </a:lnTo>
                    <a:close/>
                  </a:path>
                </a:pathLst>
              </a:custGeom>
              <a:grpFill/>
              <a:ln w="12700" cap="flat">
                <a:noFill/>
                <a:miter lim="400000"/>
              </a:ln>
              <a:effectLst/>
            </p:spPr>
            <p:txBody>
              <a:bodyPr wrap="square" lIns="91439" tIns="91439" rIns="91439" bIns="91439" numCol="1" anchor="t">
                <a:noAutofit/>
              </a:bodyPr>
              <a:lstStyle/>
              <a:p>
                <a:endParaRPr dirty="0"/>
              </a:p>
            </p:txBody>
          </p:sp>
        </p:grpSp>
        <p:grpSp>
          <p:nvGrpSpPr>
            <p:cNvPr id="22" name="组合 21"/>
            <p:cNvGrpSpPr/>
            <p:nvPr/>
          </p:nvGrpSpPr>
          <p:grpSpPr>
            <a:xfrm>
              <a:off x="7672315" y="2380593"/>
              <a:ext cx="491147" cy="458405"/>
              <a:chOff x="16066236" y="10685463"/>
              <a:chExt cx="805547" cy="751845"/>
            </a:xfrm>
            <a:solidFill>
              <a:schemeClr val="accent2"/>
            </a:solidFill>
          </p:grpSpPr>
          <p:sp>
            <p:nvSpPr>
              <p:cNvPr id="28" name="知鱼-20"/>
              <p:cNvSpPr/>
              <p:nvPr/>
            </p:nvSpPr>
            <p:spPr>
              <a:xfrm>
                <a:off x="16066236" y="10685463"/>
                <a:ext cx="590735" cy="680240"/>
              </a:xfrm>
              <a:custGeom>
                <a:avLst/>
                <a:gdLst/>
                <a:ahLst/>
                <a:cxnLst>
                  <a:cxn ang="0">
                    <a:pos x="wd2" y="hd2"/>
                  </a:cxn>
                  <a:cxn ang="5400000">
                    <a:pos x="wd2" y="hd2"/>
                  </a:cxn>
                  <a:cxn ang="10800000">
                    <a:pos x="wd2" y="hd2"/>
                  </a:cxn>
                  <a:cxn ang="16200000">
                    <a:pos x="wd2" y="hd2"/>
                  </a:cxn>
                </a:cxnLst>
                <a:rect l="0" t="0" r="r" b="b"/>
                <a:pathLst>
                  <a:path w="21600" h="21600" extrusionOk="0">
                    <a:moveTo>
                      <a:pt x="19326" y="1271"/>
                    </a:moveTo>
                    <a:cubicBezTo>
                      <a:pt x="16565" y="424"/>
                      <a:pt x="13805" y="0"/>
                      <a:pt x="10881" y="0"/>
                    </a:cubicBezTo>
                    <a:cubicBezTo>
                      <a:pt x="7958" y="0"/>
                      <a:pt x="5035" y="424"/>
                      <a:pt x="2274" y="1271"/>
                    </a:cubicBezTo>
                    <a:cubicBezTo>
                      <a:pt x="974" y="1553"/>
                      <a:pt x="0" y="2824"/>
                      <a:pt x="0" y="3953"/>
                    </a:cubicBezTo>
                    <a:cubicBezTo>
                      <a:pt x="0" y="12565"/>
                      <a:pt x="0" y="12565"/>
                      <a:pt x="0" y="12565"/>
                    </a:cubicBezTo>
                    <a:cubicBezTo>
                      <a:pt x="0" y="13553"/>
                      <a:pt x="650" y="15247"/>
                      <a:pt x="1786" y="16235"/>
                    </a:cubicBezTo>
                    <a:cubicBezTo>
                      <a:pt x="5684" y="19765"/>
                      <a:pt x="8283" y="21600"/>
                      <a:pt x="10881" y="21600"/>
                    </a:cubicBezTo>
                    <a:cubicBezTo>
                      <a:pt x="13480" y="21600"/>
                      <a:pt x="15916" y="19765"/>
                      <a:pt x="19976" y="16235"/>
                    </a:cubicBezTo>
                    <a:cubicBezTo>
                      <a:pt x="20950" y="15247"/>
                      <a:pt x="21600" y="13553"/>
                      <a:pt x="21600" y="12565"/>
                    </a:cubicBezTo>
                    <a:cubicBezTo>
                      <a:pt x="21600" y="3953"/>
                      <a:pt x="21600" y="3953"/>
                      <a:pt x="21600" y="3953"/>
                    </a:cubicBezTo>
                    <a:cubicBezTo>
                      <a:pt x="21600" y="2824"/>
                      <a:pt x="20626" y="1553"/>
                      <a:pt x="19326" y="1271"/>
                    </a:cubicBezTo>
                    <a:close/>
                    <a:moveTo>
                      <a:pt x="20301" y="12565"/>
                    </a:moveTo>
                    <a:cubicBezTo>
                      <a:pt x="20301" y="13271"/>
                      <a:pt x="19651" y="14682"/>
                      <a:pt x="19002" y="15388"/>
                    </a:cubicBezTo>
                    <a:cubicBezTo>
                      <a:pt x="15266" y="18776"/>
                      <a:pt x="12992" y="20471"/>
                      <a:pt x="10881" y="20471"/>
                    </a:cubicBezTo>
                    <a:cubicBezTo>
                      <a:pt x="8770" y="20471"/>
                      <a:pt x="6496" y="18776"/>
                      <a:pt x="2761" y="15388"/>
                    </a:cubicBezTo>
                    <a:cubicBezTo>
                      <a:pt x="1949" y="14682"/>
                      <a:pt x="1462" y="13271"/>
                      <a:pt x="1462" y="12565"/>
                    </a:cubicBezTo>
                    <a:cubicBezTo>
                      <a:pt x="1462" y="3953"/>
                      <a:pt x="1462" y="3953"/>
                      <a:pt x="1462" y="3953"/>
                    </a:cubicBezTo>
                    <a:cubicBezTo>
                      <a:pt x="1462" y="3247"/>
                      <a:pt x="2111" y="2541"/>
                      <a:pt x="2761" y="2400"/>
                    </a:cubicBezTo>
                    <a:cubicBezTo>
                      <a:pt x="5359" y="1694"/>
                      <a:pt x="8120" y="1271"/>
                      <a:pt x="10881" y="1271"/>
                    </a:cubicBezTo>
                    <a:cubicBezTo>
                      <a:pt x="13642" y="1271"/>
                      <a:pt x="16241" y="1694"/>
                      <a:pt x="18839" y="2400"/>
                    </a:cubicBezTo>
                    <a:cubicBezTo>
                      <a:pt x="19651" y="2541"/>
                      <a:pt x="20301" y="3247"/>
                      <a:pt x="20301" y="3953"/>
                    </a:cubicBezTo>
                    <a:lnTo>
                      <a:pt x="20301" y="12565"/>
                    </a:lnTo>
                    <a:close/>
                  </a:path>
                </a:pathLst>
              </a:custGeom>
              <a:grpFill/>
              <a:ln w="12700" cap="flat">
                <a:noFill/>
                <a:miter lim="400000"/>
              </a:ln>
              <a:effectLst/>
            </p:spPr>
            <p:txBody>
              <a:bodyPr wrap="square" lIns="91439" tIns="91439" rIns="91439" bIns="91439" numCol="1" anchor="t">
                <a:noAutofit/>
              </a:bodyPr>
              <a:lstStyle/>
              <a:p>
                <a:endParaRPr dirty="0"/>
              </a:p>
            </p:txBody>
          </p:sp>
          <p:sp>
            <p:nvSpPr>
              <p:cNvPr id="29" name="知鱼-21"/>
              <p:cNvSpPr/>
              <p:nvPr/>
            </p:nvSpPr>
            <p:spPr>
              <a:xfrm>
                <a:off x="16146790" y="10792870"/>
                <a:ext cx="724993" cy="644438"/>
              </a:xfrm>
              <a:custGeom>
                <a:avLst/>
                <a:gdLst/>
                <a:ahLst/>
                <a:cxnLst>
                  <a:cxn ang="0">
                    <a:pos x="wd2" y="hd2"/>
                  </a:cxn>
                  <a:cxn ang="5400000">
                    <a:pos x="wd2" y="hd2"/>
                  </a:cxn>
                  <a:cxn ang="10800000">
                    <a:pos x="wd2" y="hd2"/>
                  </a:cxn>
                  <a:cxn ang="16200000">
                    <a:pos x="wd2" y="hd2"/>
                  </a:cxn>
                </a:cxnLst>
                <a:rect l="0" t="0" r="r" b="b"/>
                <a:pathLst>
                  <a:path w="21600" h="21600" extrusionOk="0">
                    <a:moveTo>
                      <a:pt x="20937" y="0"/>
                    </a:moveTo>
                    <a:cubicBezTo>
                      <a:pt x="14047" y="0"/>
                      <a:pt x="14047" y="0"/>
                      <a:pt x="14047" y="0"/>
                    </a:cubicBezTo>
                    <a:cubicBezTo>
                      <a:pt x="14047" y="149"/>
                      <a:pt x="14179" y="447"/>
                      <a:pt x="14179" y="596"/>
                    </a:cubicBezTo>
                    <a:cubicBezTo>
                      <a:pt x="14179" y="1639"/>
                      <a:pt x="14179" y="1639"/>
                      <a:pt x="14179" y="1639"/>
                    </a:cubicBezTo>
                    <a:cubicBezTo>
                      <a:pt x="14577" y="1788"/>
                      <a:pt x="14842" y="2234"/>
                      <a:pt x="14842" y="2681"/>
                    </a:cubicBezTo>
                    <a:cubicBezTo>
                      <a:pt x="14842" y="3128"/>
                      <a:pt x="14577" y="3575"/>
                      <a:pt x="14179" y="3724"/>
                    </a:cubicBezTo>
                    <a:cubicBezTo>
                      <a:pt x="14179" y="5363"/>
                      <a:pt x="14179" y="5363"/>
                      <a:pt x="14179" y="5363"/>
                    </a:cubicBezTo>
                    <a:cubicBezTo>
                      <a:pt x="20142" y="5363"/>
                      <a:pt x="20142" y="5363"/>
                      <a:pt x="20142" y="5363"/>
                    </a:cubicBezTo>
                    <a:cubicBezTo>
                      <a:pt x="20142" y="20110"/>
                      <a:pt x="20142" y="20110"/>
                      <a:pt x="20142" y="20110"/>
                    </a:cubicBezTo>
                    <a:cubicBezTo>
                      <a:pt x="1325" y="20110"/>
                      <a:pt x="1325" y="20110"/>
                      <a:pt x="1325" y="20110"/>
                    </a:cubicBezTo>
                    <a:cubicBezTo>
                      <a:pt x="1325" y="14301"/>
                      <a:pt x="1325" y="14301"/>
                      <a:pt x="1325" y="14301"/>
                    </a:cubicBezTo>
                    <a:cubicBezTo>
                      <a:pt x="928" y="13854"/>
                      <a:pt x="398" y="13258"/>
                      <a:pt x="0" y="12811"/>
                    </a:cubicBezTo>
                    <a:cubicBezTo>
                      <a:pt x="0" y="20855"/>
                      <a:pt x="0" y="20855"/>
                      <a:pt x="0" y="20855"/>
                    </a:cubicBezTo>
                    <a:cubicBezTo>
                      <a:pt x="0" y="21302"/>
                      <a:pt x="265" y="21600"/>
                      <a:pt x="663" y="21600"/>
                    </a:cubicBezTo>
                    <a:cubicBezTo>
                      <a:pt x="20937" y="21600"/>
                      <a:pt x="20937" y="21600"/>
                      <a:pt x="20937" y="21600"/>
                    </a:cubicBezTo>
                    <a:cubicBezTo>
                      <a:pt x="21202" y="21600"/>
                      <a:pt x="21600" y="21302"/>
                      <a:pt x="21600" y="20855"/>
                    </a:cubicBezTo>
                    <a:cubicBezTo>
                      <a:pt x="21600" y="745"/>
                      <a:pt x="21600" y="745"/>
                      <a:pt x="21600" y="745"/>
                    </a:cubicBezTo>
                    <a:cubicBezTo>
                      <a:pt x="21600" y="298"/>
                      <a:pt x="21202" y="0"/>
                      <a:pt x="20937" y="0"/>
                    </a:cubicBezTo>
                    <a:close/>
                    <a:moveTo>
                      <a:pt x="16564" y="3724"/>
                    </a:moveTo>
                    <a:cubicBezTo>
                      <a:pt x="16034" y="3724"/>
                      <a:pt x="15637" y="3277"/>
                      <a:pt x="15637" y="2681"/>
                    </a:cubicBezTo>
                    <a:cubicBezTo>
                      <a:pt x="15637" y="2086"/>
                      <a:pt x="16034" y="1639"/>
                      <a:pt x="16564" y="1639"/>
                    </a:cubicBezTo>
                    <a:cubicBezTo>
                      <a:pt x="17094" y="1639"/>
                      <a:pt x="17492" y="2086"/>
                      <a:pt x="17492" y="2681"/>
                    </a:cubicBezTo>
                    <a:cubicBezTo>
                      <a:pt x="17492" y="3277"/>
                      <a:pt x="17094" y="3724"/>
                      <a:pt x="16564" y="3724"/>
                    </a:cubicBezTo>
                    <a:close/>
                    <a:moveTo>
                      <a:pt x="19347" y="3724"/>
                    </a:moveTo>
                    <a:cubicBezTo>
                      <a:pt x="18817" y="3724"/>
                      <a:pt x="18420" y="3277"/>
                      <a:pt x="18420" y="2681"/>
                    </a:cubicBezTo>
                    <a:cubicBezTo>
                      <a:pt x="18420" y="2086"/>
                      <a:pt x="18817" y="1639"/>
                      <a:pt x="19347" y="1639"/>
                    </a:cubicBezTo>
                    <a:cubicBezTo>
                      <a:pt x="19745" y="1639"/>
                      <a:pt x="20142" y="2086"/>
                      <a:pt x="20142" y="2681"/>
                    </a:cubicBezTo>
                    <a:cubicBezTo>
                      <a:pt x="20142" y="3277"/>
                      <a:pt x="19745" y="3724"/>
                      <a:pt x="19347" y="3724"/>
                    </a:cubicBezTo>
                    <a:close/>
                  </a:path>
                </a:pathLst>
              </a:custGeom>
              <a:grpFill/>
              <a:ln w="12700" cap="flat">
                <a:noFill/>
                <a:miter lim="400000"/>
              </a:ln>
              <a:effectLst/>
            </p:spPr>
            <p:txBody>
              <a:bodyPr wrap="square" lIns="91439" tIns="91439" rIns="91439" bIns="91439" numCol="1" anchor="t">
                <a:noAutofit/>
              </a:bodyPr>
              <a:lstStyle/>
              <a:p>
                <a:endParaRPr dirty="0"/>
              </a:p>
            </p:txBody>
          </p:sp>
          <p:sp>
            <p:nvSpPr>
              <p:cNvPr id="30" name="知鱼-22"/>
              <p:cNvSpPr/>
              <p:nvPr/>
            </p:nvSpPr>
            <p:spPr>
              <a:xfrm>
                <a:off x="16128888" y="10748116"/>
                <a:ext cx="472140" cy="559409"/>
              </a:xfrm>
              <a:custGeom>
                <a:avLst/>
                <a:gdLst/>
                <a:ahLst/>
                <a:cxnLst>
                  <a:cxn ang="0">
                    <a:pos x="wd2" y="hd2"/>
                  </a:cxn>
                  <a:cxn ang="5400000">
                    <a:pos x="wd2" y="hd2"/>
                  </a:cxn>
                  <a:cxn ang="10800000">
                    <a:pos x="wd2" y="hd2"/>
                  </a:cxn>
                  <a:cxn ang="16200000">
                    <a:pos x="wd2" y="hd2"/>
                  </a:cxn>
                </a:cxnLst>
                <a:rect l="0" t="0" r="r" b="b"/>
                <a:pathLst>
                  <a:path w="21600" h="21600" extrusionOk="0">
                    <a:moveTo>
                      <a:pt x="20581" y="1371"/>
                    </a:moveTo>
                    <a:cubicBezTo>
                      <a:pt x="17321" y="514"/>
                      <a:pt x="14060" y="0"/>
                      <a:pt x="10800" y="0"/>
                    </a:cubicBezTo>
                    <a:cubicBezTo>
                      <a:pt x="7336" y="0"/>
                      <a:pt x="4075" y="514"/>
                      <a:pt x="1019" y="1371"/>
                    </a:cubicBezTo>
                    <a:cubicBezTo>
                      <a:pt x="408" y="1543"/>
                      <a:pt x="0" y="2057"/>
                      <a:pt x="0" y="2400"/>
                    </a:cubicBezTo>
                    <a:cubicBezTo>
                      <a:pt x="0" y="12857"/>
                      <a:pt x="0" y="12857"/>
                      <a:pt x="0" y="12857"/>
                    </a:cubicBezTo>
                    <a:cubicBezTo>
                      <a:pt x="0" y="13543"/>
                      <a:pt x="611" y="15086"/>
                      <a:pt x="1223" y="15600"/>
                    </a:cubicBezTo>
                    <a:cubicBezTo>
                      <a:pt x="5706" y="19543"/>
                      <a:pt x="8558" y="21600"/>
                      <a:pt x="10800" y="21600"/>
                    </a:cubicBezTo>
                    <a:cubicBezTo>
                      <a:pt x="13042" y="21600"/>
                      <a:pt x="15894" y="19543"/>
                      <a:pt x="20174" y="15600"/>
                    </a:cubicBezTo>
                    <a:cubicBezTo>
                      <a:pt x="20989" y="15086"/>
                      <a:pt x="21600" y="13543"/>
                      <a:pt x="21600" y="12857"/>
                    </a:cubicBezTo>
                    <a:cubicBezTo>
                      <a:pt x="21600" y="2400"/>
                      <a:pt x="21600" y="2400"/>
                      <a:pt x="21600" y="2400"/>
                    </a:cubicBezTo>
                    <a:cubicBezTo>
                      <a:pt x="21600" y="2057"/>
                      <a:pt x="21192" y="1543"/>
                      <a:pt x="20581" y="1371"/>
                    </a:cubicBezTo>
                    <a:close/>
                    <a:moveTo>
                      <a:pt x="19155" y="3771"/>
                    </a:moveTo>
                    <a:cubicBezTo>
                      <a:pt x="10596" y="6171"/>
                      <a:pt x="10596" y="6171"/>
                      <a:pt x="10596" y="6171"/>
                    </a:cubicBezTo>
                    <a:cubicBezTo>
                      <a:pt x="10596" y="7200"/>
                      <a:pt x="10596" y="7200"/>
                      <a:pt x="10596" y="7200"/>
                    </a:cubicBezTo>
                    <a:cubicBezTo>
                      <a:pt x="19155" y="4800"/>
                      <a:pt x="19155" y="4800"/>
                      <a:pt x="19155" y="4800"/>
                    </a:cubicBezTo>
                    <a:cubicBezTo>
                      <a:pt x="19155" y="6171"/>
                      <a:pt x="19155" y="6171"/>
                      <a:pt x="19155" y="6171"/>
                    </a:cubicBezTo>
                    <a:cubicBezTo>
                      <a:pt x="10596" y="8400"/>
                      <a:pt x="10596" y="8400"/>
                      <a:pt x="10596" y="8400"/>
                    </a:cubicBezTo>
                    <a:cubicBezTo>
                      <a:pt x="10596" y="9600"/>
                      <a:pt x="10596" y="9600"/>
                      <a:pt x="10596" y="9600"/>
                    </a:cubicBezTo>
                    <a:cubicBezTo>
                      <a:pt x="19155" y="7200"/>
                      <a:pt x="19155" y="7200"/>
                      <a:pt x="19155" y="7200"/>
                    </a:cubicBezTo>
                    <a:cubicBezTo>
                      <a:pt x="19155" y="8400"/>
                      <a:pt x="19155" y="8400"/>
                      <a:pt x="19155" y="8400"/>
                    </a:cubicBezTo>
                    <a:cubicBezTo>
                      <a:pt x="10596" y="10800"/>
                      <a:pt x="10596" y="10800"/>
                      <a:pt x="10596" y="10800"/>
                    </a:cubicBezTo>
                    <a:cubicBezTo>
                      <a:pt x="10596" y="11829"/>
                      <a:pt x="10596" y="11829"/>
                      <a:pt x="10596" y="11829"/>
                    </a:cubicBezTo>
                    <a:cubicBezTo>
                      <a:pt x="19155" y="9600"/>
                      <a:pt x="19155" y="9600"/>
                      <a:pt x="19155" y="9600"/>
                    </a:cubicBezTo>
                    <a:cubicBezTo>
                      <a:pt x="19155" y="10800"/>
                      <a:pt x="19155" y="10800"/>
                      <a:pt x="19155" y="10800"/>
                    </a:cubicBezTo>
                    <a:cubicBezTo>
                      <a:pt x="10596" y="13029"/>
                      <a:pt x="10596" y="13029"/>
                      <a:pt x="10596" y="13029"/>
                    </a:cubicBezTo>
                    <a:cubicBezTo>
                      <a:pt x="10596" y="14229"/>
                      <a:pt x="10596" y="14229"/>
                      <a:pt x="10596" y="14229"/>
                    </a:cubicBezTo>
                    <a:cubicBezTo>
                      <a:pt x="19155" y="11829"/>
                      <a:pt x="19155" y="11829"/>
                      <a:pt x="19155" y="11829"/>
                    </a:cubicBezTo>
                    <a:cubicBezTo>
                      <a:pt x="19155" y="12857"/>
                      <a:pt x="19155" y="12857"/>
                      <a:pt x="19155" y="12857"/>
                    </a:cubicBezTo>
                    <a:cubicBezTo>
                      <a:pt x="19155" y="12857"/>
                      <a:pt x="19155" y="13029"/>
                      <a:pt x="19155" y="13029"/>
                    </a:cubicBezTo>
                    <a:cubicBezTo>
                      <a:pt x="10596" y="15429"/>
                      <a:pt x="10596" y="15429"/>
                      <a:pt x="10596" y="15429"/>
                    </a:cubicBezTo>
                    <a:cubicBezTo>
                      <a:pt x="10596" y="16629"/>
                      <a:pt x="10596" y="16629"/>
                      <a:pt x="10596" y="16629"/>
                    </a:cubicBezTo>
                    <a:cubicBezTo>
                      <a:pt x="18543" y="14400"/>
                      <a:pt x="18543" y="14400"/>
                      <a:pt x="18543" y="14400"/>
                    </a:cubicBezTo>
                    <a:cubicBezTo>
                      <a:pt x="17932" y="14914"/>
                      <a:pt x="17117" y="15600"/>
                      <a:pt x="16302" y="16286"/>
                    </a:cubicBezTo>
                    <a:cubicBezTo>
                      <a:pt x="10596" y="17829"/>
                      <a:pt x="10596" y="17829"/>
                      <a:pt x="10596" y="17829"/>
                    </a:cubicBezTo>
                    <a:cubicBezTo>
                      <a:pt x="10596" y="18857"/>
                      <a:pt x="10596" y="18857"/>
                      <a:pt x="10596" y="18857"/>
                    </a:cubicBezTo>
                    <a:cubicBezTo>
                      <a:pt x="14060" y="17829"/>
                      <a:pt x="14060" y="17829"/>
                      <a:pt x="14060" y="17829"/>
                    </a:cubicBezTo>
                    <a:cubicBezTo>
                      <a:pt x="12838" y="18857"/>
                      <a:pt x="11615" y="19543"/>
                      <a:pt x="10800" y="19543"/>
                    </a:cubicBezTo>
                    <a:cubicBezTo>
                      <a:pt x="8966" y="19543"/>
                      <a:pt x="4891" y="15943"/>
                      <a:pt x="2853" y="14229"/>
                    </a:cubicBezTo>
                    <a:cubicBezTo>
                      <a:pt x="2649" y="14057"/>
                      <a:pt x="2242" y="13200"/>
                      <a:pt x="2242" y="12857"/>
                    </a:cubicBezTo>
                    <a:cubicBezTo>
                      <a:pt x="2242" y="2914"/>
                      <a:pt x="2242" y="2914"/>
                      <a:pt x="2242" y="2914"/>
                    </a:cubicBezTo>
                    <a:cubicBezTo>
                      <a:pt x="4891" y="2229"/>
                      <a:pt x="7743" y="1886"/>
                      <a:pt x="10596" y="1886"/>
                    </a:cubicBezTo>
                    <a:cubicBezTo>
                      <a:pt x="10596" y="2571"/>
                      <a:pt x="10596" y="2571"/>
                      <a:pt x="10596" y="2571"/>
                    </a:cubicBezTo>
                    <a:cubicBezTo>
                      <a:pt x="12634" y="2057"/>
                      <a:pt x="12634" y="2057"/>
                      <a:pt x="12634" y="2057"/>
                    </a:cubicBezTo>
                    <a:cubicBezTo>
                      <a:pt x="13857" y="2057"/>
                      <a:pt x="14875" y="2229"/>
                      <a:pt x="15894" y="2400"/>
                    </a:cubicBezTo>
                    <a:cubicBezTo>
                      <a:pt x="10596" y="3771"/>
                      <a:pt x="10596" y="3771"/>
                      <a:pt x="10596" y="3771"/>
                    </a:cubicBezTo>
                    <a:cubicBezTo>
                      <a:pt x="10596" y="4971"/>
                      <a:pt x="10596" y="4971"/>
                      <a:pt x="10596" y="4971"/>
                    </a:cubicBezTo>
                    <a:cubicBezTo>
                      <a:pt x="18340" y="2743"/>
                      <a:pt x="18340" y="2743"/>
                      <a:pt x="18340" y="2743"/>
                    </a:cubicBezTo>
                    <a:cubicBezTo>
                      <a:pt x="18543" y="2914"/>
                      <a:pt x="18951" y="2914"/>
                      <a:pt x="19155" y="2914"/>
                    </a:cubicBezTo>
                    <a:lnTo>
                      <a:pt x="19155" y="3771"/>
                    </a:lnTo>
                    <a:close/>
                  </a:path>
                </a:pathLst>
              </a:custGeom>
              <a:grpFill/>
              <a:ln w="12700" cap="flat">
                <a:noFill/>
                <a:miter lim="400000"/>
              </a:ln>
              <a:effectLst/>
            </p:spPr>
            <p:txBody>
              <a:bodyPr wrap="square" lIns="91439" tIns="91439" rIns="91439" bIns="91439" numCol="1" anchor="t">
                <a:noAutofit/>
              </a:bodyPr>
              <a:lstStyle/>
              <a:p>
                <a:endParaRPr dirty="0"/>
              </a:p>
            </p:txBody>
          </p:sp>
        </p:grpSp>
        <p:grpSp>
          <p:nvGrpSpPr>
            <p:cNvPr id="24" name="组合 23"/>
            <p:cNvGrpSpPr/>
            <p:nvPr/>
          </p:nvGrpSpPr>
          <p:grpSpPr>
            <a:xfrm>
              <a:off x="5206739" y="2380593"/>
              <a:ext cx="598024" cy="482266"/>
              <a:chOff x="16061749" y="8593217"/>
              <a:chExt cx="887426" cy="715649"/>
            </a:xfrm>
            <a:solidFill>
              <a:schemeClr val="accent1"/>
            </a:solidFill>
          </p:grpSpPr>
          <p:sp>
            <p:nvSpPr>
              <p:cNvPr id="25" name="知鱼-23"/>
              <p:cNvSpPr/>
              <p:nvPr/>
            </p:nvSpPr>
            <p:spPr>
              <a:xfrm>
                <a:off x="16157966" y="8765579"/>
                <a:ext cx="384885" cy="230477"/>
              </a:xfrm>
              <a:custGeom>
                <a:avLst/>
                <a:gdLst/>
                <a:ahLst/>
                <a:cxnLst>
                  <a:cxn ang="0">
                    <a:pos x="wd2" y="hd2"/>
                  </a:cxn>
                  <a:cxn ang="5400000">
                    <a:pos x="wd2" y="hd2"/>
                  </a:cxn>
                  <a:cxn ang="10800000">
                    <a:pos x="wd2" y="hd2"/>
                  </a:cxn>
                  <a:cxn ang="16200000">
                    <a:pos x="wd2" y="hd2"/>
                  </a:cxn>
                </a:cxnLst>
                <a:rect l="0" t="0" r="r" b="b"/>
                <a:pathLst>
                  <a:path w="21476" h="21600" extrusionOk="0">
                    <a:moveTo>
                      <a:pt x="17007" y="21600"/>
                    </a:moveTo>
                    <a:cubicBezTo>
                      <a:pt x="19490" y="21600"/>
                      <a:pt x="21476" y="18277"/>
                      <a:pt x="21476" y="14123"/>
                    </a:cubicBezTo>
                    <a:cubicBezTo>
                      <a:pt x="21476" y="9969"/>
                      <a:pt x="21476" y="9969"/>
                      <a:pt x="21476" y="9969"/>
                    </a:cubicBezTo>
                    <a:cubicBezTo>
                      <a:pt x="20979" y="8308"/>
                      <a:pt x="19986" y="7477"/>
                      <a:pt x="18993" y="7477"/>
                    </a:cubicBezTo>
                    <a:cubicBezTo>
                      <a:pt x="15021" y="7477"/>
                      <a:pt x="15021" y="7477"/>
                      <a:pt x="15021" y="7477"/>
                    </a:cubicBezTo>
                    <a:cubicBezTo>
                      <a:pt x="15021" y="7062"/>
                      <a:pt x="15021" y="7062"/>
                      <a:pt x="15021" y="7062"/>
                    </a:cubicBezTo>
                    <a:cubicBezTo>
                      <a:pt x="15021" y="3323"/>
                      <a:pt x="13283" y="0"/>
                      <a:pt x="11048" y="0"/>
                    </a:cubicBezTo>
                    <a:cubicBezTo>
                      <a:pt x="5586" y="0"/>
                      <a:pt x="5586" y="0"/>
                      <a:pt x="5586" y="0"/>
                    </a:cubicBezTo>
                    <a:cubicBezTo>
                      <a:pt x="3352" y="0"/>
                      <a:pt x="1614" y="3323"/>
                      <a:pt x="1614" y="7062"/>
                    </a:cubicBezTo>
                    <a:cubicBezTo>
                      <a:pt x="1614" y="7477"/>
                      <a:pt x="1614" y="7477"/>
                      <a:pt x="1614" y="7477"/>
                    </a:cubicBezTo>
                    <a:cubicBezTo>
                      <a:pt x="373" y="7477"/>
                      <a:pt x="373" y="7477"/>
                      <a:pt x="373" y="7477"/>
                    </a:cubicBezTo>
                    <a:cubicBezTo>
                      <a:pt x="-124" y="10800"/>
                      <a:pt x="-124" y="14123"/>
                      <a:pt x="373" y="17446"/>
                    </a:cubicBezTo>
                    <a:cubicBezTo>
                      <a:pt x="621" y="19108"/>
                      <a:pt x="869" y="20354"/>
                      <a:pt x="1366" y="21600"/>
                    </a:cubicBezTo>
                    <a:cubicBezTo>
                      <a:pt x="7573" y="21600"/>
                      <a:pt x="7573" y="21600"/>
                      <a:pt x="7573" y="21600"/>
                    </a:cubicBezTo>
                    <a:cubicBezTo>
                      <a:pt x="7573" y="20769"/>
                      <a:pt x="7573" y="20769"/>
                      <a:pt x="7573" y="20769"/>
                    </a:cubicBezTo>
                    <a:cubicBezTo>
                      <a:pt x="7573" y="19938"/>
                      <a:pt x="7821" y="19523"/>
                      <a:pt x="8069" y="19523"/>
                    </a:cubicBezTo>
                    <a:cubicBezTo>
                      <a:pt x="8814" y="19523"/>
                      <a:pt x="8814" y="19523"/>
                      <a:pt x="8814" y="19523"/>
                    </a:cubicBezTo>
                    <a:cubicBezTo>
                      <a:pt x="9062" y="19523"/>
                      <a:pt x="9310" y="19938"/>
                      <a:pt x="9310" y="20769"/>
                    </a:cubicBezTo>
                    <a:cubicBezTo>
                      <a:pt x="9310" y="21600"/>
                      <a:pt x="9310" y="21600"/>
                      <a:pt x="9310" y="21600"/>
                    </a:cubicBezTo>
                    <a:lnTo>
                      <a:pt x="17007" y="21600"/>
                    </a:lnTo>
                    <a:close/>
                    <a:moveTo>
                      <a:pt x="3848" y="7477"/>
                    </a:moveTo>
                    <a:cubicBezTo>
                      <a:pt x="3848" y="7062"/>
                      <a:pt x="3848" y="7062"/>
                      <a:pt x="3848" y="7062"/>
                    </a:cubicBezTo>
                    <a:cubicBezTo>
                      <a:pt x="3848" y="4985"/>
                      <a:pt x="4593" y="3738"/>
                      <a:pt x="5586" y="3738"/>
                    </a:cubicBezTo>
                    <a:cubicBezTo>
                      <a:pt x="11048" y="3738"/>
                      <a:pt x="11048" y="3738"/>
                      <a:pt x="11048" y="3738"/>
                    </a:cubicBezTo>
                    <a:cubicBezTo>
                      <a:pt x="12042" y="3738"/>
                      <a:pt x="13035" y="4985"/>
                      <a:pt x="13035" y="7062"/>
                    </a:cubicBezTo>
                    <a:cubicBezTo>
                      <a:pt x="13035" y="7477"/>
                      <a:pt x="13035" y="7477"/>
                      <a:pt x="13035" y="7477"/>
                    </a:cubicBezTo>
                    <a:lnTo>
                      <a:pt x="3848" y="7477"/>
                    </a:lnTo>
                    <a:close/>
                  </a:path>
                </a:pathLst>
              </a:custGeom>
              <a:grpFill/>
              <a:ln w="12700" cap="flat">
                <a:noFill/>
                <a:miter lim="400000"/>
              </a:ln>
              <a:effectLst/>
            </p:spPr>
            <p:txBody>
              <a:bodyPr wrap="square" lIns="91439" tIns="91439" rIns="91439" bIns="91439" numCol="1" anchor="t">
                <a:noAutofit/>
              </a:bodyPr>
              <a:lstStyle/>
              <a:p>
                <a:endParaRPr dirty="0"/>
              </a:p>
            </p:txBody>
          </p:sp>
          <p:sp>
            <p:nvSpPr>
              <p:cNvPr id="26" name="知鱼-24"/>
              <p:cNvSpPr/>
              <p:nvPr/>
            </p:nvSpPr>
            <p:spPr>
              <a:xfrm>
                <a:off x="16196018" y="8964727"/>
                <a:ext cx="355783" cy="152161"/>
              </a:xfrm>
              <a:custGeom>
                <a:avLst/>
                <a:gdLst/>
                <a:ahLst/>
                <a:cxnLst>
                  <a:cxn ang="0">
                    <a:pos x="wd2" y="hd2"/>
                  </a:cxn>
                  <a:cxn ang="5400000">
                    <a:pos x="wd2" y="hd2"/>
                  </a:cxn>
                  <a:cxn ang="10800000">
                    <a:pos x="wd2" y="hd2"/>
                  </a:cxn>
                  <a:cxn ang="16200000">
                    <a:pos x="wd2" y="hd2"/>
                  </a:cxn>
                </a:cxnLst>
                <a:rect l="0" t="0" r="r" b="b"/>
                <a:pathLst>
                  <a:path w="21600" h="21600" extrusionOk="0">
                    <a:moveTo>
                      <a:pt x="13770" y="20965"/>
                    </a:moveTo>
                    <a:cubicBezTo>
                      <a:pt x="17280" y="19059"/>
                      <a:pt x="19980" y="13976"/>
                      <a:pt x="21600" y="7624"/>
                    </a:cubicBezTo>
                    <a:cubicBezTo>
                      <a:pt x="21600" y="0"/>
                      <a:pt x="21600" y="0"/>
                      <a:pt x="21600" y="0"/>
                    </a:cubicBezTo>
                    <a:cubicBezTo>
                      <a:pt x="20790" y="5082"/>
                      <a:pt x="18630" y="8259"/>
                      <a:pt x="16200" y="8259"/>
                    </a:cubicBezTo>
                    <a:cubicBezTo>
                      <a:pt x="7830" y="8259"/>
                      <a:pt x="7830" y="8259"/>
                      <a:pt x="7830" y="8259"/>
                    </a:cubicBezTo>
                    <a:cubicBezTo>
                      <a:pt x="7830" y="10165"/>
                      <a:pt x="7830" y="10165"/>
                      <a:pt x="7830" y="10165"/>
                    </a:cubicBezTo>
                    <a:cubicBezTo>
                      <a:pt x="7830" y="10800"/>
                      <a:pt x="7560" y="11435"/>
                      <a:pt x="7290" y="11435"/>
                    </a:cubicBezTo>
                    <a:cubicBezTo>
                      <a:pt x="6480" y="11435"/>
                      <a:pt x="6480" y="11435"/>
                      <a:pt x="6480" y="11435"/>
                    </a:cubicBezTo>
                    <a:cubicBezTo>
                      <a:pt x="6210" y="11435"/>
                      <a:pt x="5940" y="10800"/>
                      <a:pt x="5940" y="10165"/>
                    </a:cubicBezTo>
                    <a:cubicBezTo>
                      <a:pt x="5940" y="8259"/>
                      <a:pt x="5940" y="8259"/>
                      <a:pt x="5940" y="8259"/>
                    </a:cubicBezTo>
                    <a:cubicBezTo>
                      <a:pt x="0" y="8259"/>
                      <a:pt x="0" y="8259"/>
                      <a:pt x="0" y="8259"/>
                    </a:cubicBezTo>
                    <a:cubicBezTo>
                      <a:pt x="2430" y="16518"/>
                      <a:pt x="6210" y="21600"/>
                      <a:pt x="10800" y="21600"/>
                    </a:cubicBezTo>
                    <a:cubicBezTo>
                      <a:pt x="11880" y="21600"/>
                      <a:pt x="12690" y="21600"/>
                      <a:pt x="13770" y="20965"/>
                    </a:cubicBezTo>
                    <a:close/>
                  </a:path>
                </a:pathLst>
              </a:custGeom>
              <a:grpFill/>
              <a:ln w="12700" cap="flat">
                <a:noFill/>
                <a:miter lim="400000"/>
              </a:ln>
              <a:effectLst/>
            </p:spPr>
            <p:txBody>
              <a:bodyPr wrap="square" lIns="91439" tIns="91439" rIns="91439" bIns="91439" numCol="1" anchor="t">
                <a:noAutofit/>
              </a:bodyPr>
              <a:lstStyle/>
              <a:p>
                <a:endParaRPr dirty="0"/>
              </a:p>
            </p:txBody>
          </p:sp>
          <p:sp>
            <p:nvSpPr>
              <p:cNvPr id="27" name="知鱼-25"/>
              <p:cNvSpPr/>
              <p:nvPr/>
            </p:nvSpPr>
            <p:spPr>
              <a:xfrm>
                <a:off x="16061749" y="8593217"/>
                <a:ext cx="887426" cy="715649"/>
              </a:xfrm>
              <a:custGeom>
                <a:avLst/>
                <a:gdLst/>
                <a:ahLst/>
                <a:cxnLst>
                  <a:cxn ang="0">
                    <a:pos x="wd2" y="hd2"/>
                  </a:cxn>
                  <a:cxn ang="5400000">
                    <a:pos x="wd2" y="hd2"/>
                  </a:cxn>
                  <a:cxn ang="10800000">
                    <a:pos x="wd2" y="hd2"/>
                  </a:cxn>
                  <a:cxn ang="16200000">
                    <a:pos x="wd2" y="hd2"/>
                  </a:cxn>
                </a:cxnLst>
                <a:rect l="0" t="0" r="r" b="b"/>
                <a:pathLst>
                  <a:path w="20642" h="20621" extrusionOk="0">
                    <a:moveTo>
                      <a:pt x="19942" y="17120"/>
                    </a:moveTo>
                    <a:cubicBezTo>
                      <a:pt x="15808" y="13669"/>
                      <a:pt x="15808" y="13669"/>
                      <a:pt x="15808" y="13669"/>
                    </a:cubicBezTo>
                    <a:cubicBezTo>
                      <a:pt x="15394" y="13414"/>
                      <a:pt x="14981" y="13414"/>
                      <a:pt x="14568" y="13414"/>
                    </a:cubicBezTo>
                    <a:cubicBezTo>
                      <a:pt x="14464" y="13542"/>
                      <a:pt x="14258" y="13542"/>
                      <a:pt x="14154" y="13669"/>
                    </a:cubicBezTo>
                    <a:cubicBezTo>
                      <a:pt x="13534" y="13158"/>
                      <a:pt x="13534" y="13158"/>
                      <a:pt x="13534" y="13158"/>
                    </a:cubicBezTo>
                    <a:cubicBezTo>
                      <a:pt x="14361" y="11241"/>
                      <a:pt x="14568" y="9068"/>
                      <a:pt x="14154" y="6768"/>
                    </a:cubicBezTo>
                    <a:cubicBezTo>
                      <a:pt x="13224" y="2039"/>
                      <a:pt x="9400" y="-901"/>
                      <a:pt x="5473" y="249"/>
                    </a:cubicBezTo>
                    <a:cubicBezTo>
                      <a:pt x="1649" y="1400"/>
                      <a:pt x="-728" y="6256"/>
                      <a:pt x="202" y="10985"/>
                    </a:cubicBezTo>
                    <a:cubicBezTo>
                      <a:pt x="1132" y="15714"/>
                      <a:pt x="5060" y="18654"/>
                      <a:pt x="8883" y="17504"/>
                    </a:cubicBezTo>
                    <a:cubicBezTo>
                      <a:pt x="10434" y="16992"/>
                      <a:pt x="11674" y="15970"/>
                      <a:pt x="12604" y="14692"/>
                    </a:cubicBezTo>
                    <a:cubicBezTo>
                      <a:pt x="13328" y="15203"/>
                      <a:pt x="13328" y="15203"/>
                      <a:pt x="13328" y="15203"/>
                    </a:cubicBezTo>
                    <a:cubicBezTo>
                      <a:pt x="13328" y="15842"/>
                      <a:pt x="13534" y="16609"/>
                      <a:pt x="14051" y="16992"/>
                    </a:cubicBezTo>
                    <a:cubicBezTo>
                      <a:pt x="18185" y="20316"/>
                      <a:pt x="18185" y="20316"/>
                      <a:pt x="18185" y="20316"/>
                    </a:cubicBezTo>
                    <a:cubicBezTo>
                      <a:pt x="18598" y="20571"/>
                      <a:pt x="19012" y="20699"/>
                      <a:pt x="19425" y="20571"/>
                    </a:cubicBezTo>
                    <a:cubicBezTo>
                      <a:pt x="19839" y="20443"/>
                      <a:pt x="20149" y="20188"/>
                      <a:pt x="20355" y="19677"/>
                    </a:cubicBezTo>
                    <a:cubicBezTo>
                      <a:pt x="20872" y="18782"/>
                      <a:pt x="20665" y="17632"/>
                      <a:pt x="19942" y="17120"/>
                    </a:cubicBezTo>
                    <a:close/>
                    <a:moveTo>
                      <a:pt x="8573" y="15842"/>
                    </a:moveTo>
                    <a:cubicBezTo>
                      <a:pt x="5473" y="16865"/>
                      <a:pt x="2269" y="14436"/>
                      <a:pt x="1546" y="10602"/>
                    </a:cubicBezTo>
                    <a:cubicBezTo>
                      <a:pt x="822" y="6768"/>
                      <a:pt x="2683" y="2806"/>
                      <a:pt x="5783" y="1911"/>
                    </a:cubicBezTo>
                    <a:cubicBezTo>
                      <a:pt x="8987" y="888"/>
                      <a:pt x="12087" y="3317"/>
                      <a:pt x="12914" y="7151"/>
                    </a:cubicBezTo>
                    <a:cubicBezTo>
                      <a:pt x="13638" y="11113"/>
                      <a:pt x="11674" y="14948"/>
                      <a:pt x="8573" y="15842"/>
                    </a:cubicBezTo>
                    <a:close/>
                  </a:path>
                </a:pathLst>
              </a:custGeom>
              <a:grpFill/>
              <a:ln w="12700" cap="flat">
                <a:noFill/>
                <a:miter lim="400000"/>
              </a:ln>
              <a:effectLst/>
            </p:spPr>
            <p:txBody>
              <a:bodyPr wrap="square" lIns="91439" tIns="91439" rIns="91439" bIns="91439" numCol="1" anchor="t">
                <a:noAutofit/>
              </a:bodyPr>
              <a:lstStyle/>
              <a:p>
                <a:endParaRPr dirty="0"/>
              </a:p>
            </p:txBody>
          </p:sp>
        </p:grpSp>
      </p:grpSp>
    </p:spTree>
  </p:cSld>
  <p:clrMapOvr>
    <a:masterClrMapping/>
  </p:clrMapOvr>
  <p:transition>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119460" y="4232188"/>
            <a:ext cx="4584347" cy="1722380"/>
            <a:chOff x="6492593" y="4227043"/>
            <a:chExt cx="4584347" cy="1722380"/>
          </a:xfrm>
        </p:grpSpPr>
        <p:grpSp>
          <p:nvGrpSpPr>
            <p:cNvPr id="16" name="组合 15"/>
            <p:cNvGrpSpPr/>
            <p:nvPr/>
          </p:nvGrpSpPr>
          <p:grpSpPr>
            <a:xfrm>
              <a:off x="8003049" y="4547142"/>
              <a:ext cx="2822041" cy="1161137"/>
              <a:chOff x="2465631" y="1935864"/>
              <a:chExt cx="2822041" cy="1161137"/>
            </a:xfrm>
          </p:grpSpPr>
          <p:sp>
            <p:nvSpPr>
              <p:cNvPr id="38" name="知鱼-23"/>
              <p:cNvSpPr txBox="1"/>
              <p:nvPr/>
            </p:nvSpPr>
            <p:spPr>
              <a:xfrm>
                <a:off x="2465631" y="1935864"/>
                <a:ext cx="1617197"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solidFill>
                      <a:schemeClr val="tx1">
                        <a:lumMod val="95000"/>
                        <a:lumOff val="5000"/>
                      </a:schemeClr>
                    </a:solidFill>
                    <a:latin typeface="+mn-ea"/>
                  </a:rPr>
                  <a:t>输入标题内容</a:t>
                </a:r>
                <a:endParaRPr lang="zh-CN" altLang="en-US" sz="1600" dirty="0">
                  <a:solidFill>
                    <a:schemeClr val="tx1">
                      <a:lumMod val="95000"/>
                      <a:lumOff val="5000"/>
                    </a:schemeClr>
                  </a:solidFill>
                  <a:latin typeface="+mn-ea"/>
                </a:endParaRPr>
              </a:p>
            </p:txBody>
          </p:sp>
          <p:sp>
            <p:nvSpPr>
              <p:cNvPr id="39" name="知鱼-24"/>
              <p:cNvSpPr txBox="1"/>
              <p:nvPr/>
            </p:nvSpPr>
            <p:spPr>
              <a:xfrm>
                <a:off x="2465632" y="2255424"/>
                <a:ext cx="2822040" cy="841577"/>
              </a:xfrm>
              <a:prstGeom prst="rect">
                <a:avLst/>
              </a:prstGeom>
              <a:noFill/>
            </p:spPr>
            <p:txBody>
              <a:bodyPr wrap="square" rtlCol="0">
                <a:spAutoFit/>
              </a:bodyPr>
              <a:lstStyle>
                <a:defPPr>
                  <a:defRPr lang="zh-CN"/>
                </a:defPPr>
                <a:lvl1pPr algn="dist">
                  <a:defRPr>
                    <a:latin typeface="华文仿宋" panose="02010600040101010101" pitchFamily="2" charset="-122"/>
                    <a:ea typeface="华文仿宋" panose="02010600040101010101" pitchFamily="2" charset="-122"/>
                  </a:defRPr>
                </a:lvl1pPr>
              </a:lstStyle>
              <a:p>
                <a:pPr algn="l">
                  <a:lnSpc>
                    <a:spcPts val="2000"/>
                  </a:lnSpc>
                </a:pPr>
                <a:r>
                  <a:rPr lang="zh-CN" altLang="en-US" sz="1300" dirty="0">
                    <a:solidFill>
                      <a:schemeClr val="tx1">
                        <a:lumMod val="95000"/>
                        <a:lumOff val="5000"/>
                      </a:schemeClr>
                    </a:solidFill>
                    <a:latin typeface="+mn-ea"/>
                    <a:ea typeface="+mn-ea"/>
                    <a:cs typeface="Calibri" panose="020F0502020204030204" pitchFamily="34" charset="0"/>
                  </a:rPr>
                  <a:t>请点击此处请输入文本内容，或直接复制粘贴至此位置，字体模板字体大小颜色均可修改</a:t>
                </a:r>
                <a:endParaRPr lang="en-US" altLang="zh-CN" sz="1300" dirty="0">
                  <a:solidFill>
                    <a:schemeClr val="tx1">
                      <a:lumMod val="95000"/>
                      <a:lumOff val="5000"/>
                    </a:schemeClr>
                  </a:solidFill>
                  <a:latin typeface="+mn-ea"/>
                  <a:ea typeface="+mn-ea"/>
                  <a:cs typeface="Calibri" panose="020F0502020204030204" pitchFamily="34" charset="0"/>
                </a:endParaRPr>
              </a:p>
            </p:txBody>
          </p:sp>
        </p:grpSp>
        <p:grpSp>
          <p:nvGrpSpPr>
            <p:cNvPr id="5" name="组合 4"/>
            <p:cNvGrpSpPr/>
            <p:nvPr/>
          </p:nvGrpSpPr>
          <p:grpSpPr>
            <a:xfrm>
              <a:off x="6492593" y="4227043"/>
              <a:ext cx="4584347" cy="1722380"/>
              <a:chOff x="6492593" y="4227043"/>
              <a:chExt cx="4584347" cy="1722380"/>
            </a:xfrm>
          </p:grpSpPr>
          <p:grpSp>
            <p:nvGrpSpPr>
              <p:cNvPr id="15" name="组合 14"/>
              <p:cNvGrpSpPr/>
              <p:nvPr/>
            </p:nvGrpSpPr>
            <p:grpSpPr>
              <a:xfrm>
                <a:off x="6492593" y="4227043"/>
                <a:ext cx="4584347" cy="1722380"/>
                <a:chOff x="1175005" y="1622039"/>
                <a:chExt cx="4584347" cy="1722380"/>
              </a:xfrm>
            </p:grpSpPr>
            <p:sp>
              <p:nvSpPr>
                <p:cNvPr id="40" name="知鱼-19"/>
                <p:cNvSpPr/>
                <p:nvPr/>
              </p:nvSpPr>
              <p:spPr>
                <a:xfrm>
                  <a:off x="1175005" y="1715987"/>
                  <a:ext cx="4584347" cy="1628432"/>
                </a:xfrm>
                <a:custGeom>
                  <a:avLst/>
                  <a:gdLst>
                    <a:gd name="connsiteX0" fmla="*/ 1177481 w 1394364"/>
                    <a:gd name="connsiteY0" fmla="*/ 495300 h 495300"/>
                    <a:gd name="connsiteX1" fmla="*/ 216884 w 1394364"/>
                    <a:gd name="connsiteY1" fmla="*/ 495300 h 495300"/>
                    <a:gd name="connsiteX2" fmla="*/ 0 w 1394364"/>
                    <a:gd name="connsiteY2" fmla="*/ 278416 h 495300"/>
                    <a:gd name="connsiteX3" fmla="*/ 0 w 1394364"/>
                    <a:gd name="connsiteY3" fmla="*/ 0 h 495300"/>
                    <a:gd name="connsiteX4" fmla="*/ 1394365 w 1394364"/>
                    <a:gd name="connsiteY4" fmla="*/ 0 h 495300"/>
                    <a:gd name="connsiteX5" fmla="*/ 1394365 w 1394364"/>
                    <a:gd name="connsiteY5" fmla="*/ 278416 h 495300"/>
                    <a:gd name="connsiteX6" fmla="*/ 1177481 w 1394364"/>
                    <a:gd name="connsiteY6"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4364" h="495300">
                      <a:moveTo>
                        <a:pt x="1177481" y="495300"/>
                      </a:moveTo>
                      <a:lnTo>
                        <a:pt x="216884" y="495300"/>
                      </a:lnTo>
                      <a:cubicBezTo>
                        <a:pt x="97060" y="495300"/>
                        <a:pt x="0" y="398240"/>
                        <a:pt x="0" y="278416"/>
                      </a:cubicBezTo>
                      <a:lnTo>
                        <a:pt x="0" y="0"/>
                      </a:lnTo>
                      <a:lnTo>
                        <a:pt x="1394365" y="0"/>
                      </a:lnTo>
                      <a:lnTo>
                        <a:pt x="1394365" y="278416"/>
                      </a:lnTo>
                      <a:cubicBezTo>
                        <a:pt x="1394365" y="398240"/>
                        <a:pt x="1297210" y="495300"/>
                        <a:pt x="1177481" y="495300"/>
                      </a:cubicBezTo>
                      <a:close/>
                    </a:path>
                  </a:pathLst>
                </a:custGeom>
                <a:noFill/>
                <a:ln w="9525" cap="flat">
                  <a:solidFill>
                    <a:schemeClr val="accent4"/>
                  </a:solidFill>
                  <a:prstDash val="solid"/>
                  <a:miter/>
                </a:ln>
              </p:spPr>
              <p:txBody>
                <a:bodyPr rtlCol="0" anchor="ctr"/>
                <a:lstStyle/>
                <a:p>
                  <a:endParaRPr lang="zh-CN" altLang="en-US">
                    <a:solidFill>
                      <a:schemeClr val="tx1">
                        <a:lumMod val="95000"/>
                        <a:lumOff val="5000"/>
                      </a:schemeClr>
                    </a:solidFill>
                    <a:latin typeface="+mn-ea"/>
                  </a:endParaRPr>
                </a:p>
              </p:txBody>
            </p:sp>
            <p:sp>
              <p:nvSpPr>
                <p:cNvPr id="41" name="知鱼-20"/>
                <p:cNvSpPr/>
                <p:nvPr/>
              </p:nvSpPr>
              <p:spPr>
                <a:xfrm>
                  <a:off x="1469372" y="1622039"/>
                  <a:ext cx="1033428" cy="1304935"/>
                </a:xfrm>
                <a:custGeom>
                  <a:avLst/>
                  <a:gdLst>
                    <a:gd name="connsiteX0" fmla="*/ 157163 w 314325"/>
                    <a:gd name="connsiteY0" fmla="*/ 396907 h 396906"/>
                    <a:gd name="connsiteX1" fmla="*/ 157163 w 314325"/>
                    <a:gd name="connsiteY1" fmla="*/ 396907 h 396906"/>
                    <a:gd name="connsiteX2" fmla="*/ 0 w 314325"/>
                    <a:gd name="connsiteY2" fmla="*/ 239744 h 396906"/>
                    <a:gd name="connsiteX3" fmla="*/ 0 w 314325"/>
                    <a:gd name="connsiteY3" fmla="*/ 0 h 396906"/>
                    <a:gd name="connsiteX4" fmla="*/ 314325 w 314325"/>
                    <a:gd name="connsiteY4" fmla="*/ 0 h 396906"/>
                    <a:gd name="connsiteX5" fmla="*/ 314325 w 314325"/>
                    <a:gd name="connsiteY5" fmla="*/ 239744 h 396906"/>
                    <a:gd name="connsiteX6" fmla="*/ 157163 w 314325"/>
                    <a:gd name="connsiteY6" fmla="*/ 396907 h 396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4325" h="396906">
                      <a:moveTo>
                        <a:pt x="157163" y="396907"/>
                      </a:moveTo>
                      <a:lnTo>
                        <a:pt x="157163" y="396907"/>
                      </a:lnTo>
                      <a:cubicBezTo>
                        <a:pt x="70390" y="396907"/>
                        <a:pt x="0" y="326517"/>
                        <a:pt x="0" y="239744"/>
                      </a:cubicBezTo>
                      <a:lnTo>
                        <a:pt x="0" y="0"/>
                      </a:lnTo>
                      <a:lnTo>
                        <a:pt x="314325" y="0"/>
                      </a:lnTo>
                      <a:lnTo>
                        <a:pt x="314325" y="239744"/>
                      </a:lnTo>
                      <a:cubicBezTo>
                        <a:pt x="314325" y="326517"/>
                        <a:pt x="244031" y="396907"/>
                        <a:pt x="157163" y="396907"/>
                      </a:cubicBezTo>
                      <a:close/>
                    </a:path>
                  </a:pathLst>
                </a:custGeom>
                <a:solidFill>
                  <a:schemeClr val="accent4"/>
                </a:solidFill>
                <a:ln w="9525" cap="flat">
                  <a:solidFill>
                    <a:schemeClr val="accent4"/>
                  </a:solidFill>
                  <a:prstDash val="solid"/>
                  <a:miter/>
                </a:ln>
              </p:spPr>
              <p:txBody>
                <a:bodyPr rtlCol="0" anchor="ctr"/>
                <a:lstStyle/>
                <a:p>
                  <a:endParaRPr lang="zh-CN" altLang="en-US" dirty="0">
                    <a:solidFill>
                      <a:schemeClr val="tx1">
                        <a:lumMod val="95000"/>
                        <a:lumOff val="5000"/>
                      </a:schemeClr>
                    </a:solidFill>
                    <a:latin typeface="+mn-ea"/>
                  </a:endParaRPr>
                </a:p>
              </p:txBody>
            </p:sp>
            <p:sp>
              <p:nvSpPr>
                <p:cNvPr id="42" name="知鱼-21"/>
                <p:cNvSpPr/>
                <p:nvPr/>
              </p:nvSpPr>
              <p:spPr>
                <a:xfrm>
                  <a:off x="1365719" y="1622039"/>
                  <a:ext cx="103654" cy="93948"/>
                </a:xfrm>
                <a:custGeom>
                  <a:avLst/>
                  <a:gdLst>
                    <a:gd name="connsiteX0" fmla="*/ 31528 w 31527"/>
                    <a:gd name="connsiteY0" fmla="*/ 0 h 28575"/>
                    <a:gd name="connsiteX1" fmla="*/ 0 w 31527"/>
                    <a:gd name="connsiteY1" fmla="*/ 28575 h 28575"/>
                    <a:gd name="connsiteX2" fmla="*/ 31528 w 31527"/>
                    <a:gd name="connsiteY2" fmla="*/ 28575 h 28575"/>
                  </a:gdLst>
                  <a:ahLst/>
                  <a:cxnLst>
                    <a:cxn ang="0">
                      <a:pos x="connsiteX0" y="connsiteY0"/>
                    </a:cxn>
                    <a:cxn ang="0">
                      <a:pos x="connsiteX1" y="connsiteY1"/>
                    </a:cxn>
                    <a:cxn ang="0">
                      <a:pos x="connsiteX2" y="connsiteY2"/>
                    </a:cxn>
                  </a:cxnLst>
                  <a:rect l="l" t="t" r="r" b="b"/>
                  <a:pathLst>
                    <a:path w="31527" h="28575">
                      <a:moveTo>
                        <a:pt x="31528" y="0"/>
                      </a:moveTo>
                      <a:lnTo>
                        <a:pt x="0" y="28575"/>
                      </a:lnTo>
                      <a:lnTo>
                        <a:pt x="31528" y="28575"/>
                      </a:lnTo>
                      <a:close/>
                    </a:path>
                  </a:pathLst>
                </a:custGeom>
                <a:solidFill>
                  <a:schemeClr val="accent4">
                    <a:lumMod val="50000"/>
                  </a:schemeClr>
                </a:solidFill>
                <a:ln w="9525" cap="flat">
                  <a:noFill/>
                  <a:prstDash val="solid"/>
                  <a:miter/>
                </a:ln>
              </p:spPr>
              <p:txBody>
                <a:bodyPr rtlCol="0" anchor="ctr"/>
                <a:lstStyle/>
                <a:p>
                  <a:endParaRPr lang="zh-CN" altLang="en-US">
                    <a:solidFill>
                      <a:schemeClr val="tx1">
                        <a:lumMod val="95000"/>
                        <a:lumOff val="5000"/>
                      </a:schemeClr>
                    </a:solidFill>
                    <a:latin typeface="+mn-ea"/>
                  </a:endParaRPr>
                </a:p>
              </p:txBody>
            </p:sp>
            <p:sp>
              <p:nvSpPr>
                <p:cNvPr id="43" name="知鱼-22"/>
                <p:cNvSpPr/>
                <p:nvPr/>
              </p:nvSpPr>
              <p:spPr>
                <a:xfrm rot="20238418">
                  <a:off x="1557721" y="1968100"/>
                  <a:ext cx="841787" cy="841787"/>
                </a:xfrm>
                <a:custGeom>
                  <a:avLst/>
                  <a:gdLst>
                    <a:gd name="connsiteX0" fmla="*/ 256036 w 256036"/>
                    <a:gd name="connsiteY0" fmla="*/ 128018 h 256036"/>
                    <a:gd name="connsiteX1" fmla="*/ 128018 w 256036"/>
                    <a:gd name="connsiteY1" fmla="*/ 256036 h 256036"/>
                    <a:gd name="connsiteX2" fmla="*/ 0 w 256036"/>
                    <a:gd name="connsiteY2" fmla="*/ 128018 h 256036"/>
                    <a:gd name="connsiteX3" fmla="*/ 128018 w 256036"/>
                    <a:gd name="connsiteY3" fmla="*/ 0 h 256036"/>
                    <a:gd name="connsiteX4" fmla="*/ 256036 w 256036"/>
                    <a:gd name="connsiteY4" fmla="*/ 128018 h 2560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036" h="256036">
                      <a:moveTo>
                        <a:pt x="256036" y="128018"/>
                      </a:moveTo>
                      <a:cubicBezTo>
                        <a:pt x="256036" y="198721"/>
                        <a:pt x="198721" y="256036"/>
                        <a:pt x="128018" y="256036"/>
                      </a:cubicBezTo>
                      <a:cubicBezTo>
                        <a:pt x="57316" y="256036"/>
                        <a:pt x="0" y="198721"/>
                        <a:pt x="0" y="128018"/>
                      </a:cubicBezTo>
                      <a:cubicBezTo>
                        <a:pt x="0" y="57316"/>
                        <a:pt x="57316" y="0"/>
                        <a:pt x="128018" y="0"/>
                      </a:cubicBezTo>
                      <a:cubicBezTo>
                        <a:pt x="198721" y="0"/>
                        <a:pt x="256036" y="57316"/>
                        <a:pt x="256036" y="128018"/>
                      </a:cubicBezTo>
                      <a:close/>
                    </a:path>
                  </a:pathLst>
                </a:custGeom>
                <a:solidFill>
                  <a:srgbClr val="FFFFFF"/>
                </a:solidFill>
                <a:ln w="9525" cap="flat">
                  <a:noFill/>
                  <a:prstDash val="solid"/>
                  <a:miter/>
                </a:ln>
              </p:spPr>
              <p:txBody>
                <a:bodyPr rtlCol="0" anchor="ctr"/>
                <a:lstStyle/>
                <a:p>
                  <a:endParaRPr lang="zh-CN" altLang="en-US">
                    <a:solidFill>
                      <a:schemeClr val="tx1">
                        <a:lumMod val="95000"/>
                        <a:lumOff val="5000"/>
                      </a:schemeClr>
                    </a:solidFill>
                    <a:latin typeface="+mn-ea"/>
                  </a:endParaRPr>
                </a:p>
              </p:txBody>
            </p:sp>
          </p:grpSp>
          <p:grpSp>
            <p:nvGrpSpPr>
              <p:cNvPr id="20" name="组合 19"/>
              <p:cNvGrpSpPr/>
              <p:nvPr/>
            </p:nvGrpSpPr>
            <p:grpSpPr>
              <a:xfrm>
                <a:off x="7175515" y="4830869"/>
                <a:ext cx="286286" cy="327338"/>
                <a:chOff x="7607941" y="4046037"/>
                <a:chExt cx="286286" cy="327338"/>
              </a:xfrm>
              <a:solidFill>
                <a:schemeClr val="accent4"/>
              </a:solidFill>
            </p:grpSpPr>
            <p:sp>
              <p:nvSpPr>
                <p:cNvPr id="22" name="知鱼-35"/>
                <p:cNvSpPr/>
                <p:nvPr/>
              </p:nvSpPr>
              <p:spPr>
                <a:xfrm>
                  <a:off x="7705170" y="4046037"/>
                  <a:ext cx="189057" cy="189057"/>
                </a:xfrm>
                <a:custGeom>
                  <a:avLst/>
                  <a:gdLst/>
                  <a:ahLst/>
                  <a:cxnLst>
                    <a:cxn ang="0">
                      <a:pos x="wd2" y="hd2"/>
                    </a:cxn>
                    <a:cxn ang="5400000">
                      <a:pos x="wd2" y="hd2"/>
                    </a:cxn>
                    <a:cxn ang="10800000">
                      <a:pos x="wd2" y="hd2"/>
                    </a:cxn>
                    <a:cxn ang="16200000">
                      <a:pos x="wd2" y="hd2"/>
                    </a:cxn>
                  </a:cxnLst>
                  <a:rect l="0" t="0" r="r" b="b"/>
                  <a:pathLst>
                    <a:path w="21600" h="21600" extrusionOk="0">
                      <a:moveTo>
                        <a:pt x="1728" y="15429"/>
                      </a:moveTo>
                      <a:lnTo>
                        <a:pt x="0" y="21600"/>
                      </a:lnTo>
                      <a:lnTo>
                        <a:pt x="6171" y="19872"/>
                      </a:lnTo>
                      <a:lnTo>
                        <a:pt x="5801" y="19872"/>
                      </a:lnTo>
                      <a:lnTo>
                        <a:pt x="21600" y="4320"/>
                      </a:lnTo>
                      <a:lnTo>
                        <a:pt x="17157" y="0"/>
                      </a:lnTo>
                      <a:lnTo>
                        <a:pt x="1728" y="15429"/>
                      </a:lnTo>
                      <a:close/>
                    </a:path>
                  </a:pathLst>
                </a:custGeom>
                <a:grpFill/>
                <a:ln w="12700" cap="flat">
                  <a:noFill/>
                  <a:miter lim="400000"/>
                </a:ln>
                <a:effectLst/>
              </p:spPr>
              <p:txBody>
                <a:bodyPr wrap="square" lIns="45720" tIns="45720" rIns="45720" bIns="45720" numCol="1" anchor="t">
                  <a:noAutofit/>
                </a:bodyPr>
                <a:lstStyle/>
                <a:p>
                  <a:endParaRPr sz="900" dirty="0">
                    <a:solidFill>
                      <a:schemeClr val="tx1">
                        <a:lumMod val="95000"/>
                        <a:lumOff val="5000"/>
                      </a:schemeClr>
                    </a:solidFill>
                    <a:latin typeface="+mn-ea"/>
                  </a:endParaRPr>
                </a:p>
              </p:txBody>
            </p:sp>
            <p:sp>
              <p:nvSpPr>
                <p:cNvPr id="24" name="知鱼-36"/>
                <p:cNvSpPr/>
                <p:nvPr/>
              </p:nvSpPr>
              <p:spPr>
                <a:xfrm>
                  <a:off x="7607941" y="4081688"/>
                  <a:ext cx="250634" cy="291687"/>
                </a:xfrm>
                <a:custGeom>
                  <a:avLst/>
                  <a:gdLst/>
                  <a:ahLst/>
                  <a:cxnLst>
                    <a:cxn ang="0">
                      <a:pos x="wd2" y="hd2"/>
                    </a:cxn>
                    <a:cxn ang="5400000">
                      <a:pos x="wd2" y="hd2"/>
                    </a:cxn>
                    <a:cxn ang="10800000">
                      <a:pos x="wd2" y="hd2"/>
                    </a:cxn>
                    <a:cxn ang="16200000">
                      <a:pos x="wd2" y="hd2"/>
                    </a:cxn>
                  </a:cxnLst>
                  <a:rect l="0" t="0" r="r" b="b"/>
                  <a:pathLst>
                    <a:path w="21600" h="21600" extrusionOk="0">
                      <a:moveTo>
                        <a:pt x="18528" y="14160"/>
                      </a:moveTo>
                      <a:lnTo>
                        <a:pt x="13034" y="14160"/>
                      </a:lnTo>
                      <a:lnTo>
                        <a:pt x="13034" y="18720"/>
                      </a:lnTo>
                      <a:lnTo>
                        <a:pt x="3352" y="18720"/>
                      </a:lnTo>
                      <a:lnTo>
                        <a:pt x="3352" y="2640"/>
                      </a:lnTo>
                      <a:lnTo>
                        <a:pt x="10614" y="2640"/>
                      </a:lnTo>
                      <a:lnTo>
                        <a:pt x="13686" y="0"/>
                      </a:lnTo>
                      <a:lnTo>
                        <a:pt x="0" y="0"/>
                      </a:lnTo>
                      <a:lnTo>
                        <a:pt x="0" y="21600"/>
                      </a:lnTo>
                      <a:lnTo>
                        <a:pt x="16293" y="21600"/>
                      </a:lnTo>
                      <a:lnTo>
                        <a:pt x="21600" y="16800"/>
                      </a:lnTo>
                      <a:lnTo>
                        <a:pt x="21600" y="6240"/>
                      </a:lnTo>
                      <a:lnTo>
                        <a:pt x="18528" y="9040"/>
                      </a:lnTo>
                      <a:lnTo>
                        <a:pt x="18528" y="14160"/>
                      </a:lnTo>
                      <a:close/>
                    </a:path>
                  </a:pathLst>
                </a:custGeom>
                <a:grpFill/>
                <a:ln w="12700" cap="flat">
                  <a:noFill/>
                  <a:miter lim="400000"/>
                </a:ln>
                <a:effectLst/>
              </p:spPr>
              <p:txBody>
                <a:bodyPr wrap="square" lIns="45720" tIns="45720" rIns="45720" bIns="45720" numCol="1" anchor="t">
                  <a:noAutofit/>
                </a:bodyPr>
                <a:lstStyle/>
                <a:p>
                  <a:endParaRPr sz="900" dirty="0">
                    <a:solidFill>
                      <a:schemeClr val="tx1">
                        <a:lumMod val="95000"/>
                        <a:lumOff val="5000"/>
                      </a:schemeClr>
                    </a:solidFill>
                    <a:latin typeface="+mn-ea"/>
                  </a:endParaRPr>
                </a:p>
              </p:txBody>
            </p:sp>
          </p:grpSp>
        </p:grpSp>
      </p:grpSp>
      <p:grpSp>
        <p:nvGrpSpPr>
          <p:cNvPr id="74" name="组合 73"/>
          <p:cNvGrpSpPr/>
          <p:nvPr/>
        </p:nvGrpSpPr>
        <p:grpSpPr>
          <a:xfrm>
            <a:off x="6492592" y="4226362"/>
            <a:ext cx="4584347" cy="1722380"/>
            <a:chOff x="1118735" y="4227043"/>
            <a:chExt cx="4584347" cy="1722380"/>
          </a:xfrm>
        </p:grpSpPr>
        <p:grpSp>
          <p:nvGrpSpPr>
            <p:cNvPr id="75" name="组合 74"/>
            <p:cNvGrpSpPr/>
            <p:nvPr/>
          </p:nvGrpSpPr>
          <p:grpSpPr>
            <a:xfrm>
              <a:off x="1118735" y="4227043"/>
              <a:ext cx="4584347" cy="1722380"/>
              <a:chOff x="1175005" y="1622039"/>
              <a:chExt cx="4584347" cy="1722380"/>
            </a:xfrm>
          </p:grpSpPr>
          <p:sp>
            <p:nvSpPr>
              <p:cNvPr id="82" name="知鱼-13"/>
              <p:cNvSpPr/>
              <p:nvPr/>
            </p:nvSpPr>
            <p:spPr>
              <a:xfrm>
                <a:off x="1175005" y="1715987"/>
                <a:ext cx="4584347" cy="1628432"/>
              </a:xfrm>
              <a:custGeom>
                <a:avLst/>
                <a:gdLst>
                  <a:gd name="connsiteX0" fmla="*/ 1177481 w 1394364"/>
                  <a:gd name="connsiteY0" fmla="*/ 495300 h 495300"/>
                  <a:gd name="connsiteX1" fmla="*/ 216884 w 1394364"/>
                  <a:gd name="connsiteY1" fmla="*/ 495300 h 495300"/>
                  <a:gd name="connsiteX2" fmla="*/ 0 w 1394364"/>
                  <a:gd name="connsiteY2" fmla="*/ 278416 h 495300"/>
                  <a:gd name="connsiteX3" fmla="*/ 0 w 1394364"/>
                  <a:gd name="connsiteY3" fmla="*/ 0 h 495300"/>
                  <a:gd name="connsiteX4" fmla="*/ 1394365 w 1394364"/>
                  <a:gd name="connsiteY4" fmla="*/ 0 h 495300"/>
                  <a:gd name="connsiteX5" fmla="*/ 1394365 w 1394364"/>
                  <a:gd name="connsiteY5" fmla="*/ 278416 h 495300"/>
                  <a:gd name="connsiteX6" fmla="*/ 1177481 w 1394364"/>
                  <a:gd name="connsiteY6"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4364" h="495300">
                    <a:moveTo>
                      <a:pt x="1177481" y="495300"/>
                    </a:moveTo>
                    <a:lnTo>
                      <a:pt x="216884" y="495300"/>
                    </a:lnTo>
                    <a:cubicBezTo>
                      <a:pt x="97060" y="495300"/>
                      <a:pt x="0" y="398240"/>
                      <a:pt x="0" y="278416"/>
                    </a:cubicBezTo>
                    <a:lnTo>
                      <a:pt x="0" y="0"/>
                    </a:lnTo>
                    <a:lnTo>
                      <a:pt x="1394365" y="0"/>
                    </a:lnTo>
                    <a:lnTo>
                      <a:pt x="1394365" y="278416"/>
                    </a:lnTo>
                    <a:cubicBezTo>
                      <a:pt x="1394365" y="398240"/>
                      <a:pt x="1297210" y="495300"/>
                      <a:pt x="1177481" y="495300"/>
                    </a:cubicBezTo>
                    <a:close/>
                  </a:path>
                </a:pathLst>
              </a:custGeom>
              <a:noFill/>
              <a:ln w="9525" cap="flat">
                <a:solidFill>
                  <a:schemeClr val="accent3"/>
                </a:solidFill>
                <a:prstDash val="solid"/>
                <a:miter/>
              </a:ln>
            </p:spPr>
            <p:txBody>
              <a:bodyPr rtlCol="0" anchor="ctr"/>
              <a:lstStyle/>
              <a:p>
                <a:endParaRPr lang="zh-CN" altLang="en-US">
                  <a:solidFill>
                    <a:schemeClr val="tx1">
                      <a:lumMod val="95000"/>
                      <a:lumOff val="5000"/>
                    </a:schemeClr>
                  </a:solidFill>
                  <a:latin typeface="+mn-ea"/>
                </a:endParaRPr>
              </a:p>
            </p:txBody>
          </p:sp>
          <p:sp>
            <p:nvSpPr>
              <p:cNvPr id="83" name="知鱼-14"/>
              <p:cNvSpPr/>
              <p:nvPr/>
            </p:nvSpPr>
            <p:spPr>
              <a:xfrm>
                <a:off x="1469372" y="1622039"/>
                <a:ext cx="1033428" cy="1304935"/>
              </a:xfrm>
              <a:custGeom>
                <a:avLst/>
                <a:gdLst>
                  <a:gd name="connsiteX0" fmla="*/ 157163 w 314325"/>
                  <a:gd name="connsiteY0" fmla="*/ 396907 h 396906"/>
                  <a:gd name="connsiteX1" fmla="*/ 157163 w 314325"/>
                  <a:gd name="connsiteY1" fmla="*/ 396907 h 396906"/>
                  <a:gd name="connsiteX2" fmla="*/ 0 w 314325"/>
                  <a:gd name="connsiteY2" fmla="*/ 239744 h 396906"/>
                  <a:gd name="connsiteX3" fmla="*/ 0 w 314325"/>
                  <a:gd name="connsiteY3" fmla="*/ 0 h 396906"/>
                  <a:gd name="connsiteX4" fmla="*/ 314325 w 314325"/>
                  <a:gd name="connsiteY4" fmla="*/ 0 h 396906"/>
                  <a:gd name="connsiteX5" fmla="*/ 314325 w 314325"/>
                  <a:gd name="connsiteY5" fmla="*/ 239744 h 396906"/>
                  <a:gd name="connsiteX6" fmla="*/ 157163 w 314325"/>
                  <a:gd name="connsiteY6" fmla="*/ 396907 h 396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4325" h="396906">
                    <a:moveTo>
                      <a:pt x="157163" y="396907"/>
                    </a:moveTo>
                    <a:lnTo>
                      <a:pt x="157163" y="396907"/>
                    </a:lnTo>
                    <a:cubicBezTo>
                      <a:pt x="70390" y="396907"/>
                      <a:pt x="0" y="326517"/>
                      <a:pt x="0" y="239744"/>
                    </a:cubicBezTo>
                    <a:lnTo>
                      <a:pt x="0" y="0"/>
                    </a:lnTo>
                    <a:lnTo>
                      <a:pt x="314325" y="0"/>
                    </a:lnTo>
                    <a:lnTo>
                      <a:pt x="314325" y="239744"/>
                    </a:lnTo>
                    <a:cubicBezTo>
                      <a:pt x="314325" y="326517"/>
                      <a:pt x="244031" y="396907"/>
                      <a:pt x="157163" y="396907"/>
                    </a:cubicBezTo>
                    <a:close/>
                  </a:path>
                </a:pathLst>
              </a:custGeom>
              <a:solidFill>
                <a:schemeClr val="accent3"/>
              </a:solidFill>
              <a:ln w="9525" cap="flat">
                <a:noFill/>
                <a:prstDash val="solid"/>
                <a:miter/>
              </a:ln>
            </p:spPr>
            <p:txBody>
              <a:bodyPr rtlCol="0" anchor="ctr"/>
              <a:lstStyle/>
              <a:p>
                <a:endParaRPr lang="zh-CN" altLang="en-US">
                  <a:solidFill>
                    <a:schemeClr val="tx1">
                      <a:lumMod val="95000"/>
                      <a:lumOff val="5000"/>
                    </a:schemeClr>
                  </a:solidFill>
                  <a:latin typeface="+mn-ea"/>
                </a:endParaRPr>
              </a:p>
            </p:txBody>
          </p:sp>
          <p:sp>
            <p:nvSpPr>
              <p:cNvPr id="84" name="知鱼-15"/>
              <p:cNvSpPr/>
              <p:nvPr/>
            </p:nvSpPr>
            <p:spPr>
              <a:xfrm>
                <a:off x="1365719" y="1622039"/>
                <a:ext cx="103654" cy="93948"/>
              </a:xfrm>
              <a:custGeom>
                <a:avLst/>
                <a:gdLst>
                  <a:gd name="connsiteX0" fmla="*/ 31528 w 31527"/>
                  <a:gd name="connsiteY0" fmla="*/ 0 h 28575"/>
                  <a:gd name="connsiteX1" fmla="*/ 0 w 31527"/>
                  <a:gd name="connsiteY1" fmla="*/ 28575 h 28575"/>
                  <a:gd name="connsiteX2" fmla="*/ 31528 w 31527"/>
                  <a:gd name="connsiteY2" fmla="*/ 28575 h 28575"/>
                </a:gdLst>
                <a:ahLst/>
                <a:cxnLst>
                  <a:cxn ang="0">
                    <a:pos x="connsiteX0" y="connsiteY0"/>
                  </a:cxn>
                  <a:cxn ang="0">
                    <a:pos x="connsiteX1" y="connsiteY1"/>
                  </a:cxn>
                  <a:cxn ang="0">
                    <a:pos x="connsiteX2" y="connsiteY2"/>
                  </a:cxn>
                </a:cxnLst>
                <a:rect l="l" t="t" r="r" b="b"/>
                <a:pathLst>
                  <a:path w="31527" h="28575">
                    <a:moveTo>
                      <a:pt x="31528" y="0"/>
                    </a:moveTo>
                    <a:lnTo>
                      <a:pt x="0" y="28575"/>
                    </a:lnTo>
                    <a:lnTo>
                      <a:pt x="31528" y="28575"/>
                    </a:lnTo>
                    <a:close/>
                  </a:path>
                </a:pathLst>
              </a:custGeom>
              <a:solidFill>
                <a:schemeClr val="accent3">
                  <a:lumMod val="50000"/>
                </a:schemeClr>
              </a:solidFill>
              <a:ln w="9525" cap="flat">
                <a:noFill/>
                <a:prstDash val="solid"/>
                <a:miter/>
              </a:ln>
            </p:spPr>
            <p:txBody>
              <a:bodyPr rtlCol="0" anchor="ctr"/>
              <a:lstStyle/>
              <a:p>
                <a:endParaRPr lang="zh-CN" altLang="en-US">
                  <a:solidFill>
                    <a:schemeClr val="tx1">
                      <a:lumMod val="95000"/>
                      <a:lumOff val="5000"/>
                    </a:schemeClr>
                  </a:solidFill>
                  <a:latin typeface="+mn-ea"/>
                </a:endParaRPr>
              </a:p>
            </p:txBody>
          </p:sp>
          <p:sp>
            <p:nvSpPr>
              <p:cNvPr id="85" name="知鱼-16"/>
              <p:cNvSpPr/>
              <p:nvPr/>
            </p:nvSpPr>
            <p:spPr>
              <a:xfrm rot="20238418">
                <a:off x="1557721" y="1968100"/>
                <a:ext cx="841787" cy="841787"/>
              </a:xfrm>
              <a:custGeom>
                <a:avLst/>
                <a:gdLst>
                  <a:gd name="connsiteX0" fmla="*/ 256036 w 256036"/>
                  <a:gd name="connsiteY0" fmla="*/ 128018 h 256036"/>
                  <a:gd name="connsiteX1" fmla="*/ 128018 w 256036"/>
                  <a:gd name="connsiteY1" fmla="*/ 256036 h 256036"/>
                  <a:gd name="connsiteX2" fmla="*/ 0 w 256036"/>
                  <a:gd name="connsiteY2" fmla="*/ 128018 h 256036"/>
                  <a:gd name="connsiteX3" fmla="*/ 128018 w 256036"/>
                  <a:gd name="connsiteY3" fmla="*/ 0 h 256036"/>
                  <a:gd name="connsiteX4" fmla="*/ 256036 w 256036"/>
                  <a:gd name="connsiteY4" fmla="*/ 128018 h 2560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036" h="256036">
                    <a:moveTo>
                      <a:pt x="256036" y="128018"/>
                    </a:moveTo>
                    <a:cubicBezTo>
                      <a:pt x="256036" y="198721"/>
                      <a:pt x="198721" y="256036"/>
                      <a:pt x="128018" y="256036"/>
                    </a:cubicBezTo>
                    <a:cubicBezTo>
                      <a:pt x="57316" y="256036"/>
                      <a:pt x="0" y="198721"/>
                      <a:pt x="0" y="128018"/>
                    </a:cubicBezTo>
                    <a:cubicBezTo>
                      <a:pt x="0" y="57316"/>
                      <a:pt x="57316" y="0"/>
                      <a:pt x="128018" y="0"/>
                    </a:cubicBezTo>
                    <a:cubicBezTo>
                      <a:pt x="198721" y="0"/>
                      <a:pt x="256036" y="57316"/>
                      <a:pt x="256036" y="128018"/>
                    </a:cubicBezTo>
                    <a:close/>
                  </a:path>
                </a:pathLst>
              </a:custGeom>
              <a:solidFill>
                <a:srgbClr val="FFFFFF"/>
              </a:solidFill>
              <a:ln w="9525" cap="flat">
                <a:noFill/>
                <a:prstDash val="solid"/>
                <a:miter/>
              </a:ln>
            </p:spPr>
            <p:txBody>
              <a:bodyPr rtlCol="0" anchor="ctr"/>
              <a:lstStyle/>
              <a:p>
                <a:endParaRPr lang="zh-CN" altLang="en-US">
                  <a:solidFill>
                    <a:schemeClr val="tx1">
                      <a:lumMod val="95000"/>
                      <a:lumOff val="5000"/>
                    </a:schemeClr>
                  </a:solidFill>
                  <a:latin typeface="+mn-ea"/>
                </a:endParaRPr>
              </a:p>
            </p:txBody>
          </p:sp>
        </p:grpSp>
        <p:grpSp>
          <p:nvGrpSpPr>
            <p:cNvPr id="76" name="组合 75"/>
            <p:cNvGrpSpPr/>
            <p:nvPr/>
          </p:nvGrpSpPr>
          <p:grpSpPr>
            <a:xfrm>
              <a:off x="2629191" y="4547142"/>
              <a:ext cx="2822041" cy="1161137"/>
              <a:chOff x="2465631" y="1935864"/>
              <a:chExt cx="2822041" cy="1161137"/>
            </a:xfrm>
          </p:grpSpPr>
          <p:sp>
            <p:nvSpPr>
              <p:cNvPr id="80" name="知鱼-17"/>
              <p:cNvSpPr txBox="1"/>
              <p:nvPr/>
            </p:nvSpPr>
            <p:spPr>
              <a:xfrm>
                <a:off x="2465631" y="1935864"/>
                <a:ext cx="1617197"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solidFill>
                      <a:schemeClr val="tx1">
                        <a:lumMod val="95000"/>
                        <a:lumOff val="5000"/>
                      </a:schemeClr>
                    </a:solidFill>
                    <a:latin typeface="+mn-ea"/>
                  </a:rPr>
                  <a:t>输入标题内容</a:t>
                </a:r>
                <a:endParaRPr lang="zh-CN" altLang="en-US" sz="1600" dirty="0">
                  <a:solidFill>
                    <a:schemeClr val="tx1">
                      <a:lumMod val="95000"/>
                      <a:lumOff val="5000"/>
                    </a:schemeClr>
                  </a:solidFill>
                  <a:latin typeface="+mn-ea"/>
                </a:endParaRPr>
              </a:p>
            </p:txBody>
          </p:sp>
          <p:sp>
            <p:nvSpPr>
              <p:cNvPr id="81" name="知鱼-18"/>
              <p:cNvSpPr txBox="1"/>
              <p:nvPr/>
            </p:nvSpPr>
            <p:spPr>
              <a:xfrm>
                <a:off x="2465632" y="2255424"/>
                <a:ext cx="2822040" cy="841577"/>
              </a:xfrm>
              <a:prstGeom prst="rect">
                <a:avLst/>
              </a:prstGeom>
              <a:noFill/>
            </p:spPr>
            <p:txBody>
              <a:bodyPr wrap="square" rtlCol="0">
                <a:spAutoFit/>
              </a:bodyPr>
              <a:lstStyle>
                <a:defPPr>
                  <a:defRPr lang="zh-CN"/>
                </a:defPPr>
                <a:lvl1pPr algn="dist">
                  <a:defRPr>
                    <a:latin typeface="华文仿宋" panose="02010600040101010101" pitchFamily="2" charset="-122"/>
                    <a:ea typeface="华文仿宋" panose="02010600040101010101" pitchFamily="2" charset="-122"/>
                  </a:defRPr>
                </a:lvl1pPr>
              </a:lstStyle>
              <a:p>
                <a:pPr algn="l">
                  <a:lnSpc>
                    <a:spcPts val="2000"/>
                  </a:lnSpc>
                </a:pPr>
                <a:r>
                  <a:rPr lang="zh-CN" altLang="en-US" sz="1300" dirty="0">
                    <a:solidFill>
                      <a:schemeClr val="tx1">
                        <a:lumMod val="95000"/>
                        <a:lumOff val="5000"/>
                      </a:schemeClr>
                    </a:solidFill>
                    <a:latin typeface="+mn-ea"/>
                    <a:ea typeface="+mn-ea"/>
                    <a:cs typeface="Calibri" panose="020F0502020204030204" pitchFamily="34" charset="0"/>
                  </a:rPr>
                  <a:t>请点击此处请输入文本内容，或直接复制粘贴至此位置，字体模板字体大小颜色均可修改</a:t>
                </a:r>
                <a:endParaRPr lang="en-US" altLang="zh-CN" sz="1300" dirty="0">
                  <a:solidFill>
                    <a:schemeClr val="tx1">
                      <a:lumMod val="95000"/>
                      <a:lumOff val="5000"/>
                    </a:schemeClr>
                  </a:solidFill>
                  <a:latin typeface="+mn-ea"/>
                  <a:ea typeface="+mn-ea"/>
                  <a:cs typeface="Calibri" panose="020F0502020204030204" pitchFamily="34" charset="0"/>
                </a:endParaRPr>
              </a:p>
            </p:txBody>
          </p:sp>
        </p:grpSp>
        <p:grpSp>
          <p:nvGrpSpPr>
            <p:cNvPr id="77" name="组合 76"/>
            <p:cNvGrpSpPr/>
            <p:nvPr/>
          </p:nvGrpSpPr>
          <p:grpSpPr>
            <a:xfrm>
              <a:off x="1754744" y="4817669"/>
              <a:ext cx="339410" cy="338165"/>
              <a:chOff x="5823037" y="5185716"/>
              <a:chExt cx="339410" cy="338165"/>
            </a:xfrm>
            <a:solidFill>
              <a:schemeClr val="accent3"/>
            </a:solidFill>
          </p:grpSpPr>
          <p:sp>
            <p:nvSpPr>
              <p:cNvPr id="78" name="知鱼-25"/>
              <p:cNvSpPr/>
              <p:nvPr/>
            </p:nvSpPr>
            <p:spPr>
              <a:xfrm>
                <a:off x="5823037" y="5185716"/>
                <a:ext cx="329462" cy="330706"/>
              </a:xfrm>
              <a:custGeom>
                <a:avLst/>
                <a:gdLst/>
                <a:ahLst/>
                <a:cxnLst>
                  <a:cxn ang="0">
                    <a:pos x="wd2" y="hd2"/>
                  </a:cxn>
                  <a:cxn ang="5400000">
                    <a:pos x="wd2" y="hd2"/>
                  </a:cxn>
                  <a:cxn ang="10800000">
                    <a:pos x="wd2" y="hd2"/>
                  </a:cxn>
                  <a:cxn ang="16200000">
                    <a:pos x="wd2" y="hd2"/>
                  </a:cxn>
                </a:cxnLst>
                <a:rect l="0" t="0" r="r" b="b"/>
                <a:pathLst>
                  <a:path w="21600" h="21600" extrusionOk="0">
                    <a:moveTo>
                      <a:pt x="11875" y="17015"/>
                    </a:moveTo>
                    <a:cubicBezTo>
                      <a:pt x="11568" y="17015"/>
                      <a:pt x="11363" y="17015"/>
                      <a:pt x="11056" y="17015"/>
                    </a:cubicBezTo>
                    <a:cubicBezTo>
                      <a:pt x="7678" y="17219"/>
                      <a:pt x="4709" y="14570"/>
                      <a:pt x="4607" y="11106"/>
                    </a:cubicBezTo>
                    <a:cubicBezTo>
                      <a:pt x="4504" y="9475"/>
                      <a:pt x="5016" y="7845"/>
                      <a:pt x="6142" y="6623"/>
                    </a:cubicBezTo>
                    <a:cubicBezTo>
                      <a:pt x="7268" y="5400"/>
                      <a:pt x="8804" y="4687"/>
                      <a:pt x="10442" y="4585"/>
                    </a:cubicBezTo>
                    <a:cubicBezTo>
                      <a:pt x="10544" y="4585"/>
                      <a:pt x="10646" y="4585"/>
                      <a:pt x="10749" y="4585"/>
                    </a:cubicBezTo>
                    <a:cubicBezTo>
                      <a:pt x="14025" y="4585"/>
                      <a:pt x="16789" y="7132"/>
                      <a:pt x="16993" y="10494"/>
                    </a:cubicBezTo>
                    <a:cubicBezTo>
                      <a:pt x="16993" y="10902"/>
                      <a:pt x="16993" y="11309"/>
                      <a:pt x="16891" y="11717"/>
                    </a:cubicBezTo>
                    <a:cubicBezTo>
                      <a:pt x="19143" y="13857"/>
                      <a:pt x="19143" y="13857"/>
                      <a:pt x="19143" y="13857"/>
                    </a:cubicBezTo>
                    <a:cubicBezTo>
                      <a:pt x="19245" y="13449"/>
                      <a:pt x="19450" y="12940"/>
                      <a:pt x="19553" y="12430"/>
                    </a:cubicBezTo>
                    <a:cubicBezTo>
                      <a:pt x="21600" y="12023"/>
                      <a:pt x="21600" y="12023"/>
                      <a:pt x="21600" y="12023"/>
                    </a:cubicBezTo>
                    <a:cubicBezTo>
                      <a:pt x="21600" y="11411"/>
                      <a:pt x="21600" y="11411"/>
                      <a:pt x="21600" y="11411"/>
                    </a:cubicBezTo>
                    <a:cubicBezTo>
                      <a:pt x="21498" y="9883"/>
                      <a:pt x="21498" y="9883"/>
                      <a:pt x="21498" y="9883"/>
                    </a:cubicBezTo>
                    <a:cubicBezTo>
                      <a:pt x="21395" y="9374"/>
                      <a:pt x="21395" y="9374"/>
                      <a:pt x="21395" y="9374"/>
                    </a:cubicBezTo>
                    <a:cubicBezTo>
                      <a:pt x="19450" y="9170"/>
                      <a:pt x="19450" y="9170"/>
                      <a:pt x="19450" y="9170"/>
                    </a:cubicBezTo>
                    <a:cubicBezTo>
                      <a:pt x="19450" y="8660"/>
                      <a:pt x="19245" y="8253"/>
                      <a:pt x="19143" y="7845"/>
                    </a:cubicBezTo>
                    <a:cubicBezTo>
                      <a:pt x="20679" y="6419"/>
                      <a:pt x="20679" y="6419"/>
                      <a:pt x="20679" y="6419"/>
                    </a:cubicBezTo>
                    <a:cubicBezTo>
                      <a:pt x="20372" y="5909"/>
                      <a:pt x="20372" y="5909"/>
                      <a:pt x="20372" y="5909"/>
                    </a:cubicBezTo>
                    <a:cubicBezTo>
                      <a:pt x="19553" y="4687"/>
                      <a:pt x="19553" y="4687"/>
                      <a:pt x="19553" y="4687"/>
                    </a:cubicBezTo>
                    <a:cubicBezTo>
                      <a:pt x="19245" y="4279"/>
                      <a:pt x="19245" y="4279"/>
                      <a:pt x="19245" y="4279"/>
                    </a:cubicBezTo>
                    <a:cubicBezTo>
                      <a:pt x="17505" y="4992"/>
                      <a:pt x="17505" y="4992"/>
                      <a:pt x="17505" y="4992"/>
                    </a:cubicBezTo>
                    <a:cubicBezTo>
                      <a:pt x="17198" y="4687"/>
                      <a:pt x="16891" y="4381"/>
                      <a:pt x="16584" y="4075"/>
                    </a:cubicBezTo>
                    <a:cubicBezTo>
                      <a:pt x="17198" y="2038"/>
                      <a:pt x="17198" y="2038"/>
                      <a:pt x="17198" y="2038"/>
                    </a:cubicBezTo>
                    <a:cubicBezTo>
                      <a:pt x="16686" y="1834"/>
                      <a:pt x="16686" y="1834"/>
                      <a:pt x="16686" y="1834"/>
                    </a:cubicBezTo>
                    <a:cubicBezTo>
                      <a:pt x="15355" y="1121"/>
                      <a:pt x="15355" y="1121"/>
                      <a:pt x="15355" y="1121"/>
                    </a:cubicBezTo>
                    <a:cubicBezTo>
                      <a:pt x="14844" y="917"/>
                      <a:pt x="14844" y="917"/>
                      <a:pt x="14844" y="917"/>
                    </a:cubicBezTo>
                    <a:cubicBezTo>
                      <a:pt x="13718" y="2343"/>
                      <a:pt x="13718" y="2343"/>
                      <a:pt x="13718" y="2343"/>
                    </a:cubicBezTo>
                    <a:cubicBezTo>
                      <a:pt x="13308" y="2242"/>
                      <a:pt x="12796" y="2140"/>
                      <a:pt x="12387" y="2038"/>
                    </a:cubicBezTo>
                    <a:cubicBezTo>
                      <a:pt x="11977" y="0"/>
                      <a:pt x="11977" y="0"/>
                      <a:pt x="11977" y="0"/>
                    </a:cubicBezTo>
                    <a:cubicBezTo>
                      <a:pt x="11363" y="102"/>
                      <a:pt x="11363" y="102"/>
                      <a:pt x="11363" y="102"/>
                    </a:cubicBezTo>
                    <a:cubicBezTo>
                      <a:pt x="9930" y="102"/>
                      <a:pt x="9930" y="102"/>
                      <a:pt x="9930" y="102"/>
                    </a:cubicBezTo>
                    <a:cubicBezTo>
                      <a:pt x="9316" y="204"/>
                      <a:pt x="9316" y="204"/>
                      <a:pt x="9316" y="204"/>
                    </a:cubicBezTo>
                    <a:cubicBezTo>
                      <a:pt x="9111" y="2038"/>
                      <a:pt x="9111" y="2038"/>
                      <a:pt x="9111" y="2038"/>
                    </a:cubicBezTo>
                    <a:cubicBezTo>
                      <a:pt x="8599" y="2140"/>
                      <a:pt x="8190" y="2242"/>
                      <a:pt x="7780" y="2445"/>
                    </a:cubicBezTo>
                    <a:cubicBezTo>
                      <a:pt x="6347" y="917"/>
                      <a:pt x="6347" y="917"/>
                      <a:pt x="6347" y="917"/>
                    </a:cubicBezTo>
                    <a:cubicBezTo>
                      <a:pt x="5937" y="1223"/>
                      <a:pt x="5937" y="1223"/>
                      <a:pt x="5937" y="1223"/>
                    </a:cubicBezTo>
                    <a:cubicBezTo>
                      <a:pt x="4607" y="2038"/>
                      <a:pt x="4607" y="2038"/>
                      <a:pt x="4607" y="2038"/>
                    </a:cubicBezTo>
                    <a:cubicBezTo>
                      <a:pt x="4197" y="2343"/>
                      <a:pt x="4197" y="2343"/>
                      <a:pt x="4197" y="2343"/>
                    </a:cubicBezTo>
                    <a:cubicBezTo>
                      <a:pt x="4914" y="4075"/>
                      <a:pt x="4914" y="4075"/>
                      <a:pt x="4914" y="4075"/>
                    </a:cubicBezTo>
                    <a:cubicBezTo>
                      <a:pt x="4709" y="4279"/>
                      <a:pt x="4402" y="4585"/>
                      <a:pt x="4197" y="4891"/>
                    </a:cubicBezTo>
                    <a:cubicBezTo>
                      <a:pt x="4095" y="4891"/>
                      <a:pt x="3992" y="4992"/>
                      <a:pt x="3992" y="5094"/>
                    </a:cubicBezTo>
                    <a:cubicBezTo>
                      <a:pt x="1945" y="4381"/>
                      <a:pt x="1945" y="4381"/>
                      <a:pt x="1945" y="4381"/>
                    </a:cubicBezTo>
                    <a:cubicBezTo>
                      <a:pt x="1740" y="4891"/>
                      <a:pt x="1740" y="4891"/>
                      <a:pt x="1740" y="4891"/>
                    </a:cubicBezTo>
                    <a:cubicBezTo>
                      <a:pt x="1024" y="6215"/>
                      <a:pt x="1024" y="6215"/>
                      <a:pt x="1024" y="6215"/>
                    </a:cubicBezTo>
                    <a:cubicBezTo>
                      <a:pt x="819" y="6725"/>
                      <a:pt x="819" y="6725"/>
                      <a:pt x="819" y="6725"/>
                    </a:cubicBezTo>
                    <a:cubicBezTo>
                      <a:pt x="2355" y="7845"/>
                      <a:pt x="2355" y="7845"/>
                      <a:pt x="2355" y="7845"/>
                    </a:cubicBezTo>
                    <a:cubicBezTo>
                      <a:pt x="2252" y="8355"/>
                      <a:pt x="2150" y="8762"/>
                      <a:pt x="2047" y="9170"/>
                    </a:cubicBezTo>
                    <a:cubicBezTo>
                      <a:pt x="0" y="9679"/>
                      <a:pt x="0" y="9679"/>
                      <a:pt x="0" y="9679"/>
                    </a:cubicBezTo>
                    <a:cubicBezTo>
                      <a:pt x="0" y="10189"/>
                      <a:pt x="0" y="10189"/>
                      <a:pt x="0" y="10189"/>
                    </a:cubicBezTo>
                    <a:cubicBezTo>
                      <a:pt x="102" y="11717"/>
                      <a:pt x="102" y="11717"/>
                      <a:pt x="102" y="11717"/>
                    </a:cubicBezTo>
                    <a:cubicBezTo>
                      <a:pt x="102" y="12226"/>
                      <a:pt x="102" y="12226"/>
                      <a:pt x="102" y="12226"/>
                    </a:cubicBezTo>
                    <a:cubicBezTo>
                      <a:pt x="2047" y="12430"/>
                      <a:pt x="2047" y="12430"/>
                      <a:pt x="2047" y="12430"/>
                    </a:cubicBezTo>
                    <a:cubicBezTo>
                      <a:pt x="2150" y="12940"/>
                      <a:pt x="2252" y="13347"/>
                      <a:pt x="2355" y="13755"/>
                    </a:cubicBezTo>
                    <a:cubicBezTo>
                      <a:pt x="819" y="15181"/>
                      <a:pt x="819" y="15181"/>
                      <a:pt x="819" y="15181"/>
                    </a:cubicBezTo>
                    <a:cubicBezTo>
                      <a:pt x="1126" y="15691"/>
                      <a:pt x="1126" y="15691"/>
                      <a:pt x="1126" y="15691"/>
                    </a:cubicBezTo>
                    <a:cubicBezTo>
                      <a:pt x="1945" y="16913"/>
                      <a:pt x="1945" y="16913"/>
                      <a:pt x="1945" y="16913"/>
                    </a:cubicBezTo>
                    <a:cubicBezTo>
                      <a:pt x="2252" y="17423"/>
                      <a:pt x="2252" y="17423"/>
                      <a:pt x="2252" y="17423"/>
                    </a:cubicBezTo>
                    <a:cubicBezTo>
                      <a:pt x="3992" y="16608"/>
                      <a:pt x="3992" y="16608"/>
                      <a:pt x="3992" y="16608"/>
                    </a:cubicBezTo>
                    <a:cubicBezTo>
                      <a:pt x="4300" y="16913"/>
                      <a:pt x="4607" y="17321"/>
                      <a:pt x="5016" y="17626"/>
                    </a:cubicBezTo>
                    <a:cubicBezTo>
                      <a:pt x="4300" y="19562"/>
                      <a:pt x="4300" y="19562"/>
                      <a:pt x="4300" y="19562"/>
                    </a:cubicBezTo>
                    <a:cubicBezTo>
                      <a:pt x="4811" y="19766"/>
                      <a:pt x="4811" y="19766"/>
                      <a:pt x="4811" y="19766"/>
                    </a:cubicBezTo>
                    <a:cubicBezTo>
                      <a:pt x="6142" y="20479"/>
                      <a:pt x="6142" y="20479"/>
                      <a:pt x="6142" y="20479"/>
                    </a:cubicBezTo>
                    <a:cubicBezTo>
                      <a:pt x="6654" y="20785"/>
                      <a:pt x="6654" y="20785"/>
                      <a:pt x="6654" y="20785"/>
                    </a:cubicBezTo>
                    <a:cubicBezTo>
                      <a:pt x="7780" y="19257"/>
                      <a:pt x="7780" y="19257"/>
                      <a:pt x="7780" y="19257"/>
                    </a:cubicBezTo>
                    <a:cubicBezTo>
                      <a:pt x="8292" y="19358"/>
                      <a:pt x="8701" y="19460"/>
                      <a:pt x="9213" y="19562"/>
                    </a:cubicBezTo>
                    <a:cubicBezTo>
                      <a:pt x="9623" y="21600"/>
                      <a:pt x="9623" y="21600"/>
                      <a:pt x="9623" y="21600"/>
                    </a:cubicBezTo>
                    <a:cubicBezTo>
                      <a:pt x="10135" y="21498"/>
                      <a:pt x="10135" y="21498"/>
                      <a:pt x="10135" y="21498"/>
                    </a:cubicBezTo>
                    <a:cubicBezTo>
                      <a:pt x="11670" y="21498"/>
                      <a:pt x="11670" y="21498"/>
                      <a:pt x="11670" y="21498"/>
                    </a:cubicBezTo>
                    <a:cubicBezTo>
                      <a:pt x="12284" y="21396"/>
                      <a:pt x="12284" y="21396"/>
                      <a:pt x="12284" y="21396"/>
                    </a:cubicBezTo>
                    <a:cubicBezTo>
                      <a:pt x="12387" y="19562"/>
                      <a:pt x="12387" y="19562"/>
                      <a:pt x="12387" y="19562"/>
                    </a:cubicBezTo>
                    <a:cubicBezTo>
                      <a:pt x="13001" y="19460"/>
                      <a:pt x="13513" y="19358"/>
                      <a:pt x="13922" y="19155"/>
                    </a:cubicBezTo>
                    <a:lnTo>
                      <a:pt x="11875" y="17015"/>
                    </a:lnTo>
                    <a:close/>
                  </a:path>
                </a:pathLst>
              </a:custGeom>
              <a:grpFill/>
              <a:ln w="12700" cap="flat">
                <a:noFill/>
                <a:miter lim="400000"/>
              </a:ln>
              <a:effectLst/>
            </p:spPr>
            <p:txBody>
              <a:bodyPr wrap="square" lIns="91439" tIns="91439" rIns="91439" bIns="91439" numCol="1" anchor="t">
                <a:noAutofit/>
              </a:bodyPr>
              <a:lstStyle/>
              <a:p>
                <a:endParaRPr dirty="0">
                  <a:solidFill>
                    <a:schemeClr val="tx1">
                      <a:lumMod val="95000"/>
                      <a:lumOff val="5000"/>
                    </a:schemeClr>
                  </a:solidFill>
                  <a:latin typeface="+mn-ea"/>
                </a:endParaRPr>
              </a:p>
            </p:txBody>
          </p:sp>
          <p:sp>
            <p:nvSpPr>
              <p:cNvPr id="79" name="知鱼-26"/>
              <p:cNvSpPr/>
              <p:nvPr/>
            </p:nvSpPr>
            <p:spPr>
              <a:xfrm>
                <a:off x="5920956" y="5282897"/>
                <a:ext cx="241491" cy="240984"/>
              </a:xfrm>
              <a:custGeom>
                <a:avLst/>
                <a:gdLst/>
                <a:ahLst/>
                <a:cxnLst>
                  <a:cxn ang="0">
                    <a:pos x="wd2" y="hd2"/>
                  </a:cxn>
                  <a:cxn ang="5400000">
                    <a:pos x="wd2" y="hd2"/>
                  </a:cxn>
                  <a:cxn ang="10800000">
                    <a:pos x="wd2" y="hd2"/>
                  </a:cxn>
                  <a:cxn ang="16200000">
                    <a:pos x="wd2" y="hd2"/>
                  </a:cxn>
                </a:cxnLst>
                <a:rect l="0" t="0" r="r" b="b"/>
                <a:pathLst>
                  <a:path w="21190" h="21145" extrusionOk="0">
                    <a:moveTo>
                      <a:pt x="21190" y="17454"/>
                    </a:moveTo>
                    <a:cubicBezTo>
                      <a:pt x="21190" y="17044"/>
                      <a:pt x="20917" y="16360"/>
                      <a:pt x="20643" y="16087"/>
                    </a:cubicBezTo>
                    <a:cubicBezTo>
                      <a:pt x="17636" y="13079"/>
                      <a:pt x="14491" y="10072"/>
                      <a:pt x="11347" y="7064"/>
                    </a:cubicBezTo>
                    <a:cubicBezTo>
                      <a:pt x="11757" y="5287"/>
                      <a:pt x="11347" y="3099"/>
                      <a:pt x="9843" y="1732"/>
                    </a:cubicBezTo>
                    <a:cubicBezTo>
                      <a:pt x="8203" y="-45"/>
                      <a:pt x="5742" y="-455"/>
                      <a:pt x="3555" y="502"/>
                    </a:cubicBezTo>
                    <a:cubicBezTo>
                      <a:pt x="6836" y="3646"/>
                      <a:pt x="6836" y="3646"/>
                      <a:pt x="6836" y="3646"/>
                    </a:cubicBezTo>
                    <a:cubicBezTo>
                      <a:pt x="7109" y="3920"/>
                      <a:pt x="7109" y="4330"/>
                      <a:pt x="6836" y="4603"/>
                    </a:cubicBezTo>
                    <a:cubicBezTo>
                      <a:pt x="4648" y="6791"/>
                      <a:pt x="4648" y="6791"/>
                      <a:pt x="4648" y="6791"/>
                    </a:cubicBezTo>
                    <a:cubicBezTo>
                      <a:pt x="4375" y="7064"/>
                      <a:pt x="3828" y="7064"/>
                      <a:pt x="3555" y="6791"/>
                    </a:cubicBezTo>
                    <a:cubicBezTo>
                      <a:pt x="410" y="3646"/>
                      <a:pt x="410" y="3646"/>
                      <a:pt x="410" y="3646"/>
                    </a:cubicBezTo>
                    <a:cubicBezTo>
                      <a:pt x="-410" y="5697"/>
                      <a:pt x="0" y="8158"/>
                      <a:pt x="1641" y="9798"/>
                    </a:cubicBezTo>
                    <a:cubicBezTo>
                      <a:pt x="3144" y="11302"/>
                      <a:pt x="5195" y="11849"/>
                      <a:pt x="7109" y="11302"/>
                    </a:cubicBezTo>
                    <a:cubicBezTo>
                      <a:pt x="10117" y="14446"/>
                      <a:pt x="13124" y="17591"/>
                      <a:pt x="16132" y="20735"/>
                    </a:cubicBezTo>
                    <a:cubicBezTo>
                      <a:pt x="16405" y="21008"/>
                      <a:pt x="16952" y="21145"/>
                      <a:pt x="17499" y="21145"/>
                    </a:cubicBezTo>
                    <a:cubicBezTo>
                      <a:pt x="19276" y="20872"/>
                      <a:pt x="20780" y="19231"/>
                      <a:pt x="21190" y="17454"/>
                    </a:cubicBezTo>
                    <a:close/>
                  </a:path>
                </a:pathLst>
              </a:custGeom>
              <a:grpFill/>
              <a:ln w="12700" cap="flat">
                <a:noFill/>
                <a:miter lim="400000"/>
              </a:ln>
              <a:effectLst/>
            </p:spPr>
            <p:txBody>
              <a:bodyPr wrap="square" lIns="91439" tIns="91439" rIns="91439" bIns="91439" numCol="1" anchor="t">
                <a:noAutofit/>
              </a:bodyPr>
              <a:lstStyle/>
              <a:p>
                <a:endParaRPr dirty="0">
                  <a:solidFill>
                    <a:schemeClr val="tx1">
                      <a:lumMod val="95000"/>
                      <a:lumOff val="5000"/>
                    </a:schemeClr>
                  </a:solidFill>
                  <a:latin typeface="+mn-ea"/>
                </a:endParaRPr>
              </a:p>
            </p:txBody>
          </p:sp>
        </p:grpSp>
      </p:grpSp>
      <p:grpSp>
        <p:nvGrpSpPr>
          <p:cNvPr id="4" name="组合 3"/>
          <p:cNvGrpSpPr/>
          <p:nvPr/>
        </p:nvGrpSpPr>
        <p:grpSpPr>
          <a:xfrm>
            <a:off x="0" y="0"/>
            <a:ext cx="12192000" cy="6858000"/>
            <a:chOff x="0" y="0"/>
            <a:chExt cx="12192000" cy="6858000"/>
          </a:xfrm>
        </p:grpSpPr>
        <p:pic>
          <p:nvPicPr>
            <p:cNvPr id="23" name="图片 22"/>
            <p:cNvPicPr>
              <a:picLocks noChangeAspect="1"/>
            </p:cNvPicPr>
            <p:nvPr/>
          </p:nvPicPr>
          <p:blipFill>
            <a:blip r:embed="rId1"/>
            <a:srcRect l="86861" t="68451"/>
            <a:stretch>
              <a:fillRect/>
            </a:stretch>
          </p:blipFill>
          <p:spPr>
            <a:xfrm>
              <a:off x="11179127" y="5489917"/>
              <a:ext cx="1012873" cy="1368083"/>
            </a:xfrm>
            <a:custGeom>
              <a:avLst/>
              <a:gdLst>
                <a:gd name="connsiteX0" fmla="*/ 0 w 1012873"/>
                <a:gd name="connsiteY0" fmla="*/ 0 h 1368083"/>
                <a:gd name="connsiteX1" fmla="*/ 1012873 w 1012873"/>
                <a:gd name="connsiteY1" fmla="*/ 0 h 1368083"/>
                <a:gd name="connsiteX2" fmla="*/ 1012873 w 1012873"/>
                <a:gd name="connsiteY2" fmla="*/ 1368083 h 1368083"/>
                <a:gd name="connsiteX3" fmla="*/ 0 w 1012873"/>
                <a:gd name="connsiteY3" fmla="*/ 1368083 h 1368083"/>
                <a:gd name="connsiteX4" fmla="*/ 0 w 1012873"/>
                <a:gd name="connsiteY4" fmla="*/ 0 h 13680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2873" h="1368083">
                  <a:moveTo>
                    <a:pt x="0" y="0"/>
                  </a:moveTo>
                  <a:lnTo>
                    <a:pt x="1012873" y="0"/>
                  </a:lnTo>
                  <a:lnTo>
                    <a:pt x="1012873" y="1368083"/>
                  </a:lnTo>
                  <a:lnTo>
                    <a:pt x="0" y="1368083"/>
                  </a:lnTo>
                  <a:lnTo>
                    <a:pt x="0" y="0"/>
                  </a:lnTo>
                  <a:close/>
                </a:path>
              </a:pathLst>
            </a:custGeom>
          </p:spPr>
        </p:pic>
        <p:pic>
          <p:nvPicPr>
            <p:cNvPr id="21" name="图片 20"/>
            <p:cNvPicPr>
              <a:picLocks noChangeAspect="1"/>
            </p:cNvPicPr>
            <p:nvPr/>
          </p:nvPicPr>
          <p:blipFill>
            <a:blip r:embed="rId1"/>
            <a:srcRect/>
            <a:stretch>
              <a:fillRect/>
            </a:stretch>
          </p:blipFill>
          <p:spPr>
            <a:xfrm>
              <a:off x="0" y="0"/>
              <a:ext cx="7709095" cy="4336366"/>
            </a:xfrm>
            <a:custGeom>
              <a:avLst/>
              <a:gdLst>
                <a:gd name="connsiteX0" fmla="*/ 0 w 7709095"/>
                <a:gd name="connsiteY0" fmla="*/ 0 h 4336366"/>
                <a:gd name="connsiteX1" fmla="*/ 7709095 w 7709095"/>
                <a:gd name="connsiteY1" fmla="*/ 0 h 4336366"/>
                <a:gd name="connsiteX2" fmla="*/ 7709095 w 7709095"/>
                <a:gd name="connsiteY2" fmla="*/ 2968283 h 4336366"/>
                <a:gd name="connsiteX3" fmla="*/ 6696222 w 7709095"/>
                <a:gd name="connsiteY3" fmla="*/ 2968283 h 4336366"/>
                <a:gd name="connsiteX4" fmla="*/ 6696222 w 7709095"/>
                <a:gd name="connsiteY4" fmla="*/ 4336366 h 4336366"/>
                <a:gd name="connsiteX5" fmla="*/ 0 w 7709095"/>
                <a:gd name="connsiteY5" fmla="*/ 4336366 h 4336366"/>
                <a:gd name="connsiteX6" fmla="*/ 0 w 7709095"/>
                <a:gd name="connsiteY6" fmla="*/ 0 h 433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09095" h="4336366">
                  <a:moveTo>
                    <a:pt x="0" y="0"/>
                  </a:moveTo>
                  <a:lnTo>
                    <a:pt x="7709095" y="0"/>
                  </a:lnTo>
                  <a:lnTo>
                    <a:pt x="7709095" y="2968283"/>
                  </a:lnTo>
                  <a:lnTo>
                    <a:pt x="6696222" y="2968283"/>
                  </a:lnTo>
                  <a:lnTo>
                    <a:pt x="6696222" y="4336366"/>
                  </a:lnTo>
                  <a:lnTo>
                    <a:pt x="0" y="4336366"/>
                  </a:lnTo>
                  <a:lnTo>
                    <a:pt x="0" y="0"/>
                  </a:lnTo>
                  <a:close/>
                </a:path>
              </a:pathLst>
            </a:custGeom>
          </p:spPr>
        </p:pic>
      </p:grpSp>
      <p:grpSp>
        <p:nvGrpSpPr>
          <p:cNvPr id="35" name="组合 34"/>
          <p:cNvGrpSpPr/>
          <p:nvPr/>
        </p:nvGrpSpPr>
        <p:grpSpPr>
          <a:xfrm>
            <a:off x="4847181" y="395493"/>
            <a:ext cx="2498328" cy="639168"/>
            <a:chOff x="4848279" y="670371"/>
            <a:chExt cx="2498328" cy="639168"/>
          </a:xfrm>
        </p:grpSpPr>
        <p:sp>
          <p:nvSpPr>
            <p:cNvPr id="36" name="文本框 35"/>
            <p:cNvSpPr txBox="1"/>
            <p:nvPr/>
          </p:nvSpPr>
          <p:spPr>
            <a:xfrm>
              <a:off x="4848279" y="670371"/>
              <a:ext cx="2498328" cy="400110"/>
            </a:xfrm>
            <a:prstGeom prst="rect">
              <a:avLst/>
            </a:prstGeom>
            <a:noFill/>
          </p:spPr>
          <p:txBody>
            <a:bodyPr wrap="square" rtlCol="0">
              <a:spAutoFit/>
            </a:bodyPr>
            <a:lstStyle>
              <a:defPPr>
                <a:defRPr lang="zh-CN"/>
              </a:defPPr>
              <a:lvl1pPr algn="dist">
                <a:defRPr sz="4800" b="1">
                  <a:gradFill>
                    <a:gsLst>
                      <a:gs pos="53000">
                        <a:srgbClr val="1F6CB6"/>
                      </a:gs>
                      <a:gs pos="100000">
                        <a:srgbClr val="4ABFEE"/>
                      </a:gs>
                      <a:gs pos="0">
                        <a:srgbClr val="00489D"/>
                      </a:gs>
                    </a:gsLst>
                    <a:lin ang="5400000" scaled="1"/>
                  </a:gradFill>
                  <a:latin typeface="微软雅黑" panose="020B0503020204020204" pitchFamily="34" charset="-122"/>
                  <a:ea typeface="微软雅黑" panose="020B0503020204020204" pitchFamily="34" charset="-122"/>
                </a:defRPr>
              </a:lvl1pPr>
            </a:lstStyle>
            <a:p>
              <a:pPr algn="ctr"/>
              <a:r>
                <a:rPr lang="zh-CN" altLang="en-US" sz="2000" b="0" dirty="0">
                  <a:solidFill>
                    <a:schemeClr val="tx1">
                      <a:lumMod val="85000"/>
                      <a:lumOff val="15000"/>
                    </a:schemeClr>
                  </a:solidFill>
                  <a:latin typeface="思源黑体 CN Medium" panose="020B0600000000000000" pitchFamily="34" charset="-122"/>
                  <a:ea typeface="思源黑体 CN Medium" panose="020B0600000000000000" pitchFamily="34" charset="-122"/>
                </a:rPr>
                <a:t>工作成效展示</a:t>
              </a:r>
              <a:endParaRPr lang="zh-CN" altLang="en-US" sz="2000" b="0" dirty="0">
                <a:solidFill>
                  <a:schemeClr val="tx1">
                    <a:lumMod val="85000"/>
                    <a:lumOff val="15000"/>
                  </a:schemeClr>
                </a:solidFill>
                <a:latin typeface="思源黑体 CN Medium" panose="020B0600000000000000" pitchFamily="34" charset="-122"/>
                <a:ea typeface="思源黑体 CN Medium" panose="020B0600000000000000" pitchFamily="34" charset="-122"/>
              </a:endParaRPr>
            </a:p>
          </p:txBody>
        </p:sp>
        <p:sp>
          <p:nvSpPr>
            <p:cNvPr id="37" name="矩形 36"/>
            <p:cNvSpPr/>
            <p:nvPr/>
          </p:nvSpPr>
          <p:spPr>
            <a:xfrm>
              <a:off x="4860289" y="1047929"/>
              <a:ext cx="2486317" cy="261610"/>
            </a:xfrm>
            <a:prstGeom prst="rect">
              <a:avLst/>
            </a:prstGeom>
            <a:noFill/>
          </p:spPr>
          <p:txBody>
            <a:bodyPr wrap="square" rtlCol="0">
              <a:spAutoFit/>
            </a:bodyPr>
            <a:lstStyle/>
            <a:p>
              <a:pPr algn="ctr"/>
              <a:r>
                <a:rPr lang="en-US" altLang="zh-CN" sz="1100" dirty="0">
                  <a:solidFill>
                    <a:schemeClr val="bg1">
                      <a:lumMod val="50000"/>
                    </a:schemeClr>
                  </a:solidFill>
                  <a:latin typeface="思源黑体 CN Light" panose="020B0300000000000000" pitchFamily="34" charset="-122"/>
                  <a:ea typeface="思源黑体 CN Light" panose="020B0300000000000000" pitchFamily="34" charset="-122"/>
                  <a:cs typeface="思源黑体 CN Light" panose="020B0300000000000000" pitchFamily="34" charset="-122"/>
                </a:rPr>
                <a:t>Enter the title content here</a:t>
              </a:r>
              <a:endParaRPr lang="zh-CN" altLang="en-US" sz="1100" dirty="0">
                <a:solidFill>
                  <a:schemeClr val="bg1">
                    <a:lumMod val="50000"/>
                  </a:schemeClr>
                </a:solidFill>
                <a:latin typeface="思源黑体 CN Light" panose="020B0300000000000000" pitchFamily="34" charset="-122"/>
                <a:ea typeface="思源黑体 CN Light" panose="020B0300000000000000" pitchFamily="34" charset="-122"/>
                <a:cs typeface="思源黑体 CN Light" panose="020B0300000000000000" pitchFamily="34" charset="-122"/>
              </a:endParaRPr>
            </a:p>
          </p:txBody>
        </p:sp>
      </p:grpSp>
      <p:grpSp>
        <p:nvGrpSpPr>
          <p:cNvPr id="9" name="组合 8"/>
          <p:cNvGrpSpPr/>
          <p:nvPr/>
        </p:nvGrpSpPr>
        <p:grpSpPr>
          <a:xfrm>
            <a:off x="1118735" y="1948077"/>
            <a:ext cx="4584347" cy="1722380"/>
            <a:chOff x="1175005" y="1622039"/>
            <a:chExt cx="4584347" cy="1722380"/>
          </a:xfrm>
        </p:grpSpPr>
        <p:sp>
          <p:nvSpPr>
            <p:cNvPr id="58" name="知鱼-1"/>
            <p:cNvSpPr/>
            <p:nvPr/>
          </p:nvSpPr>
          <p:spPr>
            <a:xfrm>
              <a:off x="1175005" y="1715987"/>
              <a:ext cx="4584347" cy="1628432"/>
            </a:xfrm>
            <a:custGeom>
              <a:avLst/>
              <a:gdLst>
                <a:gd name="connsiteX0" fmla="*/ 1177481 w 1394364"/>
                <a:gd name="connsiteY0" fmla="*/ 495300 h 495300"/>
                <a:gd name="connsiteX1" fmla="*/ 216884 w 1394364"/>
                <a:gd name="connsiteY1" fmla="*/ 495300 h 495300"/>
                <a:gd name="connsiteX2" fmla="*/ 0 w 1394364"/>
                <a:gd name="connsiteY2" fmla="*/ 278416 h 495300"/>
                <a:gd name="connsiteX3" fmla="*/ 0 w 1394364"/>
                <a:gd name="connsiteY3" fmla="*/ 0 h 495300"/>
                <a:gd name="connsiteX4" fmla="*/ 1394365 w 1394364"/>
                <a:gd name="connsiteY4" fmla="*/ 0 h 495300"/>
                <a:gd name="connsiteX5" fmla="*/ 1394365 w 1394364"/>
                <a:gd name="connsiteY5" fmla="*/ 278416 h 495300"/>
                <a:gd name="connsiteX6" fmla="*/ 1177481 w 1394364"/>
                <a:gd name="connsiteY6"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4364" h="495300">
                  <a:moveTo>
                    <a:pt x="1177481" y="495300"/>
                  </a:moveTo>
                  <a:lnTo>
                    <a:pt x="216884" y="495300"/>
                  </a:lnTo>
                  <a:cubicBezTo>
                    <a:pt x="97060" y="495300"/>
                    <a:pt x="0" y="398240"/>
                    <a:pt x="0" y="278416"/>
                  </a:cubicBezTo>
                  <a:lnTo>
                    <a:pt x="0" y="0"/>
                  </a:lnTo>
                  <a:lnTo>
                    <a:pt x="1394365" y="0"/>
                  </a:lnTo>
                  <a:lnTo>
                    <a:pt x="1394365" y="278416"/>
                  </a:lnTo>
                  <a:cubicBezTo>
                    <a:pt x="1394365" y="398240"/>
                    <a:pt x="1297210" y="495300"/>
                    <a:pt x="1177481" y="495300"/>
                  </a:cubicBezTo>
                  <a:close/>
                </a:path>
              </a:pathLst>
            </a:custGeom>
            <a:noFill/>
            <a:ln w="9525" cap="flat">
              <a:solidFill>
                <a:schemeClr val="accent1"/>
              </a:solidFill>
              <a:prstDash val="solid"/>
              <a:miter/>
            </a:ln>
          </p:spPr>
          <p:txBody>
            <a:bodyPr rtlCol="0" anchor="ctr"/>
            <a:lstStyle/>
            <a:p>
              <a:endParaRPr lang="zh-CN" altLang="en-US">
                <a:solidFill>
                  <a:schemeClr val="tx1">
                    <a:lumMod val="95000"/>
                    <a:lumOff val="5000"/>
                  </a:schemeClr>
                </a:solidFill>
                <a:latin typeface="+mn-ea"/>
              </a:endParaRPr>
            </a:p>
          </p:txBody>
        </p:sp>
        <p:sp>
          <p:nvSpPr>
            <p:cNvPr id="59" name="知鱼-2"/>
            <p:cNvSpPr/>
            <p:nvPr/>
          </p:nvSpPr>
          <p:spPr>
            <a:xfrm>
              <a:off x="1469372" y="1622039"/>
              <a:ext cx="1033428" cy="1304935"/>
            </a:xfrm>
            <a:custGeom>
              <a:avLst/>
              <a:gdLst>
                <a:gd name="connsiteX0" fmla="*/ 157163 w 314325"/>
                <a:gd name="connsiteY0" fmla="*/ 396907 h 396906"/>
                <a:gd name="connsiteX1" fmla="*/ 157163 w 314325"/>
                <a:gd name="connsiteY1" fmla="*/ 396907 h 396906"/>
                <a:gd name="connsiteX2" fmla="*/ 0 w 314325"/>
                <a:gd name="connsiteY2" fmla="*/ 239744 h 396906"/>
                <a:gd name="connsiteX3" fmla="*/ 0 w 314325"/>
                <a:gd name="connsiteY3" fmla="*/ 0 h 396906"/>
                <a:gd name="connsiteX4" fmla="*/ 314325 w 314325"/>
                <a:gd name="connsiteY4" fmla="*/ 0 h 396906"/>
                <a:gd name="connsiteX5" fmla="*/ 314325 w 314325"/>
                <a:gd name="connsiteY5" fmla="*/ 239744 h 396906"/>
                <a:gd name="connsiteX6" fmla="*/ 157163 w 314325"/>
                <a:gd name="connsiteY6" fmla="*/ 396907 h 396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4325" h="396906">
                  <a:moveTo>
                    <a:pt x="157163" y="396907"/>
                  </a:moveTo>
                  <a:lnTo>
                    <a:pt x="157163" y="396907"/>
                  </a:lnTo>
                  <a:cubicBezTo>
                    <a:pt x="70390" y="396907"/>
                    <a:pt x="0" y="326517"/>
                    <a:pt x="0" y="239744"/>
                  </a:cubicBezTo>
                  <a:lnTo>
                    <a:pt x="0" y="0"/>
                  </a:lnTo>
                  <a:lnTo>
                    <a:pt x="314325" y="0"/>
                  </a:lnTo>
                  <a:lnTo>
                    <a:pt x="314325" y="239744"/>
                  </a:lnTo>
                  <a:cubicBezTo>
                    <a:pt x="314325" y="326517"/>
                    <a:pt x="244031" y="396907"/>
                    <a:pt x="157163" y="396907"/>
                  </a:cubicBezTo>
                  <a:close/>
                </a:path>
              </a:pathLst>
            </a:custGeom>
            <a:solidFill>
              <a:schemeClr val="accent1"/>
            </a:solidFill>
            <a:ln w="9525" cap="flat">
              <a:noFill/>
              <a:prstDash val="solid"/>
              <a:miter/>
            </a:ln>
          </p:spPr>
          <p:txBody>
            <a:bodyPr rtlCol="0" anchor="ctr"/>
            <a:lstStyle/>
            <a:p>
              <a:endParaRPr lang="zh-CN" altLang="en-US">
                <a:solidFill>
                  <a:schemeClr val="tx1">
                    <a:lumMod val="95000"/>
                    <a:lumOff val="5000"/>
                  </a:schemeClr>
                </a:solidFill>
                <a:latin typeface="+mn-ea"/>
              </a:endParaRPr>
            </a:p>
          </p:txBody>
        </p:sp>
        <p:sp>
          <p:nvSpPr>
            <p:cNvPr id="60" name="知鱼-3"/>
            <p:cNvSpPr/>
            <p:nvPr/>
          </p:nvSpPr>
          <p:spPr>
            <a:xfrm>
              <a:off x="1365719" y="1622039"/>
              <a:ext cx="103654" cy="93948"/>
            </a:xfrm>
            <a:custGeom>
              <a:avLst/>
              <a:gdLst>
                <a:gd name="connsiteX0" fmla="*/ 31528 w 31527"/>
                <a:gd name="connsiteY0" fmla="*/ 0 h 28575"/>
                <a:gd name="connsiteX1" fmla="*/ 0 w 31527"/>
                <a:gd name="connsiteY1" fmla="*/ 28575 h 28575"/>
                <a:gd name="connsiteX2" fmla="*/ 31528 w 31527"/>
                <a:gd name="connsiteY2" fmla="*/ 28575 h 28575"/>
              </a:gdLst>
              <a:ahLst/>
              <a:cxnLst>
                <a:cxn ang="0">
                  <a:pos x="connsiteX0" y="connsiteY0"/>
                </a:cxn>
                <a:cxn ang="0">
                  <a:pos x="connsiteX1" y="connsiteY1"/>
                </a:cxn>
                <a:cxn ang="0">
                  <a:pos x="connsiteX2" y="connsiteY2"/>
                </a:cxn>
              </a:cxnLst>
              <a:rect l="l" t="t" r="r" b="b"/>
              <a:pathLst>
                <a:path w="31527" h="28575">
                  <a:moveTo>
                    <a:pt x="31528" y="0"/>
                  </a:moveTo>
                  <a:lnTo>
                    <a:pt x="0" y="28575"/>
                  </a:lnTo>
                  <a:lnTo>
                    <a:pt x="31528" y="28575"/>
                  </a:lnTo>
                  <a:close/>
                </a:path>
              </a:pathLst>
            </a:custGeom>
            <a:solidFill>
              <a:schemeClr val="accent1">
                <a:lumMod val="50000"/>
              </a:schemeClr>
            </a:solidFill>
            <a:ln w="9525" cap="flat">
              <a:noFill/>
              <a:prstDash val="solid"/>
              <a:miter/>
            </a:ln>
          </p:spPr>
          <p:txBody>
            <a:bodyPr rtlCol="0" anchor="ctr"/>
            <a:lstStyle/>
            <a:p>
              <a:endParaRPr lang="zh-CN" altLang="en-US">
                <a:solidFill>
                  <a:schemeClr val="tx1">
                    <a:lumMod val="95000"/>
                    <a:lumOff val="5000"/>
                  </a:schemeClr>
                </a:solidFill>
                <a:latin typeface="+mn-ea"/>
              </a:endParaRPr>
            </a:p>
          </p:txBody>
        </p:sp>
        <p:sp>
          <p:nvSpPr>
            <p:cNvPr id="61" name="知鱼-4"/>
            <p:cNvSpPr/>
            <p:nvPr/>
          </p:nvSpPr>
          <p:spPr>
            <a:xfrm rot="20238418">
              <a:off x="1557721" y="1968100"/>
              <a:ext cx="841787" cy="841787"/>
            </a:xfrm>
            <a:custGeom>
              <a:avLst/>
              <a:gdLst>
                <a:gd name="connsiteX0" fmla="*/ 256036 w 256036"/>
                <a:gd name="connsiteY0" fmla="*/ 128018 h 256036"/>
                <a:gd name="connsiteX1" fmla="*/ 128018 w 256036"/>
                <a:gd name="connsiteY1" fmla="*/ 256036 h 256036"/>
                <a:gd name="connsiteX2" fmla="*/ 0 w 256036"/>
                <a:gd name="connsiteY2" fmla="*/ 128018 h 256036"/>
                <a:gd name="connsiteX3" fmla="*/ 128018 w 256036"/>
                <a:gd name="connsiteY3" fmla="*/ 0 h 256036"/>
                <a:gd name="connsiteX4" fmla="*/ 256036 w 256036"/>
                <a:gd name="connsiteY4" fmla="*/ 128018 h 2560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036" h="256036">
                  <a:moveTo>
                    <a:pt x="256036" y="128018"/>
                  </a:moveTo>
                  <a:cubicBezTo>
                    <a:pt x="256036" y="198721"/>
                    <a:pt x="198721" y="256036"/>
                    <a:pt x="128018" y="256036"/>
                  </a:cubicBezTo>
                  <a:cubicBezTo>
                    <a:pt x="57316" y="256036"/>
                    <a:pt x="0" y="198721"/>
                    <a:pt x="0" y="128018"/>
                  </a:cubicBezTo>
                  <a:cubicBezTo>
                    <a:pt x="0" y="57316"/>
                    <a:pt x="57316" y="0"/>
                    <a:pt x="128018" y="0"/>
                  </a:cubicBezTo>
                  <a:cubicBezTo>
                    <a:pt x="198721" y="0"/>
                    <a:pt x="256036" y="57316"/>
                    <a:pt x="256036" y="128018"/>
                  </a:cubicBezTo>
                  <a:close/>
                </a:path>
              </a:pathLst>
            </a:custGeom>
            <a:solidFill>
              <a:srgbClr val="FFFFFF"/>
            </a:solidFill>
            <a:ln w="9525" cap="flat">
              <a:noFill/>
              <a:prstDash val="solid"/>
              <a:miter/>
            </a:ln>
          </p:spPr>
          <p:txBody>
            <a:bodyPr rtlCol="0" anchor="ctr"/>
            <a:lstStyle/>
            <a:p>
              <a:endParaRPr lang="zh-CN" altLang="en-US">
                <a:solidFill>
                  <a:schemeClr val="tx1">
                    <a:lumMod val="95000"/>
                    <a:lumOff val="5000"/>
                  </a:schemeClr>
                </a:solidFill>
                <a:latin typeface="+mn-ea"/>
              </a:endParaRPr>
            </a:p>
          </p:txBody>
        </p:sp>
      </p:grpSp>
      <p:grpSp>
        <p:nvGrpSpPr>
          <p:cNvPr id="10" name="组合 9"/>
          <p:cNvGrpSpPr/>
          <p:nvPr/>
        </p:nvGrpSpPr>
        <p:grpSpPr>
          <a:xfrm>
            <a:off x="2629191" y="2268176"/>
            <a:ext cx="2822041" cy="1161137"/>
            <a:chOff x="2465631" y="1935864"/>
            <a:chExt cx="2822041" cy="1161137"/>
          </a:xfrm>
        </p:grpSpPr>
        <p:sp>
          <p:nvSpPr>
            <p:cNvPr id="56" name="知鱼-5"/>
            <p:cNvSpPr txBox="1"/>
            <p:nvPr/>
          </p:nvSpPr>
          <p:spPr>
            <a:xfrm>
              <a:off x="2465631" y="1935864"/>
              <a:ext cx="1617197"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solidFill>
                    <a:schemeClr val="tx1">
                      <a:lumMod val="95000"/>
                      <a:lumOff val="5000"/>
                    </a:schemeClr>
                  </a:solidFill>
                  <a:latin typeface="+mn-ea"/>
                </a:rPr>
                <a:t>输入标题内容</a:t>
              </a:r>
              <a:endParaRPr lang="zh-CN" altLang="en-US" sz="1600" dirty="0">
                <a:solidFill>
                  <a:schemeClr val="tx1">
                    <a:lumMod val="95000"/>
                    <a:lumOff val="5000"/>
                  </a:schemeClr>
                </a:solidFill>
                <a:latin typeface="+mn-ea"/>
              </a:endParaRPr>
            </a:p>
          </p:txBody>
        </p:sp>
        <p:sp>
          <p:nvSpPr>
            <p:cNvPr id="57" name="知鱼-6"/>
            <p:cNvSpPr txBox="1"/>
            <p:nvPr/>
          </p:nvSpPr>
          <p:spPr>
            <a:xfrm>
              <a:off x="2465632" y="2255424"/>
              <a:ext cx="2822040" cy="841577"/>
            </a:xfrm>
            <a:prstGeom prst="rect">
              <a:avLst/>
            </a:prstGeom>
            <a:noFill/>
          </p:spPr>
          <p:txBody>
            <a:bodyPr wrap="square" rtlCol="0">
              <a:spAutoFit/>
            </a:bodyPr>
            <a:lstStyle>
              <a:defPPr>
                <a:defRPr lang="zh-CN"/>
              </a:defPPr>
              <a:lvl1pPr algn="dist">
                <a:defRPr>
                  <a:latin typeface="华文仿宋" panose="02010600040101010101" pitchFamily="2" charset="-122"/>
                  <a:ea typeface="华文仿宋" panose="02010600040101010101" pitchFamily="2" charset="-122"/>
                </a:defRPr>
              </a:lvl1pPr>
            </a:lstStyle>
            <a:p>
              <a:pPr algn="l">
                <a:lnSpc>
                  <a:spcPts val="2000"/>
                </a:lnSpc>
              </a:pPr>
              <a:r>
                <a:rPr lang="zh-CN" altLang="en-US" sz="1300" dirty="0">
                  <a:solidFill>
                    <a:schemeClr val="tx1">
                      <a:lumMod val="95000"/>
                      <a:lumOff val="5000"/>
                    </a:schemeClr>
                  </a:solidFill>
                  <a:latin typeface="+mn-ea"/>
                  <a:ea typeface="+mn-ea"/>
                  <a:cs typeface="Calibri" panose="020F0502020204030204" pitchFamily="34" charset="0"/>
                </a:rPr>
                <a:t>请点击此处请输入文本内容，或直接复制粘贴至此位置，字体模板字体大小颜色均可修改</a:t>
              </a:r>
              <a:endParaRPr lang="en-US" altLang="zh-CN" sz="1300" dirty="0">
                <a:solidFill>
                  <a:schemeClr val="tx1">
                    <a:lumMod val="95000"/>
                    <a:lumOff val="5000"/>
                  </a:schemeClr>
                </a:solidFill>
                <a:latin typeface="+mn-ea"/>
                <a:ea typeface="+mn-ea"/>
                <a:cs typeface="Calibri" panose="020F0502020204030204" pitchFamily="34" charset="0"/>
              </a:endParaRPr>
            </a:p>
          </p:txBody>
        </p:sp>
      </p:grpSp>
      <p:grpSp>
        <p:nvGrpSpPr>
          <p:cNvPr id="18" name="组合 17"/>
          <p:cNvGrpSpPr/>
          <p:nvPr/>
        </p:nvGrpSpPr>
        <p:grpSpPr>
          <a:xfrm>
            <a:off x="1747488" y="2567425"/>
            <a:ext cx="364656" cy="280133"/>
            <a:chOff x="7178279" y="4014622"/>
            <a:chExt cx="364656" cy="280133"/>
          </a:xfrm>
          <a:solidFill>
            <a:schemeClr val="accent1"/>
          </a:solidFill>
        </p:grpSpPr>
        <p:sp>
          <p:nvSpPr>
            <p:cNvPr id="29" name="知鱼-27"/>
            <p:cNvSpPr/>
            <p:nvPr/>
          </p:nvSpPr>
          <p:spPr>
            <a:xfrm>
              <a:off x="7178279" y="4265775"/>
              <a:ext cx="364656" cy="28980"/>
            </a:xfrm>
            <a:prstGeom prst="rect">
              <a:avLst/>
            </a:prstGeom>
            <a:grpFill/>
            <a:ln w="12700" cap="flat">
              <a:noFill/>
              <a:miter lim="400000"/>
            </a:ln>
            <a:effectLst/>
          </p:spPr>
          <p:txBody>
            <a:bodyPr wrap="square" lIns="45720" tIns="45720" rIns="45720" bIns="45720" numCol="1" anchor="t">
              <a:noAutofit/>
            </a:bodyPr>
            <a:lstStyle/>
            <a:p>
              <a:endParaRPr sz="900" dirty="0">
                <a:solidFill>
                  <a:schemeClr val="tx1">
                    <a:lumMod val="95000"/>
                    <a:lumOff val="5000"/>
                  </a:schemeClr>
                </a:solidFill>
                <a:latin typeface="+mn-ea"/>
              </a:endParaRPr>
            </a:p>
          </p:txBody>
        </p:sp>
        <p:sp>
          <p:nvSpPr>
            <p:cNvPr id="30" name="知鱼-28"/>
            <p:cNvSpPr/>
            <p:nvPr/>
          </p:nvSpPr>
          <p:spPr>
            <a:xfrm>
              <a:off x="7317138" y="4014622"/>
              <a:ext cx="85730" cy="223382"/>
            </a:xfrm>
            <a:prstGeom prst="rect">
              <a:avLst/>
            </a:prstGeom>
            <a:grpFill/>
            <a:ln w="12700" cap="flat">
              <a:noFill/>
              <a:miter lim="400000"/>
            </a:ln>
            <a:effectLst/>
          </p:spPr>
          <p:txBody>
            <a:bodyPr wrap="square" lIns="45720" tIns="45720" rIns="45720" bIns="45720" numCol="1" anchor="t">
              <a:noAutofit/>
            </a:bodyPr>
            <a:lstStyle/>
            <a:p>
              <a:endParaRPr sz="900" dirty="0">
                <a:solidFill>
                  <a:schemeClr val="tx1">
                    <a:lumMod val="95000"/>
                    <a:lumOff val="5000"/>
                  </a:schemeClr>
                </a:solidFill>
                <a:latin typeface="+mn-ea"/>
              </a:endParaRPr>
            </a:p>
          </p:txBody>
        </p:sp>
        <p:sp>
          <p:nvSpPr>
            <p:cNvPr id="31" name="知鱼-29"/>
            <p:cNvSpPr/>
            <p:nvPr/>
          </p:nvSpPr>
          <p:spPr>
            <a:xfrm>
              <a:off x="7212088" y="4097937"/>
              <a:ext cx="85730" cy="140067"/>
            </a:xfrm>
            <a:prstGeom prst="rect">
              <a:avLst/>
            </a:prstGeom>
            <a:grpFill/>
            <a:ln w="12700" cap="flat">
              <a:noFill/>
              <a:miter lim="400000"/>
            </a:ln>
            <a:effectLst/>
          </p:spPr>
          <p:txBody>
            <a:bodyPr wrap="square" lIns="45720" tIns="45720" rIns="45720" bIns="45720" numCol="1" anchor="t">
              <a:noAutofit/>
            </a:bodyPr>
            <a:lstStyle/>
            <a:p>
              <a:endParaRPr sz="900" dirty="0">
                <a:solidFill>
                  <a:schemeClr val="tx1">
                    <a:lumMod val="95000"/>
                    <a:lumOff val="5000"/>
                  </a:schemeClr>
                </a:solidFill>
                <a:latin typeface="+mn-ea"/>
              </a:endParaRPr>
            </a:p>
          </p:txBody>
        </p:sp>
        <p:sp>
          <p:nvSpPr>
            <p:cNvPr id="32" name="知鱼-30"/>
            <p:cNvSpPr/>
            <p:nvPr/>
          </p:nvSpPr>
          <p:spPr>
            <a:xfrm>
              <a:off x="7423395" y="4154688"/>
              <a:ext cx="85731" cy="83315"/>
            </a:xfrm>
            <a:prstGeom prst="rect">
              <a:avLst/>
            </a:prstGeom>
            <a:grpFill/>
            <a:ln w="12700" cap="flat">
              <a:noFill/>
              <a:miter lim="400000"/>
            </a:ln>
            <a:effectLst/>
          </p:spPr>
          <p:txBody>
            <a:bodyPr wrap="square" lIns="45720" tIns="45720" rIns="45720" bIns="45720" numCol="1" anchor="t">
              <a:noAutofit/>
            </a:bodyPr>
            <a:lstStyle/>
            <a:p>
              <a:endParaRPr sz="900" dirty="0">
                <a:solidFill>
                  <a:schemeClr val="tx1">
                    <a:lumMod val="95000"/>
                    <a:lumOff val="5000"/>
                  </a:schemeClr>
                </a:solidFill>
                <a:latin typeface="+mn-ea"/>
              </a:endParaRPr>
            </a:p>
          </p:txBody>
        </p:sp>
      </p:grpSp>
      <p:grpSp>
        <p:nvGrpSpPr>
          <p:cNvPr id="2" name="组合 1"/>
          <p:cNvGrpSpPr/>
          <p:nvPr/>
        </p:nvGrpSpPr>
        <p:grpSpPr>
          <a:xfrm>
            <a:off x="6492593" y="1948077"/>
            <a:ext cx="4584347" cy="1722380"/>
            <a:chOff x="6492593" y="1948077"/>
            <a:chExt cx="4584347" cy="1722380"/>
          </a:xfrm>
        </p:grpSpPr>
        <p:grpSp>
          <p:nvGrpSpPr>
            <p:cNvPr id="11" name="组合 10"/>
            <p:cNvGrpSpPr/>
            <p:nvPr/>
          </p:nvGrpSpPr>
          <p:grpSpPr>
            <a:xfrm>
              <a:off x="6492593" y="1948077"/>
              <a:ext cx="4584347" cy="1722380"/>
              <a:chOff x="1175005" y="1622039"/>
              <a:chExt cx="4584347" cy="1722380"/>
            </a:xfrm>
          </p:grpSpPr>
          <p:sp>
            <p:nvSpPr>
              <p:cNvPr id="52" name="知鱼-7"/>
              <p:cNvSpPr/>
              <p:nvPr/>
            </p:nvSpPr>
            <p:spPr>
              <a:xfrm>
                <a:off x="1175005" y="1715987"/>
                <a:ext cx="4584347" cy="1628432"/>
              </a:xfrm>
              <a:custGeom>
                <a:avLst/>
                <a:gdLst>
                  <a:gd name="connsiteX0" fmla="*/ 1177481 w 1394364"/>
                  <a:gd name="connsiteY0" fmla="*/ 495300 h 495300"/>
                  <a:gd name="connsiteX1" fmla="*/ 216884 w 1394364"/>
                  <a:gd name="connsiteY1" fmla="*/ 495300 h 495300"/>
                  <a:gd name="connsiteX2" fmla="*/ 0 w 1394364"/>
                  <a:gd name="connsiteY2" fmla="*/ 278416 h 495300"/>
                  <a:gd name="connsiteX3" fmla="*/ 0 w 1394364"/>
                  <a:gd name="connsiteY3" fmla="*/ 0 h 495300"/>
                  <a:gd name="connsiteX4" fmla="*/ 1394365 w 1394364"/>
                  <a:gd name="connsiteY4" fmla="*/ 0 h 495300"/>
                  <a:gd name="connsiteX5" fmla="*/ 1394365 w 1394364"/>
                  <a:gd name="connsiteY5" fmla="*/ 278416 h 495300"/>
                  <a:gd name="connsiteX6" fmla="*/ 1177481 w 1394364"/>
                  <a:gd name="connsiteY6"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4364" h="495300">
                    <a:moveTo>
                      <a:pt x="1177481" y="495300"/>
                    </a:moveTo>
                    <a:lnTo>
                      <a:pt x="216884" y="495300"/>
                    </a:lnTo>
                    <a:cubicBezTo>
                      <a:pt x="97060" y="495300"/>
                      <a:pt x="0" y="398240"/>
                      <a:pt x="0" y="278416"/>
                    </a:cubicBezTo>
                    <a:lnTo>
                      <a:pt x="0" y="0"/>
                    </a:lnTo>
                    <a:lnTo>
                      <a:pt x="1394365" y="0"/>
                    </a:lnTo>
                    <a:lnTo>
                      <a:pt x="1394365" y="278416"/>
                    </a:lnTo>
                    <a:cubicBezTo>
                      <a:pt x="1394365" y="398240"/>
                      <a:pt x="1297210" y="495300"/>
                      <a:pt x="1177481" y="495300"/>
                    </a:cubicBezTo>
                    <a:close/>
                  </a:path>
                </a:pathLst>
              </a:custGeom>
              <a:noFill/>
              <a:ln w="9525" cap="flat">
                <a:solidFill>
                  <a:schemeClr val="accent2"/>
                </a:solidFill>
                <a:prstDash val="solid"/>
                <a:miter/>
              </a:ln>
            </p:spPr>
            <p:txBody>
              <a:bodyPr rtlCol="0" anchor="ctr"/>
              <a:lstStyle/>
              <a:p>
                <a:endParaRPr lang="zh-CN" altLang="en-US">
                  <a:solidFill>
                    <a:schemeClr val="tx1">
                      <a:lumMod val="95000"/>
                      <a:lumOff val="5000"/>
                    </a:schemeClr>
                  </a:solidFill>
                  <a:latin typeface="+mn-ea"/>
                </a:endParaRPr>
              </a:p>
            </p:txBody>
          </p:sp>
          <p:sp>
            <p:nvSpPr>
              <p:cNvPr id="53" name="知鱼-8"/>
              <p:cNvSpPr/>
              <p:nvPr/>
            </p:nvSpPr>
            <p:spPr>
              <a:xfrm>
                <a:off x="1469372" y="1622039"/>
                <a:ext cx="1033428" cy="1304935"/>
              </a:xfrm>
              <a:custGeom>
                <a:avLst/>
                <a:gdLst>
                  <a:gd name="connsiteX0" fmla="*/ 157163 w 314325"/>
                  <a:gd name="connsiteY0" fmla="*/ 396907 h 396906"/>
                  <a:gd name="connsiteX1" fmla="*/ 157163 w 314325"/>
                  <a:gd name="connsiteY1" fmla="*/ 396907 h 396906"/>
                  <a:gd name="connsiteX2" fmla="*/ 0 w 314325"/>
                  <a:gd name="connsiteY2" fmla="*/ 239744 h 396906"/>
                  <a:gd name="connsiteX3" fmla="*/ 0 w 314325"/>
                  <a:gd name="connsiteY3" fmla="*/ 0 h 396906"/>
                  <a:gd name="connsiteX4" fmla="*/ 314325 w 314325"/>
                  <a:gd name="connsiteY4" fmla="*/ 0 h 396906"/>
                  <a:gd name="connsiteX5" fmla="*/ 314325 w 314325"/>
                  <a:gd name="connsiteY5" fmla="*/ 239744 h 396906"/>
                  <a:gd name="connsiteX6" fmla="*/ 157163 w 314325"/>
                  <a:gd name="connsiteY6" fmla="*/ 396907 h 396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4325" h="396906">
                    <a:moveTo>
                      <a:pt x="157163" y="396907"/>
                    </a:moveTo>
                    <a:lnTo>
                      <a:pt x="157163" y="396907"/>
                    </a:lnTo>
                    <a:cubicBezTo>
                      <a:pt x="70390" y="396907"/>
                      <a:pt x="0" y="326517"/>
                      <a:pt x="0" y="239744"/>
                    </a:cubicBezTo>
                    <a:lnTo>
                      <a:pt x="0" y="0"/>
                    </a:lnTo>
                    <a:lnTo>
                      <a:pt x="314325" y="0"/>
                    </a:lnTo>
                    <a:lnTo>
                      <a:pt x="314325" y="239744"/>
                    </a:lnTo>
                    <a:cubicBezTo>
                      <a:pt x="314325" y="326517"/>
                      <a:pt x="244031" y="396907"/>
                      <a:pt x="157163" y="396907"/>
                    </a:cubicBezTo>
                    <a:close/>
                  </a:path>
                </a:pathLst>
              </a:custGeom>
              <a:solidFill>
                <a:schemeClr val="accent2"/>
              </a:solidFill>
              <a:ln w="9525" cap="flat">
                <a:noFill/>
                <a:prstDash val="solid"/>
                <a:miter/>
              </a:ln>
            </p:spPr>
            <p:txBody>
              <a:bodyPr rtlCol="0" anchor="ctr"/>
              <a:lstStyle/>
              <a:p>
                <a:endParaRPr lang="zh-CN" altLang="en-US">
                  <a:solidFill>
                    <a:schemeClr val="tx1">
                      <a:lumMod val="95000"/>
                      <a:lumOff val="5000"/>
                    </a:schemeClr>
                  </a:solidFill>
                  <a:latin typeface="+mn-ea"/>
                </a:endParaRPr>
              </a:p>
            </p:txBody>
          </p:sp>
          <p:sp>
            <p:nvSpPr>
              <p:cNvPr id="54" name="知鱼-9"/>
              <p:cNvSpPr/>
              <p:nvPr/>
            </p:nvSpPr>
            <p:spPr>
              <a:xfrm>
                <a:off x="1365719" y="1622039"/>
                <a:ext cx="103654" cy="93948"/>
              </a:xfrm>
              <a:custGeom>
                <a:avLst/>
                <a:gdLst>
                  <a:gd name="connsiteX0" fmla="*/ 31528 w 31527"/>
                  <a:gd name="connsiteY0" fmla="*/ 0 h 28575"/>
                  <a:gd name="connsiteX1" fmla="*/ 0 w 31527"/>
                  <a:gd name="connsiteY1" fmla="*/ 28575 h 28575"/>
                  <a:gd name="connsiteX2" fmla="*/ 31528 w 31527"/>
                  <a:gd name="connsiteY2" fmla="*/ 28575 h 28575"/>
                </a:gdLst>
                <a:ahLst/>
                <a:cxnLst>
                  <a:cxn ang="0">
                    <a:pos x="connsiteX0" y="connsiteY0"/>
                  </a:cxn>
                  <a:cxn ang="0">
                    <a:pos x="connsiteX1" y="connsiteY1"/>
                  </a:cxn>
                  <a:cxn ang="0">
                    <a:pos x="connsiteX2" y="connsiteY2"/>
                  </a:cxn>
                </a:cxnLst>
                <a:rect l="l" t="t" r="r" b="b"/>
                <a:pathLst>
                  <a:path w="31527" h="28575">
                    <a:moveTo>
                      <a:pt x="31528" y="0"/>
                    </a:moveTo>
                    <a:lnTo>
                      <a:pt x="0" y="28575"/>
                    </a:lnTo>
                    <a:lnTo>
                      <a:pt x="31528" y="28575"/>
                    </a:lnTo>
                    <a:close/>
                  </a:path>
                </a:pathLst>
              </a:custGeom>
              <a:solidFill>
                <a:schemeClr val="accent2">
                  <a:lumMod val="50000"/>
                </a:schemeClr>
              </a:solidFill>
              <a:ln w="9525" cap="flat">
                <a:noFill/>
                <a:prstDash val="solid"/>
                <a:miter/>
              </a:ln>
            </p:spPr>
            <p:txBody>
              <a:bodyPr rtlCol="0" anchor="ctr"/>
              <a:lstStyle/>
              <a:p>
                <a:endParaRPr lang="zh-CN" altLang="en-US">
                  <a:solidFill>
                    <a:schemeClr val="tx1">
                      <a:lumMod val="95000"/>
                      <a:lumOff val="5000"/>
                    </a:schemeClr>
                  </a:solidFill>
                  <a:latin typeface="+mn-ea"/>
                </a:endParaRPr>
              </a:p>
            </p:txBody>
          </p:sp>
          <p:sp>
            <p:nvSpPr>
              <p:cNvPr id="55" name="知鱼-10"/>
              <p:cNvSpPr/>
              <p:nvPr/>
            </p:nvSpPr>
            <p:spPr>
              <a:xfrm rot="20238418">
                <a:off x="1557721" y="1968100"/>
                <a:ext cx="841787" cy="841787"/>
              </a:xfrm>
              <a:custGeom>
                <a:avLst/>
                <a:gdLst>
                  <a:gd name="connsiteX0" fmla="*/ 256036 w 256036"/>
                  <a:gd name="connsiteY0" fmla="*/ 128018 h 256036"/>
                  <a:gd name="connsiteX1" fmla="*/ 128018 w 256036"/>
                  <a:gd name="connsiteY1" fmla="*/ 256036 h 256036"/>
                  <a:gd name="connsiteX2" fmla="*/ 0 w 256036"/>
                  <a:gd name="connsiteY2" fmla="*/ 128018 h 256036"/>
                  <a:gd name="connsiteX3" fmla="*/ 128018 w 256036"/>
                  <a:gd name="connsiteY3" fmla="*/ 0 h 256036"/>
                  <a:gd name="connsiteX4" fmla="*/ 256036 w 256036"/>
                  <a:gd name="connsiteY4" fmla="*/ 128018 h 2560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036" h="256036">
                    <a:moveTo>
                      <a:pt x="256036" y="128018"/>
                    </a:moveTo>
                    <a:cubicBezTo>
                      <a:pt x="256036" y="198721"/>
                      <a:pt x="198721" y="256036"/>
                      <a:pt x="128018" y="256036"/>
                    </a:cubicBezTo>
                    <a:cubicBezTo>
                      <a:pt x="57316" y="256036"/>
                      <a:pt x="0" y="198721"/>
                      <a:pt x="0" y="128018"/>
                    </a:cubicBezTo>
                    <a:cubicBezTo>
                      <a:pt x="0" y="57316"/>
                      <a:pt x="57316" y="0"/>
                      <a:pt x="128018" y="0"/>
                    </a:cubicBezTo>
                    <a:cubicBezTo>
                      <a:pt x="198721" y="0"/>
                      <a:pt x="256036" y="57316"/>
                      <a:pt x="256036" y="128018"/>
                    </a:cubicBezTo>
                    <a:close/>
                  </a:path>
                </a:pathLst>
              </a:custGeom>
              <a:solidFill>
                <a:srgbClr val="FFFFFF"/>
              </a:solidFill>
              <a:ln w="9525" cap="flat">
                <a:noFill/>
                <a:prstDash val="solid"/>
                <a:miter/>
              </a:ln>
            </p:spPr>
            <p:txBody>
              <a:bodyPr rtlCol="0" anchor="ctr"/>
              <a:lstStyle/>
              <a:p>
                <a:endParaRPr lang="zh-CN" altLang="en-US">
                  <a:solidFill>
                    <a:schemeClr val="tx1">
                      <a:lumMod val="95000"/>
                      <a:lumOff val="5000"/>
                    </a:schemeClr>
                  </a:solidFill>
                  <a:latin typeface="+mn-ea"/>
                </a:endParaRPr>
              </a:p>
            </p:txBody>
          </p:sp>
        </p:grpSp>
        <p:grpSp>
          <p:nvGrpSpPr>
            <p:cNvPr id="12" name="组合 11"/>
            <p:cNvGrpSpPr/>
            <p:nvPr/>
          </p:nvGrpSpPr>
          <p:grpSpPr>
            <a:xfrm>
              <a:off x="8003049" y="2268176"/>
              <a:ext cx="2822041" cy="1161137"/>
              <a:chOff x="2465631" y="1935864"/>
              <a:chExt cx="2822041" cy="1161137"/>
            </a:xfrm>
          </p:grpSpPr>
          <p:sp>
            <p:nvSpPr>
              <p:cNvPr id="50" name="知鱼-11"/>
              <p:cNvSpPr txBox="1"/>
              <p:nvPr/>
            </p:nvSpPr>
            <p:spPr>
              <a:xfrm>
                <a:off x="2465631" y="1935864"/>
                <a:ext cx="1617197"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solidFill>
                      <a:schemeClr val="tx1">
                        <a:lumMod val="95000"/>
                        <a:lumOff val="5000"/>
                      </a:schemeClr>
                    </a:solidFill>
                    <a:latin typeface="+mn-ea"/>
                  </a:rPr>
                  <a:t>输入标题内容</a:t>
                </a:r>
                <a:endParaRPr lang="zh-CN" altLang="en-US" sz="1600" dirty="0">
                  <a:solidFill>
                    <a:schemeClr val="tx1">
                      <a:lumMod val="95000"/>
                      <a:lumOff val="5000"/>
                    </a:schemeClr>
                  </a:solidFill>
                  <a:latin typeface="+mn-ea"/>
                </a:endParaRPr>
              </a:p>
            </p:txBody>
          </p:sp>
          <p:sp>
            <p:nvSpPr>
              <p:cNvPr id="51" name="知鱼-12"/>
              <p:cNvSpPr txBox="1"/>
              <p:nvPr/>
            </p:nvSpPr>
            <p:spPr>
              <a:xfrm>
                <a:off x="2465632" y="2255424"/>
                <a:ext cx="2822040" cy="841577"/>
              </a:xfrm>
              <a:prstGeom prst="rect">
                <a:avLst/>
              </a:prstGeom>
              <a:noFill/>
            </p:spPr>
            <p:txBody>
              <a:bodyPr wrap="square" rtlCol="0">
                <a:spAutoFit/>
              </a:bodyPr>
              <a:lstStyle>
                <a:defPPr>
                  <a:defRPr lang="zh-CN"/>
                </a:defPPr>
                <a:lvl1pPr algn="dist">
                  <a:defRPr>
                    <a:latin typeface="华文仿宋" panose="02010600040101010101" pitchFamily="2" charset="-122"/>
                    <a:ea typeface="华文仿宋" panose="02010600040101010101" pitchFamily="2" charset="-122"/>
                  </a:defRPr>
                </a:lvl1pPr>
              </a:lstStyle>
              <a:p>
                <a:pPr algn="l">
                  <a:lnSpc>
                    <a:spcPts val="2000"/>
                  </a:lnSpc>
                </a:pPr>
                <a:r>
                  <a:rPr lang="zh-CN" altLang="en-US" sz="1300" dirty="0">
                    <a:solidFill>
                      <a:schemeClr val="tx1">
                        <a:lumMod val="95000"/>
                        <a:lumOff val="5000"/>
                      </a:schemeClr>
                    </a:solidFill>
                    <a:latin typeface="+mn-ea"/>
                    <a:ea typeface="+mn-ea"/>
                    <a:cs typeface="Calibri" panose="020F0502020204030204" pitchFamily="34" charset="0"/>
                  </a:rPr>
                  <a:t>请点击此处请输入文本内容，或直接复制粘贴至此位置，字体模板字体大小颜色均可修改</a:t>
                </a:r>
                <a:endParaRPr lang="en-US" altLang="zh-CN" sz="1300" dirty="0">
                  <a:solidFill>
                    <a:schemeClr val="tx1">
                      <a:lumMod val="95000"/>
                      <a:lumOff val="5000"/>
                    </a:schemeClr>
                  </a:solidFill>
                  <a:latin typeface="+mn-ea"/>
                  <a:ea typeface="+mn-ea"/>
                  <a:cs typeface="Calibri" panose="020F0502020204030204" pitchFamily="34" charset="0"/>
                </a:endParaRPr>
              </a:p>
            </p:txBody>
          </p:sp>
        </p:grpSp>
        <p:grpSp>
          <p:nvGrpSpPr>
            <p:cNvPr id="19" name="组合 18"/>
            <p:cNvGrpSpPr/>
            <p:nvPr/>
          </p:nvGrpSpPr>
          <p:grpSpPr>
            <a:xfrm>
              <a:off x="7170884" y="2543822"/>
              <a:ext cx="250635" cy="327337"/>
              <a:chOff x="8279898" y="3391364"/>
              <a:chExt cx="250635" cy="327337"/>
            </a:xfrm>
            <a:solidFill>
              <a:schemeClr val="accent2"/>
            </a:solidFill>
          </p:grpSpPr>
          <p:sp>
            <p:nvSpPr>
              <p:cNvPr id="25" name="知鱼-31"/>
              <p:cNvSpPr/>
              <p:nvPr/>
            </p:nvSpPr>
            <p:spPr>
              <a:xfrm>
                <a:off x="8279898" y="3391364"/>
                <a:ext cx="250635" cy="327337"/>
              </a:xfrm>
              <a:custGeom>
                <a:avLst/>
                <a:gdLst/>
                <a:ahLst/>
                <a:cxnLst>
                  <a:cxn ang="0">
                    <a:pos x="wd2" y="hd2"/>
                  </a:cxn>
                  <a:cxn ang="5400000">
                    <a:pos x="wd2" y="hd2"/>
                  </a:cxn>
                  <a:cxn ang="10800000">
                    <a:pos x="wd2" y="hd2"/>
                  </a:cxn>
                  <a:cxn ang="16200000">
                    <a:pos x="wd2" y="hd2"/>
                  </a:cxn>
                </a:cxnLst>
                <a:rect l="0" t="0" r="r" b="b"/>
                <a:pathLst>
                  <a:path w="21600" h="21600" extrusionOk="0">
                    <a:moveTo>
                      <a:pt x="16107" y="0"/>
                    </a:moveTo>
                    <a:lnTo>
                      <a:pt x="0" y="0"/>
                    </a:lnTo>
                    <a:lnTo>
                      <a:pt x="0" y="21600"/>
                    </a:lnTo>
                    <a:lnTo>
                      <a:pt x="21600" y="21600"/>
                    </a:lnTo>
                    <a:lnTo>
                      <a:pt x="21600" y="4206"/>
                    </a:lnTo>
                    <a:lnTo>
                      <a:pt x="16107" y="0"/>
                    </a:lnTo>
                    <a:close/>
                    <a:moveTo>
                      <a:pt x="18528" y="19248"/>
                    </a:moveTo>
                    <a:lnTo>
                      <a:pt x="3072" y="19248"/>
                    </a:lnTo>
                    <a:lnTo>
                      <a:pt x="3072" y="2495"/>
                    </a:lnTo>
                    <a:lnTo>
                      <a:pt x="13034" y="2495"/>
                    </a:lnTo>
                    <a:lnTo>
                      <a:pt x="13034" y="6558"/>
                    </a:lnTo>
                    <a:lnTo>
                      <a:pt x="18528" y="6558"/>
                    </a:lnTo>
                    <a:lnTo>
                      <a:pt x="18528" y="19248"/>
                    </a:lnTo>
                    <a:close/>
                  </a:path>
                </a:pathLst>
              </a:custGeom>
              <a:grpFill/>
              <a:ln w="12700" cap="flat">
                <a:noFill/>
                <a:miter lim="400000"/>
              </a:ln>
              <a:effectLst/>
            </p:spPr>
            <p:txBody>
              <a:bodyPr wrap="square" lIns="45720" tIns="45720" rIns="45720" bIns="45720" numCol="1" anchor="t">
                <a:noAutofit/>
              </a:bodyPr>
              <a:lstStyle/>
              <a:p>
                <a:endParaRPr sz="900" dirty="0">
                  <a:solidFill>
                    <a:schemeClr val="tx1">
                      <a:lumMod val="95000"/>
                      <a:lumOff val="5000"/>
                    </a:schemeClr>
                  </a:solidFill>
                  <a:latin typeface="+mn-ea"/>
                </a:endParaRPr>
              </a:p>
            </p:txBody>
          </p:sp>
          <p:sp>
            <p:nvSpPr>
              <p:cNvPr id="26" name="知鱼-32"/>
              <p:cNvSpPr/>
              <p:nvPr/>
            </p:nvSpPr>
            <p:spPr>
              <a:xfrm>
                <a:off x="8354441" y="3518842"/>
                <a:ext cx="50775" cy="25928"/>
              </a:xfrm>
              <a:prstGeom prst="rect">
                <a:avLst/>
              </a:prstGeom>
              <a:grpFill/>
              <a:ln w="12700" cap="flat">
                <a:noFill/>
                <a:miter lim="400000"/>
              </a:ln>
              <a:effectLst/>
            </p:spPr>
            <p:txBody>
              <a:bodyPr wrap="square" lIns="45720" tIns="45720" rIns="45720" bIns="45720" numCol="1" anchor="t">
                <a:noAutofit/>
              </a:bodyPr>
              <a:lstStyle/>
              <a:p>
                <a:endParaRPr sz="900" dirty="0">
                  <a:solidFill>
                    <a:schemeClr val="tx1">
                      <a:lumMod val="95000"/>
                      <a:lumOff val="5000"/>
                    </a:schemeClr>
                  </a:solidFill>
                  <a:latin typeface="+mn-ea"/>
                </a:endParaRPr>
              </a:p>
            </p:txBody>
          </p:sp>
          <p:sp>
            <p:nvSpPr>
              <p:cNvPr id="27" name="知鱼-33"/>
              <p:cNvSpPr/>
              <p:nvPr/>
            </p:nvSpPr>
            <p:spPr>
              <a:xfrm>
                <a:off x="8354441" y="3569617"/>
                <a:ext cx="101551" cy="23768"/>
              </a:xfrm>
              <a:prstGeom prst="rect">
                <a:avLst/>
              </a:prstGeom>
              <a:grpFill/>
              <a:ln w="12700" cap="flat">
                <a:noFill/>
                <a:miter lim="400000"/>
              </a:ln>
              <a:effectLst/>
            </p:spPr>
            <p:txBody>
              <a:bodyPr wrap="square" lIns="45720" tIns="45720" rIns="45720" bIns="45720" numCol="1" anchor="t">
                <a:noAutofit/>
              </a:bodyPr>
              <a:lstStyle/>
              <a:p>
                <a:endParaRPr sz="900" dirty="0">
                  <a:solidFill>
                    <a:schemeClr val="tx1">
                      <a:lumMod val="95000"/>
                      <a:lumOff val="5000"/>
                    </a:schemeClr>
                  </a:solidFill>
                  <a:latin typeface="+mn-ea"/>
                </a:endParaRPr>
              </a:p>
            </p:txBody>
          </p:sp>
          <p:sp>
            <p:nvSpPr>
              <p:cNvPr id="28" name="知鱼-34"/>
              <p:cNvSpPr/>
              <p:nvPr/>
            </p:nvSpPr>
            <p:spPr>
              <a:xfrm>
                <a:off x="8354441" y="3618232"/>
                <a:ext cx="101551" cy="25928"/>
              </a:xfrm>
              <a:prstGeom prst="rect">
                <a:avLst/>
              </a:prstGeom>
              <a:grpFill/>
              <a:ln w="12700" cap="flat">
                <a:noFill/>
                <a:miter lim="400000"/>
              </a:ln>
              <a:effectLst/>
            </p:spPr>
            <p:txBody>
              <a:bodyPr wrap="square" lIns="45720" tIns="45720" rIns="45720" bIns="45720" numCol="1" anchor="t">
                <a:noAutofit/>
              </a:bodyPr>
              <a:lstStyle/>
              <a:p>
                <a:endParaRPr sz="900" dirty="0">
                  <a:solidFill>
                    <a:schemeClr val="tx1">
                      <a:lumMod val="95000"/>
                      <a:lumOff val="5000"/>
                    </a:schemeClr>
                  </a:solidFill>
                  <a:latin typeface="+mn-ea"/>
                </a:endParaRPr>
              </a:p>
            </p:txBody>
          </p:sp>
        </p:grpSp>
      </p:grpSp>
    </p:spTree>
  </p:cSld>
  <p:clrMapOvr>
    <a:masterClrMapping/>
  </p:clrMapOvr>
  <p:transition>
    <p:push dir="u"/>
  </p:transition>
</p:sld>
</file>

<file path=ppt/theme/theme1.xml><?xml version="1.0" encoding="utf-8"?>
<a:theme xmlns:a="http://schemas.openxmlformats.org/drawingml/2006/main" name="Office 主题​​">
  <a:themeElements>
    <a:clrScheme name="自定义 1">
      <a:dk1>
        <a:srgbClr val="000000"/>
      </a:dk1>
      <a:lt1>
        <a:sysClr val="window" lastClr="FFFFFF"/>
      </a:lt1>
      <a:dk2>
        <a:srgbClr val="000000"/>
      </a:dk2>
      <a:lt2>
        <a:srgbClr val="E7E6E6"/>
      </a:lt2>
      <a:accent1>
        <a:srgbClr val="3C3F72"/>
      </a:accent1>
      <a:accent2>
        <a:srgbClr val="E7C7AB"/>
      </a:accent2>
      <a:accent3>
        <a:srgbClr val="3C3F72"/>
      </a:accent3>
      <a:accent4>
        <a:srgbClr val="E7C7AB"/>
      </a:accent4>
      <a:accent5>
        <a:srgbClr val="3C3F72"/>
      </a:accent5>
      <a:accent6>
        <a:srgbClr val="70AD47"/>
      </a:accent6>
      <a:hlink>
        <a:srgbClr val="0563C1"/>
      </a:hlink>
      <a:folHlink>
        <a:srgbClr val="954F72"/>
      </a:folHlink>
    </a:clrScheme>
    <a:fontScheme name="自定义 1">
      <a:majorFont>
        <a:latin typeface="思源黑体 CN Regular"/>
        <a:ea typeface="思源黑体 CN Medium"/>
        <a:cs typeface=""/>
      </a:majorFont>
      <a:minorFont>
        <a:latin typeface="思源黑体 CN Light"/>
        <a:ea typeface="思源黑体 CN Regular"/>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3573</Words>
  <Application>WPS 演示</Application>
  <PresentationFormat>宽屏</PresentationFormat>
  <Paragraphs>370</Paragraphs>
  <Slides>19</Slides>
  <Notes>0</Notes>
  <HiddenSlides>0</HiddenSlides>
  <MMClips>0</MMClips>
  <ScaleCrop>false</ScaleCrop>
  <HeadingPairs>
    <vt:vector size="6" baseType="variant">
      <vt:variant>
        <vt:lpstr>已用的字体</vt:lpstr>
      </vt:variant>
      <vt:variant>
        <vt:i4>18</vt:i4>
      </vt:variant>
      <vt:variant>
        <vt:lpstr>主题</vt:lpstr>
      </vt:variant>
      <vt:variant>
        <vt:i4>1</vt:i4>
      </vt:variant>
      <vt:variant>
        <vt:lpstr>幻灯片标题</vt:lpstr>
      </vt:variant>
      <vt:variant>
        <vt:i4>19</vt:i4>
      </vt:variant>
    </vt:vector>
  </HeadingPairs>
  <TitlesOfParts>
    <vt:vector size="38" baseType="lpstr">
      <vt:lpstr>Arial</vt:lpstr>
      <vt:lpstr>宋体</vt:lpstr>
      <vt:lpstr>Wingdings</vt:lpstr>
      <vt:lpstr>思源黑体 CN Medium</vt:lpstr>
      <vt:lpstr>思源黑体 CN Light</vt:lpstr>
      <vt:lpstr>思源黑体 CN Regular</vt:lpstr>
      <vt:lpstr>微软雅黑</vt:lpstr>
      <vt:lpstr>华文仿宋</vt:lpstr>
      <vt:lpstr>仿宋</vt:lpstr>
      <vt:lpstr>Calibri</vt:lpstr>
      <vt:lpstr>汉仪中宋S</vt:lpstr>
      <vt:lpstr>微软雅黑 Light</vt:lpstr>
      <vt:lpstr>Arial Unicode MS</vt:lpstr>
      <vt:lpstr>汉仪中宋简</vt:lpstr>
      <vt:lpstr>方正正纤黑简体</vt:lpstr>
      <vt:lpstr>黑体</vt:lpstr>
      <vt:lpstr>汉仪大宋简</vt:lpstr>
      <vt:lpstr>汉仪北魏写经W</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铭</cp:lastModifiedBy>
  <cp:revision>36</cp:revision>
  <dcterms:created xsi:type="dcterms:W3CDTF">2021-07-14T14:09:00Z</dcterms:created>
  <dcterms:modified xsi:type="dcterms:W3CDTF">2022-01-18T00:53:54Z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2052-11.1.0.11194</vt:lpwstr>
  </property>
  <property fmtid="{D5CDD505-2E9C-101B-9397-08002B2CF9AE}" pid="3" name="KSOTemplateUUID">
    <vt:lpwstr>v1.0_mb_6vBX43G82IpPVG9PdHk+mA==</vt:lpwstr>
  </property>
  <property fmtid="{D5CDD505-2E9C-101B-9397-08002B2CF9AE}" pid="4" name="ICV">
    <vt:lpwstr>81C72BFCEC184E57B64D353711DD4280</vt:lpwstr>
  </property>
</Properties>
</file>